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52"/>
  </p:notesMasterIdLst>
  <p:sldIdLst>
    <p:sldId id="327" r:id="rId2"/>
    <p:sldId id="328" r:id="rId3"/>
    <p:sldId id="764" r:id="rId4"/>
    <p:sldId id="1251" r:id="rId5"/>
    <p:sldId id="1252" r:id="rId6"/>
    <p:sldId id="733" r:id="rId7"/>
    <p:sldId id="801" r:id="rId8"/>
    <p:sldId id="833" r:id="rId9"/>
    <p:sldId id="1238" r:id="rId10"/>
    <p:sldId id="1202" r:id="rId11"/>
    <p:sldId id="1242" r:id="rId12"/>
    <p:sldId id="1243" r:id="rId13"/>
    <p:sldId id="1244" r:id="rId14"/>
    <p:sldId id="768" r:id="rId15"/>
    <p:sldId id="857" r:id="rId16"/>
    <p:sldId id="1246" r:id="rId17"/>
    <p:sldId id="1266" r:id="rId18"/>
    <p:sldId id="1267" r:id="rId19"/>
    <p:sldId id="1247" r:id="rId20"/>
    <p:sldId id="1268" r:id="rId21"/>
    <p:sldId id="1249" r:id="rId22"/>
    <p:sldId id="1248" r:id="rId23"/>
    <p:sldId id="753" r:id="rId24"/>
    <p:sldId id="1265" r:id="rId25"/>
    <p:sldId id="762" r:id="rId26"/>
    <p:sldId id="832" r:id="rId27"/>
    <p:sldId id="1216" r:id="rId28"/>
    <p:sldId id="765" r:id="rId29"/>
    <p:sldId id="718" r:id="rId30"/>
    <p:sldId id="1253" r:id="rId31"/>
    <p:sldId id="1269" r:id="rId32"/>
    <p:sldId id="1254" r:id="rId33"/>
    <p:sldId id="1218" r:id="rId34"/>
    <p:sldId id="1255" r:id="rId35"/>
    <p:sldId id="1256" r:id="rId36"/>
    <p:sldId id="1257" r:id="rId37"/>
    <p:sldId id="1262" r:id="rId38"/>
    <p:sldId id="1276" r:id="rId39"/>
    <p:sldId id="1278" r:id="rId40"/>
    <p:sldId id="1279" r:id="rId41"/>
    <p:sldId id="1281" r:id="rId42"/>
    <p:sldId id="1280" r:id="rId43"/>
    <p:sldId id="1282" r:id="rId44"/>
    <p:sldId id="1283" r:id="rId45"/>
    <p:sldId id="1274" r:id="rId46"/>
    <p:sldId id="1258" r:id="rId47"/>
    <p:sldId id="1275" r:id="rId48"/>
    <p:sldId id="730" r:id="rId49"/>
    <p:sldId id="767" r:id="rId50"/>
    <p:sldId id="278" r:id="rId51"/>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User" initials="U" lastIdx="1" clrIdx="0">
    <p:extLst>
      <p:ext uri="{19B8F6BF-5375-455C-9EA6-DF929625EA0E}">
        <p15:presenceInfo xmlns:p15="http://schemas.microsoft.com/office/powerpoint/2012/main" userId="User" providerId="None"/>
      </p:ext>
    </p:extLst>
  </p:cmAuthor>
  <p:cmAuthor id="2" name="Shlomit" initials="S" lastIdx="4" clrIdx="1">
    <p:extLst>
      <p:ext uri="{19B8F6BF-5375-455C-9EA6-DF929625EA0E}">
        <p15:presenceInfo xmlns:p15="http://schemas.microsoft.com/office/powerpoint/2012/main" userId="Shlomit" providerId="None"/>
      </p:ext>
    </p:extLst>
  </p:cmAuthor>
  <p:cmAuthor id="3" name="Omri Porat" initials="OP" lastIdx="6" clrIdx="2">
    <p:extLst>
      <p:ext uri="{19B8F6BF-5375-455C-9EA6-DF929625EA0E}">
        <p15:presenceInfo xmlns:p15="http://schemas.microsoft.com/office/powerpoint/2012/main" userId="S::omriporat1@mail.tau.ac.il::683cc4c9-341d-4cce-a55c-41730bfa819c" providerId="AD"/>
      </p:ext>
    </p:extLst>
  </p:cmAuthor>
  <p:cmAuthor id="4" name="Gal Kleinman" initials="GK" lastIdx="6" clrIdx="3">
    <p:extLst>
      <p:ext uri="{19B8F6BF-5375-455C-9EA6-DF929625EA0E}">
        <p15:presenceInfo xmlns:p15="http://schemas.microsoft.com/office/powerpoint/2012/main" userId="71fc173003fb424d"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DCECB"/>
    <a:srgbClr val="00B0F0"/>
    <a:srgbClr val="F48F00"/>
    <a:srgbClr val="FFC1A0"/>
    <a:srgbClr val="FC4273"/>
    <a:srgbClr val="E2F0D9"/>
    <a:srgbClr val="D8E58B"/>
    <a:srgbClr val="CBA9E5"/>
    <a:srgbClr val="C3C7A9"/>
    <a:srgbClr val="56C9E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סגנון ביניים 2 - הדגשה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2965" autoAdjust="0"/>
    <p:restoredTop sz="94660"/>
  </p:normalViewPr>
  <p:slideViewPr>
    <p:cSldViewPr snapToGrid="0">
      <p:cViewPr varScale="1">
        <p:scale>
          <a:sx n="66" d="100"/>
          <a:sy n="66" d="100"/>
        </p:scale>
        <p:origin x="972" y="32"/>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commentAuthors" Target="commentAuthor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D1AC452C-BAFD-46F4-9682-002EC21018A7}" type="datetimeFigureOut">
              <a:rPr lang="he-IL" smtClean="0"/>
              <a:t>ז'/חשון/תשפ"ז</a:t>
            </a:fld>
            <a:endParaRPr lang="he-IL"/>
          </a:p>
        </p:txBody>
      </p:sp>
      <p:sp>
        <p:nvSpPr>
          <p:cNvPr id="4" name="מציין מיקום של תמונת שקופית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2649C663-1E44-44B5-BAAB-2FAC2B7C8E70}" type="slidenum">
              <a:rPr lang="he-IL" smtClean="0"/>
              <a:t>‹#›</a:t>
            </a:fld>
            <a:endParaRPr lang="he-IL"/>
          </a:p>
        </p:txBody>
      </p:sp>
    </p:spTree>
    <p:extLst>
      <p:ext uri="{BB962C8B-B14F-4D97-AF65-F5344CB8AC3E}">
        <p14:creationId xmlns:p14="http://schemas.microsoft.com/office/powerpoint/2010/main" val="3402325655"/>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9F76A0F-62C2-441C-B872-C9618D638AF4}"/>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57B5B224-8996-46A3-AA65-7558FEAE9AE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78C279F8-062A-4C26-9605-F3BA84922494}"/>
              </a:ext>
            </a:extLst>
          </p:cNvPr>
          <p:cNvSpPr>
            <a:spLocks noGrp="1"/>
          </p:cNvSpPr>
          <p:nvPr>
            <p:ph type="dt" sz="half" idx="10"/>
          </p:nvPr>
        </p:nvSpPr>
        <p:spPr/>
        <p:txBody>
          <a:bodyPr/>
          <a:lstStyle/>
          <a:p>
            <a:fld id="{5A200A7D-AD2F-437A-8CD2-B2D93954FDC7}"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58462F00-4B99-4B2B-8AD2-C89911DD4884}"/>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98F37D0F-B42B-4C0F-927A-EC4395369B52}"/>
              </a:ext>
            </a:extLst>
          </p:cNvPr>
          <p:cNvSpPr>
            <a:spLocks noGrp="1"/>
          </p:cNvSpPr>
          <p:nvPr>
            <p:ph type="sldNum" sz="quarter" idx="12"/>
          </p:nvPr>
        </p:nvSpPr>
        <p:spPr/>
        <p:txBody>
          <a:bodyPr/>
          <a:lstStyle/>
          <a:p>
            <a:fld id="{2C301C30-024D-4B6F-AB03-A094B9F06C84}" type="slidenum">
              <a:rPr lang="he-IL" smtClean="0"/>
              <a:t>‹#›</a:t>
            </a:fld>
            <a:endParaRPr lang="he-IL"/>
          </a:p>
        </p:txBody>
      </p:sp>
    </p:spTree>
    <p:extLst>
      <p:ext uri="{BB962C8B-B14F-4D97-AF65-F5344CB8AC3E}">
        <p14:creationId xmlns:p14="http://schemas.microsoft.com/office/powerpoint/2010/main" val="17851809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D417E3C-0CE7-446C-B326-04892C191F2D}"/>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EFE07B79-16B4-40EB-AFE1-F2F8823FD6FF}"/>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E7C8040D-5D52-4495-B750-1054F2637B9F}"/>
              </a:ext>
            </a:extLst>
          </p:cNvPr>
          <p:cNvSpPr>
            <a:spLocks noGrp="1"/>
          </p:cNvSpPr>
          <p:nvPr>
            <p:ph type="dt" sz="half" idx="10"/>
          </p:nvPr>
        </p:nvSpPr>
        <p:spPr/>
        <p:txBody>
          <a:bodyPr/>
          <a:lstStyle/>
          <a:p>
            <a:fld id="{5A200A7D-AD2F-437A-8CD2-B2D93954FDC7}"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01F109EE-F07A-4959-B589-4E26ABAA3627}"/>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7DE852FD-9E3D-4021-9223-F7DF103CF4C8}"/>
              </a:ext>
            </a:extLst>
          </p:cNvPr>
          <p:cNvSpPr>
            <a:spLocks noGrp="1"/>
          </p:cNvSpPr>
          <p:nvPr>
            <p:ph type="sldNum" sz="quarter" idx="12"/>
          </p:nvPr>
        </p:nvSpPr>
        <p:spPr/>
        <p:txBody>
          <a:bodyPr/>
          <a:lstStyle/>
          <a:p>
            <a:fld id="{2C301C30-024D-4B6F-AB03-A094B9F06C84}" type="slidenum">
              <a:rPr lang="he-IL" smtClean="0"/>
              <a:t>‹#›</a:t>
            </a:fld>
            <a:endParaRPr lang="he-IL"/>
          </a:p>
        </p:txBody>
      </p:sp>
    </p:spTree>
    <p:extLst>
      <p:ext uri="{BB962C8B-B14F-4D97-AF65-F5344CB8AC3E}">
        <p14:creationId xmlns:p14="http://schemas.microsoft.com/office/powerpoint/2010/main" val="36072054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2CF31A2-6F5E-4089-A728-D91E7E02B218}"/>
              </a:ext>
            </a:extLst>
          </p:cNvPr>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8D76C578-7CFA-4061-B593-4558C615D07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FD9FC98F-6A69-48B7-906B-47889ACEFA97}"/>
              </a:ext>
            </a:extLst>
          </p:cNvPr>
          <p:cNvSpPr>
            <a:spLocks noGrp="1"/>
          </p:cNvSpPr>
          <p:nvPr>
            <p:ph type="dt" sz="half" idx="10"/>
          </p:nvPr>
        </p:nvSpPr>
        <p:spPr/>
        <p:txBody>
          <a:bodyPr/>
          <a:lstStyle/>
          <a:p>
            <a:fld id="{5A200A7D-AD2F-437A-8CD2-B2D93954FDC7}"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2F3D5FA1-135F-4E30-9374-2CB8A90E6B72}"/>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38B013D4-68F9-4AA1-970D-2DC3E37A5D64}"/>
              </a:ext>
            </a:extLst>
          </p:cNvPr>
          <p:cNvSpPr>
            <a:spLocks noGrp="1"/>
          </p:cNvSpPr>
          <p:nvPr>
            <p:ph type="sldNum" sz="quarter" idx="12"/>
          </p:nvPr>
        </p:nvSpPr>
        <p:spPr/>
        <p:txBody>
          <a:bodyPr/>
          <a:lstStyle/>
          <a:p>
            <a:fld id="{2C301C30-024D-4B6F-AB03-A094B9F06C84}" type="slidenum">
              <a:rPr lang="he-IL" smtClean="0"/>
              <a:t>‹#›</a:t>
            </a:fld>
            <a:endParaRPr lang="he-IL"/>
          </a:p>
        </p:txBody>
      </p:sp>
    </p:spTree>
    <p:extLst>
      <p:ext uri="{BB962C8B-B14F-4D97-AF65-F5344CB8AC3E}">
        <p14:creationId xmlns:p14="http://schemas.microsoft.com/office/powerpoint/2010/main" val="6422220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EFA26AF-1B97-4AC1-8CF9-CE65D848BA91}"/>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BB678C86-B59B-459A-967F-529C7DE64A83}"/>
              </a:ext>
            </a:extLst>
          </p:cNvPr>
          <p:cNvSpPr>
            <a:spLocks noGrp="1"/>
          </p:cNvSpPr>
          <p:nvPr>
            <p:ph sz="half" idx="1"/>
          </p:nvPr>
        </p:nvSpPr>
        <p:spPr>
          <a:xfrm>
            <a:off x="838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C6AD377D-5AEF-452A-84E0-7DE3C5CB1951}"/>
              </a:ext>
            </a:extLst>
          </p:cNvPr>
          <p:cNvSpPr>
            <a:spLocks noGrp="1"/>
          </p:cNvSpPr>
          <p:nvPr>
            <p:ph sz="half" idx="2"/>
          </p:nvPr>
        </p:nvSpPr>
        <p:spPr>
          <a:xfrm>
            <a:off x="6172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442A4378-C43D-48A1-8A93-EE8C0B384A21}"/>
              </a:ext>
            </a:extLst>
          </p:cNvPr>
          <p:cNvSpPr>
            <a:spLocks noGrp="1"/>
          </p:cNvSpPr>
          <p:nvPr>
            <p:ph type="dt" sz="half" idx="10"/>
          </p:nvPr>
        </p:nvSpPr>
        <p:spPr/>
        <p:txBody>
          <a:bodyPr/>
          <a:lstStyle/>
          <a:p>
            <a:fld id="{5A200A7D-AD2F-437A-8CD2-B2D93954FDC7}" type="datetimeFigureOut">
              <a:rPr lang="he-IL" smtClean="0"/>
              <a:t>ז'/חשון/תשפ"ז</a:t>
            </a:fld>
            <a:endParaRPr lang="he-IL"/>
          </a:p>
        </p:txBody>
      </p:sp>
      <p:sp>
        <p:nvSpPr>
          <p:cNvPr id="6" name="מציין מיקום של כותרת תחתונה 5">
            <a:extLst>
              <a:ext uri="{FF2B5EF4-FFF2-40B4-BE49-F238E27FC236}">
                <a16:creationId xmlns:a16="http://schemas.microsoft.com/office/drawing/2014/main" id="{CC67BC4E-AEED-4DBA-9DEC-EA305385673C}"/>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FFA57C97-7906-41CA-B896-38B1EFD25448}"/>
              </a:ext>
            </a:extLst>
          </p:cNvPr>
          <p:cNvSpPr>
            <a:spLocks noGrp="1"/>
          </p:cNvSpPr>
          <p:nvPr>
            <p:ph type="sldNum" sz="quarter" idx="12"/>
          </p:nvPr>
        </p:nvSpPr>
        <p:spPr/>
        <p:txBody>
          <a:bodyPr/>
          <a:lstStyle/>
          <a:p>
            <a:fld id="{2C301C30-024D-4B6F-AB03-A094B9F06C84}" type="slidenum">
              <a:rPr lang="he-IL" smtClean="0"/>
              <a:t>‹#›</a:t>
            </a:fld>
            <a:endParaRPr lang="he-IL"/>
          </a:p>
        </p:txBody>
      </p:sp>
    </p:spTree>
    <p:extLst>
      <p:ext uri="{BB962C8B-B14F-4D97-AF65-F5344CB8AC3E}">
        <p14:creationId xmlns:p14="http://schemas.microsoft.com/office/powerpoint/2010/main" val="5559754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CDBFD45-DF95-4F41-BC2A-F6EC7DE1BB95}"/>
              </a:ext>
            </a:extLst>
          </p:cNvPr>
          <p:cNvSpPr>
            <a:spLocks noGrp="1"/>
          </p:cNvSpPr>
          <p:nvPr>
            <p:ph type="title"/>
          </p:nvPr>
        </p:nvSpPr>
        <p:spPr>
          <a:xfrm>
            <a:off x="839788" y="365125"/>
            <a:ext cx="105156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7DBF1615-6240-4F05-9A18-06C57AB2284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6AB76481-2BB1-40E5-BB78-F1CBE6FF45AF}"/>
              </a:ext>
            </a:extLst>
          </p:cNvPr>
          <p:cNvSpPr>
            <a:spLocks noGrp="1"/>
          </p:cNvSpPr>
          <p:nvPr>
            <p:ph sz="half" idx="2"/>
          </p:nvPr>
        </p:nvSpPr>
        <p:spPr>
          <a:xfrm>
            <a:off x="839788" y="2505075"/>
            <a:ext cx="5157787"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D8E091B3-E8A4-414C-A81E-0753C09B1EF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7753187C-E23B-4771-B70D-245CCF7A2DFB}"/>
              </a:ext>
            </a:extLst>
          </p:cNvPr>
          <p:cNvSpPr>
            <a:spLocks noGrp="1"/>
          </p:cNvSpPr>
          <p:nvPr>
            <p:ph sz="quarter" idx="4"/>
          </p:nvPr>
        </p:nvSpPr>
        <p:spPr>
          <a:xfrm>
            <a:off x="6172200" y="2505075"/>
            <a:ext cx="5183188"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F15B85BE-09E4-4EEF-BA2A-B639CB1B7CD2}"/>
              </a:ext>
            </a:extLst>
          </p:cNvPr>
          <p:cNvSpPr>
            <a:spLocks noGrp="1"/>
          </p:cNvSpPr>
          <p:nvPr>
            <p:ph type="dt" sz="half" idx="10"/>
          </p:nvPr>
        </p:nvSpPr>
        <p:spPr/>
        <p:txBody>
          <a:bodyPr/>
          <a:lstStyle/>
          <a:p>
            <a:fld id="{5A200A7D-AD2F-437A-8CD2-B2D93954FDC7}" type="datetimeFigureOut">
              <a:rPr lang="he-IL" smtClean="0"/>
              <a:t>ז'/חשון/תשפ"ז</a:t>
            </a:fld>
            <a:endParaRPr lang="he-IL"/>
          </a:p>
        </p:txBody>
      </p:sp>
      <p:sp>
        <p:nvSpPr>
          <p:cNvPr id="8" name="מציין מיקום של כותרת תחתונה 7">
            <a:extLst>
              <a:ext uri="{FF2B5EF4-FFF2-40B4-BE49-F238E27FC236}">
                <a16:creationId xmlns:a16="http://schemas.microsoft.com/office/drawing/2014/main" id="{09028D9F-9AFF-4CAC-B601-D90B21872A62}"/>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54BFC668-A63A-4C3D-B04D-5D2374EC2B33}"/>
              </a:ext>
            </a:extLst>
          </p:cNvPr>
          <p:cNvSpPr>
            <a:spLocks noGrp="1"/>
          </p:cNvSpPr>
          <p:nvPr>
            <p:ph type="sldNum" sz="quarter" idx="12"/>
          </p:nvPr>
        </p:nvSpPr>
        <p:spPr/>
        <p:txBody>
          <a:bodyPr/>
          <a:lstStyle/>
          <a:p>
            <a:fld id="{2C301C30-024D-4B6F-AB03-A094B9F06C84}" type="slidenum">
              <a:rPr lang="he-IL" smtClean="0"/>
              <a:t>‹#›</a:t>
            </a:fld>
            <a:endParaRPr lang="he-IL"/>
          </a:p>
        </p:txBody>
      </p:sp>
    </p:spTree>
    <p:extLst>
      <p:ext uri="{BB962C8B-B14F-4D97-AF65-F5344CB8AC3E}">
        <p14:creationId xmlns:p14="http://schemas.microsoft.com/office/powerpoint/2010/main" val="17204339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621FBF3-07CA-484B-ADD6-41A44FE6A4FE}"/>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4037095A-8E8C-432B-9BDA-3AB9CA933BBF}"/>
              </a:ext>
            </a:extLst>
          </p:cNvPr>
          <p:cNvSpPr>
            <a:spLocks noGrp="1"/>
          </p:cNvSpPr>
          <p:nvPr>
            <p:ph type="dt" sz="half" idx="10"/>
          </p:nvPr>
        </p:nvSpPr>
        <p:spPr/>
        <p:txBody>
          <a:bodyPr/>
          <a:lstStyle/>
          <a:p>
            <a:fld id="{5A200A7D-AD2F-437A-8CD2-B2D93954FDC7}" type="datetimeFigureOut">
              <a:rPr lang="he-IL" smtClean="0"/>
              <a:t>ז'/חשון/תשפ"ז</a:t>
            </a:fld>
            <a:endParaRPr lang="he-IL"/>
          </a:p>
        </p:txBody>
      </p:sp>
      <p:sp>
        <p:nvSpPr>
          <p:cNvPr id="4" name="מציין מיקום של כותרת תחתונה 3">
            <a:extLst>
              <a:ext uri="{FF2B5EF4-FFF2-40B4-BE49-F238E27FC236}">
                <a16:creationId xmlns:a16="http://schemas.microsoft.com/office/drawing/2014/main" id="{EFEAE091-DB2B-4432-AA2F-79F5FFFBD844}"/>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900AFF6B-9661-4389-BC6F-C8088304E7B5}"/>
              </a:ext>
            </a:extLst>
          </p:cNvPr>
          <p:cNvSpPr>
            <a:spLocks noGrp="1"/>
          </p:cNvSpPr>
          <p:nvPr>
            <p:ph type="sldNum" sz="quarter" idx="12"/>
          </p:nvPr>
        </p:nvSpPr>
        <p:spPr/>
        <p:txBody>
          <a:bodyPr/>
          <a:lstStyle/>
          <a:p>
            <a:fld id="{2C301C30-024D-4B6F-AB03-A094B9F06C84}" type="slidenum">
              <a:rPr lang="he-IL" smtClean="0"/>
              <a:t>‹#›</a:t>
            </a:fld>
            <a:endParaRPr lang="he-IL"/>
          </a:p>
        </p:txBody>
      </p:sp>
    </p:spTree>
    <p:extLst>
      <p:ext uri="{BB962C8B-B14F-4D97-AF65-F5344CB8AC3E}">
        <p14:creationId xmlns:p14="http://schemas.microsoft.com/office/powerpoint/2010/main" val="25083057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9A69E21D-C74F-401B-82DB-AA338EC1C54C}"/>
              </a:ext>
            </a:extLst>
          </p:cNvPr>
          <p:cNvSpPr>
            <a:spLocks noGrp="1"/>
          </p:cNvSpPr>
          <p:nvPr>
            <p:ph type="dt" sz="half" idx="10"/>
          </p:nvPr>
        </p:nvSpPr>
        <p:spPr/>
        <p:txBody>
          <a:bodyPr/>
          <a:lstStyle/>
          <a:p>
            <a:fld id="{5A200A7D-AD2F-437A-8CD2-B2D93954FDC7}" type="datetimeFigureOut">
              <a:rPr lang="he-IL" smtClean="0"/>
              <a:t>ז'/חשון/תשפ"ז</a:t>
            </a:fld>
            <a:endParaRPr lang="he-IL"/>
          </a:p>
        </p:txBody>
      </p:sp>
      <p:sp>
        <p:nvSpPr>
          <p:cNvPr id="3" name="מציין מיקום של כותרת תחתונה 2">
            <a:extLst>
              <a:ext uri="{FF2B5EF4-FFF2-40B4-BE49-F238E27FC236}">
                <a16:creationId xmlns:a16="http://schemas.microsoft.com/office/drawing/2014/main" id="{34BD04FA-B9BD-4F22-BB14-78C3C03E2B47}"/>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DCA1CC07-EF36-467E-8DA2-86ED14CBD7B6}"/>
              </a:ext>
            </a:extLst>
          </p:cNvPr>
          <p:cNvSpPr>
            <a:spLocks noGrp="1"/>
          </p:cNvSpPr>
          <p:nvPr>
            <p:ph type="sldNum" sz="quarter" idx="12"/>
          </p:nvPr>
        </p:nvSpPr>
        <p:spPr/>
        <p:txBody>
          <a:bodyPr/>
          <a:lstStyle/>
          <a:p>
            <a:fld id="{2C301C30-024D-4B6F-AB03-A094B9F06C84}" type="slidenum">
              <a:rPr lang="he-IL" smtClean="0"/>
              <a:t>‹#›</a:t>
            </a:fld>
            <a:endParaRPr lang="he-IL"/>
          </a:p>
        </p:txBody>
      </p:sp>
    </p:spTree>
    <p:extLst>
      <p:ext uri="{BB962C8B-B14F-4D97-AF65-F5344CB8AC3E}">
        <p14:creationId xmlns:p14="http://schemas.microsoft.com/office/powerpoint/2010/main" val="24514492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9AEAFB9-2D79-4B7E-8972-EB725E705B65}"/>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AFA364AB-6BA7-4E57-BE69-7337F0AA55E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9525820C-1AE4-477E-9545-DB0F359124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D15C8D3B-1346-498A-9D37-1A7816A69ED7}"/>
              </a:ext>
            </a:extLst>
          </p:cNvPr>
          <p:cNvSpPr>
            <a:spLocks noGrp="1"/>
          </p:cNvSpPr>
          <p:nvPr>
            <p:ph type="dt" sz="half" idx="10"/>
          </p:nvPr>
        </p:nvSpPr>
        <p:spPr/>
        <p:txBody>
          <a:bodyPr/>
          <a:lstStyle/>
          <a:p>
            <a:fld id="{5A200A7D-AD2F-437A-8CD2-B2D93954FDC7}" type="datetimeFigureOut">
              <a:rPr lang="he-IL" smtClean="0"/>
              <a:t>ז'/חשון/תשפ"ז</a:t>
            </a:fld>
            <a:endParaRPr lang="he-IL"/>
          </a:p>
        </p:txBody>
      </p:sp>
      <p:sp>
        <p:nvSpPr>
          <p:cNvPr id="6" name="מציין מיקום של כותרת תחתונה 5">
            <a:extLst>
              <a:ext uri="{FF2B5EF4-FFF2-40B4-BE49-F238E27FC236}">
                <a16:creationId xmlns:a16="http://schemas.microsoft.com/office/drawing/2014/main" id="{1940552B-55FB-484F-87E7-E3ACF895B37D}"/>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777DFDE8-AC2C-4F54-BB47-49A11B703C51}"/>
              </a:ext>
            </a:extLst>
          </p:cNvPr>
          <p:cNvSpPr>
            <a:spLocks noGrp="1"/>
          </p:cNvSpPr>
          <p:nvPr>
            <p:ph type="sldNum" sz="quarter" idx="12"/>
          </p:nvPr>
        </p:nvSpPr>
        <p:spPr/>
        <p:txBody>
          <a:bodyPr/>
          <a:lstStyle/>
          <a:p>
            <a:fld id="{2C301C30-024D-4B6F-AB03-A094B9F06C84}" type="slidenum">
              <a:rPr lang="he-IL" smtClean="0"/>
              <a:t>‹#›</a:t>
            </a:fld>
            <a:endParaRPr lang="he-IL"/>
          </a:p>
        </p:txBody>
      </p:sp>
    </p:spTree>
    <p:extLst>
      <p:ext uri="{BB962C8B-B14F-4D97-AF65-F5344CB8AC3E}">
        <p14:creationId xmlns:p14="http://schemas.microsoft.com/office/powerpoint/2010/main" val="11803236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E77E612-C9D4-4030-AA86-6356C4CCC34C}"/>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899402E0-18D7-45A1-91EF-9013FB46F80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76907660-E5F6-4D82-A3D9-E0357D5CB87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228691CE-D10B-4634-9E01-1FCDD1C91CAB}"/>
              </a:ext>
            </a:extLst>
          </p:cNvPr>
          <p:cNvSpPr>
            <a:spLocks noGrp="1"/>
          </p:cNvSpPr>
          <p:nvPr>
            <p:ph type="dt" sz="half" idx="10"/>
          </p:nvPr>
        </p:nvSpPr>
        <p:spPr/>
        <p:txBody>
          <a:bodyPr/>
          <a:lstStyle/>
          <a:p>
            <a:fld id="{5A200A7D-AD2F-437A-8CD2-B2D93954FDC7}" type="datetimeFigureOut">
              <a:rPr lang="he-IL" smtClean="0"/>
              <a:t>ז'/חשון/תשפ"ז</a:t>
            </a:fld>
            <a:endParaRPr lang="he-IL"/>
          </a:p>
        </p:txBody>
      </p:sp>
      <p:sp>
        <p:nvSpPr>
          <p:cNvPr id="6" name="מציין מיקום של כותרת תחתונה 5">
            <a:extLst>
              <a:ext uri="{FF2B5EF4-FFF2-40B4-BE49-F238E27FC236}">
                <a16:creationId xmlns:a16="http://schemas.microsoft.com/office/drawing/2014/main" id="{A7B236D9-20AE-4B02-894E-54F5514F7A71}"/>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61C85FFD-C144-4DB3-8E75-9CCA7BD3C895}"/>
              </a:ext>
            </a:extLst>
          </p:cNvPr>
          <p:cNvSpPr>
            <a:spLocks noGrp="1"/>
          </p:cNvSpPr>
          <p:nvPr>
            <p:ph type="sldNum" sz="quarter" idx="12"/>
          </p:nvPr>
        </p:nvSpPr>
        <p:spPr/>
        <p:txBody>
          <a:bodyPr/>
          <a:lstStyle/>
          <a:p>
            <a:fld id="{2C301C30-024D-4B6F-AB03-A094B9F06C84}" type="slidenum">
              <a:rPr lang="he-IL" smtClean="0"/>
              <a:t>‹#›</a:t>
            </a:fld>
            <a:endParaRPr lang="he-IL"/>
          </a:p>
        </p:txBody>
      </p:sp>
    </p:spTree>
    <p:extLst>
      <p:ext uri="{BB962C8B-B14F-4D97-AF65-F5344CB8AC3E}">
        <p14:creationId xmlns:p14="http://schemas.microsoft.com/office/powerpoint/2010/main" val="34976554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FE211B2-6512-41E7-A87F-5E492E77B739}"/>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DD7B2F33-929B-4A48-B8DC-EAB9CDA4DD4B}"/>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DAE6B12C-D714-498F-9910-C4D20E0757D4}"/>
              </a:ext>
            </a:extLst>
          </p:cNvPr>
          <p:cNvSpPr>
            <a:spLocks noGrp="1"/>
          </p:cNvSpPr>
          <p:nvPr>
            <p:ph type="dt" sz="half" idx="10"/>
          </p:nvPr>
        </p:nvSpPr>
        <p:spPr/>
        <p:txBody>
          <a:bodyPr/>
          <a:lstStyle/>
          <a:p>
            <a:fld id="{5A200A7D-AD2F-437A-8CD2-B2D93954FDC7}"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DB5A1410-8B5A-42B5-8D26-60E43FBF575A}"/>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D9732963-2080-4F61-90C5-23EFB86BEB0B}"/>
              </a:ext>
            </a:extLst>
          </p:cNvPr>
          <p:cNvSpPr>
            <a:spLocks noGrp="1"/>
          </p:cNvSpPr>
          <p:nvPr>
            <p:ph type="sldNum" sz="quarter" idx="12"/>
          </p:nvPr>
        </p:nvSpPr>
        <p:spPr/>
        <p:txBody>
          <a:bodyPr/>
          <a:lstStyle/>
          <a:p>
            <a:fld id="{2C301C30-024D-4B6F-AB03-A094B9F06C84}" type="slidenum">
              <a:rPr lang="he-IL" smtClean="0"/>
              <a:t>‹#›</a:t>
            </a:fld>
            <a:endParaRPr lang="he-IL"/>
          </a:p>
        </p:txBody>
      </p:sp>
    </p:spTree>
    <p:extLst>
      <p:ext uri="{BB962C8B-B14F-4D97-AF65-F5344CB8AC3E}">
        <p14:creationId xmlns:p14="http://schemas.microsoft.com/office/powerpoint/2010/main" val="37805196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A35DA044-9B8E-440D-B198-12659D5EB05F}"/>
              </a:ext>
            </a:extLst>
          </p:cNvPr>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C58ED29B-3709-41FB-A3BD-91177C4DE7B9}"/>
              </a:ext>
            </a:extLst>
          </p:cNvPr>
          <p:cNvSpPr>
            <a:spLocks noGrp="1"/>
          </p:cNvSpPr>
          <p:nvPr>
            <p:ph type="body" orient="vert" idx="1"/>
          </p:nvPr>
        </p:nvSpPr>
        <p:spPr>
          <a:xfrm>
            <a:off x="838200" y="365125"/>
            <a:ext cx="7734300"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645E4A8A-C160-41C3-9ACD-6C1560C8E21B}"/>
              </a:ext>
            </a:extLst>
          </p:cNvPr>
          <p:cNvSpPr>
            <a:spLocks noGrp="1"/>
          </p:cNvSpPr>
          <p:nvPr>
            <p:ph type="dt" sz="half" idx="10"/>
          </p:nvPr>
        </p:nvSpPr>
        <p:spPr/>
        <p:txBody>
          <a:bodyPr/>
          <a:lstStyle/>
          <a:p>
            <a:fld id="{5A200A7D-AD2F-437A-8CD2-B2D93954FDC7}"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101E01C6-0221-4A81-982F-900AE9E1E838}"/>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515D23FA-A6BB-4898-AAC1-AA1DC2EECB4F}"/>
              </a:ext>
            </a:extLst>
          </p:cNvPr>
          <p:cNvSpPr>
            <a:spLocks noGrp="1"/>
          </p:cNvSpPr>
          <p:nvPr>
            <p:ph type="sldNum" sz="quarter" idx="12"/>
          </p:nvPr>
        </p:nvSpPr>
        <p:spPr/>
        <p:txBody>
          <a:bodyPr/>
          <a:lstStyle/>
          <a:p>
            <a:fld id="{2C301C30-024D-4B6F-AB03-A094B9F06C84}" type="slidenum">
              <a:rPr lang="he-IL" smtClean="0"/>
              <a:t>‹#›</a:t>
            </a:fld>
            <a:endParaRPr lang="he-IL"/>
          </a:p>
        </p:txBody>
      </p:sp>
    </p:spTree>
    <p:extLst>
      <p:ext uri="{BB962C8B-B14F-4D97-AF65-F5344CB8AC3E}">
        <p14:creationId xmlns:p14="http://schemas.microsoft.com/office/powerpoint/2010/main" val="29939522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מסגרת ">
    <p:spTree>
      <p:nvGrpSpPr>
        <p:cNvPr id="1" name=""/>
        <p:cNvGrpSpPr/>
        <p:nvPr/>
      </p:nvGrpSpPr>
      <p:grpSpPr>
        <a:xfrm>
          <a:off x="0" y="0"/>
          <a:ext cx="0" cy="0"/>
          <a:chOff x="0" y="0"/>
          <a:chExt cx="0" cy="0"/>
        </a:xfrm>
      </p:grpSpPr>
      <p:pic>
        <p:nvPicPr>
          <p:cNvPr id="9" name="גרפיקה 8">
            <a:extLst>
              <a:ext uri="{FF2B5EF4-FFF2-40B4-BE49-F238E27FC236}">
                <a16:creationId xmlns:a16="http://schemas.microsoft.com/office/drawing/2014/main" id="{3E9EC2D2-C003-4525-83A0-6D17471778E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28109" y="123567"/>
            <a:ext cx="11969156" cy="6639101"/>
          </a:xfrm>
          <a:prstGeom prst="rect">
            <a:avLst/>
          </a:prstGeom>
        </p:spPr>
      </p:pic>
    </p:spTree>
    <p:extLst>
      <p:ext uri="{BB962C8B-B14F-4D97-AF65-F5344CB8AC3E}">
        <p14:creationId xmlns:p14="http://schemas.microsoft.com/office/powerpoint/2010/main" val="21248929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תיאור פעילות">
    <p:spTree>
      <p:nvGrpSpPr>
        <p:cNvPr id="1" name=""/>
        <p:cNvGrpSpPr/>
        <p:nvPr/>
      </p:nvGrpSpPr>
      <p:grpSpPr>
        <a:xfrm>
          <a:off x="0" y="0"/>
          <a:ext cx="0" cy="0"/>
          <a:chOff x="0" y="0"/>
          <a:chExt cx="0" cy="0"/>
        </a:xfrm>
      </p:grpSpPr>
      <p:pic>
        <p:nvPicPr>
          <p:cNvPr id="7" name="גרפיקה 6">
            <a:extLst>
              <a:ext uri="{FF2B5EF4-FFF2-40B4-BE49-F238E27FC236}">
                <a16:creationId xmlns:a16="http://schemas.microsoft.com/office/drawing/2014/main" id="{6E470822-E55F-4D70-B5CC-61513C53E2A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18681"/>
            <a:ext cx="12192000" cy="6895361"/>
          </a:xfrm>
          <a:prstGeom prst="rect">
            <a:avLst/>
          </a:prstGeom>
        </p:spPr>
      </p:pic>
      <p:sp>
        <p:nvSpPr>
          <p:cNvPr id="8" name="כותרת 1">
            <a:extLst>
              <a:ext uri="{FF2B5EF4-FFF2-40B4-BE49-F238E27FC236}">
                <a16:creationId xmlns:a16="http://schemas.microsoft.com/office/drawing/2014/main" id="{8D36EF1A-5211-4C6E-B0B0-37479E4547DA}"/>
              </a:ext>
            </a:extLst>
          </p:cNvPr>
          <p:cNvSpPr>
            <a:spLocks noGrp="1"/>
          </p:cNvSpPr>
          <p:nvPr>
            <p:ph type="title" hasCustomPrompt="1"/>
          </p:nvPr>
        </p:nvSpPr>
        <p:spPr>
          <a:xfrm>
            <a:off x="0" y="365125"/>
            <a:ext cx="12191998" cy="1325563"/>
          </a:xfrm>
        </p:spPr>
        <p:txBody>
          <a:bodyPr/>
          <a:lstStyle>
            <a:lvl1pPr algn="ctr">
              <a:defRPr>
                <a:cs typeface="+mn-cs"/>
              </a:defRPr>
            </a:lvl1pPr>
          </a:lstStyle>
          <a:p>
            <a:pPr algn="ctr"/>
            <a:r>
              <a:rPr lang="he-IL" dirty="0">
                <a:cs typeface="+mn-cs"/>
              </a:rPr>
              <a:t>הצעה</a:t>
            </a:r>
          </a:p>
        </p:txBody>
      </p:sp>
      <p:pic>
        <p:nvPicPr>
          <p:cNvPr id="10" name="Picture 9" descr="A close up of a sign&#10;&#10;Description automatically generated">
            <a:extLst>
              <a:ext uri="{FF2B5EF4-FFF2-40B4-BE49-F238E27FC236}">
                <a16:creationId xmlns:a16="http://schemas.microsoft.com/office/drawing/2014/main" id="{C8486746-B137-4DD1-BE38-DA31C3AB679F}"/>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82575" y="542536"/>
            <a:ext cx="1295402" cy="1855351"/>
          </a:xfrm>
          <a:prstGeom prst="rect">
            <a:avLst/>
          </a:prstGeom>
        </p:spPr>
      </p:pic>
      <p:cxnSp>
        <p:nvCxnSpPr>
          <p:cNvPr id="11" name="מחבר ישר 10">
            <a:extLst>
              <a:ext uri="{FF2B5EF4-FFF2-40B4-BE49-F238E27FC236}">
                <a16:creationId xmlns:a16="http://schemas.microsoft.com/office/drawing/2014/main" id="{4659812C-A219-4FE8-8DA4-2C8B0C8D5D3C}"/>
              </a:ext>
            </a:extLst>
          </p:cNvPr>
          <p:cNvCxnSpPr>
            <a:cxnSpLocks/>
          </p:cNvCxnSpPr>
          <p:nvPr userDrawn="1"/>
        </p:nvCxnSpPr>
        <p:spPr>
          <a:xfrm>
            <a:off x="3693641" y="2092691"/>
            <a:ext cx="4804718"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כותרת 1">
            <a:extLst>
              <a:ext uri="{FF2B5EF4-FFF2-40B4-BE49-F238E27FC236}">
                <a16:creationId xmlns:a16="http://schemas.microsoft.com/office/drawing/2014/main" id="{EE7A3D3C-31CD-454A-9398-89DCC108E658}"/>
              </a:ext>
            </a:extLst>
          </p:cNvPr>
          <p:cNvSpPr txBox="1">
            <a:spLocks/>
          </p:cNvSpPr>
          <p:nvPr userDrawn="1"/>
        </p:nvSpPr>
        <p:spPr>
          <a:xfrm>
            <a:off x="2" y="1130595"/>
            <a:ext cx="12191998" cy="1325563"/>
          </a:xfrm>
          <a:prstGeom prst="rect">
            <a:avLst/>
          </a:prstGeom>
        </p:spPr>
        <p:txBody>
          <a:bodyPr vert="horz" lIns="91440" tIns="45720" rIns="91440" bIns="45720" rtlCol="1" anchor="ctr">
            <a:normAutofit/>
          </a:bodyPr>
          <a:lstStyle>
            <a:lvl1pPr algn="ctr" defTabSz="914400" rtl="1" eaLnBrk="1" latinLnBrk="0" hangingPunct="1">
              <a:lnSpc>
                <a:spcPct val="90000"/>
              </a:lnSpc>
              <a:spcBef>
                <a:spcPct val="0"/>
              </a:spcBef>
              <a:buNone/>
              <a:defRPr sz="4400" kern="1200">
                <a:solidFill>
                  <a:schemeClr val="tx1"/>
                </a:solidFill>
                <a:latin typeface="+mj-lt"/>
                <a:ea typeface="+mj-ea"/>
                <a:cs typeface="+mn-cs"/>
              </a:defRPr>
            </a:lvl1pPr>
          </a:lstStyle>
          <a:p>
            <a:endParaRPr lang="he-IL" sz="3500" b="1" dirty="0"/>
          </a:p>
        </p:txBody>
      </p:sp>
      <p:sp>
        <p:nvSpPr>
          <p:cNvPr id="17" name="מציין מיקום של תאריך 16">
            <a:extLst>
              <a:ext uri="{FF2B5EF4-FFF2-40B4-BE49-F238E27FC236}">
                <a16:creationId xmlns:a16="http://schemas.microsoft.com/office/drawing/2014/main" id="{13BFA6BE-2869-47C2-AEAD-897E558BF052}"/>
              </a:ext>
            </a:extLst>
          </p:cNvPr>
          <p:cNvSpPr>
            <a:spLocks noGrp="1"/>
          </p:cNvSpPr>
          <p:nvPr>
            <p:ph type="dt" sz="half" idx="10"/>
          </p:nvPr>
        </p:nvSpPr>
        <p:spPr/>
        <p:txBody>
          <a:bodyPr/>
          <a:lstStyle/>
          <a:p>
            <a:fld id="{6336A7D9-65C4-429B-8621-DC1821EF50E2}" type="datetimeFigureOut">
              <a:rPr lang="he-IL" smtClean="0"/>
              <a:t>ז'/חשון/תשפ"ז</a:t>
            </a:fld>
            <a:endParaRPr lang="he-IL"/>
          </a:p>
        </p:txBody>
      </p:sp>
      <p:sp>
        <p:nvSpPr>
          <p:cNvPr id="18" name="מציין מיקום של כותרת תחתונה 17">
            <a:extLst>
              <a:ext uri="{FF2B5EF4-FFF2-40B4-BE49-F238E27FC236}">
                <a16:creationId xmlns:a16="http://schemas.microsoft.com/office/drawing/2014/main" id="{D251EB85-9BBD-4781-BAFC-BFEF38BC345D}"/>
              </a:ext>
            </a:extLst>
          </p:cNvPr>
          <p:cNvSpPr>
            <a:spLocks noGrp="1"/>
          </p:cNvSpPr>
          <p:nvPr>
            <p:ph type="ftr" sz="quarter" idx="11"/>
          </p:nvPr>
        </p:nvSpPr>
        <p:spPr/>
        <p:txBody>
          <a:bodyPr/>
          <a:lstStyle/>
          <a:p>
            <a:endParaRPr lang="he-IL"/>
          </a:p>
        </p:txBody>
      </p:sp>
      <p:sp>
        <p:nvSpPr>
          <p:cNvPr id="19" name="מציין מיקום של מספר שקופית 18">
            <a:extLst>
              <a:ext uri="{FF2B5EF4-FFF2-40B4-BE49-F238E27FC236}">
                <a16:creationId xmlns:a16="http://schemas.microsoft.com/office/drawing/2014/main" id="{BB2D7310-9215-4ED5-AB45-508DFECEFF68}"/>
              </a:ext>
            </a:extLst>
          </p:cNvPr>
          <p:cNvSpPr>
            <a:spLocks noGrp="1"/>
          </p:cNvSpPr>
          <p:nvPr>
            <p:ph type="sldNum" sz="quarter" idx="12"/>
          </p:nvPr>
        </p:nvSpPr>
        <p:spPr/>
        <p:txBody>
          <a:bodyPr/>
          <a:lstStyle/>
          <a:p>
            <a:fld id="{B7D81402-F4C4-4924-A8AE-7A3A310726D1}" type="slidenum">
              <a:rPr lang="he-IL" smtClean="0"/>
              <a:t>‹#›</a:t>
            </a:fld>
            <a:endParaRPr lang="he-IL"/>
          </a:p>
        </p:txBody>
      </p:sp>
      <p:sp>
        <p:nvSpPr>
          <p:cNvPr id="21" name="מציין מיקום תוכן 20">
            <a:extLst>
              <a:ext uri="{FF2B5EF4-FFF2-40B4-BE49-F238E27FC236}">
                <a16:creationId xmlns:a16="http://schemas.microsoft.com/office/drawing/2014/main" id="{63495393-0E71-432A-9E78-962853C1577B}"/>
              </a:ext>
            </a:extLst>
          </p:cNvPr>
          <p:cNvSpPr>
            <a:spLocks noGrp="1"/>
          </p:cNvSpPr>
          <p:nvPr>
            <p:ph sz="quarter" idx="13" hasCustomPrompt="1"/>
          </p:nvPr>
        </p:nvSpPr>
        <p:spPr>
          <a:xfrm>
            <a:off x="2034818" y="2278747"/>
            <a:ext cx="10151327" cy="3568897"/>
          </a:xfrm>
        </p:spPr>
        <p:txBody>
          <a:bodyPr>
            <a:normAutofit/>
          </a:bodyPr>
          <a:lstStyle>
            <a:lvl1pPr marL="1438275" indent="-4763">
              <a:lnSpc>
                <a:spcPts val="1800"/>
              </a:lnSpc>
              <a:buNone/>
              <a:defRPr sz="2000"/>
            </a:lvl1pPr>
          </a:lstStyle>
          <a:p>
            <a:pPr lvl="0"/>
            <a:r>
              <a:rPr lang="he-IL" dirty="0"/>
              <a:t>תכן</a:t>
            </a:r>
          </a:p>
        </p:txBody>
      </p:sp>
      <p:sp>
        <p:nvSpPr>
          <p:cNvPr id="23" name="כותרת 1">
            <a:extLst>
              <a:ext uri="{FF2B5EF4-FFF2-40B4-BE49-F238E27FC236}">
                <a16:creationId xmlns:a16="http://schemas.microsoft.com/office/drawing/2014/main" id="{8495A483-C8AF-4D1B-9E5D-C8321E598883}"/>
              </a:ext>
            </a:extLst>
          </p:cNvPr>
          <p:cNvSpPr txBox="1">
            <a:spLocks/>
          </p:cNvSpPr>
          <p:nvPr userDrawn="1"/>
        </p:nvSpPr>
        <p:spPr>
          <a:xfrm>
            <a:off x="-5853" y="-591686"/>
            <a:ext cx="12191998" cy="1325563"/>
          </a:xfrm>
          <a:prstGeom prst="rect">
            <a:avLst/>
          </a:prstGeom>
        </p:spPr>
        <p:txBody>
          <a:bodyPr vert="horz" lIns="91440" tIns="45720" rIns="91440" bIns="45720" rtlCol="1" anchor="ctr">
            <a:normAutofit/>
          </a:bodyPr>
          <a:lstStyle>
            <a:lvl1pPr algn="ctr" defTabSz="914400" rtl="1" eaLnBrk="1" latinLnBrk="0" hangingPunct="1">
              <a:lnSpc>
                <a:spcPct val="90000"/>
              </a:lnSpc>
              <a:spcBef>
                <a:spcPct val="0"/>
              </a:spcBef>
              <a:buNone/>
              <a:defRPr sz="4400" kern="1200">
                <a:solidFill>
                  <a:schemeClr val="tx1"/>
                </a:solidFill>
                <a:latin typeface="+mj-lt"/>
                <a:ea typeface="+mj-ea"/>
                <a:cs typeface="+mn-cs"/>
              </a:defRPr>
            </a:lvl1pPr>
          </a:lstStyle>
          <a:p>
            <a:endParaRPr lang="he-IL" sz="3500" b="1" dirty="0"/>
          </a:p>
        </p:txBody>
      </p:sp>
      <p:sp>
        <p:nvSpPr>
          <p:cNvPr id="24" name="מציין מיקום תוכן 20">
            <a:extLst>
              <a:ext uri="{FF2B5EF4-FFF2-40B4-BE49-F238E27FC236}">
                <a16:creationId xmlns:a16="http://schemas.microsoft.com/office/drawing/2014/main" id="{EC60D0E2-5612-464D-9087-6A72E127B04A}"/>
              </a:ext>
            </a:extLst>
          </p:cNvPr>
          <p:cNvSpPr>
            <a:spLocks noGrp="1"/>
          </p:cNvSpPr>
          <p:nvPr>
            <p:ph sz="quarter" idx="14"/>
          </p:nvPr>
        </p:nvSpPr>
        <p:spPr>
          <a:xfrm>
            <a:off x="0" y="1453510"/>
            <a:ext cx="12186145" cy="732210"/>
          </a:xfrm>
        </p:spPr>
        <p:txBody>
          <a:bodyPr>
            <a:normAutofit/>
          </a:bodyPr>
          <a:lstStyle>
            <a:lvl1pPr marL="4763" indent="-4763" algn="ctr">
              <a:buNone/>
              <a:defRPr sz="3500" b="1"/>
            </a:lvl1pPr>
          </a:lstStyle>
          <a:p>
            <a:pPr lvl="0"/>
            <a:endParaRPr lang="he-IL" dirty="0"/>
          </a:p>
        </p:txBody>
      </p:sp>
    </p:spTree>
    <p:extLst>
      <p:ext uri="{BB962C8B-B14F-4D97-AF65-F5344CB8AC3E}">
        <p14:creationId xmlns:p14="http://schemas.microsoft.com/office/powerpoint/2010/main" val="24144939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7_שקופית כותרת">
    <p:spTree>
      <p:nvGrpSpPr>
        <p:cNvPr id="1" name=""/>
        <p:cNvGrpSpPr/>
        <p:nvPr/>
      </p:nvGrpSpPr>
      <p:grpSpPr>
        <a:xfrm>
          <a:off x="0" y="0"/>
          <a:ext cx="0" cy="0"/>
          <a:chOff x="0" y="0"/>
          <a:chExt cx="0" cy="0"/>
        </a:xfrm>
      </p:grpSpPr>
      <p:pic>
        <p:nvPicPr>
          <p:cNvPr id="9" name="גרפיקה 8">
            <a:extLst>
              <a:ext uri="{FF2B5EF4-FFF2-40B4-BE49-F238E27FC236}">
                <a16:creationId xmlns:a16="http://schemas.microsoft.com/office/drawing/2014/main" id="{9CDEA280-D15A-4265-9C00-5985FFFF420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54243" y="1441515"/>
            <a:ext cx="11337758" cy="752475"/>
          </a:xfrm>
          <a:prstGeom prst="rect">
            <a:avLst/>
          </a:prstGeom>
        </p:spPr>
      </p:pic>
      <p:pic>
        <p:nvPicPr>
          <p:cNvPr id="10" name="גרפיקה 10">
            <a:extLst>
              <a:ext uri="{FF2B5EF4-FFF2-40B4-BE49-F238E27FC236}">
                <a16:creationId xmlns:a16="http://schemas.microsoft.com/office/drawing/2014/main" id="{EE77427E-A756-4A5D-BDAF-4798EBE57B52}"/>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926611" y="2577686"/>
            <a:ext cx="4757768" cy="3187801"/>
          </a:xfrm>
          <a:prstGeom prst="rect">
            <a:avLst/>
          </a:prstGeom>
          <a:effectLst/>
        </p:spPr>
      </p:pic>
      <p:pic>
        <p:nvPicPr>
          <p:cNvPr id="11" name="גרפיקה 10">
            <a:extLst>
              <a:ext uri="{FF2B5EF4-FFF2-40B4-BE49-F238E27FC236}">
                <a16:creationId xmlns:a16="http://schemas.microsoft.com/office/drawing/2014/main" id="{BA01AC45-911F-4D25-8518-DB4D1235B627}"/>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218820" y="254708"/>
            <a:ext cx="2685382" cy="1998128"/>
          </a:xfrm>
          <a:prstGeom prst="rect">
            <a:avLst/>
          </a:prstGeom>
        </p:spPr>
      </p:pic>
      <p:cxnSp>
        <p:nvCxnSpPr>
          <p:cNvPr id="12" name="מחבר ישר 11">
            <a:extLst>
              <a:ext uri="{FF2B5EF4-FFF2-40B4-BE49-F238E27FC236}">
                <a16:creationId xmlns:a16="http://schemas.microsoft.com/office/drawing/2014/main" id="{A67946A7-CB69-4AAB-AF2B-08AE81DBBAF2}"/>
              </a:ext>
            </a:extLst>
          </p:cNvPr>
          <p:cNvCxnSpPr>
            <a:cxnSpLocks/>
          </p:cNvCxnSpPr>
          <p:nvPr userDrawn="1"/>
        </p:nvCxnSpPr>
        <p:spPr>
          <a:xfrm>
            <a:off x="218820" y="6239643"/>
            <a:ext cx="1175436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מציין מיקום תוכן 20">
            <a:extLst>
              <a:ext uri="{FF2B5EF4-FFF2-40B4-BE49-F238E27FC236}">
                <a16:creationId xmlns:a16="http://schemas.microsoft.com/office/drawing/2014/main" id="{F9240C07-B5AD-46BB-9D51-7A53079DEF5A}"/>
              </a:ext>
            </a:extLst>
          </p:cNvPr>
          <p:cNvSpPr>
            <a:spLocks noGrp="1"/>
          </p:cNvSpPr>
          <p:nvPr>
            <p:ph sz="quarter" idx="13" hasCustomPrompt="1"/>
          </p:nvPr>
        </p:nvSpPr>
        <p:spPr>
          <a:xfrm>
            <a:off x="3319122" y="5581922"/>
            <a:ext cx="3204000" cy="684000"/>
          </a:xfrm>
        </p:spPr>
        <p:txBody>
          <a:bodyPr/>
          <a:lstStyle>
            <a:lvl1pPr marL="180975" indent="0" algn="r">
              <a:buNone/>
              <a:tabLst>
                <a:tab pos="180975" algn="l"/>
              </a:tabLst>
              <a:defRPr sz="4400"/>
            </a:lvl1pPr>
          </a:lstStyle>
          <a:p>
            <a:pPr lvl="0"/>
            <a:r>
              <a:rPr lang="he-IL" dirty="0"/>
              <a:t>שיעור</a:t>
            </a:r>
          </a:p>
        </p:txBody>
      </p:sp>
      <p:sp>
        <p:nvSpPr>
          <p:cNvPr id="15" name="מציין מיקום תוכן 20">
            <a:extLst>
              <a:ext uri="{FF2B5EF4-FFF2-40B4-BE49-F238E27FC236}">
                <a16:creationId xmlns:a16="http://schemas.microsoft.com/office/drawing/2014/main" id="{0E4C9D24-875B-46F9-8D32-683CAFF5A59F}"/>
              </a:ext>
            </a:extLst>
          </p:cNvPr>
          <p:cNvSpPr>
            <a:spLocks noGrp="1"/>
          </p:cNvSpPr>
          <p:nvPr>
            <p:ph sz="quarter" idx="14" hasCustomPrompt="1"/>
          </p:nvPr>
        </p:nvSpPr>
        <p:spPr>
          <a:xfrm>
            <a:off x="0" y="1431707"/>
            <a:ext cx="12192000" cy="732210"/>
          </a:xfrm>
        </p:spPr>
        <p:txBody>
          <a:bodyPr anchor="ctr" anchorCtr="0">
            <a:normAutofit/>
          </a:bodyPr>
          <a:lstStyle>
            <a:lvl1pPr marL="4763" indent="-4763" algn="ctr">
              <a:buNone/>
              <a:defRPr sz="6000" b="0">
                <a:solidFill>
                  <a:schemeClr val="bg1"/>
                </a:solidFill>
              </a:defRPr>
            </a:lvl1pPr>
          </a:lstStyle>
          <a:p>
            <a:pPr lvl="0"/>
            <a:r>
              <a:rPr lang="he-IL" dirty="0"/>
              <a:t>נושא</a:t>
            </a:r>
          </a:p>
        </p:txBody>
      </p:sp>
      <p:sp>
        <p:nvSpPr>
          <p:cNvPr id="2" name="TextBox 3">
            <a:extLst>
              <a:ext uri="{FF2B5EF4-FFF2-40B4-BE49-F238E27FC236}">
                <a16:creationId xmlns:a16="http://schemas.microsoft.com/office/drawing/2014/main" id="{C57705B5-BC13-48FA-902E-83466E4594A4}"/>
              </a:ext>
            </a:extLst>
          </p:cNvPr>
          <p:cNvSpPr txBox="1"/>
          <p:nvPr userDrawn="1"/>
        </p:nvSpPr>
        <p:spPr>
          <a:xfrm>
            <a:off x="584258" y="6396335"/>
            <a:ext cx="11023485" cy="923330"/>
          </a:xfrm>
          <a:prstGeom prst="rect">
            <a:avLst/>
          </a:prstGeom>
          <a:noFill/>
        </p:spPr>
        <p:txBody>
          <a:bodyPr wrap="square" rtlCol="0">
            <a:spAutoFit/>
          </a:bodyPr>
          <a:lstStyle/>
          <a:p>
            <a:pPr algn="ctr"/>
            <a:r>
              <a:rPr lang="he-IL" dirty="0">
                <a:latin typeface="Arial Narrow" panose="020B0606020202030204" pitchFamily="34" charset="0"/>
                <a:cs typeface="Heebo" pitchFamily="2" charset="-79"/>
              </a:rPr>
              <a:t>הופק עבור משרד החינוך על ידי אלנט טכנולוגיות בע"מ</a:t>
            </a:r>
          </a:p>
          <a:p>
            <a:br>
              <a:rPr lang="he-IL" dirty="0"/>
            </a:br>
            <a:endParaRPr lang="en-IL" dirty="0"/>
          </a:p>
        </p:txBody>
      </p:sp>
    </p:spTree>
    <p:extLst>
      <p:ext uri="{BB962C8B-B14F-4D97-AF65-F5344CB8AC3E}">
        <p14:creationId xmlns:p14="http://schemas.microsoft.com/office/powerpoint/2010/main" val="10968481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1E822BF6-0CDD-4FD5-B561-4DB6637549F7}"/>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37D5C52D-DD84-4BA3-BE7B-6B01CD8D25BE}"/>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21FB1DB7-B4E9-4240-A651-D1C3ECD0309D}"/>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5A200A7D-AD2F-437A-8CD2-B2D93954FDC7}"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28A0483D-3CF0-4BFD-952A-22F8E12F9B9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4D0ACEA3-86F4-4A2F-9A3B-AC6C40B0D6BE}"/>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2C301C30-024D-4B6F-AB03-A094B9F06C84}" type="slidenum">
              <a:rPr lang="he-IL" smtClean="0"/>
              <a:t>‹#›</a:t>
            </a:fld>
            <a:endParaRPr lang="he-IL"/>
          </a:p>
        </p:txBody>
      </p:sp>
    </p:spTree>
    <p:extLst>
      <p:ext uri="{BB962C8B-B14F-4D97-AF65-F5344CB8AC3E}">
        <p14:creationId xmlns:p14="http://schemas.microsoft.com/office/powerpoint/2010/main" val="22594171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12.xml"/><Relationship Id="rId5" Type="http://schemas.openxmlformats.org/officeDocument/2006/relationships/image" Target="../media/image14.sv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12.xml"/><Relationship Id="rId5" Type="http://schemas.openxmlformats.org/officeDocument/2006/relationships/image" Target="../media/image14.sv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5.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5.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5.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5.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5.png"/><Relationship Id="rId1" Type="http://schemas.openxmlformats.org/officeDocument/2006/relationships/slideLayout" Target="../slideLayouts/slideLayout12.xml"/><Relationship Id="rId5" Type="http://schemas.openxmlformats.org/officeDocument/2006/relationships/image" Target="../media/image17.png"/><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5.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19.png"/><Relationship Id="rId2" Type="http://schemas.openxmlformats.org/officeDocument/2006/relationships/image" Target="../media/image15.png"/><Relationship Id="rId1" Type="http://schemas.openxmlformats.org/officeDocument/2006/relationships/slideLayout" Target="../slideLayouts/slideLayout1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5.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5.pn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5.pn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5.pn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5.pn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5.pn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5.pn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5.pn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5.png"/><Relationship Id="rId1" Type="http://schemas.openxmlformats.org/officeDocument/2006/relationships/slideLayout" Target="../slideLayouts/slideLayout12.xml"/><Relationship Id="rId5" Type="http://schemas.microsoft.com/office/2007/relationships/hdphoto" Target="../media/hdphoto2.wdp"/><Relationship Id="rId4" Type="http://schemas.openxmlformats.org/officeDocument/2006/relationships/image" Target="../media/image2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5.png"/><Relationship Id="rId1" Type="http://schemas.openxmlformats.org/officeDocument/2006/relationships/slideLayout" Target="../slideLayouts/slideLayout12.xml"/><Relationship Id="rId4" Type="http://schemas.openxmlformats.org/officeDocument/2006/relationships/image" Target="../media/image16.png"/></Relationships>
</file>

<file path=ppt/slides/_rels/slide30.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3.png"/><Relationship Id="rId1" Type="http://schemas.openxmlformats.org/officeDocument/2006/relationships/slideLayout" Target="../slideLayouts/slideLayout12.xml"/><Relationship Id="rId4" Type="http://schemas.openxmlformats.org/officeDocument/2006/relationships/image" Target="../media/image24.png"/></Relationships>
</file>

<file path=ppt/slides/_rels/slide33.xml.rels><?xml version="1.0" encoding="UTF-8" standalone="yes"?>
<Relationships xmlns="http://schemas.openxmlformats.org/package/2006/relationships"><Relationship Id="rId8" Type="http://schemas.openxmlformats.org/officeDocument/2006/relationships/image" Target="../media/image31.png"/><Relationship Id="rId13" Type="http://schemas.openxmlformats.org/officeDocument/2006/relationships/image" Target="../media/image36.png"/><Relationship Id="rId3" Type="http://schemas.openxmlformats.org/officeDocument/2006/relationships/image" Target="../media/image26.png"/><Relationship Id="rId7" Type="http://schemas.openxmlformats.org/officeDocument/2006/relationships/image" Target="../media/image30.png"/><Relationship Id="rId12" Type="http://schemas.openxmlformats.org/officeDocument/2006/relationships/image" Target="../media/image35.png"/><Relationship Id="rId2" Type="http://schemas.openxmlformats.org/officeDocument/2006/relationships/image" Target="../media/image25.png"/><Relationship Id="rId1" Type="http://schemas.openxmlformats.org/officeDocument/2006/relationships/slideLayout" Target="../slideLayouts/slideLayout12.xml"/><Relationship Id="rId6" Type="http://schemas.openxmlformats.org/officeDocument/2006/relationships/image" Target="../media/image29.png"/><Relationship Id="rId11" Type="http://schemas.openxmlformats.org/officeDocument/2006/relationships/image" Target="../media/image34.png"/><Relationship Id="rId5" Type="http://schemas.openxmlformats.org/officeDocument/2006/relationships/image" Target="../media/image28.png"/><Relationship Id="rId10" Type="http://schemas.openxmlformats.org/officeDocument/2006/relationships/image" Target="../media/image33.png"/><Relationship Id="rId4" Type="http://schemas.openxmlformats.org/officeDocument/2006/relationships/image" Target="../media/image27.png"/><Relationship Id="rId9" Type="http://schemas.openxmlformats.org/officeDocument/2006/relationships/image" Target="../media/image32.png"/></Relationships>
</file>

<file path=ppt/slides/_rels/slide34.xml.rels><?xml version="1.0" encoding="UTF-8" standalone="yes"?>
<Relationships xmlns="http://schemas.openxmlformats.org/package/2006/relationships"><Relationship Id="rId8" Type="http://schemas.openxmlformats.org/officeDocument/2006/relationships/image" Target="../media/image31.png"/><Relationship Id="rId13" Type="http://schemas.openxmlformats.org/officeDocument/2006/relationships/image" Target="../media/image36.png"/><Relationship Id="rId3" Type="http://schemas.openxmlformats.org/officeDocument/2006/relationships/image" Target="../media/image26.png"/><Relationship Id="rId7" Type="http://schemas.openxmlformats.org/officeDocument/2006/relationships/image" Target="../media/image30.png"/><Relationship Id="rId12" Type="http://schemas.openxmlformats.org/officeDocument/2006/relationships/image" Target="../media/image35.png"/><Relationship Id="rId2" Type="http://schemas.openxmlformats.org/officeDocument/2006/relationships/image" Target="../media/image25.png"/><Relationship Id="rId1" Type="http://schemas.openxmlformats.org/officeDocument/2006/relationships/slideLayout" Target="../slideLayouts/slideLayout12.xml"/><Relationship Id="rId6" Type="http://schemas.openxmlformats.org/officeDocument/2006/relationships/image" Target="../media/image29.png"/><Relationship Id="rId11" Type="http://schemas.openxmlformats.org/officeDocument/2006/relationships/image" Target="../media/image34.png"/><Relationship Id="rId5" Type="http://schemas.openxmlformats.org/officeDocument/2006/relationships/image" Target="../media/image28.png"/><Relationship Id="rId10" Type="http://schemas.openxmlformats.org/officeDocument/2006/relationships/image" Target="../media/image33.png"/><Relationship Id="rId4" Type="http://schemas.openxmlformats.org/officeDocument/2006/relationships/image" Target="../media/image27.png"/><Relationship Id="rId9" Type="http://schemas.openxmlformats.org/officeDocument/2006/relationships/image" Target="../media/image32.png"/></Relationships>
</file>

<file path=ppt/slides/_rels/slide35.xml.rels><?xml version="1.0" encoding="UTF-8" standalone="yes"?>
<Relationships xmlns="http://schemas.openxmlformats.org/package/2006/relationships"><Relationship Id="rId8" Type="http://schemas.openxmlformats.org/officeDocument/2006/relationships/image" Target="../media/image31.png"/><Relationship Id="rId13" Type="http://schemas.openxmlformats.org/officeDocument/2006/relationships/image" Target="../media/image36.png"/><Relationship Id="rId18" Type="http://schemas.openxmlformats.org/officeDocument/2006/relationships/image" Target="../media/image39.png"/><Relationship Id="rId3" Type="http://schemas.openxmlformats.org/officeDocument/2006/relationships/image" Target="../media/image26.png"/><Relationship Id="rId7" Type="http://schemas.openxmlformats.org/officeDocument/2006/relationships/image" Target="../media/image30.png"/><Relationship Id="rId12" Type="http://schemas.openxmlformats.org/officeDocument/2006/relationships/image" Target="../media/image35.png"/><Relationship Id="rId17" Type="http://schemas.microsoft.com/office/2007/relationships/hdphoto" Target="../media/hdphoto5.wdp"/><Relationship Id="rId2" Type="http://schemas.openxmlformats.org/officeDocument/2006/relationships/image" Target="../media/image25.png"/><Relationship Id="rId16" Type="http://schemas.openxmlformats.org/officeDocument/2006/relationships/image" Target="../media/image38.png"/><Relationship Id="rId1" Type="http://schemas.openxmlformats.org/officeDocument/2006/relationships/slideLayout" Target="../slideLayouts/slideLayout12.xml"/><Relationship Id="rId6" Type="http://schemas.openxmlformats.org/officeDocument/2006/relationships/image" Target="../media/image29.png"/><Relationship Id="rId11" Type="http://schemas.openxmlformats.org/officeDocument/2006/relationships/image" Target="../media/image34.png"/><Relationship Id="rId5" Type="http://schemas.openxmlformats.org/officeDocument/2006/relationships/image" Target="../media/image28.png"/><Relationship Id="rId15" Type="http://schemas.microsoft.com/office/2007/relationships/hdphoto" Target="../media/hdphoto4.wdp"/><Relationship Id="rId10" Type="http://schemas.openxmlformats.org/officeDocument/2006/relationships/image" Target="../media/image33.png"/><Relationship Id="rId19" Type="http://schemas.microsoft.com/office/2007/relationships/hdphoto" Target="../media/hdphoto6.wdp"/><Relationship Id="rId4" Type="http://schemas.openxmlformats.org/officeDocument/2006/relationships/image" Target="../media/image27.png"/><Relationship Id="rId9" Type="http://schemas.openxmlformats.org/officeDocument/2006/relationships/image" Target="../media/image32.png"/><Relationship Id="rId14" Type="http://schemas.openxmlformats.org/officeDocument/2006/relationships/image" Target="../media/image37.png"/></Relationships>
</file>

<file path=ppt/slides/_rels/slide3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42.png"/><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42.png"/><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42.png"/><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42.png"/><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42.png"/><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42.png"/><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42.png"/><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42.png"/><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3" Type="http://schemas.openxmlformats.org/officeDocument/2006/relationships/image" Target="../media/image46.svg"/><Relationship Id="rId2" Type="http://schemas.openxmlformats.org/officeDocument/2006/relationships/image" Target="../media/image45.png"/><Relationship Id="rId1" Type="http://schemas.openxmlformats.org/officeDocument/2006/relationships/slideLayout" Target="../slideLayouts/slideLayout12.xml"/><Relationship Id="rId5" Type="http://schemas.openxmlformats.org/officeDocument/2006/relationships/image" Target="../media/image48.svg"/><Relationship Id="rId4" Type="http://schemas.openxmlformats.org/officeDocument/2006/relationships/image" Target="../media/image47.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תוכן 1">
            <a:extLst>
              <a:ext uri="{FF2B5EF4-FFF2-40B4-BE49-F238E27FC236}">
                <a16:creationId xmlns:a16="http://schemas.microsoft.com/office/drawing/2014/main" id="{58888D23-D7C8-42F9-8403-B047396C1D0F}"/>
              </a:ext>
            </a:extLst>
          </p:cNvPr>
          <p:cNvSpPr>
            <a:spLocks noGrp="1"/>
          </p:cNvSpPr>
          <p:nvPr>
            <p:ph sz="quarter" idx="13"/>
          </p:nvPr>
        </p:nvSpPr>
        <p:spPr>
          <a:xfrm>
            <a:off x="1384300" y="5581922"/>
            <a:ext cx="5138822" cy="882378"/>
          </a:xfrm>
        </p:spPr>
        <p:txBody>
          <a:bodyPr>
            <a:normAutofit/>
          </a:bodyPr>
          <a:lstStyle/>
          <a:p>
            <a:r>
              <a:rPr lang="he-IL" dirty="0"/>
              <a:t>שיעור 4</a:t>
            </a:r>
          </a:p>
        </p:txBody>
      </p:sp>
      <p:sp>
        <p:nvSpPr>
          <p:cNvPr id="3" name="מציין מיקום תוכן 2">
            <a:extLst>
              <a:ext uri="{FF2B5EF4-FFF2-40B4-BE49-F238E27FC236}">
                <a16:creationId xmlns:a16="http://schemas.microsoft.com/office/drawing/2014/main" id="{7BE5CA70-1C3E-403D-9324-A2F59C1EC2AD}"/>
              </a:ext>
            </a:extLst>
          </p:cNvPr>
          <p:cNvSpPr>
            <a:spLocks noGrp="1"/>
          </p:cNvSpPr>
          <p:nvPr>
            <p:ph sz="quarter" idx="14"/>
          </p:nvPr>
        </p:nvSpPr>
        <p:spPr>
          <a:xfrm>
            <a:off x="0" y="1521555"/>
            <a:ext cx="12192000" cy="732210"/>
          </a:xfrm>
        </p:spPr>
        <p:txBody>
          <a:bodyPr>
            <a:normAutofit fontScale="92500" lnSpcReduction="20000"/>
          </a:bodyPr>
          <a:lstStyle/>
          <a:p>
            <a:r>
              <a:rPr lang="he-IL" dirty="0"/>
              <a:t>הכרת המספרים 100-0 – כיתה א</a:t>
            </a:r>
          </a:p>
        </p:txBody>
      </p:sp>
    </p:spTree>
    <p:extLst>
      <p:ext uri="{BB962C8B-B14F-4D97-AF65-F5344CB8AC3E}">
        <p14:creationId xmlns:p14="http://schemas.microsoft.com/office/powerpoint/2010/main" val="5432459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תיבת טקסט 3">
            <a:extLst>
              <a:ext uri="{FF2B5EF4-FFF2-40B4-BE49-F238E27FC236}">
                <a16:creationId xmlns:a16="http://schemas.microsoft.com/office/drawing/2014/main" id="{1B30D6D1-BC18-49DA-99F4-9F1C9CF590B2}"/>
              </a:ext>
            </a:extLst>
          </p:cNvPr>
          <p:cNvSpPr txBox="1"/>
          <p:nvPr/>
        </p:nvSpPr>
        <p:spPr>
          <a:xfrm>
            <a:off x="2410287" y="1036180"/>
            <a:ext cx="9267115" cy="5632311"/>
          </a:xfrm>
          <a:prstGeom prst="rect">
            <a:avLst/>
          </a:prstGeom>
          <a:noFill/>
        </p:spPr>
        <p:txBody>
          <a:bodyPr wrap="square" rtlCol="1">
            <a:spAutoFit/>
          </a:bodyPr>
          <a:lstStyle/>
          <a:p>
            <a:r>
              <a:rPr lang="he-IL" sz="2400" dirty="0"/>
              <a:t>השיעור עוסק במספרים זוגיים ובמספרים אי־זוגיים.</a:t>
            </a:r>
          </a:p>
          <a:p>
            <a:r>
              <a:rPr lang="he-IL" sz="2400" dirty="0"/>
              <a:t>הגישה לזיהוי זוגיות של מספר היא חילוק אינטואיטיבי של מספרים בתחום ה־100 לזוגות (חילוק להכלה). בשיעור זה לא נעסוק בחילוק לחלקים שווים (חלוקה לשתי קבוצות שוות). בבדיקה של מספרים גדולים מ־10 נסתמך על הרכב המספר מעשרות ויחידות. במהלך השיעור התלמידים לומדים ש־10 הוא מספר זוגי שיש בו 5 זוגות, ומרחיבים תובנה זו על מספרים גדולים יותר.</a:t>
            </a:r>
          </a:p>
          <a:p>
            <a:r>
              <a:rPr lang="he-IL" sz="2400" dirty="0"/>
              <a:t>בשתי ההצעות השיעור מתחיל בחזרה על נושאים שנלמדו בשיעורים הקודמים: ספרת עשרות, ספרת יחידות, מספר קודם ומספר עוקב, וכן בלמידה של המושג 'סכום ספרות'.</a:t>
            </a:r>
          </a:p>
          <a:p>
            <a:r>
              <a:rPr lang="he-IL" sz="2400" dirty="0"/>
              <a:t>מהלך השיעור עוסק בספירה בדילוגים של 2 במספרים זוגיים בלבד, בחלוקה של מספרים לזוגות והיכרות עם המושגים 'זוגי' ו'אי־זוגי'. את המספרים נפגוש בהיבט כמותי – חלוקת עצמים על ישר המספרים ובלוח ה־100. כל הצגה תאפשר התבוננות אחרת ודיון שונה.</a:t>
            </a:r>
          </a:p>
          <a:p>
            <a:endParaRPr lang="he-IL" sz="2400" dirty="0"/>
          </a:p>
          <a:p>
            <a:endParaRPr lang="he-IL" sz="2400" dirty="0"/>
          </a:p>
        </p:txBody>
      </p:sp>
      <p:sp>
        <p:nvSpPr>
          <p:cNvPr id="5" name="תיבת טקסט 4">
            <a:extLst>
              <a:ext uri="{FF2B5EF4-FFF2-40B4-BE49-F238E27FC236}">
                <a16:creationId xmlns:a16="http://schemas.microsoft.com/office/drawing/2014/main" id="{3107FE66-5877-430E-8FA7-386F222C9EC3}"/>
              </a:ext>
            </a:extLst>
          </p:cNvPr>
          <p:cNvSpPr txBox="1"/>
          <p:nvPr/>
        </p:nvSpPr>
        <p:spPr>
          <a:xfrm>
            <a:off x="5228742" y="279962"/>
            <a:ext cx="2420565" cy="523220"/>
          </a:xfrm>
          <a:prstGeom prst="rect">
            <a:avLst/>
          </a:prstGeom>
          <a:noFill/>
        </p:spPr>
        <p:txBody>
          <a:bodyPr wrap="square" rtlCol="1">
            <a:spAutoFit/>
          </a:bodyPr>
          <a:lstStyle/>
          <a:p>
            <a:pPr algn="ctr"/>
            <a:r>
              <a:rPr lang="he-IL" sz="2800" b="1" dirty="0"/>
              <a:t>על השיעור</a:t>
            </a:r>
          </a:p>
        </p:txBody>
      </p:sp>
    </p:spTree>
    <p:extLst>
      <p:ext uri="{BB962C8B-B14F-4D97-AF65-F5344CB8AC3E}">
        <p14:creationId xmlns:p14="http://schemas.microsoft.com/office/powerpoint/2010/main" val="29647163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1A661EA-33FF-4C45-B23F-05E823DC5CC0}"/>
              </a:ext>
            </a:extLst>
          </p:cNvPr>
          <p:cNvSpPr>
            <a:spLocks noGrp="1"/>
          </p:cNvSpPr>
          <p:nvPr>
            <p:ph type="title"/>
          </p:nvPr>
        </p:nvSpPr>
        <p:spPr/>
        <p:txBody>
          <a:bodyPr/>
          <a:lstStyle/>
          <a:p>
            <a:r>
              <a:rPr lang="he-IL" dirty="0"/>
              <a:t>פתיח הצעה 1</a:t>
            </a:r>
          </a:p>
        </p:txBody>
      </p:sp>
      <p:sp>
        <p:nvSpPr>
          <p:cNvPr id="4" name="מציין מיקום תוכן 3">
            <a:extLst>
              <a:ext uri="{FF2B5EF4-FFF2-40B4-BE49-F238E27FC236}">
                <a16:creationId xmlns:a16="http://schemas.microsoft.com/office/drawing/2014/main" id="{B713066A-B637-4E4F-A55B-E5CF356CC548}"/>
              </a:ext>
            </a:extLst>
          </p:cNvPr>
          <p:cNvSpPr>
            <a:spLocks noGrp="1"/>
          </p:cNvSpPr>
          <p:nvPr>
            <p:ph sz="quarter" idx="13"/>
          </p:nvPr>
        </p:nvSpPr>
        <p:spPr>
          <a:xfrm>
            <a:off x="1612941" y="307904"/>
            <a:ext cx="10151327" cy="3568897"/>
          </a:xfrm>
        </p:spPr>
        <p:txBody>
          <a:bodyPr>
            <a:normAutofit/>
          </a:bodyPr>
          <a:lstStyle/>
          <a:p>
            <a:pPr marL="1075134" indent="0">
              <a:lnSpc>
                <a:spcPct val="150000"/>
              </a:lnSpc>
            </a:pPr>
            <a:endParaRPr lang="he-IL" sz="2400" dirty="0"/>
          </a:p>
          <a:p>
            <a:pPr>
              <a:lnSpc>
                <a:spcPct val="150000"/>
              </a:lnSpc>
            </a:pPr>
            <a:endParaRPr lang="he-IL" sz="2400" dirty="0"/>
          </a:p>
          <a:p>
            <a:pPr>
              <a:lnSpc>
                <a:spcPct val="150000"/>
              </a:lnSpc>
            </a:pPr>
            <a:endParaRPr lang="he-IL" sz="2400" dirty="0"/>
          </a:p>
        </p:txBody>
      </p:sp>
      <p:sp>
        <p:nvSpPr>
          <p:cNvPr id="6" name="מציין מיקום תוכן 5">
            <a:extLst>
              <a:ext uri="{FF2B5EF4-FFF2-40B4-BE49-F238E27FC236}">
                <a16:creationId xmlns:a16="http://schemas.microsoft.com/office/drawing/2014/main" id="{DED80625-7BD8-4965-F3A7-A1CD1E8B7DB9}"/>
              </a:ext>
            </a:extLst>
          </p:cNvPr>
          <p:cNvSpPr>
            <a:spLocks noGrp="1"/>
          </p:cNvSpPr>
          <p:nvPr>
            <p:ph sz="quarter" idx="14"/>
          </p:nvPr>
        </p:nvSpPr>
        <p:spPr/>
        <p:txBody>
          <a:bodyPr/>
          <a:lstStyle/>
          <a:p>
            <a:r>
              <a:rPr lang="he-IL" dirty="0"/>
              <a:t>מי אני?</a:t>
            </a:r>
          </a:p>
        </p:txBody>
      </p:sp>
      <p:sp>
        <p:nvSpPr>
          <p:cNvPr id="5" name="מציין מיקום תוכן 3">
            <a:extLst>
              <a:ext uri="{FF2B5EF4-FFF2-40B4-BE49-F238E27FC236}">
                <a16:creationId xmlns:a16="http://schemas.microsoft.com/office/drawing/2014/main" id="{CCA52557-CF78-4AE4-8026-057A08A43247}"/>
              </a:ext>
            </a:extLst>
          </p:cNvPr>
          <p:cNvSpPr txBox="1">
            <a:spLocks/>
          </p:cNvSpPr>
          <p:nvPr/>
        </p:nvSpPr>
        <p:spPr>
          <a:xfrm>
            <a:off x="1438183" y="2266196"/>
            <a:ext cx="10440765" cy="3568897"/>
          </a:xfrm>
          <a:prstGeom prst="rect">
            <a:avLst/>
          </a:prstGeom>
        </p:spPr>
        <p:txBody>
          <a:bodyPr vert="horz" lIns="91440" tIns="45720" rIns="91440" bIns="45720" rtlCol="1">
            <a:normAutofit/>
          </a:bodyPr>
          <a:lstStyle>
            <a:lvl1pPr marL="1438275" indent="-4763" algn="r" defTabSz="914400" rtl="1" eaLnBrk="1" latinLnBrk="0" hangingPunct="1">
              <a:lnSpc>
                <a:spcPts val="1800"/>
              </a:lnSpc>
              <a:spcBef>
                <a:spcPts val="1000"/>
              </a:spcBef>
              <a:buFont typeface="Arial" panose="020B0604020202020204" pitchFamily="34" charset="0"/>
              <a:buNone/>
              <a:defRPr sz="20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he-IL" sz="2400" dirty="0"/>
              <a:t>נתחיל במשחק שמאפשר את למידת המושג 'סכום ספרות', וכן חזרה על נושאים שנלמדו בשיעורים הקודמים. </a:t>
            </a:r>
            <a:br>
              <a:rPr lang="en-US" sz="2400" dirty="0"/>
            </a:br>
            <a:r>
              <a:rPr lang="he-IL" sz="2400" dirty="0"/>
              <a:t>בשתי הפעילויות נבקש מהתלמידים לזהות מספר בעזרת תנאים. בכל אחד מהתנאים נבקש מהם לציין ולנמק מי מהמספרים במחסן אינו מתאים. לחיצה עליו תמחק אותו. </a:t>
            </a:r>
          </a:p>
          <a:p>
            <a:pPr>
              <a:lnSpc>
                <a:spcPct val="150000"/>
              </a:lnSpc>
            </a:pPr>
            <a:endParaRPr lang="he-IL" sz="2400" dirty="0"/>
          </a:p>
        </p:txBody>
      </p:sp>
    </p:spTree>
    <p:extLst>
      <p:ext uri="{BB962C8B-B14F-4D97-AF65-F5344CB8AC3E}">
        <p14:creationId xmlns:p14="http://schemas.microsoft.com/office/powerpoint/2010/main" val="18186034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הנחות">
            <a:extLst>
              <a:ext uri="{FF2B5EF4-FFF2-40B4-BE49-F238E27FC236}">
                <a16:creationId xmlns:a16="http://schemas.microsoft.com/office/drawing/2014/main" id="{DB6AF387-E2DD-CEDD-AA45-A57EA9C74935}"/>
              </a:ext>
            </a:extLst>
          </p:cNvPr>
          <p:cNvSpPr txBox="1"/>
          <p:nvPr/>
        </p:nvSpPr>
        <p:spPr>
          <a:xfrm>
            <a:off x="4763169" y="175828"/>
            <a:ext cx="7063848" cy="1487587"/>
          </a:xfrm>
          <a:prstGeom prst="rect">
            <a:avLst/>
          </a:prstGeom>
          <a:noFill/>
        </p:spPr>
        <p:txBody>
          <a:bodyPr wrap="square" rtlCol="1">
            <a:spAutoFit/>
          </a:bodyPr>
          <a:lstStyle/>
          <a:p>
            <a:pPr>
              <a:spcBef>
                <a:spcPts val="400"/>
              </a:spcBef>
            </a:pPr>
            <a:r>
              <a:rPr lang="he-IL" sz="2800" dirty="0"/>
              <a:t>מִי אֲנִי?</a:t>
            </a:r>
          </a:p>
          <a:p>
            <a:pPr>
              <a:spcBef>
                <a:spcPts val="400"/>
              </a:spcBef>
            </a:pPr>
            <a:r>
              <a:rPr lang="he-IL" sz="2800" dirty="0"/>
              <a:t>הִתְבּוֹנְנוּ בִּרְשִימַת הָרְמָזִים וְגַלוּ אֶת הַמִסְפָּר.</a:t>
            </a:r>
          </a:p>
          <a:p>
            <a:pPr>
              <a:spcBef>
                <a:spcPts val="400"/>
              </a:spcBef>
            </a:pPr>
            <a:r>
              <a:rPr lang="he-IL" sz="2800" dirty="0"/>
              <a:t>לַחֲצוּ עַל מִסְפָּרִים לֹא מַתְאִימִים כְּדֵי לִמְחֹק אוֹתָם.</a:t>
            </a:r>
          </a:p>
        </p:txBody>
      </p:sp>
      <p:sp>
        <p:nvSpPr>
          <p:cNvPr id="3" name="רמז 1">
            <a:extLst>
              <a:ext uri="{FF2B5EF4-FFF2-40B4-BE49-F238E27FC236}">
                <a16:creationId xmlns:a16="http://schemas.microsoft.com/office/drawing/2014/main" id="{062F8443-E82E-99AB-0C7F-C13801858DD9}"/>
              </a:ext>
            </a:extLst>
          </p:cNvPr>
          <p:cNvSpPr txBox="1"/>
          <p:nvPr/>
        </p:nvSpPr>
        <p:spPr>
          <a:xfrm>
            <a:off x="5035226" y="2042595"/>
            <a:ext cx="6781023" cy="523220"/>
          </a:xfrm>
          <a:prstGeom prst="rect">
            <a:avLst/>
          </a:prstGeom>
          <a:noFill/>
        </p:spPr>
        <p:txBody>
          <a:bodyPr wrap="none" rtlCol="1">
            <a:spAutoFit/>
          </a:bodyPr>
          <a:lstStyle/>
          <a:p>
            <a:r>
              <a:rPr lang="he-IL" sz="2800" dirty="0"/>
              <a:t>1. סִפְרַת הָעֲשָׂרוֹת שֶלִי גְדוֹלָה מִסִפְרַת הַיְחִידוֹת שֶלִי.</a:t>
            </a:r>
          </a:p>
        </p:txBody>
      </p:sp>
      <p:sp>
        <p:nvSpPr>
          <p:cNvPr id="4" name="29">
            <a:extLst>
              <a:ext uri="{FF2B5EF4-FFF2-40B4-BE49-F238E27FC236}">
                <a16:creationId xmlns:a16="http://schemas.microsoft.com/office/drawing/2014/main" id="{6EF280AA-44BB-241C-7A65-F9E7E590EB6E}"/>
              </a:ext>
            </a:extLst>
          </p:cNvPr>
          <p:cNvSpPr/>
          <p:nvPr/>
        </p:nvSpPr>
        <p:spPr>
          <a:xfrm>
            <a:off x="511762" y="5131236"/>
            <a:ext cx="1178753" cy="1209088"/>
          </a:xfrm>
          <a:custGeom>
            <a:avLst/>
            <a:gdLst>
              <a:gd name="connsiteX0" fmla="*/ 0 w 1178753"/>
              <a:gd name="connsiteY0" fmla="*/ 0 h 1209088"/>
              <a:gd name="connsiteX1" fmla="*/ 612952 w 1178753"/>
              <a:gd name="connsiteY1" fmla="*/ 0 h 1209088"/>
              <a:gd name="connsiteX2" fmla="*/ 1178753 w 1178753"/>
              <a:gd name="connsiteY2" fmla="*/ 0 h 1209088"/>
              <a:gd name="connsiteX3" fmla="*/ 1178753 w 1178753"/>
              <a:gd name="connsiteY3" fmla="*/ 403029 h 1209088"/>
              <a:gd name="connsiteX4" fmla="*/ 1178753 w 1178753"/>
              <a:gd name="connsiteY4" fmla="*/ 769786 h 1209088"/>
              <a:gd name="connsiteX5" fmla="*/ 1178753 w 1178753"/>
              <a:gd name="connsiteY5" fmla="*/ 1209088 h 1209088"/>
              <a:gd name="connsiteX6" fmla="*/ 589377 w 1178753"/>
              <a:gd name="connsiteY6" fmla="*/ 1209088 h 1209088"/>
              <a:gd name="connsiteX7" fmla="*/ 0 w 1178753"/>
              <a:gd name="connsiteY7" fmla="*/ 1209088 h 1209088"/>
              <a:gd name="connsiteX8" fmla="*/ 0 w 1178753"/>
              <a:gd name="connsiteY8" fmla="*/ 818150 h 1209088"/>
              <a:gd name="connsiteX9" fmla="*/ 0 w 1178753"/>
              <a:gd name="connsiteY9" fmla="*/ 439302 h 1209088"/>
              <a:gd name="connsiteX10" fmla="*/ 0 w 1178753"/>
              <a:gd name="connsiteY10" fmla="*/ 0 h 1209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78753" h="1209088" fill="none" extrusionOk="0">
                <a:moveTo>
                  <a:pt x="0" y="0"/>
                </a:moveTo>
                <a:cubicBezTo>
                  <a:pt x="277096" y="-47695"/>
                  <a:pt x="345058" y="59817"/>
                  <a:pt x="612952" y="0"/>
                </a:cubicBezTo>
                <a:cubicBezTo>
                  <a:pt x="880846" y="-59817"/>
                  <a:pt x="951468" y="38760"/>
                  <a:pt x="1178753" y="0"/>
                </a:cubicBezTo>
                <a:cubicBezTo>
                  <a:pt x="1185338" y="138538"/>
                  <a:pt x="1152798" y="292017"/>
                  <a:pt x="1178753" y="403029"/>
                </a:cubicBezTo>
                <a:cubicBezTo>
                  <a:pt x="1204708" y="514041"/>
                  <a:pt x="1163264" y="619011"/>
                  <a:pt x="1178753" y="769786"/>
                </a:cubicBezTo>
                <a:cubicBezTo>
                  <a:pt x="1194242" y="920561"/>
                  <a:pt x="1150255" y="1100179"/>
                  <a:pt x="1178753" y="1209088"/>
                </a:cubicBezTo>
                <a:cubicBezTo>
                  <a:pt x="953033" y="1212546"/>
                  <a:pt x="831957" y="1153603"/>
                  <a:pt x="589377" y="1209088"/>
                </a:cubicBezTo>
                <a:cubicBezTo>
                  <a:pt x="346797" y="1264573"/>
                  <a:pt x="227804" y="1204342"/>
                  <a:pt x="0" y="1209088"/>
                </a:cubicBezTo>
                <a:cubicBezTo>
                  <a:pt x="-6541" y="1014540"/>
                  <a:pt x="43475" y="1012294"/>
                  <a:pt x="0" y="818150"/>
                </a:cubicBezTo>
                <a:cubicBezTo>
                  <a:pt x="-43475" y="624006"/>
                  <a:pt x="13318" y="591467"/>
                  <a:pt x="0" y="439302"/>
                </a:cubicBezTo>
                <a:cubicBezTo>
                  <a:pt x="-13318" y="287137"/>
                  <a:pt x="32269" y="168921"/>
                  <a:pt x="0" y="0"/>
                </a:cubicBezTo>
                <a:close/>
              </a:path>
              <a:path w="1178753" h="1209088" stroke="0" extrusionOk="0">
                <a:moveTo>
                  <a:pt x="0" y="0"/>
                </a:moveTo>
                <a:cubicBezTo>
                  <a:pt x="120947" y="-15160"/>
                  <a:pt x="375290" y="2993"/>
                  <a:pt x="554014" y="0"/>
                </a:cubicBezTo>
                <a:cubicBezTo>
                  <a:pt x="732738" y="-2993"/>
                  <a:pt x="1026039" y="10155"/>
                  <a:pt x="1178753" y="0"/>
                </a:cubicBezTo>
                <a:cubicBezTo>
                  <a:pt x="1221053" y="113776"/>
                  <a:pt x="1154624" y="269545"/>
                  <a:pt x="1178753" y="403029"/>
                </a:cubicBezTo>
                <a:cubicBezTo>
                  <a:pt x="1202882" y="536513"/>
                  <a:pt x="1176145" y="622467"/>
                  <a:pt x="1178753" y="793968"/>
                </a:cubicBezTo>
                <a:cubicBezTo>
                  <a:pt x="1181361" y="965469"/>
                  <a:pt x="1137963" y="1105563"/>
                  <a:pt x="1178753" y="1209088"/>
                </a:cubicBezTo>
                <a:cubicBezTo>
                  <a:pt x="1047041" y="1272899"/>
                  <a:pt x="751822" y="1186599"/>
                  <a:pt x="624739" y="1209088"/>
                </a:cubicBezTo>
                <a:cubicBezTo>
                  <a:pt x="497656" y="1231577"/>
                  <a:pt x="210886" y="1151617"/>
                  <a:pt x="0" y="1209088"/>
                </a:cubicBezTo>
                <a:cubicBezTo>
                  <a:pt x="-49542" y="1116780"/>
                  <a:pt x="19433" y="985727"/>
                  <a:pt x="0" y="781877"/>
                </a:cubicBezTo>
                <a:cubicBezTo>
                  <a:pt x="-19433" y="578027"/>
                  <a:pt x="10543" y="500736"/>
                  <a:pt x="0" y="415120"/>
                </a:cubicBezTo>
                <a:cubicBezTo>
                  <a:pt x="-10543" y="329504"/>
                  <a:pt x="31370" y="177320"/>
                  <a:pt x="0" y="0"/>
                </a:cubicBezTo>
                <a:close/>
              </a:path>
            </a:pathLst>
          </a:custGeom>
          <a:solidFill>
            <a:srgbClr val="D8E58B"/>
          </a:solidFill>
          <a:ln w="28575">
            <a:solidFill>
              <a:schemeClr val="accent1"/>
            </a:solidFill>
            <a:extLst>
              <a:ext uri="{C807C97D-BFC1-408E-A445-0C87EB9F89A2}">
                <ask:lineSketchStyleProps xmlns:ask="http://schemas.microsoft.com/office/drawing/2018/sketchyshapes" sd="1016513129">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4400" dirty="0">
                <a:solidFill>
                  <a:schemeClr val="tx1"/>
                </a:solidFill>
              </a:rPr>
              <a:t>29</a:t>
            </a:r>
            <a:endParaRPr lang="he-IL" dirty="0">
              <a:solidFill>
                <a:schemeClr val="tx1"/>
              </a:solidFill>
            </a:endParaRPr>
          </a:p>
        </p:txBody>
      </p:sp>
      <p:cxnSp>
        <p:nvCxnSpPr>
          <p:cNvPr id="6" name="קו מחיקה 29">
            <a:extLst>
              <a:ext uri="{FF2B5EF4-FFF2-40B4-BE49-F238E27FC236}">
                <a16:creationId xmlns:a16="http://schemas.microsoft.com/office/drawing/2014/main" id="{7C00B696-E661-3A69-5EB6-01A314FFEC0F}"/>
              </a:ext>
            </a:extLst>
          </p:cNvPr>
          <p:cNvCxnSpPr>
            <a:cxnSpLocks/>
            <a:stCxn id="4" idx="3"/>
            <a:endCxn id="4" idx="1"/>
          </p:cNvCxnSpPr>
          <p:nvPr/>
        </p:nvCxnSpPr>
        <p:spPr>
          <a:xfrm flipH="1">
            <a:off x="511762" y="5735780"/>
            <a:ext cx="1178753"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9" name="הנחות">
            <a:extLst>
              <a:ext uri="{FF2B5EF4-FFF2-40B4-BE49-F238E27FC236}">
                <a16:creationId xmlns:a16="http://schemas.microsoft.com/office/drawing/2014/main" id="{DF6643E3-A48B-F260-0B12-91F371A5DCA9}"/>
              </a:ext>
            </a:extLst>
          </p:cNvPr>
          <p:cNvSpPr txBox="1"/>
          <p:nvPr/>
        </p:nvSpPr>
        <p:spPr>
          <a:xfrm>
            <a:off x="4763169" y="1599290"/>
            <a:ext cx="7063848" cy="523220"/>
          </a:xfrm>
          <a:prstGeom prst="rect">
            <a:avLst/>
          </a:prstGeom>
          <a:noFill/>
        </p:spPr>
        <p:txBody>
          <a:bodyPr wrap="square" rtlCol="1">
            <a:spAutoFit/>
          </a:bodyPr>
          <a:lstStyle/>
          <a:p>
            <a:r>
              <a:rPr lang="he-IL" sz="2800" dirty="0"/>
              <a:t>רְמָזִים:</a:t>
            </a:r>
          </a:p>
        </p:txBody>
      </p:sp>
      <p:sp>
        <p:nvSpPr>
          <p:cNvPr id="10" name="45">
            <a:extLst>
              <a:ext uri="{FF2B5EF4-FFF2-40B4-BE49-F238E27FC236}">
                <a16:creationId xmlns:a16="http://schemas.microsoft.com/office/drawing/2014/main" id="{0E59B8C8-FFE4-2886-FF34-6E79AD8415A2}"/>
              </a:ext>
            </a:extLst>
          </p:cNvPr>
          <p:cNvSpPr/>
          <p:nvPr/>
        </p:nvSpPr>
        <p:spPr>
          <a:xfrm>
            <a:off x="10215133" y="5131236"/>
            <a:ext cx="1178753" cy="1209088"/>
          </a:xfrm>
          <a:custGeom>
            <a:avLst/>
            <a:gdLst>
              <a:gd name="connsiteX0" fmla="*/ 0 w 1178753"/>
              <a:gd name="connsiteY0" fmla="*/ 0 h 1209088"/>
              <a:gd name="connsiteX1" fmla="*/ 612952 w 1178753"/>
              <a:gd name="connsiteY1" fmla="*/ 0 h 1209088"/>
              <a:gd name="connsiteX2" fmla="*/ 1178753 w 1178753"/>
              <a:gd name="connsiteY2" fmla="*/ 0 h 1209088"/>
              <a:gd name="connsiteX3" fmla="*/ 1178753 w 1178753"/>
              <a:gd name="connsiteY3" fmla="*/ 403029 h 1209088"/>
              <a:gd name="connsiteX4" fmla="*/ 1178753 w 1178753"/>
              <a:gd name="connsiteY4" fmla="*/ 769786 h 1209088"/>
              <a:gd name="connsiteX5" fmla="*/ 1178753 w 1178753"/>
              <a:gd name="connsiteY5" fmla="*/ 1209088 h 1209088"/>
              <a:gd name="connsiteX6" fmla="*/ 589377 w 1178753"/>
              <a:gd name="connsiteY6" fmla="*/ 1209088 h 1209088"/>
              <a:gd name="connsiteX7" fmla="*/ 0 w 1178753"/>
              <a:gd name="connsiteY7" fmla="*/ 1209088 h 1209088"/>
              <a:gd name="connsiteX8" fmla="*/ 0 w 1178753"/>
              <a:gd name="connsiteY8" fmla="*/ 818150 h 1209088"/>
              <a:gd name="connsiteX9" fmla="*/ 0 w 1178753"/>
              <a:gd name="connsiteY9" fmla="*/ 439302 h 1209088"/>
              <a:gd name="connsiteX10" fmla="*/ 0 w 1178753"/>
              <a:gd name="connsiteY10" fmla="*/ 0 h 1209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78753" h="1209088" fill="none" extrusionOk="0">
                <a:moveTo>
                  <a:pt x="0" y="0"/>
                </a:moveTo>
                <a:cubicBezTo>
                  <a:pt x="277096" y="-47695"/>
                  <a:pt x="345058" y="59817"/>
                  <a:pt x="612952" y="0"/>
                </a:cubicBezTo>
                <a:cubicBezTo>
                  <a:pt x="880846" y="-59817"/>
                  <a:pt x="951468" y="38760"/>
                  <a:pt x="1178753" y="0"/>
                </a:cubicBezTo>
                <a:cubicBezTo>
                  <a:pt x="1185338" y="138538"/>
                  <a:pt x="1152798" y="292017"/>
                  <a:pt x="1178753" y="403029"/>
                </a:cubicBezTo>
                <a:cubicBezTo>
                  <a:pt x="1204708" y="514041"/>
                  <a:pt x="1163264" y="619011"/>
                  <a:pt x="1178753" y="769786"/>
                </a:cubicBezTo>
                <a:cubicBezTo>
                  <a:pt x="1194242" y="920561"/>
                  <a:pt x="1150255" y="1100179"/>
                  <a:pt x="1178753" y="1209088"/>
                </a:cubicBezTo>
                <a:cubicBezTo>
                  <a:pt x="953033" y="1212546"/>
                  <a:pt x="831957" y="1153603"/>
                  <a:pt x="589377" y="1209088"/>
                </a:cubicBezTo>
                <a:cubicBezTo>
                  <a:pt x="346797" y="1264573"/>
                  <a:pt x="227804" y="1204342"/>
                  <a:pt x="0" y="1209088"/>
                </a:cubicBezTo>
                <a:cubicBezTo>
                  <a:pt x="-6541" y="1014540"/>
                  <a:pt x="43475" y="1012294"/>
                  <a:pt x="0" y="818150"/>
                </a:cubicBezTo>
                <a:cubicBezTo>
                  <a:pt x="-43475" y="624006"/>
                  <a:pt x="13318" y="591467"/>
                  <a:pt x="0" y="439302"/>
                </a:cubicBezTo>
                <a:cubicBezTo>
                  <a:pt x="-13318" y="287137"/>
                  <a:pt x="32269" y="168921"/>
                  <a:pt x="0" y="0"/>
                </a:cubicBezTo>
                <a:close/>
              </a:path>
              <a:path w="1178753" h="1209088" stroke="0" extrusionOk="0">
                <a:moveTo>
                  <a:pt x="0" y="0"/>
                </a:moveTo>
                <a:cubicBezTo>
                  <a:pt x="120947" y="-15160"/>
                  <a:pt x="375290" y="2993"/>
                  <a:pt x="554014" y="0"/>
                </a:cubicBezTo>
                <a:cubicBezTo>
                  <a:pt x="732738" y="-2993"/>
                  <a:pt x="1026039" y="10155"/>
                  <a:pt x="1178753" y="0"/>
                </a:cubicBezTo>
                <a:cubicBezTo>
                  <a:pt x="1221053" y="113776"/>
                  <a:pt x="1154624" y="269545"/>
                  <a:pt x="1178753" y="403029"/>
                </a:cubicBezTo>
                <a:cubicBezTo>
                  <a:pt x="1202882" y="536513"/>
                  <a:pt x="1176145" y="622467"/>
                  <a:pt x="1178753" y="793968"/>
                </a:cubicBezTo>
                <a:cubicBezTo>
                  <a:pt x="1181361" y="965469"/>
                  <a:pt x="1137963" y="1105563"/>
                  <a:pt x="1178753" y="1209088"/>
                </a:cubicBezTo>
                <a:cubicBezTo>
                  <a:pt x="1047041" y="1272899"/>
                  <a:pt x="751822" y="1186599"/>
                  <a:pt x="624739" y="1209088"/>
                </a:cubicBezTo>
                <a:cubicBezTo>
                  <a:pt x="497656" y="1231577"/>
                  <a:pt x="210886" y="1151617"/>
                  <a:pt x="0" y="1209088"/>
                </a:cubicBezTo>
                <a:cubicBezTo>
                  <a:pt x="-49542" y="1116780"/>
                  <a:pt x="19433" y="985727"/>
                  <a:pt x="0" y="781877"/>
                </a:cubicBezTo>
                <a:cubicBezTo>
                  <a:pt x="-19433" y="578027"/>
                  <a:pt x="10543" y="500736"/>
                  <a:pt x="0" y="415120"/>
                </a:cubicBezTo>
                <a:cubicBezTo>
                  <a:pt x="-10543" y="329504"/>
                  <a:pt x="31370" y="177320"/>
                  <a:pt x="0" y="0"/>
                </a:cubicBezTo>
                <a:close/>
              </a:path>
            </a:pathLst>
          </a:custGeom>
          <a:solidFill>
            <a:srgbClr val="D8E58B"/>
          </a:solidFill>
          <a:ln w="28575">
            <a:solidFill>
              <a:schemeClr val="accent1"/>
            </a:solidFill>
            <a:extLst>
              <a:ext uri="{C807C97D-BFC1-408E-A445-0C87EB9F89A2}">
                <ask:lineSketchStyleProps xmlns:ask="http://schemas.microsoft.com/office/drawing/2018/sketchyshapes" sd="1016513129">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4400" dirty="0">
                <a:solidFill>
                  <a:schemeClr val="tx1"/>
                </a:solidFill>
              </a:rPr>
              <a:t>45</a:t>
            </a:r>
            <a:endParaRPr lang="he-IL" dirty="0">
              <a:solidFill>
                <a:schemeClr val="tx1"/>
              </a:solidFill>
            </a:endParaRPr>
          </a:p>
        </p:txBody>
      </p:sp>
      <p:cxnSp>
        <p:nvCxnSpPr>
          <p:cNvPr id="11" name="קו מחיקה 45">
            <a:extLst>
              <a:ext uri="{FF2B5EF4-FFF2-40B4-BE49-F238E27FC236}">
                <a16:creationId xmlns:a16="http://schemas.microsoft.com/office/drawing/2014/main" id="{A559FF44-C455-1AB4-7797-7B33BB978F20}"/>
              </a:ext>
            </a:extLst>
          </p:cNvPr>
          <p:cNvCxnSpPr>
            <a:cxnSpLocks/>
            <a:stCxn id="10" idx="3"/>
            <a:endCxn id="10" idx="1"/>
          </p:cNvCxnSpPr>
          <p:nvPr/>
        </p:nvCxnSpPr>
        <p:spPr>
          <a:xfrm flipH="1">
            <a:off x="10215133" y="5735780"/>
            <a:ext cx="1178753"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2" name="רמז 1">
            <a:extLst>
              <a:ext uri="{FF2B5EF4-FFF2-40B4-BE49-F238E27FC236}">
                <a16:creationId xmlns:a16="http://schemas.microsoft.com/office/drawing/2014/main" id="{E8AF79DD-2436-C5F3-EA36-585C7EB9015C}"/>
              </a:ext>
            </a:extLst>
          </p:cNvPr>
          <p:cNvSpPr txBox="1"/>
          <p:nvPr/>
        </p:nvSpPr>
        <p:spPr>
          <a:xfrm>
            <a:off x="3518786" y="2605224"/>
            <a:ext cx="8297464" cy="523220"/>
          </a:xfrm>
          <a:prstGeom prst="rect">
            <a:avLst/>
          </a:prstGeom>
          <a:noFill/>
        </p:spPr>
        <p:txBody>
          <a:bodyPr wrap="none" rtlCol="1">
            <a:spAutoFit/>
          </a:bodyPr>
          <a:lstStyle/>
          <a:p>
            <a:r>
              <a:rPr lang="he-IL" sz="2800" dirty="0"/>
              <a:t>2. סִפְרַת הָעֲשָׂרוֹת שֶלִי הִיא מִסְפָּר עוֹקֵב שֶל סִפְרַת הַיְחִידוֹת שֶלִי.</a:t>
            </a:r>
          </a:p>
        </p:txBody>
      </p:sp>
      <p:sp>
        <p:nvSpPr>
          <p:cNvPr id="13" name="42">
            <a:extLst>
              <a:ext uri="{FF2B5EF4-FFF2-40B4-BE49-F238E27FC236}">
                <a16:creationId xmlns:a16="http://schemas.microsoft.com/office/drawing/2014/main" id="{0A8EE6F8-E9F3-AD1B-E705-BBA1041621A7}"/>
              </a:ext>
            </a:extLst>
          </p:cNvPr>
          <p:cNvSpPr/>
          <p:nvPr/>
        </p:nvSpPr>
        <p:spPr>
          <a:xfrm>
            <a:off x="2452436" y="5131236"/>
            <a:ext cx="1178753" cy="1209088"/>
          </a:xfrm>
          <a:custGeom>
            <a:avLst/>
            <a:gdLst>
              <a:gd name="connsiteX0" fmla="*/ 0 w 1178753"/>
              <a:gd name="connsiteY0" fmla="*/ 0 h 1209088"/>
              <a:gd name="connsiteX1" fmla="*/ 612952 w 1178753"/>
              <a:gd name="connsiteY1" fmla="*/ 0 h 1209088"/>
              <a:gd name="connsiteX2" fmla="*/ 1178753 w 1178753"/>
              <a:gd name="connsiteY2" fmla="*/ 0 h 1209088"/>
              <a:gd name="connsiteX3" fmla="*/ 1178753 w 1178753"/>
              <a:gd name="connsiteY3" fmla="*/ 403029 h 1209088"/>
              <a:gd name="connsiteX4" fmla="*/ 1178753 w 1178753"/>
              <a:gd name="connsiteY4" fmla="*/ 769786 h 1209088"/>
              <a:gd name="connsiteX5" fmla="*/ 1178753 w 1178753"/>
              <a:gd name="connsiteY5" fmla="*/ 1209088 h 1209088"/>
              <a:gd name="connsiteX6" fmla="*/ 589377 w 1178753"/>
              <a:gd name="connsiteY6" fmla="*/ 1209088 h 1209088"/>
              <a:gd name="connsiteX7" fmla="*/ 0 w 1178753"/>
              <a:gd name="connsiteY7" fmla="*/ 1209088 h 1209088"/>
              <a:gd name="connsiteX8" fmla="*/ 0 w 1178753"/>
              <a:gd name="connsiteY8" fmla="*/ 818150 h 1209088"/>
              <a:gd name="connsiteX9" fmla="*/ 0 w 1178753"/>
              <a:gd name="connsiteY9" fmla="*/ 439302 h 1209088"/>
              <a:gd name="connsiteX10" fmla="*/ 0 w 1178753"/>
              <a:gd name="connsiteY10" fmla="*/ 0 h 1209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78753" h="1209088" fill="none" extrusionOk="0">
                <a:moveTo>
                  <a:pt x="0" y="0"/>
                </a:moveTo>
                <a:cubicBezTo>
                  <a:pt x="277096" y="-47695"/>
                  <a:pt x="345058" y="59817"/>
                  <a:pt x="612952" y="0"/>
                </a:cubicBezTo>
                <a:cubicBezTo>
                  <a:pt x="880846" y="-59817"/>
                  <a:pt x="951468" y="38760"/>
                  <a:pt x="1178753" y="0"/>
                </a:cubicBezTo>
                <a:cubicBezTo>
                  <a:pt x="1185338" y="138538"/>
                  <a:pt x="1152798" y="292017"/>
                  <a:pt x="1178753" y="403029"/>
                </a:cubicBezTo>
                <a:cubicBezTo>
                  <a:pt x="1204708" y="514041"/>
                  <a:pt x="1163264" y="619011"/>
                  <a:pt x="1178753" y="769786"/>
                </a:cubicBezTo>
                <a:cubicBezTo>
                  <a:pt x="1194242" y="920561"/>
                  <a:pt x="1150255" y="1100179"/>
                  <a:pt x="1178753" y="1209088"/>
                </a:cubicBezTo>
                <a:cubicBezTo>
                  <a:pt x="953033" y="1212546"/>
                  <a:pt x="831957" y="1153603"/>
                  <a:pt x="589377" y="1209088"/>
                </a:cubicBezTo>
                <a:cubicBezTo>
                  <a:pt x="346797" y="1264573"/>
                  <a:pt x="227804" y="1204342"/>
                  <a:pt x="0" y="1209088"/>
                </a:cubicBezTo>
                <a:cubicBezTo>
                  <a:pt x="-6541" y="1014540"/>
                  <a:pt x="43475" y="1012294"/>
                  <a:pt x="0" y="818150"/>
                </a:cubicBezTo>
                <a:cubicBezTo>
                  <a:pt x="-43475" y="624006"/>
                  <a:pt x="13318" y="591467"/>
                  <a:pt x="0" y="439302"/>
                </a:cubicBezTo>
                <a:cubicBezTo>
                  <a:pt x="-13318" y="287137"/>
                  <a:pt x="32269" y="168921"/>
                  <a:pt x="0" y="0"/>
                </a:cubicBezTo>
                <a:close/>
              </a:path>
              <a:path w="1178753" h="1209088" stroke="0" extrusionOk="0">
                <a:moveTo>
                  <a:pt x="0" y="0"/>
                </a:moveTo>
                <a:cubicBezTo>
                  <a:pt x="120947" y="-15160"/>
                  <a:pt x="375290" y="2993"/>
                  <a:pt x="554014" y="0"/>
                </a:cubicBezTo>
                <a:cubicBezTo>
                  <a:pt x="732738" y="-2993"/>
                  <a:pt x="1026039" y="10155"/>
                  <a:pt x="1178753" y="0"/>
                </a:cubicBezTo>
                <a:cubicBezTo>
                  <a:pt x="1221053" y="113776"/>
                  <a:pt x="1154624" y="269545"/>
                  <a:pt x="1178753" y="403029"/>
                </a:cubicBezTo>
                <a:cubicBezTo>
                  <a:pt x="1202882" y="536513"/>
                  <a:pt x="1176145" y="622467"/>
                  <a:pt x="1178753" y="793968"/>
                </a:cubicBezTo>
                <a:cubicBezTo>
                  <a:pt x="1181361" y="965469"/>
                  <a:pt x="1137963" y="1105563"/>
                  <a:pt x="1178753" y="1209088"/>
                </a:cubicBezTo>
                <a:cubicBezTo>
                  <a:pt x="1047041" y="1272899"/>
                  <a:pt x="751822" y="1186599"/>
                  <a:pt x="624739" y="1209088"/>
                </a:cubicBezTo>
                <a:cubicBezTo>
                  <a:pt x="497656" y="1231577"/>
                  <a:pt x="210886" y="1151617"/>
                  <a:pt x="0" y="1209088"/>
                </a:cubicBezTo>
                <a:cubicBezTo>
                  <a:pt x="-49542" y="1116780"/>
                  <a:pt x="19433" y="985727"/>
                  <a:pt x="0" y="781877"/>
                </a:cubicBezTo>
                <a:cubicBezTo>
                  <a:pt x="-19433" y="578027"/>
                  <a:pt x="10543" y="500736"/>
                  <a:pt x="0" y="415120"/>
                </a:cubicBezTo>
                <a:cubicBezTo>
                  <a:pt x="-10543" y="329504"/>
                  <a:pt x="31370" y="177320"/>
                  <a:pt x="0" y="0"/>
                </a:cubicBezTo>
                <a:close/>
              </a:path>
            </a:pathLst>
          </a:custGeom>
          <a:solidFill>
            <a:srgbClr val="D8E58B"/>
          </a:solidFill>
          <a:ln w="28575">
            <a:solidFill>
              <a:schemeClr val="accent1"/>
            </a:solidFill>
            <a:extLst>
              <a:ext uri="{C807C97D-BFC1-408E-A445-0C87EB9F89A2}">
                <ask:lineSketchStyleProps xmlns:ask="http://schemas.microsoft.com/office/drawing/2018/sketchyshapes" sd="1016513129">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4400" dirty="0">
                <a:solidFill>
                  <a:schemeClr val="tx1"/>
                </a:solidFill>
              </a:rPr>
              <a:t>42</a:t>
            </a:r>
            <a:endParaRPr lang="he-IL" dirty="0">
              <a:solidFill>
                <a:schemeClr val="tx1"/>
              </a:solidFill>
            </a:endParaRPr>
          </a:p>
        </p:txBody>
      </p:sp>
      <p:cxnSp>
        <p:nvCxnSpPr>
          <p:cNvPr id="14" name="קו מחיקה 42">
            <a:extLst>
              <a:ext uri="{FF2B5EF4-FFF2-40B4-BE49-F238E27FC236}">
                <a16:creationId xmlns:a16="http://schemas.microsoft.com/office/drawing/2014/main" id="{EB628E11-36CF-E01F-78D6-238F5AC2D024}"/>
              </a:ext>
            </a:extLst>
          </p:cNvPr>
          <p:cNvCxnSpPr>
            <a:cxnSpLocks/>
            <a:stCxn id="13" idx="3"/>
            <a:endCxn id="13" idx="1"/>
          </p:cNvCxnSpPr>
          <p:nvPr/>
        </p:nvCxnSpPr>
        <p:spPr>
          <a:xfrm flipH="1">
            <a:off x="2452436" y="5735780"/>
            <a:ext cx="1178753"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5" name="42">
            <a:extLst>
              <a:ext uri="{FF2B5EF4-FFF2-40B4-BE49-F238E27FC236}">
                <a16:creationId xmlns:a16="http://schemas.microsoft.com/office/drawing/2014/main" id="{4181944B-1A60-FDD1-93FD-18AA5A64BF82}"/>
              </a:ext>
            </a:extLst>
          </p:cNvPr>
          <p:cNvSpPr/>
          <p:nvPr/>
        </p:nvSpPr>
        <p:spPr>
          <a:xfrm>
            <a:off x="8274458" y="5131236"/>
            <a:ext cx="1178753" cy="1209088"/>
          </a:xfrm>
          <a:custGeom>
            <a:avLst/>
            <a:gdLst>
              <a:gd name="connsiteX0" fmla="*/ 0 w 1178753"/>
              <a:gd name="connsiteY0" fmla="*/ 0 h 1209088"/>
              <a:gd name="connsiteX1" fmla="*/ 612952 w 1178753"/>
              <a:gd name="connsiteY1" fmla="*/ 0 h 1209088"/>
              <a:gd name="connsiteX2" fmla="*/ 1178753 w 1178753"/>
              <a:gd name="connsiteY2" fmla="*/ 0 h 1209088"/>
              <a:gd name="connsiteX3" fmla="*/ 1178753 w 1178753"/>
              <a:gd name="connsiteY3" fmla="*/ 403029 h 1209088"/>
              <a:gd name="connsiteX4" fmla="*/ 1178753 w 1178753"/>
              <a:gd name="connsiteY4" fmla="*/ 769786 h 1209088"/>
              <a:gd name="connsiteX5" fmla="*/ 1178753 w 1178753"/>
              <a:gd name="connsiteY5" fmla="*/ 1209088 h 1209088"/>
              <a:gd name="connsiteX6" fmla="*/ 589377 w 1178753"/>
              <a:gd name="connsiteY6" fmla="*/ 1209088 h 1209088"/>
              <a:gd name="connsiteX7" fmla="*/ 0 w 1178753"/>
              <a:gd name="connsiteY7" fmla="*/ 1209088 h 1209088"/>
              <a:gd name="connsiteX8" fmla="*/ 0 w 1178753"/>
              <a:gd name="connsiteY8" fmla="*/ 818150 h 1209088"/>
              <a:gd name="connsiteX9" fmla="*/ 0 w 1178753"/>
              <a:gd name="connsiteY9" fmla="*/ 439302 h 1209088"/>
              <a:gd name="connsiteX10" fmla="*/ 0 w 1178753"/>
              <a:gd name="connsiteY10" fmla="*/ 0 h 1209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78753" h="1209088" fill="none" extrusionOk="0">
                <a:moveTo>
                  <a:pt x="0" y="0"/>
                </a:moveTo>
                <a:cubicBezTo>
                  <a:pt x="277096" y="-47695"/>
                  <a:pt x="345058" y="59817"/>
                  <a:pt x="612952" y="0"/>
                </a:cubicBezTo>
                <a:cubicBezTo>
                  <a:pt x="880846" y="-59817"/>
                  <a:pt x="951468" y="38760"/>
                  <a:pt x="1178753" y="0"/>
                </a:cubicBezTo>
                <a:cubicBezTo>
                  <a:pt x="1185338" y="138538"/>
                  <a:pt x="1152798" y="292017"/>
                  <a:pt x="1178753" y="403029"/>
                </a:cubicBezTo>
                <a:cubicBezTo>
                  <a:pt x="1204708" y="514041"/>
                  <a:pt x="1163264" y="619011"/>
                  <a:pt x="1178753" y="769786"/>
                </a:cubicBezTo>
                <a:cubicBezTo>
                  <a:pt x="1194242" y="920561"/>
                  <a:pt x="1150255" y="1100179"/>
                  <a:pt x="1178753" y="1209088"/>
                </a:cubicBezTo>
                <a:cubicBezTo>
                  <a:pt x="953033" y="1212546"/>
                  <a:pt x="831957" y="1153603"/>
                  <a:pt x="589377" y="1209088"/>
                </a:cubicBezTo>
                <a:cubicBezTo>
                  <a:pt x="346797" y="1264573"/>
                  <a:pt x="227804" y="1204342"/>
                  <a:pt x="0" y="1209088"/>
                </a:cubicBezTo>
                <a:cubicBezTo>
                  <a:pt x="-6541" y="1014540"/>
                  <a:pt x="43475" y="1012294"/>
                  <a:pt x="0" y="818150"/>
                </a:cubicBezTo>
                <a:cubicBezTo>
                  <a:pt x="-43475" y="624006"/>
                  <a:pt x="13318" y="591467"/>
                  <a:pt x="0" y="439302"/>
                </a:cubicBezTo>
                <a:cubicBezTo>
                  <a:pt x="-13318" y="287137"/>
                  <a:pt x="32269" y="168921"/>
                  <a:pt x="0" y="0"/>
                </a:cubicBezTo>
                <a:close/>
              </a:path>
              <a:path w="1178753" h="1209088" stroke="0" extrusionOk="0">
                <a:moveTo>
                  <a:pt x="0" y="0"/>
                </a:moveTo>
                <a:cubicBezTo>
                  <a:pt x="120947" y="-15160"/>
                  <a:pt x="375290" y="2993"/>
                  <a:pt x="554014" y="0"/>
                </a:cubicBezTo>
                <a:cubicBezTo>
                  <a:pt x="732738" y="-2993"/>
                  <a:pt x="1026039" y="10155"/>
                  <a:pt x="1178753" y="0"/>
                </a:cubicBezTo>
                <a:cubicBezTo>
                  <a:pt x="1221053" y="113776"/>
                  <a:pt x="1154624" y="269545"/>
                  <a:pt x="1178753" y="403029"/>
                </a:cubicBezTo>
                <a:cubicBezTo>
                  <a:pt x="1202882" y="536513"/>
                  <a:pt x="1176145" y="622467"/>
                  <a:pt x="1178753" y="793968"/>
                </a:cubicBezTo>
                <a:cubicBezTo>
                  <a:pt x="1181361" y="965469"/>
                  <a:pt x="1137963" y="1105563"/>
                  <a:pt x="1178753" y="1209088"/>
                </a:cubicBezTo>
                <a:cubicBezTo>
                  <a:pt x="1047041" y="1272899"/>
                  <a:pt x="751822" y="1186599"/>
                  <a:pt x="624739" y="1209088"/>
                </a:cubicBezTo>
                <a:cubicBezTo>
                  <a:pt x="497656" y="1231577"/>
                  <a:pt x="210886" y="1151617"/>
                  <a:pt x="0" y="1209088"/>
                </a:cubicBezTo>
                <a:cubicBezTo>
                  <a:pt x="-49542" y="1116780"/>
                  <a:pt x="19433" y="985727"/>
                  <a:pt x="0" y="781877"/>
                </a:cubicBezTo>
                <a:cubicBezTo>
                  <a:pt x="-19433" y="578027"/>
                  <a:pt x="10543" y="500736"/>
                  <a:pt x="0" y="415120"/>
                </a:cubicBezTo>
                <a:cubicBezTo>
                  <a:pt x="-10543" y="329504"/>
                  <a:pt x="31370" y="177320"/>
                  <a:pt x="0" y="0"/>
                </a:cubicBezTo>
                <a:close/>
              </a:path>
            </a:pathLst>
          </a:custGeom>
          <a:solidFill>
            <a:srgbClr val="D8E58B"/>
          </a:solidFill>
          <a:ln w="28575">
            <a:solidFill>
              <a:schemeClr val="accent1"/>
            </a:solidFill>
            <a:extLst>
              <a:ext uri="{C807C97D-BFC1-408E-A445-0C87EB9F89A2}">
                <ask:lineSketchStyleProps xmlns:ask="http://schemas.microsoft.com/office/drawing/2018/sketchyshapes" sd="1016513129">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4400" dirty="0">
                <a:solidFill>
                  <a:schemeClr val="tx1"/>
                </a:solidFill>
              </a:rPr>
              <a:t>50</a:t>
            </a:r>
            <a:endParaRPr lang="he-IL" dirty="0">
              <a:solidFill>
                <a:schemeClr val="tx1"/>
              </a:solidFill>
            </a:endParaRPr>
          </a:p>
        </p:txBody>
      </p:sp>
      <p:cxnSp>
        <p:nvCxnSpPr>
          <p:cNvPr id="16" name="קו מחיקה 42">
            <a:extLst>
              <a:ext uri="{FF2B5EF4-FFF2-40B4-BE49-F238E27FC236}">
                <a16:creationId xmlns:a16="http://schemas.microsoft.com/office/drawing/2014/main" id="{98971A5C-A9D6-ABEB-56A0-F2506589E0E6}"/>
              </a:ext>
            </a:extLst>
          </p:cNvPr>
          <p:cNvCxnSpPr>
            <a:cxnSpLocks/>
            <a:stCxn id="15" idx="3"/>
            <a:endCxn id="15" idx="1"/>
          </p:cNvCxnSpPr>
          <p:nvPr/>
        </p:nvCxnSpPr>
        <p:spPr>
          <a:xfrm flipH="1">
            <a:off x="8274458" y="5735780"/>
            <a:ext cx="1178753"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7" name="98">
            <a:extLst>
              <a:ext uri="{FF2B5EF4-FFF2-40B4-BE49-F238E27FC236}">
                <a16:creationId xmlns:a16="http://schemas.microsoft.com/office/drawing/2014/main" id="{1A0682A1-8C3D-529B-591F-0467808090D1}"/>
              </a:ext>
            </a:extLst>
          </p:cNvPr>
          <p:cNvSpPr/>
          <p:nvPr/>
        </p:nvSpPr>
        <p:spPr>
          <a:xfrm>
            <a:off x="4393110" y="5131236"/>
            <a:ext cx="1178753" cy="1209088"/>
          </a:xfrm>
          <a:custGeom>
            <a:avLst/>
            <a:gdLst>
              <a:gd name="connsiteX0" fmla="*/ 0 w 1178753"/>
              <a:gd name="connsiteY0" fmla="*/ 0 h 1209088"/>
              <a:gd name="connsiteX1" fmla="*/ 612952 w 1178753"/>
              <a:gd name="connsiteY1" fmla="*/ 0 h 1209088"/>
              <a:gd name="connsiteX2" fmla="*/ 1178753 w 1178753"/>
              <a:gd name="connsiteY2" fmla="*/ 0 h 1209088"/>
              <a:gd name="connsiteX3" fmla="*/ 1178753 w 1178753"/>
              <a:gd name="connsiteY3" fmla="*/ 403029 h 1209088"/>
              <a:gd name="connsiteX4" fmla="*/ 1178753 w 1178753"/>
              <a:gd name="connsiteY4" fmla="*/ 769786 h 1209088"/>
              <a:gd name="connsiteX5" fmla="*/ 1178753 w 1178753"/>
              <a:gd name="connsiteY5" fmla="*/ 1209088 h 1209088"/>
              <a:gd name="connsiteX6" fmla="*/ 589377 w 1178753"/>
              <a:gd name="connsiteY6" fmla="*/ 1209088 h 1209088"/>
              <a:gd name="connsiteX7" fmla="*/ 0 w 1178753"/>
              <a:gd name="connsiteY7" fmla="*/ 1209088 h 1209088"/>
              <a:gd name="connsiteX8" fmla="*/ 0 w 1178753"/>
              <a:gd name="connsiteY8" fmla="*/ 818150 h 1209088"/>
              <a:gd name="connsiteX9" fmla="*/ 0 w 1178753"/>
              <a:gd name="connsiteY9" fmla="*/ 439302 h 1209088"/>
              <a:gd name="connsiteX10" fmla="*/ 0 w 1178753"/>
              <a:gd name="connsiteY10" fmla="*/ 0 h 1209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78753" h="1209088" fill="none" extrusionOk="0">
                <a:moveTo>
                  <a:pt x="0" y="0"/>
                </a:moveTo>
                <a:cubicBezTo>
                  <a:pt x="277096" y="-47695"/>
                  <a:pt x="345058" y="59817"/>
                  <a:pt x="612952" y="0"/>
                </a:cubicBezTo>
                <a:cubicBezTo>
                  <a:pt x="880846" y="-59817"/>
                  <a:pt x="951468" y="38760"/>
                  <a:pt x="1178753" y="0"/>
                </a:cubicBezTo>
                <a:cubicBezTo>
                  <a:pt x="1185338" y="138538"/>
                  <a:pt x="1152798" y="292017"/>
                  <a:pt x="1178753" y="403029"/>
                </a:cubicBezTo>
                <a:cubicBezTo>
                  <a:pt x="1204708" y="514041"/>
                  <a:pt x="1163264" y="619011"/>
                  <a:pt x="1178753" y="769786"/>
                </a:cubicBezTo>
                <a:cubicBezTo>
                  <a:pt x="1194242" y="920561"/>
                  <a:pt x="1150255" y="1100179"/>
                  <a:pt x="1178753" y="1209088"/>
                </a:cubicBezTo>
                <a:cubicBezTo>
                  <a:pt x="953033" y="1212546"/>
                  <a:pt x="831957" y="1153603"/>
                  <a:pt x="589377" y="1209088"/>
                </a:cubicBezTo>
                <a:cubicBezTo>
                  <a:pt x="346797" y="1264573"/>
                  <a:pt x="227804" y="1204342"/>
                  <a:pt x="0" y="1209088"/>
                </a:cubicBezTo>
                <a:cubicBezTo>
                  <a:pt x="-6541" y="1014540"/>
                  <a:pt x="43475" y="1012294"/>
                  <a:pt x="0" y="818150"/>
                </a:cubicBezTo>
                <a:cubicBezTo>
                  <a:pt x="-43475" y="624006"/>
                  <a:pt x="13318" y="591467"/>
                  <a:pt x="0" y="439302"/>
                </a:cubicBezTo>
                <a:cubicBezTo>
                  <a:pt x="-13318" y="287137"/>
                  <a:pt x="32269" y="168921"/>
                  <a:pt x="0" y="0"/>
                </a:cubicBezTo>
                <a:close/>
              </a:path>
              <a:path w="1178753" h="1209088" stroke="0" extrusionOk="0">
                <a:moveTo>
                  <a:pt x="0" y="0"/>
                </a:moveTo>
                <a:cubicBezTo>
                  <a:pt x="120947" y="-15160"/>
                  <a:pt x="375290" y="2993"/>
                  <a:pt x="554014" y="0"/>
                </a:cubicBezTo>
                <a:cubicBezTo>
                  <a:pt x="732738" y="-2993"/>
                  <a:pt x="1026039" y="10155"/>
                  <a:pt x="1178753" y="0"/>
                </a:cubicBezTo>
                <a:cubicBezTo>
                  <a:pt x="1221053" y="113776"/>
                  <a:pt x="1154624" y="269545"/>
                  <a:pt x="1178753" y="403029"/>
                </a:cubicBezTo>
                <a:cubicBezTo>
                  <a:pt x="1202882" y="536513"/>
                  <a:pt x="1176145" y="622467"/>
                  <a:pt x="1178753" y="793968"/>
                </a:cubicBezTo>
                <a:cubicBezTo>
                  <a:pt x="1181361" y="965469"/>
                  <a:pt x="1137963" y="1105563"/>
                  <a:pt x="1178753" y="1209088"/>
                </a:cubicBezTo>
                <a:cubicBezTo>
                  <a:pt x="1047041" y="1272899"/>
                  <a:pt x="751822" y="1186599"/>
                  <a:pt x="624739" y="1209088"/>
                </a:cubicBezTo>
                <a:cubicBezTo>
                  <a:pt x="497656" y="1231577"/>
                  <a:pt x="210886" y="1151617"/>
                  <a:pt x="0" y="1209088"/>
                </a:cubicBezTo>
                <a:cubicBezTo>
                  <a:pt x="-49542" y="1116780"/>
                  <a:pt x="19433" y="985727"/>
                  <a:pt x="0" y="781877"/>
                </a:cubicBezTo>
                <a:cubicBezTo>
                  <a:pt x="-19433" y="578027"/>
                  <a:pt x="10543" y="500736"/>
                  <a:pt x="0" y="415120"/>
                </a:cubicBezTo>
                <a:cubicBezTo>
                  <a:pt x="-10543" y="329504"/>
                  <a:pt x="31370" y="177320"/>
                  <a:pt x="0" y="0"/>
                </a:cubicBezTo>
                <a:close/>
              </a:path>
            </a:pathLst>
          </a:custGeom>
          <a:solidFill>
            <a:srgbClr val="D8E58B"/>
          </a:solidFill>
          <a:ln w="28575">
            <a:solidFill>
              <a:schemeClr val="accent1"/>
            </a:solidFill>
            <a:extLst>
              <a:ext uri="{C807C97D-BFC1-408E-A445-0C87EB9F89A2}">
                <ask:lineSketchStyleProps xmlns:ask="http://schemas.microsoft.com/office/drawing/2018/sketchyshapes" sd="1016513129">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4400" dirty="0">
                <a:solidFill>
                  <a:schemeClr val="tx1"/>
                </a:solidFill>
              </a:rPr>
              <a:t>98</a:t>
            </a:r>
            <a:endParaRPr lang="he-IL" dirty="0">
              <a:solidFill>
                <a:schemeClr val="tx1"/>
              </a:solidFill>
            </a:endParaRPr>
          </a:p>
        </p:txBody>
      </p:sp>
      <p:cxnSp>
        <p:nvCxnSpPr>
          <p:cNvPr id="18" name="קו מחיקה 98">
            <a:extLst>
              <a:ext uri="{FF2B5EF4-FFF2-40B4-BE49-F238E27FC236}">
                <a16:creationId xmlns:a16="http://schemas.microsoft.com/office/drawing/2014/main" id="{AA4A8E2F-F6D7-460B-23AF-33C1E884612E}"/>
              </a:ext>
            </a:extLst>
          </p:cNvPr>
          <p:cNvCxnSpPr>
            <a:cxnSpLocks/>
            <a:stCxn id="17" idx="3"/>
            <a:endCxn id="17" idx="1"/>
          </p:cNvCxnSpPr>
          <p:nvPr/>
        </p:nvCxnSpPr>
        <p:spPr>
          <a:xfrm flipH="1">
            <a:off x="4393110" y="5735780"/>
            <a:ext cx="1178753"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9" name="54">
            <a:extLst>
              <a:ext uri="{FF2B5EF4-FFF2-40B4-BE49-F238E27FC236}">
                <a16:creationId xmlns:a16="http://schemas.microsoft.com/office/drawing/2014/main" id="{06FF936B-15FC-84EA-25ED-88FC7A318264}"/>
              </a:ext>
            </a:extLst>
          </p:cNvPr>
          <p:cNvSpPr/>
          <p:nvPr/>
        </p:nvSpPr>
        <p:spPr>
          <a:xfrm>
            <a:off x="6333784" y="5131236"/>
            <a:ext cx="1178753" cy="1209088"/>
          </a:xfrm>
          <a:custGeom>
            <a:avLst/>
            <a:gdLst>
              <a:gd name="connsiteX0" fmla="*/ 0 w 1178753"/>
              <a:gd name="connsiteY0" fmla="*/ 0 h 1209088"/>
              <a:gd name="connsiteX1" fmla="*/ 612952 w 1178753"/>
              <a:gd name="connsiteY1" fmla="*/ 0 h 1209088"/>
              <a:gd name="connsiteX2" fmla="*/ 1178753 w 1178753"/>
              <a:gd name="connsiteY2" fmla="*/ 0 h 1209088"/>
              <a:gd name="connsiteX3" fmla="*/ 1178753 w 1178753"/>
              <a:gd name="connsiteY3" fmla="*/ 403029 h 1209088"/>
              <a:gd name="connsiteX4" fmla="*/ 1178753 w 1178753"/>
              <a:gd name="connsiteY4" fmla="*/ 769786 h 1209088"/>
              <a:gd name="connsiteX5" fmla="*/ 1178753 w 1178753"/>
              <a:gd name="connsiteY5" fmla="*/ 1209088 h 1209088"/>
              <a:gd name="connsiteX6" fmla="*/ 589377 w 1178753"/>
              <a:gd name="connsiteY6" fmla="*/ 1209088 h 1209088"/>
              <a:gd name="connsiteX7" fmla="*/ 0 w 1178753"/>
              <a:gd name="connsiteY7" fmla="*/ 1209088 h 1209088"/>
              <a:gd name="connsiteX8" fmla="*/ 0 w 1178753"/>
              <a:gd name="connsiteY8" fmla="*/ 818150 h 1209088"/>
              <a:gd name="connsiteX9" fmla="*/ 0 w 1178753"/>
              <a:gd name="connsiteY9" fmla="*/ 439302 h 1209088"/>
              <a:gd name="connsiteX10" fmla="*/ 0 w 1178753"/>
              <a:gd name="connsiteY10" fmla="*/ 0 h 1209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78753" h="1209088" fill="none" extrusionOk="0">
                <a:moveTo>
                  <a:pt x="0" y="0"/>
                </a:moveTo>
                <a:cubicBezTo>
                  <a:pt x="277096" y="-47695"/>
                  <a:pt x="345058" y="59817"/>
                  <a:pt x="612952" y="0"/>
                </a:cubicBezTo>
                <a:cubicBezTo>
                  <a:pt x="880846" y="-59817"/>
                  <a:pt x="951468" y="38760"/>
                  <a:pt x="1178753" y="0"/>
                </a:cubicBezTo>
                <a:cubicBezTo>
                  <a:pt x="1185338" y="138538"/>
                  <a:pt x="1152798" y="292017"/>
                  <a:pt x="1178753" y="403029"/>
                </a:cubicBezTo>
                <a:cubicBezTo>
                  <a:pt x="1204708" y="514041"/>
                  <a:pt x="1163264" y="619011"/>
                  <a:pt x="1178753" y="769786"/>
                </a:cubicBezTo>
                <a:cubicBezTo>
                  <a:pt x="1194242" y="920561"/>
                  <a:pt x="1150255" y="1100179"/>
                  <a:pt x="1178753" y="1209088"/>
                </a:cubicBezTo>
                <a:cubicBezTo>
                  <a:pt x="953033" y="1212546"/>
                  <a:pt x="831957" y="1153603"/>
                  <a:pt x="589377" y="1209088"/>
                </a:cubicBezTo>
                <a:cubicBezTo>
                  <a:pt x="346797" y="1264573"/>
                  <a:pt x="227804" y="1204342"/>
                  <a:pt x="0" y="1209088"/>
                </a:cubicBezTo>
                <a:cubicBezTo>
                  <a:pt x="-6541" y="1014540"/>
                  <a:pt x="43475" y="1012294"/>
                  <a:pt x="0" y="818150"/>
                </a:cubicBezTo>
                <a:cubicBezTo>
                  <a:pt x="-43475" y="624006"/>
                  <a:pt x="13318" y="591467"/>
                  <a:pt x="0" y="439302"/>
                </a:cubicBezTo>
                <a:cubicBezTo>
                  <a:pt x="-13318" y="287137"/>
                  <a:pt x="32269" y="168921"/>
                  <a:pt x="0" y="0"/>
                </a:cubicBezTo>
                <a:close/>
              </a:path>
              <a:path w="1178753" h="1209088" stroke="0" extrusionOk="0">
                <a:moveTo>
                  <a:pt x="0" y="0"/>
                </a:moveTo>
                <a:cubicBezTo>
                  <a:pt x="120947" y="-15160"/>
                  <a:pt x="375290" y="2993"/>
                  <a:pt x="554014" y="0"/>
                </a:cubicBezTo>
                <a:cubicBezTo>
                  <a:pt x="732738" y="-2993"/>
                  <a:pt x="1026039" y="10155"/>
                  <a:pt x="1178753" y="0"/>
                </a:cubicBezTo>
                <a:cubicBezTo>
                  <a:pt x="1221053" y="113776"/>
                  <a:pt x="1154624" y="269545"/>
                  <a:pt x="1178753" y="403029"/>
                </a:cubicBezTo>
                <a:cubicBezTo>
                  <a:pt x="1202882" y="536513"/>
                  <a:pt x="1176145" y="622467"/>
                  <a:pt x="1178753" y="793968"/>
                </a:cubicBezTo>
                <a:cubicBezTo>
                  <a:pt x="1181361" y="965469"/>
                  <a:pt x="1137963" y="1105563"/>
                  <a:pt x="1178753" y="1209088"/>
                </a:cubicBezTo>
                <a:cubicBezTo>
                  <a:pt x="1047041" y="1272899"/>
                  <a:pt x="751822" y="1186599"/>
                  <a:pt x="624739" y="1209088"/>
                </a:cubicBezTo>
                <a:cubicBezTo>
                  <a:pt x="497656" y="1231577"/>
                  <a:pt x="210886" y="1151617"/>
                  <a:pt x="0" y="1209088"/>
                </a:cubicBezTo>
                <a:cubicBezTo>
                  <a:pt x="-49542" y="1116780"/>
                  <a:pt x="19433" y="985727"/>
                  <a:pt x="0" y="781877"/>
                </a:cubicBezTo>
                <a:cubicBezTo>
                  <a:pt x="-19433" y="578027"/>
                  <a:pt x="10543" y="500736"/>
                  <a:pt x="0" y="415120"/>
                </a:cubicBezTo>
                <a:cubicBezTo>
                  <a:pt x="-10543" y="329504"/>
                  <a:pt x="31370" y="177320"/>
                  <a:pt x="0" y="0"/>
                </a:cubicBezTo>
                <a:close/>
              </a:path>
            </a:pathLst>
          </a:custGeom>
          <a:solidFill>
            <a:srgbClr val="D8E58B"/>
          </a:solidFill>
          <a:ln w="28575">
            <a:solidFill>
              <a:schemeClr val="accent1"/>
            </a:solidFill>
            <a:extLst>
              <a:ext uri="{C807C97D-BFC1-408E-A445-0C87EB9F89A2}">
                <ask:lineSketchStyleProps xmlns:ask="http://schemas.microsoft.com/office/drawing/2018/sketchyshapes" sd="1016513129">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4400" dirty="0">
                <a:solidFill>
                  <a:schemeClr val="tx1"/>
                </a:solidFill>
              </a:rPr>
              <a:t>54</a:t>
            </a:r>
            <a:endParaRPr lang="he-IL" dirty="0">
              <a:solidFill>
                <a:schemeClr val="tx1"/>
              </a:solidFill>
            </a:endParaRPr>
          </a:p>
        </p:txBody>
      </p:sp>
      <p:sp>
        <p:nvSpPr>
          <p:cNvPr id="21" name="רמז 1">
            <a:extLst>
              <a:ext uri="{FF2B5EF4-FFF2-40B4-BE49-F238E27FC236}">
                <a16:creationId xmlns:a16="http://schemas.microsoft.com/office/drawing/2014/main" id="{0A11B63F-0C4C-F128-2D51-4D0658063DAD}"/>
              </a:ext>
            </a:extLst>
          </p:cNvPr>
          <p:cNvSpPr txBox="1"/>
          <p:nvPr/>
        </p:nvSpPr>
        <p:spPr>
          <a:xfrm>
            <a:off x="7973529" y="3151199"/>
            <a:ext cx="3842720" cy="523220"/>
          </a:xfrm>
          <a:prstGeom prst="rect">
            <a:avLst/>
          </a:prstGeom>
          <a:noFill/>
        </p:spPr>
        <p:txBody>
          <a:bodyPr wrap="none" rtlCol="1">
            <a:spAutoFit/>
          </a:bodyPr>
          <a:lstStyle/>
          <a:p>
            <a:r>
              <a:rPr lang="he-IL" sz="2800" dirty="0"/>
              <a:t>3. סְכוּם הַסְפָרוֹת שֶלִי הוּא 9.</a:t>
            </a:r>
          </a:p>
        </p:txBody>
      </p:sp>
      <p:sp>
        <p:nvSpPr>
          <p:cNvPr id="22" name="סכום ספרות">
            <a:extLst>
              <a:ext uri="{FF2B5EF4-FFF2-40B4-BE49-F238E27FC236}">
                <a16:creationId xmlns:a16="http://schemas.microsoft.com/office/drawing/2014/main" id="{C1BC0282-3F3E-76D4-CB45-CC273B029680}"/>
              </a:ext>
            </a:extLst>
          </p:cNvPr>
          <p:cNvSpPr txBox="1"/>
          <p:nvPr/>
        </p:nvSpPr>
        <p:spPr>
          <a:xfrm>
            <a:off x="9454718" y="3151202"/>
            <a:ext cx="2021220" cy="523217"/>
          </a:xfrm>
          <a:prstGeom prst="rect">
            <a:avLst/>
          </a:prstGeom>
          <a:solidFill>
            <a:schemeClr val="bg1"/>
          </a:solidFill>
        </p:spPr>
        <p:txBody>
          <a:bodyPr wrap="square" rtlCol="1">
            <a:spAutoFit/>
          </a:bodyPr>
          <a:lstStyle/>
          <a:p>
            <a:r>
              <a:rPr lang="he-IL" sz="2800" u="sng" dirty="0">
                <a:solidFill>
                  <a:schemeClr val="accent1"/>
                </a:solidFill>
              </a:rPr>
              <a:t>סְכוּם הַסְפָרוֹת</a:t>
            </a:r>
          </a:p>
        </p:txBody>
      </p:sp>
      <p:sp>
        <p:nvSpPr>
          <p:cNvPr id="23" name="תיבת טקסט 22">
            <a:extLst>
              <a:ext uri="{FF2B5EF4-FFF2-40B4-BE49-F238E27FC236}">
                <a16:creationId xmlns:a16="http://schemas.microsoft.com/office/drawing/2014/main" id="{73742DFF-D3BE-3F66-DED3-A216942AEC55}"/>
              </a:ext>
            </a:extLst>
          </p:cNvPr>
          <p:cNvSpPr txBox="1"/>
          <p:nvPr/>
        </p:nvSpPr>
        <p:spPr>
          <a:xfrm>
            <a:off x="7981024" y="3674419"/>
            <a:ext cx="3802644" cy="400110"/>
          </a:xfrm>
          <a:prstGeom prst="rect">
            <a:avLst/>
          </a:prstGeom>
          <a:noFill/>
        </p:spPr>
        <p:txBody>
          <a:bodyPr wrap="none" rtlCol="1">
            <a:spAutoFit/>
          </a:bodyPr>
          <a:lstStyle/>
          <a:p>
            <a:r>
              <a:rPr lang="he-IL" sz="2000" dirty="0"/>
              <a:t>לִקְרִיאַת הַהֶסְבֵּר, לַחֲצוּ עַל הַמִלִים בְּכָחֹל.</a:t>
            </a:r>
          </a:p>
        </p:txBody>
      </p:sp>
      <p:grpSp>
        <p:nvGrpSpPr>
          <p:cNvPr id="27" name="הסבר לסכום ספרות">
            <a:extLst>
              <a:ext uri="{FF2B5EF4-FFF2-40B4-BE49-F238E27FC236}">
                <a16:creationId xmlns:a16="http://schemas.microsoft.com/office/drawing/2014/main" id="{7BB46D76-2A4D-9CA5-3404-CEBE0E4AED7E}"/>
              </a:ext>
            </a:extLst>
          </p:cNvPr>
          <p:cNvGrpSpPr/>
          <p:nvPr/>
        </p:nvGrpSpPr>
        <p:grpSpPr>
          <a:xfrm>
            <a:off x="577049" y="3123906"/>
            <a:ext cx="5393942" cy="1815882"/>
            <a:chOff x="577049" y="3123906"/>
            <a:chExt cx="5393942" cy="1815882"/>
          </a:xfrm>
        </p:grpSpPr>
        <p:sp>
          <p:nvSpPr>
            <p:cNvPr id="24" name="הנחות">
              <a:extLst>
                <a:ext uri="{FF2B5EF4-FFF2-40B4-BE49-F238E27FC236}">
                  <a16:creationId xmlns:a16="http://schemas.microsoft.com/office/drawing/2014/main" id="{10988CCB-48B8-989B-4A60-F628BBB90F52}"/>
                </a:ext>
              </a:extLst>
            </p:cNvPr>
            <p:cNvSpPr txBox="1"/>
            <p:nvPr/>
          </p:nvSpPr>
          <p:spPr>
            <a:xfrm>
              <a:off x="577049" y="3123906"/>
              <a:ext cx="5393942" cy="1815882"/>
            </a:xfrm>
            <a:prstGeom prst="rect">
              <a:avLst/>
            </a:prstGeom>
            <a:solidFill>
              <a:srgbClr val="E2F0D9"/>
            </a:solidFill>
          </p:spPr>
          <p:txBody>
            <a:bodyPr wrap="square" rtlCol="1">
              <a:spAutoFit/>
            </a:bodyPr>
            <a:lstStyle/>
            <a:p>
              <a:r>
                <a:rPr lang="he-IL" sz="2800" dirty="0"/>
                <a:t>סְכוּם סְפָרוֹת הוּא הַסְכוּם שֶמִתְקַבֵּל </a:t>
              </a:r>
              <a:br>
                <a:rPr lang="he-IL" sz="2800" dirty="0"/>
              </a:br>
              <a:r>
                <a:rPr lang="he-IL" sz="2800" dirty="0"/>
                <a:t>כְּשֶמְחַבְּרִים אֶת עֵרֶךְ הַסְפָרוֹת.</a:t>
              </a:r>
            </a:p>
            <a:p>
              <a:r>
                <a:rPr lang="he-IL" sz="2800" dirty="0"/>
                <a:t>לְדֻגְמָה, סְכוּם הַסְפָרוֹת שֶל 37 הוּא 10.</a:t>
              </a:r>
            </a:p>
            <a:p>
              <a:pPr rtl="0"/>
              <a:r>
                <a:rPr lang="he-IL" sz="2800" dirty="0"/>
                <a:t>3 + 7</a:t>
              </a:r>
              <a:r>
                <a:rPr lang="en-US" sz="2800" dirty="0"/>
                <a:t> = 10</a:t>
              </a:r>
              <a:endParaRPr lang="he-IL" sz="2800" dirty="0"/>
            </a:p>
          </p:txBody>
        </p:sp>
        <p:pic>
          <p:nvPicPr>
            <p:cNvPr id="26" name="גרפיקה 25" descr="סגור עם מילוי מלא">
              <a:extLst>
                <a:ext uri="{FF2B5EF4-FFF2-40B4-BE49-F238E27FC236}">
                  <a16:creationId xmlns:a16="http://schemas.microsoft.com/office/drawing/2014/main" id="{DEECD36C-8738-746C-ACE0-88F65298B1C7}"/>
                </a:ext>
              </a:extLst>
            </p:cNvPr>
            <p:cNvPicPr>
              <a:picLocks noChangeAspect="1"/>
            </p:cNvPicPr>
            <p:nvPr/>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25461" y="3180502"/>
              <a:ext cx="366944" cy="366944"/>
            </a:xfrm>
            <a:prstGeom prst="rect">
              <a:avLst/>
            </a:prstGeom>
          </p:spPr>
        </p:pic>
      </p:grpSp>
      <p:pic>
        <p:nvPicPr>
          <p:cNvPr id="29" name="גרפיקה 28" descr="סימן ביקורת עם מילוי מלא">
            <a:extLst>
              <a:ext uri="{FF2B5EF4-FFF2-40B4-BE49-F238E27FC236}">
                <a16:creationId xmlns:a16="http://schemas.microsoft.com/office/drawing/2014/main" id="{A0910C79-EF75-51C1-80D9-D229EC8E35A4}"/>
              </a:ext>
            </a:extLst>
          </p:cNvPr>
          <p:cNvPicPr>
            <a:picLocks noChangeAspect="1"/>
          </p:cNvPicPr>
          <p:nvPr/>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620139" y="4584336"/>
            <a:ext cx="914400" cy="914400"/>
          </a:xfrm>
          <a:prstGeom prst="rect">
            <a:avLst/>
          </a:prstGeom>
        </p:spPr>
      </p:pic>
    </p:spTree>
    <p:extLst>
      <p:ext uri="{BB962C8B-B14F-4D97-AF65-F5344CB8AC3E}">
        <p14:creationId xmlns:p14="http://schemas.microsoft.com/office/powerpoint/2010/main" val="77695088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nextCondLst>
                <p:cond evt="onClick" delay="0">
                  <p:tgtEl>
                    <p:spTgt spid="4"/>
                  </p:tgtEl>
                </p:cond>
              </p:nextCondLst>
            </p:seq>
            <p:seq concurrent="1" nextAc="seek">
              <p:cTn id="8" restart="whenNotActive" fill="hold" evtFilter="cancelBubble" nodeType="interactiveSeq">
                <p:stCondLst>
                  <p:cond evt="onClick" delay="0">
                    <p:tgtEl>
                      <p:spTgt spid="10"/>
                    </p:tgtEl>
                  </p:cond>
                </p:stCondLst>
                <p:endSync evt="end" delay="0">
                  <p:rtn val="all"/>
                </p:endSync>
                <p:childTnLst>
                  <p:par>
                    <p:cTn id="9" fill="hold">
                      <p:stCondLst>
                        <p:cond delay="0"/>
                      </p:stCondLst>
                      <p:childTnLst>
                        <p:par>
                          <p:cTn id="10" fill="hold">
                            <p:stCondLst>
                              <p:cond delay="0"/>
                            </p:stCondLst>
                            <p:childTnLst>
                              <p:par>
                                <p:cTn id="11" presetID="22" presetClass="entr" presetSubtype="8"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wipe(left)">
                                      <p:cBhvr>
                                        <p:cTn id="13" dur="500"/>
                                        <p:tgtEl>
                                          <p:spTgt spid="11"/>
                                        </p:tgtEl>
                                      </p:cBhvr>
                                    </p:animEffect>
                                  </p:childTnLst>
                                </p:cTn>
                              </p:par>
                            </p:childTnLst>
                          </p:cTn>
                        </p:par>
                      </p:childTnLst>
                    </p:cTn>
                  </p:par>
                </p:childTnLst>
              </p:cTn>
              <p:nextCondLst>
                <p:cond evt="onClick" delay="0">
                  <p:tgtEl>
                    <p:spTgt spid="10"/>
                  </p:tgtEl>
                </p:cond>
              </p:nextCondLst>
            </p:seq>
            <p:seq concurrent="1" nextAc="seek">
              <p:cTn id="14" restart="whenNotActive" fill="hold" evtFilter="cancelBubble" nodeType="interactiveSeq">
                <p:stCondLst>
                  <p:cond evt="onClick" delay="0">
                    <p:tgtEl>
                      <p:spTgt spid="13"/>
                    </p:tgtEl>
                  </p:cond>
                </p:stCondLst>
                <p:endSync evt="end" delay="0">
                  <p:rtn val="all"/>
                </p:endSync>
                <p:childTnLst>
                  <p:par>
                    <p:cTn id="15" fill="hold">
                      <p:stCondLst>
                        <p:cond delay="0"/>
                      </p:stCondLst>
                      <p:childTnLst>
                        <p:par>
                          <p:cTn id="16" fill="hold">
                            <p:stCondLst>
                              <p:cond delay="0"/>
                            </p:stCondLst>
                            <p:childTnLst>
                              <p:par>
                                <p:cTn id="17" presetID="22" presetClass="entr" presetSubtype="8"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wipe(left)">
                                      <p:cBhvr>
                                        <p:cTn id="19" dur="500"/>
                                        <p:tgtEl>
                                          <p:spTgt spid="14"/>
                                        </p:tgtEl>
                                      </p:cBhvr>
                                    </p:animEffect>
                                  </p:childTnLst>
                                </p:cTn>
                              </p:par>
                            </p:childTnLst>
                          </p:cTn>
                        </p:par>
                      </p:childTnLst>
                    </p:cTn>
                  </p:par>
                </p:childTnLst>
              </p:cTn>
              <p:nextCondLst>
                <p:cond evt="onClick" delay="0">
                  <p:tgtEl>
                    <p:spTgt spid="13"/>
                  </p:tgtEl>
                </p:cond>
              </p:nextCondLst>
            </p:seq>
            <p:seq concurrent="1" nextAc="seek">
              <p:cTn id="20" restart="whenNotActive" fill="hold" evtFilter="cancelBubble" nodeType="interactiveSeq">
                <p:stCondLst>
                  <p:cond evt="onClick" delay="0">
                    <p:tgtEl>
                      <p:spTgt spid="15"/>
                    </p:tgtEl>
                  </p:cond>
                </p:stCondLst>
                <p:endSync evt="end" delay="0">
                  <p:rtn val="all"/>
                </p:endSync>
                <p:childTnLst>
                  <p:par>
                    <p:cTn id="21" fill="hold">
                      <p:stCondLst>
                        <p:cond delay="0"/>
                      </p:stCondLst>
                      <p:childTnLst>
                        <p:par>
                          <p:cTn id="22" fill="hold">
                            <p:stCondLst>
                              <p:cond delay="0"/>
                            </p:stCondLst>
                            <p:childTnLst>
                              <p:par>
                                <p:cTn id="23" presetID="22" presetClass="entr" presetSubtype="8" fill="hold" nodeType="with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wipe(left)">
                                      <p:cBhvr>
                                        <p:cTn id="25" dur="500"/>
                                        <p:tgtEl>
                                          <p:spTgt spid="16"/>
                                        </p:tgtEl>
                                      </p:cBhvr>
                                    </p:animEffect>
                                  </p:childTnLst>
                                </p:cTn>
                              </p:par>
                            </p:childTnLst>
                          </p:cTn>
                        </p:par>
                      </p:childTnLst>
                    </p:cTn>
                  </p:par>
                </p:childTnLst>
              </p:cTn>
              <p:nextCondLst>
                <p:cond evt="onClick" delay="0">
                  <p:tgtEl>
                    <p:spTgt spid="15"/>
                  </p:tgtEl>
                </p:cond>
              </p:nextCondLst>
            </p:seq>
            <p:seq concurrent="1" nextAc="seek">
              <p:cTn id="26" restart="whenNotActive" fill="hold" evtFilter="cancelBubble" nodeType="interactiveSeq">
                <p:stCondLst>
                  <p:cond evt="onClick" delay="0">
                    <p:tgtEl>
                      <p:spTgt spid="17"/>
                    </p:tgtEl>
                  </p:cond>
                </p:stCondLst>
                <p:endSync evt="end" delay="0">
                  <p:rtn val="all"/>
                </p:endSync>
                <p:childTnLst>
                  <p:par>
                    <p:cTn id="27" fill="hold">
                      <p:stCondLst>
                        <p:cond delay="0"/>
                      </p:stCondLst>
                      <p:childTnLst>
                        <p:par>
                          <p:cTn id="28" fill="hold">
                            <p:stCondLst>
                              <p:cond delay="0"/>
                            </p:stCondLst>
                            <p:childTnLst>
                              <p:par>
                                <p:cTn id="29" presetID="22" presetClass="entr" presetSubtype="8" fill="hold" nodeType="with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wipe(left)">
                                      <p:cBhvr>
                                        <p:cTn id="31" dur="500"/>
                                        <p:tgtEl>
                                          <p:spTgt spid="18"/>
                                        </p:tgtEl>
                                      </p:cBhvr>
                                    </p:animEffect>
                                  </p:childTnLst>
                                </p:cTn>
                              </p:par>
                            </p:childTnLst>
                          </p:cTn>
                        </p:par>
                      </p:childTnLst>
                    </p:cTn>
                  </p:par>
                </p:childTnLst>
              </p:cTn>
              <p:nextCondLst>
                <p:cond evt="onClick" delay="0">
                  <p:tgtEl>
                    <p:spTgt spid="17"/>
                  </p:tgtEl>
                </p:cond>
              </p:nextCondLst>
            </p:seq>
            <p:seq concurrent="1" nextAc="seek">
              <p:cTn id="32" restart="whenNotActive" fill="hold" evtFilter="cancelBubble" nodeType="interactiveSeq">
                <p:stCondLst>
                  <p:cond evt="onClick" delay="0">
                    <p:tgtEl>
                      <p:spTgt spid="22"/>
                    </p:tgtEl>
                  </p:cond>
                </p:stCondLst>
                <p:endSync evt="end" delay="0">
                  <p:rtn val="all"/>
                </p:endSync>
                <p:childTnLst>
                  <p:par>
                    <p:cTn id="33" fill="hold">
                      <p:stCondLst>
                        <p:cond delay="0"/>
                      </p:stCondLst>
                      <p:childTnLst>
                        <p:par>
                          <p:cTn id="34" fill="hold">
                            <p:stCondLst>
                              <p:cond delay="0"/>
                            </p:stCondLst>
                            <p:childTnLst>
                              <p:par>
                                <p:cTn id="35" presetID="3" presetClass="emph" presetSubtype="2" fill="hold" grpId="0" nodeType="withEffect">
                                  <p:stCondLst>
                                    <p:cond delay="0"/>
                                  </p:stCondLst>
                                  <p:childTnLst>
                                    <p:animClr clrSpc="rgb" dir="cw">
                                      <p:cBhvr override="childStyle">
                                        <p:cTn id="36" dur="2000" fill="hold"/>
                                        <p:tgtEl>
                                          <p:spTgt spid="22"/>
                                        </p:tgtEl>
                                        <p:attrNameLst>
                                          <p:attrName>style.color</p:attrName>
                                        </p:attrNameLst>
                                      </p:cBhvr>
                                      <p:to>
                                        <a:srgbClr val="AEABAB"/>
                                      </p:to>
                                    </p:animClr>
                                  </p:childTnLst>
                                </p:cTn>
                              </p:par>
                              <p:par>
                                <p:cTn id="37" presetID="1" presetClass="entr" presetSubtype="0" fill="hold" nodeType="withEffect">
                                  <p:stCondLst>
                                    <p:cond delay="0"/>
                                  </p:stCondLst>
                                  <p:childTnLst>
                                    <p:set>
                                      <p:cBhvr>
                                        <p:cTn id="38" dur="1" fill="hold">
                                          <p:stCondLst>
                                            <p:cond delay="0"/>
                                          </p:stCondLst>
                                        </p:cTn>
                                        <p:tgtEl>
                                          <p:spTgt spid="27"/>
                                        </p:tgtEl>
                                        <p:attrNameLst>
                                          <p:attrName>style.visibility</p:attrName>
                                        </p:attrNameLst>
                                      </p:cBhvr>
                                      <p:to>
                                        <p:strVal val="visible"/>
                                      </p:to>
                                    </p:set>
                                  </p:childTnLst>
                                </p:cTn>
                              </p:par>
                              <p:par>
                                <p:cTn id="39" presetID="1" presetClass="exit" presetSubtype="0" fill="hold" grpId="0" nodeType="withEffect">
                                  <p:stCondLst>
                                    <p:cond delay="0"/>
                                  </p:stCondLst>
                                  <p:childTnLst>
                                    <p:set>
                                      <p:cBhvr>
                                        <p:cTn id="40" dur="1" fill="hold">
                                          <p:stCondLst>
                                            <p:cond delay="0"/>
                                          </p:stCondLst>
                                        </p:cTn>
                                        <p:tgtEl>
                                          <p:spTgt spid="23"/>
                                        </p:tgtEl>
                                        <p:attrNameLst>
                                          <p:attrName>style.visibility</p:attrName>
                                        </p:attrNameLst>
                                      </p:cBhvr>
                                      <p:to>
                                        <p:strVal val="hidden"/>
                                      </p:to>
                                    </p:set>
                                  </p:childTnLst>
                                </p:cTn>
                              </p:par>
                            </p:childTnLst>
                          </p:cTn>
                        </p:par>
                      </p:childTnLst>
                    </p:cTn>
                  </p:par>
                </p:childTnLst>
              </p:cTn>
              <p:nextCondLst>
                <p:cond evt="onClick" delay="0">
                  <p:tgtEl>
                    <p:spTgt spid="22"/>
                  </p:tgtEl>
                </p:cond>
              </p:nextCondLst>
            </p:seq>
            <p:seq concurrent="1" nextAc="seek">
              <p:cTn id="41" restart="whenNotActive" fill="hold" evtFilter="cancelBubble" nodeType="interactiveSeq">
                <p:stCondLst>
                  <p:cond evt="onClick" delay="0">
                    <p:tgtEl>
                      <p:spTgt spid="27"/>
                    </p:tgtEl>
                  </p:cond>
                </p:stCondLst>
                <p:endSync evt="end" delay="0">
                  <p:rtn val="all"/>
                </p:endSync>
                <p:childTnLst>
                  <p:par>
                    <p:cTn id="42" fill="hold">
                      <p:stCondLst>
                        <p:cond delay="0"/>
                      </p:stCondLst>
                      <p:childTnLst>
                        <p:par>
                          <p:cTn id="43" fill="hold">
                            <p:stCondLst>
                              <p:cond delay="0"/>
                            </p:stCondLst>
                            <p:childTnLst>
                              <p:par>
                                <p:cTn id="44" presetID="1" presetClass="exit" presetSubtype="0" fill="hold" nodeType="withEffect">
                                  <p:stCondLst>
                                    <p:cond delay="0"/>
                                  </p:stCondLst>
                                  <p:childTnLst>
                                    <p:set>
                                      <p:cBhvr>
                                        <p:cTn id="45" dur="1" fill="hold">
                                          <p:stCondLst>
                                            <p:cond delay="0"/>
                                          </p:stCondLst>
                                        </p:cTn>
                                        <p:tgtEl>
                                          <p:spTgt spid="27"/>
                                        </p:tgtEl>
                                        <p:attrNameLst>
                                          <p:attrName>style.visibility</p:attrName>
                                        </p:attrNameLst>
                                      </p:cBhvr>
                                      <p:to>
                                        <p:strVal val="hidden"/>
                                      </p:to>
                                    </p:set>
                                  </p:childTnLst>
                                </p:cTn>
                              </p:par>
                            </p:childTnLst>
                          </p:cTn>
                        </p:par>
                      </p:childTnLst>
                    </p:cTn>
                  </p:par>
                </p:childTnLst>
              </p:cTn>
              <p:nextCondLst>
                <p:cond evt="onClick" delay="0">
                  <p:tgtEl>
                    <p:spTgt spid="27"/>
                  </p:tgtEl>
                </p:cond>
              </p:nextCondLst>
            </p:seq>
            <p:seq concurrent="1" nextAc="seek">
              <p:cTn id="46" restart="whenNotActive" fill="hold" evtFilter="cancelBubble" nodeType="interactiveSeq">
                <p:stCondLst>
                  <p:cond evt="onClick" delay="0">
                    <p:tgtEl>
                      <p:spTgt spid="19"/>
                    </p:tgtEl>
                  </p:cond>
                </p:stCondLst>
                <p:endSync evt="end" delay="0">
                  <p:rtn val="all"/>
                </p:endSync>
                <p:childTnLst>
                  <p:par>
                    <p:cTn id="47" fill="hold">
                      <p:stCondLst>
                        <p:cond delay="0"/>
                      </p:stCondLst>
                      <p:childTnLst>
                        <p:par>
                          <p:cTn id="48" fill="hold">
                            <p:stCondLst>
                              <p:cond delay="0"/>
                            </p:stCondLst>
                            <p:childTnLst>
                              <p:par>
                                <p:cTn id="49" presetID="1" presetClass="entr" presetSubtype="0" fill="hold" nodeType="withEffect">
                                  <p:stCondLst>
                                    <p:cond delay="0"/>
                                  </p:stCondLst>
                                  <p:childTnLst>
                                    <p:set>
                                      <p:cBhvr>
                                        <p:cTn id="50" dur="1" fill="hold">
                                          <p:stCondLst>
                                            <p:cond delay="0"/>
                                          </p:stCondLst>
                                        </p:cTn>
                                        <p:tgtEl>
                                          <p:spTgt spid="29"/>
                                        </p:tgtEl>
                                        <p:attrNameLst>
                                          <p:attrName>style.visibility</p:attrName>
                                        </p:attrNameLst>
                                      </p:cBhvr>
                                      <p:to>
                                        <p:strVal val="visible"/>
                                      </p:to>
                                    </p:set>
                                  </p:childTnLst>
                                </p:cTn>
                              </p:par>
                            </p:childTnLst>
                          </p:cTn>
                        </p:par>
                      </p:childTnLst>
                    </p:cTn>
                  </p:par>
                </p:childTnLst>
              </p:cTn>
              <p:nextCondLst>
                <p:cond evt="onClick" delay="0">
                  <p:tgtEl>
                    <p:spTgt spid="19"/>
                  </p:tgtEl>
                </p:cond>
              </p:nextCondLst>
            </p:seq>
          </p:childTnLst>
        </p:cTn>
      </p:par>
    </p:tnLst>
    <p:bldLst>
      <p:bldP spid="22" grpId="0" animBg="1"/>
      <p:bldP spid="2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הנחות">
            <a:extLst>
              <a:ext uri="{FF2B5EF4-FFF2-40B4-BE49-F238E27FC236}">
                <a16:creationId xmlns:a16="http://schemas.microsoft.com/office/drawing/2014/main" id="{DB6AF387-E2DD-CEDD-AA45-A57EA9C74935}"/>
              </a:ext>
            </a:extLst>
          </p:cNvPr>
          <p:cNvSpPr txBox="1"/>
          <p:nvPr/>
        </p:nvSpPr>
        <p:spPr>
          <a:xfrm>
            <a:off x="4912867" y="75168"/>
            <a:ext cx="7063848" cy="1487587"/>
          </a:xfrm>
          <a:prstGeom prst="rect">
            <a:avLst/>
          </a:prstGeom>
          <a:noFill/>
        </p:spPr>
        <p:txBody>
          <a:bodyPr wrap="square" rtlCol="1">
            <a:spAutoFit/>
          </a:bodyPr>
          <a:lstStyle/>
          <a:p>
            <a:pPr>
              <a:spcBef>
                <a:spcPts val="400"/>
              </a:spcBef>
            </a:pPr>
            <a:r>
              <a:rPr lang="he-IL" sz="2800" dirty="0"/>
              <a:t>מִי אֲנִי?</a:t>
            </a:r>
          </a:p>
          <a:p>
            <a:pPr>
              <a:spcBef>
                <a:spcPts val="400"/>
              </a:spcBef>
            </a:pPr>
            <a:r>
              <a:rPr lang="he-IL" sz="2800" dirty="0"/>
              <a:t>הִתְבּוֹנְנוּ בִּרְשִימַת הָרְמָזִים וְגַלוּ אֶת הַמִסְפָּר.</a:t>
            </a:r>
          </a:p>
          <a:p>
            <a:pPr>
              <a:spcBef>
                <a:spcPts val="400"/>
              </a:spcBef>
            </a:pPr>
            <a:r>
              <a:rPr lang="he-IL" sz="2800" dirty="0"/>
              <a:t>לַחֲצוּ עַל מִסְפָּרִים לֹא מַתְאִימִים כְּדֵי לִמְחֹק אוֹתָם.</a:t>
            </a:r>
          </a:p>
        </p:txBody>
      </p:sp>
      <p:sp>
        <p:nvSpPr>
          <p:cNvPr id="3" name="רמז 1">
            <a:extLst>
              <a:ext uri="{FF2B5EF4-FFF2-40B4-BE49-F238E27FC236}">
                <a16:creationId xmlns:a16="http://schemas.microsoft.com/office/drawing/2014/main" id="{062F8443-E82E-99AB-0C7F-C13801858DD9}"/>
              </a:ext>
            </a:extLst>
          </p:cNvPr>
          <p:cNvSpPr txBox="1"/>
          <p:nvPr/>
        </p:nvSpPr>
        <p:spPr>
          <a:xfrm>
            <a:off x="8606136" y="2006210"/>
            <a:ext cx="3421129" cy="523220"/>
          </a:xfrm>
          <a:prstGeom prst="rect">
            <a:avLst/>
          </a:prstGeom>
          <a:noFill/>
        </p:spPr>
        <p:txBody>
          <a:bodyPr wrap="none" rtlCol="1">
            <a:spAutoFit/>
          </a:bodyPr>
          <a:lstStyle/>
          <a:p>
            <a:r>
              <a:rPr lang="he-IL" sz="2800" dirty="0"/>
              <a:t>1. אֲנִי נִמְצָא בֵּין 25 לִ־36.</a:t>
            </a:r>
          </a:p>
        </p:txBody>
      </p:sp>
      <p:sp>
        <p:nvSpPr>
          <p:cNvPr id="4" name="81">
            <a:extLst>
              <a:ext uri="{FF2B5EF4-FFF2-40B4-BE49-F238E27FC236}">
                <a16:creationId xmlns:a16="http://schemas.microsoft.com/office/drawing/2014/main" id="{6EF280AA-44BB-241C-7A65-F9E7E590EB6E}"/>
              </a:ext>
            </a:extLst>
          </p:cNvPr>
          <p:cNvSpPr/>
          <p:nvPr/>
        </p:nvSpPr>
        <p:spPr>
          <a:xfrm>
            <a:off x="480334" y="5376636"/>
            <a:ext cx="1178753" cy="1209088"/>
          </a:xfrm>
          <a:custGeom>
            <a:avLst/>
            <a:gdLst>
              <a:gd name="connsiteX0" fmla="*/ 0 w 1178753"/>
              <a:gd name="connsiteY0" fmla="*/ 0 h 1209088"/>
              <a:gd name="connsiteX1" fmla="*/ 612952 w 1178753"/>
              <a:gd name="connsiteY1" fmla="*/ 0 h 1209088"/>
              <a:gd name="connsiteX2" fmla="*/ 1178753 w 1178753"/>
              <a:gd name="connsiteY2" fmla="*/ 0 h 1209088"/>
              <a:gd name="connsiteX3" fmla="*/ 1178753 w 1178753"/>
              <a:gd name="connsiteY3" fmla="*/ 403029 h 1209088"/>
              <a:gd name="connsiteX4" fmla="*/ 1178753 w 1178753"/>
              <a:gd name="connsiteY4" fmla="*/ 769786 h 1209088"/>
              <a:gd name="connsiteX5" fmla="*/ 1178753 w 1178753"/>
              <a:gd name="connsiteY5" fmla="*/ 1209088 h 1209088"/>
              <a:gd name="connsiteX6" fmla="*/ 589377 w 1178753"/>
              <a:gd name="connsiteY6" fmla="*/ 1209088 h 1209088"/>
              <a:gd name="connsiteX7" fmla="*/ 0 w 1178753"/>
              <a:gd name="connsiteY7" fmla="*/ 1209088 h 1209088"/>
              <a:gd name="connsiteX8" fmla="*/ 0 w 1178753"/>
              <a:gd name="connsiteY8" fmla="*/ 818150 h 1209088"/>
              <a:gd name="connsiteX9" fmla="*/ 0 w 1178753"/>
              <a:gd name="connsiteY9" fmla="*/ 439302 h 1209088"/>
              <a:gd name="connsiteX10" fmla="*/ 0 w 1178753"/>
              <a:gd name="connsiteY10" fmla="*/ 0 h 1209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78753" h="1209088" fill="none" extrusionOk="0">
                <a:moveTo>
                  <a:pt x="0" y="0"/>
                </a:moveTo>
                <a:cubicBezTo>
                  <a:pt x="277096" y="-47695"/>
                  <a:pt x="345058" y="59817"/>
                  <a:pt x="612952" y="0"/>
                </a:cubicBezTo>
                <a:cubicBezTo>
                  <a:pt x="880846" y="-59817"/>
                  <a:pt x="951468" y="38760"/>
                  <a:pt x="1178753" y="0"/>
                </a:cubicBezTo>
                <a:cubicBezTo>
                  <a:pt x="1185338" y="138538"/>
                  <a:pt x="1152798" y="292017"/>
                  <a:pt x="1178753" y="403029"/>
                </a:cubicBezTo>
                <a:cubicBezTo>
                  <a:pt x="1204708" y="514041"/>
                  <a:pt x="1163264" y="619011"/>
                  <a:pt x="1178753" y="769786"/>
                </a:cubicBezTo>
                <a:cubicBezTo>
                  <a:pt x="1194242" y="920561"/>
                  <a:pt x="1150255" y="1100179"/>
                  <a:pt x="1178753" y="1209088"/>
                </a:cubicBezTo>
                <a:cubicBezTo>
                  <a:pt x="953033" y="1212546"/>
                  <a:pt x="831957" y="1153603"/>
                  <a:pt x="589377" y="1209088"/>
                </a:cubicBezTo>
                <a:cubicBezTo>
                  <a:pt x="346797" y="1264573"/>
                  <a:pt x="227804" y="1204342"/>
                  <a:pt x="0" y="1209088"/>
                </a:cubicBezTo>
                <a:cubicBezTo>
                  <a:pt x="-6541" y="1014540"/>
                  <a:pt x="43475" y="1012294"/>
                  <a:pt x="0" y="818150"/>
                </a:cubicBezTo>
                <a:cubicBezTo>
                  <a:pt x="-43475" y="624006"/>
                  <a:pt x="13318" y="591467"/>
                  <a:pt x="0" y="439302"/>
                </a:cubicBezTo>
                <a:cubicBezTo>
                  <a:pt x="-13318" y="287137"/>
                  <a:pt x="32269" y="168921"/>
                  <a:pt x="0" y="0"/>
                </a:cubicBezTo>
                <a:close/>
              </a:path>
              <a:path w="1178753" h="1209088" stroke="0" extrusionOk="0">
                <a:moveTo>
                  <a:pt x="0" y="0"/>
                </a:moveTo>
                <a:cubicBezTo>
                  <a:pt x="120947" y="-15160"/>
                  <a:pt x="375290" y="2993"/>
                  <a:pt x="554014" y="0"/>
                </a:cubicBezTo>
                <a:cubicBezTo>
                  <a:pt x="732738" y="-2993"/>
                  <a:pt x="1026039" y="10155"/>
                  <a:pt x="1178753" y="0"/>
                </a:cubicBezTo>
                <a:cubicBezTo>
                  <a:pt x="1221053" y="113776"/>
                  <a:pt x="1154624" y="269545"/>
                  <a:pt x="1178753" y="403029"/>
                </a:cubicBezTo>
                <a:cubicBezTo>
                  <a:pt x="1202882" y="536513"/>
                  <a:pt x="1176145" y="622467"/>
                  <a:pt x="1178753" y="793968"/>
                </a:cubicBezTo>
                <a:cubicBezTo>
                  <a:pt x="1181361" y="965469"/>
                  <a:pt x="1137963" y="1105563"/>
                  <a:pt x="1178753" y="1209088"/>
                </a:cubicBezTo>
                <a:cubicBezTo>
                  <a:pt x="1047041" y="1272899"/>
                  <a:pt x="751822" y="1186599"/>
                  <a:pt x="624739" y="1209088"/>
                </a:cubicBezTo>
                <a:cubicBezTo>
                  <a:pt x="497656" y="1231577"/>
                  <a:pt x="210886" y="1151617"/>
                  <a:pt x="0" y="1209088"/>
                </a:cubicBezTo>
                <a:cubicBezTo>
                  <a:pt x="-49542" y="1116780"/>
                  <a:pt x="19433" y="985727"/>
                  <a:pt x="0" y="781877"/>
                </a:cubicBezTo>
                <a:cubicBezTo>
                  <a:pt x="-19433" y="578027"/>
                  <a:pt x="10543" y="500736"/>
                  <a:pt x="0" y="415120"/>
                </a:cubicBezTo>
                <a:cubicBezTo>
                  <a:pt x="-10543" y="329504"/>
                  <a:pt x="31370" y="177320"/>
                  <a:pt x="0" y="0"/>
                </a:cubicBezTo>
                <a:close/>
              </a:path>
            </a:pathLst>
          </a:custGeom>
          <a:solidFill>
            <a:srgbClr val="D8E58B"/>
          </a:solidFill>
          <a:ln w="28575">
            <a:solidFill>
              <a:schemeClr val="accent1"/>
            </a:solidFill>
            <a:extLst>
              <a:ext uri="{C807C97D-BFC1-408E-A445-0C87EB9F89A2}">
                <ask:lineSketchStyleProps xmlns:ask="http://schemas.microsoft.com/office/drawing/2018/sketchyshapes" sd="1016513129">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4400" dirty="0">
                <a:solidFill>
                  <a:schemeClr val="tx1"/>
                </a:solidFill>
              </a:rPr>
              <a:t>81</a:t>
            </a:r>
            <a:endParaRPr lang="he-IL" dirty="0">
              <a:solidFill>
                <a:schemeClr val="tx1"/>
              </a:solidFill>
            </a:endParaRPr>
          </a:p>
        </p:txBody>
      </p:sp>
      <p:cxnSp>
        <p:nvCxnSpPr>
          <p:cNvPr id="6" name="קו מחיקה 81">
            <a:extLst>
              <a:ext uri="{FF2B5EF4-FFF2-40B4-BE49-F238E27FC236}">
                <a16:creationId xmlns:a16="http://schemas.microsoft.com/office/drawing/2014/main" id="{7C00B696-E661-3A69-5EB6-01A314FFEC0F}"/>
              </a:ext>
            </a:extLst>
          </p:cNvPr>
          <p:cNvCxnSpPr>
            <a:cxnSpLocks/>
            <a:stCxn id="4" idx="3"/>
            <a:endCxn id="4" idx="1"/>
          </p:cNvCxnSpPr>
          <p:nvPr/>
        </p:nvCxnSpPr>
        <p:spPr>
          <a:xfrm flipH="1">
            <a:off x="480334" y="5981180"/>
            <a:ext cx="1178753"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9" name="הנחות">
            <a:extLst>
              <a:ext uri="{FF2B5EF4-FFF2-40B4-BE49-F238E27FC236}">
                <a16:creationId xmlns:a16="http://schemas.microsoft.com/office/drawing/2014/main" id="{DF6643E3-A48B-F260-0B12-91F371A5DCA9}"/>
              </a:ext>
            </a:extLst>
          </p:cNvPr>
          <p:cNvSpPr txBox="1"/>
          <p:nvPr/>
        </p:nvSpPr>
        <p:spPr>
          <a:xfrm>
            <a:off x="4912867" y="1474539"/>
            <a:ext cx="7063848" cy="523220"/>
          </a:xfrm>
          <a:prstGeom prst="rect">
            <a:avLst/>
          </a:prstGeom>
          <a:noFill/>
        </p:spPr>
        <p:txBody>
          <a:bodyPr wrap="square" rtlCol="1">
            <a:spAutoFit/>
          </a:bodyPr>
          <a:lstStyle/>
          <a:p>
            <a:r>
              <a:rPr lang="he-IL" sz="2800" dirty="0"/>
              <a:t>רְמָזִים:</a:t>
            </a:r>
          </a:p>
        </p:txBody>
      </p:sp>
      <p:sp>
        <p:nvSpPr>
          <p:cNvPr id="10" name="45">
            <a:extLst>
              <a:ext uri="{FF2B5EF4-FFF2-40B4-BE49-F238E27FC236}">
                <a16:creationId xmlns:a16="http://schemas.microsoft.com/office/drawing/2014/main" id="{0E59B8C8-FFE4-2886-FF34-6E79AD8415A2}"/>
              </a:ext>
            </a:extLst>
          </p:cNvPr>
          <p:cNvSpPr/>
          <p:nvPr/>
        </p:nvSpPr>
        <p:spPr>
          <a:xfrm>
            <a:off x="10660975" y="5376636"/>
            <a:ext cx="1178753" cy="1209088"/>
          </a:xfrm>
          <a:custGeom>
            <a:avLst/>
            <a:gdLst>
              <a:gd name="connsiteX0" fmla="*/ 0 w 1178753"/>
              <a:gd name="connsiteY0" fmla="*/ 0 h 1209088"/>
              <a:gd name="connsiteX1" fmla="*/ 612952 w 1178753"/>
              <a:gd name="connsiteY1" fmla="*/ 0 h 1209088"/>
              <a:gd name="connsiteX2" fmla="*/ 1178753 w 1178753"/>
              <a:gd name="connsiteY2" fmla="*/ 0 h 1209088"/>
              <a:gd name="connsiteX3" fmla="*/ 1178753 w 1178753"/>
              <a:gd name="connsiteY3" fmla="*/ 403029 h 1209088"/>
              <a:gd name="connsiteX4" fmla="*/ 1178753 w 1178753"/>
              <a:gd name="connsiteY4" fmla="*/ 769786 h 1209088"/>
              <a:gd name="connsiteX5" fmla="*/ 1178753 w 1178753"/>
              <a:gd name="connsiteY5" fmla="*/ 1209088 h 1209088"/>
              <a:gd name="connsiteX6" fmla="*/ 589377 w 1178753"/>
              <a:gd name="connsiteY6" fmla="*/ 1209088 h 1209088"/>
              <a:gd name="connsiteX7" fmla="*/ 0 w 1178753"/>
              <a:gd name="connsiteY7" fmla="*/ 1209088 h 1209088"/>
              <a:gd name="connsiteX8" fmla="*/ 0 w 1178753"/>
              <a:gd name="connsiteY8" fmla="*/ 818150 h 1209088"/>
              <a:gd name="connsiteX9" fmla="*/ 0 w 1178753"/>
              <a:gd name="connsiteY9" fmla="*/ 439302 h 1209088"/>
              <a:gd name="connsiteX10" fmla="*/ 0 w 1178753"/>
              <a:gd name="connsiteY10" fmla="*/ 0 h 1209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78753" h="1209088" fill="none" extrusionOk="0">
                <a:moveTo>
                  <a:pt x="0" y="0"/>
                </a:moveTo>
                <a:cubicBezTo>
                  <a:pt x="277096" y="-47695"/>
                  <a:pt x="345058" y="59817"/>
                  <a:pt x="612952" y="0"/>
                </a:cubicBezTo>
                <a:cubicBezTo>
                  <a:pt x="880846" y="-59817"/>
                  <a:pt x="951468" y="38760"/>
                  <a:pt x="1178753" y="0"/>
                </a:cubicBezTo>
                <a:cubicBezTo>
                  <a:pt x="1185338" y="138538"/>
                  <a:pt x="1152798" y="292017"/>
                  <a:pt x="1178753" y="403029"/>
                </a:cubicBezTo>
                <a:cubicBezTo>
                  <a:pt x="1204708" y="514041"/>
                  <a:pt x="1163264" y="619011"/>
                  <a:pt x="1178753" y="769786"/>
                </a:cubicBezTo>
                <a:cubicBezTo>
                  <a:pt x="1194242" y="920561"/>
                  <a:pt x="1150255" y="1100179"/>
                  <a:pt x="1178753" y="1209088"/>
                </a:cubicBezTo>
                <a:cubicBezTo>
                  <a:pt x="953033" y="1212546"/>
                  <a:pt x="831957" y="1153603"/>
                  <a:pt x="589377" y="1209088"/>
                </a:cubicBezTo>
                <a:cubicBezTo>
                  <a:pt x="346797" y="1264573"/>
                  <a:pt x="227804" y="1204342"/>
                  <a:pt x="0" y="1209088"/>
                </a:cubicBezTo>
                <a:cubicBezTo>
                  <a:pt x="-6541" y="1014540"/>
                  <a:pt x="43475" y="1012294"/>
                  <a:pt x="0" y="818150"/>
                </a:cubicBezTo>
                <a:cubicBezTo>
                  <a:pt x="-43475" y="624006"/>
                  <a:pt x="13318" y="591467"/>
                  <a:pt x="0" y="439302"/>
                </a:cubicBezTo>
                <a:cubicBezTo>
                  <a:pt x="-13318" y="287137"/>
                  <a:pt x="32269" y="168921"/>
                  <a:pt x="0" y="0"/>
                </a:cubicBezTo>
                <a:close/>
              </a:path>
              <a:path w="1178753" h="1209088" stroke="0" extrusionOk="0">
                <a:moveTo>
                  <a:pt x="0" y="0"/>
                </a:moveTo>
                <a:cubicBezTo>
                  <a:pt x="120947" y="-15160"/>
                  <a:pt x="375290" y="2993"/>
                  <a:pt x="554014" y="0"/>
                </a:cubicBezTo>
                <a:cubicBezTo>
                  <a:pt x="732738" y="-2993"/>
                  <a:pt x="1026039" y="10155"/>
                  <a:pt x="1178753" y="0"/>
                </a:cubicBezTo>
                <a:cubicBezTo>
                  <a:pt x="1221053" y="113776"/>
                  <a:pt x="1154624" y="269545"/>
                  <a:pt x="1178753" y="403029"/>
                </a:cubicBezTo>
                <a:cubicBezTo>
                  <a:pt x="1202882" y="536513"/>
                  <a:pt x="1176145" y="622467"/>
                  <a:pt x="1178753" y="793968"/>
                </a:cubicBezTo>
                <a:cubicBezTo>
                  <a:pt x="1181361" y="965469"/>
                  <a:pt x="1137963" y="1105563"/>
                  <a:pt x="1178753" y="1209088"/>
                </a:cubicBezTo>
                <a:cubicBezTo>
                  <a:pt x="1047041" y="1272899"/>
                  <a:pt x="751822" y="1186599"/>
                  <a:pt x="624739" y="1209088"/>
                </a:cubicBezTo>
                <a:cubicBezTo>
                  <a:pt x="497656" y="1231577"/>
                  <a:pt x="210886" y="1151617"/>
                  <a:pt x="0" y="1209088"/>
                </a:cubicBezTo>
                <a:cubicBezTo>
                  <a:pt x="-49542" y="1116780"/>
                  <a:pt x="19433" y="985727"/>
                  <a:pt x="0" y="781877"/>
                </a:cubicBezTo>
                <a:cubicBezTo>
                  <a:pt x="-19433" y="578027"/>
                  <a:pt x="10543" y="500736"/>
                  <a:pt x="0" y="415120"/>
                </a:cubicBezTo>
                <a:cubicBezTo>
                  <a:pt x="-10543" y="329504"/>
                  <a:pt x="31370" y="177320"/>
                  <a:pt x="0" y="0"/>
                </a:cubicBezTo>
                <a:close/>
              </a:path>
            </a:pathLst>
          </a:custGeom>
          <a:solidFill>
            <a:srgbClr val="D8E58B"/>
          </a:solidFill>
          <a:ln w="28575">
            <a:solidFill>
              <a:schemeClr val="accent1"/>
            </a:solidFill>
            <a:extLst>
              <a:ext uri="{C807C97D-BFC1-408E-A445-0C87EB9F89A2}">
                <ask:lineSketchStyleProps xmlns:ask="http://schemas.microsoft.com/office/drawing/2018/sketchyshapes" sd="1016513129">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4400" dirty="0">
                <a:solidFill>
                  <a:schemeClr val="tx1"/>
                </a:solidFill>
              </a:rPr>
              <a:t>45</a:t>
            </a:r>
            <a:endParaRPr lang="he-IL" dirty="0">
              <a:solidFill>
                <a:schemeClr val="tx1"/>
              </a:solidFill>
            </a:endParaRPr>
          </a:p>
        </p:txBody>
      </p:sp>
      <p:cxnSp>
        <p:nvCxnSpPr>
          <p:cNvPr id="11" name="קו מחיקה 45">
            <a:extLst>
              <a:ext uri="{FF2B5EF4-FFF2-40B4-BE49-F238E27FC236}">
                <a16:creationId xmlns:a16="http://schemas.microsoft.com/office/drawing/2014/main" id="{A559FF44-C455-1AB4-7797-7B33BB978F20}"/>
              </a:ext>
            </a:extLst>
          </p:cNvPr>
          <p:cNvCxnSpPr>
            <a:cxnSpLocks/>
            <a:stCxn id="10" idx="3"/>
            <a:endCxn id="10" idx="1"/>
          </p:cNvCxnSpPr>
          <p:nvPr/>
        </p:nvCxnSpPr>
        <p:spPr>
          <a:xfrm flipH="1">
            <a:off x="10660975" y="5981180"/>
            <a:ext cx="1178753"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2" name="רמז 1">
            <a:extLst>
              <a:ext uri="{FF2B5EF4-FFF2-40B4-BE49-F238E27FC236}">
                <a16:creationId xmlns:a16="http://schemas.microsoft.com/office/drawing/2014/main" id="{E8AF79DD-2436-C5F3-EA36-585C7EB9015C}"/>
              </a:ext>
            </a:extLst>
          </p:cNvPr>
          <p:cNvSpPr txBox="1"/>
          <p:nvPr/>
        </p:nvSpPr>
        <p:spPr>
          <a:xfrm>
            <a:off x="9609616" y="2695114"/>
            <a:ext cx="2417649" cy="523220"/>
          </a:xfrm>
          <a:prstGeom prst="rect">
            <a:avLst/>
          </a:prstGeom>
          <a:noFill/>
        </p:spPr>
        <p:txBody>
          <a:bodyPr wrap="none" rtlCol="1">
            <a:spAutoFit/>
          </a:bodyPr>
          <a:lstStyle/>
          <a:p>
            <a:r>
              <a:rPr lang="he-IL" sz="2800" dirty="0"/>
              <a:t>2. אֲנִי גָדוֹל מִ־30.</a:t>
            </a:r>
          </a:p>
        </p:txBody>
      </p:sp>
      <p:sp>
        <p:nvSpPr>
          <p:cNvPr id="13" name="24">
            <a:extLst>
              <a:ext uri="{FF2B5EF4-FFF2-40B4-BE49-F238E27FC236}">
                <a16:creationId xmlns:a16="http://schemas.microsoft.com/office/drawing/2014/main" id="{0A8EE6F8-E9F3-AD1B-E705-BBA1041621A7}"/>
              </a:ext>
            </a:extLst>
          </p:cNvPr>
          <p:cNvSpPr/>
          <p:nvPr/>
        </p:nvSpPr>
        <p:spPr>
          <a:xfrm>
            <a:off x="3873881" y="5383461"/>
            <a:ext cx="1178753" cy="1209088"/>
          </a:xfrm>
          <a:custGeom>
            <a:avLst/>
            <a:gdLst>
              <a:gd name="connsiteX0" fmla="*/ 0 w 1178753"/>
              <a:gd name="connsiteY0" fmla="*/ 0 h 1209088"/>
              <a:gd name="connsiteX1" fmla="*/ 612952 w 1178753"/>
              <a:gd name="connsiteY1" fmla="*/ 0 h 1209088"/>
              <a:gd name="connsiteX2" fmla="*/ 1178753 w 1178753"/>
              <a:gd name="connsiteY2" fmla="*/ 0 h 1209088"/>
              <a:gd name="connsiteX3" fmla="*/ 1178753 w 1178753"/>
              <a:gd name="connsiteY3" fmla="*/ 403029 h 1209088"/>
              <a:gd name="connsiteX4" fmla="*/ 1178753 w 1178753"/>
              <a:gd name="connsiteY4" fmla="*/ 769786 h 1209088"/>
              <a:gd name="connsiteX5" fmla="*/ 1178753 w 1178753"/>
              <a:gd name="connsiteY5" fmla="*/ 1209088 h 1209088"/>
              <a:gd name="connsiteX6" fmla="*/ 589377 w 1178753"/>
              <a:gd name="connsiteY6" fmla="*/ 1209088 h 1209088"/>
              <a:gd name="connsiteX7" fmla="*/ 0 w 1178753"/>
              <a:gd name="connsiteY7" fmla="*/ 1209088 h 1209088"/>
              <a:gd name="connsiteX8" fmla="*/ 0 w 1178753"/>
              <a:gd name="connsiteY8" fmla="*/ 818150 h 1209088"/>
              <a:gd name="connsiteX9" fmla="*/ 0 w 1178753"/>
              <a:gd name="connsiteY9" fmla="*/ 439302 h 1209088"/>
              <a:gd name="connsiteX10" fmla="*/ 0 w 1178753"/>
              <a:gd name="connsiteY10" fmla="*/ 0 h 1209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78753" h="1209088" fill="none" extrusionOk="0">
                <a:moveTo>
                  <a:pt x="0" y="0"/>
                </a:moveTo>
                <a:cubicBezTo>
                  <a:pt x="277096" y="-47695"/>
                  <a:pt x="345058" y="59817"/>
                  <a:pt x="612952" y="0"/>
                </a:cubicBezTo>
                <a:cubicBezTo>
                  <a:pt x="880846" y="-59817"/>
                  <a:pt x="951468" y="38760"/>
                  <a:pt x="1178753" y="0"/>
                </a:cubicBezTo>
                <a:cubicBezTo>
                  <a:pt x="1185338" y="138538"/>
                  <a:pt x="1152798" y="292017"/>
                  <a:pt x="1178753" y="403029"/>
                </a:cubicBezTo>
                <a:cubicBezTo>
                  <a:pt x="1204708" y="514041"/>
                  <a:pt x="1163264" y="619011"/>
                  <a:pt x="1178753" y="769786"/>
                </a:cubicBezTo>
                <a:cubicBezTo>
                  <a:pt x="1194242" y="920561"/>
                  <a:pt x="1150255" y="1100179"/>
                  <a:pt x="1178753" y="1209088"/>
                </a:cubicBezTo>
                <a:cubicBezTo>
                  <a:pt x="953033" y="1212546"/>
                  <a:pt x="831957" y="1153603"/>
                  <a:pt x="589377" y="1209088"/>
                </a:cubicBezTo>
                <a:cubicBezTo>
                  <a:pt x="346797" y="1264573"/>
                  <a:pt x="227804" y="1204342"/>
                  <a:pt x="0" y="1209088"/>
                </a:cubicBezTo>
                <a:cubicBezTo>
                  <a:pt x="-6541" y="1014540"/>
                  <a:pt x="43475" y="1012294"/>
                  <a:pt x="0" y="818150"/>
                </a:cubicBezTo>
                <a:cubicBezTo>
                  <a:pt x="-43475" y="624006"/>
                  <a:pt x="13318" y="591467"/>
                  <a:pt x="0" y="439302"/>
                </a:cubicBezTo>
                <a:cubicBezTo>
                  <a:pt x="-13318" y="287137"/>
                  <a:pt x="32269" y="168921"/>
                  <a:pt x="0" y="0"/>
                </a:cubicBezTo>
                <a:close/>
              </a:path>
              <a:path w="1178753" h="1209088" stroke="0" extrusionOk="0">
                <a:moveTo>
                  <a:pt x="0" y="0"/>
                </a:moveTo>
                <a:cubicBezTo>
                  <a:pt x="120947" y="-15160"/>
                  <a:pt x="375290" y="2993"/>
                  <a:pt x="554014" y="0"/>
                </a:cubicBezTo>
                <a:cubicBezTo>
                  <a:pt x="732738" y="-2993"/>
                  <a:pt x="1026039" y="10155"/>
                  <a:pt x="1178753" y="0"/>
                </a:cubicBezTo>
                <a:cubicBezTo>
                  <a:pt x="1221053" y="113776"/>
                  <a:pt x="1154624" y="269545"/>
                  <a:pt x="1178753" y="403029"/>
                </a:cubicBezTo>
                <a:cubicBezTo>
                  <a:pt x="1202882" y="536513"/>
                  <a:pt x="1176145" y="622467"/>
                  <a:pt x="1178753" y="793968"/>
                </a:cubicBezTo>
                <a:cubicBezTo>
                  <a:pt x="1181361" y="965469"/>
                  <a:pt x="1137963" y="1105563"/>
                  <a:pt x="1178753" y="1209088"/>
                </a:cubicBezTo>
                <a:cubicBezTo>
                  <a:pt x="1047041" y="1272899"/>
                  <a:pt x="751822" y="1186599"/>
                  <a:pt x="624739" y="1209088"/>
                </a:cubicBezTo>
                <a:cubicBezTo>
                  <a:pt x="497656" y="1231577"/>
                  <a:pt x="210886" y="1151617"/>
                  <a:pt x="0" y="1209088"/>
                </a:cubicBezTo>
                <a:cubicBezTo>
                  <a:pt x="-49542" y="1116780"/>
                  <a:pt x="19433" y="985727"/>
                  <a:pt x="0" y="781877"/>
                </a:cubicBezTo>
                <a:cubicBezTo>
                  <a:pt x="-19433" y="578027"/>
                  <a:pt x="10543" y="500736"/>
                  <a:pt x="0" y="415120"/>
                </a:cubicBezTo>
                <a:cubicBezTo>
                  <a:pt x="-10543" y="329504"/>
                  <a:pt x="31370" y="177320"/>
                  <a:pt x="0" y="0"/>
                </a:cubicBezTo>
                <a:close/>
              </a:path>
            </a:pathLst>
          </a:custGeom>
          <a:solidFill>
            <a:srgbClr val="D8E58B"/>
          </a:solidFill>
          <a:ln w="28575">
            <a:solidFill>
              <a:schemeClr val="accent1"/>
            </a:solidFill>
            <a:extLst>
              <a:ext uri="{C807C97D-BFC1-408E-A445-0C87EB9F89A2}">
                <ask:lineSketchStyleProps xmlns:ask="http://schemas.microsoft.com/office/drawing/2018/sketchyshapes" sd="1016513129">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4400" dirty="0">
                <a:solidFill>
                  <a:schemeClr val="tx1"/>
                </a:solidFill>
              </a:rPr>
              <a:t>24</a:t>
            </a:r>
            <a:endParaRPr lang="he-IL" dirty="0">
              <a:solidFill>
                <a:schemeClr val="tx1"/>
              </a:solidFill>
            </a:endParaRPr>
          </a:p>
        </p:txBody>
      </p:sp>
      <p:cxnSp>
        <p:nvCxnSpPr>
          <p:cNvPr id="14" name="קו מחיקה 24">
            <a:extLst>
              <a:ext uri="{FF2B5EF4-FFF2-40B4-BE49-F238E27FC236}">
                <a16:creationId xmlns:a16="http://schemas.microsoft.com/office/drawing/2014/main" id="{EB628E11-36CF-E01F-78D6-238F5AC2D024}"/>
              </a:ext>
            </a:extLst>
          </p:cNvPr>
          <p:cNvCxnSpPr>
            <a:cxnSpLocks/>
            <a:stCxn id="13" idx="3"/>
            <a:endCxn id="13" idx="1"/>
          </p:cNvCxnSpPr>
          <p:nvPr/>
        </p:nvCxnSpPr>
        <p:spPr>
          <a:xfrm flipH="1">
            <a:off x="3873881" y="5988005"/>
            <a:ext cx="1178753"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5" name="56">
            <a:extLst>
              <a:ext uri="{FF2B5EF4-FFF2-40B4-BE49-F238E27FC236}">
                <a16:creationId xmlns:a16="http://schemas.microsoft.com/office/drawing/2014/main" id="{4181944B-1A60-FDD1-93FD-18AA5A64BF82}"/>
              </a:ext>
            </a:extLst>
          </p:cNvPr>
          <p:cNvSpPr/>
          <p:nvPr/>
        </p:nvSpPr>
        <p:spPr>
          <a:xfrm>
            <a:off x="7267429" y="5384548"/>
            <a:ext cx="1178753" cy="1209088"/>
          </a:xfrm>
          <a:custGeom>
            <a:avLst/>
            <a:gdLst>
              <a:gd name="connsiteX0" fmla="*/ 0 w 1178753"/>
              <a:gd name="connsiteY0" fmla="*/ 0 h 1209088"/>
              <a:gd name="connsiteX1" fmla="*/ 612952 w 1178753"/>
              <a:gd name="connsiteY1" fmla="*/ 0 h 1209088"/>
              <a:gd name="connsiteX2" fmla="*/ 1178753 w 1178753"/>
              <a:gd name="connsiteY2" fmla="*/ 0 h 1209088"/>
              <a:gd name="connsiteX3" fmla="*/ 1178753 w 1178753"/>
              <a:gd name="connsiteY3" fmla="*/ 403029 h 1209088"/>
              <a:gd name="connsiteX4" fmla="*/ 1178753 w 1178753"/>
              <a:gd name="connsiteY4" fmla="*/ 769786 h 1209088"/>
              <a:gd name="connsiteX5" fmla="*/ 1178753 w 1178753"/>
              <a:gd name="connsiteY5" fmla="*/ 1209088 h 1209088"/>
              <a:gd name="connsiteX6" fmla="*/ 589377 w 1178753"/>
              <a:gd name="connsiteY6" fmla="*/ 1209088 h 1209088"/>
              <a:gd name="connsiteX7" fmla="*/ 0 w 1178753"/>
              <a:gd name="connsiteY7" fmla="*/ 1209088 h 1209088"/>
              <a:gd name="connsiteX8" fmla="*/ 0 w 1178753"/>
              <a:gd name="connsiteY8" fmla="*/ 818150 h 1209088"/>
              <a:gd name="connsiteX9" fmla="*/ 0 w 1178753"/>
              <a:gd name="connsiteY9" fmla="*/ 439302 h 1209088"/>
              <a:gd name="connsiteX10" fmla="*/ 0 w 1178753"/>
              <a:gd name="connsiteY10" fmla="*/ 0 h 1209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78753" h="1209088" fill="none" extrusionOk="0">
                <a:moveTo>
                  <a:pt x="0" y="0"/>
                </a:moveTo>
                <a:cubicBezTo>
                  <a:pt x="277096" y="-47695"/>
                  <a:pt x="345058" y="59817"/>
                  <a:pt x="612952" y="0"/>
                </a:cubicBezTo>
                <a:cubicBezTo>
                  <a:pt x="880846" y="-59817"/>
                  <a:pt x="951468" y="38760"/>
                  <a:pt x="1178753" y="0"/>
                </a:cubicBezTo>
                <a:cubicBezTo>
                  <a:pt x="1185338" y="138538"/>
                  <a:pt x="1152798" y="292017"/>
                  <a:pt x="1178753" y="403029"/>
                </a:cubicBezTo>
                <a:cubicBezTo>
                  <a:pt x="1204708" y="514041"/>
                  <a:pt x="1163264" y="619011"/>
                  <a:pt x="1178753" y="769786"/>
                </a:cubicBezTo>
                <a:cubicBezTo>
                  <a:pt x="1194242" y="920561"/>
                  <a:pt x="1150255" y="1100179"/>
                  <a:pt x="1178753" y="1209088"/>
                </a:cubicBezTo>
                <a:cubicBezTo>
                  <a:pt x="953033" y="1212546"/>
                  <a:pt x="831957" y="1153603"/>
                  <a:pt x="589377" y="1209088"/>
                </a:cubicBezTo>
                <a:cubicBezTo>
                  <a:pt x="346797" y="1264573"/>
                  <a:pt x="227804" y="1204342"/>
                  <a:pt x="0" y="1209088"/>
                </a:cubicBezTo>
                <a:cubicBezTo>
                  <a:pt x="-6541" y="1014540"/>
                  <a:pt x="43475" y="1012294"/>
                  <a:pt x="0" y="818150"/>
                </a:cubicBezTo>
                <a:cubicBezTo>
                  <a:pt x="-43475" y="624006"/>
                  <a:pt x="13318" y="591467"/>
                  <a:pt x="0" y="439302"/>
                </a:cubicBezTo>
                <a:cubicBezTo>
                  <a:pt x="-13318" y="287137"/>
                  <a:pt x="32269" y="168921"/>
                  <a:pt x="0" y="0"/>
                </a:cubicBezTo>
                <a:close/>
              </a:path>
              <a:path w="1178753" h="1209088" stroke="0" extrusionOk="0">
                <a:moveTo>
                  <a:pt x="0" y="0"/>
                </a:moveTo>
                <a:cubicBezTo>
                  <a:pt x="120947" y="-15160"/>
                  <a:pt x="375290" y="2993"/>
                  <a:pt x="554014" y="0"/>
                </a:cubicBezTo>
                <a:cubicBezTo>
                  <a:pt x="732738" y="-2993"/>
                  <a:pt x="1026039" y="10155"/>
                  <a:pt x="1178753" y="0"/>
                </a:cubicBezTo>
                <a:cubicBezTo>
                  <a:pt x="1221053" y="113776"/>
                  <a:pt x="1154624" y="269545"/>
                  <a:pt x="1178753" y="403029"/>
                </a:cubicBezTo>
                <a:cubicBezTo>
                  <a:pt x="1202882" y="536513"/>
                  <a:pt x="1176145" y="622467"/>
                  <a:pt x="1178753" y="793968"/>
                </a:cubicBezTo>
                <a:cubicBezTo>
                  <a:pt x="1181361" y="965469"/>
                  <a:pt x="1137963" y="1105563"/>
                  <a:pt x="1178753" y="1209088"/>
                </a:cubicBezTo>
                <a:cubicBezTo>
                  <a:pt x="1047041" y="1272899"/>
                  <a:pt x="751822" y="1186599"/>
                  <a:pt x="624739" y="1209088"/>
                </a:cubicBezTo>
                <a:cubicBezTo>
                  <a:pt x="497656" y="1231577"/>
                  <a:pt x="210886" y="1151617"/>
                  <a:pt x="0" y="1209088"/>
                </a:cubicBezTo>
                <a:cubicBezTo>
                  <a:pt x="-49542" y="1116780"/>
                  <a:pt x="19433" y="985727"/>
                  <a:pt x="0" y="781877"/>
                </a:cubicBezTo>
                <a:cubicBezTo>
                  <a:pt x="-19433" y="578027"/>
                  <a:pt x="10543" y="500736"/>
                  <a:pt x="0" y="415120"/>
                </a:cubicBezTo>
                <a:cubicBezTo>
                  <a:pt x="-10543" y="329504"/>
                  <a:pt x="31370" y="177320"/>
                  <a:pt x="0" y="0"/>
                </a:cubicBezTo>
                <a:close/>
              </a:path>
            </a:pathLst>
          </a:custGeom>
          <a:solidFill>
            <a:srgbClr val="D8E58B"/>
          </a:solidFill>
          <a:ln w="28575">
            <a:solidFill>
              <a:schemeClr val="accent1"/>
            </a:solidFill>
            <a:extLst>
              <a:ext uri="{C807C97D-BFC1-408E-A445-0C87EB9F89A2}">
                <ask:lineSketchStyleProps xmlns:ask="http://schemas.microsoft.com/office/drawing/2018/sketchyshapes" sd="1016513129">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4400" dirty="0">
                <a:solidFill>
                  <a:schemeClr val="tx1"/>
                </a:solidFill>
              </a:rPr>
              <a:t>56</a:t>
            </a:r>
            <a:endParaRPr lang="he-IL" dirty="0">
              <a:solidFill>
                <a:schemeClr val="tx1"/>
              </a:solidFill>
            </a:endParaRPr>
          </a:p>
        </p:txBody>
      </p:sp>
      <p:cxnSp>
        <p:nvCxnSpPr>
          <p:cNvPr id="16" name="קו מחיקה 56">
            <a:extLst>
              <a:ext uri="{FF2B5EF4-FFF2-40B4-BE49-F238E27FC236}">
                <a16:creationId xmlns:a16="http://schemas.microsoft.com/office/drawing/2014/main" id="{98971A5C-A9D6-ABEB-56A0-F2506589E0E6}"/>
              </a:ext>
            </a:extLst>
          </p:cNvPr>
          <p:cNvCxnSpPr>
            <a:cxnSpLocks/>
            <a:stCxn id="15" idx="3"/>
            <a:endCxn id="15" idx="1"/>
          </p:cNvCxnSpPr>
          <p:nvPr/>
        </p:nvCxnSpPr>
        <p:spPr>
          <a:xfrm flipH="1">
            <a:off x="7267429" y="5989092"/>
            <a:ext cx="1178753"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7" name="28">
            <a:extLst>
              <a:ext uri="{FF2B5EF4-FFF2-40B4-BE49-F238E27FC236}">
                <a16:creationId xmlns:a16="http://schemas.microsoft.com/office/drawing/2014/main" id="{1A0682A1-8C3D-529B-591F-0467808090D1}"/>
              </a:ext>
            </a:extLst>
          </p:cNvPr>
          <p:cNvSpPr/>
          <p:nvPr/>
        </p:nvSpPr>
        <p:spPr>
          <a:xfrm>
            <a:off x="5570655" y="5383461"/>
            <a:ext cx="1178753" cy="1209088"/>
          </a:xfrm>
          <a:custGeom>
            <a:avLst/>
            <a:gdLst>
              <a:gd name="connsiteX0" fmla="*/ 0 w 1178753"/>
              <a:gd name="connsiteY0" fmla="*/ 0 h 1209088"/>
              <a:gd name="connsiteX1" fmla="*/ 612952 w 1178753"/>
              <a:gd name="connsiteY1" fmla="*/ 0 h 1209088"/>
              <a:gd name="connsiteX2" fmla="*/ 1178753 w 1178753"/>
              <a:gd name="connsiteY2" fmla="*/ 0 h 1209088"/>
              <a:gd name="connsiteX3" fmla="*/ 1178753 w 1178753"/>
              <a:gd name="connsiteY3" fmla="*/ 403029 h 1209088"/>
              <a:gd name="connsiteX4" fmla="*/ 1178753 w 1178753"/>
              <a:gd name="connsiteY4" fmla="*/ 769786 h 1209088"/>
              <a:gd name="connsiteX5" fmla="*/ 1178753 w 1178753"/>
              <a:gd name="connsiteY5" fmla="*/ 1209088 h 1209088"/>
              <a:gd name="connsiteX6" fmla="*/ 589377 w 1178753"/>
              <a:gd name="connsiteY6" fmla="*/ 1209088 h 1209088"/>
              <a:gd name="connsiteX7" fmla="*/ 0 w 1178753"/>
              <a:gd name="connsiteY7" fmla="*/ 1209088 h 1209088"/>
              <a:gd name="connsiteX8" fmla="*/ 0 w 1178753"/>
              <a:gd name="connsiteY8" fmla="*/ 818150 h 1209088"/>
              <a:gd name="connsiteX9" fmla="*/ 0 w 1178753"/>
              <a:gd name="connsiteY9" fmla="*/ 439302 h 1209088"/>
              <a:gd name="connsiteX10" fmla="*/ 0 w 1178753"/>
              <a:gd name="connsiteY10" fmla="*/ 0 h 1209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78753" h="1209088" fill="none" extrusionOk="0">
                <a:moveTo>
                  <a:pt x="0" y="0"/>
                </a:moveTo>
                <a:cubicBezTo>
                  <a:pt x="277096" y="-47695"/>
                  <a:pt x="345058" y="59817"/>
                  <a:pt x="612952" y="0"/>
                </a:cubicBezTo>
                <a:cubicBezTo>
                  <a:pt x="880846" y="-59817"/>
                  <a:pt x="951468" y="38760"/>
                  <a:pt x="1178753" y="0"/>
                </a:cubicBezTo>
                <a:cubicBezTo>
                  <a:pt x="1185338" y="138538"/>
                  <a:pt x="1152798" y="292017"/>
                  <a:pt x="1178753" y="403029"/>
                </a:cubicBezTo>
                <a:cubicBezTo>
                  <a:pt x="1204708" y="514041"/>
                  <a:pt x="1163264" y="619011"/>
                  <a:pt x="1178753" y="769786"/>
                </a:cubicBezTo>
                <a:cubicBezTo>
                  <a:pt x="1194242" y="920561"/>
                  <a:pt x="1150255" y="1100179"/>
                  <a:pt x="1178753" y="1209088"/>
                </a:cubicBezTo>
                <a:cubicBezTo>
                  <a:pt x="953033" y="1212546"/>
                  <a:pt x="831957" y="1153603"/>
                  <a:pt x="589377" y="1209088"/>
                </a:cubicBezTo>
                <a:cubicBezTo>
                  <a:pt x="346797" y="1264573"/>
                  <a:pt x="227804" y="1204342"/>
                  <a:pt x="0" y="1209088"/>
                </a:cubicBezTo>
                <a:cubicBezTo>
                  <a:pt x="-6541" y="1014540"/>
                  <a:pt x="43475" y="1012294"/>
                  <a:pt x="0" y="818150"/>
                </a:cubicBezTo>
                <a:cubicBezTo>
                  <a:pt x="-43475" y="624006"/>
                  <a:pt x="13318" y="591467"/>
                  <a:pt x="0" y="439302"/>
                </a:cubicBezTo>
                <a:cubicBezTo>
                  <a:pt x="-13318" y="287137"/>
                  <a:pt x="32269" y="168921"/>
                  <a:pt x="0" y="0"/>
                </a:cubicBezTo>
                <a:close/>
              </a:path>
              <a:path w="1178753" h="1209088" stroke="0" extrusionOk="0">
                <a:moveTo>
                  <a:pt x="0" y="0"/>
                </a:moveTo>
                <a:cubicBezTo>
                  <a:pt x="120947" y="-15160"/>
                  <a:pt x="375290" y="2993"/>
                  <a:pt x="554014" y="0"/>
                </a:cubicBezTo>
                <a:cubicBezTo>
                  <a:pt x="732738" y="-2993"/>
                  <a:pt x="1026039" y="10155"/>
                  <a:pt x="1178753" y="0"/>
                </a:cubicBezTo>
                <a:cubicBezTo>
                  <a:pt x="1221053" y="113776"/>
                  <a:pt x="1154624" y="269545"/>
                  <a:pt x="1178753" y="403029"/>
                </a:cubicBezTo>
                <a:cubicBezTo>
                  <a:pt x="1202882" y="536513"/>
                  <a:pt x="1176145" y="622467"/>
                  <a:pt x="1178753" y="793968"/>
                </a:cubicBezTo>
                <a:cubicBezTo>
                  <a:pt x="1181361" y="965469"/>
                  <a:pt x="1137963" y="1105563"/>
                  <a:pt x="1178753" y="1209088"/>
                </a:cubicBezTo>
                <a:cubicBezTo>
                  <a:pt x="1047041" y="1272899"/>
                  <a:pt x="751822" y="1186599"/>
                  <a:pt x="624739" y="1209088"/>
                </a:cubicBezTo>
                <a:cubicBezTo>
                  <a:pt x="497656" y="1231577"/>
                  <a:pt x="210886" y="1151617"/>
                  <a:pt x="0" y="1209088"/>
                </a:cubicBezTo>
                <a:cubicBezTo>
                  <a:pt x="-49542" y="1116780"/>
                  <a:pt x="19433" y="985727"/>
                  <a:pt x="0" y="781877"/>
                </a:cubicBezTo>
                <a:cubicBezTo>
                  <a:pt x="-19433" y="578027"/>
                  <a:pt x="10543" y="500736"/>
                  <a:pt x="0" y="415120"/>
                </a:cubicBezTo>
                <a:cubicBezTo>
                  <a:pt x="-10543" y="329504"/>
                  <a:pt x="31370" y="177320"/>
                  <a:pt x="0" y="0"/>
                </a:cubicBezTo>
                <a:close/>
              </a:path>
            </a:pathLst>
          </a:custGeom>
          <a:solidFill>
            <a:srgbClr val="D8E58B"/>
          </a:solidFill>
          <a:ln w="28575">
            <a:solidFill>
              <a:schemeClr val="accent1"/>
            </a:solidFill>
            <a:extLst>
              <a:ext uri="{C807C97D-BFC1-408E-A445-0C87EB9F89A2}">
                <ask:lineSketchStyleProps xmlns:ask="http://schemas.microsoft.com/office/drawing/2018/sketchyshapes" sd="1016513129">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4400" dirty="0">
                <a:solidFill>
                  <a:schemeClr val="tx1"/>
                </a:solidFill>
              </a:rPr>
              <a:t>34</a:t>
            </a:r>
            <a:endParaRPr lang="he-IL" dirty="0">
              <a:solidFill>
                <a:schemeClr val="tx1"/>
              </a:solidFill>
            </a:endParaRPr>
          </a:p>
        </p:txBody>
      </p:sp>
      <p:cxnSp>
        <p:nvCxnSpPr>
          <p:cNvPr id="18" name="קו מחיקה 28">
            <a:extLst>
              <a:ext uri="{FF2B5EF4-FFF2-40B4-BE49-F238E27FC236}">
                <a16:creationId xmlns:a16="http://schemas.microsoft.com/office/drawing/2014/main" id="{AA4A8E2F-F6D7-460B-23AF-33C1E884612E}"/>
              </a:ext>
            </a:extLst>
          </p:cNvPr>
          <p:cNvCxnSpPr>
            <a:cxnSpLocks/>
            <a:stCxn id="17" idx="3"/>
            <a:endCxn id="17" idx="1"/>
          </p:cNvCxnSpPr>
          <p:nvPr/>
        </p:nvCxnSpPr>
        <p:spPr>
          <a:xfrm flipH="1">
            <a:off x="5570655" y="5988005"/>
            <a:ext cx="1178753"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9" name="35">
            <a:extLst>
              <a:ext uri="{FF2B5EF4-FFF2-40B4-BE49-F238E27FC236}">
                <a16:creationId xmlns:a16="http://schemas.microsoft.com/office/drawing/2014/main" id="{06FF936B-15FC-84EA-25ED-88FC7A318264}"/>
              </a:ext>
            </a:extLst>
          </p:cNvPr>
          <p:cNvSpPr/>
          <p:nvPr/>
        </p:nvSpPr>
        <p:spPr>
          <a:xfrm>
            <a:off x="2177107" y="5383461"/>
            <a:ext cx="1178753" cy="1209088"/>
          </a:xfrm>
          <a:custGeom>
            <a:avLst/>
            <a:gdLst>
              <a:gd name="connsiteX0" fmla="*/ 0 w 1178753"/>
              <a:gd name="connsiteY0" fmla="*/ 0 h 1209088"/>
              <a:gd name="connsiteX1" fmla="*/ 612952 w 1178753"/>
              <a:gd name="connsiteY1" fmla="*/ 0 h 1209088"/>
              <a:gd name="connsiteX2" fmla="*/ 1178753 w 1178753"/>
              <a:gd name="connsiteY2" fmla="*/ 0 h 1209088"/>
              <a:gd name="connsiteX3" fmla="*/ 1178753 w 1178753"/>
              <a:gd name="connsiteY3" fmla="*/ 403029 h 1209088"/>
              <a:gd name="connsiteX4" fmla="*/ 1178753 w 1178753"/>
              <a:gd name="connsiteY4" fmla="*/ 769786 h 1209088"/>
              <a:gd name="connsiteX5" fmla="*/ 1178753 w 1178753"/>
              <a:gd name="connsiteY5" fmla="*/ 1209088 h 1209088"/>
              <a:gd name="connsiteX6" fmla="*/ 589377 w 1178753"/>
              <a:gd name="connsiteY6" fmla="*/ 1209088 h 1209088"/>
              <a:gd name="connsiteX7" fmla="*/ 0 w 1178753"/>
              <a:gd name="connsiteY7" fmla="*/ 1209088 h 1209088"/>
              <a:gd name="connsiteX8" fmla="*/ 0 w 1178753"/>
              <a:gd name="connsiteY8" fmla="*/ 818150 h 1209088"/>
              <a:gd name="connsiteX9" fmla="*/ 0 w 1178753"/>
              <a:gd name="connsiteY9" fmla="*/ 439302 h 1209088"/>
              <a:gd name="connsiteX10" fmla="*/ 0 w 1178753"/>
              <a:gd name="connsiteY10" fmla="*/ 0 h 1209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78753" h="1209088" fill="none" extrusionOk="0">
                <a:moveTo>
                  <a:pt x="0" y="0"/>
                </a:moveTo>
                <a:cubicBezTo>
                  <a:pt x="277096" y="-47695"/>
                  <a:pt x="345058" y="59817"/>
                  <a:pt x="612952" y="0"/>
                </a:cubicBezTo>
                <a:cubicBezTo>
                  <a:pt x="880846" y="-59817"/>
                  <a:pt x="951468" y="38760"/>
                  <a:pt x="1178753" y="0"/>
                </a:cubicBezTo>
                <a:cubicBezTo>
                  <a:pt x="1185338" y="138538"/>
                  <a:pt x="1152798" y="292017"/>
                  <a:pt x="1178753" y="403029"/>
                </a:cubicBezTo>
                <a:cubicBezTo>
                  <a:pt x="1204708" y="514041"/>
                  <a:pt x="1163264" y="619011"/>
                  <a:pt x="1178753" y="769786"/>
                </a:cubicBezTo>
                <a:cubicBezTo>
                  <a:pt x="1194242" y="920561"/>
                  <a:pt x="1150255" y="1100179"/>
                  <a:pt x="1178753" y="1209088"/>
                </a:cubicBezTo>
                <a:cubicBezTo>
                  <a:pt x="953033" y="1212546"/>
                  <a:pt x="831957" y="1153603"/>
                  <a:pt x="589377" y="1209088"/>
                </a:cubicBezTo>
                <a:cubicBezTo>
                  <a:pt x="346797" y="1264573"/>
                  <a:pt x="227804" y="1204342"/>
                  <a:pt x="0" y="1209088"/>
                </a:cubicBezTo>
                <a:cubicBezTo>
                  <a:pt x="-6541" y="1014540"/>
                  <a:pt x="43475" y="1012294"/>
                  <a:pt x="0" y="818150"/>
                </a:cubicBezTo>
                <a:cubicBezTo>
                  <a:pt x="-43475" y="624006"/>
                  <a:pt x="13318" y="591467"/>
                  <a:pt x="0" y="439302"/>
                </a:cubicBezTo>
                <a:cubicBezTo>
                  <a:pt x="-13318" y="287137"/>
                  <a:pt x="32269" y="168921"/>
                  <a:pt x="0" y="0"/>
                </a:cubicBezTo>
                <a:close/>
              </a:path>
              <a:path w="1178753" h="1209088" stroke="0" extrusionOk="0">
                <a:moveTo>
                  <a:pt x="0" y="0"/>
                </a:moveTo>
                <a:cubicBezTo>
                  <a:pt x="120947" y="-15160"/>
                  <a:pt x="375290" y="2993"/>
                  <a:pt x="554014" y="0"/>
                </a:cubicBezTo>
                <a:cubicBezTo>
                  <a:pt x="732738" y="-2993"/>
                  <a:pt x="1026039" y="10155"/>
                  <a:pt x="1178753" y="0"/>
                </a:cubicBezTo>
                <a:cubicBezTo>
                  <a:pt x="1221053" y="113776"/>
                  <a:pt x="1154624" y="269545"/>
                  <a:pt x="1178753" y="403029"/>
                </a:cubicBezTo>
                <a:cubicBezTo>
                  <a:pt x="1202882" y="536513"/>
                  <a:pt x="1176145" y="622467"/>
                  <a:pt x="1178753" y="793968"/>
                </a:cubicBezTo>
                <a:cubicBezTo>
                  <a:pt x="1181361" y="965469"/>
                  <a:pt x="1137963" y="1105563"/>
                  <a:pt x="1178753" y="1209088"/>
                </a:cubicBezTo>
                <a:cubicBezTo>
                  <a:pt x="1047041" y="1272899"/>
                  <a:pt x="751822" y="1186599"/>
                  <a:pt x="624739" y="1209088"/>
                </a:cubicBezTo>
                <a:cubicBezTo>
                  <a:pt x="497656" y="1231577"/>
                  <a:pt x="210886" y="1151617"/>
                  <a:pt x="0" y="1209088"/>
                </a:cubicBezTo>
                <a:cubicBezTo>
                  <a:pt x="-49542" y="1116780"/>
                  <a:pt x="19433" y="985727"/>
                  <a:pt x="0" y="781877"/>
                </a:cubicBezTo>
                <a:cubicBezTo>
                  <a:pt x="-19433" y="578027"/>
                  <a:pt x="10543" y="500736"/>
                  <a:pt x="0" y="415120"/>
                </a:cubicBezTo>
                <a:cubicBezTo>
                  <a:pt x="-10543" y="329504"/>
                  <a:pt x="31370" y="177320"/>
                  <a:pt x="0" y="0"/>
                </a:cubicBezTo>
                <a:close/>
              </a:path>
            </a:pathLst>
          </a:custGeom>
          <a:solidFill>
            <a:srgbClr val="D8E58B"/>
          </a:solidFill>
          <a:ln w="28575">
            <a:solidFill>
              <a:schemeClr val="accent1"/>
            </a:solidFill>
            <a:extLst>
              <a:ext uri="{C807C97D-BFC1-408E-A445-0C87EB9F89A2}">
                <ask:lineSketchStyleProps xmlns:ask="http://schemas.microsoft.com/office/drawing/2018/sketchyshapes" sd="1016513129">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4400" dirty="0">
                <a:solidFill>
                  <a:schemeClr val="tx1"/>
                </a:solidFill>
              </a:rPr>
              <a:t>35</a:t>
            </a:r>
            <a:endParaRPr lang="he-IL" dirty="0">
              <a:solidFill>
                <a:schemeClr val="tx1"/>
              </a:solidFill>
            </a:endParaRPr>
          </a:p>
        </p:txBody>
      </p:sp>
      <p:sp>
        <p:nvSpPr>
          <p:cNvPr id="21" name="רמז 1">
            <a:extLst>
              <a:ext uri="{FF2B5EF4-FFF2-40B4-BE49-F238E27FC236}">
                <a16:creationId xmlns:a16="http://schemas.microsoft.com/office/drawing/2014/main" id="{0A11B63F-0C4C-F128-2D51-4D0658063DAD}"/>
              </a:ext>
            </a:extLst>
          </p:cNvPr>
          <p:cNvSpPr txBox="1"/>
          <p:nvPr/>
        </p:nvSpPr>
        <p:spPr>
          <a:xfrm>
            <a:off x="8184544" y="3453864"/>
            <a:ext cx="3842720" cy="523220"/>
          </a:xfrm>
          <a:prstGeom prst="rect">
            <a:avLst/>
          </a:prstGeom>
          <a:noFill/>
        </p:spPr>
        <p:txBody>
          <a:bodyPr wrap="none" rtlCol="1">
            <a:spAutoFit/>
          </a:bodyPr>
          <a:lstStyle/>
          <a:p>
            <a:r>
              <a:rPr lang="he-IL" sz="2800" dirty="0"/>
              <a:t>3. סְכוּם הַסְפָרוֹת שֶלִי הוּא 8.</a:t>
            </a:r>
          </a:p>
        </p:txBody>
      </p:sp>
      <p:sp>
        <p:nvSpPr>
          <p:cNvPr id="22" name="סכום ספרות">
            <a:extLst>
              <a:ext uri="{FF2B5EF4-FFF2-40B4-BE49-F238E27FC236}">
                <a16:creationId xmlns:a16="http://schemas.microsoft.com/office/drawing/2014/main" id="{C1BC0282-3F3E-76D4-CB45-CC273B029680}"/>
              </a:ext>
            </a:extLst>
          </p:cNvPr>
          <p:cNvSpPr txBox="1"/>
          <p:nvPr/>
        </p:nvSpPr>
        <p:spPr>
          <a:xfrm>
            <a:off x="9665733" y="3453867"/>
            <a:ext cx="2021220" cy="523217"/>
          </a:xfrm>
          <a:prstGeom prst="rect">
            <a:avLst/>
          </a:prstGeom>
          <a:solidFill>
            <a:schemeClr val="bg1"/>
          </a:solidFill>
        </p:spPr>
        <p:txBody>
          <a:bodyPr wrap="square" rtlCol="1">
            <a:spAutoFit/>
          </a:bodyPr>
          <a:lstStyle/>
          <a:p>
            <a:r>
              <a:rPr lang="he-IL" sz="2800" u="sng" dirty="0">
                <a:solidFill>
                  <a:schemeClr val="accent1"/>
                </a:solidFill>
              </a:rPr>
              <a:t>סְכוִם הַסְפָרוֹת</a:t>
            </a:r>
          </a:p>
        </p:txBody>
      </p:sp>
      <p:sp>
        <p:nvSpPr>
          <p:cNvPr id="23" name="תיבת טקסט 22">
            <a:extLst>
              <a:ext uri="{FF2B5EF4-FFF2-40B4-BE49-F238E27FC236}">
                <a16:creationId xmlns:a16="http://schemas.microsoft.com/office/drawing/2014/main" id="{73742DFF-D3BE-3F66-DED3-A216942AEC55}"/>
              </a:ext>
            </a:extLst>
          </p:cNvPr>
          <p:cNvSpPr txBox="1"/>
          <p:nvPr/>
        </p:nvSpPr>
        <p:spPr>
          <a:xfrm>
            <a:off x="8602391" y="3920226"/>
            <a:ext cx="3084562" cy="584775"/>
          </a:xfrm>
          <a:prstGeom prst="rect">
            <a:avLst/>
          </a:prstGeom>
          <a:noFill/>
        </p:spPr>
        <p:txBody>
          <a:bodyPr wrap="none" rtlCol="1">
            <a:spAutoFit/>
          </a:bodyPr>
          <a:lstStyle/>
          <a:p>
            <a:r>
              <a:rPr lang="he-IL" sz="1600" dirty="0"/>
              <a:t>לִקְרִיאַת הַהֶסְבֵּר, לַחֲצוּ עַל הַמִלִים בְּכָחֹל.</a:t>
            </a:r>
          </a:p>
          <a:p>
            <a:endParaRPr lang="he-IL" sz="1600" dirty="0"/>
          </a:p>
        </p:txBody>
      </p:sp>
      <p:grpSp>
        <p:nvGrpSpPr>
          <p:cNvPr id="27" name="הסבר לסכום ספרות">
            <a:extLst>
              <a:ext uri="{FF2B5EF4-FFF2-40B4-BE49-F238E27FC236}">
                <a16:creationId xmlns:a16="http://schemas.microsoft.com/office/drawing/2014/main" id="{7BB46D76-2A4D-9CA5-3404-CEBE0E4AED7E}"/>
              </a:ext>
            </a:extLst>
          </p:cNvPr>
          <p:cNvGrpSpPr/>
          <p:nvPr/>
        </p:nvGrpSpPr>
        <p:grpSpPr>
          <a:xfrm>
            <a:off x="577049" y="3123906"/>
            <a:ext cx="5393942" cy="1815882"/>
            <a:chOff x="577049" y="3123906"/>
            <a:chExt cx="5393942" cy="1815882"/>
          </a:xfrm>
        </p:grpSpPr>
        <p:sp>
          <p:nvSpPr>
            <p:cNvPr id="24" name="הנחות">
              <a:extLst>
                <a:ext uri="{FF2B5EF4-FFF2-40B4-BE49-F238E27FC236}">
                  <a16:creationId xmlns:a16="http://schemas.microsoft.com/office/drawing/2014/main" id="{10988CCB-48B8-989B-4A60-F628BBB90F52}"/>
                </a:ext>
              </a:extLst>
            </p:cNvPr>
            <p:cNvSpPr txBox="1"/>
            <p:nvPr/>
          </p:nvSpPr>
          <p:spPr>
            <a:xfrm>
              <a:off x="577049" y="3123906"/>
              <a:ext cx="5393942" cy="1815882"/>
            </a:xfrm>
            <a:prstGeom prst="rect">
              <a:avLst/>
            </a:prstGeom>
            <a:solidFill>
              <a:srgbClr val="E2F0D9"/>
            </a:solidFill>
          </p:spPr>
          <p:txBody>
            <a:bodyPr wrap="square" rtlCol="1">
              <a:spAutoFit/>
            </a:bodyPr>
            <a:lstStyle/>
            <a:p>
              <a:r>
                <a:rPr lang="he-IL" sz="2800" dirty="0"/>
                <a:t>סְכוּם סְפָרוֹת הוּא הַסְכוּם שֶמִתְקַבֵּל </a:t>
              </a:r>
              <a:br>
                <a:rPr lang="he-IL" sz="2800" dirty="0"/>
              </a:br>
              <a:r>
                <a:rPr lang="he-IL" sz="2800" dirty="0"/>
                <a:t>כְּשֶמְחַבְּרִים אֶת עֵרֶךְ הַסְפָרוֹת.</a:t>
              </a:r>
            </a:p>
            <a:p>
              <a:r>
                <a:rPr lang="he-IL" sz="2800" dirty="0"/>
                <a:t>לְדֻגְמָה, סְכוּם הַסְפָרוֹת שֶל 37 הוּא 10.</a:t>
              </a:r>
            </a:p>
            <a:p>
              <a:pPr rtl="0"/>
              <a:r>
                <a:rPr lang="he-IL" sz="2800" dirty="0"/>
                <a:t>3 + 7</a:t>
              </a:r>
              <a:r>
                <a:rPr lang="en-US" sz="2800" dirty="0"/>
                <a:t> = 10</a:t>
              </a:r>
              <a:endParaRPr lang="he-IL" sz="2800" dirty="0"/>
            </a:p>
          </p:txBody>
        </p:sp>
        <p:pic>
          <p:nvPicPr>
            <p:cNvPr id="26" name="גרפיקה 25" descr="סגור עם מילוי מלא">
              <a:extLst>
                <a:ext uri="{FF2B5EF4-FFF2-40B4-BE49-F238E27FC236}">
                  <a16:creationId xmlns:a16="http://schemas.microsoft.com/office/drawing/2014/main" id="{DEECD36C-8738-746C-ACE0-88F65298B1C7}"/>
                </a:ext>
              </a:extLst>
            </p:cNvPr>
            <p:cNvPicPr>
              <a:picLocks noChangeAspect="1"/>
            </p:cNvPicPr>
            <p:nvPr/>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25461" y="3180502"/>
              <a:ext cx="366944" cy="366944"/>
            </a:xfrm>
            <a:prstGeom prst="rect">
              <a:avLst/>
            </a:prstGeom>
          </p:spPr>
        </p:pic>
      </p:grpSp>
      <p:pic>
        <p:nvPicPr>
          <p:cNvPr id="29" name="גרפיקה 28" descr="סימן ביקורת עם מילוי מלא">
            <a:extLst>
              <a:ext uri="{FF2B5EF4-FFF2-40B4-BE49-F238E27FC236}">
                <a16:creationId xmlns:a16="http://schemas.microsoft.com/office/drawing/2014/main" id="{A0910C79-EF75-51C1-80D9-D229EC8E35A4}"/>
              </a:ext>
            </a:extLst>
          </p:cNvPr>
          <p:cNvPicPr>
            <a:picLocks noChangeAspect="1"/>
          </p:cNvPicPr>
          <p:nvPr/>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570887" y="4844307"/>
            <a:ext cx="914400" cy="914400"/>
          </a:xfrm>
          <a:prstGeom prst="rect">
            <a:avLst/>
          </a:prstGeom>
        </p:spPr>
      </p:pic>
      <p:sp>
        <p:nvSpPr>
          <p:cNvPr id="7" name="24">
            <a:extLst>
              <a:ext uri="{FF2B5EF4-FFF2-40B4-BE49-F238E27FC236}">
                <a16:creationId xmlns:a16="http://schemas.microsoft.com/office/drawing/2014/main" id="{7251662A-F4C3-17B3-C16A-5F2601C1A7BF}"/>
              </a:ext>
            </a:extLst>
          </p:cNvPr>
          <p:cNvSpPr/>
          <p:nvPr/>
        </p:nvSpPr>
        <p:spPr>
          <a:xfrm>
            <a:off x="8964203" y="5383461"/>
            <a:ext cx="1178753" cy="1209088"/>
          </a:xfrm>
          <a:custGeom>
            <a:avLst/>
            <a:gdLst>
              <a:gd name="connsiteX0" fmla="*/ 0 w 1178753"/>
              <a:gd name="connsiteY0" fmla="*/ 0 h 1209088"/>
              <a:gd name="connsiteX1" fmla="*/ 612952 w 1178753"/>
              <a:gd name="connsiteY1" fmla="*/ 0 h 1209088"/>
              <a:gd name="connsiteX2" fmla="*/ 1178753 w 1178753"/>
              <a:gd name="connsiteY2" fmla="*/ 0 h 1209088"/>
              <a:gd name="connsiteX3" fmla="*/ 1178753 w 1178753"/>
              <a:gd name="connsiteY3" fmla="*/ 403029 h 1209088"/>
              <a:gd name="connsiteX4" fmla="*/ 1178753 w 1178753"/>
              <a:gd name="connsiteY4" fmla="*/ 769786 h 1209088"/>
              <a:gd name="connsiteX5" fmla="*/ 1178753 w 1178753"/>
              <a:gd name="connsiteY5" fmla="*/ 1209088 h 1209088"/>
              <a:gd name="connsiteX6" fmla="*/ 589377 w 1178753"/>
              <a:gd name="connsiteY6" fmla="*/ 1209088 h 1209088"/>
              <a:gd name="connsiteX7" fmla="*/ 0 w 1178753"/>
              <a:gd name="connsiteY7" fmla="*/ 1209088 h 1209088"/>
              <a:gd name="connsiteX8" fmla="*/ 0 w 1178753"/>
              <a:gd name="connsiteY8" fmla="*/ 818150 h 1209088"/>
              <a:gd name="connsiteX9" fmla="*/ 0 w 1178753"/>
              <a:gd name="connsiteY9" fmla="*/ 439302 h 1209088"/>
              <a:gd name="connsiteX10" fmla="*/ 0 w 1178753"/>
              <a:gd name="connsiteY10" fmla="*/ 0 h 1209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78753" h="1209088" fill="none" extrusionOk="0">
                <a:moveTo>
                  <a:pt x="0" y="0"/>
                </a:moveTo>
                <a:cubicBezTo>
                  <a:pt x="277096" y="-47695"/>
                  <a:pt x="345058" y="59817"/>
                  <a:pt x="612952" y="0"/>
                </a:cubicBezTo>
                <a:cubicBezTo>
                  <a:pt x="880846" y="-59817"/>
                  <a:pt x="951468" y="38760"/>
                  <a:pt x="1178753" y="0"/>
                </a:cubicBezTo>
                <a:cubicBezTo>
                  <a:pt x="1185338" y="138538"/>
                  <a:pt x="1152798" y="292017"/>
                  <a:pt x="1178753" y="403029"/>
                </a:cubicBezTo>
                <a:cubicBezTo>
                  <a:pt x="1204708" y="514041"/>
                  <a:pt x="1163264" y="619011"/>
                  <a:pt x="1178753" y="769786"/>
                </a:cubicBezTo>
                <a:cubicBezTo>
                  <a:pt x="1194242" y="920561"/>
                  <a:pt x="1150255" y="1100179"/>
                  <a:pt x="1178753" y="1209088"/>
                </a:cubicBezTo>
                <a:cubicBezTo>
                  <a:pt x="953033" y="1212546"/>
                  <a:pt x="831957" y="1153603"/>
                  <a:pt x="589377" y="1209088"/>
                </a:cubicBezTo>
                <a:cubicBezTo>
                  <a:pt x="346797" y="1264573"/>
                  <a:pt x="227804" y="1204342"/>
                  <a:pt x="0" y="1209088"/>
                </a:cubicBezTo>
                <a:cubicBezTo>
                  <a:pt x="-6541" y="1014540"/>
                  <a:pt x="43475" y="1012294"/>
                  <a:pt x="0" y="818150"/>
                </a:cubicBezTo>
                <a:cubicBezTo>
                  <a:pt x="-43475" y="624006"/>
                  <a:pt x="13318" y="591467"/>
                  <a:pt x="0" y="439302"/>
                </a:cubicBezTo>
                <a:cubicBezTo>
                  <a:pt x="-13318" y="287137"/>
                  <a:pt x="32269" y="168921"/>
                  <a:pt x="0" y="0"/>
                </a:cubicBezTo>
                <a:close/>
              </a:path>
              <a:path w="1178753" h="1209088" stroke="0" extrusionOk="0">
                <a:moveTo>
                  <a:pt x="0" y="0"/>
                </a:moveTo>
                <a:cubicBezTo>
                  <a:pt x="120947" y="-15160"/>
                  <a:pt x="375290" y="2993"/>
                  <a:pt x="554014" y="0"/>
                </a:cubicBezTo>
                <a:cubicBezTo>
                  <a:pt x="732738" y="-2993"/>
                  <a:pt x="1026039" y="10155"/>
                  <a:pt x="1178753" y="0"/>
                </a:cubicBezTo>
                <a:cubicBezTo>
                  <a:pt x="1221053" y="113776"/>
                  <a:pt x="1154624" y="269545"/>
                  <a:pt x="1178753" y="403029"/>
                </a:cubicBezTo>
                <a:cubicBezTo>
                  <a:pt x="1202882" y="536513"/>
                  <a:pt x="1176145" y="622467"/>
                  <a:pt x="1178753" y="793968"/>
                </a:cubicBezTo>
                <a:cubicBezTo>
                  <a:pt x="1181361" y="965469"/>
                  <a:pt x="1137963" y="1105563"/>
                  <a:pt x="1178753" y="1209088"/>
                </a:cubicBezTo>
                <a:cubicBezTo>
                  <a:pt x="1047041" y="1272899"/>
                  <a:pt x="751822" y="1186599"/>
                  <a:pt x="624739" y="1209088"/>
                </a:cubicBezTo>
                <a:cubicBezTo>
                  <a:pt x="497656" y="1231577"/>
                  <a:pt x="210886" y="1151617"/>
                  <a:pt x="0" y="1209088"/>
                </a:cubicBezTo>
                <a:cubicBezTo>
                  <a:pt x="-49542" y="1116780"/>
                  <a:pt x="19433" y="985727"/>
                  <a:pt x="0" y="781877"/>
                </a:cubicBezTo>
                <a:cubicBezTo>
                  <a:pt x="-19433" y="578027"/>
                  <a:pt x="10543" y="500736"/>
                  <a:pt x="0" y="415120"/>
                </a:cubicBezTo>
                <a:cubicBezTo>
                  <a:pt x="-10543" y="329504"/>
                  <a:pt x="31370" y="177320"/>
                  <a:pt x="0" y="0"/>
                </a:cubicBezTo>
                <a:close/>
              </a:path>
            </a:pathLst>
          </a:custGeom>
          <a:solidFill>
            <a:srgbClr val="D8E58B"/>
          </a:solidFill>
          <a:ln w="28575">
            <a:solidFill>
              <a:schemeClr val="accent1"/>
            </a:solidFill>
            <a:extLst>
              <a:ext uri="{C807C97D-BFC1-408E-A445-0C87EB9F89A2}">
                <ask:lineSketchStyleProps xmlns:ask="http://schemas.microsoft.com/office/drawing/2018/sketchyshapes" sd="1016513129">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4400" dirty="0">
                <a:solidFill>
                  <a:schemeClr val="tx1"/>
                </a:solidFill>
              </a:rPr>
              <a:t>29</a:t>
            </a:r>
            <a:endParaRPr lang="he-IL" dirty="0">
              <a:solidFill>
                <a:schemeClr val="tx1"/>
              </a:solidFill>
            </a:endParaRPr>
          </a:p>
        </p:txBody>
      </p:sp>
      <p:cxnSp>
        <p:nvCxnSpPr>
          <p:cNvPr id="8" name="קו מחיקה 24">
            <a:extLst>
              <a:ext uri="{FF2B5EF4-FFF2-40B4-BE49-F238E27FC236}">
                <a16:creationId xmlns:a16="http://schemas.microsoft.com/office/drawing/2014/main" id="{C9AC3893-DA8B-372E-0351-D834782FB929}"/>
              </a:ext>
            </a:extLst>
          </p:cNvPr>
          <p:cNvCxnSpPr>
            <a:cxnSpLocks/>
            <a:stCxn id="7" idx="3"/>
            <a:endCxn id="7" idx="1"/>
          </p:cNvCxnSpPr>
          <p:nvPr/>
        </p:nvCxnSpPr>
        <p:spPr>
          <a:xfrm flipH="1">
            <a:off x="8964203" y="5988005"/>
            <a:ext cx="1178753" cy="0"/>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0391217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nextCondLst>
                <p:cond evt="onClick" delay="0">
                  <p:tgtEl>
                    <p:spTgt spid="4"/>
                  </p:tgtEl>
                </p:cond>
              </p:nextCondLst>
            </p:seq>
            <p:seq concurrent="1" nextAc="seek">
              <p:cTn id="8" restart="whenNotActive" fill="hold" evtFilter="cancelBubble" nodeType="interactiveSeq">
                <p:stCondLst>
                  <p:cond evt="onClick" delay="0">
                    <p:tgtEl>
                      <p:spTgt spid="10"/>
                    </p:tgtEl>
                  </p:cond>
                </p:stCondLst>
                <p:endSync evt="end" delay="0">
                  <p:rtn val="all"/>
                </p:endSync>
                <p:childTnLst>
                  <p:par>
                    <p:cTn id="9" fill="hold">
                      <p:stCondLst>
                        <p:cond delay="0"/>
                      </p:stCondLst>
                      <p:childTnLst>
                        <p:par>
                          <p:cTn id="10" fill="hold">
                            <p:stCondLst>
                              <p:cond delay="0"/>
                            </p:stCondLst>
                            <p:childTnLst>
                              <p:par>
                                <p:cTn id="11" presetID="22" presetClass="entr" presetSubtype="8"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wipe(left)">
                                      <p:cBhvr>
                                        <p:cTn id="13" dur="500"/>
                                        <p:tgtEl>
                                          <p:spTgt spid="11"/>
                                        </p:tgtEl>
                                      </p:cBhvr>
                                    </p:animEffect>
                                  </p:childTnLst>
                                </p:cTn>
                              </p:par>
                            </p:childTnLst>
                          </p:cTn>
                        </p:par>
                      </p:childTnLst>
                    </p:cTn>
                  </p:par>
                </p:childTnLst>
              </p:cTn>
              <p:nextCondLst>
                <p:cond evt="onClick" delay="0">
                  <p:tgtEl>
                    <p:spTgt spid="10"/>
                  </p:tgtEl>
                </p:cond>
              </p:nextCondLst>
            </p:seq>
            <p:seq concurrent="1" nextAc="seek">
              <p:cTn id="14" restart="whenNotActive" fill="hold" evtFilter="cancelBubble" nodeType="interactiveSeq">
                <p:stCondLst>
                  <p:cond evt="onClick" delay="0">
                    <p:tgtEl>
                      <p:spTgt spid="13"/>
                    </p:tgtEl>
                  </p:cond>
                </p:stCondLst>
                <p:endSync evt="end" delay="0">
                  <p:rtn val="all"/>
                </p:endSync>
                <p:childTnLst>
                  <p:par>
                    <p:cTn id="15" fill="hold">
                      <p:stCondLst>
                        <p:cond delay="0"/>
                      </p:stCondLst>
                      <p:childTnLst>
                        <p:par>
                          <p:cTn id="16" fill="hold">
                            <p:stCondLst>
                              <p:cond delay="0"/>
                            </p:stCondLst>
                            <p:childTnLst>
                              <p:par>
                                <p:cTn id="17" presetID="22" presetClass="entr" presetSubtype="8"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wipe(left)">
                                      <p:cBhvr>
                                        <p:cTn id="19" dur="500"/>
                                        <p:tgtEl>
                                          <p:spTgt spid="14"/>
                                        </p:tgtEl>
                                      </p:cBhvr>
                                    </p:animEffect>
                                  </p:childTnLst>
                                </p:cTn>
                              </p:par>
                            </p:childTnLst>
                          </p:cTn>
                        </p:par>
                      </p:childTnLst>
                    </p:cTn>
                  </p:par>
                </p:childTnLst>
              </p:cTn>
              <p:nextCondLst>
                <p:cond evt="onClick" delay="0">
                  <p:tgtEl>
                    <p:spTgt spid="13"/>
                  </p:tgtEl>
                </p:cond>
              </p:nextCondLst>
            </p:seq>
            <p:seq concurrent="1" nextAc="seek">
              <p:cTn id="20" restart="whenNotActive" fill="hold" evtFilter="cancelBubble" nodeType="interactiveSeq">
                <p:stCondLst>
                  <p:cond evt="onClick" delay="0">
                    <p:tgtEl>
                      <p:spTgt spid="15"/>
                    </p:tgtEl>
                  </p:cond>
                </p:stCondLst>
                <p:endSync evt="end" delay="0">
                  <p:rtn val="all"/>
                </p:endSync>
                <p:childTnLst>
                  <p:par>
                    <p:cTn id="21" fill="hold">
                      <p:stCondLst>
                        <p:cond delay="0"/>
                      </p:stCondLst>
                      <p:childTnLst>
                        <p:par>
                          <p:cTn id="22" fill="hold">
                            <p:stCondLst>
                              <p:cond delay="0"/>
                            </p:stCondLst>
                            <p:childTnLst>
                              <p:par>
                                <p:cTn id="23" presetID="22" presetClass="entr" presetSubtype="8" fill="hold" nodeType="with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wipe(left)">
                                      <p:cBhvr>
                                        <p:cTn id="25" dur="500"/>
                                        <p:tgtEl>
                                          <p:spTgt spid="16"/>
                                        </p:tgtEl>
                                      </p:cBhvr>
                                    </p:animEffect>
                                  </p:childTnLst>
                                </p:cTn>
                              </p:par>
                            </p:childTnLst>
                          </p:cTn>
                        </p:par>
                      </p:childTnLst>
                    </p:cTn>
                  </p:par>
                </p:childTnLst>
              </p:cTn>
              <p:nextCondLst>
                <p:cond evt="onClick" delay="0">
                  <p:tgtEl>
                    <p:spTgt spid="15"/>
                  </p:tgtEl>
                </p:cond>
              </p:nextCondLst>
            </p:seq>
            <p:seq concurrent="1" nextAc="seek">
              <p:cTn id="26" restart="whenNotActive" fill="hold" evtFilter="cancelBubble" nodeType="interactiveSeq">
                <p:stCondLst>
                  <p:cond evt="onClick" delay="0">
                    <p:tgtEl>
                      <p:spTgt spid="17"/>
                    </p:tgtEl>
                  </p:cond>
                </p:stCondLst>
                <p:endSync evt="end" delay="0">
                  <p:rtn val="all"/>
                </p:endSync>
                <p:childTnLst>
                  <p:par>
                    <p:cTn id="27" fill="hold">
                      <p:stCondLst>
                        <p:cond delay="0"/>
                      </p:stCondLst>
                      <p:childTnLst>
                        <p:par>
                          <p:cTn id="28" fill="hold">
                            <p:stCondLst>
                              <p:cond delay="0"/>
                            </p:stCondLst>
                            <p:childTnLst>
                              <p:par>
                                <p:cTn id="29" presetID="22" presetClass="entr" presetSubtype="8" fill="hold" nodeType="with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wipe(left)">
                                      <p:cBhvr>
                                        <p:cTn id="31" dur="500"/>
                                        <p:tgtEl>
                                          <p:spTgt spid="18"/>
                                        </p:tgtEl>
                                      </p:cBhvr>
                                    </p:animEffect>
                                  </p:childTnLst>
                                </p:cTn>
                              </p:par>
                            </p:childTnLst>
                          </p:cTn>
                        </p:par>
                      </p:childTnLst>
                    </p:cTn>
                  </p:par>
                </p:childTnLst>
              </p:cTn>
              <p:nextCondLst>
                <p:cond evt="onClick" delay="0">
                  <p:tgtEl>
                    <p:spTgt spid="17"/>
                  </p:tgtEl>
                </p:cond>
              </p:nextCondLst>
            </p:seq>
            <p:seq concurrent="1" nextAc="seek">
              <p:cTn id="32" restart="whenNotActive" fill="hold" evtFilter="cancelBubble" nodeType="interactiveSeq">
                <p:stCondLst>
                  <p:cond evt="onClick" delay="0">
                    <p:tgtEl>
                      <p:spTgt spid="22"/>
                    </p:tgtEl>
                  </p:cond>
                </p:stCondLst>
                <p:endSync evt="end" delay="0">
                  <p:rtn val="all"/>
                </p:endSync>
                <p:childTnLst>
                  <p:par>
                    <p:cTn id="33" fill="hold">
                      <p:stCondLst>
                        <p:cond delay="0"/>
                      </p:stCondLst>
                      <p:childTnLst>
                        <p:par>
                          <p:cTn id="34" fill="hold">
                            <p:stCondLst>
                              <p:cond delay="0"/>
                            </p:stCondLst>
                            <p:childTnLst>
                              <p:par>
                                <p:cTn id="35" presetID="3" presetClass="emph" presetSubtype="2" fill="hold" grpId="0" nodeType="withEffect">
                                  <p:stCondLst>
                                    <p:cond delay="0"/>
                                  </p:stCondLst>
                                  <p:childTnLst>
                                    <p:animClr clrSpc="rgb" dir="cw">
                                      <p:cBhvr override="childStyle">
                                        <p:cTn id="36" dur="2000" fill="hold"/>
                                        <p:tgtEl>
                                          <p:spTgt spid="22"/>
                                        </p:tgtEl>
                                        <p:attrNameLst>
                                          <p:attrName>style.color</p:attrName>
                                        </p:attrNameLst>
                                      </p:cBhvr>
                                      <p:to>
                                        <a:srgbClr val="AEABAB"/>
                                      </p:to>
                                    </p:animClr>
                                  </p:childTnLst>
                                </p:cTn>
                              </p:par>
                              <p:par>
                                <p:cTn id="37" presetID="1" presetClass="entr" presetSubtype="0" fill="hold" nodeType="withEffect">
                                  <p:stCondLst>
                                    <p:cond delay="0"/>
                                  </p:stCondLst>
                                  <p:childTnLst>
                                    <p:set>
                                      <p:cBhvr>
                                        <p:cTn id="38" dur="1" fill="hold">
                                          <p:stCondLst>
                                            <p:cond delay="0"/>
                                          </p:stCondLst>
                                        </p:cTn>
                                        <p:tgtEl>
                                          <p:spTgt spid="27"/>
                                        </p:tgtEl>
                                        <p:attrNameLst>
                                          <p:attrName>style.visibility</p:attrName>
                                        </p:attrNameLst>
                                      </p:cBhvr>
                                      <p:to>
                                        <p:strVal val="visible"/>
                                      </p:to>
                                    </p:set>
                                  </p:childTnLst>
                                </p:cTn>
                              </p:par>
                              <p:par>
                                <p:cTn id="39" presetID="1" presetClass="exit" presetSubtype="0" fill="hold" grpId="0" nodeType="withEffect">
                                  <p:stCondLst>
                                    <p:cond delay="0"/>
                                  </p:stCondLst>
                                  <p:childTnLst>
                                    <p:set>
                                      <p:cBhvr>
                                        <p:cTn id="40" dur="1" fill="hold">
                                          <p:stCondLst>
                                            <p:cond delay="0"/>
                                          </p:stCondLst>
                                        </p:cTn>
                                        <p:tgtEl>
                                          <p:spTgt spid="23"/>
                                        </p:tgtEl>
                                        <p:attrNameLst>
                                          <p:attrName>style.visibility</p:attrName>
                                        </p:attrNameLst>
                                      </p:cBhvr>
                                      <p:to>
                                        <p:strVal val="hidden"/>
                                      </p:to>
                                    </p:set>
                                  </p:childTnLst>
                                </p:cTn>
                              </p:par>
                            </p:childTnLst>
                          </p:cTn>
                        </p:par>
                      </p:childTnLst>
                    </p:cTn>
                  </p:par>
                </p:childTnLst>
              </p:cTn>
              <p:nextCondLst>
                <p:cond evt="onClick" delay="0">
                  <p:tgtEl>
                    <p:spTgt spid="22"/>
                  </p:tgtEl>
                </p:cond>
              </p:nextCondLst>
            </p:seq>
            <p:seq concurrent="1" nextAc="seek">
              <p:cTn id="41" restart="whenNotActive" fill="hold" evtFilter="cancelBubble" nodeType="interactiveSeq">
                <p:stCondLst>
                  <p:cond evt="onClick" delay="0">
                    <p:tgtEl>
                      <p:spTgt spid="27"/>
                    </p:tgtEl>
                  </p:cond>
                </p:stCondLst>
                <p:endSync evt="end" delay="0">
                  <p:rtn val="all"/>
                </p:endSync>
                <p:childTnLst>
                  <p:par>
                    <p:cTn id="42" fill="hold">
                      <p:stCondLst>
                        <p:cond delay="0"/>
                      </p:stCondLst>
                      <p:childTnLst>
                        <p:par>
                          <p:cTn id="43" fill="hold">
                            <p:stCondLst>
                              <p:cond delay="0"/>
                            </p:stCondLst>
                            <p:childTnLst>
                              <p:par>
                                <p:cTn id="44" presetID="1" presetClass="exit" presetSubtype="0" fill="hold" nodeType="withEffect">
                                  <p:stCondLst>
                                    <p:cond delay="0"/>
                                  </p:stCondLst>
                                  <p:childTnLst>
                                    <p:set>
                                      <p:cBhvr>
                                        <p:cTn id="45" dur="1" fill="hold">
                                          <p:stCondLst>
                                            <p:cond delay="0"/>
                                          </p:stCondLst>
                                        </p:cTn>
                                        <p:tgtEl>
                                          <p:spTgt spid="27"/>
                                        </p:tgtEl>
                                        <p:attrNameLst>
                                          <p:attrName>style.visibility</p:attrName>
                                        </p:attrNameLst>
                                      </p:cBhvr>
                                      <p:to>
                                        <p:strVal val="hidden"/>
                                      </p:to>
                                    </p:set>
                                  </p:childTnLst>
                                </p:cTn>
                              </p:par>
                            </p:childTnLst>
                          </p:cTn>
                        </p:par>
                      </p:childTnLst>
                    </p:cTn>
                  </p:par>
                </p:childTnLst>
              </p:cTn>
              <p:nextCondLst>
                <p:cond evt="onClick" delay="0">
                  <p:tgtEl>
                    <p:spTgt spid="27"/>
                  </p:tgtEl>
                </p:cond>
              </p:nextCondLst>
            </p:seq>
            <p:seq concurrent="1" nextAc="seek">
              <p:cTn id="46" restart="whenNotActive" fill="hold" evtFilter="cancelBubble" nodeType="interactiveSeq">
                <p:stCondLst>
                  <p:cond evt="onClick" delay="0">
                    <p:tgtEl>
                      <p:spTgt spid="19"/>
                    </p:tgtEl>
                  </p:cond>
                </p:stCondLst>
                <p:endSync evt="end" delay="0">
                  <p:rtn val="all"/>
                </p:endSync>
                <p:childTnLst>
                  <p:par>
                    <p:cTn id="47" fill="hold">
                      <p:stCondLst>
                        <p:cond delay="0"/>
                      </p:stCondLst>
                      <p:childTnLst>
                        <p:par>
                          <p:cTn id="48" fill="hold">
                            <p:stCondLst>
                              <p:cond delay="0"/>
                            </p:stCondLst>
                            <p:childTnLst>
                              <p:par>
                                <p:cTn id="49" presetID="1" presetClass="entr" presetSubtype="0" fill="hold" nodeType="withEffect">
                                  <p:stCondLst>
                                    <p:cond delay="0"/>
                                  </p:stCondLst>
                                  <p:childTnLst>
                                    <p:set>
                                      <p:cBhvr>
                                        <p:cTn id="50" dur="1" fill="hold">
                                          <p:stCondLst>
                                            <p:cond delay="0"/>
                                          </p:stCondLst>
                                        </p:cTn>
                                        <p:tgtEl>
                                          <p:spTgt spid="29"/>
                                        </p:tgtEl>
                                        <p:attrNameLst>
                                          <p:attrName>style.visibility</p:attrName>
                                        </p:attrNameLst>
                                      </p:cBhvr>
                                      <p:to>
                                        <p:strVal val="visible"/>
                                      </p:to>
                                    </p:set>
                                  </p:childTnLst>
                                </p:cTn>
                              </p:par>
                            </p:childTnLst>
                          </p:cTn>
                        </p:par>
                      </p:childTnLst>
                    </p:cTn>
                  </p:par>
                </p:childTnLst>
              </p:cTn>
              <p:nextCondLst>
                <p:cond evt="onClick" delay="0">
                  <p:tgtEl>
                    <p:spTgt spid="19"/>
                  </p:tgtEl>
                </p:cond>
              </p:nextCondLst>
            </p:seq>
            <p:seq concurrent="1" nextAc="seek">
              <p:cTn id="51" restart="whenNotActive" fill="hold" evtFilter="cancelBubble" nodeType="interactiveSeq">
                <p:stCondLst>
                  <p:cond evt="onClick" delay="0">
                    <p:tgtEl>
                      <p:spTgt spid="7"/>
                    </p:tgtEl>
                  </p:cond>
                </p:stCondLst>
                <p:endSync evt="end" delay="0">
                  <p:rtn val="all"/>
                </p:endSync>
                <p:childTnLst>
                  <p:par>
                    <p:cTn id="52" fill="hold">
                      <p:stCondLst>
                        <p:cond delay="0"/>
                      </p:stCondLst>
                      <p:childTnLst>
                        <p:par>
                          <p:cTn id="53" fill="hold">
                            <p:stCondLst>
                              <p:cond delay="0"/>
                            </p:stCondLst>
                            <p:childTnLst>
                              <p:par>
                                <p:cTn id="54" presetID="22" presetClass="entr" presetSubtype="8" fill="hold" nodeType="withEffect">
                                  <p:stCondLst>
                                    <p:cond delay="0"/>
                                  </p:stCondLst>
                                  <p:childTnLst>
                                    <p:set>
                                      <p:cBhvr>
                                        <p:cTn id="55" dur="1" fill="hold">
                                          <p:stCondLst>
                                            <p:cond delay="0"/>
                                          </p:stCondLst>
                                        </p:cTn>
                                        <p:tgtEl>
                                          <p:spTgt spid="8"/>
                                        </p:tgtEl>
                                        <p:attrNameLst>
                                          <p:attrName>style.visibility</p:attrName>
                                        </p:attrNameLst>
                                      </p:cBhvr>
                                      <p:to>
                                        <p:strVal val="visible"/>
                                      </p:to>
                                    </p:set>
                                    <p:animEffect transition="in" filter="wipe(left)">
                                      <p:cBhvr>
                                        <p:cTn id="56" dur="500"/>
                                        <p:tgtEl>
                                          <p:spTgt spid="8"/>
                                        </p:tgtEl>
                                      </p:cBhvr>
                                    </p:animEffect>
                                  </p:childTnLst>
                                </p:cTn>
                              </p:par>
                            </p:childTnLst>
                          </p:cTn>
                        </p:par>
                      </p:childTnLst>
                    </p:cTn>
                  </p:par>
                </p:childTnLst>
              </p:cTn>
              <p:nextCondLst>
                <p:cond evt="onClick" delay="0">
                  <p:tgtEl>
                    <p:spTgt spid="7"/>
                  </p:tgtEl>
                </p:cond>
              </p:nextCondLst>
            </p:seq>
          </p:childTnLst>
        </p:cTn>
      </p:par>
    </p:tnLst>
    <p:bldLst>
      <p:bldP spid="22" grpId="0" animBg="1"/>
      <p:bldP spid="2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1A661EA-33FF-4C45-B23F-05E823DC5CC0}"/>
              </a:ext>
            </a:extLst>
          </p:cNvPr>
          <p:cNvSpPr>
            <a:spLocks noGrp="1"/>
          </p:cNvSpPr>
          <p:nvPr>
            <p:ph type="title"/>
          </p:nvPr>
        </p:nvSpPr>
        <p:spPr/>
        <p:txBody>
          <a:bodyPr/>
          <a:lstStyle/>
          <a:p>
            <a:r>
              <a:rPr lang="he-IL" dirty="0"/>
              <a:t>מהלך הצעה 1</a:t>
            </a:r>
          </a:p>
        </p:txBody>
      </p:sp>
      <p:sp>
        <p:nvSpPr>
          <p:cNvPr id="4" name="מציין מיקום תוכן 3">
            <a:extLst>
              <a:ext uri="{FF2B5EF4-FFF2-40B4-BE49-F238E27FC236}">
                <a16:creationId xmlns:a16="http://schemas.microsoft.com/office/drawing/2014/main" id="{769A7B94-D4D7-CFEF-0264-1B26497A423E}"/>
              </a:ext>
            </a:extLst>
          </p:cNvPr>
          <p:cNvSpPr>
            <a:spLocks noGrp="1"/>
          </p:cNvSpPr>
          <p:nvPr>
            <p:ph sz="quarter" idx="14"/>
          </p:nvPr>
        </p:nvSpPr>
        <p:spPr/>
        <p:txBody>
          <a:bodyPr/>
          <a:lstStyle/>
          <a:p>
            <a:r>
              <a:rPr lang="he-IL" dirty="0"/>
              <a:t>זוגי או </a:t>
            </a:r>
            <a:r>
              <a:rPr lang="he-IL" dirty="0" err="1"/>
              <a:t>אי־זוגי</a:t>
            </a:r>
            <a:endParaRPr lang="he-IL" dirty="0"/>
          </a:p>
        </p:txBody>
      </p:sp>
      <p:sp>
        <p:nvSpPr>
          <p:cNvPr id="8" name="מציין מיקום תוכן 3">
            <a:extLst>
              <a:ext uri="{FF2B5EF4-FFF2-40B4-BE49-F238E27FC236}">
                <a16:creationId xmlns:a16="http://schemas.microsoft.com/office/drawing/2014/main" id="{10C0AEE7-A168-403E-AB46-4AF95AF5E9D7}"/>
              </a:ext>
            </a:extLst>
          </p:cNvPr>
          <p:cNvSpPr txBox="1">
            <a:spLocks/>
          </p:cNvSpPr>
          <p:nvPr/>
        </p:nvSpPr>
        <p:spPr>
          <a:xfrm>
            <a:off x="1524001" y="2483699"/>
            <a:ext cx="10470177" cy="3568897"/>
          </a:xfrm>
          <a:prstGeom prst="rect">
            <a:avLst/>
          </a:prstGeom>
        </p:spPr>
        <p:txBody>
          <a:bodyPr vert="horz" lIns="91440" tIns="45720" rIns="91440" bIns="45720" rtlCol="1">
            <a:normAutofit fontScale="85000" lnSpcReduction="10000"/>
          </a:bodyPr>
          <a:lstStyle>
            <a:lvl1pPr marL="1438275" indent="-4763" algn="r" defTabSz="914400" rtl="1" eaLnBrk="1" latinLnBrk="0" hangingPunct="1">
              <a:lnSpc>
                <a:spcPts val="1800"/>
              </a:lnSpc>
              <a:spcBef>
                <a:spcPts val="1000"/>
              </a:spcBef>
              <a:buFont typeface="Arial" panose="020B0604020202020204" pitchFamily="34" charset="0"/>
              <a:buNone/>
              <a:defRPr sz="20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he-IL" sz="2400" dirty="0"/>
              <a:t>במהלך השיעור נתחיל מספירה בדילוגים של 2 קדימה ואחורה על ישר המספרים. נעבור לסידור של 'מפלצות' בזוגות כדי להכיר דרך דוגמאות את המושגים 'זוגי' ו'אי־זוגי'. </a:t>
            </a:r>
          </a:p>
          <a:p>
            <a:pPr>
              <a:lnSpc>
                <a:spcPct val="150000"/>
              </a:lnSpc>
            </a:pPr>
            <a:r>
              <a:rPr lang="he-IL" sz="2400" dirty="0"/>
              <a:t>לאחר ההיכרות עם המושגים נאפשר לתלמידים לחקור בעצמם מספרים בין 15 ל־30 באמצעות דף מדבקות. כל ילד יבחר מספר אחד. את המידע נרכז בעזרת הצגת המספרים ומיון שלהם על ישר המספרים. נמשיך בסדרת פעילויות שמטרתה חקירת הזוגיות במספרים גדולים יותר. תחילה בעזרת עשרות שלמות ואחר כך במספרים שיש בהם עשרות ויחידות, כמו 63. בשלב זה של השיעור נבקש מהילדים לעבוד עם העשרות והיחידות שהכינו בשיעור הקודם.</a:t>
            </a:r>
          </a:p>
          <a:p>
            <a:pPr>
              <a:lnSpc>
                <a:spcPct val="150000"/>
              </a:lnSpc>
            </a:pPr>
            <a:endParaRPr lang="he-IL" sz="2400" dirty="0"/>
          </a:p>
          <a:p>
            <a:pPr>
              <a:lnSpc>
                <a:spcPct val="150000"/>
              </a:lnSpc>
            </a:pPr>
            <a:endParaRPr lang="he-IL" sz="2400" dirty="0"/>
          </a:p>
          <a:p>
            <a:pPr>
              <a:lnSpc>
                <a:spcPct val="150000"/>
              </a:lnSpc>
            </a:pPr>
            <a:endParaRPr lang="he-IL" sz="2400" dirty="0"/>
          </a:p>
        </p:txBody>
      </p:sp>
    </p:spTree>
    <p:extLst>
      <p:ext uri="{BB962C8B-B14F-4D97-AF65-F5344CB8AC3E}">
        <p14:creationId xmlns:p14="http://schemas.microsoft.com/office/powerpoint/2010/main" val="42518034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מחבר חץ ישר 2">
            <a:extLst>
              <a:ext uri="{FF2B5EF4-FFF2-40B4-BE49-F238E27FC236}">
                <a16:creationId xmlns:a16="http://schemas.microsoft.com/office/drawing/2014/main" id="{BC6DAFBF-C119-346D-B11F-D3FAE4076D34}"/>
              </a:ext>
            </a:extLst>
          </p:cNvPr>
          <p:cNvCxnSpPr>
            <a:cxnSpLocks/>
          </p:cNvCxnSpPr>
          <p:nvPr/>
        </p:nvCxnSpPr>
        <p:spPr>
          <a:xfrm flipV="1">
            <a:off x="292283" y="3871223"/>
            <a:ext cx="11716378" cy="14799"/>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5" name="מחבר ישר 4">
            <a:extLst>
              <a:ext uri="{FF2B5EF4-FFF2-40B4-BE49-F238E27FC236}">
                <a16:creationId xmlns:a16="http://schemas.microsoft.com/office/drawing/2014/main" id="{15F129C4-6F92-EA0A-A5BF-4371574AAFC1}"/>
              </a:ext>
            </a:extLst>
          </p:cNvPr>
          <p:cNvCxnSpPr>
            <a:cxnSpLocks/>
          </p:cNvCxnSpPr>
          <p:nvPr/>
        </p:nvCxnSpPr>
        <p:spPr>
          <a:xfrm>
            <a:off x="480127" y="3597405"/>
            <a:ext cx="0" cy="547635"/>
          </a:xfrm>
          <a:prstGeom prst="line">
            <a:avLst/>
          </a:prstGeom>
          <a:ln w="38100">
            <a:solidFill>
              <a:srgbClr val="F98820"/>
            </a:solidFill>
          </a:ln>
        </p:spPr>
        <p:style>
          <a:lnRef idx="1">
            <a:schemeClr val="accent1"/>
          </a:lnRef>
          <a:fillRef idx="0">
            <a:schemeClr val="accent1"/>
          </a:fillRef>
          <a:effectRef idx="0">
            <a:schemeClr val="accent1"/>
          </a:effectRef>
          <a:fontRef idx="minor">
            <a:schemeClr val="tx1"/>
          </a:fontRef>
        </p:style>
      </p:cxnSp>
      <p:cxnSp>
        <p:nvCxnSpPr>
          <p:cNvPr id="6" name="מחבר ישר 5">
            <a:extLst>
              <a:ext uri="{FF2B5EF4-FFF2-40B4-BE49-F238E27FC236}">
                <a16:creationId xmlns:a16="http://schemas.microsoft.com/office/drawing/2014/main" id="{3550B1DA-8D58-F5D7-504D-51A902138AC2}"/>
              </a:ext>
            </a:extLst>
          </p:cNvPr>
          <p:cNvCxnSpPr>
            <a:cxnSpLocks/>
          </p:cNvCxnSpPr>
          <p:nvPr/>
        </p:nvCxnSpPr>
        <p:spPr>
          <a:xfrm>
            <a:off x="1223687" y="3612205"/>
            <a:ext cx="0" cy="547635"/>
          </a:xfrm>
          <a:prstGeom prst="line">
            <a:avLst/>
          </a:prstGeom>
          <a:ln w="38100">
            <a:solidFill>
              <a:srgbClr val="F98820"/>
            </a:solidFill>
          </a:ln>
        </p:spPr>
        <p:style>
          <a:lnRef idx="1">
            <a:schemeClr val="accent1"/>
          </a:lnRef>
          <a:fillRef idx="0">
            <a:schemeClr val="accent1"/>
          </a:fillRef>
          <a:effectRef idx="0">
            <a:schemeClr val="accent1"/>
          </a:effectRef>
          <a:fontRef idx="minor">
            <a:schemeClr val="tx1"/>
          </a:fontRef>
        </p:style>
      </p:cxnSp>
      <p:cxnSp>
        <p:nvCxnSpPr>
          <p:cNvPr id="7" name="מחבר ישר 6">
            <a:extLst>
              <a:ext uri="{FF2B5EF4-FFF2-40B4-BE49-F238E27FC236}">
                <a16:creationId xmlns:a16="http://schemas.microsoft.com/office/drawing/2014/main" id="{84F38079-336E-7031-2872-71BE646ED18F}"/>
              </a:ext>
            </a:extLst>
          </p:cNvPr>
          <p:cNvCxnSpPr>
            <a:cxnSpLocks/>
          </p:cNvCxnSpPr>
          <p:nvPr/>
        </p:nvCxnSpPr>
        <p:spPr>
          <a:xfrm>
            <a:off x="1967247" y="3612205"/>
            <a:ext cx="0" cy="547635"/>
          </a:xfrm>
          <a:prstGeom prst="line">
            <a:avLst/>
          </a:prstGeom>
          <a:ln w="38100">
            <a:solidFill>
              <a:srgbClr val="F98820"/>
            </a:solidFill>
          </a:ln>
        </p:spPr>
        <p:style>
          <a:lnRef idx="1">
            <a:schemeClr val="accent1"/>
          </a:lnRef>
          <a:fillRef idx="0">
            <a:schemeClr val="accent1"/>
          </a:fillRef>
          <a:effectRef idx="0">
            <a:schemeClr val="accent1"/>
          </a:effectRef>
          <a:fontRef idx="minor">
            <a:schemeClr val="tx1"/>
          </a:fontRef>
        </p:style>
      </p:cxnSp>
      <p:cxnSp>
        <p:nvCxnSpPr>
          <p:cNvPr id="8" name="מחבר ישר 7">
            <a:extLst>
              <a:ext uri="{FF2B5EF4-FFF2-40B4-BE49-F238E27FC236}">
                <a16:creationId xmlns:a16="http://schemas.microsoft.com/office/drawing/2014/main" id="{FEABA15B-BE66-8DFB-EDCC-8BFFF70948F2}"/>
              </a:ext>
            </a:extLst>
          </p:cNvPr>
          <p:cNvCxnSpPr>
            <a:cxnSpLocks/>
          </p:cNvCxnSpPr>
          <p:nvPr/>
        </p:nvCxnSpPr>
        <p:spPr>
          <a:xfrm>
            <a:off x="2710807" y="3612205"/>
            <a:ext cx="0" cy="547635"/>
          </a:xfrm>
          <a:prstGeom prst="line">
            <a:avLst/>
          </a:prstGeom>
          <a:ln w="38100">
            <a:solidFill>
              <a:srgbClr val="F98820"/>
            </a:solidFill>
          </a:ln>
        </p:spPr>
        <p:style>
          <a:lnRef idx="1">
            <a:schemeClr val="accent1"/>
          </a:lnRef>
          <a:fillRef idx="0">
            <a:schemeClr val="accent1"/>
          </a:fillRef>
          <a:effectRef idx="0">
            <a:schemeClr val="accent1"/>
          </a:effectRef>
          <a:fontRef idx="minor">
            <a:schemeClr val="tx1"/>
          </a:fontRef>
        </p:style>
      </p:cxnSp>
      <p:cxnSp>
        <p:nvCxnSpPr>
          <p:cNvPr id="9" name="מחבר ישר 8">
            <a:extLst>
              <a:ext uri="{FF2B5EF4-FFF2-40B4-BE49-F238E27FC236}">
                <a16:creationId xmlns:a16="http://schemas.microsoft.com/office/drawing/2014/main" id="{EEF05816-6F71-744A-3B94-9FFFD46C49EE}"/>
              </a:ext>
            </a:extLst>
          </p:cNvPr>
          <p:cNvCxnSpPr>
            <a:cxnSpLocks/>
          </p:cNvCxnSpPr>
          <p:nvPr/>
        </p:nvCxnSpPr>
        <p:spPr>
          <a:xfrm>
            <a:off x="3454367" y="3612205"/>
            <a:ext cx="0" cy="547635"/>
          </a:xfrm>
          <a:prstGeom prst="line">
            <a:avLst/>
          </a:prstGeom>
          <a:ln w="38100">
            <a:solidFill>
              <a:srgbClr val="F98820"/>
            </a:solidFill>
          </a:ln>
        </p:spPr>
        <p:style>
          <a:lnRef idx="1">
            <a:schemeClr val="accent1"/>
          </a:lnRef>
          <a:fillRef idx="0">
            <a:schemeClr val="accent1"/>
          </a:fillRef>
          <a:effectRef idx="0">
            <a:schemeClr val="accent1"/>
          </a:effectRef>
          <a:fontRef idx="minor">
            <a:schemeClr val="tx1"/>
          </a:fontRef>
        </p:style>
      </p:cxnSp>
      <p:cxnSp>
        <p:nvCxnSpPr>
          <p:cNvPr id="10" name="מחבר ישר 9">
            <a:extLst>
              <a:ext uri="{FF2B5EF4-FFF2-40B4-BE49-F238E27FC236}">
                <a16:creationId xmlns:a16="http://schemas.microsoft.com/office/drawing/2014/main" id="{2572A707-D1D4-30C8-C7FE-8BAD75093538}"/>
              </a:ext>
            </a:extLst>
          </p:cNvPr>
          <p:cNvCxnSpPr>
            <a:cxnSpLocks/>
          </p:cNvCxnSpPr>
          <p:nvPr/>
        </p:nvCxnSpPr>
        <p:spPr>
          <a:xfrm>
            <a:off x="4197927" y="3612205"/>
            <a:ext cx="0" cy="547635"/>
          </a:xfrm>
          <a:prstGeom prst="line">
            <a:avLst/>
          </a:prstGeom>
          <a:ln w="38100">
            <a:solidFill>
              <a:srgbClr val="F98820"/>
            </a:solidFill>
          </a:ln>
        </p:spPr>
        <p:style>
          <a:lnRef idx="1">
            <a:schemeClr val="accent1"/>
          </a:lnRef>
          <a:fillRef idx="0">
            <a:schemeClr val="accent1"/>
          </a:fillRef>
          <a:effectRef idx="0">
            <a:schemeClr val="accent1"/>
          </a:effectRef>
          <a:fontRef idx="minor">
            <a:schemeClr val="tx1"/>
          </a:fontRef>
        </p:style>
      </p:cxnSp>
      <p:cxnSp>
        <p:nvCxnSpPr>
          <p:cNvPr id="11" name="מחבר ישר 10">
            <a:extLst>
              <a:ext uri="{FF2B5EF4-FFF2-40B4-BE49-F238E27FC236}">
                <a16:creationId xmlns:a16="http://schemas.microsoft.com/office/drawing/2014/main" id="{28EF365E-31CA-E480-E804-450BA6C3AF32}"/>
              </a:ext>
            </a:extLst>
          </p:cNvPr>
          <p:cNvCxnSpPr>
            <a:cxnSpLocks/>
          </p:cNvCxnSpPr>
          <p:nvPr/>
        </p:nvCxnSpPr>
        <p:spPr>
          <a:xfrm>
            <a:off x="4941487" y="3612205"/>
            <a:ext cx="0" cy="547635"/>
          </a:xfrm>
          <a:prstGeom prst="line">
            <a:avLst/>
          </a:prstGeom>
          <a:ln w="38100">
            <a:solidFill>
              <a:srgbClr val="F98820"/>
            </a:solidFill>
          </a:ln>
        </p:spPr>
        <p:style>
          <a:lnRef idx="1">
            <a:schemeClr val="accent1"/>
          </a:lnRef>
          <a:fillRef idx="0">
            <a:schemeClr val="accent1"/>
          </a:fillRef>
          <a:effectRef idx="0">
            <a:schemeClr val="accent1"/>
          </a:effectRef>
          <a:fontRef idx="minor">
            <a:schemeClr val="tx1"/>
          </a:fontRef>
        </p:style>
      </p:cxnSp>
      <p:cxnSp>
        <p:nvCxnSpPr>
          <p:cNvPr id="12" name="מחבר ישר 11">
            <a:extLst>
              <a:ext uri="{FF2B5EF4-FFF2-40B4-BE49-F238E27FC236}">
                <a16:creationId xmlns:a16="http://schemas.microsoft.com/office/drawing/2014/main" id="{BD221FEE-6F7B-8976-B06A-29652CA52297}"/>
              </a:ext>
            </a:extLst>
          </p:cNvPr>
          <p:cNvCxnSpPr>
            <a:cxnSpLocks/>
          </p:cNvCxnSpPr>
          <p:nvPr/>
        </p:nvCxnSpPr>
        <p:spPr>
          <a:xfrm>
            <a:off x="5685047" y="3612205"/>
            <a:ext cx="0" cy="547635"/>
          </a:xfrm>
          <a:prstGeom prst="line">
            <a:avLst/>
          </a:prstGeom>
          <a:ln w="38100">
            <a:solidFill>
              <a:srgbClr val="F98820"/>
            </a:solidFill>
          </a:ln>
        </p:spPr>
        <p:style>
          <a:lnRef idx="1">
            <a:schemeClr val="accent1"/>
          </a:lnRef>
          <a:fillRef idx="0">
            <a:schemeClr val="accent1"/>
          </a:fillRef>
          <a:effectRef idx="0">
            <a:schemeClr val="accent1"/>
          </a:effectRef>
          <a:fontRef idx="minor">
            <a:schemeClr val="tx1"/>
          </a:fontRef>
        </p:style>
      </p:cxnSp>
      <p:cxnSp>
        <p:nvCxnSpPr>
          <p:cNvPr id="13" name="מחבר ישר 12">
            <a:extLst>
              <a:ext uri="{FF2B5EF4-FFF2-40B4-BE49-F238E27FC236}">
                <a16:creationId xmlns:a16="http://schemas.microsoft.com/office/drawing/2014/main" id="{720EAFFA-69D7-3EC8-4642-82A9E5810711}"/>
              </a:ext>
            </a:extLst>
          </p:cNvPr>
          <p:cNvCxnSpPr>
            <a:cxnSpLocks/>
          </p:cNvCxnSpPr>
          <p:nvPr/>
        </p:nvCxnSpPr>
        <p:spPr>
          <a:xfrm>
            <a:off x="6428607" y="3612205"/>
            <a:ext cx="0" cy="547635"/>
          </a:xfrm>
          <a:prstGeom prst="line">
            <a:avLst/>
          </a:prstGeom>
          <a:ln w="38100">
            <a:solidFill>
              <a:srgbClr val="F98820"/>
            </a:solidFill>
          </a:ln>
        </p:spPr>
        <p:style>
          <a:lnRef idx="1">
            <a:schemeClr val="accent1"/>
          </a:lnRef>
          <a:fillRef idx="0">
            <a:schemeClr val="accent1"/>
          </a:fillRef>
          <a:effectRef idx="0">
            <a:schemeClr val="accent1"/>
          </a:effectRef>
          <a:fontRef idx="minor">
            <a:schemeClr val="tx1"/>
          </a:fontRef>
        </p:style>
      </p:cxnSp>
      <p:cxnSp>
        <p:nvCxnSpPr>
          <p:cNvPr id="14" name="מחבר ישר 13">
            <a:extLst>
              <a:ext uri="{FF2B5EF4-FFF2-40B4-BE49-F238E27FC236}">
                <a16:creationId xmlns:a16="http://schemas.microsoft.com/office/drawing/2014/main" id="{01057D29-A76C-FA3F-F074-FD4EA6BB5460}"/>
              </a:ext>
            </a:extLst>
          </p:cNvPr>
          <p:cNvCxnSpPr>
            <a:cxnSpLocks/>
          </p:cNvCxnSpPr>
          <p:nvPr/>
        </p:nvCxnSpPr>
        <p:spPr>
          <a:xfrm>
            <a:off x="7172167" y="3612205"/>
            <a:ext cx="0" cy="547635"/>
          </a:xfrm>
          <a:prstGeom prst="line">
            <a:avLst/>
          </a:prstGeom>
          <a:ln w="38100">
            <a:solidFill>
              <a:srgbClr val="F98820"/>
            </a:solidFill>
          </a:ln>
        </p:spPr>
        <p:style>
          <a:lnRef idx="1">
            <a:schemeClr val="accent1"/>
          </a:lnRef>
          <a:fillRef idx="0">
            <a:schemeClr val="accent1"/>
          </a:fillRef>
          <a:effectRef idx="0">
            <a:schemeClr val="accent1"/>
          </a:effectRef>
          <a:fontRef idx="minor">
            <a:schemeClr val="tx1"/>
          </a:fontRef>
        </p:style>
      </p:cxnSp>
      <p:cxnSp>
        <p:nvCxnSpPr>
          <p:cNvPr id="15" name="מחבר ישר 14">
            <a:extLst>
              <a:ext uri="{FF2B5EF4-FFF2-40B4-BE49-F238E27FC236}">
                <a16:creationId xmlns:a16="http://schemas.microsoft.com/office/drawing/2014/main" id="{0D7E84F8-161A-9E18-9B54-F5AF86474529}"/>
              </a:ext>
            </a:extLst>
          </p:cNvPr>
          <p:cNvCxnSpPr>
            <a:cxnSpLocks/>
          </p:cNvCxnSpPr>
          <p:nvPr/>
        </p:nvCxnSpPr>
        <p:spPr>
          <a:xfrm>
            <a:off x="7915727" y="3612205"/>
            <a:ext cx="0" cy="547635"/>
          </a:xfrm>
          <a:prstGeom prst="line">
            <a:avLst/>
          </a:prstGeom>
          <a:ln w="38100">
            <a:solidFill>
              <a:srgbClr val="F98820"/>
            </a:solidFill>
          </a:ln>
        </p:spPr>
        <p:style>
          <a:lnRef idx="1">
            <a:schemeClr val="accent1"/>
          </a:lnRef>
          <a:fillRef idx="0">
            <a:schemeClr val="accent1"/>
          </a:fillRef>
          <a:effectRef idx="0">
            <a:schemeClr val="accent1"/>
          </a:effectRef>
          <a:fontRef idx="minor">
            <a:schemeClr val="tx1"/>
          </a:fontRef>
        </p:style>
      </p:cxnSp>
      <p:cxnSp>
        <p:nvCxnSpPr>
          <p:cNvPr id="16" name="מחבר ישר 15">
            <a:extLst>
              <a:ext uri="{FF2B5EF4-FFF2-40B4-BE49-F238E27FC236}">
                <a16:creationId xmlns:a16="http://schemas.microsoft.com/office/drawing/2014/main" id="{BE198575-0FF2-48A3-C08D-4DB2FADDD8B9}"/>
              </a:ext>
            </a:extLst>
          </p:cNvPr>
          <p:cNvCxnSpPr>
            <a:cxnSpLocks/>
          </p:cNvCxnSpPr>
          <p:nvPr/>
        </p:nvCxnSpPr>
        <p:spPr>
          <a:xfrm>
            <a:off x="8659287" y="3612205"/>
            <a:ext cx="0" cy="547635"/>
          </a:xfrm>
          <a:prstGeom prst="line">
            <a:avLst/>
          </a:prstGeom>
          <a:ln w="38100">
            <a:solidFill>
              <a:srgbClr val="F98820"/>
            </a:solidFill>
          </a:ln>
        </p:spPr>
        <p:style>
          <a:lnRef idx="1">
            <a:schemeClr val="accent1"/>
          </a:lnRef>
          <a:fillRef idx="0">
            <a:schemeClr val="accent1"/>
          </a:fillRef>
          <a:effectRef idx="0">
            <a:schemeClr val="accent1"/>
          </a:effectRef>
          <a:fontRef idx="minor">
            <a:schemeClr val="tx1"/>
          </a:fontRef>
        </p:style>
      </p:cxnSp>
      <p:cxnSp>
        <p:nvCxnSpPr>
          <p:cNvPr id="17" name="מחבר ישר 16">
            <a:extLst>
              <a:ext uri="{FF2B5EF4-FFF2-40B4-BE49-F238E27FC236}">
                <a16:creationId xmlns:a16="http://schemas.microsoft.com/office/drawing/2014/main" id="{4D11CF10-9C5A-7579-F96A-B899479CEDBE}"/>
              </a:ext>
            </a:extLst>
          </p:cNvPr>
          <p:cNvCxnSpPr>
            <a:cxnSpLocks/>
          </p:cNvCxnSpPr>
          <p:nvPr/>
        </p:nvCxnSpPr>
        <p:spPr>
          <a:xfrm>
            <a:off x="9402847" y="3612205"/>
            <a:ext cx="0" cy="547635"/>
          </a:xfrm>
          <a:prstGeom prst="line">
            <a:avLst/>
          </a:prstGeom>
          <a:ln w="38100">
            <a:solidFill>
              <a:srgbClr val="F98820"/>
            </a:solidFill>
          </a:ln>
        </p:spPr>
        <p:style>
          <a:lnRef idx="1">
            <a:schemeClr val="accent1"/>
          </a:lnRef>
          <a:fillRef idx="0">
            <a:schemeClr val="accent1"/>
          </a:fillRef>
          <a:effectRef idx="0">
            <a:schemeClr val="accent1"/>
          </a:effectRef>
          <a:fontRef idx="minor">
            <a:schemeClr val="tx1"/>
          </a:fontRef>
        </p:style>
      </p:cxnSp>
      <p:cxnSp>
        <p:nvCxnSpPr>
          <p:cNvPr id="18" name="מחבר ישר 17">
            <a:extLst>
              <a:ext uri="{FF2B5EF4-FFF2-40B4-BE49-F238E27FC236}">
                <a16:creationId xmlns:a16="http://schemas.microsoft.com/office/drawing/2014/main" id="{E2AD7E69-7396-ECAC-5173-E04BD4160C8F}"/>
              </a:ext>
            </a:extLst>
          </p:cNvPr>
          <p:cNvCxnSpPr>
            <a:cxnSpLocks/>
          </p:cNvCxnSpPr>
          <p:nvPr/>
        </p:nvCxnSpPr>
        <p:spPr>
          <a:xfrm>
            <a:off x="10146407" y="3612205"/>
            <a:ext cx="0" cy="547635"/>
          </a:xfrm>
          <a:prstGeom prst="line">
            <a:avLst/>
          </a:prstGeom>
          <a:ln w="38100">
            <a:solidFill>
              <a:srgbClr val="F98820"/>
            </a:solidFill>
          </a:ln>
        </p:spPr>
        <p:style>
          <a:lnRef idx="1">
            <a:schemeClr val="accent1"/>
          </a:lnRef>
          <a:fillRef idx="0">
            <a:schemeClr val="accent1"/>
          </a:fillRef>
          <a:effectRef idx="0">
            <a:schemeClr val="accent1"/>
          </a:effectRef>
          <a:fontRef idx="minor">
            <a:schemeClr val="tx1"/>
          </a:fontRef>
        </p:style>
      </p:cxnSp>
      <p:cxnSp>
        <p:nvCxnSpPr>
          <p:cNvPr id="19" name="מחבר ישר 18">
            <a:extLst>
              <a:ext uri="{FF2B5EF4-FFF2-40B4-BE49-F238E27FC236}">
                <a16:creationId xmlns:a16="http://schemas.microsoft.com/office/drawing/2014/main" id="{86D49694-7179-4233-1C8F-6DA25EA8580E}"/>
              </a:ext>
            </a:extLst>
          </p:cNvPr>
          <p:cNvCxnSpPr>
            <a:cxnSpLocks/>
          </p:cNvCxnSpPr>
          <p:nvPr/>
        </p:nvCxnSpPr>
        <p:spPr>
          <a:xfrm>
            <a:off x="10889967" y="3612205"/>
            <a:ext cx="0" cy="547635"/>
          </a:xfrm>
          <a:prstGeom prst="line">
            <a:avLst/>
          </a:prstGeom>
          <a:ln w="38100">
            <a:solidFill>
              <a:srgbClr val="F98820"/>
            </a:solidFill>
          </a:ln>
        </p:spPr>
        <p:style>
          <a:lnRef idx="1">
            <a:schemeClr val="accent1"/>
          </a:lnRef>
          <a:fillRef idx="0">
            <a:schemeClr val="accent1"/>
          </a:fillRef>
          <a:effectRef idx="0">
            <a:schemeClr val="accent1"/>
          </a:effectRef>
          <a:fontRef idx="minor">
            <a:schemeClr val="tx1"/>
          </a:fontRef>
        </p:style>
      </p:cxnSp>
      <p:cxnSp>
        <p:nvCxnSpPr>
          <p:cNvPr id="20" name="מחבר ישר 19">
            <a:extLst>
              <a:ext uri="{FF2B5EF4-FFF2-40B4-BE49-F238E27FC236}">
                <a16:creationId xmlns:a16="http://schemas.microsoft.com/office/drawing/2014/main" id="{8C9A409E-D816-0DCA-F738-A55FC0DDA96E}"/>
              </a:ext>
            </a:extLst>
          </p:cNvPr>
          <p:cNvCxnSpPr>
            <a:cxnSpLocks/>
          </p:cNvCxnSpPr>
          <p:nvPr/>
        </p:nvCxnSpPr>
        <p:spPr>
          <a:xfrm>
            <a:off x="11633523" y="3612205"/>
            <a:ext cx="0" cy="547635"/>
          </a:xfrm>
          <a:prstGeom prst="line">
            <a:avLst/>
          </a:prstGeom>
          <a:ln w="38100">
            <a:solidFill>
              <a:srgbClr val="F98820"/>
            </a:solidFill>
          </a:ln>
        </p:spPr>
        <p:style>
          <a:lnRef idx="1">
            <a:schemeClr val="accent1"/>
          </a:lnRef>
          <a:fillRef idx="0">
            <a:schemeClr val="accent1"/>
          </a:fillRef>
          <a:effectRef idx="0">
            <a:schemeClr val="accent1"/>
          </a:effectRef>
          <a:fontRef idx="minor">
            <a:schemeClr val="tx1"/>
          </a:fontRef>
        </p:style>
      </p:cxnSp>
      <p:sp>
        <p:nvSpPr>
          <p:cNvPr id="22" name="42">
            <a:extLst>
              <a:ext uri="{FF2B5EF4-FFF2-40B4-BE49-F238E27FC236}">
                <a16:creationId xmlns:a16="http://schemas.microsoft.com/office/drawing/2014/main" id="{02657566-6824-67EC-3865-8274B6068577}"/>
              </a:ext>
            </a:extLst>
          </p:cNvPr>
          <p:cNvSpPr txBox="1"/>
          <p:nvPr/>
        </p:nvSpPr>
        <p:spPr>
          <a:xfrm>
            <a:off x="933906" y="4205197"/>
            <a:ext cx="550152" cy="523220"/>
          </a:xfrm>
          <a:prstGeom prst="rect">
            <a:avLst/>
          </a:prstGeom>
          <a:noFill/>
        </p:spPr>
        <p:txBody>
          <a:bodyPr wrap="none" rtlCol="1">
            <a:spAutoFit/>
          </a:bodyPr>
          <a:lstStyle/>
          <a:p>
            <a:r>
              <a:rPr lang="he-IL" sz="2800" dirty="0">
                <a:cs typeface="+mj-cs"/>
              </a:rPr>
              <a:t>42</a:t>
            </a:r>
          </a:p>
        </p:txBody>
      </p:sp>
      <p:sp>
        <p:nvSpPr>
          <p:cNvPr id="26" name="תיבת טקסט 25">
            <a:extLst>
              <a:ext uri="{FF2B5EF4-FFF2-40B4-BE49-F238E27FC236}">
                <a16:creationId xmlns:a16="http://schemas.microsoft.com/office/drawing/2014/main" id="{EF18E6F8-759C-975E-32FE-46D9A4C5191F}"/>
              </a:ext>
            </a:extLst>
          </p:cNvPr>
          <p:cNvSpPr txBox="1"/>
          <p:nvPr/>
        </p:nvSpPr>
        <p:spPr>
          <a:xfrm>
            <a:off x="351727" y="179851"/>
            <a:ext cx="11705991" cy="558743"/>
          </a:xfrm>
          <a:prstGeom prst="rect">
            <a:avLst/>
          </a:prstGeom>
          <a:noFill/>
        </p:spPr>
        <p:txBody>
          <a:bodyPr wrap="square">
            <a:spAutoFit/>
          </a:bodyPr>
          <a:lstStyle/>
          <a:p>
            <a:pPr lvl="0" algn="just" rtl="1">
              <a:lnSpc>
                <a:spcPct val="115000"/>
              </a:lnSpc>
              <a:spcAft>
                <a:spcPts val="0"/>
              </a:spcAft>
            </a:pPr>
            <a:r>
              <a:rPr lang="he-IL" sz="2800" dirty="0">
                <a:latin typeface="Calibri" panose="020F0502020204030204" pitchFamily="34" charset="0"/>
                <a:cs typeface="+mj-cs"/>
              </a:rPr>
              <a:t>אֵילוּ מִסְפָּרִים מִסְתַתְרִים מִתַחַת לָרִבּוּעִים הַלְבָנִים?</a:t>
            </a:r>
          </a:p>
        </p:txBody>
      </p:sp>
      <p:sp>
        <p:nvSpPr>
          <p:cNvPr id="28" name="46">
            <a:extLst>
              <a:ext uri="{FF2B5EF4-FFF2-40B4-BE49-F238E27FC236}">
                <a16:creationId xmlns:a16="http://schemas.microsoft.com/office/drawing/2014/main" id="{AB004936-1F89-4EB0-2B4E-2FDD24CADB82}"/>
              </a:ext>
            </a:extLst>
          </p:cNvPr>
          <p:cNvSpPr txBox="1"/>
          <p:nvPr/>
        </p:nvSpPr>
        <p:spPr>
          <a:xfrm>
            <a:off x="2435870" y="4198854"/>
            <a:ext cx="550152" cy="523220"/>
          </a:xfrm>
          <a:prstGeom prst="rect">
            <a:avLst/>
          </a:prstGeom>
          <a:solidFill>
            <a:schemeClr val="bg1"/>
          </a:solidFill>
          <a:ln>
            <a:solidFill>
              <a:schemeClr val="tx1"/>
            </a:solidFill>
          </a:ln>
        </p:spPr>
        <p:txBody>
          <a:bodyPr wrap="none" rtlCol="1">
            <a:spAutoFit/>
          </a:bodyPr>
          <a:lstStyle>
            <a:defPPr>
              <a:defRPr lang="he-IL"/>
            </a:defPPr>
            <a:lvl1pPr>
              <a:defRPr sz="2800"/>
            </a:lvl1pPr>
          </a:lstStyle>
          <a:p>
            <a:r>
              <a:rPr lang="he-IL" dirty="0">
                <a:solidFill>
                  <a:schemeClr val="bg1"/>
                </a:solidFill>
                <a:cs typeface="+mj-cs"/>
              </a:rPr>
              <a:t>46</a:t>
            </a:r>
          </a:p>
        </p:txBody>
      </p:sp>
      <p:sp>
        <p:nvSpPr>
          <p:cNvPr id="33" name="48">
            <a:extLst>
              <a:ext uri="{FF2B5EF4-FFF2-40B4-BE49-F238E27FC236}">
                <a16:creationId xmlns:a16="http://schemas.microsoft.com/office/drawing/2014/main" id="{DE6DFE01-40E8-E852-3E83-ECC951AE7753}"/>
              </a:ext>
            </a:extLst>
          </p:cNvPr>
          <p:cNvSpPr txBox="1"/>
          <p:nvPr/>
        </p:nvSpPr>
        <p:spPr>
          <a:xfrm>
            <a:off x="3186852" y="4198854"/>
            <a:ext cx="550152" cy="523220"/>
          </a:xfrm>
          <a:prstGeom prst="rect">
            <a:avLst/>
          </a:prstGeom>
          <a:solidFill>
            <a:schemeClr val="bg1"/>
          </a:solidFill>
          <a:ln>
            <a:solidFill>
              <a:schemeClr val="tx1"/>
            </a:solidFill>
          </a:ln>
        </p:spPr>
        <p:txBody>
          <a:bodyPr wrap="none" rtlCol="1">
            <a:spAutoFit/>
          </a:bodyPr>
          <a:lstStyle/>
          <a:p>
            <a:r>
              <a:rPr lang="he-IL" sz="2800" dirty="0">
                <a:solidFill>
                  <a:schemeClr val="bg1"/>
                </a:solidFill>
                <a:cs typeface="+mj-cs"/>
              </a:rPr>
              <a:t>48</a:t>
            </a:r>
          </a:p>
        </p:txBody>
      </p:sp>
      <p:sp>
        <p:nvSpPr>
          <p:cNvPr id="4" name="56">
            <a:extLst>
              <a:ext uri="{FF2B5EF4-FFF2-40B4-BE49-F238E27FC236}">
                <a16:creationId xmlns:a16="http://schemas.microsoft.com/office/drawing/2014/main" id="{460ADA90-BE3E-E6DC-A031-EF54E955B076}"/>
              </a:ext>
            </a:extLst>
          </p:cNvPr>
          <p:cNvSpPr txBox="1"/>
          <p:nvPr/>
        </p:nvSpPr>
        <p:spPr>
          <a:xfrm>
            <a:off x="6190780" y="4198854"/>
            <a:ext cx="550152" cy="523220"/>
          </a:xfrm>
          <a:prstGeom prst="rect">
            <a:avLst/>
          </a:prstGeom>
          <a:solidFill>
            <a:schemeClr val="bg1"/>
          </a:solidFill>
          <a:ln>
            <a:solidFill>
              <a:schemeClr val="tx1"/>
            </a:solidFill>
          </a:ln>
        </p:spPr>
        <p:txBody>
          <a:bodyPr wrap="none" rtlCol="1">
            <a:spAutoFit/>
          </a:bodyPr>
          <a:lstStyle/>
          <a:p>
            <a:r>
              <a:rPr lang="he-IL" sz="2800" dirty="0">
                <a:solidFill>
                  <a:schemeClr val="bg1"/>
                </a:solidFill>
                <a:cs typeface="+mj-cs"/>
              </a:rPr>
              <a:t>56</a:t>
            </a:r>
          </a:p>
        </p:txBody>
      </p:sp>
      <p:cxnSp>
        <p:nvCxnSpPr>
          <p:cNvPr id="40" name="מחבר ישר 39">
            <a:extLst>
              <a:ext uri="{FF2B5EF4-FFF2-40B4-BE49-F238E27FC236}">
                <a16:creationId xmlns:a16="http://schemas.microsoft.com/office/drawing/2014/main" id="{DA869CEF-35C6-C1DF-E1FE-40D5224011E4}"/>
              </a:ext>
            </a:extLst>
          </p:cNvPr>
          <p:cNvCxnSpPr>
            <a:cxnSpLocks/>
          </p:cNvCxnSpPr>
          <p:nvPr/>
        </p:nvCxnSpPr>
        <p:spPr>
          <a:xfrm>
            <a:off x="851907" y="3612205"/>
            <a:ext cx="0" cy="54763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42" name="מחבר ישר 41">
            <a:extLst>
              <a:ext uri="{FF2B5EF4-FFF2-40B4-BE49-F238E27FC236}">
                <a16:creationId xmlns:a16="http://schemas.microsoft.com/office/drawing/2014/main" id="{8B466E97-E0E8-E2D3-A753-822A66AEEEA8}"/>
              </a:ext>
            </a:extLst>
          </p:cNvPr>
          <p:cNvCxnSpPr>
            <a:cxnSpLocks/>
          </p:cNvCxnSpPr>
          <p:nvPr/>
        </p:nvCxnSpPr>
        <p:spPr>
          <a:xfrm>
            <a:off x="1595467" y="3612205"/>
            <a:ext cx="0" cy="54763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43" name="מחבר ישר 42">
            <a:extLst>
              <a:ext uri="{FF2B5EF4-FFF2-40B4-BE49-F238E27FC236}">
                <a16:creationId xmlns:a16="http://schemas.microsoft.com/office/drawing/2014/main" id="{0C6B927E-F7B8-6610-E9C8-667A063C70D8}"/>
              </a:ext>
            </a:extLst>
          </p:cNvPr>
          <p:cNvCxnSpPr>
            <a:cxnSpLocks/>
          </p:cNvCxnSpPr>
          <p:nvPr/>
        </p:nvCxnSpPr>
        <p:spPr>
          <a:xfrm>
            <a:off x="2339027" y="3612205"/>
            <a:ext cx="0" cy="54763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44" name="מחבר ישר 43">
            <a:extLst>
              <a:ext uri="{FF2B5EF4-FFF2-40B4-BE49-F238E27FC236}">
                <a16:creationId xmlns:a16="http://schemas.microsoft.com/office/drawing/2014/main" id="{D1954A9B-AC06-1243-0838-F3E26235A8E9}"/>
              </a:ext>
            </a:extLst>
          </p:cNvPr>
          <p:cNvCxnSpPr>
            <a:cxnSpLocks/>
          </p:cNvCxnSpPr>
          <p:nvPr/>
        </p:nvCxnSpPr>
        <p:spPr>
          <a:xfrm>
            <a:off x="11261747" y="3612205"/>
            <a:ext cx="0" cy="54763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45" name="מחבר ישר 44">
            <a:extLst>
              <a:ext uri="{FF2B5EF4-FFF2-40B4-BE49-F238E27FC236}">
                <a16:creationId xmlns:a16="http://schemas.microsoft.com/office/drawing/2014/main" id="{07D2DA82-7E7A-E64C-D985-08470ADD2A6F}"/>
              </a:ext>
            </a:extLst>
          </p:cNvPr>
          <p:cNvCxnSpPr>
            <a:cxnSpLocks/>
          </p:cNvCxnSpPr>
          <p:nvPr/>
        </p:nvCxnSpPr>
        <p:spPr>
          <a:xfrm>
            <a:off x="3082587" y="3612205"/>
            <a:ext cx="0" cy="54763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46" name="מחבר ישר 45">
            <a:extLst>
              <a:ext uri="{FF2B5EF4-FFF2-40B4-BE49-F238E27FC236}">
                <a16:creationId xmlns:a16="http://schemas.microsoft.com/office/drawing/2014/main" id="{EB383303-D527-C645-0D42-D1E66F55D266}"/>
              </a:ext>
            </a:extLst>
          </p:cNvPr>
          <p:cNvCxnSpPr>
            <a:cxnSpLocks/>
          </p:cNvCxnSpPr>
          <p:nvPr/>
        </p:nvCxnSpPr>
        <p:spPr>
          <a:xfrm>
            <a:off x="3826147" y="3612205"/>
            <a:ext cx="0" cy="54763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47" name="מחבר ישר 46">
            <a:extLst>
              <a:ext uri="{FF2B5EF4-FFF2-40B4-BE49-F238E27FC236}">
                <a16:creationId xmlns:a16="http://schemas.microsoft.com/office/drawing/2014/main" id="{4B9CD654-AB46-AF86-5232-4ACF2B728497}"/>
              </a:ext>
            </a:extLst>
          </p:cNvPr>
          <p:cNvCxnSpPr>
            <a:cxnSpLocks/>
          </p:cNvCxnSpPr>
          <p:nvPr/>
        </p:nvCxnSpPr>
        <p:spPr>
          <a:xfrm>
            <a:off x="4569707" y="3612205"/>
            <a:ext cx="0" cy="54763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48" name="מחבר ישר 47">
            <a:extLst>
              <a:ext uri="{FF2B5EF4-FFF2-40B4-BE49-F238E27FC236}">
                <a16:creationId xmlns:a16="http://schemas.microsoft.com/office/drawing/2014/main" id="{30B68E87-1D22-F324-3044-DA0104560A04}"/>
              </a:ext>
            </a:extLst>
          </p:cNvPr>
          <p:cNvCxnSpPr>
            <a:cxnSpLocks/>
          </p:cNvCxnSpPr>
          <p:nvPr/>
        </p:nvCxnSpPr>
        <p:spPr>
          <a:xfrm>
            <a:off x="5313267" y="3612205"/>
            <a:ext cx="0" cy="54763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49" name="מחבר ישר 48">
            <a:extLst>
              <a:ext uri="{FF2B5EF4-FFF2-40B4-BE49-F238E27FC236}">
                <a16:creationId xmlns:a16="http://schemas.microsoft.com/office/drawing/2014/main" id="{EE1AF591-A998-39BA-AA4D-F37D850A86B8}"/>
              </a:ext>
            </a:extLst>
          </p:cNvPr>
          <p:cNvCxnSpPr>
            <a:cxnSpLocks/>
          </p:cNvCxnSpPr>
          <p:nvPr/>
        </p:nvCxnSpPr>
        <p:spPr>
          <a:xfrm>
            <a:off x="6056827" y="3612205"/>
            <a:ext cx="0" cy="54763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50" name="מחבר ישר 49">
            <a:extLst>
              <a:ext uri="{FF2B5EF4-FFF2-40B4-BE49-F238E27FC236}">
                <a16:creationId xmlns:a16="http://schemas.microsoft.com/office/drawing/2014/main" id="{856C3975-563B-8D69-D0F6-6F747D1C8873}"/>
              </a:ext>
            </a:extLst>
          </p:cNvPr>
          <p:cNvCxnSpPr>
            <a:cxnSpLocks/>
          </p:cNvCxnSpPr>
          <p:nvPr/>
        </p:nvCxnSpPr>
        <p:spPr>
          <a:xfrm>
            <a:off x="6800387" y="3612205"/>
            <a:ext cx="0" cy="54763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51" name="מחבר ישר 50">
            <a:extLst>
              <a:ext uri="{FF2B5EF4-FFF2-40B4-BE49-F238E27FC236}">
                <a16:creationId xmlns:a16="http://schemas.microsoft.com/office/drawing/2014/main" id="{B7B5EBED-6C45-3987-8E80-C73EB90F17E6}"/>
              </a:ext>
            </a:extLst>
          </p:cNvPr>
          <p:cNvCxnSpPr>
            <a:cxnSpLocks/>
          </p:cNvCxnSpPr>
          <p:nvPr/>
        </p:nvCxnSpPr>
        <p:spPr>
          <a:xfrm>
            <a:off x="7543947" y="3612205"/>
            <a:ext cx="0" cy="54763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52" name="מחבר ישר 51">
            <a:extLst>
              <a:ext uri="{FF2B5EF4-FFF2-40B4-BE49-F238E27FC236}">
                <a16:creationId xmlns:a16="http://schemas.microsoft.com/office/drawing/2014/main" id="{441F94C6-B05E-6149-D951-F1FD6E32748E}"/>
              </a:ext>
            </a:extLst>
          </p:cNvPr>
          <p:cNvCxnSpPr>
            <a:cxnSpLocks/>
          </p:cNvCxnSpPr>
          <p:nvPr/>
        </p:nvCxnSpPr>
        <p:spPr>
          <a:xfrm>
            <a:off x="8287507" y="3612205"/>
            <a:ext cx="0" cy="54763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53" name="מחבר ישר 52">
            <a:extLst>
              <a:ext uri="{FF2B5EF4-FFF2-40B4-BE49-F238E27FC236}">
                <a16:creationId xmlns:a16="http://schemas.microsoft.com/office/drawing/2014/main" id="{05F1FD7C-2DFE-0564-1C64-6B203F91C99E}"/>
              </a:ext>
            </a:extLst>
          </p:cNvPr>
          <p:cNvCxnSpPr>
            <a:cxnSpLocks/>
          </p:cNvCxnSpPr>
          <p:nvPr/>
        </p:nvCxnSpPr>
        <p:spPr>
          <a:xfrm>
            <a:off x="9031067" y="3612205"/>
            <a:ext cx="0" cy="54763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54" name="מחבר ישר 53">
            <a:extLst>
              <a:ext uri="{FF2B5EF4-FFF2-40B4-BE49-F238E27FC236}">
                <a16:creationId xmlns:a16="http://schemas.microsoft.com/office/drawing/2014/main" id="{84250955-1350-E884-3830-4D78A19C178E}"/>
              </a:ext>
            </a:extLst>
          </p:cNvPr>
          <p:cNvCxnSpPr>
            <a:cxnSpLocks/>
          </p:cNvCxnSpPr>
          <p:nvPr/>
        </p:nvCxnSpPr>
        <p:spPr>
          <a:xfrm>
            <a:off x="9774627" y="3612205"/>
            <a:ext cx="0" cy="54763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55" name="מחבר ישר 54">
            <a:extLst>
              <a:ext uri="{FF2B5EF4-FFF2-40B4-BE49-F238E27FC236}">
                <a16:creationId xmlns:a16="http://schemas.microsoft.com/office/drawing/2014/main" id="{779354C2-762F-66C6-CEA2-BF2ADE84B2D8}"/>
              </a:ext>
            </a:extLst>
          </p:cNvPr>
          <p:cNvCxnSpPr>
            <a:cxnSpLocks/>
          </p:cNvCxnSpPr>
          <p:nvPr/>
        </p:nvCxnSpPr>
        <p:spPr>
          <a:xfrm>
            <a:off x="10518187" y="3612205"/>
            <a:ext cx="0" cy="547635"/>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58" name="58">
            <a:extLst>
              <a:ext uri="{FF2B5EF4-FFF2-40B4-BE49-F238E27FC236}">
                <a16:creationId xmlns:a16="http://schemas.microsoft.com/office/drawing/2014/main" id="{1931D938-3B6C-7091-0E74-62B609B64BE8}"/>
              </a:ext>
            </a:extLst>
          </p:cNvPr>
          <p:cNvSpPr txBox="1"/>
          <p:nvPr/>
        </p:nvSpPr>
        <p:spPr>
          <a:xfrm>
            <a:off x="6941762" y="4198854"/>
            <a:ext cx="550152" cy="523220"/>
          </a:xfrm>
          <a:prstGeom prst="rect">
            <a:avLst/>
          </a:prstGeom>
          <a:solidFill>
            <a:schemeClr val="bg1"/>
          </a:solidFill>
          <a:ln>
            <a:solidFill>
              <a:schemeClr val="tx1"/>
            </a:solidFill>
          </a:ln>
        </p:spPr>
        <p:txBody>
          <a:bodyPr wrap="none" rtlCol="1">
            <a:spAutoFit/>
          </a:bodyPr>
          <a:lstStyle/>
          <a:p>
            <a:r>
              <a:rPr lang="he-IL" sz="2800" dirty="0">
                <a:solidFill>
                  <a:schemeClr val="bg1"/>
                </a:solidFill>
                <a:cs typeface="+mj-cs"/>
              </a:rPr>
              <a:t>58</a:t>
            </a:r>
          </a:p>
        </p:txBody>
      </p:sp>
      <p:sp>
        <p:nvSpPr>
          <p:cNvPr id="59" name="60">
            <a:extLst>
              <a:ext uri="{FF2B5EF4-FFF2-40B4-BE49-F238E27FC236}">
                <a16:creationId xmlns:a16="http://schemas.microsoft.com/office/drawing/2014/main" id="{2198C52C-9C70-D613-83C1-DB5D42EE5A10}"/>
              </a:ext>
            </a:extLst>
          </p:cNvPr>
          <p:cNvSpPr txBox="1"/>
          <p:nvPr/>
        </p:nvSpPr>
        <p:spPr>
          <a:xfrm>
            <a:off x="7692744" y="4198854"/>
            <a:ext cx="550152" cy="523220"/>
          </a:xfrm>
          <a:prstGeom prst="rect">
            <a:avLst/>
          </a:prstGeom>
          <a:solidFill>
            <a:schemeClr val="bg1"/>
          </a:solidFill>
          <a:ln>
            <a:solidFill>
              <a:schemeClr val="tx1"/>
            </a:solidFill>
          </a:ln>
        </p:spPr>
        <p:txBody>
          <a:bodyPr wrap="none" rtlCol="1">
            <a:spAutoFit/>
          </a:bodyPr>
          <a:lstStyle/>
          <a:p>
            <a:r>
              <a:rPr lang="he-IL" sz="2800" dirty="0">
                <a:solidFill>
                  <a:schemeClr val="bg1"/>
                </a:solidFill>
                <a:cs typeface="+mj-cs"/>
              </a:rPr>
              <a:t>60</a:t>
            </a:r>
          </a:p>
        </p:txBody>
      </p:sp>
      <p:sp>
        <p:nvSpPr>
          <p:cNvPr id="60" name="64">
            <a:extLst>
              <a:ext uri="{FF2B5EF4-FFF2-40B4-BE49-F238E27FC236}">
                <a16:creationId xmlns:a16="http://schemas.microsoft.com/office/drawing/2014/main" id="{4CCB0FEB-E7A6-F27E-1B74-11E35D2DEDBA}"/>
              </a:ext>
            </a:extLst>
          </p:cNvPr>
          <p:cNvSpPr txBox="1"/>
          <p:nvPr/>
        </p:nvSpPr>
        <p:spPr>
          <a:xfrm>
            <a:off x="9194708" y="4198854"/>
            <a:ext cx="550152" cy="523220"/>
          </a:xfrm>
          <a:prstGeom prst="rect">
            <a:avLst/>
          </a:prstGeom>
          <a:solidFill>
            <a:schemeClr val="bg1"/>
          </a:solidFill>
          <a:ln>
            <a:solidFill>
              <a:schemeClr val="tx1"/>
            </a:solidFill>
          </a:ln>
        </p:spPr>
        <p:txBody>
          <a:bodyPr wrap="none" rtlCol="1">
            <a:spAutoFit/>
          </a:bodyPr>
          <a:lstStyle/>
          <a:p>
            <a:r>
              <a:rPr lang="he-IL" sz="2800" dirty="0">
                <a:solidFill>
                  <a:schemeClr val="bg1"/>
                </a:solidFill>
                <a:cs typeface="+mj-cs"/>
              </a:rPr>
              <a:t>64</a:t>
            </a:r>
          </a:p>
        </p:txBody>
      </p:sp>
      <p:sp>
        <p:nvSpPr>
          <p:cNvPr id="61" name="62">
            <a:extLst>
              <a:ext uri="{FF2B5EF4-FFF2-40B4-BE49-F238E27FC236}">
                <a16:creationId xmlns:a16="http://schemas.microsoft.com/office/drawing/2014/main" id="{98E21775-8F56-C20C-3B0D-D1AEF214F786}"/>
              </a:ext>
            </a:extLst>
          </p:cNvPr>
          <p:cNvSpPr txBox="1"/>
          <p:nvPr/>
        </p:nvSpPr>
        <p:spPr>
          <a:xfrm>
            <a:off x="8443726" y="4198854"/>
            <a:ext cx="550152" cy="523220"/>
          </a:xfrm>
          <a:prstGeom prst="rect">
            <a:avLst/>
          </a:prstGeom>
          <a:solidFill>
            <a:schemeClr val="bg1"/>
          </a:solidFill>
          <a:ln>
            <a:solidFill>
              <a:schemeClr val="tx1"/>
            </a:solidFill>
          </a:ln>
        </p:spPr>
        <p:txBody>
          <a:bodyPr wrap="none" rtlCol="1">
            <a:spAutoFit/>
          </a:bodyPr>
          <a:lstStyle/>
          <a:p>
            <a:r>
              <a:rPr lang="he-IL" sz="2800" dirty="0">
                <a:solidFill>
                  <a:schemeClr val="bg1"/>
                </a:solidFill>
                <a:cs typeface="+mj-cs"/>
              </a:rPr>
              <a:t>62</a:t>
            </a:r>
          </a:p>
        </p:txBody>
      </p:sp>
      <p:sp>
        <p:nvSpPr>
          <p:cNvPr id="62" name="66">
            <a:extLst>
              <a:ext uri="{FF2B5EF4-FFF2-40B4-BE49-F238E27FC236}">
                <a16:creationId xmlns:a16="http://schemas.microsoft.com/office/drawing/2014/main" id="{2C28C75F-536E-90C6-C17B-E971AABD6DCC}"/>
              </a:ext>
            </a:extLst>
          </p:cNvPr>
          <p:cNvSpPr txBox="1"/>
          <p:nvPr/>
        </p:nvSpPr>
        <p:spPr>
          <a:xfrm>
            <a:off x="9945690" y="4198854"/>
            <a:ext cx="550152" cy="523220"/>
          </a:xfrm>
          <a:prstGeom prst="rect">
            <a:avLst/>
          </a:prstGeom>
          <a:solidFill>
            <a:schemeClr val="bg1"/>
          </a:solidFill>
          <a:ln>
            <a:solidFill>
              <a:schemeClr val="tx1"/>
            </a:solidFill>
          </a:ln>
        </p:spPr>
        <p:txBody>
          <a:bodyPr wrap="none" rtlCol="1">
            <a:spAutoFit/>
          </a:bodyPr>
          <a:lstStyle/>
          <a:p>
            <a:r>
              <a:rPr lang="he-IL" sz="2800" dirty="0">
                <a:solidFill>
                  <a:schemeClr val="bg1"/>
                </a:solidFill>
                <a:cs typeface="+mj-cs"/>
              </a:rPr>
              <a:t>66</a:t>
            </a:r>
          </a:p>
        </p:txBody>
      </p:sp>
      <p:sp>
        <p:nvSpPr>
          <p:cNvPr id="63" name="70">
            <a:extLst>
              <a:ext uri="{FF2B5EF4-FFF2-40B4-BE49-F238E27FC236}">
                <a16:creationId xmlns:a16="http://schemas.microsoft.com/office/drawing/2014/main" id="{7416FBB8-6D09-7205-42D5-EEB0DC2DF627}"/>
              </a:ext>
            </a:extLst>
          </p:cNvPr>
          <p:cNvSpPr txBox="1"/>
          <p:nvPr/>
        </p:nvSpPr>
        <p:spPr>
          <a:xfrm>
            <a:off x="11447649" y="4198854"/>
            <a:ext cx="550152" cy="523220"/>
          </a:xfrm>
          <a:prstGeom prst="rect">
            <a:avLst/>
          </a:prstGeom>
          <a:solidFill>
            <a:schemeClr val="bg1"/>
          </a:solidFill>
          <a:ln>
            <a:solidFill>
              <a:schemeClr val="tx1"/>
            </a:solidFill>
          </a:ln>
        </p:spPr>
        <p:txBody>
          <a:bodyPr wrap="none" rtlCol="1">
            <a:spAutoFit/>
          </a:bodyPr>
          <a:lstStyle/>
          <a:p>
            <a:r>
              <a:rPr lang="he-IL" sz="2800" dirty="0">
                <a:solidFill>
                  <a:schemeClr val="bg1"/>
                </a:solidFill>
                <a:cs typeface="+mj-cs"/>
              </a:rPr>
              <a:t>70</a:t>
            </a:r>
          </a:p>
        </p:txBody>
      </p:sp>
      <p:sp>
        <p:nvSpPr>
          <p:cNvPr id="64" name="68">
            <a:extLst>
              <a:ext uri="{FF2B5EF4-FFF2-40B4-BE49-F238E27FC236}">
                <a16:creationId xmlns:a16="http://schemas.microsoft.com/office/drawing/2014/main" id="{01F1BD4D-249B-C208-3956-9CCABF90135D}"/>
              </a:ext>
            </a:extLst>
          </p:cNvPr>
          <p:cNvSpPr txBox="1"/>
          <p:nvPr/>
        </p:nvSpPr>
        <p:spPr>
          <a:xfrm>
            <a:off x="10696672" y="4198854"/>
            <a:ext cx="550152" cy="523220"/>
          </a:xfrm>
          <a:prstGeom prst="rect">
            <a:avLst/>
          </a:prstGeom>
          <a:solidFill>
            <a:schemeClr val="bg1"/>
          </a:solidFill>
          <a:ln>
            <a:solidFill>
              <a:schemeClr val="tx1"/>
            </a:solidFill>
          </a:ln>
        </p:spPr>
        <p:txBody>
          <a:bodyPr wrap="none" rtlCol="1">
            <a:spAutoFit/>
          </a:bodyPr>
          <a:lstStyle/>
          <a:p>
            <a:r>
              <a:rPr lang="he-IL" sz="2800" dirty="0">
                <a:solidFill>
                  <a:schemeClr val="bg1"/>
                </a:solidFill>
                <a:cs typeface="+mj-cs"/>
              </a:rPr>
              <a:t>68</a:t>
            </a:r>
          </a:p>
        </p:txBody>
      </p:sp>
      <p:sp>
        <p:nvSpPr>
          <p:cNvPr id="65" name="40">
            <a:extLst>
              <a:ext uri="{FF2B5EF4-FFF2-40B4-BE49-F238E27FC236}">
                <a16:creationId xmlns:a16="http://schemas.microsoft.com/office/drawing/2014/main" id="{71095CC8-1F9A-B0D9-00E2-ECB3153E1A56}"/>
              </a:ext>
            </a:extLst>
          </p:cNvPr>
          <p:cNvSpPr txBox="1"/>
          <p:nvPr/>
        </p:nvSpPr>
        <p:spPr>
          <a:xfrm>
            <a:off x="201694" y="4205197"/>
            <a:ext cx="550152" cy="523220"/>
          </a:xfrm>
          <a:prstGeom prst="rect">
            <a:avLst/>
          </a:prstGeom>
          <a:noFill/>
        </p:spPr>
        <p:txBody>
          <a:bodyPr wrap="none" rtlCol="1">
            <a:spAutoFit/>
          </a:bodyPr>
          <a:lstStyle/>
          <a:p>
            <a:r>
              <a:rPr lang="he-IL" sz="2800" dirty="0">
                <a:cs typeface="+mj-cs"/>
              </a:rPr>
              <a:t>40</a:t>
            </a:r>
          </a:p>
        </p:txBody>
      </p:sp>
      <p:sp>
        <p:nvSpPr>
          <p:cNvPr id="66" name="48">
            <a:extLst>
              <a:ext uri="{FF2B5EF4-FFF2-40B4-BE49-F238E27FC236}">
                <a16:creationId xmlns:a16="http://schemas.microsoft.com/office/drawing/2014/main" id="{A6900D3A-A70F-71B8-4EC1-E4E8EC999F72}"/>
              </a:ext>
            </a:extLst>
          </p:cNvPr>
          <p:cNvSpPr txBox="1"/>
          <p:nvPr/>
        </p:nvSpPr>
        <p:spPr>
          <a:xfrm>
            <a:off x="3937834" y="4198854"/>
            <a:ext cx="550152" cy="523220"/>
          </a:xfrm>
          <a:prstGeom prst="rect">
            <a:avLst/>
          </a:prstGeom>
          <a:solidFill>
            <a:schemeClr val="bg1"/>
          </a:solidFill>
          <a:ln>
            <a:solidFill>
              <a:schemeClr val="tx1"/>
            </a:solidFill>
          </a:ln>
        </p:spPr>
        <p:txBody>
          <a:bodyPr wrap="none" rtlCol="1">
            <a:spAutoFit/>
          </a:bodyPr>
          <a:lstStyle/>
          <a:p>
            <a:r>
              <a:rPr lang="he-IL" sz="2800" dirty="0">
                <a:solidFill>
                  <a:schemeClr val="bg1"/>
                </a:solidFill>
                <a:cs typeface="+mj-cs"/>
              </a:rPr>
              <a:t>50</a:t>
            </a:r>
          </a:p>
        </p:txBody>
      </p:sp>
      <p:sp>
        <p:nvSpPr>
          <p:cNvPr id="67" name="48">
            <a:extLst>
              <a:ext uri="{FF2B5EF4-FFF2-40B4-BE49-F238E27FC236}">
                <a16:creationId xmlns:a16="http://schemas.microsoft.com/office/drawing/2014/main" id="{91D74BF0-BB40-FF5F-8B9D-337E619EC1FD}"/>
              </a:ext>
            </a:extLst>
          </p:cNvPr>
          <p:cNvSpPr txBox="1"/>
          <p:nvPr/>
        </p:nvSpPr>
        <p:spPr>
          <a:xfrm>
            <a:off x="4688816" y="4198854"/>
            <a:ext cx="550152" cy="523220"/>
          </a:xfrm>
          <a:prstGeom prst="rect">
            <a:avLst/>
          </a:prstGeom>
          <a:solidFill>
            <a:schemeClr val="bg1"/>
          </a:solidFill>
          <a:ln>
            <a:solidFill>
              <a:schemeClr val="tx1"/>
            </a:solidFill>
          </a:ln>
        </p:spPr>
        <p:txBody>
          <a:bodyPr wrap="none" rtlCol="1">
            <a:spAutoFit/>
          </a:bodyPr>
          <a:lstStyle/>
          <a:p>
            <a:r>
              <a:rPr lang="he-IL" sz="2800" dirty="0">
                <a:solidFill>
                  <a:schemeClr val="bg1"/>
                </a:solidFill>
                <a:cs typeface="+mj-cs"/>
              </a:rPr>
              <a:t>52</a:t>
            </a:r>
          </a:p>
        </p:txBody>
      </p:sp>
      <p:sp>
        <p:nvSpPr>
          <p:cNvPr id="68" name="48">
            <a:extLst>
              <a:ext uri="{FF2B5EF4-FFF2-40B4-BE49-F238E27FC236}">
                <a16:creationId xmlns:a16="http://schemas.microsoft.com/office/drawing/2014/main" id="{9A458642-AD06-81A4-C93E-8625C2E2E6CC}"/>
              </a:ext>
            </a:extLst>
          </p:cNvPr>
          <p:cNvSpPr txBox="1"/>
          <p:nvPr/>
        </p:nvSpPr>
        <p:spPr>
          <a:xfrm>
            <a:off x="5439798" y="4198854"/>
            <a:ext cx="550152" cy="523220"/>
          </a:xfrm>
          <a:prstGeom prst="rect">
            <a:avLst/>
          </a:prstGeom>
          <a:solidFill>
            <a:schemeClr val="bg1"/>
          </a:solidFill>
          <a:ln>
            <a:solidFill>
              <a:schemeClr val="tx1"/>
            </a:solidFill>
          </a:ln>
        </p:spPr>
        <p:txBody>
          <a:bodyPr wrap="none" rtlCol="1">
            <a:spAutoFit/>
          </a:bodyPr>
          <a:lstStyle/>
          <a:p>
            <a:r>
              <a:rPr lang="he-IL" sz="2800" dirty="0">
                <a:solidFill>
                  <a:schemeClr val="bg1"/>
                </a:solidFill>
                <a:cs typeface="+mj-cs"/>
              </a:rPr>
              <a:t>54</a:t>
            </a:r>
          </a:p>
        </p:txBody>
      </p:sp>
      <p:sp>
        <p:nvSpPr>
          <p:cNvPr id="69" name="42">
            <a:extLst>
              <a:ext uri="{FF2B5EF4-FFF2-40B4-BE49-F238E27FC236}">
                <a16:creationId xmlns:a16="http://schemas.microsoft.com/office/drawing/2014/main" id="{1342FE24-9681-D546-531C-6BF342BC81D0}"/>
              </a:ext>
            </a:extLst>
          </p:cNvPr>
          <p:cNvSpPr txBox="1"/>
          <p:nvPr/>
        </p:nvSpPr>
        <p:spPr>
          <a:xfrm>
            <a:off x="1680904" y="4205197"/>
            <a:ext cx="550152" cy="523220"/>
          </a:xfrm>
          <a:prstGeom prst="rect">
            <a:avLst/>
          </a:prstGeom>
          <a:noFill/>
        </p:spPr>
        <p:txBody>
          <a:bodyPr wrap="none" rtlCol="1">
            <a:spAutoFit/>
          </a:bodyPr>
          <a:lstStyle/>
          <a:p>
            <a:r>
              <a:rPr lang="he-IL" sz="2800" dirty="0">
                <a:cs typeface="+mj-cs"/>
              </a:rPr>
              <a:t>44</a:t>
            </a:r>
          </a:p>
        </p:txBody>
      </p:sp>
      <p:sp>
        <p:nvSpPr>
          <p:cNvPr id="21" name="בועת דיבור: אליפסה 20">
            <a:extLst>
              <a:ext uri="{FF2B5EF4-FFF2-40B4-BE49-F238E27FC236}">
                <a16:creationId xmlns:a16="http://schemas.microsoft.com/office/drawing/2014/main" id="{7F22E2F8-1808-D7F6-54E9-32A793A36ED4}"/>
              </a:ext>
            </a:extLst>
          </p:cNvPr>
          <p:cNvSpPr/>
          <p:nvPr/>
        </p:nvSpPr>
        <p:spPr>
          <a:xfrm>
            <a:off x="2448570" y="1147542"/>
            <a:ext cx="3742210" cy="1783681"/>
          </a:xfrm>
          <a:prstGeom prst="wedgeEllipseCallout">
            <a:avLst>
              <a:gd name="adj1" fmla="val -79935"/>
              <a:gd name="adj2" fmla="val 36989"/>
            </a:avLst>
          </a:prstGeom>
          <a:solidFill>
            <a:srgbClr val="FCB867"/>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latin typeface="Calibri" panose="020F0502020204030204" pitchFamily="34" charset="0"/>
                <a:cs typeface="+mj-cs"/>
              </a:rPr>
              <a:t>לִבְדִיקָה, לַחֲצוּ עַל הָרִבּוּעִים הַלְבָנִים.</a:t>
            </a:r>
            <a:endParaRPr lang="en-US" sz="2800" dirty="0">
              <a:solidFill>
                <a:schemeClr val="tx1"/>
              </a:solidFill>
              <a:latin typeface="Calibri" panose="020F0502020204030204" pitchFamily="34" charset="0"/>
              <a:cs typeface="+mj-cs"/>
            </a:endParaRPr>
          </a:p>
        </p:txBody>
      </p:sp>
      <p:pic>
        <p:nvPicPr>
          <p:cNvPr id="2" name="תמונה 1" descr="תמונה שמכילה אוסף תמונות&#10;&#10;התיאור נוצר באופן אוטומטי">
            <a:extLst>
              <a:ext uri="{FF2B5EF4-FFF2-40B4-BE49-F238E27FC236}">
                <a16:creationId xmlns:a16="http://schemas.microsoft.com/office/drawing/2014/main" id="{6C7F11A5-15EE-37D4-C73E-8F68435A123A}"/>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9205" b="90280" l="10000" r="95659">
                        <a14:foregroundMark x1="50341" y1="41016" x2="48091" y2="25184"/>
                        <a14:foregroundMark x1="48091" y1="25184" x2="51614" y2="20324"/>
                        <a14:foregroundMark x1="52477" y1="9205" x2="52477" y2="9205"/>
                        <a14:foregroundMark x1="64955" y1="19661" x2="65659" y2="20324"/>
                        <a14:foregroundMark x1="68023" y1="19219" x2="68023" y2="19219"/>
                        <a14:foregroundMark x1="61250" y1="19588" x2="61250" y2="19588"/>
                        <a14:foregroundMark x1="65364" y1="22901" x2="65023" y2="20619"/>
                        <a14:foregroundMark x1="69295" y1="25405" x2="69295" y2="25405"/>
                        <a14:foregroundMark x1="69659" y1="26215" x2="69773" y2="25847"/>
                        <a14:foregroundMark x1="70023" y1="28277" x2="70023" y2="28277"/>
                        <a14:foregroundMark x1="61909" y1="44035" x2="61523" y2="43373"/>
                        <a14:foregroundMark x1="64250" y1="59352" x2="62568" y2="73049"/>
                        <a14:foregroundMark x1="62568" y1="73049" x2="66091" y2="88365"/>
                        <a14:foregroundMark x1="64818" y1="71208" x2="64682" y2="69956"/>
                        <a14:foregroundMark x1="52750" y1="60383" x2="49523" y2="68189"/>
                        <a14:foregroundMark x1="49523" y1="68189" x2="47545" y2="81075"/>
                        <a14:foregroundMark x1="47545" y1="81075" x2="51250" y2="85714"/>
                        <a14:foregroundMark x1="51250" y1="85714" x2="52364" y2="89985"/>
                        <a14:foregroundMark x1="53068" y1="70619" x2="53000" y2="69809"/>
                        <a14:foregroundMark x1="47455" y1="68041" x2="47864" y2="67820"/>
                        <a14:foregroundMark x1="46955" y1="68262" x2="48023" y2="69809"/>
                        <a14:foregroundMark x1="53136" y1="67673" x2="52136" y2="68262"/>
                        <a14:foregroundMark x1="39682" y1="60898" x2="38409" y2="73417"/>
                        <a14:foregroundMark x1="38409" y1="73417" x2="31386" y2="81222"/>
                        <a14:foregroundMark x1="31909" y1="60236" x2="33341" y2="67084"/>
                        <a14:foregroundMark x1="37000" y1="85788" x2="38250" y2="90427"/>
                        <a14:foregroundMark x1="37841" y1="44624" x2="38682" y2="29602"/>
                        <a14:foregroundMark x1="38682" y1="29602" x2="38091" y2="16716"/>
                        <a14:foregroundMark x1="38091" y1="16716" x2="33955" y2="14801"/>
                        <a14:foregroundMark x1="33955" y1="14801" x2="32341" y2="27172"/>
                        <a14:foregroundMark x1="32341" y1="27172" x2="34182" y2="39691"/>
                        <a14:foregroundMark x1="34182" y1="39691" x2="33386" y2="44698"/>
                        <a14:foregroundMark x1="86809" y1="23343" x2="86659" y2="20987"/>
                        <a14:foregroundMark x1="86936" y1="25331" x2="86809" y2="23343"/>
                        <a14:foregroundMark x1="88159" y1="44551" x2="86936" y2="25331"/>
                        <a14:foregroundMark x1="88841" y1="14286" x2="90318" y2="21355"/>
                        <a14:foregroundMark x1="90545" y1="12813" x2="93091" y2="24374"/>
                        <a14:foregroundMark x1="93030" y1="25626" x2="92364" y2="39249"/>
                        <a14:foregroundMark x1="93091" y1="24374" x2="93030" y2="25626"/>
                        <a14:foregroundMark x1="92364" y1="39249" x2="91227" y2="40280"/>
                        <a14:foregroundMark x1="94560" y1="25626" x2="93977" y2="31296"/>
                        <a14:foregroundMark x1="94886" y1="22459" x2="94560" y2="25626"/>
                        <a14:foregroundMark x1="94432" y1="38292" x2="95659" y2="41311"/>
                        <a14:foregroundMark x1="90568" y1="59573" x2="88955" y2="74521"/>
                        <a14:foregroundMark x1="88955" y1="74521" x2="93409" y2="80854"/>
                        <a14:foregroundMark x1="93409" y1="80854" x2="93773" y2="59352"/>
                        <a14:foregroundMark x1="77295" y1="15758" x2="75659" y2="28866"/>
                        <a14:foregroundMark x1="75659" y1="28866" x2="78136" y2="39323"/>
                        <a14:foregroundMark x1="78738" y1="38508" x2="81727" y2="34462"/>
                        <a14:foregroundMark x1="81727" y1="34462" x2="80545" y2="20324"/>
                        <a14:foregroundMark x1="80545" y1="20324" x2="77545" y2="17378"/>
                        <a14:foregroundMark x1="77473" y1="40869" x2="77659" y2="39838"/>
                        <a14:foregroundMark x1="76955" y1="43741" x2="77473" y2="40869"/>
                        <a14:foregroundMark x1="78045" y1="39175" x2="78068" y2="39912"/>
                        <a14:foregroundMark x1="81886" y1="15317" x2="81386" y2="18189"/>
                        <a14:foregroundMark x1="75455" y1="17158" x2="75136" y2="15685"/>
                        <a14:foregroundMark x1="74659" y1="39838" x2="74705" y2="39985"/>
                        <a14:foregroundMark x1="75205" y1="41311" x2="75205" y2="41090"/>
                        <a14:foregroundMark x1="75705" y1="41016" x2="75705" y2="41016"/>
                        <a14:foregroundMark x1="82250" y1="41311" x2="82250" y2="41311"/>
                        <a14:foregroundMark x1="81091" y1="40943" x2="81091" y2="40943"/>
                        <a14:foregroundMark x1="48023" y1="18999" x2="51614" y2="16789"/>
                        <a14:foregroundMark x1="47136" y1="9205" x2="47205" y2="9205"/>
                        <a14:foregroundMark x1="81389" y1="60670" x2="78159" y2="62150"/>
                        <a14:foregroundMark x1="82659" y1="60088" x2="81943" y2="60416"/>
                        <a14:foregroundMark x1="78159" y1="62150" x2="75500" y2="72165"/>
                        <a14:foregroundMark x1="75500" y1="72165" x2="77273" y2="84683"/>
                        <a14:foregroundMark x1="77273" y1="84683" x2="81318" y2="81591"/>
                        <a14:foregroundMark x1="81318" y1="81591" x2="81659" y2="68778"/>
                        <a14:foregroundMark x1="81659" y1="68778" x2="83159" y2="58100"/>
                        <a14:foregroundMark x1="74977" y1="58100" x2="75500" y2="62150"/>
                        <a14:foregroundMark x1="63205" y1="64728" x2="62136" y2="78498"/>
                        <a14:foregroundMark x1="62136" y1="78498" x2="66091" y2="81517"/>
                        <a14:foregroundMark x1="66091" y1="81517" x2="66500" y2="67231"/>
                        <a14:foregroundMark x1="19841" y1="21281" x2="19750" y2="35862"/>
                        <a14:foregroundMark x1="19750" y1="35862" x2="23705" y2="32106"/>
                        <a14:foregroundMark x1="23705" y1="32106" x2="20659" y2="21281"/>
                        <a14:foregroundMark x1="20659" y1="21281" x2="19545" y2="21723"/>
                        <a14:foregroundMark x1="18409" y1="12297" x2="18364" y2="12297"/>
                        <a14:foregroundMark x1="21250" y1="10898" x2="21182" y2="11635"/>
                        <a14:foregroundMark x1="24023" y1="14359" x2="23614" y2="14580"/>
                        <a14:foregroundMark x1="23705" y1="12150" x2="23705" y2="12224"/>
                        <a14:foregroundMark x1="20955" y1="9647" x2="20432" y2="12518"/>
                        <a14:foregroundMark x1="24295" y1="12297" x2="23727" y2="15979"/>
                        <a14:foregroundMark x1="21705" y1="14728" x2="21705" y2="14728"/>
                        <a14:foregroundMark x1="21932" y1="10604" x2="21932" y2="10604"/>
                        <a14:foregroundMark x1="18182" y1="13844" x2="18182" y2="13844"/>
                        <a14:foregroundMark x1="19614" y1="12813" x2="19614" y2="12813"/>
                        <a14:foregroundMark x1="61477" y1="10677" x2="61477" y2="10677"/>
                        <a14:foregroundMark x1="24364" y1="74448" x2="20705" y2="84536"/>
                        <a14:foregroundMark x1="20705" y1="84536" x2="17886" y2="74890"/>
                        <a14:foregroundMark x1="17886" y1="74890" x2="20750" y2="65243"/>
                        <a14:foregroundMark x1="20750" y1="65243" x2="22864" y2="69440"/>
                        <a14:foregroundMark x1="18818" y1="64507" x2="18023" y2="61782"/>
                        <a14:foregroundMark x1="25023" y1="62150" x2="24295" y2="65979"/>
                        <a14:foregroundMark x1="75136" y1="14507" x2="75136" y2="14507"/>
                        <a14:foregroundMark x1="67795" y1="10457" x2="67818" y2="10457"/>
                        <a14:backgroundMark x1="76523" y1="39323" x2="76205" y2="40280"/>
                        <a14:backgroundMark x1="78409" y1="38071" x2="78271" y2="39103"/>
                        <a14:backgroundMark x1="78455" y1="40869" x2="78455" y2="40869"/>
                        <a14:backgroundMark x1="93886" y1="25626" x2="93886" y2="25626"/>
                        <a14:backgroundMark x1="87591" y1="25331" x2="87591" y2="25331"/>
                        <a14:backgroundMark x1="87864" y1="23343" x2="87864" y2="23343"/>
                        <a14:backgroundMark x1="81500" y1="60162" x2="81500" y2="60162"/>
                        <a14:backgroundMark x1="81818" y1="59794" x2="81227" y2="59867"/>
                        <a14:backgroundMark x1="22159" y1="17378" x2="22159" y2="17378"/>
                        <a14:backgroundMark x1="20273" y1="17894" x2="20273" y2="17894"/>
                      </a14:backgroundRemoval>
                    </a14:imgEffect>
                  </a14:imgLayer>
                </a14:imgProps>
              </a:ext>
              <a:ext uri="{28A0092B-C50C-407E-A947-70E740481C1C}">
                <a14:useLocalDpi xmlns:a14="http://schemas.microsoft.com/office/drawing/2010/main" val="0"/>
              </a:ext>
            </a:extLst>
          </a:blip>
          <a:srcRect l="14359" t="5645" r="72326" b="48473"/>
          <a:stretch/>
        </p:blipFill>
        <p:spPr>
          <a:xfrm>
            <a:off x="-495242" y="764592"/>
            <a:ext cx="2973639" cy="3161732"/>
          </a:xfrm>
          <a:prstGeom prst="rect">
            <a:avLst/>
          </a:prstGeom>
        </p:spPr>
      </p:pic>
    </p:spTree>
    <p:extLst>
      <p:ext uri="{BB962C8B-B14F-4D97-AF65-F5344CB8AC3E}">
        <p14:creationId xmlns:p14="http://schemas.microsoft.com/office/powerpoint/2010/main" val="406518188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3"/>
                    </p:tgtEl>
                  </p:cond>
                </p:stCondLst>
                <p:endSync evt="end" delay="0">
                  <p:rtn val="all"/>
                </p:endSync>
                <p:childTnLst>
                  <p:par>
                    <p:cTn id="3" fill="hold">
                      <p:stCondLst>
                        <p:cond delay="0"/>
                      </p:stCondLst>
                      <p:childTnLst>
                        <p:par>
                          <p:cTn id="4" fill="hold">
                            <p:stCondLst>
                              <p:cond delay="0"/>
                            </p:stCondLst>
                            <p:childTnLst>
                              <p:par>
                                <p:cTn id="5" presetID="3" presetClass="emph" presetSubtype="2" fill="hold" grpId="0" nodeType="withEffect">
                                  <p:stCondLst>
                                    <p:cond delay="0"/>
                                  </p:stCondLst>
                                  <p:childTnLst>
                                    <p:animClr clrSpc="rgb" dir="cw">
                                      <p:cBhvr override="childStyle">
                                        <p:cTn id="6" dur="2000" fill="hold"/>
                                        <p:tgtEl>
                                          <p:spTgt spid="33"/>
                                        </p:tgtEl>
                                        <p:attrNameLst>
                                          <p:attrName>style.color</p:attrName>
                                        </p:attrNameLst>
                                      </p:cBhvr>
                                      <p:to>
                                        <a:schemeClr val="accent2"/>
                                      </p:to>
                                    </p:animClr>
                                  </p:childTnLst>
                                </p:cTn>
                              </p:par>
                              <p:par>
                                <p:cTn id="7" presetID="7" presetClass="emph" presetSubtype="2" fill="hold" nodeType="withEffect">
                                  <p:stCondLst>
                                    <p:cond delay="0"/>
                                  </p:stCondLst>
                                  <p:childTnLst>
                                    <p:animClr clrSpc="rgb" dir="cw">
                                      <p:cBhvr>
                                        <p:cTn id="8" dur="2000" fill="hold"/>
                                        <p:tgtEl>
                                          <p:spTgt spid="33"/>
                                        </p:tgtEl>
                                        <p:attrNameLst>
                                          <p:attrName>stroke.color</p:attrName>
                                        </p:attrNameLst>
                                      </p:cBhvr>
                                      <p:to>
                                        <a:srgbClr val="FFFFFF"/>
                                      </p:to>
                                    </p:animClr>
                                    <p:set>
                                      <p:cBhvr>
                                        <p:cTn id="9" dur="2000" fill="hold"/>
                                        <p:tgtEl>
                                          <p:spTgt spid="33"/>
                                        </p:tgtEl>
                                        <p:attrNameLst>
                                          <p:attrName>stroke.on</p:attrName>
                                        </p:attrNameLst>
                                      </p:cBhvr>
                                      <p:to>
                                        <p:strVal val="true"/>
                                      </p:to>
                                    </p:set>
                                  </p:childTnLst>
                                </p:cTn>
                              </p:par>
                            </p:childTnLst>
                          </p:cTn>
                        </p:par>
                      </p:childTnLst>
                    </p:cTn>
                  </p:par>
                </p:childTnLst>
              </p:cTn>
              <p:nextCondLst>
                <p:cond evt="onClick" delay="0">
                  <p:tgtEl>
                    <p:spTgt spid="33"/>
                  </p:tgtEl>
                </p:cond>
              </p:nextCondLst>
            </p:seq>
            <p:seq concurrent="1" nextAc="seek">
              <p:cTn id="10" restart="whenNotActive" fill="hold" evtFilter="cancelBubble" nodeType="interactiveSeq">
                <p:stCondLst>
                  <p:cond evt="onClick" delay="0">
                    <p:tgtEl>
                      <p:spTgt spid="4"/>
                    </p:tgtEl>
                  </p:cond>
                </p:stCondLst>
                <p:endSync evt="end" delay="0">
                  <p:rtn val="all"/>
                </p:endSync>
                <p:childTnLst>
                  <p:par>
                    <p:cTn id="11" fill="hold">
                      <p:stCondLst>
                        <p:cond delay="0"/>
                      </p:stCondLst>
                      <p:childTnLst>
                        <p:par>
                          <p:cTn id="12" fill="hold">
                            <p:stCondLst>
                              <p:cond delay="0"/>
                            </p:stCondLst>
                            <p:childTnLst>
                              <p:par>
                                <p:cTn id="13" presetID="3" presetClass="emph" presetSubtype="2" fill="hold" grpId="0" nodeType="withEffect">
                                  <p:stCondLst>
                                    <p:cond delay="0"/>
                                  </p:stCondLst>
                                  <p:childTnLst>
                                    <p:animClr clrSpc="rgb" dir="cw">
                                      <p:cBhvr override="childStyle">
                                        <p:cTn id="14" dur="2000" fill="hold"/>
                                        <p:tgtEl>
                                          <p:spTgt spid="4"/>
                                        </p:tgtEl>
                                        <p:attrNameLst>
                                          <p:attrName>style.color</p:attrName>
                                        </p:attrNameLst>
                                      </p:cBhvr>
                                      <p:to>
                                        <a:schemeClr val="accent2"/>
                                      </p:to>
                                    </p:animClr>
                                  </p:childTnLst>
                                </p:cTn>
                              </p:par>
                              <p:par>
                                <p:cTn id="15" presetID="7" presetClass="emph" presetSubtype="2" fill="hold" nodeType="withEffect">
                                  <p:stCondLst>
                                    <p:cond delay="0"/>
                                  </p:stCondLst>
                                  <p:childTnLst>
                                    <p:animClr clrSpc="rgb" dir="cw">
                                      <p:cBhvr>
                                        <p:cTn id="16" dur="2000" fill="hold"/>
                                        <p:tgtEl>
                                          <p:spTgt spid="4"/>
                                        </p:tgtEl>
                                        <p:attrNameLst>
                                          <p:attrName>stroke.color</p:attrName>
                                        </p:attrNameLst>
                                      </p:cBhvr>
                                      <p:to>
                                        <a:srgbClr val="FFFFFF"/>
                                      </p:to>
                                    </p:animClr>
                                    <p:set>
                                      <p:cBhvr>
                                        <p:cTn id="17" dur="2000" fill="hold"/>
                                        <p:tgtEl>
                                          <p:spTgt spid="4"/>
                                        </p:tgtEl>
                                        <p:attrNameLst>
                                          <p:attrName>stroke.on</p:attrName>
                                        </p:attrNameLst>
                                      </p:cBhvr>
                                      <p:to>
                                        <p:strVal val="true"/>
                                      </p:to>
                                    </p:set>
                                  </p:childTnLst>
                                </p:cTn>
                              </p:par>
                            </p:childTnLst>
                          </p:cTn>
                        </p:par>
                      </p:childTnLst>
                    </p:cTn>
                  </p:par>
                </p:childTnLst>
              </p:cTn>
              <p:nextCondLst>
                <p:cond evt="onClick" delay="0">
                  <p:tgtEl>
                    <p:spTgt spid="4"/>
                  </p:tgtEl>
                </p:cond>
              </p:nextCondLst>
            </p:seq>
            <p:seq concurrent="1" nextAc="seek">
              <p:cTn id="18" restart="whenNotActive" fill="hold" evtFilter="cancelBubble" nodeType="interactiveSeq">
                <p:stCondLst>
                  <p:cond evt="onClick" delay="0">
                    <p:tgtEl>
                      <p:spTgt spid="58"/>
                    </p:tgtEl>
                  </p:cond>
                </p:stCondLst>
                <p:endSync evt="end" delay="0">
                  <p:rtn val="all"/>
                </p:endSync>
                <p:childTnLst>
                  <p:par>
                    <p:cTn id="19" fill="hold">
                      <p:stCondLst>
                        <p:cond delay="0"/>
                      </p:stCondLst>
                      <p:childTnLst>
                        <p:par>
                          <p:cTn id="20" fill="hold">
                            <p:stCondLst>
                              <p:cond delay="0"/>
                            </p:stCondLst>
                            <p:childTnLst>
                              <p:par>
                                <p:cTn id="21" presetID="3" presetClass="emph" presetSubtype="2" fill="hold" grpId="0" nodeType="withEffect">
                                  <p:stCondLst>
                                    <p:cond delay="0"/>
                                  </p:stCondLst>
                                  <p:childTnLst>
                                    <p:animClr clrSpc="rgb" dir="cw">
                                      <p:cBhvr override="childStyle">
                                        <p:cTn id="22" dur="2000" fill="hold"/>
                                        <p:tgtEl>
                                          <p:spTgt spid="58"/>
                                        </p:tgtEl>
                                        <p:attrNameLst>
                                          <p:attrName>style.color</p:attrName>
                                        </p:attrNameLst>
                                      </p:cBhvr>
                                      <p:to>
                                        <a:schemeClr val="accent2"/>
                                      </p:to>
                                    </p:animClr>
                                  </p:childTnLst>
                                </p:cTn>
                              </p:par>
                              <p:par>
                                <p:cTn id="23" presetID="7" presetClass="emph" presetSubtype="2" fill="hold" nodeType="withEffect">
                                  <p:stCondLst>
                                    <p:cond delay="0"/>
                                  </p:stCondLst>
                                  <p:childTnLst>
                                    <p:animClr clrSpc="rgb" dir="cw">
                                      <p:cBhvr>
                                        <p:cTn id="24" dur="2000" fill="hold"/>
                                        <p:tgtEl>
                                          <p:spTgt spid="58"/>
                                        </p:tgtEl>
                                        <p:attrNameLst>
                                          <p:attrName>stroke.color</p:attrName>
                                        </p:attrNameLst>
                                      </p:cBhvr>
                                      <p:to>
                                        <a:srgbClr val="FFFFFF"/>
                                      </p:to>
                                    </p:animClr>
                                    <p:set>
                                      <p:cBhvr>
                                        <p:cTn id="25" dur="2000" fill="hold"/>
                                        <p:tgtEl>
                                          <p:spTgt spid="58"/>
                                        </p:tgtEl>
                                        <p:attrNameLst>
                                          <p:attrName>stroke.on</p:attrName>
                                        </p:attrNameLst>
                                      </p:cBhvr>
                                      <p:to>
                                        <p:strVal val="true"/>
                                      </p:to>
                                    </p:set>
                                  </p:childTnLst>
                                </p:cTn>
                              </p:par>
                            </p:childTnLst>
                          </p:cTn>
                        </p:par>
                      </p:childTnLst>
                    </p:cTn>
                  </p:par>
                </p:childTnLst>
              </p:cTn>
              <p:nextCondLst>
                <p:cond evt="onClick" delay="0">
                  <p:tgtEl>
                    <p:spTgt spid="58"/>
                  </p:tgtEl>
                </p:cond>
              </p:nextCondLst>
            </p:seq>
            <p:seq concurrent="1" nextAc="seek">
              <p:cTn id="26" restart="whenNotActive" fill="hold" evtFilter="cancelBubble" nodeType="interactiveSeq">
                <p:stCondLst>
                  <p:cond evt="onClick" delay="0">
                    <p:tgtEl>
                      <p:spTgt spid="59"/>
                    </p:tgtEl>
                  </p:cond>
                </p:stCondLst>
                <p:endSync evt="end" delay="0">
                  <p:rtn val="all"/>
                </p:endSync>
                <p:childTnLst>
                  <p:par>
                    <p:cTn id="27" fill="hold">
                      <p:stCondLst>
                        <p:cond delay="0"/>
                      </p:stCondLst>
                      <p:childTnLst>
                        <p:par>
                          <p:cTn id="28" fill="hold">
                            <p:stCondLst>
                              <p:cond delay="0"/>
                            </p:stCondLst>
                            <p:childTnLst>
                              <p:par>
                                <p:cTn id="29" presetID="3" presetClass="emph" presetSubtype="2" fill="hold" grpId="0" nodeType="withEffect">
                                  <p:stCondLst>
                                    <p:cond delay="0"/>
                                  </p:stCondLst>
                                  <p:childTnLst>
                                    <p:animClr clrSpc="rgb" dir="cw">
                                      <p:cBhvr override="childStyle">
                                        <p:cTn id="30" dur="2000" fill="hold"/>
                                        <p:tgtEl>
                                          <p:spTgt spid="59"/>
                                        </p:tgtEl>
                                        <p:attrNameLst>
                                          <p:attrName>style.color</p:attrName>
                                        </p:attrNameLst>
                                      </p:cBhvr>
                                      <p:to>
                                        <a:schemeClr val="accent2"/>
                                      </p:to>
                                    </p:animClr>
                                  </p:childTnLst>
                                </p:cTn>
                              </p:par>
                              <p:par>
                                <p:cTn id="31" presetID="7" presetClass="emph" presetSubtype="2" fill="hold" nodeType="withEffect">
                                  <p:stCondLst>
                                    <p:cond delay="0"/>
                                  </p:stCondLst>
                                  <p:childTnLst>
                                    <p:animClr clrSpc="rgb" dir="cw">
                                      <p:cBhvr>
                                        <p:cTn id="32" dur="2000" fill="hold"/>
                                        <p:tgtEl>
                                          <p:spTgt spid="59"/>
                                        </p:tgtEl>
                                        <p:attrNameLst>
                                          <p:attrName>stroke.color</p:attrName>
                                        </p:attrNameLst>
                                      </p:cBhvr>
                                      <p:to>
                                        <a:srgbClr val="FFFFFF"/>
                                      </p:to>
                                    </p:animClr>
                                    <p:set>
                                      <p:cBhvr>
                                        <p:cTn id="33" dur="2000" fill="hold"/>
                                        <p:tgtEl>
                                          <p:spTgt spid="59"/>
                                        </p:tgtEl>
                                        <p:attrNameLst>
                                          <p:attrName>stroke.on</p:attrName>
                                        </p:attrNameLst>
                                      </p:cBhvr>
                                      <p:to>
                                        <p:strVal val="true"/>
                                      </p:to>
                                    </p:set>
                                  </p:childTnLst>
                                </p:cTn>
                              </p:par>
                            </p:childTnLst>
                          </p:cTn>
                        </p:par>
                      </p:childTnLst>
                    </p:cTn>
                  </p:par>
                </p:childTnLst>
              </p:cTn>
              <p:nextCondLst>
                <p:cond evt="onClick" delay="0">
                  <p:tgtEl>
                    <p:spTgt spid="59"/>
                  </p:tgtEl>
                </p:cond>
              </p:nextCondLst>
            </p:seq>
            <p:seq concurrent="1" nextAc="seek">
              <p:cTn id="34" restart="whenNotActive" fill="hold" evtFilter="cancelBubble" nodeType="interactiveSeq">
                <p:stCondLst>
                  <p:cond evt="onClick" delay="0">
                    <p:tgtEl>
                      <p:spTgt spid="61"/>
                    </p:tgtEl>
                  </p:cond>
                </p:stCondLst>
                <p:endSync evt="end" delay="0">
                  <p:rtn val="all"/>
                </p:endSync>
                <p:childTnLst>
                  <p:par>
                    <p:cTn id="35" fill="hold">
                      <p:stCondLst>
                        <p:cond delay="0"/>
                      </p:stCondLst>
                      <p:childTnLst>
                        <p:par>
                          <p:cTn id="36" fill="hold">
                            <p:stCondLst>
                              <p:cond delay="0"/>
                            </p:stCondLst>
                            <p:childTnLst>
                              <p:par>
                                <p:cTn id="37" presetID="3" presetClass="emph" presetSubtype="2" fill="hold" grpId="0" nodeType="withEffect">
                                  <p:stCondLst>
                                    <p:cond delay="0"/>
                                  </p:stCondLst>
                                  <p:childTnLst>
                                    <p:animClr clrSpc="rgb" dir="cw">
                                      <p:cBhvr override="childStyle">
                                        <p:cTn id="38" dur="2000" fill="hold"/>
                                        <p:tgtEl>
                                          <p:spTgt spid="61"/>
                                        </p:tgtEl>
                                        <p:attrNameLst>
                                          <p:attrName>style.color</p:attrName>
                                        </p:attrNameLst>
                                      </p:cBhvr>
                                      <p:to>
                                        <a:schemeClr val="accent2"/>
                                      </p:to>
                                    </p:animClr>
                                  </p:childTnLst>
                                </p:cTn>
                              </p:par>
                              <p:par>
                                <p:cTn id="39" presetID="7" presetClass="emph" presetSubtype="2" fill="hold" nodeType="withEffect">
                                  <p:stCondLst>
                                    <p:cond delay="0"/>
                                  </p:stCondLst>
                                  <p:childTnLst>
                                    <p:animClr clrSpc="rgb" dir="cw">
                                      <p:cBhvr>
                                        <p:cTn id="40" dur="2000" fill="hold"/>
                                        <p:tgtEl>
                                          <p:spTgt spid="61"/>
                                        </p:tgtEl>
                                        <p:attrNameLst>
                                          <p:attrName>stroke.color</p:attrName>
                                        </p:attrNameLst>
                                      </p:cBhvr>
                                      <p:to>
                                        <a:srgbClr val="FFFFFF"/>
                                      </p:to>
                                    </p:animClr>
                                    <p:set>
                                      <p:cBhvr>
                                        <p:cTn id="41" dur="2000" fill="hold"/>
                                        <p:tgtEl>
                                          <p:spTgt spid="61"/>
                                        </p:tgtEl>
                                        <p:attrNameLst>
                                          <p:attrName>stroke.on</p:attrName>
                                        </p:attrNameLst>
                                      </p:cBhvr>
                                      <p:to>
                                        <p:strVal val="true"/>
                                      </p:to>
                                    </p:set>
                                  </p:childTnLst>
                                </p:cTn>
                              </p:par>
                            </p:childTnLst>
                          </p:cTn>
                        </p:par>
                      </p:childTnLst>
                    </p:cTn>
                  </p:par>
                </p:childTnLst>
              </p:cTn>
              <p:nextCondLst>
                <p:cond evt="onClick" delay="0">
                  <p:tgtEl>
                    <p:spTgt spid="61"/>
                  </p:tgtEl>
                </p:cond>
              </p:nextCondLst>
            </p:seq>
            <p:seq concurrent="1" nextAc="seek">
              <p:cTn id="42" restart="whenNotActive" fill="hold" evtFilter="cancelBubble" nodeType="interactiveSeq">
                <p:stCondLst>
                  <p:cond evt="onClick" delay="0">
                    <p:tgtEl>
                      <p:spTgt spid="60"/>
                    </p:tgtEl>
                  </p:cond>
                </p:stCondLst>
                <p:endSync evt="end" delay="0">
                  <p:rtn val="all"/>
                </p:endSync>
                <p:childTnLst>
                  <p:par>
                    <p:cTn id="43" fill="hold">
                      <p:stCondLst>
                        <p:cond delay="0"/>
                      </p:stCondLst>
                      <p:childTnLst>
                        <p:par>
                          <p:cTn id="44" fill="hold">
                            <p:stCondLst>
                              <p:cond delay="0"/>
                            </p:stCondLst>
                            <p:childTnLst>
                              <p:par>
                                <p:cTn id="45" presetID="3" presetClass="emph" presetSubtype="2" fill="hold" grpId="0" nodeType="withEffect">
                                  <p:stCondLst>
                                    <p:cond delay="0"/>
                                  </p:stCondLst>
                                  <p:childTnLst>
                                    <p:animClr clrSpc="rgb" dir="cw">
                                      <p:cBhvr override="childStyle">
                                        <p:cTn id="46" dur="2000" fill="hold"/>
                                        <p:tgtEl>
                                          <p:spTgt spid="60"/>
                                        </p:tgtEl>
                                        <p:attrNameLst>
                                          <p:attrName>style.color</p:attrName>
                                        </p:attrNameLst>
                                      </p:cBhvr>
                                      <p:to>
                                        <a:schemeClr val="accent2"/>
                                      </p:to>
                                    </p:animClr>
                                  </p:childTnLst>
                                </p:cTn>
                              </p:par>
                              <p:par>
                                <p:cTn id="47" presetID="7" presetClass="emph" presetSubtype="2" fill="hold" nodeType="withEffect">
                                  <p:stCondLst>
                                    <p:cond delay="0"/>
                                  </p:stCondLst>
                                  <p:childTnLst>
                                    <p:animClr clrSpc="rgb" dir="cw">
                                      <p:cBhvr>
                                        <p:cTn id="48" dur="2000" fill="hold"/>
                                        <p:tgtEl>
                                          <p:spTgt spid="60"/>
                                        </p:tgtEl>
                                        <p:attrNameLst>
                                          <p:attrName>stroke.color</p:attrName>
                                        </p:attrNameLst>
                                      </p:cBhvr>
                                      <p:to>
                                        <a:srgbClr val="FFFFFF"/>
                                      </p:to>
                                    </p:animClr>
                                    <p:set>
                                      <p:cBhvr>
                                        <p:cTn id="49" dur="2000" fill="hold"/>
                                        <p:tgtEl>
                                          <p:spTgt spid="60"/>
                                        </p:tgtEl>
                                        <p:attrNameLst>
                                          <p:attrName>stroke.on</p:attrName>
                                        </p:attrNameLst>
                                      </p:cBhvr>
                                      <p:to>
                                        <p:strVal val="true"/>
                                      </p:to>
                                    </p:set>
                                  </p:childTnLst>
                                </p:cTn>
                              </p:par>
                            </p:childTnLst>
                          </p:cTn>
                        </p:par>
                      </p:childTnLst>
                    </p:cTn>
                  </p:par>
                </p:childTnLst>
              </p:cTn>
              <p:nextCondLst>
                <p:cond evt="onClick" delay="0">
                  <p:tgtEl>
                    <p:spTgt spid="60"/>
                  </p:tgtEl>
                </p:cond>
              </p:nextCondLst>
            </p:seq>
            <p:seq concurrent="1" nextAc="seek">
              <p:cTn id="50" restart="whenNotActive" fill="hold" evtFilter="cancelBubble" nodeType="interactiveSeq">
                <p:stCondLst>
                  <p:cond evt="onClick" delay="0">
                    <p:tgtEl>
                      <p:spTgt spid="62"/>
                    </p:tgtEl>
                  </p:cond>
                </p:stCondLst>
                <p:endSync evt="end" delay="0">
                  <p:rtn val="all"/>
                </p:endSync>
                <p:childTnLst>
                  <p:par>
                    <p:cTn id="51" fill="hold">
                      <p:stCondLst>
                        <p:cond delay="0"/>
                      </p:stCondLst>
                      <p:childTnLst>
                        <p:par>
                          <p:cTn id="52" fill="hold">
                            <p:stCondLst>
                              <p:cond delay="0"/>
                            </p:stCondLst>
                            <p:childTnLst>
                              <p:par>
                                <p:cTn id="53" presetID="3" presetClass="emph" presetSubtype="2" fill="hold" grpId="0" nodeType="withEffect">
                                  <p:stCondLst>
                                    <p:cond delay="0"/>
                                  </p:stCondLst>
                                  <p:childTnLst>
                                    <p:animClr clrSpc="rgb" dir="cw">
                                      <p:cBhvr override="childStyle">
                                        <p:cTn id="54" dur="2000" fill="hold"/>
                                        <p:tgtEl>
                                          <p:spTgt spid="62"/>
                                        </p:tgtEl>
                                        <p:attrNameLst>
                                          <p:attrName>style.color</p:attrName>
                                        </p:attrNameLst>
                                      </p:cBhvr>
                                      <p:to>
                                        <a:schemeClr val="accent2"/>
                                      </p:to>
                                    </p:animClr>
                                  </p:childTnLst>
                                </p:cTn>
                              </p:par>
                              <p:par>
                                <p:cTn id="55" presetID="7" presetClass="emph" presetSubtype="2" fill="hold" nodeType="withEffect">
                                  <p:stCondLst>
                                    <p:cond delay="0"/>
                                  </p:stCondLst>
                                  <p:childTnLst>
                                    <p:animClr clrSpc="rgb" dir="cw">
                                      <p:cBhvr>
                                        <p:cTn id="56" dur="2000" fill="hold"/>
                                        <p:tgtEl>
                                          <p:spTgt spid="62"/>
                                        </p:tgtEl>
                                        <p:attrNameLst>
                                          <p:attrName>stroke.color</p:attrName>
                                        </p:attrNameLst>
                                      </p:cBhvr>
                                      <p:to>
                                        <a:srgbClr val="FFFFFF"/>
                                      </p:to>
                                    </p:animClr>
                                    <p:set>
                                      <p:cBhvr>
                                        <p:cTn id="57" dur="2000" fill="hold"/>
                                        <p:tgtEl>
                                          <p:spTgt spid="62"/>
                                        </p:tgtEl>
                                        <p:attrNameLst>
                                          <p:attrName>stroke.on</p:attrName>
                                        </p:attrNameLst>
                                      </p:cBhvr>
                                      <p:to>
                                        <p:strVal val="true"/>
                                      </p:to>
                                    </p:set>
                                  </p:childTnLst>
                                </p:cTn>
                              </p:par>
                            </p:childTnLst>
                          </p:cTn>
                        </p:par>
                      </p:childTnLst>
                    </p:cTn>
                  </p:par>
                </p:childTnLst>
              </p:cTn>
              <p:nextCondLst>
                <p:cond evt="onClick" delay="0">
                  <p:tgtEl>
                    <p:spTgt spid="62"/>
                  </p:tgtEl>
                </p:cond>
              </p:nextCondLst>
            </p:seq>
            <p:seq concurrent="1" nextAc="seek">
              <p:cTn id="58" restart="whenNotActive" fill="hold" evtFilter="cancelBubble" nodeType="interactiveSeq">
                <p:stCondLst>
                  <p:cond evt="onClick" delay="0">
                    <p:tgtEl>
                      <p:spTgt spid="64"/>
                    </p:tgtEl>
                  </p:cond>
                </p:stCondLst>
                <p:endSync evt="end" delay="0">
                  <p:rtn val="all"/>
                </p:endSync>
                <p:childTnLst>
                  <p:par>
                    <p:cTn id="59" fill="hold">
                      <p:stCondLst>
                        <p:cond delay="0"/>
                      </p:stCondLst>
                      <p:childTnLst>
                        <p:par>
                          <p:cTn id="60" fill="hold">
                            <p:stCondLst>
                              <p:cond delay="0"/>
                            </p:stCondLst>
                            <p:childTnLst>
                              <p:par>
                                <p:cTn id="61" presetID="3" presetClass="emph" presetSubtype="2" fill="hold" grpId="0" nodeType="withEffect">
                                  <p:stCondLst>
                                    <p:cond delay="0"/>
                                  </p:stCondLst>
                                  <p:childTnLst>
                                    <p:animClr clrSpc="rgb" dir="cw">
                                      <p:cBhvr override="childStyle">
                                        <p:cTn id="62" dur="2000" fill="hold"/>
                                        <p:tgtEl>
                                          <p:spTgt spid="64"/>
                                        </p:tgtEl>
                                        <p:attrNameLst>
                                          <p:attrName>style.color</p:attrName>
                                        </p:attrNameLst>
                                      </p:cBhvr>
                                      <p:to>
                                        <a:schemeClr val="accent2"/>
                                      </p:to>
                                    </p:animClr>
                                  </p:childTnLst>
                                </p:cTn>
                              </p:par>
                              <p:par>
                                <p:cTn id="63" presetID="7" presetClass="emph" presetSubtype="2" fill="hold" nodeType="withEffect">
                                  <p:stCondLst>
                                    <p:cond delay="0"/>
                                  </p:stCondLst>
                                  <p:childTnLst>
                                    <p:animClr clrSpc="rgb" dir="cw">
                                      <p:cBhvr>
                                        <p:cTn id="64" dur="2000" fill="hold"/>
                                        <p:tgtEl>
                                          <p:spTgt spid="64"/>
                                        </p:tgtEl>
                                        <p:attrNameLst>
                                          <p:attrName>stroke.color</p:attrName>
                                        </p:attrNameLst>
                                      </p:cBhvr>
                                      <p:to>
                                        <a:srgbClr val="FFFFFF"/>
                                      </p:to>
                                    </p:animClr>
                                    <p:set>
                                      <p:cBhvr>
                                        <p:cTn id="65" dur="2000" fill="hold"/>
                                        <p:tgtEl>
                                          <p:spTgt spid="64"/>
                                        </p:tgtEl>
                                        <p:attrNameLst>
                                          <p:attrName>stroke.on</p:attrName>
                                        </p:attrNameLst>
                                      </p:cBhvr>
                                      <p:to>
                                        <p:strVal val="true"/>
                                      </p:to>
                                    </p:set>
                                  </p:childTnLst>
                                </p:cTn>
                              </p:par>
                            </p:childTnLst>
                          </p:cTn>
                        </p:par>
                      </p:childTnLst>
                    </p:cTn>
                  </p:par>
                </p:childTnLst>
              </p:cTn>
              <p:nextCondLst>
                <p:cond evt="onClick" delay="0">
                  <p:tgtEl>
                    <p:spTgt spid="64"/>
                  </p:tgtEl>
                </p:cond>
              </p:nextCondLst>
            </p:seq>
            <p:seq concurrent="1" nextAc="seek">
              <p:cTn id="66" restart="whenNotActive" fill="hold" evtFilter="cancelBubble" nodeType="interactiveSeq">
                <p:stCondLst>
                  <p:cond evt="onClick" delay="0">
                    <p:tgtEl>
                      <p:spTgt spid="63"/>
                    </p:tgtEl>
                  </p:cond>
                </p:stCondLst>
                <p:endSync evt="end" delay="0">
                  <p:rtn val="all"/>
                </p:endSync>
                <p:childTnLst>
                  <p:par>
                    <p:cTn id="67" fill="hold">
                      <p:stCondLst>
                        <p:cond delay="0"/>
                      </p:stCondLst>
                      <p:childTnLst>
                        <p:par>
                          <p:cTn id="68" fill="hold">
                            <p:stCondLst>
                              <p:cond delay="0"/>
                            </p:stCondLst>
                            <p:childTnLst>
                              <p:par>
                                <p:cTn id="69" presetID="3" presetClass="emph" presetSubtype="2" fill="hold" grpId="0" nodeType="withEffect">
                                  <p:stCondLst>
                                    <p:cond delay="0"/>
                                  </p:stCondLst>
                                  <p:childTnLst>
                                    <p:animClr clrSpc="rgb" dir="cw">
                                      <p:cBhvr override="childStyle">
                                        <p:cTn id="70" dur="2000" fill="hold"/>
                                        <p:tgtEl>
                                          <p:spTgt spid="63"/>
                                        </p:tgtEl>
                                        <p:attrNameLst>
                                          <p:attrName>style.color</p:attrName>
                                        </p:attrNameLst>
                                      </p:cBhvr>
                                      <p:to>
                                        <a:schemeClr val="accent2"/>
                                      </p:to>
                                    </p:animClr>
                                  </p:childTnLst>
                                </p:cTn>
                              </p:par>
                              <p:par>
                                <p:cTn id="71" presetID="7" presetClass="emph" presetSubtype="2" fill="hold" nodeType="withEffect">
                                  <p:stCondLst>
                                    <p:cond delay="0"/>
                                  </p:stCondLst>
                                  <p:childTnLst>
                                    <p:animClr clrSpc="rgb" dir="cw">
                                      <p:cBhvr>
                                        <p:cTn id="72" dur="2000" fill="hold"/>
                                        <p:tgtEl>
                                          <p:spTgt spid="63"/>
                                        </p:tgtEl>
                                        <p:attrNameLst>
                                          <p:attrName>stroke.color</p:attrName>
                                        </p:attrNameLst>
                                      </p:cBhvr>
                                      <p:to>
                                        <a:srgbClr val="FFFFFF"/>
                                      </p:to>
                                    </p:animClr>
                                    <p:set>
                                      <p:cBhvr>
                                        <p:cTn id="73" dur="2000" fill="hold"/>
                                        <p:tgtEl>
                                          <p:spTgt spid="63"/>
                                        </p:tgtEl>
                                        <p:attrNameLst>
                                          <p:attrName>stroke.on</p:attrName>
                                        </p:attrNameLst>
                                      </p:cBhvr>
                                      <p:to>
                                        <p:strVal val="true"/>
                                      </p:to>
                                    </p:set>
                                  </p:childTnLst>
                                </p:cTn>
                              </p:par>
                            </p:childTnLst>
                          </p:cTn>
                        </p:par>
                      </p:childTnLst>
                    </p:cTn>
                  </p:par>
                </p:childTnLst>
              </p:cTn>
              <p:nextCondLst>
                <p:cond evt="onClick" delay="0">
                  <p:tgtEl>
                    <p:spTgt spid="63"/>
                  </p:tgtEl>
                </p:cond>
              </p:nextCondLst>
            </p:seq>
            <p:seq concurrent="1" nextAc="seek">
              <p:cTn id="74" restart="whenNotActive" fill="hold" evtFilter="cancelBubble" nodeType="interactiveSeq">
                <p:stCondLst>
                  <p:cond evt="onClick" delay="0">
                    <p:tgtEl>
                      <p:spTgt spid="28"/>
                    </p:tgtEl>
                  </p:cond>
                </p:stCondLst>
                <p:endSync evt="end" delay="0">
                  <p:rtn val="all"/>
                </p:endSync>
                <p:childTnLst>
                  <p:par>
                    <p:cTn id="75" fill="hold">
                      <p:stCondLst>
                        <p:cond delay="0"/>
                      </p:stCondLst>
                      <p:childTnLst>
                        <p:par>
                          <p:cTn id="76" fill="hold">
                            <p:stCondLst>
                              <p:cond delay="0"/>
                            </p:stCondLst>
                            <p:childTnLst>
                              <p:par>
                                <p:cTn id="77" presetID="3" presetClass="emph" presetSubtype="2" fill="hold" grpId="0" nodeType="withEffect">
                                  <p:stCondLst>
                                    <p:cond delay="0"/>
                                  </p:stCondLst>
                                  <p:childTnLst>
                                    <p:animClr clrSpc="rgb" dir="cw">
                                      <p:cBhvr override="childStyle">
                                        <p:cTn id="78" dur="2000" fill="hold"/>
                                        <p:tgtEl>
                                          <p:spTgt spid="28"/>
                                        </p:tgtEl>
                                        <p:attrNameLst>
                                          <p:attrName>style.color</p:attrName>
                                        </p:attrNameLst>
                                      </p:cBhvr>
                                      <p:to>
                                        <a:schemeClr val="accent2"/>
                                      </p:to>
                                    </p:animClr>
                                  </p:childTnLst>
                                </p:cTn>
                              </p:par>
                              <p:par>
                                <p:cTn id="79" presetID="7" presetClass="emph" presetSubtype="2" fill="hold" nodeType="withEffect">
                                  <p:stCondLst>
                                    <p:cond delay="0"/>
                                  </p:stCondLst>
                                  <p:childTnLst>
                                    <p:animClr clrSpc="rgb" dir="cw">
                                      <p:cBhvr>
                                        <p:cTn id="80" dur="2000" fill="hold"/>
                                        <p:tgtEl>
                                          <p:spTgt spid="28"/>
                                        </p:tgtEl>
                                        <p:attrNameLst>
                                          <p:attrName>stroke.color</p:attrName>
                                        </p:attrNameLst>
                                      </p:cBhvr>
                                      <p:to>
                                        <a:srgbClr val="FFFFFF"/>
                                      </p:to>
                                    </p:animClr>
                                    <p:set>
                                      <p:cBhvr>
                                        <p:cTn id="81" dur="2000" fill="hold"/>
                                        <p:tgtEl>
                                          <p:spTgt spid="28"/>
                                        </p:tgtEl>
                                        <p:attrNameLst>
                                          <p:attrName>stroke.on</p:attrName>
                                        </p:attrNameLst>
                                      </p:cBhvr>
                                      <p:to>
                                        <p:strVal val="true"/>
                                      </p:to>
                                    </p:set>
                                  </p:childTnLst>
                                </p:cTn>
                              </p:par>
                            </p:childTnLst>
                          </p:cTn>
                        </p:par>
                      </p:childTnLst>
                    </p:cTn>
                  </p:par>
                </p:childTnLst>
              </p:cTn>
              <p:nextCondLst>
                <p:cond evt="onClick" delay="0">
                  <p:tgtEl>
                    <p:spTgt spid="28"/>
                  </p:tgtEl>
                </p:cond>
              </p:nextCondLst>
            </p:seq>
            <p:seq concurrent="1" nextAc="seek">
              <p:cTn id="82" restart="whenNotActive" fill="hold" evtFilter="cancelBubble" nodeType="interactiveSeq">
                <p:stCondLst>
                  <p:cond evt="onClick" delay="0">
                    <p:tgtEl>
                      <p:spTgt spid="66"/>
                    </p:tgtEl>
                  </p:cond>
                </p:stCondLst>
                <p:endSync evt="end" delay="0">
                  <p:rtn val="all"/>
                </p:endSync>
                <p:childTnLst>
                  <p:par>
                    <p:cTn id="83" fill="hold">
                      <p:stCondLst>
                        <p:cond delay="0"/>
                      </p:stCondLst>
                      <p:childTnLst>
                        <p:par>
                          <p:cTn id="84" fill="hold">
                            <p:stCondLst>
                              <p:cond delay="0"/>
                            </p:stCondLst>
                            <p:childTnLst>
                              <p:par>
                                <p:cTn id="85" presetID="3" presetClass="emph" presetSubtype="2" fill="hold" grpId="0" nodeType="withEffect">
                                  <p:stCondLst>
                                    <p:cond delay="0"/>
                                  </p:stCondLst>
                                  <p:childTnLst>
                                    <p:animClr clrSpc="rgb" dir="cw">
                                      <p:cBhvr override="childStyle">
                                        <p:cTn id="86" dur="2000" fill="hold"/>
                                        <p:tgtEl>
                                          <p:spTgt spid="66"/>
                                        </p:tgtEl>
                                        <p:attrNameLst>
                                          <p:attrName>style.color</p:attrName>
                                        </p:attrNameLst>
                                      </p:cBhvr>
                                      <p:to>
                                        <a:schemeClr val="accent2"/>
                                      </p:to>
                                    </p:animClr>
                                  </p:childTnLst>
                                </p:cTn>
                              </p:par>
                              <p:par>
                                <p:cTn id="87" presetID="7" presetClass="emph" presetSubtype="2" fill="hold" nodeType="withEffect">
                                  <p:stCondLst>
                                    <p:cond delay="0"/>
                                  </p:stCondLst>
                                  <p:childTnLst>
                                    <p:animClr clrSpc="rgb" dir="cw">
                                      <p:cBhvr>
                                        <p:cTn id="88" dur="2000" fill="hold"/>
                                        <p:tgtEl>
                                          <p:spTgt spid="66"/>
                                        </p:tgtEl>
                                        <p:attrNameLst>
                                          <p:attrName>stroke.color</p:attrName>
                                        </p:attrNameLst>
                                      </p:cBhvr>
                                      <p:to>
                                        <a:srgbClr val="FFFFFF"/>
                                      </p:to>
                                    </p:animClr>
                                    <p:set>
                                      <p:cBhvr>
                                        <p:cTn id="89" dur="2000" fill="hold"/>
                                        <p:tgtEl>
                                          <p:spTgt spid="66"/>
                                        </p:tgtEl>
                                        <p:attrNameLst>
                                          <p:attrName>stroke.on</p:attrName>
                                        </p:attrNameLst>
                                      </p:cBhvr>
                                      <p:to>
                                        <p:strVal val="true"/>
                                      </p:to>
                                    </p:set>
                                  </p:childTnLst>
                                </p:cTn>
                              </p:par>
                            </p:childTnLst>
                          </p:cTn>
                        </p:par>
                      </p:childTnLst>
                    </p:cTn>
                  </p:par>
                </p:childTnLst>
              </p:cTn>
              <p:nextCondLst>
                <p:cond evt="onClick" delay="0">
                  <p:tgtEl>
                    <p:spTgt spid="66"/>
                  </p:tgtEl>
                </p:cond>
              </p:nextCondLst>
            </p:seq>
            <p:seq concurrent="1" nextAc="seek">
              <p:cTn id="90" restart="whenNotActive" fill="hold" evtFilter="cancelBubble" nodeType="interactiveSeq">
                <p:stCondLst>
                  <p:cond evt="onClick" delay="0">
                    <p:tgtEl>
                      <p:spTgt spid="67"/>
                    </p:tgtEl>
                  </p:cond>
                </p:stCondLst>
                <p:endSync evt="end" delay="0">
                  <p:rtn val="all"/>
                </p:endSync>
                <p:childTnLst>
                  <p:par>
                    <p:cTn id="91" fill="hold">
                      <p:stCondLst>
                        <p:cond delay="0"/>
                      </p:stCondLst>
                      <p:childTnLst>
                        <p:par>
                          <p:cTn id="92" fill="hold">
                            <p:stCondLst>
                              <p:cond delay="0"/>
                            </p:stCondLst>
                            <p:childTnLst>
                              <p:par>
                                <p:cTn id="93" presetID="3" presetClass="emph" presetSubtype="2" fill="hold" grpId="0" nodeType="withEffect">
                                  <p:stCondLst>
                                    <p:cond delay="0"/>
                                  </p:stCondLst>
                                  <p:childTnLst>
                                    <p:animClr clrSpc="rgb" dir="cw">
                                      <p:cBhvr override="childStyle">
                                        <p:cTn id="94" dur="2000" fill="hold"/>
                                        <p:tgtEl>
                                          <p:spTgt spid="67"/>
                                        </p:tgtEl>
                                        <p:attrNameLst>
                                          <p:attrName>style.color</p:attrName>
                                        </p:attrNameLst>
                                      </p:cBhvr>
                                      <p:to>
                                        <a:schemeClr val="accent2"/>
                                      </p:to>
                                    </p:animClr>
                                  </p:childTnLst>
                                </p:cTn>
                              </p:par>
                              <p:par>
                                <p:cTn id="95" presetID="7" presetClass="emph" presetSubtype="2" fill="hold" nodeType="withEffect">
                                  <p:stCondLst>
                                    <p:cond delay="0"/>
                                  </p:stCondLst>
                                  <p:childTnLst>
                                    <p:animClr clrSpc="rgb" dir="cw">
                                      <p:cBhvr>
                                        <p:cTn id="96" dur="2000" fill="hold"/>
                                        <p:tgtEl>
                                          <p:spTgt spid="67"/>
                                        </p:tgtEl>
                                        <p:attrNameLst>
                                          <p:attrName>stroke.color</p:attrName>
                                        </p:attrNameLst>
                                      </p:cBhvr>
                                      <p:to>
                                        <a:srgbClr val="FFFFFF"/>
                                      </p:to>
                                    </p:animClr>
                                    <p:set>
                                      <p:cBhvr>
                                        <p:cTn id="97" dur="2000" fill="hold"/>
                                        <p:tgtEl>
                                          <p:spTgt spid="67"/>
                                        </p:tgtEl>
                                        <p:attrNameLst>
                                          <p:attrName>stroke.on</p:attrName>
                                        </p:attrNameLst>
                                      </p:cBhvr>
                                      <p:to>
                                        <p:strVal val="true"/>
                                      </p:to>
                                    </p:set>
                                  </p:childTnLst>
                                </p:cTn>
                              </p:par>
                            </p:childTnLst>
                          </p:cTn>
                        </p:par>
                      </p:childTnLst>
                    </p:cTn>
                  </p:par>
                </p:childTnLst>
              </p:cTn>
              <p:nextCondLst>
                <p:cond evt="onClick" delay="0">
                  <p:tgtEl>
                    <p:spTgt spid="67"/>
                  </p:tgtEl>
                </p:cond>
              </p:nextCondLst>
            </p:seq>
            <p:seq concurrent="1" nextAc="seek">
              <p:cTn id="98" restart="whenNotActive" fill="hold" evtFilter="cancelBubble" nodeType="interactiveSeq">
                <p:stCondLst>
                  <p:cond evt="onClick" delay="0">
                    <p:tgtEl>
                      <p:spTgt spid="68"/>
                    </p:tgtEl>
                  </p:cond>
                </p:stCondLst>
                <p:endSync evt="end" delay="0">
                  <p:rtn val="all"/>
                </p:endSync>
                <p:childTnLst>
                  <p:par>
                    <p:cTn id="99" fill="hold">
                      <p:stCondLst>
                        <p:cond delay="0"/>
                      </p:stCondLst>
                      <p:childTnLst>
                        <p:par>
                          <p:cTn id="100" fill="hold">
                            <p:stCondLst>
                              <p:cond delay="0"/>
                            </p:stCondLst>
                            <p:childTnLst>
                              <p:par>
                                <p:cTn id="101" presetID="3" presetClass="emph" presetSubtype="2" fill="hold" grpId="0" nodeType="withEffect">
                                  <p:stCondLst>
                                    <p:cond delay="0"/>
                                  </p:stCondLst>
                                  <p:childTnLst>
                                    <p:animClr clrSpc="rgb" dir="cw">
                                      <p:cBhvr override="childStyle">
                                        <p:cTn id="102" dur="2000" fill="hold"/>
                                        <p:tgtEl>
                                          <p:spTgt spid="68"/>
                                        </p:tgtEl>
                                        <p:attrNameLst>
                                          <p:attrName>style.color</p:attrName>
                                        </p:attrNameLst>
                                      </p:cBhvr>
                                      <p:to>
                                        <a:schemeClr val="accent2"/>
                                      </p:to>
                                    </p:animClr>
                                  </p:childTnLst>
                                </p:cTn>
                              </p:par>
                              <p:par>
                                <p:cTn id="103" presetID="7" presetClass="emph" presetSubtype="2" fill="hold" nodeType="withEffect">
                                  <p:stCondLst>
                                    <p:cond delay="0"/>
                                  </p:stCondLst>
                                  <p:childTnLst>
                                    <p:animClr clrSpc="rgb" dir="cw">
                                      <p:cBhvr>
                                        <p:cTn id="104" dur="2000" fill="hold"/>
                                        <p:tgtEl>
                                          <p:spTgt spid="68"/>
                                        </p:tgtEl>
                                        <p:attrNameLst>
                                          <p:attrName>stroke.color</p:attrName>
                                        </p:attrNameLst>
                                      </p:cBhvr>
                                      <p:to>
                                        <a:srgbClr val="FFFFFF"/>
                                      </p:to>
                                    </p:animClr>
                                    <p:set>
                                      <p:cBhvr>
                                        <p:cTn id="105" dur="2000" fill="hold"/>
                                        <p:tgtEl>
                                          <p:spTgt spid="68"/>
                                        </p:tgtEl>
                                        <p:attrNameLst>
                                          <p:attrName>stroke.on</p:attrName>
                                        </p:attrNameLst>
                                      </p:cBhvr>
                                      <p:to>
                                        <p:strVal val="true"/>
                                      </p:to>
                                    </p:set>
                                  </p:childTnLst>
                                </p:cTn>
                              </p:par>
                            </p:childTnLst>
                          </p:cTn>
                        </p:par>
                      </p:childTnLst>
                    </p:cTn>
                  </p:par>
                </p:childTnLst>
              </p:cTn>
              <p:nextCondLst>
                <p:cond evt="onClick" delay="0">
                  <p:tgtEl>
                    <p:spTgt spid="68"/>
                  </p:tgtEl>
                </p:cond>
              </p:nextCondLst>
            </p:seq>
          </p:childTnLst>
        </p:cTn>
      </p:par>
    </p:tnLst>
    <p:bldLst>
      <p:bldP spid="28" grpId="0" animBg="1"/>
      <p:bldP spid="33" grpId="0" animBg="1"/>
      <p:bldP spid="4" grpId="0" animBg="1"/>
      <p:bldP spid="58" grpId="0" animBg="1"/>
      <p:bldP spid="59" grpId="0" animBg="1"/>
      <p:bldP spid="60" grpId="0" animBg="1"/>
      <p:bldP spid="61" grpId="0" animBg="1"/>
      <p:bldP spid="62" grpId="0" animBg="1"/>
      <p:bldP spid="63" grpId="0" animBg="1"/>
      <p:bldP spid="64" grpId="0" animBg="1"/>
      <p:bldP spid="66" grpId="0" animBg="1"/>
      <p:bldP spid="67" grpId="0" animBg="1"/>
      <p:bldP spid="6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מחבר חץ ישר 2">
            <a:extLst>
              <a:ext uri="{FF2B5EF4-FFF2-40B4-BE49-F238E27FC236}">
                <a16:creationId xmlns:a16="http://schemas.microsoft.com/office/drawing/2014/main" id="{BC6DAFBF-C119-346D-B11F-D3FAE4076D34}"/>
              </a:ext>
            </a:extLst>
          </p:cNvPr>
          <p:cNvCxnSpPr>
            <a:cxnSpLocks/>
          </p:cNvCxnSpPr>
          <p:nvPr/>
        </p:nvCxnSpPr>
        <p:spPr>
          <a:xfrm flipV="1">
            <a:off x="287949" y="4139910"/>
            <a:ext cx="11716378" cy="14799"/>
          </a:xfrm>
          <a:prstGeom prst="straightConnector1">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5" name="מחבר ישר 4">
            <a:extLst>
              <a:ext uri="{FF2B5EF4-FFF2-40B4-BE49-F238E27FC236}">
                <a16:creationId xmlns:a16="http://schemas.microsoft.com/office/drawing/2014/main" id="{15F129C4-6F92-EA0A-A5BF-4371574AAFC1}"/>
              </a:ext>
            </a:extLst>
          </p:cNvPr>
          <p:cNvCxnSpPr>
            <a:cxnSpLocks/>
          </p:cNvCxnSpPr>
          <p:nvPr/>
        </p:nvCxnSpPr>
        <p:spPr>
          <a:xfrm>
            <a:off x="475793" y="3866092"/>
            <a:ext cx="0" cy="547635"/>
          </a:xfrm>
          <a:prstGeom prst="line">
            <a:avLst/>
          </a:prstGeom>
          <a:ln w="38100">
            <a:solidFill>
              <a:srgbClr val="E1507B"/>
            </a:solidFill>
          </a:ln>
        </p:spPr>
        <p:style>
          <a:lnRef idx="1">
            <a:schemeClr val="accent1"/>
          </a:lnRef>
          <a:fillRef idx="0">
            <a:schemeClr val="accent1"/>
          </a:fillRef>
          <a:effectRef idx="0">
            <a:schemeClr val="accent1"/>
          </a:effectRef>
          <a:fontRef idx="minor">
            <a:schemeClr val="tx1"/>
          </a:fontRef>
        </p:style>
      </p:cxnSp>
      <p:cxnSp>
        <p:nvCxnSpPr>
          <p:cNvPr id="6" name="מחבר ישר 5">
            <a:extLst>
              <a:ext uri="{FF2B5EF4-FFF2-40B4-BE49-F238E27FC236}">
                <a16:creationId xmlns:a16="http://schemas.microsoft.com/office/drawing/2014/main" id="{3550B1DA-8D58-F5D7-504D-51A902138AC2}"/>
              </a:ext>
            </a:extLst>
          </p:cNvPr>
          <p:cNvCxnSpPr>
            <a:cxnSpLocks/>
          </p:cNvCxnSpPr>
          <p:nvPr/>
        </p:nvCxnSpPr>
        <p:spPr>
          <a:xfrm>
            <a:off x="1219353" y="3880892"/>
            <a:ext cx="0" cy="547635"/>
          </a:xfrm>
          <a:prstGeom prst="line">
            <a:avLst/>
          </a:prstGeom>
          <a:ln w="38100">
            <a:solidFill>
              <a:srgbClr val="E1507B"/>
            </a:solidFill>
          </a:ln>
        </p:spPr>
        <p:style>
          <a:lnRef idx="1">
            <a:schemeClr val="accent1"/>
          </a:lnRef>
          <a:fillRef idx="0">
            <a:schemeClr val="accent1"/>
          </a:fillRef>
          <a:effectRef idx="0">
            <a:schemeClr val="accent1"/>
          </a:effectRef>
          <a:fontRef idx="minor">
            <a:schemeClr val="tx1"/>
          </a:fontRef>
        </p:style>
      </p:cxnSp>
      <p:cxnSp>
        <p:nvCxnSpPr>
          <p:cNvPr id="7" name="מחבר ישר 6">
            <a:extLst>
              <a:ext uri="{FF2B5EF4-FFF2-40B4-BE49-F238E27FC236}">
                <a16:creationId xmlns:a16="http://schemas.microsoft.com/office/drawing/2014/main" id="{84F38079-336E-7031-2872-71BE646ED18F}"/>
              </a:ext>
            </a:extLst>
          </p:cNvPr>
          <p:cNvCxnSpPr>
            <a:cxnSpLocks/>
          </p:cNvCxnSpPr>
          <p:nvPr/>
        </p:nvCxnSpPr>
        <p:spPr>
          <a:xfrm>
            <a:off x="1962913" y="3880892"/>
            <a:ext cx="0" cy="547635"/>
          </a:xfrm>
          <a:prstGeom prst="line">
            <a:avLst/>
          </a:prstGeom>
          <a:ln w="38100">
            <a:solidFill>
              <a:srgbClr val="E1507B"/>
            </a:solidFill>
          </a:ln>
        </p:spPr>
        <p:style>
          <a:lnRef idx="1">
            <a:schemeClr val="accent1"/>
          </a:lnRef>
          <a:fillRef idx="0">
            <a:schemeClr val="accent1"/>
          </a:fillRef>
          <a:effectRef idx="0">
            <a:schemeClr val="accent1"/>
          </a:effectRef>
          <a:fontRef idx="minor">
            <a:schemeClr val="tx1"/>
          </a:fontRef>
        </p:style>
      </p:cxnSp>
      <p:cxnSp>
        <p:nvCxnSpPr>
          <p:cNvPr id="8" name="מחבר ישר 7">
            <a:extLst>
              <a:ext uri="{FF2B5EF4-FFF2-40B4-BE49-F238E27FC236}">
                <a16:creationId xmlns:a16="http://schemas.microsoft.com/office/drawing/2014/main" id="{FEABA15B-BE66-8DFB-EDCC-8BFFF70948F2}"/>
              </a:ext>
            </a:extLst>
          </p:cNvPr>
          <p:cNvCxnSpPr>
            <a:cxnSpLocks/>
          </p:cNvCxnSpPr>
          <p:nvPr/>
        </p:nvCxnSpPr>
        <p:spPr>
          <a:xfrm>
            <a:off x="2706473" y="3880892"/>
            <a:ext cx="0" cy="547635"/>
          </a:xfrm>
          <a:prstGeom prst="line">
            <a:avLst/>
          </a:prstGeom>
          <a:ln w="38100">
            <a:solidFill>
              <a:srgbClr val="E1507B"/>
            </a:solidFill>
          </a:ln>
        </p:spPr>
        <p:style>
          <a:lnRef idx="1">
            <a:schemeClr val="accent1"/>
          </a:lnRef>
          <a:fillRef idx="0">
            <a:schemeClr val="accent1"/>
          </a:fillRef>
          <a:effectRef idx="0">
            <a:schemeClr val="accent1"/>
          </a:effectRef>
          <a:fontRef idx="minor">
            <a:schemeClr val="tx1"/>
          </a:fontRef>
        </p:style>
      </p:cxnSp>
      <p:cxnSp>
        <p:nvCxnSpPr>
          <p:cNvPr id="9" name="מחבר ישר 8">
            <a:extLst>
              <a:ext uri="{FF2B5EF4-FFF2-40B4-BE49-F238E27FC236}">
                <a16:creationId xmlns:a16="http://schemas.microsoft.com/office/drawing/2014/main" id="{EEF05816-6F71-744A-3B94-9FFFD46C49EE}"/>
              </a:ext>
            </a:extLst>
          </p:cNvPr>
          <p:cNvCxnSpPr>
            <a:cxnSpLocks/>
          </p:cNvCxnSpPr>
          <p:nvPr/>
        </p:nvCxnSpPr>
        <p:spPr>
          <a:xfrm>
            <a:off x="3450033" y="3880892"/>
            <a:ext cx="0" cy="547635"/>
          </a:xfrm>
          <a:prstGeom prst="line">
            <a:avLst/>
          </a:prstGeom>
          <a:ln w="38100">
            <a:solidFill>
              <a:srgbClr val="E1507B"/>
            </a:solidFill>
          </a:ln>
        </p:spPr>
        <p:style>
          <a:lnRef idx="1">
            <a:schemeClr val="accent1"/>
          </a:lnRef>
          <a:fillRef idx="0">
            <a:schemeClr val="accent1"/>
          </a:fillRef>
          <a:effectRef idx="0">
            <a:schemeClr val="accent1"/>
          </a:effectRef>
          <a:fontRef idx="minor">
            <a:schemeClr val="tx1"/>
          </a:fontRef>
        </p:style>
      </p:cxnSp>
      <p:cxnSp>
        <p:nvCxnSpPr>
          <p:cNvPr id="10" name="מחבר ישר 9">
            <a:extLst>
              <a:ext uri="{FF2B5EF4-FFF2-40B4-BE49-F238E27FC236}">
                <a16:creationId xmlns:a16="http://schemas.microsoft.com/office/drawing/2014/main" id="{2572A707-D1D4-30C8-C7FE-8BAD75093538}"/>
              </a:ext>
            </a:extLst>
          </p:cNvPr>
          <p:cNvCxnSpPr>
            <a:cxnSpLocks/>
          </p:cNvCxnSpPr>
          <p:nvPr/>
        </p:nvCxnSpPr>
        <p:spPr>
          <a:xfrm>
            <a:off x="4193593" y="3880892"/>
            <a:ext cx="0" cy="547635"/>
          </a:xfrm>
          <a:prstGeom prst="line">
            <a:avLst/>
          </a:prstGeom>
          <a:ln w="38100">
            <a:solidFill>
              <a:srgbClr val="E1507B"/>
            </a:solidFill>
          </a:ln>
        </p:spPr>
        <p:style>
          <a:lnRef idx="1">
            <a:schemeClr val="accent1"/>
          </a:lnRef>
          <a:fillRef idx="0">
            <a:schemeClr val="accent1"/>
          </a:fillRef>
          <a:effectRef idx="0">
            <a:schemeClr val="accent1"/>
          </a:effectRef>
          <a:fontRef idx="minor">
            <a:schemeClr val="tx1"/>
          </a:fontRef>
        </p:style>
      </p:cxnSp>
      <p:cxnSp>
        <p:nvCxnSpPr>
          <p:cNvPr id="11" name="מחבר ישר 10">
            <a:extLst>
              <a:ext uri="{FF2B5EF4-FFF2-40B4-BE49-F238E27FC236}">
                <a16:creationId xmlns:a16="http://schemas.microsoft.com/office/drawing/2014/main" id="{28EF365E-31CA-E480-E804-450BA6C3AF32}"/>
              </a:ext>
            </a:extLst>
          </p:cNvPr>
          <p:cNvCxnSpPr>
            <a:cxnSpLocks/>
          </p:cNvCxnSpPr>
          <p:nvPr/>
        </p:nvCxnSpPr>
        <p:spPr>
          <a:xfrm>
            <a:off x="4937153" y="3880892"/>
            <a:ext cx="0" cy="547635"/>
          </a:xfrm>
          <a:prstGeom prst="line">
            <a:avLst/>
          </a:prstGeom>
          <a:ln w="38100">
            <a:solidFill>
              <a:srgbClr val="E1507B"/>
            </a:solidFill>
          </a:ln>
        </p:spPr>
        <p:style>
          <a:lnRef idx="1">
            <a:schemeClr val="accent1"/>
          </a:lnRef>
          <a:fillRef idx="0">
            <a:schemeClr val="accent1"/>
          </a:fillRef>
          <a:effectRef idx="0">
            <a:schemeClr val="accent1"/>
          </a:effectRef>
          <a:fontRef idx="minor">
            <a:schemeClr val="tx1"/>
          </a:fontRef>
        </p:style>
      </p:cxnSp>
      <p:cxnSp>
        <p:nvCxnSpPr>
          <p:cNvPr id="12" name="מחבר ישר 11">
            <a:extLst>
              <a:ext uri="{FF2B5EF4-FFF2-40B4-BE49-F238E27FC236}">
                <a16:creationId xmlns:a16="http://schemas.microsoft.com/office/drawing/2014/main" id="{BD221FEE-6F7B-8976-B06A-29652CA52297}"/>
              </a:ext>
            </a:extLst>
          </p:cNvPr>
          <p:cNvCxnSpPr>
            <a:cxnSpLocks/>
          </p:cNvCxnSpPr>
          <p:nvPr/>
        </p:nvCxnSpPr>
        <p:spPr>
          <a:xfrm>
            <a:off x="5680713" y="3880892"/>
            <a:ext cx="0" cy="547635"/>
          </a:xfrm>
          <a:prstGeom prst="line">
            <a:avLst/>
          </a:prstGeom>
          <a:ln w="38100">
            <a:solidFill>
              <a:srgbClr val="E1507B"/>
            </a:solidFill>
          </a:ln>
        </p:spPr>
        <p:style>
          <a:lnRef idx="1">
            <a:schemeClr val="accent1"/>
          </a:lnRef>
          <a:fillRef idx="0">
            <a:schemeClr val="accent1"/>
          </a:fillRef>
          <a:effectRef idx="0">
            <a:schemeClr val="accent1"/>
          </a:effectRef>
          <a:fontRef idx="minor">
            <a:schemeClr val="tx1"/>
          </a:fontRef>
        </p:style>
      </p:cxnSp>
      <p:cxnSp>
        <p:nvCxnSpPr>
          <p:cNvPr id="13" name="מחבר ישר 12">
            <a:extLst>
              <a:ext uri="{FF2B5EF4-FFF2-40B4-BE49-F238E27FC236}">
                <a16:creationId xmlns:a16="http://schemas.microsoft.com/office/drawing/2014/main" id="{720EAFFA-69D7-3EC8-4642-82A9E5810711}"/>
              </a:ext>
            </a:extLst>
          </p:cNvPr>
          <p:cNvCxnSpPr>
            <a:cxnSpLocks/>
          </p:cNvCxnSpPr>
          <p:nvPr/>
        </p:nvCxnSpPr>
        <p:spPr>
          <a:xfrm>
            <a:off x="6424273" y="3880892"/>
            <a:ext cx="0" cy="547635"/>
          </a:xfrm>
          <a:prstGeom prst="line">
            <a:avLst/>
          </a:prstGeom>
          <a:ln w="38100">
            <a:solidFill>
              <a:srgbClr val="E1507B"/>
            </a:solidFill>
          </a:ln>
        </p:spPr>
        <p:style>
          <a:lnRef idx="1">
            <a:schemeClr val="accent1"/>
          </a:lnRef>
          <a:fillRef idx="0">
            <a:schemeClr val="accent1"/>
          </a:fillRef>
          <a:effectRef idx="0">
            <a:schemeClr val="accent1"/>
          </a:effectRef>
          <a:fontRef idx="minor">
            <a:schemeClr val="tx1"/>
          </a:fontRef>
        </p:style>
      </p:cxnSp>
      <p:cxnSp>
        <p:nvCxnSpPr>
          <p:cNvPr id="14" name="מחבר ישר 13">
            <a:extLst>
              <a:ext uri="{FF2B5EF4-FFF2-40B4-BE49-F238E27FC236}">
                <a16:creationId xmlns:a16="http://schemas.microsoft.com/office/drawing/2014/main" id="{01057D29-A76C-FA3F-F074-FD4EA6BB5460}"/>
              </a:ext>
            </a:extLst>
          </p:cNvPr>
          <p:cNvCxnSpPr>
            <a:cxnSpLocks/>
          </p:cNvCxnSpPr>
          <p:nvPr/>
        </p:nvCxnSpPr>
        <p:spPr>
          <a:xfrm>
            <a:off x="7167833" y="3880892"/>
            <a:ext cx="0" cy="547635"/>
          </a:xfrm>
          <a:prstGeom prst="line">
            <a:avLst/>
          </a:prstGeom>
          <a:ln w="38100">
            <a:solidFill>
              <a:srgbClr val="E1507B"/>
            </a:solidFill>
          </a:ln>
        </p:spPr>
        <p:style>
          <a:lnRef idx="1">
            <a:schemeClr val="accent1"/>
          </a:lnRef>
          <a:fillRef idx="0">
            <a:schemeClr val="accent1"/>
          </a:fillRef>
          <a:effectRef idx="0">
            <a:schemeClr val="accent1"/>
          </a:effectRef>
          <a:fontRef idx="minor">
            <a:schemeClr val="tx1"/>
          </a:fontRef>
        </p:style>
      </p:cxnSp>
      <p:cxnSp>
        <p:nvCxnSpPr>
          <p:cNvPr id="15" name="מחבר ישר 14">
            <a:extLst>
              <a:ext uri="{FF2B5EF4-FFF2-40B4-BE49-F238E27FC236}">
                <a16:creationId xmlns:a16="http://schemas.microsoft.com/office/drawing/2014/main" id="{0D7E84F8-161A-9E18-9B54-F5AF86474529}"/>
              </a:ext>
            </a:extLst>
          </p:cNvPr>
          <p:cNvCxnSpPr>
            <a:cxnSpLocks/>
          </p:cNvCxnSpPr>
          <p:nvPr/>
        </p:nvCxnSpPr>
        <p:spPr>
          <a:xfrm>
            <a:off x="7911393" y="3880892"/>
            <a:ext cx="0" cy="547635"/>
          </a:xfrm>
          <a:prstGeom prst="line">
            <a:avLst/>
          </a:prstGeom>
          <a:ln w="38100">
            <a:solidFill>
              <a:srgbClr val="E1507B"/>
            </a:solidFill>
          </a:ln>
        </p:spPr>
        <p:style>
          <a:lnRef idx="1">
            <a:schemeClr val="accent1"/>
          </a:lnRef>
          <a:fillRef idx="0">
            <a:schemeClr val="accent1"/>
          </a:fillRef>
          <a:effectRef idx="0">
            <a:schemeClr val="accent1"/>
          </a:effectRef>
          <a:fontRef idx="minor">
            <a:schemeClr val="tx1"/>
          </a:fontRef>
        </p:style>
      </p:cxnSp>
      <p:cxnSp>
        <p:nvCxnSpPr>
          <p:cNvPr id="16" name="מחבר ישר 15">
            <a:extLst>
              <a:ext uri="{FF2B5EF4-FFF2-40B4-BE49-F238E27FC236}">
                <a16:creationId xmlns:a16="http://schemas.microsoft.com/office/drawing/2014/main" id="{BE198575-0FF2-48A3-C08D-4DB2FADDD8B9}"/>
              </a:ext>
            </a:extLst>
          </p:cNvPr>
          <p:cNvCxnSpPr>
            <a:cxnSpLocks/>
          </p:cNvCxnSpPr>
          <p:nvPr/>
        </p:nvCxnSpPr>
        <p:spPr>
          <a:xfrm>
            <a:off x="8654953" y="3880892"/>
            <a:ext cx="0" cy="547635"/>
          </a:xfrm>
          <a:prstGeom prst="line">
            <a:avLst/>
          </a:prstGeom>
          <a:ln w="38100">
            <a:solidFill>
              <a:srgbClr val="E1507B"/>
            </a:solidFill>
          </a:ln>
        </p:spPr>
        <p:style>
          <a:lnRef idx="1">
            <a:schemeClr val="accent1"/>
          </a:lnRef>
          <a:fillRef idx="0">
            <a:schemeClr val="accent1"/>
          </a:fillRef>
          <a:effectRef idx="0">
            <a:schemeClr val="accent1"/>
          </a:effectRef>
          <a:fontRef idx="minor">
            <a:schemeClr val="tx1"/>
          </a:fontRef>
        </p:style>
      </p:cxnSp>
      <p:cxnSp>
        <p:nvCxnSpPr>
          <p:cNvPr id="17" name="מחבר ישר 16">
            <a:extLst>
              <a:ext uri="{FF2B5EF4-FFF2-40B4-BE49-F238E27FC236}">
                <a16:creationId xmlns:a16="http://schemas.microsoft.com/office/drawing/2014/main" id="{4D11CF10-9C5A-7579-F96A-B899479CEDBE}"/>
              </a:ext>
            </a:extLst>
          </p:cNvPr>
          <p:cNvCxnSpPr>
            <a:cxnSpLocks/>
          </p:cNvCxnSpPr>
          <p:nvPr/>
        </p:nvCxnSpPr>
        <p:spPr>
          <a:xfrm>
            <a:off x="9398513" y="3880892"/>
            <a:ext cx="0" cy="547635"/>
          </a:xfrm>
          <a:prstGeom prst="line">
            <a:avLst/>
          </a:prstGeom>
          <a:ln w="38100">
            <a:solidFill>
              <a:srgbClr val="E1507B"/>
            </a:solidFill>
          </a:ln>
        </p:spPr>
        <p:style>
          <a:lnRef idx="1">
            <a:schemeClr val="accent1"/>
          </a:lnRef>
          <a:fillRef idx="0">
            <a:schemeClr val="accent1"/>
          </a:fillRef>
          <a:effectRef idx="0">
            <a:schemeClr val="accent1"/>
          </a:effectRef>
          <a:fontRef idx="minor">
            <a:schemeClr val="tx1"/>
          </a:fontRef>
        </p:style>
      </p:cxnSp>
      <p:cxnSp>
        <p:nvCxnSpPr>
          <p:cNvPr id="18" name="מחבר ישר 17">
            <a:extLst>
              <a:ext uri="{FF2B5EF4-FFF2-40B4-BE49-F238E27FC236}">
                <a16:creationId xmlns:a16="http://schemas.microsoft.com/office/drawing/2014/main" id="{E2AD7E69-7396-ECAC-5173-E04BD4160C8F}"/>
              </a:ext>
            </a:extLst>
          </p:cNvPr>
          <p:cNvCxnSpPr>
            <a:cxnSpLocks/>
          </p:cNvCxnSpPr>
          <p:nvPr/>
        </p:nvCxnSpPr>
        <p:spPr>
          <a:xfrm>
            <a:off x="10142073" y="3880892"/>
            <a:ext cx="0" cy="547635"/>
          </a:xfrm>
          <a:prstGeom prst="line">
            <a:avLst/>
          </a:prstGeom>
          <a:ln w="38100">
            <a:solidFill>
              <a:srgbClr val="E1507B"/>
            </a:solidFill>
          </a:ln>
        </p:spPr>
        <p:style>
          <a:lnRef idx="1">
            <a:schemeClr val="accent1"/>
          </a:lnRef>
          <a:fillRef idx="0">
            <a:schemeClr val="accent1"/>
          </a:fillRef>
          <a:effectRef idx="0">
            <a:schemeClr val="accent1"/>
          </a:effectRef>
          <a:fontRef idx="minor">
            <a:schemeClr val="tx1"/>
          </a:fontRef>
        </p:style>
      </p:cxnSp>
      <p:cxnSp>
        <p:nvCxnSpPr>
          <p:cNvPr id="19" name="מחבר ישר 18">
            <a:extLst>
              <a:ext uri="{FF2B5EF4-FFF2-40B4-BE49-F238E27FC236}">
                <a16:creationId xmlns:a16="http://schemas.microsoft.com/office/drawing/2014/main" id="{86D49694-7179-4233-1C8F-6DA25EA8580E}"/>
              </a:ext>
            </a:extLst>
          </p:cNvPr>
          <p:cNvCxnSpPr>
            <a:cxnSpLocks/>
          </p:cNvCxnSpPr>
          <p:nvPr/>
        </p:nvCxnSpPr>
        <p:spPr>
          <a:xfrm>
            <a:off x="10885633" y="3880892"/>
            <a:ext cx="0" cy="547635"/>
          </a:xfrm>
          <a:prstGeom prst="line">
            <a:avLst/>
          </a:prstGeom>
          <a:ln w="38100">
            <a:solidFill>
              <a:srgbClr val="E1507B"/>
            </a:solidFill>
          </a:ln>
        </p:spPr>
        <p:style>
          <a:lnRef idx="1">
            <a:schemeClr val="accent1"/>
          </a:lnRef>
          <a:fillRef idx="0">
            <a:schemeClr val="accent1"/>
          </a:fillRef>
          <a:effectRef idx="0">
            <a:schemeClr val="accent1"/>
          </a:effectRef>
          <a:fontRef idx="minor">
            <a:schemeClr val="tx1"/>
          </a:fontRef>
        </p:style>
      </p:cxnSp>
      <p:cxnSp>
        <p:nvCxnSpPr>
          <p:cNvPr id="20" name="מחבר ישר 19">
            <a:extLst>
              <a:ext uri="{FF2B5EF4-FFF2-40B4-BE49-F238E27FC236}">
                <a16:creationId xmlns:a16="http://schemas.microsoft.com/office/drawing/2014/main" id="{8C9A409E-D816-0DCA-F738-A55FC0DDA96E}"/>
              </a:ext>
            </a:extLst>
          </p:cNvPr>
          <p:cNvCxnSpPr>
            <a:cxnSpLocks/>
          </p:cNvCxnSpPr>
          <p:nvPr/>
        </p:nvCxnSpPr>
        <p:spPr>
          <a:xfrm>
            <a:off x="11629189" y="3880892"/>
            <a:ext cx="0" cy="547635"/>
          </a:xfrm>
          <a:prstGeom prst="line">
            <a:avLst/>
          </a:prstGeom>
          <a:ln w="38100">
            <a:solidFill>
              <a:srgbClr val="E1507B"/>
            </a:solidFill>
          </a:ln>
        </p:spPr>
        <p:style>
          <a:lnRef idx="1">
            <a:schemeClr val="accent1"/>
          </a:lnRef>
          <a:fillRef idx="0">
            <a:schemeClr val="accent1"/>
          </a:fillRef>
          <a:effectRef idx="0">
            <a:schemeClr val="accent1"/>
          </a:effectRef>
          <a:fontRef idx="minor">
            <a:schemeClr val="tx1"/>
          </a:fontRef>
        </p:style>
      </p:cxnSp>
      <p:sp>
        <p:nvSpPr>
          <p:cNvPr id="22" name="42">
            <a:extLst>
              <a:ext uri="{FF2B5EF4-FFF2-40B4-BE49-F238E27FC236}">
                <a16:creationId xmlns:a16="http://schemas.microsoft.com/office/drawing/2014/main" id="{02657566-6824-67EC-3865-8274B6068577}"/>
              </a:ext>
            </a:extLst>
          </p:cNvPr>
          <p:cNvSpPr txBox="1"/>
          <p:nvPr/>
        </p:nvSpPr>
        <p:spPr>
          <a:xfrm>
            <a:off x="11277213" y="4501549"/>
            <a:ext cx="732893" cy="523220"/>
          </a:xfrm>
          <a:prstGeom prst="rect">
            <a:avLst/>
          </a:prstGeom>
          <a:noFill/>
        </p:spPr>
        <p:txBody>
          <a:bodyPr wrap="none" rtlCol="1">
            <a:spAutoFit/>
          </a:bodyPr>
          <a:lstStyle/>
          <a:p>
            <a:r>
              <a:rPr lang="he-IL" sz="2800" dirty="0">
                <a:cs typeface="+mj-cs"/>
              </a:rPr>
              <a:t>100</a:t>
            </a:r>
          </a:p>
        </p:txBody>
      </p:sp>
      <p:sp>
        <p:nvSpPr>
          <p:cNvPr id="28" name="46">
            <a:extLst>
              <a:ext uri="{FF2B5EF4-FFF2-40B4-BE49-F238E27FC236}">
                <a16:creationId xmlns:a16="http://schemas.microsoft.com/office/drawing/2014/main" id="{AB004936-1F89-4EB0-2B4E-2FDD24CADB82}"/>
              </a:ext>
            </a:extLst>
          </p:cNvPr>
          <p:cNvSpPr txBox="1"/>
          <p:nvPr/>
        </p:nvSpPr>
        <p:spPr>
          <a:xfrm>
            <a:off x="170657" y="4474970"/>
            <a:ext cx="550152" cy="523220"/>
          </a:xfrm>
          <a:prstGeom prst="rect">
            <a:avLst/>
          </a:prstGeom>
          <a:solidFill>
            <a:schemeClr val="bg1"/>
          </a:solidFill>
          <a:ln>
            <a:solidFill>
              <a:schemeClr val="tx1"/>
            </a:solidFill>
          </a:ln>
        </p:spPr>
        <p:txBody>
          <a:bodyPr wrap="none" rtlCol="1">
            <a:spAutoFit/>
          </a:bodyPr>
          <a:lstStyle>
            <a:defPPr>
              <a:defRPr lang="he-IL"/>
            </a:defPPr>
            <a:lvl1pPr>
              <a:defRPr sz="2800"/>
            </a:lvl1pPr>
          </a:lstStyle>
          <a:p>
            <a:r>
              <a:rPr lang="he-IL" dirty="0">
                <a:solidFill>
                  <a:schemeClr val="bg1"/>
                </a:solidFill>
                <a:cs typeface="+mj-cs"/>
              </a:rPr>
              <a:t>70</a:t>
            </a:r>
          </a:p>
        </p:txBody>
      </p:sp>
      <p:sp>
        <p:nvSpPr>
          <p:cNvPr id="33" name="48">
            <a:extLst>
              <a:ext uri="{FF2B5EF4-FFF2-40B4-BE49-F238E27FC236}">
                <a16:creationId xmlns:a16="http://schemas.microsoft.com/office/drawing/2014/main" id="{DE6DFE01-40E8-E852-3E83-ECC951AE7753}"/>
              </a:ext>
            </a:extLst>
          </p:cNvPr>
          <p:cNvSpPr txBox="1"/>
          <p:nvPr/>
        </p:nvSpPr>
        <p:spPr>
          <a:xfrm>
            <a:off x="921639" y="4474970"/>
            <a:ext cx="550152" cy="523220"/>
          </a:xfrm>
          <a:prstGeom prst="rect">
            <a:avLst/>
          </a:prstGeom>
          <a:solidFill>
            <a:schemeClr val="bg1"/>
          </a:solidFill>
          <a:ln>
            <a:solidFill>
              <a:schemeClr val="tx1"/>
            </a:solidFill>
          </a:ln>
        </p:spPr>
        <p:txBody>
          <a:bodyPr wrap="none" rtlCol="1">
            <a:spAutoFit/>
          </a:bodyPr>
          <a:lstStyle/>
          <a:p>
            <a:r>
              <a:rPr lang="he-IL" sz="2800" dirty="0">
                <a:solidFill>
                  <a:schemeClr val="bg1"/>
                </a:solidFill>
                <a:cs typeface="+mj-cs"/>
              </a:rPr>
              <a:t>72</a:t>
            </a:r>
          </a:p>
        </p:txBody>
      </p:sp>
      <p:sp>
        <p:nvSpPr>
          <p:cNvPr id="4" name="56">
            <a:extLst>
              <a:ext uri="{FF2B5EF4-FFF2-40B4-BE49-F238E27FC236}">
                <a16:creationId xmlns:a16="http://schemas.microsoft.com/office/drawing/2014/main" id="{460ADA90-BE3E-E6DC-A031-EF54E955B076}"/>
              </a:ext>
            </a:extLst>
          </p:cNvPr>
          <p:cNvSpPr txBox="1"/>
          <p:nvPr/>
        </p:nvSpPr>
        <p:spPr>
          <a:xfrm>
            <a:off x="3925567" y="4474970"/>
            <a:ext cx="550152" cy="523220"/>
          </a:xfrm>
          <a:prstGeom prst="rect">
            <a:avLst/>
          </a:prstGeom>
          <a:solidFill>
            <a:schemeClr val="bg1"/>
          </a:solidFill>
          <a:ln>
            <a:solidFill>
              <a:schemeClr val="tx1"/>
            </a:solidFill>
          </a:ln>
        </p:spPr>
        <p:txBody>
          <a:bodyPr wrap="none" rtlCol="1">
            <a:spAutoFit/>
          </a:bodyPr>
          <a:lstStyle/>
          <a:p>
            <a:r>
              <a:rPr lang="he-IL" sz="2800" dirty="0">
                <a:solidFill>
                  <a:schemeClr val="bg1"/>
                </a:solidFill>
                <a:cs typeface="+mj-cs"/>
              </a:rPr>
              <a:t>80</a:t>
            </a:r>
          </a:p>
        </p:txBody>
      </p:sp>
      <p:cxnSp>
        <p:nvCxnSpPr>
          <p:cNvPr id="40" name="מחבר ישר 39">
            <a:extLst>
              <a:ext uri="{FF2B5EF4-FFF2-40B4-BE49-F238E27FC236}">
                <a16:creationId xmlns:a16="http://schemas.microsoft.com/office/drawing/2014/main" id="{DA869CEF-35C6-C1DF-E1FE-40D5224011E4}"/>
              </a:ext>
            </a:extLst>
          </p:cNvPr>
          <p:cNvCxnSpPr>
            <a:cxnSpLocks/>
          </p:cNvCxnSpPr>
          <p:nvPr/>
        </p:nvCxnSpPr>
        <p:spPr>
          <a:xfrm>
            <a:off x="847573" y="3880892"/>
            <a:ext cx="0" cy="54763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42" name="מחבר ישר 41">
            <a:extLst>
              <a:ext uri="{FF2B5EF4-FFF2-40B4-BE49-F238E27FC236}">
                <a16:creationId xmlns:a16="http://schemas.microsoft.com/office/drawing/2014/main" id="{8B466E97-E0E8-E2D3-A753-822A66AEEEA8}"/>
              </a:ext>
            </a:extLst>
          </p:cNvPr>
          <p:cNvCxnSpPr>
            <a:cxnSpLocks/>
          </p:cNvCxnSpPr>
          <p:nvPr/>
        </p:nvCxnSpPr>
        <p:spPr>
          <a:xfrm>
            <a:off x="1591133" y="3880892"/>
            <a:ext cx="0" cy="54763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43" name="מחבר ישר 42">
            <a:extLst>
              <a:ext uri="{FF2B5EF4-FFF2-40B4-BE49-F238E27FC236}">
                <a16:creationId xmlns:a16="http://schemas.microsoft.com/office/drawing/2014/main" id="{0C6B927E-F7B8-6610-E9C8-667A063C70D8}"/>
              </a:ext>
            </a:extLst>
          </p:cNvPr>
          <p:cNvCxnSpPr>
            <a:cxnSpLocks/>
          </p:cNvCxnSpPr>
          <p:nvPr/>
        </p:nvCxnSpPr>
        <p:spPr>
          <a:xfrm>
            <a:off x="2334693" y="3880892"/>
            <a:ext cx="0" cy="54763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44" name="מחבר ישר 43">
            <a:extLst>
              <a:ext uri="{FF2B5EF4-FFF2-40B4-BE49-F238E27FC236}">
                <a16:creationId xmlns:a16="http://schemas.microsoft.com/office/drawing/2014/main" id="{D1954A9B-AC06-1243-0838-F3E26235A8E9}"/>
              </a:ext>
            </a:extLst>
          </p:cNvPr>
          <p:cNvCxnSpPr>
            <a:cxnSpLocks/>
          </p:cNvCxnSpPr>
          <p:nvPr/>
        </p:nvCxnSpPr>
        <p:spPr>
          <a:xfrm>
            <a:off x="11257413" y="3880892"/>
            <a:ext cx="0" cy="54763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45" name="מחבר ישר 44">
            <a:extLst>
              <a:ext uri="{FF2B5EF4-FFF2-40B4-BE49-F238E27FC236}">
                <a16:creationId xmlns:a16="http://schemas.microsoft.com/office/drawing/2014/main" id="{07D2DA82-7E7A-E64C-D985-08470ADD2A6F}"/>
              </a:ext>
            </a:extLst>
          </p:cNvPr>
          <p:cNvCxnSpPr>
            <a:cxnSpLocks/>
          </p:cNvCxnSpPr>
          <p:nvPr/>
        </p:nvCxnSpPr>
        <p:spPr>
          <a:xfrm>
            <a:off x="3078253" y="3880892"/>
            <a:ext cx="0" cy="54763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46" name="מחבר ישר 45">
            <a:extLst>
              <a:ext uri="{FF2B5EF4-FFF2-40B4-BE49-F238E27FC236}">
                <a16:creationId xmlns:a16="http://schemas.microsoft.com/office/drawing/2014/main" id="{EB383303-D527-C645-0D42-D1E66F55D266}"/>
              </a:ext>
            </a:extLst>
          </p:cNvPr>
          <p:cNvCxnSpPr>
            <a:cxnSpLocks/>
          </p:cNvCxnSpPr>
          <p:nvPr/>
        </p:nvCxnSpPr>
        <p:spPr>
          <a:xfrm>
            <a:off x="3821813" y="3880892"/>
            <a:ext cx="0" cy="54763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47" name="מחבר ישר 46">
            <a:extLst>
              <a:ext uri="{FF2B5EF4-FFF2-40B4-BE49-F238E27FC236}">
                <a16:creationId xmlns:a16="http://schemas.microsoft.com/office/drawing/2014/main" id="{4B9CD654-AB46-AF86-5232-4ACF2B728497}"/>
              </a:ext>
            </a:extLst>
          </p:cNvPr>
          <p:cNvCxnSpPr>
            <a:cxnSpLocks/>
          </p:cNvCxnSpPr>
          <p:nvPr/>
        </p:nvCxnSpPr>
        <p:spPr>
          <a:xfrm>
            <a:off x="4565373" y="3880892"/>
            <a:ext cx="0" cy="54763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48" name="מחבר ישר 47">
            <a:extLst>
              <a:ext uri="{FF2B5EF4-FFF2-40B4-BE49-F238E27FC236}">
                <a16:creationId xmlns:a16="http://schemas.microsoft.com/office/drawing/2014/main" id="{30B68E87-1D22-F324-3044-DA0104560A04}"/>
              </a:ext>
            </a:extLst>
          </p:cNvPr>
          <p:cNvCxnSpPr>
            <a:cxnSpLocks/>
          </p:cNvCxnSpPr>
          <p:nvPr/>
        </p:nvCxnSpPr>
        <p:spPr>
          <a:xfrm>
            <a:off x="5308933" y="3880892"/>
            <a:ext cx="0" cy="54763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49" name="מחבר ישר 48">
            <a:extLst>
              <a:ext uri="{FF2B5EF4-FFF2-40B4-BE49-F238E27FC236}">
                <a16:creationId xmlns:a16="http://schemas.microsoft.com/office/drawing/2014/main" id="{EE1AF591-A998-39BA-AA4D-F37D850A86B8}"/>
              </a:ext>
            </a:extLst>
          </p:cNvPr>
          <p:cNvCxnSpPr>
            <a:cxnSpLocks/>
          </p:cNvCxnSpPr>
          <p:nvPr/>
        </p:nvCxnSpPr>
        <p:spPr>
          <a:xfrm>
            <a:off x="6052493" y="3880892"/>
            <a:ext cx="0" cy="54763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50" name="מחבר ישר 49">
            <a:extLst>
              <a:ext uri="{FF2B5EF4-FFF2-40B4-BE49-F238E27FC236}">
                <a16:creationId xmlns:a16="http://schemas.microsoft.com/office/drawing/2014/main" id="{856C3975-563B-8D69-D0F6-6F747D1C8873}"/>
              </a:ext>
            </a:extLst>
          </p:cNvPr>
          <p:cNvCxnSpPr>
            <a:cxnSpLocks/>
          </p:cNvCxnSpPr>
          <p:nvPr/>
        </p:nvCxnSpPr>
        <p:spPr>
          <a:xfrm>
            <a:off x="6796053" y="3880892"/>
            <a:ext cx="0" cy="54763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51" name="מחבר ישר 50">
            <a:extLst>
              <a:ext uri="{FF2B5EF4-FFF2-40B4-BE49-F238E27FC236}">
                <a16:creationId xmlns:a16="http://schemas.microsoft.com/office/drawing/2014/main" id="{B7B5EBED-6C45-3987-8E80-C73EB90F17E6}"/>
              </a:ext>
            </a:extLst>
          </p:cNvPr>
          <p:cNvCxnSpPr>
            <a:cxnSpLocks/>
          </p:cNvCxnSpPr>
          <p:nvPr/>
        </p:nvCxnSpPr>
        <p:spPr>
          <a:xfrm>
            <a:off x="7539613" y="3880892"/>
            <a:ext cx="0" cy="54763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52" name="מחבר ישר 51">
            <a:extLst>
              <a:ext uri="{FF2B5EF4-FFF2-40B4-BE49-F238E27FC236}">
                <a16:creationId xmlns:a16="http://schemas.microsoft.com/office/drawing/2014/main" id="{441F94C6-B05E-6149-D951-F1FD6E32748E}"/>
              </a:ext>
            </a:extLst>
          </p:cNvPr>
          <p:cNvCxnSpPr>
            <a:cxnSpLocks/>
          </p:cNvCxnSpPr>
          <p:nvPr/>
        </p:nvCxnSpPr>
        <p:spPr>
          <a:xfrm>
            <a:off x="8283173" y="3880892"/>
            <a:ext cx="0" cy="54763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53" name="מחבר ישר 52">
            <a:extLst>
              <a:ext uri="{FF2B5EF4-FFF2-40B4-BE49-F238E27FC236}">
                <a16:creationId xmlns:a16="http://schemas.microsoft.com/office/drawing/2014/main" id="{05F1FD7C-2DFE-0564-1C64-6B203F91C99E}"/>
              </a:ext>
            </a:extLst>
          </p:cNvPr>
          <p:cNvCxnSpPr>
            <a:cxnSpLocks/>
          </p:cNvCxnSpPr>
          <p:nvPr/>
        </p:nvCxnSpPr>
        <p:spPr>
          <a:xfrm>
            <a:off x="9026733" y="3880892"/>
            <a:ext cx="0" cy="54763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54" name="מחבר ישר 53">
            <a:extLst>
              <a:ext uri="{FF2B5EF4-FFF2-40B4-BE49-F238E27FC236}">
                <a16:creationId xmlns:a16="http://schemas.microsoft.com/office/drawing/2014/main" id="{84250955-1350-E884-3830-4D78A19C178E}"/>
              </a:ext>
            </a:extLst>
          </p:cNvPr>
          <p:cNvCxnSpPr>
            <a:cxnSpLocks/>
          </p:cNvCxnSpPr>
          <p:nvPr/>
        </p:nvCxnSpPr>
        <p:spPr>
          <a:xfrm>
            <a:off x="9770293" y="3880892"/>
            <a:ext cx="0" cy="54763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55" name="מחבר ישר 54">
            <a:extLst>
              <a:ext uri="{FF2B5EF4-FFF2-40B4-BE49-F238E27FC236}">
                <a16:creationId xmlns:a16="http://schemas.microsoft.com/office/drawing/2014/main" id="{779354C2-762F-66C6-CEA2-BF2ADE84B2D8}"/>
              </a:ext>
            </a:extLst>
          </p:cNvPr>
          <p:cNvCxnSpPr>
            <a:cxnSpLocks/>
          </p:cNvCxnSpPr>
          <p:nvPr/>
        </p:nvCxnSpPr>
        <p:spPr>
          <a:xfrm>
            <a:off x="10513853" y="3880892"/>
            <a:ext cx="0" cy="547635"/>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58" name="58">
            <a:extLst>
              <a:ext uri="{FF2B5EF4-FFF2-40B4-BE49-F238E27FC236}">
                <a16:creationId xmlns:a16="http://schemas.microsoft.com/office/drawing/2014/main" id="{1931D938-3B6C-7091-0E74-62B609B64BE8}"/>
              </a:ext>
            </a:extLst>
          </p:cNvPr>
          <p:cNvSpPr txBox="1"/>
          <p:nvPr/>
        </p:nvSpPr>
        <p:spPr>
          <a:xfrm>
            <a:off x="4676549" y="4474970"/>
            <a:ext cx="550152" cy="523220"/>
          </a:xfrm>
          <a:prstGeom prst="rect">
            <a:avLst/>
          </a:prstGeom>
          <a:solidFill>
            <a:schemeClr val="bg1"/>
          </a:solidFill>
          <a:ln>
            <a:solidFill>
              <a:schemeClr val="tx1"/>
            </a:solidFill>
          </a:ln>
        </p:spPr>
        <p:txBody>
          <a:bodyPr wrap="none" rtlCol="1">
            <a:spAutoFit/>
          </a:bodyPr>
          <a:lstStyle/>
          <a:p>
            <a:r>
              <a:rPr lang="he-IL" sz="2800" dirty="0">
                <a:solidFill>
                  <a:schemeClr val="bg1"/>
                </a:solidFill>
                <a:cs typeface="+mj-cs"/>
              </a:rPr>
              <a:t>82</a:t>
            </a:r>
          </a:p>
        </p:txBody>
      </p:sp>
      <p:sp>
        <p:nvSpPr>
          <p:cNvPr id="59" name="60">
            <a:extLst>
              <a:ext uri="{FF2B5EF4-FFF2-40B4-BE49-F238E27FC236}">
                <a16:creationId xmlns:a16="http://schemas.microsoft.com/office/drawing/2014/main" id="{2198C52C-9C70-D613-83C1-DB5D42EE5A10}"/>
              </a:ext>
            </a:extLst>
          </p:cNvPr>
          <p:cNvSpPr txBox="1"/>
          <p:nvPr/>
        </p:nvSpPr>
        <p:spPr>
          <a:xfrm>
            <a:off x="5427531" y="4474970"/>
            <a:ext cx="550152" cy="523220"/>
          </a:xfrm>
          <a:prstGeom prst="rect">
            <a:avLst/>
          </a:prstGeom>
          <a:solidFill>
            <a:schemeClr val="bg1"/>
          </a:solidFill>
          <a:ln>
            <a:solidFill>
              <a:schemeClr val="tx1"/>
            </a:solidFill>
          </a:ln>
        </p:spPr>
        <p:txBody>
          <a:bodyPr wrap="none" rtlCol="1">
            <a:spAutoFit/>
          </a:bodyPr>
          <a:lstStyle/>
          <a:p>
            <a:r>
              <a:rPr lang="he-IL" sz="2800" dirty="0">
                <a:solidFill>
                  <a:schemeClr val="bg1"/>
                </a:solidFill>
                <a:cs typeface="+mj-cs"/>
              </a:rPr>
              <a:t>84</a:t>
            </a:r>
          </a:p>
        </p:txBody>
      </p:sp>
      <p:sp>
        <p:nvSpPr>
          <p:cNvPr id="60" name="64">
            <a:extLst>
              <a:ext uri="{FF2B5EF4-FFF2-40B4-BE49-F238E27FC236}">
                <a16:creationId xmlns:a16="http://schemas.microsoft.com/office/drawing/2014/main" id="{4CCB0FEB-E7A6-F27E-1B74-11E35D2DEDBA}"/>
              </a:ext>
            </a:extLst>
          </p:cNvPr>
          <p:cNvSpPr txBox="1"/>
          <p:nvPr/>
        </p:nvSpPr>
        <p:spPr>
          <a:xfrm>
            <a:off x="6929495" y="4474970"/>
            <a:ext cx="550152" cy="523220"/>
          </a:xfrm>
          <a:prstGeom prst="rect">
            <a:avLst/>
          </a:prstGeom>
          <a:solidFill>
            <a:schemeClr val="bg1"/>
          </a:solidFill>
          <a:ln>
            <a:solidFill>
              <a:schemeClr val="tx1"/>
            </a:solidFill>
          </a:ln>
        </p:spPr>
        <p:txBody>
          <a:bodyPr wrap="none" rtlCol="1">
            <a:spAutoFit/>
          </a:bodyPr>
          <a:lstStyle/>
          <a:p>
            <a:r>
              <a:rPr lang="he-IL" sz="2800" dirty="0">
                <a:solidFill>
                  <a:schemeClr val="bg1"/>
                </a:solidFill>
                <a:cs typeface="+mj-cs"/>
              </a:rPr>
              <a:t>88</a:t>
            </a:r>
          </a:p>
        </p:txBody>
      </p:sp>
      <p:sp>
        <p:nvSpPr>
          <p:cNvPr id="61" name="62">
            <a:extLst>
              <a:ext uri="{FF2B5EF4-FFF2-40B4-BE49-F238E27FC236}">
                <a16:creationId xmlns:a16="http://schemas.microsoft.com/office/drawing/2014/main" id="{98E21775-8F56-C20C-3B0D-D1AEF214F786}"/>
              </a:ext>
            </a:extLst>
          </p:cNvPr>
          <p:cNvSpPr txBox="1"/>
          <p:nvPr/>
        </p:nvSpPr>
        <p:spPr>
          <a:xfrm>
            <a:off x="6178513" y="4474970"/>
            <a:ext cx="550152" cy="523220"/>
          </a:xfrm>
          <a:prstGeom prst="rect">
            <a:avLst/>
          </a:prstGeom>
          <a:solidFill>
            <a:schemeClr val="bg1"/>
          </a:solidFill>
          <a:ln>
            <a:solidFill>
              <a:schemeClr val="tx1"/>
            </a:solidFill>
          </a:ln>
        </p:spPr>
        <p:txBody>
          <a:bodyPr wrap="none" rtlCol="1">
            <a:spAutoFit/>
          </a:bodyPr>
          <a:lstStyle/>
          <a:p>
            <a:r>
              <a:rPr lang="he-IL" sz="2800" dirty="0">
                <a:solidFill>
                  <a:schemeClr val="bg1"/>
                </a:solidFill>
                <a:cs typeface="+mj-cs"/>
              </a:rPr>
              <a:t>86</a:t>
            </a:r>
          </a:p>
        </p:txBody>
      </p:sp>
      <p:sp>
        <p:nvSpPr>
          <p:cNvPr id="62" name="66">
            <a:extLst>
              <a:ext uri="{FF2B5EF4-FFF2-40B4-BE49-F238E27FC236}">
                <a16:creationId xmlns:a16="http://schemas.microsoft.com/office/drawing/2014/main" id="{2C28C75F-536E-90C6-C17B-E971AABD6DCC}"/>
              </a:ext>
            </a:extLst>
          </p:cNvPr>
          <p:cNvSpPr txBox="1"/>
          <p:nvPr/>
        </p:nvSpPr>
        <p:spPr>
          <a:xfrm>
            <a:off x="7680477" y="4474970"/>
            <a:ext cx="550152" cy="523220"/>
          </a:xfrm>
          <a:prstGeom prst="rect">
            <a:avLst/>
          </a:prstGeom>
          <a:solidFill>
            <a:schemeClr val="bg1"/>
          </a:solidFill>
          <a:ln>
            <a:solidFill>
              <a:schemeClr val="tx1"/>
            </a:solidFill>
          </a:ln>
        </p:spPr>
        <p:txBody>
          <a:bodyPr wrap="none" rtlCol="1">
            <a:spAutoFit/>
          </a:bodyPr>
          <a:lstStyle/>
          <a:p>
            <a:r>
              <a:rPr lang="he-IL" sz="2800" dirty="0">
                <a:solidFill>
                  <a:schemeClr val="bg1"/>
                </a:solidFill>
                <a:cs typeface="+mj-cs"/>
              </a:rPr>
              <a:t>90</a:t>
            </a:r>
          </a:p>
        </p:txBody>
      </p:sp>
      <p:sp>
        <p:nvSpPr>
          <p:cNvPr id="63" name="70">
            <a:extLst>
              <a:ext uri="{FF2B5EF4-FFF2-40B4-BE49-F238E27FC236}">
                <a16:creationId xmlns:a16="http://schemas.microsoft.com/office/drawing/2014/main" id="{7416FBB8-6D09-7205-42D5-EEB0DC2DF627}"/>
              </a:ext>
            </a:extLst>
          </p:cNvPr>
          <p:cNvSpPr txBox="1"/>
          <p:nvPr/>
        </p:nvSpPr>
        <p:spPr>
          <a:xfrm>
            <a:off x="9182436" y="4474970"/>
            <a:ext cx="550152" cy="523220"/>
          </a:xfrm>
          <a:prstGeom prst="rect">
            <a:avLst/>
          </a:prstGeom>
          <a:solidFill>
            <a:schemeClr val="bg1"/>
          </a:solidFill>
          <a:ln>
            <a:solidFill>
              <a:schemeClr val="tx1"/>
            </a:solidFill>
          </a:ln>
        </p:spPr>
        <p:txBody>
          <a:bodyPr wrap="none" rtlCol="1">
            <a:spAutoFit/>
          </a:bodyPr>
          <a:lstStyle/>
          <a:p>
            <a:r>
              <a:rPr lang="he-IL" sz="2800" dirty="0">
                <a:solidFill>
                  <a:schemeClr val="bg1"/>
                </a:solidFill>
                <a:cs typeface="+mj-cs"/>
              </a:rPr>
              <a:t>94</a:t>
            </a:r>
          </a:p>
        </p:txBody>
      </p:sp>
      <p:sp>
        <p:nvSpPr>
          <p:cNvPr id="64" name="68">
            <a:extLst>
              <a:ext uri="{FF2B5EF4-FFF2-40B4-BE49-F238E27FC236}">
                <a16:creationId xmlns:a16="http://schemas.microsoft.com/office/drawing/2014/main" id="{01F1BD4D-249B-C208-3956-9CCABF90135D}"/>
              </a:ext>
            </a:extLst>
          </p:cNvPr>
          <p:cNvSpPr txBox="1"/>
          <p:nvPr/>
        </p:nvSpPr>
        <p:spPr>
          <a:xfrm>
            <a:off x="8431460" y="4474970"/>
            <a:ext cx="550151" cy="523220"/>
          </a:xfrm>
          <a:prstGeom prst="rect">
            <a:avLst/>
          </a:prstGeom>
          <a:solidFill>
            <a:schemeClr val="bg1"/>
          </a:solidFill>
          <a:ln>
            <a:solidFill>
              <a:schemeClr val="tx1"/>
            </a:solidFill>
          </a:ln>
        </p:spPr>
        <p:txBody>
          <a:bodyPr wrap="none" rtlCol="1">
            <a:spAutoFit/>
          </a:bodyPr>
          <a:lstStyle/>
          <a:p>
            <a:r>
              <a:rPr lang="he-IL" sz="2800" dirty="0">
                <a:solidFill>
                  <a:schemeClr val="bg1"/>
                </a:solidFill>
                <a:cs typeface="+mj-cs"/>
              </a:rPr>
              <a:t>92</a:t>
            </a:r>
          </a:p>
        </p:txBody>
      </p:sp>
      <p:sp>
        <p:nvSpPr>
          <p:cNvPr id="65" name="40">
            <a:extLst>
              <a:ext uri="{FF2B5EF4-FFF2-40B4-BE49-F238E27FC236}">
                <a16:creationId xmlns:a16="http://schemas.microsoft.com/office/drawing/2014/main" id="{71095CC8-1F9A-B0D9-00E2-ECB3153E1A56}"/>
              </a:ext>
            </a:extLst>
          </p:cNvPr>
          <p:cNvSpPr txBox="1"/>
          <p:nvPr/>
        </p:nvSpPr>
        <p:spPr>
          <a:xfrm>
            <a:off x="9874042" y="4496642"/>
            <a:ext cx="550152" cy="523220"/>
          </a:xfrm>
          <a:prstGeom prst="rect">
            <a:avLst/>
          </a:prstGeom>
          <a:noFill/>
        </p:spPr>
        <p:txBody>
          <a:bodyPr wrap="none" rtlCol="1">
            <a:spAutoFit/>
          </a:bodyPr>
          <a:lstStyle/>
          <a:p>
            <a:r>
              <a:rPr lang="he-IL" sz="2800" dirty="0">
                <a:cs typeface="+mj-cs"/>
              </a:rPr>
              <a:t>96</a:t>
            </a:r>
          </a:p>
        </p:txBody>
      </p:sp>
      <p:sp>
        <p:nvSpPr>
          <p:cNvPr id="66" name="48">
            <a:extLst>
              <a:ext uri="{FF2B5EF4-FFF2-40B4-BE49-F238E27FC236}">
                <a16:creationId xmlns:a16="http://schemas.microsoft.com/office/drawing/2014/main" id="{A6900D3A-A70F-71B8-4EC1-E4E8EC999F72}"/>
              </a:ext>
            </a:extLst>
          </p:cNvPr>
          <p:cNvSpPr txBox="1"/>
          <p:nvPr/>
        </p:nvSpPr>
        <p:spPr>
          <a:xfrm>
            <a:off x="1672621" y="4474970"/>
            <a:ext cx="550152" cy="523220"/>
          </a:xfrm>
          <a:prstGeom prst="rect">
            <a:avLst/>
          </a:prstGeom>
          <a:solidFill>
            <a:schemeClr val="bg1"/>
          </a:solidFill>
          <a:ln>
            <a:solidFill>
              <a:schemeClr val="tx1"/>
            </a:solidFill>
          </a:ln>
        </p:spPr>
        <p:txBody>
          <a:bodyPr wrap="none" rtlCol="1">
            <a:spAutoFit/>
          </a:bodyPr>
          <a:lstStyle/>
          <a:p>
            <a:r>
              <a:rPr lang="he-IL" sz="2800" dirty="0">
                <a:solidFill>
                  <a:schemeClr val="bg1"/>
                </a:solidFill>
                <a:cs typeface="+mj-cs"/>
              </a:rPr>
              <a:t>74</a:t>
            </a:r>
          </a:p>
        </p:txBody>
      </p:sp>
      <p:sp>
        <p:nvSpPr>
          <p:cNvPr id="67" name="48">
            <a:extLst>
              <a:ext uri="{FF2B5EF4-FFF2-40B4-BE49-F238E27FC236}">
                <a16:creationId xmlns:a16="http://schemas.microsoft.com/office/drawing/2014/main" id="{91D74BF0-BB40-FF5F-8B9D-337E619EC1FD}"/>
              </a:ext>
            </a:extLst>
          </p:cNvPr>
          <p:cNvSpPr txBox="1"/>
          <p:nvPr/>
        </p:nvSpPr>
        <p:spPr>
          <a:xfrm>
            <a:off x="2423603" y="4474970"/>
            <a:ext cx="550152" cy="523220"/>
          </a:xfrm>
          <a:prstGeom prst="rect">
            <a:avLst/>
          </a:prstGeom>
          <a:solidFill>
            <a:schemeClr val="bg1"/>
          </a:solidFill>
          <a:ln>
            <a:solidFill>
              <a:schemeClr val="tx1"/>
            </a:solidFill>
          </a:ln>
        </p:spPr>
        <p:txBody>
          <a:bodyPr wrap="none" rtlCol="1">
            <a:spAutoFit/>
          </a:bodyPr>
          <a:lstStyle/>
          <a:p>
            <a:r>
              <a:rPr lang="he-IL" sz="2800" dirty="0">
                <a:solidFill>
                  <a:schemeClr val="bg1"/>
                </a:solidFill>
                <a:cs typeface="+mj-cs"/>
              </a:rPr>
              <a:t>76</a:t>
            </a:r>
          </a:p>
        </p:txBody>
      </p:sp>
      <p:sp>
        <p:nvSpPr>
          <p:cNvPr id="68" name="48">
            <a:extLst>
              <a:ext uri="{FF2B5EF4-FFF2-40B4-BE49-F238E27FC236}">
                <a16:creationId xmlns:a16="http://schemas.microsoft.com/office/drawing/2014/main" id="{9A458642-AD06-81A4-C93E-8625C2E2E6CC}"/>
              </a:ext>
            </a:extLst>
          </p:cNvPr>
          <p:cNvSpPr txBox="1"/>
          <p:nvPr/>
        </p:nvSpPr>
        <p:spPr>
          <a:xfrm>
            <a:off x="3174585" y="4474970"/>
            <a:ext cx="550152" cy="523220"/>
          </a:xfrm>
          <a:prstGeom prst="rect">
            <a:avLst/>
          </a:prstGeom>
          <a:solidFill>
            <a:schemeClr val="bg1"/>
          </a:solidFill>
          <a:ln>
            <a:solidFill>
              <a:schemeClr val="tx1"/>
            </a:solidFill>
          </a:ln>
        </p:spPr>
        <p:txBody>
          <a:bodyPr wrap="none" rtlCol="1">
            <a:spAutoFit/>
          </a:bodyPr>
          <a:lstStyle/>
          <a:p>
            <a:r>
              <a:rPr lang="he-IL" sz="2800" dirty="0">
                <a:solidFill>
                  <a:schemeClr val="bg1"/>
                </a:solidFill>
                <a:cs typeface="+mj-cs"/>
              </a:rPr>
              <a:t>78</a:t>
            </a:r>
          </a:p>
        </p:txBody>
      </p:sp>
      <p:sp>
        <p:nvSpPr>
          <p:cNvPr id="69" name="42">
            <a:extLst>
              <a:ext uri="{FF2B5EF4-FFF2-40B4-BE49-F238E27FC236}">
                <a16:creationId xmlns:a16="http://schemas.microsoft.com/office/drawing/2014/main" id="{1342FE24-9681-D546-531C-6BF342BC81D0}"/>
              </a:ext>
            </a:extLst>
          </p:cNvPr>
          <p:cNvSpPr txBox="1"/>
          <p:nvPr/>
        </p:nvSpPr>
        <p:spPr>
          <a:xfrm>
            <a:off x="10603131" y="4502129"/>
            <a:ext cx="550152" cy="523220"/>
          </a:xfrm>
          <a:prstGeom prst="rect">
            <a:avLst/>
          </a:prstGeom>
          <a:noFill/>
        </p:spPr>
        <p:txBody>
          <a:bodyPr wrap="none" rtlCol="1">
            <a:spAutoFit/>
          </a:bodyPr>
          <a:lstStyle/>
          <a:p>
            <a:r>
              <a:rPr lang="he-IL" sz="2800" dirty="0">
                <a:cs typeface="+mj-cs"/>
              </a:rPr>
              <a:t>98</a:t>
            </a:r>
          </a:p>
        </p:txBody>
      </p:sp>
      <p:sp>
        <p:nvSpPr>
          <p:cNvPr id="2" name="תיבת טקסט 1">
            <a:extLst>
              <a:ext uri="{FF2B5EF4-FFF2-40B4-BE49-F238E27FC236}">
                <a16:creationId xmlns:a16="http://schemas.microsoft.com/office/drawing/2014/main" id="{0CF365B1-3335-29F3-56E5-679314ACB960}"/>
              </a:ext>
            </a:extLst>
          </p:cNvPr>
          <p:cNvSpPr txBox="1"/>
          <p:nvPr/>
        </p:nvSpPr>
        <p:spPr>
          <a:xfrm>
            <a:off x="351727" y="179851"/>
            <a:ext cx="11705991" cy="558743"/>
          </a:xfrm>
          <a:prstGeom prst="rect">
            <a:avLst/>
          </a:prstGeom>
          <a:noFill/>
        </p:spPr>
        <p:txBody>
          <a:bodyPr wrap="square">
            <a:spAutoFit/>
          </a:bodyPr>
          <a:lstStyle/>
          <a:p>
            <a:pPr lvl="0" algn="just" rtl="1">
              <a:lnSpc>
                <a:spcPct val="115000"/>
              </a:lnSpc>
              <a:spcAft>
                <a:spcPts val="0"/>
              </a:spcAft>
            </a:pPr>
            <a:r>
              <a:rPr lang="he-IL" sz="2800" dirty="0">
                <a:latin typeface="Calibri" panose="020F0502020204030204" pitchFamily="34" charset="0"/>
                <a:cs typeface="+mj-cs"/>
              </a:rPr>
              <a:t>אֵילוּ מִסְפָּרִים מִסְתַתְרִים מִתַחַת לָרִבּוּעִים הַלְבָנִים?</a:t>
            </a:r>
          </a:p>
        </p:txBody>
      </p:sp>
      <p:sp>
        <p:nvSpPr>
          <p:cNvPr id="23" name="בועת דיבור: אליפסה 22">
            <a:extLst>
              <a:ext uri="{FF2B5EF4-FFF2-40B4-BE49-F238E27FC236}">
                <a16:creationId xmlns:a16="http://schemas.microsoft.com/office/drawing/2014/main" id="{F7A72F4F-30DA-FF96-EABE-BB610987256A}"/>
              </a:ext>
            </a:extLst>
          </p:cNvPr>
          <p:cNvSpPr/>
          <p:nvPr/>
        </p:nvSpPr>
        <p:spPr>
          <a:xfrm>
            <a:off x="6264699" y="1626614"/>
            <a:ext cx="3742210" cy="1783681"/>
          </a:xfrm>
          <a:prstGeom prst="wedgeEllipseCallout">
            <a:avLst>
              <a:gd name="adj1" fmla="val 64937"/>
              <a:gd name="adj2" fmla="val 27271"/>
            </a:avLst>
          </a:prstGeom>
          <a:solidFill>
            <a:srgbClr val="F3A5BF"/>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latin typeface="Calibri" panose="020F0502020204030204" pitchFamily="34" charset="0"/>
                <a:cs typeface="+mj-cs"/>
              </a:rPr>
              <a:t>לִבְדִיקָה, לַחֲצוּ עַל הָרִבּוּעִים הַלְבָנִים.</a:t>
            </a:r>
            <a:endParaRPr lang="en-US" sz="2800" dirty="0">
              <a:solidFill>
                <a:schemeClr val="tx1"/>
              </a:solidFill>
              <a:latin typeface="Calibri" panose="020F0502020204030204" pitchFamily="34" charset="0"/>
              <a:cs typeface="+mj-cs"/>
            </a:endParaRPr>
          </a:p>
        </p:txBody>
      </p:sp>
      <p:pic>
        <p:nvPicPr>
          <p:cNvPr id="24" name="תמונה 23" descr="תמונה שמכילה אוסף תמונות&#10;&#10;התיאור נוצר באופן אוטומטי">
            <a:extLst>
              <a:ext uri="{FF2B5EF4-FFF2-40B4-BE49-F238E27FC236}">
                <a16:creationId xmlns:a16="http://schemas.microsoft.com/office/drawing/2014/main" id="{2AFE1E93-4CE9-4F39-94DC-BD4FD865659E}"/>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9205" b="90280" l="10000" r="95659">
                        <a14:foregroundMark x1="50341" y1="41016" x2="48091" y2="25184"/>
                        <a14:foregroundMark x1="48091" y1="25184" x2="51614" y2="20324"/>
                        <a14:foregroundMark x1="52477" y1="9205" x2="52477" y2="9205"/>
                        <a14:foregroundMark x1="64955" y1="19661" x2="65659" y2="20324"/>
                        <a14:foregroundMark x1="68023" y1="19219" x2="68023" y2="19219"/>
                        <a14:foregroundMark x1="61250" y1="19588" x2="61250" y2="19588"/>
                        <a14:foregroundMark x1="65364" y1="22901" x2="65023" y2="20619"/>
                        <a14:foregroundMark x1="69295" y1="25405" x2="69295" y2="25405"/>
                        <a14:foregroundMark x1="69659" y1="26215" x2="69773" y2="25847"/>
                        <a14:foregroundMark x1="70023" y1="28277" x2="70023" y2="28277"/>
                        <a14:foregroundMark x1="61909" y1="44035" x2="61523" y2="43373"/>
                        <a14:foregroundMark x1="64250" y1="59352" x2="62568" y2="73049"/>
                        <a14:foregroundMark x1="62568" y1="73049" x2="66091" y2="88365"/>
                        <a14:foregroundMark x1="64818" y1="71208" x2="64682" y2="69956"/>
                        <a14:foregroundMark x1="52750" y1="60383" x2="49523" y2="68189"/>
                        <a14:foregroundMark x1="49523" y1="68189" x2="47545" y2="81075"/>
                        <a14:foregroundMark x1="47545" y1="81075" x2="51250" y2="85714"/>
                        <a14:foregroundMark x1="51250" y1="85714" x2="52364" y2="89985"/>
                        <a14:foregroundMark x1="53068" y1="70619" x2="53000" y2="69809"/>
                        <a14:foregroundMark x1="47455" y1="68041" x2="47864" y2="67820"/>
                        <a14:foregroundMark x1="46955" y1="68262" x2="48023" y2="69809"/>
                        <a14:foregroundMark x1="53136" y1="67673" x2="52136" y2="68262"/>
                        <a14:foregroundMark x1="39682" y1="60898" x2="38409" y2="73417"/>
                        <a14:foregroundMark x1="38409" y1="73417" x2="31386" y2="81222"/>
                        <a14:foregroundMark x1="31909" y1="60236" x2="33341" y2="67084"/>
                        <a14:foregroundMark x1="37000" y1="85788" x2="38250" y2="90427"/>
                        <a14:foregroundMark x1="37841" y1="44624" x2="38682" y2="29602"/>
                        <a14:foregroundMark x1="38682" y1="29602" x2="38091" y2="16716"/>
                        <a14:foregroundMark x1="38091" y1="16716" x2="33955" y2="14801"/>
                        <a14:foregroundMark x1="33955" y1="14801" x2="32341" y2="27172"/>
                        <a14:foregroundMark x1="32341" y1="27172" x2="34182" y2="39691"/>
                        <a14:foregroundMark x1="34182" y1="39691" x2="33386" y2="44698"/>
                        <a14:foregroundMark x1="86809" y1="23343" x2="86659" y2="20987"/>
                        <a14:foregroundMark x1="86936" y1="25331" x2="86809" y2="23343"/>
                        <a14:foregroundMark x1="88159" y1="44551" x2="86936" y2="25331"/>
                        <a14:foregroundMark x1="88841" y1="14286" x2="90318" y2="21355"/>
                        <a14:foregroundMark x1="90545" y1="12813" x2="93091" y2="24374"/>
                        <a14:foregroundMark x1="93030" y1="25626" x2="92364" y2="39249"/>
                        <a14:foregroundMark x1="93091" y1="24374" x2="93030" y2="25626"/>
                        <a14:foregroundMark x1="92364" y1="39249" x2="91227" y2="40280"/>
                        <a14:foregroundMark x1="94560" y1="25626" x2="93977" y2="31296"/>
                        <a14:foregroundMark x1="94886" y1="22459" x2="94560" y2="25626"/>
                        <a14:foregroundMark x1="94432" y1="38292" x2="95659" y2="41311"/>
                        <a14:foregroundMark x1="90568" y1="59573" x2="88955" y2="74521"/>
                        <a14:foregroundMark x1="88955" y1="74521" x2="93409" y2="80854"/>
                        <a14:foregroundMark x1="93409" y1="80854" x2="93773" y2="59352"/>
                        <a14:foregroundMark x1="77295" y1="15758" x2="75659" y2="28866"/>
                        <a14:foregroundMark x1="75659" y1="28866" x2="78136" y2="39323"/>
                        <a14:foregroundMark x1="78738" y1="38508" x2="81727" y2="34462"/>
                        <a14:foregroundMark x1="81727" y1="34462" x2="80545" y2="20324"/>
                        <a14:foregroundMark x1="80545" y1="20324" x2="77545" y2="17378"/>
                        <a14:foregroundMark x1="77473" y1="40869" x2="77659" y2="39838"/>
                        <a14:foregroundMark x1="76955" y1="43741" x2="77473" y2="40869"/>
                        <a14:foregroundMark x1="78045" y1="39175" x2="78068" y2="39912"/>
                        <a14:foregroundMark x1="81886" y1="15317" x2="81386" y2="18189"/>
                        <a14:foregroundMark x1="75455" y1="17158" x2="75136" y2="15685"/>
                        <a14:foregroundMark x1="74659" y1="39838" x2="74705" y2="39985"/>
                        <a14:foregroundMark x1="75205" y1="41311" x2="75205" y2="41090"/>
                        <a14:foregroundMark x1="75705" y1="41016" x2="75705" y2="41016"/>
                        <a14:foregroundMark x1="82250" y1="41311" x2="82250" y2="41311"/>
                        <a14:foregroundMark x1="81091" y1="40943" x2="81091" y2="40943"/>
                        <a14:foregroundMark x1="48023" y1="18999" x2="51614" y2="16789"/>
                        <a14:foregroundMark x1="47136" y1="9205" x2="47205" y2="9205"/>
                        <a14:foregroundMark x1="81389" y1="60670" x2="78159" y2="62150"/>
                        <a14:foregroundMark x1="82659" y1="60088" x2="81943" y2="60416"/>
                        <a14:foregroundMark x1="78159" y1="62150" x2="75500" y2="72165"/>
                        <a14:foregroundMark x1="75500" y1="72165" x2="77273" y2="84683"/>
                        <a14:foregroundMark x1="77273" y1="84683" x2="81318" y2="81591"/>
                        <a14:foregroundMark x1="81318" y1="81591" x2="81659" y2="68778"/>
                        <a14:foregroundMark x1="81659" y1="68778" x2="83159" y2="58100"/>
                        <a14:foregroundMark x1="74977" y1="58100" x2="75500" y2="62150"/>
                        <a14:foregroundMark x1="63205" y1="64728" x2="62136" y2="78498"/>
                        <a14:foregroundMark x1="62136" y1="78498" x2="66091" y2="81517"/>
                        <a14:foregroundMark x1="66091" y1="81517" x2="66500" y2="67231"/>
                        <a14:foregroundMark x1="19841" y1="21281" x2="19750" y2="35862"/>
                        <a14:foregroundMark x1="19750" y1="35862" x2="23705" y2="32106"/>
                        <a14:foregroundMark x1="23705" y1="32106" x2="20659" y2="21281"/>
                        <a14:foregroundMark x1="20659" y1="21281" x2="19545" y2="21723"/>
                        <a14:foregroundMark x1="18409" y1="12297" x2="18364" y2="12297"/>
                        <a14:foregroundMark x1="21250" y1="10898" x2="21182" y2="11635"/>
                        <a14:foregroundMark x1="24023" y1="14359" x2="23614" y2="14580"/>
                        <a14:foregroundMark x1="23705" y1="12150" x2="23705" y2="12224"/>
                        <a14:foregroundMark x1="20955" y1="9647" x2="20432" y2="12518"/>
                        <a14:foregroundMark x1="24295" y1="12297" x2="23727" y2="15979"/>
                        <a14:foregroundMark x1="21705" y1="14728" x2="21705" y2="14728"/>
                        <a14:foregroundMark x1="21932" y1="10604" x2="21932" y2="10604"/>
                        <a14:foregroundMark x1="18182" y1="13844" x2="18182" y2="13844"/>
                        <a14:foregroundMark x1="19614" y1="12813" x2="19614" y2="12813"/>
                        <a14:foregroundMark x1="61477" y1="10677" x2="61477" y2="10677"/>
                        <a14:foregroundMark x1="24364" y1="74448" x2="20705" y2="84536"/>
                        <a14:foregroundMark x1="20705" y1="84536" x2="17886" y2="74890"/>
                        <a14:foregroundMark x1="17886" y1="74890" x2="20750" y2="65243"/>
                        <a14:foregroundMark x1="20750" y1="65243" x2="22864" y2="69440"/>
                        <a14:foregroundMark x1="18818" y1="64507" x2="18023" y2="61782"/>
                        <a14:foregroundMark x1="25023" y1="62150" x2="24295" y2="65979"/>
                        <a14:foregroundMark x1="75136" y1="14507" x2="75136" y2="14507"/>
                        <a14:foregroundMark x1="67795" y1="10457" x2="67818" y2="10457"/>
                        <a14:backgroundMark x1="76523" y1="39323" x2="76205" y2="40280"/>
                        <a14:backgroundMark x1="78409" y1="38071" x2="78271" y2="39103"/>
                        <a14:backgroundMark x1="78455" y1="40869" x2="78455" y2="40869"/>
                        <a14:backgroundMark x1="93886" y1="25626" x2="93886" y2="25626"/>
                        <a14:backgroundMark x1="87591" y1="25331" x2="87591" y2="25331"/>
                        <a14:backgroundMark x1="87864" y1="23343" x2="87864" y2="23343"/>
                        <a14:backgroundMark x1="81500" y1="60162" x2="81500" y2="60162"/>
                        <a14:backgroundMark x1="81818" y1="59794" x2="81227" y2="59867"/>
                        <a14:backgroundMark x1="22159" y1="17378" x2="22159" y2="17378"/>
                        <a14:backgroundMark x1="20273" y1="17894" x2="20273" y2="17894"/>
                      </a14:backgroundRemoval>
                    </a14:imgEffect>
                  </a14:imgLayer>
                </a14:imgProps>
              </a:ext>
              <a:ext uri="{28A0092B-C50C-407E-A947-70E740481C1C}">
                <a14:useLocalDpi xmlns:a14="http://schemas.microsoft.com/office/drawing/2010/main" val="0"/>
              </a:ext>
            </a:extLst>
          </a:blip>
          <a:srcRect l="30241" t="55946" r="59091" b="5580"/>
          <a:stretch/>
        </p:blipFill>
        <p:spPr>
          <a:xfrm>
            <a:off x="9857307" y="1782734"/>
            <a:ext cx="1980745" cy="2204138"/>
          </a:xfrm>
          <a:prstGeom prst="rect">
            <a:avLst/>
          </a:prstGeom>
        </p:spPr>
      </p:pic>
    </p:spTree>
    <p:extLst>
      <p:ext uri="{BB962C8B-B14F-4D97-AF65-F5344CB8AC3E}">
        <p14:creationId xmlns:p14="http://schemas.microsoft.com/office/powerpoint/2010/main" val="270271764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3"/>
                    </p:tgtEl>
                  </p:cond>
                </p:stCondLst>
                <p:endSync evt="end" delay="0">
                  <p:rtn val="all"/>
                </p:endSync>
                <p:childTnLst>
                  <p:par>
                    <p:cTn id="3" fill="hold">
                      <p:stCondLst>
                        <p:cond delay="0"/>
                      </p:stCondLst>
                      <p:childTnLst>
                        <p:par>
                          <p:cTn id="4" fill="hold">
                            <p:stCondLst>
                              <p:cond delay="0"/>
                            </p:stCondLst>
                            <p:childTnLst>
                              <p:par>
                                <p:cTn id="5" presetID="3" presetClass="emph" presetSubtype="2" fill="hold" grpId="0" nodeType="withEffect">
                                  <p:stCondLst>
                                    <p:cond delay="0"/>
                                  </p:stCondLst>
                                  <p:childTnLst>
                                    <p:animClr clrSpc="rgb" dir="cw">
                                      <p:cBhvr override="childStyle">
                                        <p:cTn id="6" dur="2000" fill="hold"/>
                                        <p:tgtEl>
                                          <p:spTgt spid="33"/>
                                        </p:tgtEl>
                                        <p:attrNameLst>
                                          <p:attrName>style.color</p:attrName>
                                        </p:attrNameLst>
                                      </p:cBhvr>
                                      <p:to>
                                        <a:schemeClr val="accent2"/>
                                      </p:to>
                                    </p:animClr>
                                  </p:childTnLst>
                                </p:cTn>
                              </p:par>
                              <p:par>
                                <p:cTn id="7" presetID="7" presetClass="emph" presetSubtype="2" fill="hold" nodeType="withEffect">
                                  <p:stCondLst>
                                    <p:cond delay="0"/>
                                  </p:stCondLst>
                                  <p:childTnLst>
                                    <p:animClr clrSpc="rgb" dir="cw">
                                      <p:cBhvr>
                                        <p:cTn id="8" dur="2000" fill="hold"/>
                                        <p:tgtEl>
                                          <p:spTgt spid="33"/>
                                        </p:tgtEl>
                                        <p:attrNameLst>
                                          <p:attrName>stroke.color</p:attrName>
                                        </p:attrNameLst>
                                      </p:cBhvr>
                                      <p:to>
                                        <a:srgbClr val="FFFFFF"/>
                                      </p:to>
                                    </p:animClr>
                                    <p:set>
                                      <p:cBhvr>
                                        <p:cTn id="9" dur="2000" fill="hold"/>
                                        <p:tgtEl>
                                          <p:spTgt spid="33"/>
                                        </p:tgtEl>
                                        <p:attrNameLst>
                                          <p:attrName>stroke.on</p:attrName>
                                        </p:attrNameLst>
                                      </p:cBhvr>
                                      <p:to>
                                        <p:strVal val="true"/>
                                      </p:to>
                                    </p:set>
                                  </p:childTnLst>
                                </p:cTn>
                              </p:par>
                            </p:childTnLst>
                          </p:cTn>
                        </p:par>
                      </p:childTnLst>
                    </p:cTn>
                  </p:par>
                </p:childTnLst>
              </p:cTn>
              <p:nextCondLst>
                <p:cond evt="onClick" delay="0">
                  <p:tgtEl>
                    <p:spTgt spid="33"/>
                  </p:tgtEl>
                </p:cond>
              </p:nextCondLst>
            </p:seq>
            <p:seq concurrent="1" nextAc="seek">
              <p:cTn id="10" restart="whenNotActive" fill="hold" evtFilter="cancelBubble" nodeType="interactiveSeq">
                <p:stCondLst>
                  <p:cond evt="onClick" delay="0">
                    <p:tgtEl>
                      <p:spTgt spid="4"/>
                    </p:tgtEl>
                  </p:cond>
                </p:stCondLst>
                <p:endSync evt="end" delay="0">
                  <p:rtn val="all"/>
                </p:endSync>
                <p:childTnLst>
                  <p:par>
                    <p:cTn id="11" fill="hold">
                      <p:stCondLst>
                        <p:cond delay="0"/>
                      </p:stCondLst>
                      <p:childTnLst>
                        <p:par>
                          <p:cTn id="12" fill="hold">
                            <p:stCondLst>
                              <p:cond delay="0"/>
                            </p:stCondLst>
                            <p:childTnLst>
                              <p:par>
                                <p:cTn id="13" presetID="3" presetClass="emph" presetSubtype="2" fill="hold" grpId="0" nodeType="withEffect">
                                  <p:stCondLst>
                                    <p:cond delay="0"/>
                                  </p:stCondLst>
                                  <p:childTnLst>
                                    <p:animClr clrSpc="rgb" dir="cw">
                                      <p:cBhvr override="childStyle">
                                        <p:cTn id="14" dur="2000" fill="hold"/>
                                        <p:tgtEl>
                                          <p:spTgt spid="4"/>
                                        </p:tgtEl>
                                        <p:attrNameLst>
                                          <p:attrName>style.color</p:attrName>
                                        </p:attrNameLst>
                                      </p:cBhvr>
                                      <p:to>
                                        <a:schemeClr val="accent2"/>
                                      </p:to>
                                    </p:animClr>
                                  </p:childTnLst>
                                </p:cTn>
                              </p:par>
                              <p:par>
                                <p:cTn id="15" presetID="7" presetClass="emph" presetSubtype="2" fill="hold" nodeType="withEffect">
                                  <p:stCondLst>
                                    <p:cond delay="0"/>
                                  </p:stCondLst>
                                  <p:childTnLst>
                                    <p:animClr clrSpc="rgb" dir="cw">
                                      <p:cBhvr>
                                        <p:cTn id="16" dur="2000" fill="hold"/>
                                        <p:tgtEl>
                                          <p:spTgt spid="4"/>
                                        </p:tgtEl>
                                        <p:attrNameLst>
                                          <p:attrName>stroke.color</p:attrName>
                                        </p:attrNameLst>
                                      </p:cBhvr>
                                      <p:to>
                                        <a:srgbClr val="FFFFFF"/>
                                      </p:to>
                                    </p:animClr>
                                    <p:set>
                                      <p:cBhvr>
                                        <p:cTn id="17" dur="2000" fill="hold"/>
                                        <p:tgtEl>
                                          <p:spTgt spid="4"/>
                                        </p:tgtEl>
                                        <p:attrNameLst>
                                          <p:attrName>stroke.on</p:attrName>
                                        </p:attrNameLst>
                                      </p:cBhvr>
                                      <p:to>
                                        <p:strVal val="true"/>
                                      </p:to>
                                    </p:set>
                                  </p:childTnLst>
                                </p:cTn>
                              </p:par>
                            </p:childTnLst>
                          </p:cTn>
                        </p:par>
                      </p:childTnLst>
                    </p:cTn>
                  </p:par>
                </p:childTnLst>
              </p:cTn>
              <p:nextCondLst>
                <p:cond evt="onClick" delay="0">
                  <p:tgtEl>
                    <p:spTgt spid="4"/>
                  </p:tgtEl>
                </p:cond>
              </p:nextCondLst>
            </p:seq>
            <p:seq concurrent="1" nextAc="seek">
              <p:cTn id="18" restart="whenNotActive" fill="hold" evtFilter="cancelBubble" nodeType="interactiveSeq">
                <p:stCondLst>
                  <p:cond evt="onClick" delay="0">
                    <p:tgtEl>
                      <p:spTgt spid="58"/>
                    </p:tgtEl>
                  </p:cond>
                </p:stCondLst>
                <p:endSync evt="end" delay="0">
                  <p:rtn val="all"/>
                </p:endSync>
                <p:childTnLst>
                  <p:par>
                    <p:cTn id="19" fill="hold">
                      <p:stCondLst>
                        <p:cond delay="0"/>
                      </p:stCondLst>
                      <p:childTnLst>
                        <p:par>
                          <p:cTn id="20" fill="hold">
                            <p:stCondLst>
                              <p:cond delay="0"/>
                            </p:stCondLst>
                            <p:childTnLst>
                              <p:par>
                                <p:cTn id="21" presetID="3" presetClass="emph" presetSubtype="2" fill="hold" grpId="0" nodeType="withEffect">
                                  <p:stCondLst>
                                    <p:cond delay="0"/>
                                  </p:stCondLst>
                                  <p:childTnLst>
                                    <p:animClr clrSpc="rgb" dir="cw">
                                      <p:cBhvr override="childStyle">
                                        <p:cTn id="22" dur="2000" fill="hold"/>
                                        <p:tgtEl>
                                          <p:spTgt spid="58"/>
                                        </p:tgtEl>
                                        <p:attrNameLst>
                                          <p:attrName>style.color</p:attrName>
                                        </p:attrNameLst>
                                      </p:cBhvr>
                                      <p:to>
                                        <a:schemeClr val="accent2"/>
                                      </p:to>
                                    </p:animClr>
                                  </p:childTnLst>
                                </p:cTn>
                              </p:par>
                              <p:par>
                                <p:cTn id="23" presetID="7" presetClass="emph" presetSubtype="2" fill="hold" nodeType="withEffect">
                                  <p:stCondLst>
                                    <p:cond delay="0"/>
                                  </p:stCondLst>
                                  <p:childTnLst>
                                    <p:animClr clrSpc="rgb" dir="cw">
                                      <p:cBhvr>
                                        <p:cTn id="24" dur="2000" fill="hold"/>
                                        <p:tgtEl>
                                          <p:spTgt spid="58"/>
                                        </p:tgtEl>
                                        <p:attrNameLst>
                                          <p:attrName>stroke.color</p:attrName>
                                        </p:attrNameLst>
                                      </p:cBhvr>
                                      <p:to>
                                        <a:srgbClr val="FFFFFF"/>
                                      </p:to>
                                    </p:animClr>
                                    <p:set>
                                      <p:cBhvr>
                                        <p:cTn id="25" dur="2000" fill="hold"/>
                                        <p:tgtEl>
                                          <p:spTgt spid="58"/>
                                        </p:tgtEl>
                                        <p:attrNameLst>
                                          <p:attrName>stroke.on</p:attrName>
                                        </p:attrNameLst>
                                      </p:cBhvr>
                                      <p:to>
                                        <p:strVal val="true"/>
                                      </p:to>
                                    </p:set>
                                  </p:childTnLst>
                                </p:cTn>
                              </p:par>
                            </p:childTnLst>
                          </p:cTn>
                        </p:par>
                      </p:childTnLst>
                    </p:cTn>
                  </p:par>
                </p:childTnLst>
              </p:cTn>
              <p:nextCondLst>
                <p:cond evt="onClick" delay="0">
                  <p:tgtEl>
                    <p:spTgt spid="58"/>
                  </p:tgtEl>
                </p:cond>
              </p:nextCondLst>
            </p:seq>
            <p:seq concurrent="1" nextAc="seek">
              <p:cTn id="26" restart="whenNotActive" fill="hold" evtFilter="cancelBubble" nodeType="interactiveSeq">
                <p:stCondLst>
                  <p:cond evt="onClick" delay="0">
                    <p:tgtEl>
                      <p:spTgt spid="59"/>
                    </p:tgtEl>
                  </p:cond>
                </p:stCondLst>
                <p:endSync evt="end" delay="0">
                  <p:rtn val="all"/>
                </p:endSync>
                <p:childTnLst>
                  <p:par>
                    <p:cTn id="27" fill="hold">
                      <p:stCondLst>
                        <p:cond delay="0"/>
                      </p:stCondLst>
                      <p:childTnLst>
                        <p:par>
                          <p:cTn id="28" fill="hold">
                            <p:stCondLst>
                              <p:cond delay="0"/>
                            </p:stCondLst>
                            <p:childTnLst>
                              <p:par>
                                <p:cTn id="29" presetID="3" presetClass="emph" presetSubtype="2" fill="hold" grpId="0" nodeType="withEffect">
                                  <p:stCondLst>
                                    <p:cond delay="0"/>
                                  </p:stCondLst>
                                  <p:childTnLst>
                                    <p:animClr clrSpc="rgb" dir="cw">
                                      <p:cBhvr override="childStyle">
                                        <p:cTn id="30" dur="2000" fill="hold"/>
                                        <p:tgtEl>
                                          <p:spTgt spid="59"/>
                                        </p:tgtEl>
                                        <p:attrNameLst>
                                          <p:attrName>style.color</p:attrName>
                                        </p:attrNameLst>
                                      </p:cBhvr>
                                      <p:to>
                                        <a:schemeClr val="accent2"/>
                                      </p:to>
                                    </p:animClr>
                                  </p:childTnLst>
                                </p:cTn>
                              </p:par>
                              <p:par>
                                <p:cTn id="31" presetID="7" presetClass="emph" presetSubtype="2" fill="hold" nodeType="withEffect">
                                  <p:stCondLst>
                                    <p:cond delay="0"/>
                                  </p:stCondLst>
                                  <p:childTnLst>
                                    <p:animClr clrSpc="rgb" dir="cw">
                                      <p:cBhvr>
                                        <p:cTn id="32" dur="2000" fill="hold"/>
                                        <p:tgtEl>
                                          <p:spTgt spid="59"/>
                                        </p:tgtEl>
                                        <p:attrNameLst>
                                          <p:attrName>stroke.color</p:attrName>
                                        </p:attrNameLst>
                                      </p:cBhvr>
                                      <p:to>
                                        <a:srgbClr val="FFFFFF"/>
                                      </p:to>
                                    </p:animClr>
                                    <p:set>
                                      <p:cBhvr>
                                        <p:cTn id="33" dur="2000" fill="hold"/>
                                        <p:tgtEl>
                                          <p:spTgt spid="59"/>
                                        </p:tgtEl>
                                        <p:attrNameLst>
                                          <p:attrName>stroke.on</p:attrName>
                                        </p:attrNameLst>
                                      </p:cBhvr>
                                      <p:to>
                                        <p:strVal val="true"/>
                                      </p:to>
                                    </p:set>
                                  </p:childTnLst>
                                </p:cTn>
                              </p:par>
                            </p:childTnLst>
                          </p:cTn>
                        </p:par>
                      </p:childTnLst>
                    </p:cTn>
                  </p:par>
                </p:childTnLst>
              </p:cTn>
              <p:nextCondLst>
                <p:cond evt="onClick" delay="0">
                  <p:tgtEl>
                    <p:spTgt spid="59"/>
                  </p:tgtEl>
                </p:cond>
              </p:nextCondLst>
            </p:seq>
            <p:seq concurrent="1" nextAc="seek">
              <p:cTn id="34" restart="whenNotActive" fill="hold" evtFilter="cancelBubble" nodeType="interactiveSeq">
                <p:stCondLst>
                  <p:cond evt="onClick" delay="0">
                    <p:tgtEl>
                      <p:spTgt spid="61"/>
                    </p:tgtEl>
                  </p:cond>
                </p:stCondLst>
                <p:endSync evt="end" delay="0">
                  <p:rtn val="all"/>
                </p:endSync>
                <p:childTnLst>
                  <p:par>
                    <p:cTn id="35" fill="hold">
                      <p:stCondLst>
                        <p:cond delay="0"/>
                      </p:stCondLst>
                      <p:childTnLst>
                        <p:par>
                          <p:cTn id="36" fill="hold">
                            <p:stCondLst>
                              <p:cond delay="0"/>
                            </p:stCondLst>
                            <p:childTnLst>
                              <p:par>
                                <p:cTn id="37" presetID="3" presetClass="emph" presetSubtype="2" fill="hold" grpId="0" nodeType="withEffect">
                                  <p:stCondLst>
                                    <p:cond delay="0"/>
                                  </p:stCondLst>
                                  <p:childTnLst>
                                    <p:animClr clrSpc="rgb" dir="cw">
                                      <p:cBhvr override="childStyle">
                                        <p:cTn id="38" dur="2000" fill="hold"/>
                                        <p:tgtEl>
                                          <p:spTgt spid="61"/>
                                        </p:tgtEl>
                                        <p:attrNameLst>
                                          <p:attrName>style.color</p:attrName>
                                        </p:attrNameLst>
                                      </p:cBhvr>
                                      <p:to>
                                        <a:schemeClr val="accent2"/>
                                      </p:to>
                                    </p:animClr>
                                  </p:childTnLst>
                                </p:cTn>
                              </p:par>
                              <p:par>
                                <p:cTn id="39" presetID="7" presetClass="emph" presetSubtype="2" fill="hold" nodeType="withEffect">
                                  <p:stCondLst>
                                    <p:cond delay="0"/>
                                  </p:stCondLst>
                                  <p:childTnLst>
                                    <p:animClr clrSpc="rgb" dir="cw">
                                      <p:cBhvr>
                                        <p:cTn id="40" dur="2000" fill="hold"/>
                                        <p:tgtEl>
                                          <p:spTgt spid="61"/>
                                        </p:tgtEl>
                                        <p:attrNameLst>
                                          <p:attrName>stroke.color</p:attrName>
                                        </p:attrNameLst>
                                      </p:cBhvr>
                                      <p:to>
                                        <a:srgbClr val="FFFFFF"/>
                                      </p:to>
                                    </p:animClr>
                                    <p:set>
                                      <p:cBhvr>
                                        <p:cTn id="41" dur="2000" fill="hold"/>
                                        <p:tgtEl>
                                          <p:spTgt spid="61"/>
                                        </p:tgtEl>
                                        <p:attrNameLst>
                                          <p:attrName>stroke.on</p:attrName>
                                        </p:attrNameLst>
                                      </p:cBhvr>
                                      <p:to>
                                        <p:strVal val="true"/>
                                      </p:to>
                                    </p:set>
                                  </p:childTnLst>
                                </p:cTn>
                              </p:par>
                            </p:childTnLst>
                          </p:cTn>
                        </p:par>
                      </p:childTnLst>
                    </p:cTn>
                  </p:par>
                </p:childTnLst>
              </p:cTn>
              <p:nextCondLst>
                <p:cond evt="onClick" delay="0">
                  <p:tgtEl>
                    <p:spTgt spid="61"/>
                  </p:tgtEl>
                </p:cond>
              </p:nextCondLst>
            </p:seq>
            <p:seq concurrent="1" nextAc="seek">
              <p:cTn id="42" restart="whenNotActive" fill="hold" evtFilter="cancelBubble" nodeType="interactiveSeq">
                <p:stCondLst>
                  <p:cond evt="onClick" delay="0">
                    <p:tgtEl>
                      <p:spTgt spid="60"/>
                    </p:tgtEl>
                  </p:cond>
                </p:stCondLst>
                <p:endSync evt="end" delay="0">
                  <p:rtn val="all"/>
                </p:endSync>
                <p:childTnLst>
                  <p:par>
                    <p:cTn id="43" fill="hold">
                      <p:stCondLst>
                        <p:cond delay="0"/>
                      </p:stCondLst>
                      <p:childTnLst>
                        <p:par>
                          <p:cTn id="44" fill="hold">
                            <p:stCondLst>
                              <p:cond delay="0"/>
                            </p:stCondLst>
                            <p:childTnLst>
                              <p:par>
                                <p:cTn id="45" presetID="3" presetClass="emph" presetSubtype="2" fill="hold" grpId="0" nodeType="withEffect">
                                  <p:stCondLst>
                                    <p:cond delay="0"/>
                                  </p:stCondLst>
                                  <p:childTnLst>
                                    <p:animClr clrSpc="rgb" dir="cw">
                                      <p:cBhvr override="childStyle">
                                        <p:cTn id="46" dur="2000" fill="hold"/>
                                        <p:tgtEl>
                                          <p:spTgt spid="60"/>
                                        </p:tgtEl>
                                        <p:attrNameLst>
                                          <p:attrName>style.color</p:attrName>
                                        </p:attrNameLst>
                                      </p:cBhvr>
                                      <p:to>
                                        <a:schemeClr val="accent2"/>
                                      </p:to>
                                    </p:animClr>
                                  </p:childTnLst>
                                </p:cTn>
                              </p:par>
                              <p:par>
                                <p:cTn id="47" presetID="7" presetClass="emph" presetSubtype="2" fill="hold" nodeType="withEffect">
                                  <p:stCondLst>
                                    <p:cond delay="0"/>
                                  </p:stCondLst>
                                  <p:childTnLst>
                                    <p:animClr clrSpc="rgb" dir="cw">
                                      <p:cBhvr>
                                        <p:cTn id="48" dur="2000" fill="hold"/>
                                        <p:tgtEl>
                                          <p:spTgt spid="60"/>
                                        </p:tgtEl>
                                        <p:attrNameLst>
                                          <p:attrName>stroke.color</p:attrName>
                                        </p:attrNameLst>
                                      </p:cBhvr>
                                      <p:to>
                                        <a:srgbClr val="FFFFFF"/>
                                      </p:to>
                                    </p:animClr>
                                    <p:set>
                                      <p:cBhvr>
                                        <p:cTn id="49" dur="2000" fill="hold"/>
                                        <p:tgtEl>
                                          <p:spTgt spid="60"/>
                                        </p:tgtEl>
                                        <p:attrNameLst>
                                          <p:attrName>stroke.on</p:attrName>
                                        </p:attrNameLst>
                                      </p:cBhvr>
                                      <p:to>
                                        <p:strVal val="true"/>
                                      </p:to>
                                    </p:set>
                                  </p:childTnLst>
                                </p:cTn>
                              </p:par>
                            </p:childTnLst>
                          </p:cTn>
                        </p:par>
                      </p:childTnLst>
                    </p:cTn>
                  </p:par>
                </p:childTnLst>
              </p:cTn>
              <p:nextCondLst>
                <p:cond evt="onClick" delay="0">
                  <p:tgtEl>
                    <p:spTgt spid="60"/>
                  </p:tgtEl>
                </p:cond>
              </p:nextCondLst>
            </p:seq>
            <p:seq concurrent="1" nextAc="seek">
              <p:cTn id="50" restart="whenNotActive" fill="hold" evtFilter="cancelBubble" nodeType="interactiveSeq">
                <p:stCondLst>
                  <p:cond evt="onClick" delay="0">
                    <p:tgtEl>
                      <p:spTgt spid="62"/>
                    </p:tgtEl>
                  </p:cond>
                </p:stCondLst>
                <p:endSync evt="end" delay="0">
                  <p:rtn val="all"/>
                </p:endSync>
                <p:childTnLst>
                  <p:par>
                    <p:cTn id="51" fill="hold">
                      <p:stCondLst>
                        <p:cond delay="0"/>
                      </p:stCondLst>
                      <p:childTnLst>
                        <p:par>
                          <p:cTn id="52" fill="hold">
                            <p:stCondLst>
                              <p:cond delay="0"/>
                            </p:stCondLst>
                            <p:childTnLst>
                              <p:par>
                                <p:cTn id="53" presetID="3" presetClass="emph" presetSubtype="2" fill="hold" grpId="0" nodeType="withEffect">
                                  <p:stCondLst>
                                    <p:cond delay="0"/>
                                  </p:stCondLst>
                                  <p:childTnLst>
                                    <p:animClr clrSpc="rgb" dir="cw">
                                      <p:cBhvr override="childStyle">
                                        <p:cTn id="54" dur="2000" fill="hold"/>
                                        <p:tgtEl>
                                          <p:spTgt spid="62"/>
                                        </p:tgtEl>
                                        <p:attrNameLst>
                                          <p:attrName>style.color</p:attrName>
                                        </p:attrNameLst>
                                      </p:cBhvr>
                                      <p:to>
                                        <a:schemeClr val="accent2"/>
                                      </p:to>
                                    </p:animClr>
                                  </p:childTnLst>
                                </p:cTn>
                              </p:par>
                              <p:par>
                                <p:cTn id="55" presetID="7" presetClass="emph" presetSubtype="2" fill="hold" nodeType="withEffect">
                                  <p:stCondLst>
                                    <p:cond delay="0"/>
                                  </p:stCondLst>
                                  <p:childTnLst>
                                    <p:animClr clrSpc="rgb" dir="cw">
                                      <p:cBhvr>
                                        <p:cTn id="56" dur="2000" fill="hold"/>
                                        <p:tgtEl>
                                          <p:spTgt spid="62"/>
                                        </p:tgtEl>
                                        <p:attrNameLst>
                                          <p:attrName>stroke.color</p:attrName>
                                        </p:attrNameLst>
                                      </p:cBhvr>
                                      <p:to>
                                        <a:srgbClr val="FFFFFF"/>
                                      </p:to>
                                    </p:animClr>
                                    <p:set>
                                      <p:cBhvr>
                                        <p:cTn id="57" dur="2000" fill="hold"/>
                                        <p:tgtEl>
                                          <p:spTgt spid="62"/>
                                        </p:tgtEl>
                                        <p:attrNameLst>
                                          <p:attrName>stroke.on</p:attrName>
                                        </p:attrNameLst>
                                      </p:cBhvr>
                                      <p:to>
                                        <p:strVal val="true"/>
                                      </p:to>
                                    </p:set>
                                  </p:childTnLst>
                                </p:cTn>
                              </p:par>
                            </p:childTnLst>
                          </p:cTn>
                        </p:par>
                      </p:childTnLst>
                    </p:cTn>
                  </p:par>
                </p:childTnLst>
              </p:cTn>
              <p:nextCondLst>
                <p:cond evt="onClick" delay="0">
                  <p:tgtEl>
                    <p:spTgt spid="62"/>
                  </p:tgtEl>
                </p:cond>
              </p:nextCondLst>
            </p:seq>
            <p:seq concurrent="1" nextAc="seek">
              <p:cTn id="58" restart="whenNotActive" fill="hold" evtFilter="cancelBubble" nodeType="interactiveSeq">
                <p:stCondLst>
                  <p:cond evt="onClick" delay="0">
                    <p:tgtEl>
                      <p:spTgt spid="64"/>
                    </p:tgtEl>
                  </p:cond>
                </p:stCondLst>
                <p:endSync evt="end" delay="0">
                  <p:rtn val="all"/>
                </p:endSync>
                <p:childTnLst>
                  <p:par>
                    <p:cTn id="59" fill="hold">
                      <p:stCondLst>
                        <p:cond delay="0"/>
                      </p:stCondLst>
                      <p:childTnLst>
                        <p:par>
                          <p:cTn id="60" fill="hold">
                            <p:stCondLst>
                              <p:cond delay="0"/>
                            </p:stCondLst>
                            <p:childTnLst>
                              <p:par>
                                <p:cTn id="61" presetID="3" presetClass="emph" presetSubtype="2" fill="hold" grpId="0" nodeType="withEffect">
                                  <p:stCondLst>
                                    <p:cond delay="0"/>
                                  </p:stCondLst>
                                  <p:childTnLst>
                                    <p:animClr clrSpc="rgb" dir="cw">
                                      <p:cBhvr override="childStyle">
                                        <p:cTn id="62" dur="2000" fill="hold"/>
                                        <p:tgtEl>
                                          <p:spTgt spid="64"/>
                                        </p:tgtEl>
                                        <p:attrNameLst>
                                          <p:attrName>style.color</p:attrName>
                                        </p:attrNameLst>
                                      </p:cBhvr>
                                      <p:to>
                                        <a:schemeClr val="accent2"/>
                                      </p:to>
                                    </p:animClr>
                                  </p:childTnLst>
                                </p:cTn>
                              </p:par>
                              <p:par>
                                <p:cTn id="63" presetID="7" presetClass="emph" presetSubtype="2" fill="hold" nodeType="withEffect">
                                  <p:stCondLst>
                                    <p:cond delay="0"/>
                                  </p:stCondLst>
                                  <p:childTnLst>
                                    <p:animClr clrSpc="rgb" dir="cw">
                                      <p:cBhvr>
                                        <p:cTn id="64" dur="2000" fill="hold"/>
                                        <p:tgtEl>
                                          <p:spTgt spid="64"/>
                                        </p:tgtEl>
                                        <p:attrNameLst>
                                          <p:attrName>stroke.color</p:attrName>
                                        </p:attrNameLst>
                                      </p:cBhvr>
                                      <p:to>
                                        <a:srgbClr val="FFFFFF"/>
                                      </p:to>
                                    </p:animClr>
                                    <p:set>
                                      <p:cBhvr>
                                        <p:cTn id="65" dur="2000" fill="hold"/>
                                        <p:tgtEl>
                                          <p:spTgt spid="64"/>
                                        </p:tgtEl>
                                        <p:attrNameLst>
                                          <p:attrName>stroke.on</p:attrName>
                                        </p:attrNameLst>
                                      </p:cBhvr>
                                      <p:to>
                                        <p:strVal val="true"/>
                                      </p:to>
                                    </p:set>
                                  </p:childTnLst>
                                </p:cTn>
                              </p:par>
                            </p:childTnLst>
                          </p:cTn>
                        </p:par>
                      </p:childTnLst>
                    </p:cTn>
                  </p:par>
                </p:childTnLst>
              </p:cTn>
              <p:nextCondLst>
                <p:cond evt="onClick" delay="0">
                  <p:tgtEl>
                    <p:spTgt spid="64"/>
                  </p:tgtEl>
                </p:cond>
              </p:nextCondLst>
            </p:seq>
            <p:seq concurrent="1" nextAc="seek">
              <p:cTn id="66" restart="whenNotActive" fill="hold" evtFilter="cancelBubble" nodeType="interactiveSeq">
                <p:stCondLst>
                  <p:cond evt="onClick" delay="0">
                    <p:tgtEl>
                      <p:spTgt spid="63"/>
                    </p:tgtEl>
                  </p:cond>
                </p:stCondLst>
                <p:endSync evt="end" delay="0">
                  <p:rtn val="all"/>
                </p:endSync>
                <p:childTnLst>
                  <p:par>
                    <p:cTn id="67" fill="hold">
                      <p:stCondLst>
                        <p:cond delay="0"/>
                      </p:stCondLst>
                      <p:childTnLst>
                        <p:par>
                          <p:cTn id="68" fill="hold">
                            <p:stCondLst>
                              <p:cond delay="0"/>
                            </p:stCondLst>
                            <p:childTnLst>
                              <p:par>
                                <p:cTn id="69" presetID="3" presetClass="emph" presetSubtype="2" fill="hold" grpId="0" nodeType="withEffect">
                                  <p:stCondLst>
                                    <p:cond delay="0"/>
                                  </p:stCondLst>
                                  <p:childTnLst>
                                    <p:animClr clrSpc="rgb" dir="cw">
                                      <p:cBhvr override="childStyle">
                                        <p:cTn id="70" dur="2000" fill="hold"/>
                                        <p:tgtEl>
                                          <p:spTgt spid="63"/>
                                        </p:tgtEl>
                                        <p:attrNameLst>
                                          <p:attrName>style.color</p:attrName>
                                        </p:attrNameLst>
                                      </p:cBhvr>
                                      <p:to>
                                        <a:schemeClr val="accent2"/>
                                      </p:to>
                                    </p:animClr>
                                  </p:childTnLst>
                                </p:cTn>
                              </p:par>
                              <p:par>
                                <p:cTn id="71" presetID="7" presetClass="emph" presetSubtype="2" fill="hold" nodeType="withEffect">
                                  <p:stCondLst>
                                    <p:cond delay="0"/>
                                  </p:stCondLst>
                                  <p:childTnLst>
                                    <p:animClr clrSpc="rgb" dir="cw">
                                      <p:cBhvr>
                                        <p:cTn id="72" dur="2000" fill="hold"/>
                                        <p:tgtEl>
                                          <p:spTgt spid="63"/>
                                        </p:tgtEl>
                                        <p:attrNameLst>
                                          <p:attrName>stroke.color</p:attrName>
                                        </p:attrNameLst>
                                      </p:cBhvr>
                                      <p:to>
                                        <a:srgbClr val="FFFFFF"/>
                                      </p:to>
                                    </p:animClr>
                                    <p:set>
                                      <p:cBhvr>
                                        <p:cTn id="73" dur="2000" fill="hold"/>
                                        <p:tgtEl>
                                          <p:spTgt spid="63"/>
                                        </p:tgtEl>
                                        <p:attrNameLst>
                                          <p:attrName>stroke.on</p:attrName>
                                        </p:attrNameLst>
                                      </p:cBhvr>
                                      <p:to>
                                        <p:strVal val="true"/>
                                      </p:to>
                                    </p:set>
                                  </p:childTnLst>
                                </p:cTn>
                              </p:par>
                            </p:childTnLst>
                          </p:cTn>
                        </p:par>
                      </p:childTnLst>
                    </p:cTn>
                  </p:par>
                </p:childTnLst>
              </p:cTn>
              <p:nextCondLst>
                <p:cond evt="onClick" delay="0">
                  <p:tgtEl>
                    <p:spTgt spid="63"/>
                  </p:tgtEl>
                </p:cond>
              </p:nextCondLst>
            </p:seq>
            <p:seq concurrent="1" nextAc="seek">
              <p:cTn id="74" restart="whenNotActive" fill="hold" evtFilter="cancelBubble" nodeType="interactiveSeq">
                <p:stCondLst>
                  <p:cond evt="onClick" delay="0">
                    <p:tgtEl>
                      <p:spTgt spid="28"/>
                    </p:tgtEl>
                  </p:cond>
                </p:stCondLst>
                <p:endSync evt="end" delay="0">
                  <p:rtn val="all"/>
                </p:endSync>
                <p:childTnLst>
                  <p:par>
                    <p:cTn id="75" fill="hold">
                      <p:stCondLst>
                        <p:cond delay="0"/>
                      </p:stCondLst>
                      <p:childTnLst>
                        <p:par>
                          <p:cTn id="76" fill="hold">
                            <p:stCondLst>
                              <p:cond delay="0"/>
                            </p:stCondLst>
                            <p:childTnLst>
                              <p:par>
                                <p:cTn id="77" presetID="3" presetClass="emph" presetSubtype="2" fill="hold" grpId="0" nodeType="withEffect">
                                  <p:stCondLst>
                                    <p:cond delay="0"/>
                                  </p:stCondLst>
                                  <p:childTnLst>
                                    <p:animClr clrSpc="rgb" dir="cw">
                                      <p:cBhvr override="childStyle">
                                        <p:cTn id="78" dur="2000" fill="hold"/>
                                        <p:tgtEl>
                                          <p:spTgt spid="28"/>
                                        </p:tgtEl>
                                        <p:attrNameLst>
                                          <p:attrName>style.color</p:attrName>
                                        </p:attrNameLst>
                                      </p:cBhvr>
                                      <p:to>
                                        <a:schemeClr val="accent2"/>
                                      </p:to>
                                    </p:animClr>
                                  </p:childTnLst>
                                </p:cTn>
                              </p:par>
                              <p:par>
                                <p:cTn id="79" presetID="7" presetClass="emph" presetSubtype="2" fill="hold" nodeType="withEffect">
                                  <p:stCondLst>
                                    <p:cond delay="0"/>
                                  </p:stCondLst>
                                  <p:childTnLst>
                                    <p:animClr clrSpc="rgb" dir="cw">
                                      <p:cBhvr>
                                        <p:cTn id="80" dur="2000" fill="hold"/>
                                        <p:tgtEl>
                                          <p:spTgt spid="28"/>
                                        </p:tgtEl>
                                        <p:attrNameLst>
                                          <p:attrName>stroke.color</p:attrName>
                                        </p:attrNameLst>
                                      </p:cBhvr>
                                      <p:to>
                                        <a:srgbClr val="FFFFFF"/>
                                      </p:to>
                                    </p:animClr>
                                    <p:set>
                                      <p:cBhvr>
                                        <p:cTn id="81" dur="2000" fill="hold"/>
                                        <p:tgtEl>
                                          <p:spTgt spid="28"/>
                                        </p:tgtEl>
                                        <p:attrNameLst>
                                          <p:attrName>stroke.on</p:attrName>
                                        </p:attrNameLst>
                                      </p:cBhvr>
                                      <p:to>
                                        <p:strVal val="true"/>
                                      </p:to>
                                    </p:set>
                                  </p:childTnLst>
                                </p:cTn>
                              </p:par>
                            </p:childTnLst>
                          </p:cTn>
                        </p:par>
                      </p:childTnLst>
                    </p:cTn>
                  </p:par>
                </p:childTnLst>
              </p:cTn>
              <p:nextCondLst>
                <p:cond evt="onClick" delay="0">
                  <p:tgtEl>
                    <p:spTgt spid="28"/>
                  </p:tgtEl>
                </p:cond>
              </p:nextCondLst>
            </p:seq>
            <p:seq concurrent="1" nextAc="seek">
              <p:cTn id="82" restart="whenNotActive" fill="hold" evtFilter="cancelBubble" nodeType="interactiveSeq">
                <p:stCondLst>
                  <p:cond evt="onClick" delay="0">
                    <p:tgtEl>
                      <p:spTgt spid="66"/>
                    </p:tgtEl>
                  </p:cond>
                </p:stCondLst>
                <p:endSync evt="end" delay="0">
                  <p:rtn val="all"/>
                </p:endSync>
                <p:childTnLst>
                  <p:par>
                    <p:cTn id="83" fill="hold">
                      <p:stCondLst>
                        <p:cond delay="0"/>
                      </p:stCondLst>
                      <p:childTnLst>
                        <p:par>
                          <p:cTn id="84" fill="hold">
                            <p:stCondLst>
                              <p:cond delay="0"/>
                            </p:stCondLst>
                            <p:childTnLst>
                              <p:par>
                                <p:cTn id="85" presetID="3" presetClass="emph" presetSubtype="2" fill="hold" grpId="0" nodeType="withEffect">
                                  <p:stCondLst>
                                    <p:cond delay="0"/>
                                  </p:stCondLst>
                                  <p:childTnLst>
                                    <p:animClr clrSpc="rgb" dir="cw">
                                      <p:cBhvr override="childStyle">
                                        <p:cTn id="86" dur="2000" fill="hold"/>
                                        <p:tgtEl>
                                          <p:spTgt spid="66"/>
                                        </p:tgtEl>
                                        <p:attrNameLst>
                                          <p:attrName>style.color</p:attrName>
                                        </p:attrNameLst>
                                      </p:cBhvr>
                                      <p:to>
                                        <a:schemeClr val="accent2"/>
                                      </p:to>
                                    </p:animClr>
                                  </p:childTnLst>
                                </p:cTn>
                              </p:par>
                              <p:par>
                                <p:cTn id="87" presetID="7" presetClass="emph" presetSubtype="2" fill="hold" nodeType="withEffect">
                                  <p:stCondLst>
                                    <p:cond delay="0"/>
                                  </p:stCondLst>
                                  <p:childTnLst>
                                    <p:animClr clrSpc="rgb" dir="cw">
                                      <p:cBhvr>
                                        <p:cTn id="88" dur="2000" fill="hold"/>
                                        <p:tgtEl>
                                          <p:spTgt spid="66"/>
                                        </p:tgtEl>
                                        <p:attrNameLst>
                                          <p:attrName>stroke.color</p:attrName>
                                        </p:attrNameLst>
                                      </p:cBhvr>
                                      <p:to>
                                        <a:srgbClr val="FFFFFF"/>
                                      </p:to>
                                    </p:animClr>
                                    <p:set>
                                      <p:cBhvr>
                                        <p:cTn id="89" dur="2000" fill="hold"/>
                                        <p:tgtEl>
                                          <p:spTgt spid="66"/>
                                        </p:tgtEl>
                                        <p:attrNameLst>
                                          <p:attrName>stroke.on</p:attrName>
                                        </p:attrNameLst>
                                      </p:cBhvr>
                                      <p:to>
                                        <p:strVal val="true"/>
                                      </p:to>
                                    </p:set>
                                  </p:childTnLst>
                                </p:cTn>
                              </p:par>
                            </p:childTnLst>
                          </p:cTn>
                        </p:par>
                      </p:childTnLst>
                    </p:cTn>
                  </p:par>
                </p:childTnLst>
              </p:cTn>
              <p:nextCondLst>
                <p:cond evt="onClick" delay="0">
                  <p:tgtEl>
                    <p:spTgt spid="66"/>
                  </p:tgtEl>
                </p:cond>
              </p:nextCondLst>
            </p:seq>
            <p:seq concurrent="1" nextAc="seek">
              <p:cTn id="90" restart="whenNotActive" fill="hold" evtFilter="cancelBubble" nodeType="interactiveSeq">
                <p:stCondLst>
                  <p:cond evt="onClick" delay="0">
                    <p:tgtEl>
                      <p:spTgt spid="67"/>
                    </p:tgtEl>
                  </p:cond>
                </p:stCondLst>
                <p:endSync evt="end" delay="0">
                  <p:rtn val="all"/>
                </p:endSync>
                <p:childTnLst>
                  <p:par>
                    <p:cTn id="91" fill="hold">
                      <p:stCondLst>
                        <p:cond delay="0"/>
                      </p:stCondLst>
                      <p:childTnLst>
                        <p:par>
                          <p:cTn id="92" fill="hold">
                            <p:stCondLst>
                              <p:cond delay="0"/>
                            </p:stCondLst>
                            <p:childTnLst>
                              <p:par>
                                <p:cTn id="93" presetID="3" presetClass="emph" presetSubtype="2" fill="hold" grpId="0" nodeType="withEffect">
                                  <p:stCondLst>
                                    <p:cond delay="0"/>
                                  </p:stCondLst>
                                  <p:childTnLst>
                                    <p:animClr clrSpc="rgb" dir="cw">
                                      <p:cBhvr override="childStyle">
                                        <p:cTn id="94" dur="2000" fill="hold"/>
                                        <p:tgtEl>
                                          <p:spTgt spid="67"/>
                                        </p:tgtEl>
                                        <p:attrNameLst>
                                          <p:attrName>style.color</p:attrName>
                                        </p:attrNameLst>
                                      </p:cBhvr>
                                      <p:to>
                                        <a:schemeClr val="accent2"/>
                                      </p:to>
                                    </p:animClr>
                                  </p:childTnLst>
                                </p:cTn>
                              </p:par>
                              <p:par>
                                <p:cTn id="95" presetID="7" presetClass="emph" presetSubtype="2" fill="hold" nodeType="withEffect">
                                  <p:stCondLst>
                                    <p:cond delay="0"/>
                                  </p:stCondLst>
                                  <p:childTnLst>
                                    <p:animClr clrSpc="rgb" dir="cw">
                                      <p:cBhvr>
                                        <p:cTn id="96" dur="2000" fill="hold"/>
                                        <p:tgtEl>
                                          <p:spTgt spid="67"/>
                                        </p:tgtEl>
                                        <p:attrNameLst>
                                          <p:attrName>stroke.color</p:attrName>
                                        </p:attrNameLst>
                                      </p:cBhvr>
                                      <p:to>
                                        <a:srgbClr val="FFFFFF"/>
                                      </p:to>
                                    </p:animClr>
                                    <p:set>
                                      <p:cBhvr>
                                        <p:cTn id="97" dur="2000" fill="hold"/>
                                        <p:tgtEl>
                                          <p:spTgt spid="67"/>
                                        </p:tgtEl>
                                        <p:attrNameLst>
                                          <p:attrName>stroke.on</p:attrName>
                                        </p:attrNameLst>
                                      </p:cBhvr>
                                      <p:to>
                                        <p:strVal val="true"/>
                                      </p:to>
                                    </p:set>
                                  </p:childTnLst>
                                </p:cTn>
                              </p:par>
                            </p:childTnLst>
                          </p:cTn>
                        </p:par>
                      </p:childTnLst>
                    </p:cTn>
                  </p:par>
                </p:childTnLst>
              </p:cTn>
              <p:nextCondLst>
                <p:cond evt="onClick" delay="0">
                  <p:tgtEl>
                    <p:spTgt spid="67"/>
                  </p:tgtEl>
                </p:cond>
              </p:nextCondLst>
            </p:seq>
            <p:seq concurrent="1" nextAc="seek">
              <p:cTn id="98" restart="whenNotActive" fill="hold" evtFilter="cancelBubble" nodeType="interactiveSeq">
                <p:stCondLst>
                  <p:cond evt="onClick" delay="0">
                    <p:tgtEl>
                      <p:spTgt spid="68"/>
                    </p:tgtEl>
                  </p:cond>
                </p:stCondLst>
                <p:endSync evt="end" delay="0">
                  <p:rtn val="all"/>
                </p:endSync>
                <p:childTnLst>
                  <p:par>
                    <p:cTn id="99" fill="hold">
                      <p:stCondLst>
                        <p:cond delay="0"/>
                      </p:stCondLst>
                      <p:childTnLst>
                        <p:par>
                          <p:cTn id="100" fill="hold">
                            <p:stCondLst>
                              <p:cond delay="0"/>
                            </p:stCondLst>
                            <p:childTnLst>
                              <p:par>
                                <p:cTn id="101" presetID="3" presetClass="emph" presetSubtype="2" fill="hold" grpId="0" nodeType="withEffect">
                                  <p:stCondLst>
                                    <p:cond delay="0"/>
                                  </p:stCondLst>
                                  <p:childTnLst>
                                    <p:animClr clrSpc="rgb" dir="cw">
                                      <p:cBhvr override="childStyle">
                                        <p:cTn id="102" dur="2000" fill="hold"/>
                                        <p:tgtEl>
                                          <p:spTgt spid="68"/>
                                        </p:tgtEl>
                                        <p:attrNameLst>
                                          <p:attrName>style.color</p:attrName>
                                        </p:attrNameLst>
                                      </p:cBhvr>
                                      <p:to>
                                        <a:schemeClr val="accent2"/>
                                      </p:to>
                                    </p:animClr>
                                  </p:childTnLst>
                                </p:cTn>
                              </p:par>
                              <p:par>
                                <p:cTn id="103" presetID="7" presetClass="emph" presetSubtype="2" fill="hold" nodeType="withEffect">
                                  <p:stCondLst>
                                    <p:cond delay="0"/>
                                  </p:stCondLst>
                                  <p:childTnLst>
                                    <p:animClr clrSpc="rgb" dir="cw">
                                      <p:cBhvr>
                                        <p:cTn id="104" dur="2000" fill="hold"/>
                                        <p:tgtEl>
                                          <p:spTgt spid="68"/>
                                        </p:tgtEl>
                                        <p:attrNameLst>
                                          <p:attrName>stroke.color</p:attrName>
                                        </p:attrNameLst>
                                      </p:cBhvr>
                                      <p:to>
                                        <a:srgbClr val="FFFFFF"/>
                                      </p:to>
                                    </p:animClr>
                                    <p:set>
                                      <p:cBhvr>
                                        <p:cTn id="105" dur="2000" fill="hold"/>
                                        <p:tgtEl>
                                          <p:spTgt spid="68"/>
                                        </p:tgtEl>
                                        <p:attrNameLst>
                                          <p:attrName>stroke.on</p:attrName>
                                        </p:attrNameLst>
                                      </p:cBhvr>
                                      <p:to>
                                        <p:strVal val="true"/>
                                      </p:to>
                                    </p:set>
                                  </p:childTnLst>
                                </p:cTn>
                              </p:par>
                            </p:childTnLst>
                          </p:cTn>
                        </p:par>
                      </p:childTnLst>
                    </p:cTn>
                  </p:par>
                </p:childTnLst>
              </p:cTn>
              <p:nextCondLst>
                <p:cond evt="onClick" delay="0">
                  <p:tgtEl>
                    <p:spTgt spid="68"/>
                  </p:tgtEl>
                </p:cond>
              </p:nextCondLst>
            </p:seq>
          </p:childTnLst>
        </p:cTn>
      </p:par>
    </p:tnLst>
    <p:bldLst>
      <p:bldP spid="28" grpId="0" animBg="1"/>
      <p:bldP spid="33" grpId="0" animBg="1"/>
      <p:bldP spid="4" grpId="0" animBg="1"/>
      <p:bldP spid="58" grpId="0" animBg="1"/>
      <p:bldP spid="59" grpId="0" animBg="1"/>
      <p:bldP spid="60" grpId="0" animBg="1"/>
      <p:bldP spid="61" grpId="0" animBg="1"/>
      <p:bldP spid="62" grpId="0" animBg="1"/>
      <p:bldP spid="63" grpId="0" animBg="1"/>
      <p:bldP spid="64" grpId="0" animBg="1"/>
      <p:bldP spid="66" grpId="0" animBg="1"/>
      <p:bldP spid="67" grpId="0" animBg="1"/>
      <p:bldP spid="6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תמונה 2" descr="תמונה שמכילה אוסף תמונות&#10;&#10;התיאור נוצר באופן אוטומטי">
            <a:extLst>
              <a:ext uri="{FF2B5EF4-FFF2-40B4-BE49-F238E27FC236}">
                <a16:creationId xmlns:a16="http://schemas.microsoft.com/office/drawing/2014/main" id="{521CA489-A159-D1BE-55CC-81356ECF44FA}"/>
              </a:ext>
            </a:extLst>
          </p:cNvPr>
          <p:cNvPicPr>
            <a:picLocks noChangeAspect="1"/>
          </p:cNvPicPr>
          <p:nvPr/>
        </p:nvPicPr>
        <p:blipFill rotWithShape="1">
          <a:blip r:embed="rId2" cstate="hqprint">
            <a:extLst>
              <a:ext uri="{BEBA8EAE-BF5A-486C-A8C5-ECC9F3942E4B}">
                <a14:imgProps xmlns:a14="http://schemas.microsoft.com/office/drawing/2010/main">
                  <a14:imgLayer r:embed="rId3">
                    <a14:imgEffect>
                      <a14:backgroundRemoval t="9205" b="90280" l="10000" r="95659">
                        <a14:foregroundMark x1="50341" y1="41016" x2="48091" y2="25184"/>
                        <a14:foregroundMark x1="48091" y1="25184" x2="51614" y2="20324"/>
                        <a14:foregroundMark x1="52477" y1="9205" x2="52477" y2="9205"/>
                        <a14:foregroundMark x1="64955" y1="19661" x2="65659" y2="20324"/>
                        <a14:foregroundMark x1="68023" y1="19219" x2="68023" y2="19219"/>
                        <a14:foregroundMark x1="61250" y1="19588" x2="61250" y2="19588"/>
                        <a14:foregroundMark x1="65364" y1="22901" x2="65023" y2="20619"/>
                        <a14:foregroundMark x1="69295" y1="25405" x2="69295" y2="25405"/>
                        <a14:foregroundMark x1="69659" y1="26215" x2="69773" y2="25847"/>
                        <a14:foregroundMark x1="70023" y1="28277" x2="70023" y2="28277"/>
                        <a14:foregroundMark x1="61909" y1="44035" x2="61523" y2="43373"/>
                        <a14:foregroundMark x1="64250" y1="59352" x2="62568" y2="73049"/>
                        <a14:foregroundMark x1="62568" y1="73049" x2="66091" y2="88365"/>
                        <a14:foregroundMark x1="64818" y1="71208" x2="64682" y2="69956"/>
                        <a14:foregroundMark x1="52750" y1="60383" x2="49523" y2="68189"/>
                        <a14:foregroundMark x1="49523" y1="68189" x2="47545" y2="81075"/>
                        <a14:foregroundMark x1="47545" y1="81075" x2="51250" y2="85714"/>
                        <a14:foregroundMark x1="51250" y1="85714" x2="52364" y2="89985"/>
                        <a14:foregroundMark x1="53068" y1="70619" x2="53000" y2="69809"/>
                        <a14:foregroundMark x1="47455" y1="68041" x2="47864" y2="67820"/>
                        <a14:foregroundMark x1="46955" y1="68262" x2="48023" y2="69809"/>
                        <a14:foregroundMark x1="53136" y1="67673" x2="52136" y2="68262"/>
                        <a14:foregroundMark x1="39682" y1="60898" x2="38409" y2="73417"/>
                        <a14:foregroundMark x1="38409" y1="73417" x2="31386" y2="81222"/>
                        <a14:foregroundMark x1="31909" y1="60236" x2="33341" y2="67084"/>
                        <a14:foregroundMark x1="37000" y1="85788" x2="38250" y2="90427"/>
                        <a14:foregroundMark x1="37841" y1="44624" x2="38682" y2="29602"/>
                        <a14:foregroundMark x1="38682" y1="29602" x2="38091" y2="16716"/>
                        <a14:foregroundMark x1="38091" y1="16716" x2="33955" y2="14801"/>
                        <a14:foregroundMark x1="33955" y1="14801" x2="32341" y2="27172"/>
                        <a14:foregroundMark x1="32341" y1="27172" x2="34182" y2="39691"/>
                        <a14:foregroundMark x1="34182" y1="39691" x2="33386" y2="44698"/>
                        <a14:foregroundMark x1="86809" y1="23343" x2="86659" y2="20987"/>
                        <a14:foregroundMark x1="86936" y1="25331" x2="86809" y2="23343"/>
                        <a14:foregroundMark x1="88159" y1="44551" x2="86936" y2="25331"/>
                        <a14:foregroundMark x1="88841" y1="14286" x2="90318" y2="21355"/>
                        <a14:foregroundMark x1="90545" y1="12813" x2="93091" y2="24374"/>
                        <a14:foregroundMark x1="93030" y1="25626" x2="92364" y2="39249"/>
                        <a14:foregroundMark x1="93091" y1="24374" x2="93030" y2="25626"/>
                        <a14:foregroundMark x1="92364" y1="39249" x2="91227" y2="40280"/>
                        <a14:foregroundMark x1="94560" y1="25626" x2="93977" y2="31296"/>
                        <a14:foregroundMark x1="94886" y1="22459" x2="94560" y2="25626"/>
                        <a14:foregroundMark x1="94432" y1="38292" x2="95659" y2="41311"/>
                        <a14:foregroundMark x1="90568" y1="59573" x2="88955" y2="74521"/>
                        <a14:foregroundMark x1="88955" y1="74521" x2="93409" y2="80854"/>
                        <a14:foregroundMark x1="93409" y1="80854" x2="93773" y2="59352"/>
                        <a14:foregroundMark x1="77295" y1="15758" x2="75659" y2="28866"/>
                        <a14:foregroundMark x1="75659" y1="28866" x2="78136" y2="39323"/>
                        <a14:foregroundMark x1="78738" y1="38508" x2="81727" y2="34462"/>
                        <a14:foregroundMark x1="81727" y1="34462" x2="80545" y2="20324"/>
                        <a14:foregroundMark x1="80545" y1="20324" x2="77545" y2="17378"/>
                        <a14:foregroundMark x1="77473" y1="40869" x2="77659" y2="39838"/>
                        <a14:foregroundMark x1="76955" y1="43741" x2="77473" y2="40869"/>
                        <a14:foregroundMark x1="78045" y1="39175" x2="78068" y2="39912"/>
                        <a14:foregroundMark x1="81886" y1="15317" x2="81386" y2="18189"/>
                        <a14:foregroundMark x1="75455" y1="17158" x2="75136" y2="15685"/>
                        <a14:foregroundMark x1="74659" y1="39838" x2="74705" y2="39985"/>
                        <a14:foregroundMark x1="75205" y1="41311" x2="75205" y2="41090"/>
                        <a14:foregroundMark x1="75705" y1="41016" x2="75705" y2="41016"/>
                        <a14:foregroundMark x1="82250" y1="41311" x2="82250" y2="41311"/>
                        <a14:foregroundMark x1="81091" y1="40943" x2="81091" y2="40943"/>
                        <a14:foregroundMark x1="48023" y1="18999" x2="51614" y2="16789"/>
                        <a14:foregroundMark x1="47136" y1="9205" x2="47205" y2="9205"/>
                        <a14:foregroundMark x1="81389" y1="60670" x2="78159" y2="62150"/>
                        <a14:foregroundMark x1="82659" y1="60088" x2="81943" y2="60416"/>
                        <a14:foregroundMark x1="78159" y1="62150" x2="75500" y2="72165"/>
                        <a14:foregroundMark x1="75500" y1="72165" x2="77273" y2="84683"/>
                        <a14:foregroundMark x1="77273" y1="84683" x2="81318" y2="81591"/>
                        <a14:foregroundMark x1="81318" y1="81591" x2="81659" y2="68778"/>
                        <a14:foregroundMark x1="81659" y1="68778" x2="83159" y2="58100"/>
                        <a14:foregroundMark x1="74977" y1="58100" x2="75500" y2="62150"/>
                        <a14:foregroundMark x1="63205" y1="64728" x2="62136" y2="78498"/>
                        <a14:foregroundMark x1="62136" y1="78498" x2="66091" y2="81517"/>
                        <a14:foregroundMark x1="66091" y1="81517" x2="66500" y2="67231"/>
                        <a14:foregroundMark x1="19841" y1="21281" x2="19750" y2="35862"/>
                        <a14:foregroundMark x1="19750" y1="35862" x2="23705" y2="32106"/>
                        <a14:foregroundMark x1="23705" y1="32106" x2="20659" y2="21281"/>
                        <a14:foregroundMark x1="20659" y1="21281" x2="19545" y2="21723"/>
                        <a14:foregroundMark x1="18409" y1="12297" x2="18364" y2="12297"/>
                        <a14:foregroundMark x1="21250" y1="10898" x2="21182" y2="11635"/>
                        <a14:foregroundMark x1="24023" y1="14359" x2="23614" y2="14580"/>
                        <a14:foregroundMark x1="23705" y1="12150" x2="23705" y2="12224"/>
                        <a14:foregroundMark x1="20955" y1="9647" x2="20432" y2="12518"/>
                        <a14:foregroundMark x1="24295" y1="12297" x2="23727" y2="15979"/>
                        <a14:foregroundMark x1="21705" y1="14728" x2="21705" y2="14728"/>
                        <a14:foregroundMark x1="21932" y1="10604" x2="21932" y2="10604"/>
                        <a14:foregroundMark x1="18182" y1="13844" x2="18182" y2="13844"/>
                        <a14:foregroundMark x1="19614" y1="12813" x2="19614" y2="12813"/>
                        <a14:foregroundMark x1="61477" y1="10677" x2="61477" y2="10677"/>
                        <a14:foregroundMark x1="24364" y1="74448" x2="20705" y2="84536"/>
                        <a14:foregroundMark x1="20705" y1="84536" x2="17886" y2="74890"/>
                        <a14:foregroundMark x1="17886" y1="74890" x2="20750" y2="65243"/>
                        <a14:foregroundMark x1="20750" y1="65243" x2="22864" y2="69440"/>
                        <a14:foregroundMark x1="18818" y1="64507" x2="18023" y2="61782"/>
                        <a14:foregroundMark x1="25023" y1="62150" x2="24295" y2="65979"/>
                        <a14:foregroundMark x1="75136" y1="14507" x2="75136" y2="14507"/>
                        <a14:foregroundMark x1="67795" y1="10457" x2="67818" y2="10457"/>
                        <a14:backgroundMark x1="76523" y1="39323" x2="76205" y2="40280"/>
                        <a14:backgroundMark x1="78409" y1="38071" x2="78271" y2="39103"/>
                        <a14:backgroundMark x1="78455" y1="40869" x2="78455" y2="40869"/>
                        <a14:backgroundMark x1="93886" y1="25626" x2="93886" y2="25626"/>
                        <a14:backgroundMark x1="87591" y1="25331" x2="87591" y2="25331"/>
                        <a14:backgroundMark x1="87864" y1="23343" x2="87864" y2="23343"/>
                        <a14:backgroundMark x1="81500" y1="60162" x2="81500" y2="60162"/>
                        <a14:backgroundMark x1="81818" y1="59794" x2="81227" y2="59867"/>
                        <a14:backgroundMark x1="22159" y1="17378" x2="22159" y2="17378"/>
                        <a14:backgroundMark x1="20273" y1="17894" x2="20273" y2="17894"/>
                      </a14:backgroundRemoval>
                    </a14:imgEffect>
                  </a14:imgLayer>
                </a14:imgProps>
              </a:ext>
              <a:ext uri="{28A0092B-C50C-407E-A947-70E740481C1C}">
                <a14:useLocalDpi xmlns:a14="http://schemas.microsoft.com/office/drawing/2010/main" val="0"/>
              </a:ext>
            </a:extLst>
          </a:blip>
          <a:srcRect l="14359" t="5645" r="72326" b="48473"/>
          <a:stretch/>
        </p:blipFill>
        <p:spPr>
          <a:xfrm>
            <a:off x="7770307" y="2559672"/>
            <a:ext cx="1184441" cy="1259361"/>
          </a:xfrm>
          <a:prstGeom prst="rect">
            <a:avLst/>
          </a:prstGeom>
        </p:spPr>
      </p:pic>
      <p:pic>
        <p:nvPicPr>
          <p:cNvPr id="4" name="תמונה 3" descr="תמונה שמכילה אוסף תמונות&#10;&#10;התיאור נוצר באופן אוטומטי">
            <a:extLst>
              <a:ext uri="{FF2B5EF4-FFF2-40B4-BE49-F238E27FC236}">
                <a16:creationId xmlns:a16="http://schemas.microsoft.com/office/drawing/2014/main" id="{793A5BAA-ACF5-8C94-FAAA-C381B9A1281C}"/>
              </a:ext>
            </a:extLst>
          </p:cNvPr>
          <p:cNvPicPr>
            <a:picLocks noChangeAspect="1"/>
          </p:cNvPicPr>
          <p:nvPr/>
        </p:nvPicPr>
        <p:blipFill rotWithShape="1">
          <a:blip r:embed="rId2" cstate="hqprint">
            <a:extLst>
              <a:ext uri="{BEBA8EAE-BF5A-486C-A8C5-ECC9F3942E4B}">
                <a14:imgProps xmlns:a14="http://schemas.microsoft.com/office/drawing/2010/main">
                  <a14:imgLayer r:embed="rId3">
                    <a14:imgEffect>
                      <a14:backgroundRemoval t="9205" b="90280" l="10000" r="95659">
                        <a14:foregroundMark x1="50341" y1="41016" x2="48091" y2="25184"/>
                        <a14:foregroundMark x1="48091" y1="25184" x2="51614" y2="20324"/>
                        <a14:foregroundMark x1="52477" y1="9205" x2="52477" y2="9205"/>
                        <a14:foregroundMark x1="64955" y1="19661" x2="65659" y2="20324"/>
                        <a14:foregroundMark x1="68023" y1="19219" x2="68023" y2="19219"/>
                        <a14:foregroundMark x1="61250" y1="19588" x2="61250" y2="19588"/>
                        <a14:foregroundMark x1="65364" y1="22901" x2="65023" y2="20619"/>
                        <a14:foregroundMark x1="69295" y1="25405" x2="69295" y2="25405"/>
                        <a14:foregroundMark x1="69659" y1="26215" x2="69773" y2="25847"/>
                        <a14:foregroundMark x1="70023" y1="28277" x2="70023" y2="28277"/>
                        <a14:foregroundMark x1="61909" y1="44035" x2="61523" y2="43373"/>
                        <a14:foregroundMark x1="64250" y1="59352" x2="62568" y2="73049"/>
                        <a14:foregroundMark x1="62568" y1="73049" x2="66091" y2="88365"/>
                        <a14:foregroundMark x1="64818" y1="71208" x2="64682" y2="69956"/>
                        <a14:foregroundMark x1="52750" y1="60383" x2="49523" y2="68189"/>
                        <a14:foregroundMark x1="49523" y1="68189" x2="47545" y2="81075"/>
                        <a14:foregroundMark x1="47545" y1="81075" x2="51250" y2="85714"/>
                        <a14:foregroundMark x1="51250" y1="85714" x2="52364" y2="89985"/>
                        <a14:foregroundMark x1="53068" y1="70619" x2="53000" y2="69809"/>
                        <a14:foregroundMark x1="47455" y1="68041" x2="47864" y2="67820"/>
                        <a14:foregroundMark x1="46955" y1="68262" x2="48023" y2="69809"/>
                        <a14:foregroundMark x1="53136" y1="67673" x2="52136" y2="68262"/>
                        <a14:foregroundMark x1="39682" y1="60898" x2="38409" y2="73417"/>
                        <a14:foregroundMark x1="38409" y1="73417" x2="31386" y2="81222"/>
                        <a14:foregroundMark x1="31909" y1="60236" x2="33341" y2="67084"/>
                        <a14:foregroundMark x1="37000" y1="85788" x2="38250" y2="90427"/>
                        <a14:foregroundMark x1="37841" y1="44624" x2="38682" y2="29602"/>
                        <a14:foregroundMark x1="38682" y1="29602" x2="38091" y2="16716"/>
                        <a14:foregroundMark x1="38091" y1="16716" x2="33955" y2="14801"/>
                        <a14:foregroundMark x1="33955" y1="14801" x2="32341" y2="27172"/>
                        <a14:foregroundMark x1="32341" y1="27172" x2="34182" y2="39691"/>
                        <a14:foregroundMark x1="34182" y1="39691" x2="33386" y2="44698"/>
                        <a14:foregroundMark x1="86809" y1="23343" x2="86659" y2="20987"/>
                        <a14:foregroundMark x1="86936" y1="25331" x2="86809" y2="23343"/>
                        <a14:foregroundMark x1="88159" y1="44551" x2="86936" y2="25331"/>
                        <a14:foregroundMark x1="88841" y1="14286" x2="90318" y2="21355"/>
                        <a14:foregroundMark x1="90545" y1="12813" x2="93091" y2="24374"/>
                        <a14:foregroundMark x1="93030" y1="25626" x2="92364" y2="39249"/>
                        <a14:foregroundMark x1="93091" y1="24374" x2="93030" y2="25626"/>
                        <a14:foregroundMark x1="92364" y1="39249" x2="91227" y2="40280"/>
                        <a14:foregroundMark x1="94560" y1="25626" x2="93977" y2="31296"/>
                        <a14:foregroundMark x1="94886" y1="22459" x2="94560" y2="25626"/>
                        <a14:foregroundMark x1="94432" y1="38292" x2="95659" y2="41311"/>
                        <a14:foregroundMark x1="90568" y1="59573" x2="88955" y2="74521"/>
                        <a14:foregroundMark x1="88955" y1="74521" x2="93409" y2="80854"/>
                        <a14:foregroundMark x1="93409" y1="80854" x2="93773" y2="59352"/>
                        <a14:foregroundMark x1="77295" y1="15758" x2="75659" y2="28866"/>
                        <a14:foregroundMark x1="75659" y1="28866" x2="78136" y2="39323"/>
                        <a14:foregroundMark x1="78738" y1="38508" x2="81727" y2="34462"/>
                        <a14:foregroundMark x1="81727" y1="34462" x2="80545" y2="20324"/>
                        <a14:foregroundMark x1="80545" y1="20324" x2="77545" y2="17378"/>
                        <a14:foregroundMark x1="77473" y1="40869" x2="77659" y2="39838"/>
                        <a14:foregroundMark x1="76955" y1="43741" x2="77473" y2="40869"/>
                        <a14:foregroundMark x1="78045" y1="39175" x2="78068" y2="39912"/>
                        <a14:foregroundMark x1="81886" y1="15317" x2="81386" y2="18189"/>
                        <a14:foregroundMark x1="75455" y1="17158" x2="75136" y2="15685"/>
                        <a14:foregroundMark x1="74659" y1="39838" x2="74705" y2="39985"/>
                        <a14:foregroundMark x1="75205" y1="41311" x2="75205" y2="41090"/>
                        <a14:foregroundMark x1="75705" y1="41016" x2="75705" y2="41016"/>
                        <a14:foregroundMark x1="82250" y1="41311" x2="82250" y2="41311"/>
                        <a14:foregroundMark x1="81091" y1="40943" x2="81091" y2="40943"/>
                        <a14:foregroundMark x1="48023" y1="18999" x2="51614" y2="16789"/>
                        <a14:foregroundMark x1="47136" y1="9205" x2="47205" y2="9205"/>
                        <a14:foregroundMark x1="81389" y1="60670" x2="78159" y2="62150"/>
                        <a14:foregroundMark x1="82659" y1="60088" x2="81943" y2="60416"/>
                        <a14:foregroundMark x1="78159" y1="62150" x2="75500" y2="72165"/>
                        <a14:foregroundMark x1="75500" y1="72165" x2="77273" y2="84683"/>
                        <a14:foregroundMark x1="77273" y1="84683" x2="81318" y2="81591"/>
                        <a14:foregroundMark x1="81318" y1="81591" x2="81659" y2="68778"/>
                        <a14:foregroundMark x1="81659" y1="68778" x2="83159" y2="58100"/>
                        <a14:foregroundMark x1="74977" y1="58100" x2="75500" y2="62150"/>
                        <a14:foregroundMark x1="63205" y1="64728" x2="62136" y2="78498"/>
                        <a14:foregroundMark x1="62136" y1="78498" x2="66091" y2="81517"/>
                        <a14:foregroundMark x1="66091" y1="81517" x2="66500" y2="67231"/>
                        <a14:foregroundMark x1="19841" y1="21281" x2="19750" y2="35862"/>
                        <a14:foregroundMark x1="19750" y1="35862" x2="23705" y2="32106"/>
                        <a14:foregroundMark x1="23705" y1="32106" x2="20659" y2="21281"/>
                        <a14:foregroundMark x1="20659" y1="21281" x2="19545" y2="21723"/>
                        <a14:foregroundMark x1="18409" y1="12297" x2="18364" y2="12297"/>
                        <a14:foregroundMark x1="21250" y1="10898" x2="21182" y2="11635"/>
                        <a14:foregroundMark x1="24023" y1="14359" x2="23614" y2="14580"/>
                        <a14:foregroundMark x1="23705" y1="12150" x2="23705" y2="12224"/>
                        <a14:foregroundMark x1="20955" y1="9647" x2="20432" y2="12518"/>
                        <a14:foregroundMark x1="24295" y1="12297" x2="23727" y2="15979"/>
                        <a14:foregroundMark x1="21705" y1="14728" x2="21705" y2="14728"/>
                        <a14:foregroundMark x1="21932" y1="10604" x2="21932" y2="10604"/>
                        <a14:foregroundMark x1="18182" y1="13844" x2="18182" y2="13844"/>
                        <a14:foregroundMark x1="19614" y1="12813" x2="19614" y2="12813"/>
                        <a14:foregroundMark x1="61477" y1="10677" x2="61477" y2="10677"/>
                        <a14:foregroundMark x1="24364" y1="74448" x2="20705" y2="84536"/>
                        <a14:foregroundMark x1="20705" y1="84536" x2="17886" y2="74890"/>
                        <a14:foregroundMark x1="17886" y1="74890" x2="20750" y2="65243"/>
                        <a14:foregroundMark x1="20750" y1="65243" x2="22864" y2="69440"/>
                        <a14:foregroundMark x1="18818" y1="64507" x2="18023" y2="61782"/>
                        <a14:foregroundMark x1="25023" y1="62150" x2="24295" y2="65979"/>
                        <a14:foregroundMark x1="75136" y1="14507" x2="75136" y2="14507"/>
                        <a14:foregroundMark x1="67795" y1="10457" x2="67818" y2="10457"/>
                        <a14:backgroundMark x1="76523" y1="39323" x2="76205" y2="40280"/>
                        <a14:backgroundMark x1="78409" y1="38071" x2="78271" y2="39103"/>
                        <a14:backgroundMark x1="78455" y1="40869" x2="78455" y2="40869"/>
                        <a14:backgroundMark x1="93886" y1="25626" x2="93886" y2="25626"/>
                        <a14:backgroundMark x1="87591" y1="25331" x2="87591" y2="25331"/>
                        <a14:backgroundMark x1="87864" y1="23343" x2="87864" y2="23343"/>
                        <a14:backgroundMark x1="81500" y1="60162" x2="81500" y2="60162"/>
                        <a14:backgroundMark x1="81818" y1="59794" x2="81227" y2="59867"/>
                        <a14:backgroundMark x1="22159" y1="17378" x2="22159" y2="17378"/>
                        <a14:backgroundMark x1="20273" y1="17894" x2="20273" y2="17894"/>
                      </a14:backgroundRemoval>
                    </a14:imgEffect>
                  </a14:imgLayer>
                </a14:imgProps>
              </a:ext>
              <a:ext uri="{28A0092B-C50C-407E-A947-70E740481C1C}">
                <a14:useLocalDpi xmlns:a14="http://schemas.microsoft.com/office/drawing/2010/main" val="0"/>
              </a:ext>
            </a:extLst>
          </a:blip>
          <a:srcRect l="15280" t="56336" r="73049" b="8180"/>
          <a:stretch/>
        </p:blipFill>
        <p:spPr>
          <a:xfrm>
            <a:off x="4125531" y="4178478"/>
            <a:ext cx="933381" cy="875646"/>
          </a:xfrm>
          <a:prstGeom prst="rect">
            <a:avLst/>
          </a:prstGeom>
        </p:spPr>
      </p:pic>
      <p:pic>
        <p:nvPicPr>
          <p:cNvPr id="5" name="תמונה 4" descr="תמונה שמכילה אוסף תמונות&#10;&#10;התיאור נוצר באופן אוטומטי">
            <a:extLst>
              <a:ext uri="{FF2B5EF4-FFF2-40B4-BE49-F238E27FC236}">
                <a16:creationId xmlns:a16="http://schemas.microsoft.com/office/drawing/2014/main" id="{E18F6812-BDC5-F121-4CE1-BE2799159F69}"/>
              </a:ext>
            </a:extLst>
          </p:cNvPr>
          <p:cNvPicPr>
            <a:picLocks noChangeAspect="1"/>
          </p:cNvPicPr>
          <p:nvPr/>
        </p:nvPicPr>
        <p:blipFill rotWithShape="1">
          <a:blip r:embed="rId2" cstate="hqprint">
            <a:extLst>
              <a:ext uri="{BEBA8EAE-BF5A-486C-A8C5-ECC9F3942E4B}">
                <a14:imgProps xmlns:a14="http://schemas.microsoft.com/office/drawing/2010/main">
                  <a14:imgLayer r:embed="rId3">
                    <a14:imgEffect>
                      <a14:backgroundRemoval t="9205" b="90280" l="10000" r="95659">
                        <a14:foregroundMark x1="50341" y1="41016" x2="48091" y2="25184"/>
                        <a14:foregroundMark x1="48091" y1="25184" x2="51614" y2="20324"/>
                        <a14:foregroundMark x1="52477" y1="9205" x2="52477" y2="9205"/>
                        <a14:foregroundMark x1="64955" y1="19661" x2="65659" y2="20324"/>
                        <a14:foregroundMark x1="68023" y1="19219" x2="68023" y2="19219"/>
                        <a14:foregroundMark x1="61250" y1="19588" x2="61250" y2="19588"/>
                        <a14:foregroundMark x1="65364" y1="22901" x2="65023" y2="20619"/>
                        <a14:foregroundMark x1="69295" y1="25405" x2="69295" y2="25405"/>
                        <a14:foregroundMark x1="69659" y1="26215" x2="69773" y2="25847"/>
                        <a14:foregroundMark x1="70023" y1="28277" x2="70023" y2="28277"/>
                        <a14:foregroundMark x1="61909" y1="44035" x2="61523" y2="43373"/>
                        <a14:foregroundMark x1="64250" y1="59352" x2="62568" y2="73049"/>
                        <a14:foregroundMark x1="62568" y1="73049" x2="66091" y2="88365"/>
                        <a14:foregroundMark x1="64818" y1="71208" x2="64682" y2="69956"/>
                        <a14:foregroundMark x1="52750" y1="60383" x2="49523" y2="68189"/>
                        <a14:foregroundMark x1="49523" y1="68189" x2="47545" y2="81075"/>
                        <a14:foregroundMark x1="47545" y1="81075" x2="51250" y2="85714"/>
                        <a14:foregroundMark x1="51250" y1="85714" x2="52364" y2="89985"/>
                        <a14:foregroundMark x1="53068" y1="70619" x2="53000" y2="69809"/>
                        <a14:foregroundMark x1="47455" y1="68041" x2="47864" y2="67820"/>
                        <a14:foregroundMark x1="46955" y1="68262" x2="48023" y2="69809"/>
                        <a14:foregroundMark x1="53136" y1="67673" x2="52136" y2="68262"/>
                        <a14:foregroundMark x1="39682" y1="60898" x2="38409" y2="73417"/>
                        <a14:foregroundMark x1="38409" y1="73417" x2="31386" y2="81222"/>
                        <a14:foregroundMark x1="31909" y1="60236" x2="33341" y2="67084"/>
                        <a14:foregroundMark x1="37000" y1="85788" x2="38250" y2="90427"/>
                        <a14:foregroundMark x1="37841" y1="44624" x2="38682" y2="29602"/>
                        <a14:foregroundMark x1="38682" y1="29602" x2="38091" y2="16716"/>
                        <a14:foregroundMark x1="38091" y1="16716" x2="33955" y2="14801"/>
                        <a14:foregroundMark x1="33955" y1="14801" x2="32341" y2="27172"/>
                        <a14:foregroundMark x1="32341" y1="27172" x2="34182" y2="39691"/>
                        <a14:foregroundMark x1="34182" y1="39691" x2="33386" y2="44698"/>
                        <a14:foregroundMark x1="86809" y1="23343" x2="86659" y2="20987"/>
                        <a14:foregroundMark x1="86936" y1="25331" x2="86809" y2="23343"/>
                        <a14:foregroundMark x1="88159" y1="44551" x2="86936" y2="25331"/>
                        <a14:foregroundMark x1="88841" y1="14286" x2="90318" y2="21355"/>
                        <a14:foregroundMark x1="90545" y1="12813" x2="93091" y2="24374"/>
                        <a14:foregroundMark x1="93030" y1="25626" x2="92364" y2="39249"/>
                        <a14:foregroundMark x1="93091" y1="24374" x2="93030" y2="25626"/>
                        <a14:foregroundMark x1="92364" y1="39249" x2="91227" y2="40280"/>
                        <a14:foregroundMark x1="94560" y1="25626" x2="93977" y2="31296"/>
                        <a14:foregroundMark x1="94886" y1="22459" x2="94560" y2="25626"/>
                        <a14:foregroundMark x1="94432" y1="38292" x2="95659" y2="41311"/>
                        <a14:foregroundMark x1="90568" y1="59573" x2="88955" y2="74521"/>
                        <a14:foregroundMark x1="88955" y1="74521" x2="93409" y2="80854"/>
                        <a14:foregroundMark x1="93409" y1="80854" x2="93773" y2="59352"/>
                        <a14:foregroundMark x1="77295" y1="15758" x2="75659" y2="28866"/>
                        <a14:foregroundMark x1="75659" y1="28866" x2="78136" y2="39323"/>
                        <a14:foregroundMark x1="78738" y1="38508" x2="81727" y2="34462"/>
                        <a14:foregroundMark x1="81727" y1="34462" x2="80545" y2="20324"/>
                        <a14:foregroundMark x1="80545" y1="20324" x2="77545" y2="17378"/>
                        <a14:foregroundMark x1="77473" y1="40869" x2="77659" y2="39838"/>
                        <a14:foregroundMark x1="76955" y1="43741" x2="77473" y2="40869"/>
                        <a14:foregroundMark x1="78045" y1="39175" x2="78068" y2="39912"/>
                        <a14:foregroundMark x1="81886" y1="15317" x2="81386" y2="18189"/>
                        <a14:foregroundMark x1="75455" y1="17158" x2="75136" y2="15685"/>
                        <a14:foregroundMark x1="74659" y1="39838" x2="74705" y2="39985"/>
                        <a14:foregroundMark x1="75205" y1="41311" x2="75205" y2="41090"/>
                        <a14:foregroundMark x1="75705" y1="41016" x2="75705" y2="41016"/>
                        <a14:foregroundMark x1="82250" y1="41311" x2="82250" y2="41311"/>
                        <a14:foregroundMark x1="81091" y1="40943" x2="81091" y2="40943"/>
                        <a14:foregroundMark x1="48023" y1="18999" x2="51614" y2="16789"/>
                        <a14:foregroundMark x1="47136" y1="9205" x2="47205" y2="9205"/>
                        <a14:foregroundMark x1="81389" y1="60670" x2="78159" y2="62150"/>
                        <a14:foregroundMark x1="82659" y1="60088" x2="81943" y2="60416"/>
                        <a14:foregroundMark x1="78159" y1="62150" x2="75500" y2="72165"/>
                        <a14:foregroundMark x1="75500" y1="72165" x2="77273" y2="84683"/>
                        <a14:foregroundMark x1="77273" y1="84683" x2="81318" y2="81591"/>
                        <a14:foregroundMark x1="81318" y1="81591" x2="81659" y2="68778"/>
                        <a14:foregroundMark x1="81659" y1="68778" x2="83159" y2="58100"/>
                        <a14:foregroundMark x1="74977" y1="58100" x2="75500" y2="62150"/>
                        <a14:foregroundMark x1="63205" y1="64728" x2="62136" y2="78498"/>
                        <a14:foregroundMark x1="62136" y1="78498" x2="66091" y2="81517"/>
                        <a14:foregroundMark x1="66091" y1="81517" x2="66500" y2="67231"/>
                        <a14:foregroundMark x1="19841" y1="21281" x2="19750" y2="35862"/>
                        <a14:foregroundMark x1="19750" y1="35862" x2="23705" y2="32106"/>
                        <a14:foregroundMark x1="23705" y1="32106" x2="20659" y2="21281"/>
                        <a14:foregroundMark x1="20659" y1="21281" x2="19545" y2="21723"/>
                        <a14:foregroundMark x1="18409" y1="12297" x2="18364" y2="12297"/>
                        <a14:foregroundMark x1="21250" y1="10898" x2="21182" y2="11635"/>
                        <a14:foregroundMark x1="24023" y1="14359" x2="23614" y2="14580"/>
                        <a14:foregroundMark x1="23705" y1="12150" x2="23705" y2="12224"/>
                        <a14:foregroundMark x1="20955" y1="9647" x2="20432" y2="12518"/>
                        <a14:foregroundMark x1="24295" y1="12297" x2="23727" y2="15979"/>
                        <a14:foregroundMark x1="21705" y1="14728" x2="21705" y2="14728"/>
                        <a14:foregroundMark x1="21932" y1="10604" x2="21932" y2="10604"/>
                        <a14:foregroundMark x1="18182" y1="13844" x2="18182" y2="13844"/>
                        <a14:foregroundMark x1="19614" y1="12813" x2="19614" y2="12813"/>
                        <a14:foregroundMark x1="61477" y1="10677" x2="61477" y2="10677"/>
                        <a14:foregroundMark x1="24364" y1="74448" x2="20705" y2="84536"/>
                        <a14:foregroundMark x1="20705" y1="84536" x2="17886" y2="74890"/>
                        <a14:foregroundMark x1="17886" y1="74890" x2="20750" y2="65243"/>
                        <a14:foregroundMark x1="20750" y1="65243" x2="22864" y2="69440"/>
                        <a14:foregroundMark x1="18818" y1="64507" x2="18023" y2="61782"/>
                        <a14:foregroundMark x1="25023" y1="62150" x2="24295" y2="65979"/>
                        <a14:foregroundMark x1="75136" y1="14507" x2="75136" y2="14507"/>
                        <a14:foregroundMark x1="67795" y1="10457" x2="67818" y2="10457"/>
                        <a14:backgroundMark x1="76523" y1="39323" x2="76205" y2="40280"/>
                        <a14:backgroundMark x1="78409" y1="38071" x2="78271" y2="39103"/>
                        <a14:backgroundMark x1="78455" y1="40869" x2="78455" y2="40869"/>
                        <a14:backgroundMark x1="93886" y1="25626" x2="93886" y2="25626"/>
                        <a14:backgroundMark x1="87591" y1="25331" x2="87591" y2="25331"/>
                        <a14:backgroundMark x1="87864" y1="23343" x2="87864" y2="23343"/>
                        <a14:backgroundMark x1="81500" y1="60162" x2="81500" y2="60162"/>
                        <a14:backgroundMark x1="81818" y1="59794" x2="81227" y2="59867"/>
                        <a14:backgroundMark x1="22159" y1="17378" x2="22159" y2="17378"/>
                        <a14:backgroundMark x1="20273" y1="17894" x2="20273" y2="17894"/>
                      </a14:backgroundRemoval>
                    </a14:imgEffect>
                  </a14:imgLayer>
                </a14:imgProps>
              </a:ext>
              <a:ext uri="{28A0092B-C50C-407E-A947-70E740481C1C}">
                <a14:useLocalDpi xmlns:a14="http://schemas.microsoft.com/office/drawing/2010/main" val="0"/>
              </a:ext>
            </a:extLst>
          </a:blip>
          <a:srcRect l="30241" t="55946" r="59091" b="5580"/>
          <a:stretch/>
        </p:blipFill>
        <p:spPr>
          <a:xfrm>
            <a:off x="9637254" y="2722076"/>
            <a:ext cx="839834" cy="934552"/>
          </a:xfrm>
          <a:prstGeom prst="rect">
            <a:avLst/>
          </a:prstGeom>
        </p:spPr>
      </p:pic>
      <p:pic>
        <p:nvPicPr>
          <p:cNvPr id="6" name="תמונה 5" descr="תמונה שמכילה אוסף תמונות&#10;&#10;התיאור נוצר באופן אוטומטי">
            <a:extLst>
              <a:ext uri="{FF2B5EF4-FFF2-40B4-BE49-F238E27FC236}">
                <a16:creationId xmlns:a16="http://schemas.microsoft.com/office/drawing/2014/main" id="{722AA93B-EC9B-2B74-9B2E-FEE7F3E9A732}"/>
              </a:ext>
            </a:extLst>
          </p:cNvPr>
          <p:cNvPicPr>
            <a:picLocks noChangeAspect="1"/>
          </p:cNvPicPr>
          <p:nvPr/>
        </p:nvPicPr>
        <p:blipFill rotWithShape="1">
          <a:blip r:embed="rId2" cstate="hqprint">
            <a:extLst>
              <a:ext uri="{BEBA8EAE-BF5A-486C-A8C5-ECC9F3942E4B}">
                <a14:imgProps xmlns:a14="http://schemas.microsoft.com/office/drawing/2010/main">
                  <a14:imgLayer r:embed="rId3">
                    <a14:imgEffect>
                      <a14:backgroundRemoval t="9205" b="90280" l="10000" r="95659">
                        <a14:foregroundMark x1="50341" y1="41016" x2="48091" y2="25184"/>
                        <a14:foregroundMark x1="48091" y1="25184" x2="51614" y2="20324"/>
                        <a14:foregroundMark x1="52477" y1="9205" x2="52477" y2="9205"/>
                        <a14:foregroundMark x1="64955" y1="19661" x2="65659" y2="20324"/>
                        <a14:foregroundMark x1="68023" y1="19219" x2="68023" y2="19219"/>
                        <a14:foregroundMark x1="61250" y1="19588" x2="61250" y2="19588"/>
                        <a14:foregroundMark x1="65364" y1="22901" x2="65023" y2="20619"/>
                        <a14:foregroundMark x1="69295" y1="25405" x2="69295" y2="25405"/>
                        <a14:foregroundMark x1="69659" y1="26215" x2="69773" y2="25847"/>
                        <a14:foregroundMark x1="70023" y1="28277" x2="70023" y2="28277"/>
                        <a14:foregroundMark x1="61909" y1="44035" x2="61523" y2="43373"/>
                        <a14:foregroundMark x1="64250" y1="59352" x2="62568" y2="73049"/>
                        <a14:foregroundMark x1="62568" y1="73049" x2="66091" y2="88365"/>
                        <a14:foregroundMark x1="64818" y1="71208" x2="64682" y2="69956"/>
                        <a14:foregroundMark x1="52750" y1="60383" x2="49523" y2="68189"/>
                        <a14:foregroundMark x1="49523" y1="68189" x2="47545" y2="81075"/>
                        <a14:foregroundMark x1="47545" y1="81075" x2="51250" y2="85714"/>
                        <a14:foregroundMark x1="51250" y1="85714" x2="52364" y2="89985"/>
                        <a14:foregroundMark x1="53068" y1="70619" x2="53000" y2="69809"/>
                        <a14:foregroundMark x1="47455" y1="68041" x2="47864" y2="67820"/>
                        <a14:foregroundMark x1="46955" y1="68262" x2="48023" y2="69809"/>
                        <a14:foregroundMark x1="53136" y1="67673" x2="52136" y2="68262"/>
                        <a14:foregroundMark x1="39682" y1="60898" x2="38409" y2="73417"/>
                        <a14:foregroundMark x1="38409" y1="73417" x2="31386" y2="81222"/>
                        <a14:foregroundMark x1="31909" y1="60236" x2="33341" y2="67084"/>
                        <a14:foregroundMark x1="37000" y1="85788" x2="38250" y2="90427"/>
                        <a14:foregroundMark x1="37841" y1="44624" x2="38682" y2="29602"/>
                        <a14:foregroundMark x1="38682" y1="29602" x2="38091" y2="16716"/>
                        <a14:foregroundMark x1="38091" y1="16716" x2="33955" y2="14801"/>
                        <a14:foregroundMark x1="33955" y1="14801" x2="32341" y2="27172"/>
                        <a14:foregroundMark x1="32341" y1="27172" x2="34182" y2="39691"/>
                        <a14:foregroundMark x1="34182" y1="39691" x2="33386" y2="44698"/>
                        <a14:foregroundMark x1="86809" y1="23343" x2="86659" y2="20987"/>
                        <a14:foregroundMark x1="86936" y1="25331" x2="86809" y2="23343"/>
                        <a14:foregroundMark x1="88159" y1="44551" x2="86936" y2="25331"/>
                        <a14:foregroundMark x1="88841" y1="14286" x2="90318" y2="21355"/>
                        <a14:foregroundMark x1="90545" y1="12813" x2="93091" y2="24374"/>
                        <a14:foregroundMark x1="93030" y1="25626" x2="92364" y2="39249"/>
                        <a14:foregroundMark x1="93091" y1="24374" x2="93030" y2="25626"/>
                        <a14:foregroundMark x1="92364" y1="39249" x2="91227" y2="40280"/>
                        <a14:foregroundMark x1="94560" y1="25626" x2="93977" y2="31296"/>
                        <a14:foregroundMark x1="94886" y1="22459" x2="94560" y2="25626"/>
                        <a14:foregroundMark x1="94432" y1="38292" x2="95659" y2="41311"/>
                        <a14:foregroundMark x1="90568" y1="59573" x2="88955" y2="74521"/>
                        <a14:foregroundMark x1="88955" y1="74521" x2="93409" y2="80854"/>
                        <a14:foregroundMark x1="93409" y1="80854" x2="93773" y2="59352"/>
                        <a14:foregroundMark x1="77295" y1="15758" x2="75659" y2="28866"/>
                        <a14:foregroundMark x1="75659" y1="28866" x2="78136" y2="39323"/>
                        <a14:foregroundMark x1="78738" y1="38508" x2="81727" y2="34462"/>
                        <a14:foregroundMark x1="81727" y1="34462" x2="80545" y2="20324"/>
                        <a14:foregroundMark x1="80545" y1="20324" x2="77545" y2="17378"/>
                        <a14:foregroundMark x1="77473" y1="40869" x2="77659" y2="39838"/>
                        <a14:foregroundMark x1="76955" y1="43741" x2="77473" y2="40869"/>
                        <a14:foregroundMark x1="78045" y1="39175" x2="78068" y2="39912"/>
                        <a14:foregroundMark x1="81886" y1="15317" x2="81386" y2="18189"/>
                        <a14:foregroundMark x1="75455" y1="17158" x2="75136" y2="15685"/>
                        <a14:foregroundMark x1="74659" y1="39838" x2="74705" y2="39985"/>
                        <a14:foregroundMark x1="75205" y1="41311" x2="75205" y2="41090"/>
                        <a14:foregroundMark x1="75705" y1="41016" x2="75705" y2="41016"/>
                        <a14:foregroundMark x1="82250" y1="41311" x2="82250" y2="41311"/>
                        <a14:foregroundMark x1="81091" y1="40943" x2="81091" y2="40943"/>
                        <a14:foregroundMark x1="48023" y1="18999" x2="51614" y2="16789"/>
                        <a14:foregroundMark x1="47136" y1="9205" x2="47205" y2="9205"/>
                        <a14:foregroundMark x1="81389" y1="60670" x2="78159" y2="62150"/>
                        <a14:foregroundMark x1="82659" y1="60088" x2="81943" y2="60416"/>
                        <a14:foregroundMark x1="78159" y1="62150" x2="75500" y2="72165"/>
                        <a14:foregroundMark x1="75500" y1="72165" x2="77273" y2="84683"/>
                        <a14:foregroundMark x1="77273" y1="84683" x2="81318" y2="81591"/>
                        <a14:foregroundMark x1="81318" y1="81591" x2="81659" y2="68778"/>
                        <a14:foregroundMark x1="81659" y1="68778" x2="83159" y2="58100"/>
                        <a14:foregroundMark x1="74977" y1="58100" x2="75500" y2="62150"/>
                        <a14:foregroundMark x1="63205" y1="64728" x2="62136" y2="78498"/>
                        <a14:foregroundMark x1="62136" y1="78498" x2="66091" y2="81517"/>
                        <a14:foregroundMark x1="66091" y1="81517" x2="66500" y2="67231"/>
                        <a14:foregroundMark x1="19841" y1="21281" x2="19750" y2="35862"/>
                        <a14:foregroundMark x1="19750" y1="35862" x2="23705" y2="32106"/>
                        <a14:foregroundMark x1="23705" y1="32106" x2="20659" y2="21281"/>
                        <a14:foregroundMark x1="20659" y1="21281" x2="19545" y2="21723"/>
                        <a14:foregroundMark x1="18409" y1="12297" x2="18364" y2="12297"/>
                        <a14:foregroundMark x1="21250" y1="10898" x2="21182" y2="11635"/>
                        <a14:foregroundMark x1="24023" y1="14359" x2="23614" y2="14580"/>
                        <a14:foregroundMark x1="23705" y1="12150" x2="23705" y2="12224"/>
                        <a14:foregroundMark x1="20955" y1="9647" x2="20432" y2="12518"/>
                        <a14:foregroundMark x1="24295" y1="12297" x2="23727" y2="15979"/>
                        <a14:foregroundMark x1="21705" y1="14728" x2="21705" y2="14728"/>
                        <a14:foregroundMark x1="21932" y1="10604" x2="21932" y2="10604"/>
                        <a14:foregroundMark x1="18182" y1="13844" x2="18182" y2="13844"/>
                        <a14:foregroundMark x1="19614" y1="12813" x2="19614" y2="12813"/>
                        <a14:foregroundMark x1="61477" y1="10677" x2="61477" y2="10677"/>
                        <a14:foregroundMark x1="24364" y1="74448" x2="20705" y2="84536"/>
                        <a14:foregroundMark x1="20705" y1="84536" x2="17886" y2="74890"/>
                        <a14:foregroundMark x1="17886" y1="74890" x2="20750" y2="65243"/>
                        <a14:foregroundMark x1="20750" y1="65243" x2="22864" y2="69440"/>
                        <a14:foregroundMark x1="18818" y1="64507" x2="18023" y2="61782"/>
                        <a14:foregroundMark x1="25023" y1="62150" x2="24295" y2="65979"/>
                        <a14:foregroundMark x1="75136" y1="14507" x2="75136" y2="14507"/>
                        <a14:foregroundMark x1="67795" y1="10457" x2="67818" y2="10457"/>
                        <a14:backgroundMark x1="76523" y1="39323" x2="76205" y2="40280"/>
                        <a14:backgroundMark x1="78409" y1="38071" x2="78271" y2="39103"/>
                        <a14:backgroundMark x1="78455" y1="40869" x2="78455" y2="40869"/>
                        <a14:backgroundMark x1="93886" y1="25626" x2="93886" y2="25626"/>
                        <a14:backgroundMark x1="87591" y1="25331" x2="87591" y2="25331"/>
                        <a14:backgroundMark x1="87864" y1="23343" x2="87864" y2="23343"/>
                        <a14:backgroundMark x1="81500" y1="60162" x2="81500" y2="60162"/>
                        <a14:backgroundMark x1="81818" y1="59794" x2="81227" y2="59867"/>
                        <a14:backgroundMark x1="22159" y1="17378" x2="22159" y2="17378"/>
                        <a14:backgroundMark x1="20273" y1="17894" x2="20273" y2="17894"/>
                      </a14:backgroundRemoval>
                    </a14:imgEffect>
                  </a14:imgLayer>
                </a14:imgProps>
              </a:ext>
              <a:ext uri="{28A0092B-C50C-407E-A947-70E740481C1C}">
                <a14:useLocalDpi xmlns:a14="http://schemas.microsoft.com/office/drawing/2010/main" val="0"/>
              </a:ext>
            </a:extLst>
          </a:blip>
          <a:srcRect l="30321" t="8505" r="59171" b="53152"/>
          <a:stretch/>
        </p:blipFill>
        <p:spPr>
          <a:xfrm>
            <a:off x="1695817" y="1656569"/>
            <a:ext cx="865817" cy="974869"/>
          </a:xfrm>
          <a:prstGeom prst="rect">
            <a:avLst/>
          </a:prstGeom>
        </p:spPr>
      </p:pic>
      <p:pic>
        <p:nvPicPr>
          <p:cNvPr id="7" name="תמונה 6" descr="תמונה שמכילה אוסף תמונות&#10;&#10;התיאור נוצר באופן אוטומטי">
            <a:extLst>
              <a:ext uri="{FF2B5EF4-FFF2-40B4-BE49-F238E27FC236}">
                <a16:creationId xmlns:a16="http://schemas.microsoft.com/office/drawing/2014/main" id="{56B65E57-519B-9C78-AB45-D6A011CA8498}"/>
              </a:ext>
            </a:extLst>
          </p:cNvPr>
          <p:cNvPicPr>
            <a:picLocks noChangeAspect="1"/>
          </p:cNvPicPr>
          <p:nvPr/>
        </p:nvPicPr>
        <p:blipFill rotWithShape="1">
          <a:blip r:embed="rId2" cstate="hqprint">
            <a:extLst>
              <a:ext uri="{BEBA8EAE-BF5A-486C-A8C5-ECC9F3942E4B}">
                <a14:imgProps xmlns:a14="http://schemas.microsoft.com/office/drawing/2010/main">
                  <a14:imgLayer r:embed="rId3">
                    <a14:imgEffect>
                      <a14:backgroundRemoval t="9205" b="90280" l="10000" r="95659">
                        <a14:foregroundMark x1="50341" y1="41016" x2="48091" y2="25184"/>
                        <a14:foregroundMark x1="48091" y1="25184" x2="51614" y2="20324"/>
                        <a14:foregroundMark x1="52477" y1="9205" x2="52477" y2="9205"/>
                        <a14:foregroundMark x1="64955" y1="19661" x2="65659" y2="20324"/>
                        <a14:foregroundMark x1="68023" y1="19219" x2="68023" y2="19219"/>
                        <a14:foregroundMark x1="61250" y1="19588" x2="61250" y2="19588"/>
                        <a14:foregroundMark x1="65364" y1="22901" x2="65023" y2="20619"/>
                        <a14:foregroundMark x1="69295" y1="25405" x2="69295" y2="25405"/>
                        <a14:foregroundMark x1="69659" y1="26215" x2="69773" y2="25847"/>
                        <a14:foregroundMark x1="70023" y1="28277" x2="70023" y2="28277"/>
                        <a14:foregroundMark x1="61909" y1="44035" x2="61523" y2="43373"/>
                        <a14:foregroundMark x1="64250" y1="59352" x2="62568" y2="73049"/>
                        <a14:foregroundMark x1="62568" y1="73049" x2="66091" y2="88365"/>
                        <a14:foregroundMark x1="64818" y1="71208" x2="64682" y2="69956"/>
                        <a14:foregroundMark x1="52750" y1="60383" x2="49523" y2="68189"/>
                        <a14:foregroundMark x1="49523" y1="68189" x2="47545" y2="81075"/>
                        <a14:foregroundMark x1="47545" y1="81075" x2="51250" y2="85714"/>
                        <a14:foregroundMark x1="51250" y1="85714" x2="52364" y2="89985"/>
                        <a14:foregroundMark x1="53068" y1="70619" x2="53000" y2="69809"/>
                        <a14:foregroundMark x1="47455" y1="68041" x2="47864" y2="67820"/>
                        <a14:foregroundMark x1="46955" y1="68262" x2="48023" y2="69809"/>
                        <a14:foregroundMark x1="53136" y1="67673" x2="52136" y2="68262"/>
                        <a14:foregroundMark x1="39682" y1="60898" x2="38409" y2="73417"/>
                        <a14:foregroundMark x1="38409" y1="73417" x2="31386" y2="81222"/>
                        <a14:foregroundMark x1="31909" y1="60236" x2="33341" y2="67084"/>
                        <a14:foregroundMark x1="37000" y1="85788" x2="38250" y2="90427"/>
                        <a14:foregroundMark x1="37841" y1="44624" x2="38682" y2="29602"/>
                        <a14:foregroundMark x1="38682" y1="29602" x2="38091" y2="16716"/>
                        <a14:foregroundMark x1="38091" y1="16716" x2="33955" y2="14801"/>
                        <a14:foregroundMark x1="33955" y1="14801" x2="32341" y2="27172"/>
                        <a14:foregroundMark x1="32341" y1="27172" x2="34182" y2="39691"/>
                        <a14:foregroundMark x1="34182" y1="39691" x2="33386" y2="44698"/>
                        <a14:foregroundMark x1="86809" y1="23343" x2="86659" y2="20987"/>
                        <a14:foregroundMark x1="86936" y1="25331" x2="86809" y2="23343"/>
                        <a14:foregroundMark x1="88159" y1="44551" x2="86936" y2="25331"/>
                        <a14:foregroundMark x1="88841" y1="14286" x2="90318" y2="21355"/>
                        <a14:foregroundMark x1="90545" y1="12813" x2="93091" y2="24374"/>
                        <a14:foregroundMark x1="93030" y1="25626" x2="92364" y2="39249"/>
                        <a14:foregroundMark x1="93091" y1="24374" x2="93030" y2="25626"/>
                        <a14:foregroundMark x1="92364" y1="39249" x2="91227" y2="40280"/>
                        <a14:foregroundMark x1="94560" y1="25626" x2="93977" y2="31296"/>
                        <a14:foregroundMark x1="94886" y1="22459" x2="94560" y2="25626"/>
                        <a14:foregroundMark x1="94432" y1="38292" x2="95659" y2="41311"/>
                        <a14:foregroundMark x1="90568" y1="59573" x2="88955" y2="74521"/>
                        <a14:foregroundMark x1="88955" y1="74521" x2="93409" y2="80854"/>
                        <a14:foregroundMark x1="93409" y1="80854" x2="93773" y2="59352"/>
                        <a14:foregroundMark x1="77295" y1="15758" x2="75659" y2="28866"/>
                        <a14:foregroundMark x1="75659" y1="28866" x2="78136" y2="39323"/>
                        <a14:foregroundMark x1="78738" y1="38508" x2="81727" y2="34462"/>
                        <a14:foregroundMark x1="81727" y1="34462" x2="80545" y2="20324"/>
                        <a14:foregroundMark x1="80545" y1="20324" x2="77545" y2="17378"/>
                        <a14:foregroundMark x1="77473" y1="40869" x2="77659" y2="39838"/>
                        <a14:foregroundMark x1="76955" y1="43741" x2="77473" y2="40869"/>
                        <a14:foregroundMark x1="78045" y1="39175" x2="78068" y2="39912"/>
                        <a14:foregroundMark x1="81886" y1="15317" x2="81386" y2="18189"/>
                        <a14:foregroundMark x1="75455" y1="17158" x2="75136" y2="15685"/>
                        <a14:foregroundMark x1="74659" y1="39838" x2="74705" y2="39985"/>
                        <a14:foregroundMark x1="75205" y1="41311" x2="75205" y2="41090"/>
                        <a14:foregroundMark x1="75705" y1="41016" x2="75705" y2="41016"/>
                        <a14:foregroundMark x1="82250" y1="41311" x2="82250" y2="41311"/>
                        <a14:foregroundMark x1="81091" y1="40943" x2="81091" y2="40943"/>
                        <a14:foregroundMark x1="48023" y1="18999" x2="51614" y2="16789"/>
                        <a14:foregroundMark x1="47136" y1="9205" x2="47205" y2="9205"/>
                        <a14:foregroundMark x1="81389" y1="60670" x2="78159" y2="62150"/>
                        <a14:foregroundMark x1="82659" y1="60088" x2="81943" y2="60416"/>
                        <a14:foregroundMark x1="78159" y1="62150" x2="75500" y2="72165"/>
                        <a14:foregroundMark x1="75500" y1="72165" x2="77273" y2="84683"/>
                        <a14:foregroundMark x1="77273" y1="84683" x2="81318" y2="81591"/>
                        <a14:foregroundMark x1="81318" y1="81591" x2="81659" y2="68778"/>
                        <a14:foregroundMark x1="81659" y1="68778" x2="83159" y2="58100"/>
                        <a14:foregroundMark x1="74977" y1="58100" x2="75500" y2="62150"/>
                        <a14:foregroundMark x1="63205" y1="64728" x2="62136" y2="78498"/>
                        <a14:foregroundMark x1="62136" y1="78498" x2="66091" y2="81517"/>
                        <a14:foregroundMark x1="66091" y1="81517" x2="66500" y2="67231"/>
                        <a14:foregroundMark x1="19841" y1="21281" x2="19750" y2="35862"/>
                        <a14:foregroundMark x1="19750" y1="35862" x2="23705" y2="32106"/>
                        <a14:foregroundMark x1="23705" y1="32106" x2="20659" y2="21281"/>
                        <a14:foregroundMark x1="20659" y1="21281" x2="19545" y2="21723"/>
                        <a14:foregroundMark x1="18409" y1="12297" x2="18364" y2="12297"/>
                        <a14:foregroundMark x1="21250" y1="10898" x2="21182" y2="11635"/>
                        <a14:foregroundMark x1="24023" y1="14359" x2="23614" y2="14580"/>
                        <a14:foregroundMark x1="23705" y1="12150" x2="23705" y2="12224"/>
                        <a14:foregroundMark x1="20955" y1="9647" x2="20432" y2="12518"/>
                        <a14:foregroundMark x1="24295" y1="12297" x2="23727" y2="15979"/>
                        <a14:foregroundMark x1="21705" y1="14728" x2="21705" y2="14728"/>
                        <a14:foregroundMark x1="21932" y1="10604" x2="21932" y2="10604"/>
                        <a14:foregroundMark x1="18182" y1="13844" x2="18182" y2="13844"/>
                        <a14:foregroundMark x1="19614" y1="12813" x2="19614" y2="12813"/>
                        <a14:foregroundMark x1="61477" y1="10677" x2="61477" y2="10677"/>
                        <a14:foregroundMark x1="24364" y1="74448" x2="20705" y2="84536"/>
                        <a14:foregroundMark x1="20705" y1="84536" x2="17886" y2="74890"/>
                        <a14:foregroundMark x1="17886" y1="74890" x2="20750" y2="65243"/>
                        <a14:foregroundMark x1="20750" y1="65243" x2="22864" y2="69440"/>
                        <a14:foregroundMark x1="18818" y1="64507" x2="18023" y2="61782"/>
                        <a14:foregroundMark x1="25023" y1="62150" x2="24295" y2="65979"/>
                        <a14:foregroundMark x1="75136" y1="14507" x2="75136" y2="14507"/>
                        <a14:foregroundMark x1="67795" y1="10457" x2="67818" y2="10457"/>
                        <a14:backgroundMark x1="76523" y1="39323" x2="76205" y2="40280"/>
                        <a14:backgroundMark x1="78409" y1="38071" x2="78271" y2="39103"/>
                        <a14:backgroundMark x1="78455" y1="40869" x2="78455" y2="40869"/>
                        <a14:backgroundMark x1="93886" y1="25626" x2="93886" y2="25626"/>
                        <a14:backgroundMark x1="87591" y1="25331" x2="87591" y2="25331"/>
                        <a14:backgroundMark x1="87864" y1="23343" x2="87864" y2="23343"/>
                        <a14:backgroundMark x1="81500" y1="60162" x2="81500" y2="60162"/>
                        <a14:backgroundMark x1="81818" y1="59794" x2="81227" y2="59867"/>
                        <a14:backgroundMark x1="22159" y1="17378" x2="22159" y2="17378"/>
                        <a14:backgroundMark x1="20273" y1="17894" x2="20273" y2="17894"/>
                      </a14:backgroundRemoval>
                    </a14:imgEffect>
                  </a14:imgLayer>
                </a14:imgProps>
              </a:ext>
              <a:ext uri="{28A0092B-C50C-407E-A947-70E740481C1C}">
                <a14:useLocalDpi xmlns:a14="http://schemas.microsoft.com/office/drawing/2010/main" val="0"/>
              </a:ext>
            </a:extLst>
          </a:blip>
          <a:srcRect l="44598" t="4549" r="44613" b="50553"/>
          <a:stretch/>
        </p:blipFill>
        <p:spPr>
          <a:xfrm>
            <a:off x="2505997" y="3189353"/>
            <a:ext cx="899075" cy="1154544"/>
          </a:xfrm>
          <a:prstGeom prst="rect">
            <a:avLst/>
          </a:prstGeom>
        </p:spPr>
      </p:pic>
      <p:pic>
        <p:nvPicPr>
          <p:cNvPr id="8" name="תמונה 7" descr="תמונה שמכילה אוסף תמונות&#10;&#10;התיאור נוצר באופן אוטומטי">
            <a:extLst>
              <a:ext uri="{FF2B5EF4-FFF2-40B4-BE49-F238E27FC236}">
                <a16:creationId xmlns:a16="http://schemas.microsoft.com/office/drawing/2014/main" id="{2A722045-6475-8728-02CF-8852A4CC4521}"/>
              </a:ext>
            </a:extLst>
          </p:cNvPr>
          <p:cNvPicPr>
            <a:picLocks noChangeAspect="1"/>
          </p:cNvPicPr>
          <p:nvPr/>
        </p:nvPicPr>
        <p:blipFill rotWithShape="1">
          <a:blip r:embed="rId2" cstate="hqprint">
            <a:extLst>
              <a:ext uri="{BEBA8EAE-BF5A-486C-A8C5-ECC9F3942E4B}">
                <a14:imgProps xmlns:a14="http://schemas.microsoft.com/office/drawing/2010/main">
                  <a14:imgLayer r:embed="rId3">
                    <a14:imgEffect>
                      <a14:backgroundRemoval t="9205" b="90280" l="10000" r="95659">
                        <a14:foregroundMark x1="50341" y1="41016" x2="48091" y2="25184"/>
                        <a14:foregroundMark x1="48091" y1="25184" x2="51614" y2="20324"/>
                        <a14:foregroundMark x1="52477" y1="9205" x2="52477" y2="9205"/>
                        <a14:foregroundMark x1="64955" y1="19661" x2="65659" y2="20324"/>
                        <a14:foregroundMark x1="68023" y1="19219" x2="68023" y2="19219"/>
                        <a14:foregroundMark x1="61250" y1="19588" x2="61250" y2="19588"/>
                        <a14:foregroundMark x1="65364" y1="22901" x2="65023" y2="20619"/>
                        <a14:foregroundMark x1="69295" y1="25405" x2="69295" y2="25405"/>
                        <a14:foregroundMark x1="69659" y1="26215" x2="69773" y2="25847"/>
                        <a14:foregroundMark x1="70023" y1="28277" x2="70023" y2="28277"/>
                        <a14:foregroundMark x1="61909" y1="44035" x2="61523" y2="43373"/>
                        <a14:foregroundMark x1="64250" y1="59352" x2="62568" y2="73049"/>
                        <a14:foregroundMark x1="62568" y1="73049" x2="66091" y2="88365"/>
                        <a14:foregroundMark x1="64818" y1="71208" x2="64682" y2="69956"/>
                        <a14:foregroundMark x1="52750" y1="60383" x2="49523" y2="68189"/>
                        <a14:foregroundMark x1="49523" y1="68189" x2="47545" y2="81075"/>
                        <a14:foregroundMark x1="47545" y1="81075" x2="51250" y2="85714"/>
                        <a14:foregroundMark x1="51250" y1="85714" x2="52364" y2="89985"/>
                        <a14:foregroundMark x1="53068" y1="70619" x2="53000" y2="69809"/>
                        <a14:foregroundMark x1="47455" y1="68041" x2="47864" y2="67820"/>
                        <a14:foregroundMark x1="46955" y1="68262" x2="48023" y2="69809"/>
                        <a14:foregroundMark x1="53136" y1="67673" x2="52136" y2="68262"/>
                        <a14:foregroundMark x1="39682" y1="60898" x2="38409" y2="73417"/>
                        <a14:foregroundMark x1="38409" y1="73417" x2="31386" y2="81222"/>
                        <a14:foregroundMark x1="31909" y1="60236" x2="33341" y2="67084"/>
                        <a14:foregroundMark x1="37000" y1="85788" x2="38250" y2="90427"/>
                        <a14:foregroundMark x1="37841" y1="44624" x2="38682" y2="29602"/>
                        <a14:foregroundMark x1="38682" y1="29602" x2="38091" y2="16716"/>
                        <a14:foregroundMark x1="38091" y1="16716" x2="33955" y2="14801"/>
                        <a14:foregroundMark x1="33955" y1="14801" x2="32341" y2="27172"/>
                        <a14:foregroundMark x1="32341" y1="27172" x2="34182" y2="39691"/>
                        <a14:foregroundMark x1="34182" y1="39691" x2="33386" y2="44698"/>
                        <a14:foregroundMark x1="86809" y1="23343" x2="86659" y2="20987"/>
                        <a14:foregroundMark x1="86936" y1="25331" x2="86809" y2="23343"/>
                        <a14:foregroundMark x1="88159" y1="44551" x2="86936" y2="25331"/>
                        <a14:foregroundMark x1="88841" y1="14286" x2="90318" y2="21355"/>
                        <a14:foregroundMark x1="90545" y1="12813" x2="93091" y2="24374"/>
                        <a14:foregroundMark x1="93030" y1="25626" x2="92364" y2="39249"/>
                        <a14:foregroundMark x1="93091" y1="24374" x2="93030" y2="25626"/>
                        <a14:foregroundMark x1="92364" y1="39249" x2="91227" y2="40280"/>
                        <a14:foregroundMark x1="94560" y1="25626" x2="93977" y2="31296"/>
                        <a14:foregroundMark x1="94886" y1="22459" x2="94560" y2="25626"/>
                        <a14:foregroundMark x1="94432" y1="38292" x2="95659" y2="41311"/>
                        <a14:foregroundMark x1="90568" y1="59573" x2="88955" y2="74521"/>
                        <a14:foregroundMark x1="88955" y1="74521" x2="93409" y2="80854"/>
                        <a14:foregroundMark x1="93409" y1="80854" x2="93773" y2="59352"/>
                        <a14:foregroundMark x1="77295" y1="15758" x2="75659" y2="28866"/>
                        <a14:foregroundMark x1="75659" y1="28866" x2="78136" y2="39323"/>
                        <a14:foregroundMark x1="78738" y1="38508" x2="81727" y2="34462"/>
                        <a14:foregroundMark x1="81727" y1="34462" x2="80545" y2="20324"/>
                        <a14:foregroundMark x1="80545" y1="20324" x2="77545" y2="17378"/>
                        <a14:foregroundMark x1="77473" y1="40869" x2="77659" y2="39838"/>
                        <a14:foregroundMark x1="76955" y1="43741" x2="77473" y2="40869"/>
                        <a14:foregroundMark x1="78045" y1="39175" x2="78068" y2="39912"/>
                        <a14:foregroundMark x1="81886" y1="15317" x2="81386" y2="18189"/>
                        <a14:foregroundMark x1="75455" y1="17158" x2="75136" y2="15685"/>
                        <a14:foregroundMark x1="74659" y1="39838" x2="74705" y2="39985"/>
                        <a14:foregroundMark x1="75205" y1="41311" x2="75205" y2="41090"/>
                        <a14:foregroundMark x1="75705" y1="41016" x2="75705" y2="41016"/>
                        <a14:foregroundMark x1="82250" y1="41311" x2="82250" y2="41311"/>
                        <a14:foregroundMark x1="81091" y1="40943" x2="81091" y2="40943"/>
                        <a14:foregroundMark x1="48023" y1="18999" x2="51614" y2="16789"/>
                        <a14:foregroundMark x1="47136" y1="9205" x2="47205" y2="9205"/>
                        <a14:foregroundMark x1="81389" y1="60670" x2="78159" y2="62150"/>
                        <a14:foregroundMark x1="82659" y1="60088" x2="81943" y2="60416"/>
                        <a14:foregroundMark x1="78159" y1="62150" x2="75500" y2="72165"/>
                        <a14:foregroundMark x1="75500" y1="72165" x2="77273" y2="84683"/>
                        <a14:foregroundMark x1="77273" y1="84683" x2="81318" y2="81591"/>
                        <a14:foregroundMark x1="81318" y1="81591" x2="81659" y2="68778"/>
                        <a14:foregroundMark x1="81659" y1="68778" x2="83159" y2="58100"/>
                        <a14:foregroundMark x1="74977" y1="58100" x2="75500" y2="62150"/>
                        <a14:foregroundMark x1="63205" y1="64728" x2="62136" y2="78498"/>
                        <a14:foregroundMark x1="62136" y1="78498" x2="66091" y2="81517"/>
                        <a14:foregroundMark x1="66091" y1="81517" x2="66500" y2="67231"/>
                        <a14:foregroundMark x1="19841" y1="21281" x2="19750" y2="35862"/>
                        <a14:foregroundMark x1="19750" y1="35862" x2="23705" y2="32106"/>
                        <a14:foregroundMark x1="23705" y1="32106" x2="20659" y2="21281"/>
                        <a14:foregroundMark x1="20659" y1="21281" x2="19545" y2="21723"/>
                        <a14:foregroundMark x1="18409" y1="12297" x2="18364" y2="12297"/>
                        <a14:foregroundMark x1="21250" y1="10898" x2="21182" y2="11635"/>
                        <a14:foregroundMark x1="24023" y1="14359" x2="23614" y2="14580"/>
                        <a14:foregroundMark x1="23705" y1="12150" x2="23705" y2="12224"/>
                        <a14:foregroundMark x1="20955" y1="9647" x2="20432" y2="12518"/>
                        <a14:foregroundMark x1="24295" y1="12297" x2="23727" y2="15979"/>
                        <a14:foregroundMark x1="21705" y1="14728" x2="21705" y2="14728"/>
                        <a14:foregroundMark x1="21932" y1="10604" x2="21932" y2="10604"/>
                        <a14:foregroundMark x1="18182" y1="13844" x2="18182" y2="13844"/>
                        <a14:foregroundMark x1="19614" y1="12813" x2="19614" y2="12813"/>
                        <a14:foregroundMark x1="61477" y1="10677" x2="61477" y2="10677"/>
                        <a14:foregroundMark x1="24364" y1="74448" x2="20705" y2="84536"/>
                        <a14:foregroundMark x1="20705" y1="84536" x2="17886" y2="74890"/>
                        <a14:foregroundMark x1="17886" y1="74890" x2="20750" y2="65243"/>
                        <a14:foregroundMark x1="20750" y1="65243" x2="22864" y2="69440"/>
                        <a14:foregroundMark x1="18818" y1="64507" x2="18023" y2="61782"/>
                        <a14:foregroundMark x1="25023" y1="62150" x2="24295" y2="65979"/>
                        <a14:foregroundMark x1="75136" y1="14507" x2="75136" y2="14507"/>
                        <a14:foregroundMark x1="67795" y1="10457" x2="67818" y2="10457"/>
                        <a14:backgroundMark x1="76523" y1="39323" x2="76205" y2="40280"/>
                        <a14:backgroundMark x1="78409" y1="38071" x2="78271" y2="39103"/>
                        <a14:backgroundMark x1="78455" y1="40869" x2="78455" y2="40869"/>
                        <a14:backgroundMark x1="93886" y1="25626" x2="93886" y2="25626"/>
                        <a14:backgroundMark x1="87591" y1="25331" x2="87591" y2="25331"/>
                        <a14:backgroundMark x1="87864" y1="23343" x2="87864" y2="23343"/>
                        <a14:backgroundMark x1="81500" y1="60162" x2="81500" y2="60162"/>
                        <a14:backgroundMark x1="81818" y1="59794" x2="81227" y2="59867"/>
                        <a14:backgroundMark x1="22159" y1="17378" x2="22159" y2="17378"/>
                        <a14:backgroundMark x1="20273" y1="17894" x2="20273" y2="17894"/>
                      </a14:backgroundRemoval>
                    </a14:imgEffect>
                  </a14:imgLayer>
                </a14:imgProps>
              </a:ext>
              <a:ext uri="{28A0092B-C50C-407E-A947-70E740481C1C}">
                <a14:useLocalDpi xmlns:a14="http://schemas.microsoft.com/office/drawing/2010/main" val="0"/>
              </a:ext>
            </a:extLst>
          </a:blip>
          <a:srcRect l="44559" t="55556" r="44652" b="6101"/>
          <a:stretch/>
        </p:blipFill>
        <p:spPr>
          <a:xfrm>
            <a:off x="9887486" y="3969966"/>
            <a:ext cx="899075" cy="985973"/>
          </a:xfrm>
          <a:prstGeom prst="rect">
            <a:avLst/>
          </a:prstGeom>
        </p:spPr>
      </p:pic>
      <p:pic>
        <p:nvPicPr>
          <p:cNvPr id="9" name="תמונה 8" descr="תמונה שמכילה אוסף תמונות&#10;&#10;התיאור נוצר באופן אוטומטי">
            <a:extLst>
              <a:ext uri="{FF2B5EF4-FFF2-40B4-BE49-F238E27FC236}">
                <a16:creationId xmlns:a16="http://schemas.microsoft.com/office/drawing/2014/main" id="{A5DC0BB1-B5C1-CBDE-F1A1-ED4141048F87}"/>
              </a:ext>
            </a:extLst>
          </p:cNvPr>
          <p:cNvPicPr>
            <a:picLocks noChangeAspect="1"/>
          </p:cNvPicPr>
          <p:nvPr/>
        </p:nvPicPr>
        <p:blipFill rotWithShape="1">
          <a:blip r:embed="rId2" cstate="hqprint">
            <a:extLst>
              <a:ext uri="{BEBA8EAE-BF5A-486C-A8C5-ECC9F3942E4B}">
                <a14:imgProps xmlns:a14="http://schemas.microsoft.com/office/drawing/2010/main">
                  <a14:imgLayer r:embed="rId3">
                    <a14:imgEffect>
                      <a14:backgroundRemoval t="9205" b="90280" l="10000" r="95659">
                        <a14:foregroundMark x1="50341" y1="41016" x2="48091" y2="25184"/>
                        <a14:foregroundMark x1="48091" y1="25184" x2="51614" y2="20324"/>
                        <a14:foregroundMark x1="52477" y1="9205" x2="52477" y2="9205"/>
                        <a14:foregroundMark x1="64955" y1="19661" x2="65659" y2="20324"/>
                        <a14:foregroundMark x1="68023" y1="19219" x2="68023" y2="19219"/>
                        <a14:foregroundMark x1="61250" y1="19588" x2="61250" y2="19588"/>
                        <a14:foregroundMark x1="65364" y1="22901" x2="65023" y2="20619"/>
                        <a14:foregroundMark x1="69295" y1="25405" x2="69295" y2="25405"/>
                        <a14:foregroundMark x1="69659" y1="26215" x2="69773" y2="25847"/>
                        <a14:foregroundMark x1="70023" y1="28277" x2="70023" y2="28277"/>
                        <a14:foregroundMark x1="61909" y1="44035" x2="61523" y2="43373"/>
                        <a14:foregroundMark x1="64250" y1="59352" x2="62568" y2="73049"/>
                        <a14:foregroundMark x1="62568" y1="73049" x2="66091" y2="88365"/>
                        <a14:foregroundMark x1="64818" y1="71208" x2="64682" y2="69956"/>
                        <a14:foregroundMark x1="52750" y1="60383" x2="49523" y2="68189"/>
                        <a14:foregroundMark x1="49523" y1="68189" x2="47545" y2="81075"/>
                        <a14:foregroundMark x1="47545" y1="81075" x2="51250" y2="85714"/>
                        <a14:foregroundMark x1="51250" y1="85714" x2="52364" y2="89985"/>
                        <a14:foregroundMark x1="53068" y1="70619" x2="53000" y2="69809"/>
                        <a14:foregroundMark x1="47455" y1="68041" x2="47864" y2="67820"/>
                        <a14:foregroundMark x1="46955" y1="68262" x2="48023" y2="69809"/>
                        <a14:foregroundMark x1="53136" y1="67673" x2="52136" y2="68262"/>
                        <a14:foregroundMark x1="39682" y1="60898" x2="38409" y2="73417"/>
                        <a14:foregroundMark x1="38409" y1="73417" x2="31386" y2="81222"/>
                        <a14:foregroundMark x1="31909" y1="60236" x2="33341" y2="67084"/>
                        <a14:foregroundMark x1="37000" y1="85788" x2="38250" y2="90427"/>
                        <a14:foregroundMark x1="37841" y1="44624" x2="38682" y2="29602"/>
                        <a14:foregroundMark x1="38682" y1="29602" x2="38091" y2="16716"/>
                        <a14:foregroundMark x1="38091" y1="16716" x2="33955" y2="14801"/>
                        <a14:foregroundMark x1="33955" y1="14801" x2="32341" y2="27172"/>
                        <a14:foregroundMark x1="32341" y1="27172" x2="34182" y2="39691"/>
                        <a14:foregroundMark x1="34182" y1="39691" x2="33386" y2="44698"/>
                        <a14:foregroundMark x1="86809" y1="23343" x2="86659" y2="20987"/>
                        <a14:foregroundMark x1="86936" y1="25331" x2="86809" y2="23343"/>
                        <a14:foregroundMark x1="88159" y1="44551" x2="86936" y2="25331"/>
                        <a14:foregroundMark x1="88841" y1="14286" x2="90318" y2="21355"/>
                        <a14:foregroundMark x1="90545" y1="12813" x2="93091" y2="24374"/>
                        <a14:foregroundMark x1="93030" y1="25626" x2="92364" y2="39249"/>
                        <a14:foregroundMark x1="93091" y1="24374" x2="93030" y2="25626"/>
                        <a14:foregroundMark x1="92364" y1="39249" x2="91227" y2="40280"/>
                        <a14:foregroundMark x1="94560" y1="25626" x2="93977" y2="31296"/>
                        <a14:foregroundMark x1="94886" y1="22459" x2="94560" y2="25626"/>
                        <a14:foregroundMark x1="94432" y1="38292" x2="95659" y2="41311"/>
                        <a14:foregroundMark x1="90568" y1="59573" x2="88955" y2="74521"/>
                        <a14:foregroundMark x1="88955" y1="74521" x2="93409" y2="80854"/>
                        <a14:foregroundMark x1="93409" y1="80854" x2="93773" y2="59352"/>
                        <a14:foregroundMark x1="77295" y1="15758" x2="75659" y2="28866"/>
                        <a14:foregroundMark x1="75659" y1="28866" x2="78136" y2="39323"/>
                        <a14:foregroundMark x1="78738" y1="38508" x2="81727" y2="34462"/>
                        <a14:foregroundMark x1="81727" y1="34462" x2="80545" y2="20324"/>
                        <a14:foregroundMark x1="80545" y1="20324" x2="77545" y2="17378"/>
                        <a14:foregroundMark x1="77473" y1="40869" x2="77659" y2="39838"/>
                        <a14:foregroundMark x1="76955" y1="43741" x2="77473" y2="40869"/>
                        <a14:foregroundMark x1="78045" y1="39175" x2="78068" y2="39912"/>
                        <a14:foregroundMark x1="81886" y1="15317" x2="81386" y2="18189"/>
                        <a14:foregroundMark x1="75455" y1="17158" x2="75136" y2="15685"/>
                        <a14:foregroundMark x1="74659" y1="39838" x2="74705" y2="39985"/>
                        <a14:foregroundMark x1="75205" y1="41311" x2="75205" y2="41090"/>
                        <a14:foregroundMark x1="75705" y1="41016" x2="75705" y2="41016"/>
                        <a14:foregroundMark x1="82250" y1="41311" x2="82250" y2="41311"/>
                        <a14:foregroundMark x1="81091" y1="40943" x2="81091" y2="40943"/>
                        <a14:foregroundMark x1="48023" y1="18999" x2="51614" y2="16789"/>
                        <a14:foregroundMark x1="47136" y1="9205" x2="47205" y2="9205"/>
                        <a14:foregroundMark x1="81389" y1="60670" x2="78159" y2="62150"/>
                        <a14:foregroundMark x1="82659" y1="60088" x2="81943" y2="60416"/>
                        <a14:foregroundMark x1="78159" y1="62150" x2="75500" y2="72165"/>
                        <a14:foregroundMark x1="75500" y1="72165" x2="77273" y2="84683"/>
                        <a14:foregroundMark x1="77273" y1="84683" x2="81318" y2="81591"/>
                        <a14:foregroundMark x1="81318" y1="81591" x2="81659" y2="68778"/>
                        <a14:foregroundMark x1="81659" y1="68778" x2="83159" y2="58100"/>
                        <a14:foregroundMark x1="74977" y1="58100" x2="75500" y2="62150"/>
                        <a14:foregroundMark x1="63205" y1="64728" x2="62136" y2="78498"/>
                        <a14:foregroundMark x1="62136" y1="78498" x2="66091" y2="81517"/>
                        <a14:foregroundMark x1="66091" y1="81517" x2="66500" y2="67231"/>
                        <a14:foregroundMark x1="19841" y1="21281" x2="19750" y2="35862"/>
                        <a14:foregroundMark x1="19750" y1="35862" x2="23705" y2="32106"/>
                        <a14:foregroundMark x1="23705" y1="32106" x2="20659" y2="21281"/>
                        <a14:foregroundMark x1="20659" y1="21281" x2="19545" y2="21723"/>
                        <a14:foregroundMark x1="18409" y1="12297" x2="18364" y2="12297"/>
                        <a14:foregroundMark x1="21250" y1="10898" x2="21182" y2="11635"/>
                        <a14:foregroundMark x1="24023" y1="14359" x2="23614" y2="14580"/>
                        <a14:foregroundMark x1="23705" y1="12150" x2="23705" y2="12224"/>
                        <a14:foregroundMark x1="20955" y1="9647" x2="20432" y2="12518"/>
                        <a14:foregroundMark x1="24295" y1="12297" x2="23727" y2="15979"/>
                        <a14:foregroundMark x1="21705" y1="14728" x2="21705" y2="14728"/>
                        <a14:foregroundMark x1="21932" y1="10604" x2="21932" y2="10604"/>
                        <a14:foregroundMark x1="18182" y1="13844" x2="18182" y2="13844"/>
                        <a14:foregroundMark x1="19614" y1="12813" x2="19614" y2="12813"/>
                        <a14:foregroundMark x1="61477" y1="10677" x2="61477" y2="10677"/>
                        <a14:foregroundMark x1="24364" y1="74448" x2="20705" y2="84536"/>
                        <a14:foregroundMark x1="20705" y1="84536" x2="17886" y2="74890"/>
                        <a14:foregroundMark x1="17886" y1="74890" x2="20750" y2="65243"/>
                        <a14:foregroundMark x1="20750" y1="65243" x2="22864" y2="69440"/>
                        <a14:foregroundMark x1="18818" y1="64507" x2="18023" y2="61782"/>
                        <a14:foregroundMark x1="25023" y1="62150" x2="24295" y2="65979"/>
                        <a14:foregroundMark x1="75136" y1="14507" x2="75136" y2="14507"/>
                        <a14:foregroundMark x1="67795" y1="10457" x2="67818" y2="10457"/>
                        <a14:backgroundMark x1="76523" y1="39323" x2="76205" y2="40280"/>
                        <a14:backgroundMark x1="78409" y1="38071" x2="78271" y2="39103"/>
                        <a14:backgroundMark x1="78455" y1="40869" x2="78455" y2="40869"/>
                        <a14:backgroundMark x1="93886" y1="25626" x2="93886" y2="25626"/>
                        <a14:backgroundMark x1="87591" y1="25331" x2="87591" y2="25331"/>
                        <a14:backgroundMark x1="87864" y1="23343" x2="87864" y2="23343"/>
                        <a14:backgroundMark x1="81500" y1="60162" x2="81500" y2="60162"/>
                        <a14:backgroundMark x1="81818" y1="59794" x2="81227" y2="59867"/>
                        <a14:backgroundMark x1="22159" y1="17378" x2="22159" y2="17378"/>
                        <a14:backgroundMark x1="20273" y1="17894" x2="20273" y2="17894"/>
                      </a14:backgroundRemoval>
                    </a14:imgEffect>
                  </a14:imgLayer>
                </a14:imgProps>
              </a:ext>
              <a:ext uri="{28A0092B-C50C-407E-A947-70E740481C1C}">
                <a14:useLocalDpi xmlns:a14="http://schemas.microsoft.com/office/drawing/2010/main" val="0"/>
              </a:ext>
            </a:extLst>
          </a:blip>
          <a:srcRect l="58155" t="8895" r="29452" b="52762"/>
          <a:stretch/>
        </p:blipFill>
        <p:spPr>
          <a:xfrm>
            <a:off x="5923628" y="3858433"/>
            <a:ext cx="931858" cy="889637"/>
          </a:xfrm>
          <a:prstGeom prst="rect">
            <a:avLst/>
          </a:prstGeom>
        </p:spPr>
      </p:pic>
      <p:pic>
        <p:nvPicPr>
          <p:cNvPr id="10" name="תמונה 9" descr="תמונה שמכילה אוסף תמונות&#10;&#10;התיאור נוצר באופן אוטומטי">
            <a:extLst>
              <a:ext uri="{FF2B5EF4-FFF2-40B4-BE49-F238E27FC236}">
                <a16:creationId xmlns:a16="http://schemas.microsoft.com/office/drawing/2014/main" id="{B1F091A7-5497-4B89-5D78-FA9406713A75}"/>
              </a:ext>
            </a:extLst>
          </p:cNvPr>
          <p:cNvPicPr>
            <a:picLocks noChangeAspect="1"/>
          </p:cNvPicPr>
          <p:nvPr/>
        </p:nvPicPr>
        <p:blipFill rotWithShape="1">
          <a:blip r:embed="rId2" cstate="hqprint">
            <a:extLst>
              <a:ext uri="{BEBA8EAE-BF5A-486C-A8C5-ECC9F3942E4B}">
                <a14:imgProps xmlns:a14="http://schemas.microsoft.com/office/drawing/2010/main">
                  <a14:imgLayer r:embed="rId3">
                    <a14:imgEffect>
                      <a14:backgroundRemoval t="9205" b="90280" l="10000" r="95659">
                        <a14:foregroundMark x1="50341" y1="41016" x2="48091" y2="25184"/>
                        <a14:foregroundMark x1="48091" y1="25184" x2="51614" y2="20324"/>
                        <a14:foregroundMark x1="52477" y1="9205" x2="52477" y2="9205"/>
                        <a14:foregroundMark x1="64955" y1="19661" x2="65659" y2="20324"/>
                        <a14:foregroundMark x1="68023" y1="19219" x2="68023" y2="19219"/>
                        <a14:foregroundMark x1="61250" y1="19588" x2="61250" y2="19588"/>
                        <a14:foregroundMark x1="65364" y1="22901" x2="65023" y2="20619"/>
                        <a14:foregroundMark x1="69295" y1="25405" x2="69295" y2="25405"/>
                        <a14:foregroundMark x1="69659" y1="26215" x2="69773" y2="25847"/>
                        <a14:foregroundMark x1="70023" y1="28277" x2="70023" y2="28277"/>
                        <a14:foregroundMark x1="61909" y1="44035" x2="61523" y2="43373"/>
                        <a14:foregroundMark x1="64250" y1="59352" x2="62568" y2="73049"/>
                        <a14:foregroundMark x1="62568" y1="73049" x2="66091" y2="88365"/>
                        <a14:foregroundMark x1="64818" y1="71208" x2="64682" y2="69956"/>
                        <a14:foregroundMark x1="52750" y1="60383" x2="49523" y2="68189"/>
                        <a14:foregroundMark x1="49523" y1="68189" x2="47545" y2="81075"/>
                        <a14:foregroundMark x1="47545" y1="81075" x2="51250" y2="85714"/>
                        <a14:foregroundMark x1="51250" y1="85714" x2="52364" y2="89985"/>
                        <a14:foregroundMark x1="53068" y1="70619" x2="53000" y2="69809"/>
                        <a14:foregroundMark x1="47455" y1="68041" x2="47864" y2="67820"/>
                        <a14:foregroundMark x1="46955" y1="68262" x2="48023" y2="69809"/>
                        <a14:foregroundMark x1="53136" y1="67673" x2="52136" y2="68262"/>
                        <a14:foregroundMark x1="39682" y1="60898" x2="38409" y2="73417"/>
                        <a14:foregroundMark x1="38409" y1="73417" x2="31386" y2="81222"/>
                        <a14:foregroundMark x1="31909" y1="60236" x2="33341" y2="67084"/>
                        <a14:foregroundMark x1="37000" y1="85788" x2="38250" y2="90427"/>
                        <a14:foregroundMark x1="37841" y1="44624" x2="38682" y2="29602"/>
                        <a14:foregroundMark x1="38682" y1="29602" x2="38091" y2="16716"/>
                        <a14:foregroundMark x1="38091" y1="16716" x2="33955" y2="14801"/>
                        <a14:foregroundMark x1="33955" y1="14801" x2="32341" y2="27172"/>
                        <a14:foregroundMark x1="32341" y1="27172" x2="34182" y2="39691"/>
                        <a14:foregroundMark x1="34182" y1="39691" x2="33386" y2="44698"/>
                        <a14:foregroundMark x1="86809" y1="23343" x2="86659" y2="20987"/>
                        <a14:foregroundMark x1="86936" y1="25331" x2="86809" y2="23343"/>
                        <a14:foregroundMark x1="88159" y1="44551" x2="86936" y2="25331"/>
                        <a14:foregroundMark x1="88841" y1="14286" x2="90318" y2="21355"/>
                        <a14:foregroundMark x1="90545" y1="12813" x2="93091" y2="24374"/>
                        <a14:foregroundMark x1="93030" y1="25626" x2="92364" y2="39249"/>
                        <a14:foregroundMark x1="93091" y1="24374" x2="93030" y2="25626"/>
                        <a14:foregroundMark x1="92364" y1="39249" x2="91227" y2="40280"/>
                        <a14:foregroundMark x1="94560" y1="25626" x2="93977" y2="31296"/>
                        <a14:foregroundMark x1="94886" y1="22459" x2="94560" y2="25626"/>
                        <a14:foregroundMark x1="94432" y1="38292" x2="95659" y2="41311"/>
                        <a14:foregroundMark x1="90568" y1="59573" x2="88955" y2="74521"/>
                        <a14:foregroundMark x1="88955" y1="74521" x2="93409" y2="80854"/>
                        <a14:foregroundMark x1="93409" y1="80854" x2="93773" y2="59352"/>
                        <a14:foregroundMark x1="77295" y1="15758" x2="75659" y2="28866"/>
                        <a14:foregroundMark x1="75659" y1="28866" x2="78136" y2="39323"/>
                        <a14:foregroundMark x1="78738" y1="38508" x2="81727" y2="34462"/>
                        <a14:foregroundMark x1="81727" y1="34462" x2="80545" y2="20324"/>
                        <a14:foregroundMark x1="80545" y1="20324" x2="77545" y2="17378"/>
                        <a14:foregroundMark x1="77473" y1="40869" x2="77659" y2="39838"/>
                        <a14:foregroundMark x1="76955" y1="43741" x2="77473" y2="40869"/>
                        <a14:foregroundMark x1="78045" y1="39175" x2="78068" y2="39912"/>
                        <a14:foregroundMark x1="81886" y1="15317" x2="81386" y2="18189"/>
                        <a14:foregroundMark x1="75455" y1="17158" x2="75136" y2="15685"/>
                        <a14:foregroundMark x1="74659" y1="39838" x2="74705" y2="39985"/>
                        <a14:foregroundMark x1="75205" y1="41311" x2="75205" y2="41090"/>
                        <a14:foregroundMark x1="75705" y1="41016" x2="75705" y2="41016"/>
                        <a14:foregroundMark x1="82250" y1="41311" x2="82250" y2="41311"/>
                        <a14:foregroundMark x1="81091" y1="40943" x2="81091" y2="40943"/>
                        <a14:foregroundMark x1="48023" y1="18999" x2="51614" y2="16789"/>
                        <a14:foregroundMark x1="47136" y1="9205" x2="47205" y2="9205"/>
                        <a14:foregroundMark x1="81389" y1="60670" x2="78159" y2="62150"/>
                        <a14:foregroundMark x1="82659" y1="60088" x2="81943" y2="60416"/>
                        <a14:foregroundMark x1="78159" y1="62150" x2="75500" y2="72165"/>
                        <a14:foregroundMark x1="75500" y1="72165" x2="77273" y2="84683"/>
                        <a14:foregroundMark x1="77273" y1="84683" x2="81318" y2="81591"/>
                        <a14:foregroundMark x1="81318" y1="81591" x2="81659" y2="68778"/>
                        <a14:foregroundMark x1="81659" y1="68778" x2="83159" y2="58100"/>
                        <a14:foregroundMark x1="74977" y1="58100" x2="75500" y2="62150"/>
                        <a14:foregroundMark x1="63205" y1="64728" x2="62136" y2="78498"/>
                        <a14:foregroundMark x1="62136" y1="78498" x2="66091" y2="81517"/>
                        <a14:foregroundMark x1="66091" y1="81517" x2="66500" y2="67231"/>
                        <a14:foregroundMark x1="19841" y1="21281" x2="19750" y2="35862"/>
                        <a14:foregroundMark x1="19750" y1="35862" x2="23705" y2="32106"/>
                        <a14:foregroundMark x1="23705" y1="32106" x2="20659" y2="21281"/>
                        <a14:foregroundMark x1="20659" y1="21281" x2="19545" y2="21723"/>
                        <a14:foregroundMark x1="18409" y1="12297" x2="18364" y2="12297"/>
                        <a14:foregroundMark x1="21250" y1="10898" x2="21182" y2="11635"/>
                        <a14:foregroundMark x1="24023" y1="14359" x2="23614" y2="14580"/>
                        <a14:foregroundMark x1="23705" y1="12150" x2="23705" y2="12224"/>
                        <a14:foregroundMark x1="20955" y1="9647" x2="20432" y2="12518"/>
                        <a14:foregroundMark x1="24295" y1="12297" x2="23727" y2="15979"/>
                        <a14:foregroundMark x1="21705" y1="14728" x2="21705" y2="14728"/>
                        <a14:foregroundMark x1="21932" y1="10604" x2="21932" y2="10604"/>
                        <a14:foregroundMark x1="18182" y1="13844" x2="18182" y2="13844"/>
                        <a14:foregroundMark x1="19614" y1="12813" x2="19614" y2="12813"/>
                        <a14:foregroundMark x1="61477" y1="10677" x2="61477" y2="10677"/>
                        <a14:foregroundMark x1="24364" y1="74448" x2="20705" y2="84536"/>
                        <a14:foregroundMark x1="20705" y1="84536" x2="17886" y2="74890"/>
                        <a14:foregroundMark x1="17886" y1="74890" x2="20750" y2="65243"/>
                        <a14:foregroundMark x1="20750" y1="65243" x2="22864" y2="69440"/>
                        <a14:foregroundMark x1="18818" y1="64507" x2="18023" y2="61782"/>
                        <a14:foregroundMark x1="25023" y1="62150" x2="24295" y2="65979"/>
                        <a14:foregroundMark x1="75136" y1="14507" x2="75136" y2="14507"/>
                        <a14:foregroundMark x1="67795" y1="10457" x2="67818" y2="10457"/>
                        <a14:backgroundMark x1="76523" y1="39323" x2="76205" y2="40280"/>
                        <a14:backgroundMark x1="78409" y1="38071" x2="78271" y2="39103"/>
                        <a14:backgroundMark x1="78455" y1="40869" x2="78455" y2="40869"/>
                        <a14:backgroundMark x1="93886" y1="25626" x2="93886" y2="25626"/>
                        <a14:backgroundMark x1="87591" y1="25331" x2="87591" y2="25331"/>
                        <a14:backgroundMark x1="87864" y1="23343" x2="87864" y2="23343"/>
                        <a14:backgroundMark x1="81500" y1="60162" x2="81500" y2="60162"/>
                        <a14:backgroundMark x1="81818" y1="59794" x2="81227" y2="59867"/>
                        <a14:backgroundMark x1="22159" y1="17378" x2="22159" y2="17378"/>
                        <a14:backgroundMark x1="20273" y1="17894" x2="20273" y2="17894"/>
                      </a14:backgroundRemoval>
                    </a14:imgEffect>
                  </a14:imgLayer>
                </a14:imgProps>
              </a:ext>
              <a:ext uri="{28A0092B-C50C-407E-A947-70E740481C1C}">
                <a14:useLocalDpi xmlns:a14="http://schemas.microsoft.com/office/drawing/2010/main" val="0"/>
              </a:ext>
            </a:extLst>
          </a:blip>
          <a:srcRect l="58076" t="54517" r="29010" b="7140"/>
          <a:stretch/>
        </p:blipFill>
        <p:spPr>
          <a:xfrm>
            <a:off x="5908053" y="1609343"/>
            <a:ext cx="1064093" cy="974868"/>
          </a:xfrm>
          <a:prstGeom prst="rect">
            <a:avLst/>
          </a:prstGeom>
        </p:spPr>
      </p:pic>
      <p:pic>
        <p:nvPicPr>
          <p:cNvPr id="12" name="תמונה 11" descr="תמונה שמכילה אוסף תמונות&#10;&#10;התיאור נוצר באופן אוטומטי">
            <a:extLst>
              <a:ext uri="{FF2B5EF4-FFF2-40B4-BE49-F238E27FC236}">
                <a16:creationId xmlns:a16="http://schemas.microsoft.com/office/drawing/2014/main" id="{57912B2D-9D3F-64E0-5626-53A321E22463}"/>
              </a:ext>
            </a:extLst>
          </p:cNvPr>
          <p:cNvPicPr>
            <a:picLocks noChangeAspect="1"/>
          </p:cNvPicPr>
          <p:nvPr/>
        </p:nvPicPr>
        <p:blipFill rotWithShape="1">
          <a:blip r:embed="rId2" cstate="hqprint">
            <a:extLst>
              <a:ext uri="{BEBA8EAE-BF5A-486C-A8C5-ECC9F3942E4B}">
                <a14:imgProps xmlns:a14="http://schemas.microsoft.com/office/drawing/2010/main">
                  <a14:imgLayer r:embed="rId3">
                    <a14:imgEffect>
                      <a14:backgroundRemoval t="9205" b="90280" l="10000" r="95659">
                        <a14:foregroundMark x1="50341" y1="41016" x2="48091" y2="25184"/>
                        <a14:foregroundMark x1="48091" y1="25184" x2="51614" y2="20324"/>
                        <a14:foregroundMark x1="52477" y1="9205" x2="52477" y2="9205"/>
                        <a14:foregroundMark x1="64955" y1="19661" x2="65659" y2="20324"/>
                        <a14:foregroundMark x1="68023" y1="19219" x2="68023" y2="19219"/>
                        <a14:foregroundMark x1="61250" y1="19588" x2="61250" y2="19588"/>
                        <a14:foregroundMark x1="65364" y1="22901" x2="65023" y2="20619"/>
                        <a14:foregroundMark x1="69295" y1="25405" x2="69295" y2="25405"/>
                        <a14:foregroundMark x1="69659" y1="26215" x2="69773" y2="25847"/>
                        <a14:foregroundMark x1="70023" y1="28277" x2="70023" y2="28277"/>
                        <a14:foregroundMark x1="61909" y1="44035" x2="61523" y2="43373"/>
                        <a14:foregroundMark x1="64250" y1="59352" x2="62568" y2="73049"/>
                        <a14:foregroundMark x1="62568" y1="73049" x2="66091" y2="88365"/>
                        <a14:foregroundMark x1="64818" y1="71208" x2="64682" y2="69956"/>
                        <a14:foregroundMark x1="52750" y1="60383" x2="49523" y2="68189"/>
                        <a14:foregroundMark x1="49523" y1="68189" x2="47545" y2="81075"/>
                        <a14:foregroundMark x1="47545" y1="81075" x2="51250" y2="85714"/>
                        <a14:foregroundMark x1="51250" y1="85714" x2="52364" y2="89985"/>
                        <a14:foregroundMark x1="53068" y1="70619" x2="53000" y2="69809"/>
                        <a14:foregroundMark x1="47455" y1="68041" x2="47864" y2="67820"/>
                        <a14:foregroundMark x1="46955" y1="68262" x2="48023" y2="69809"/>
                        <a14:foregroundMark x1="53136" y1="67673" x2="52136" y2="68262"/>
                        <a14:foregroundMark x1="39682" y1="60898" x2="38409" y2="73417"/>
                        <a14:foregroundMark x1="38409" y1="73417" x2="31386" y2="81222"/>
                        <a14:foregroundMark x1="31909" y1="60236" x2="33341" y2="67084"/>
                        <a14:foregroundMark x1="37000" y1="85788" x2="38250" y2="90427"/>
                        <a14:foregroundMark x1="37841" y1="44624" x2="38682" y2="29602"/>
                        <a14:foregroundMark x1="38682" y1="29602" x2="38091" y2="16716"/>
                        <a14:foregroundMark x1="38091" y1="16716" x2="33955" y2="14801"/>
                        <a14:foregroundMark x1="33955" y1="14801" x2="32341" y2="27172"/>
                        <a14:foregroundMark x1="32341" y1="27172" x2="34182" y2="39691"/>
                        <a14:foregroundMark x1="34182" y1="39691" x2="33386" y2="44698"/>
                        <a14:foregroundMark x1="86809" y1="23343" x2="86659" y2="20987"/>
                        <a14:foregroundMark x1="86936" y1="25331" x2="86809" y2="23343"/>
                        <a14:foregroundMark x1="88159" y1="44551" x2="86936" y2="25331"/>
                        <a14:foregroundMark x1="88841" y1="14286" x2="90318" y2="21355"/>
                        <a14:foregroundMark x1="90545" y1="12813" x2="93091" y2="24374"/>
                        <a14:foregroundMark x1="93030" y1="25626" x2="92364" y2="39249"/>
                        <a14:foregroundMark x1="93091" y1="24374" x2="93030" y2="25626"/>
                        <a14:foregroundMark x1="92364" y1="39249" x2="91227" y2="40280"/>
                        <a14:foregroundMark x1="94560" y1="25626" x2="93977" y2="31296"/>
                        <a14:foregroundMark x1="94886" y1="22459" x2="94560" y2="25626"/>
                        <a14:foregroundMark x1="94432" y1="38292" x2="95659" y2="41311"/>
                        <a14:foregroundMark x1="90568" y1="59573" x2="88955" y2="74521"/>
                        <a14:foregroundMark x1="88955" y1="74521" x2="93409" y2="80854"/>
                        <a14:foregroundMark x1="93409" y1="80854" x2="93773" y2="59352"/>
                        <a14:foregroundMark x1="77295" y1="15758" x2="75659" y2="28866"/>
                        <a14:foregroundMark x1="75659" y1="28866" x2="78136" y2="39323"/>
                        <a14:foregroundMark x1="78738" y1="38508" x2="81727" y2="34462"/>
                        <a14:foregroundMark x1="81727" y1="34462" x2="80545" y2="20324"/>
                        <a14:foregroundMark x1="80545" y1="20324" x2="77545" y2="17378"/>
                        <a14:foregroundMark x1="77473" y1="40869" x2="77659" y2="39838"/>
                        <a14:foregroundMark x1="76955" y1="43741" x2="77473" y2="40869"/>
                        <a14:foregroundMark x1="78045" y1="39175" x2="78068" y2="39912"/>
                        <a14:foregroundMark x1="81886" y1="15317" x2="81386" y2="18189"/>
                        <a14:foregroundMark x1="75455" y1="17158" x2="75136" y2="15685"/>
                        <a14:foregroundMark x1="74659" y1="39838" x2="74705" y2="39985"/>
                        <a14:foregroundMark x1="75205" y1="41311" x2="75205" y2="41090"/>
                        <a14:foregroundMark x1="75705" y1="41016" x2="75705" y2="41016"/>
                        <a14:foregroundMark x1="82250" y1="41311" x2="82250" y2="41311"/>
                        <a14:foregroundMark x1="81091" y1="40943" x2="81091" y2="40943"/>
                        <a14:foregroundMark x1="48023" y1="18999" x2="51614" y2="16789"/>
                        <a14:foregroundMark x1="47136" y1="9205" x2="47205" y2="9205"/>
                        <a14:foregroundMark x1="81389" y1="60670" x2="78159" y2="62150"/>
                        <a14:foregroundMark x1="82659" y1="60088" x2="81943" y2="60416"/>
                        <a14:foregroundMark x1="78159" y1="62150" x2="75500" y2="72165"/>
                        <a14:foregroundMark x1="75500" y1="72165" x2="77273" y2="84683"/>
                        <a14:foregroundMark x1="77273" y1="84683" x2="81318" y2="81591"/>
                        <a14:foregroundMark x1="81318" y1="81591" x2="81659" y2="68778"/>
                        <a14:foregroundMark x1="81659" y1="68778" x2="83159" y2="58100"/>
                        <a14:foregroundMark x1="74977" y1="58100" x2="75500" y2="62150"/>
                        <a14:foregroundMark x1="63205" y1="64728" x2="62136" y2="78498"/>
                        <a14:foregroundMark x1="62136" y1="78498" x2="66091" y2="81517"/>
                        <a14:foregroundMark x1="66091" y1="81517" x2="66500" y2="67231"/>
                        <a14:foregroundMark x1="19841" y1="21281" x2="19750" y2="35862"/>
                        <a14:foregroundMark x1="19750" y1="35862" x2="23705" y2="32106"/>
                        <a14:foregroundMark x1="23705" y1="32106" x2="20659" y2="21281"/>
                        <a14:foregroundMark x1="20659" y1="21281" x2="19545" y2="21723"/>
                        <a14:foregroundMark x1="18409" y1="12297" x2="18364" y2="12297"/>
                        <a14:foregroundMark x1="21250" y1="10898" x2="21182" y2="11635"/>
                        <a14:foregroundMark x1="24023" y1="14359" x2="23614" y2="14580"/>
                        <a14:foregroundMark x1="23705" y1="12150" x2="23705" y2="12224"/>
                        <a14:foregroundMark x1="20955" y1="9647" x2="20432" y2="12518"/>
                        <a14:foregroundMark x1="24295" y1="12297" x2="23727" y2="15979"/>
                        <a14:foregroundMark x1="21705" y1="14728" x2="21705" y2="14728"/>
                        <a14:foregroundMark x1="21932" y1="10604" x2="21932" y2="10604"/>
                        <a14:foregroundMark x1="18182" y1="13844" x2="18182" y2="13844"/>
                        <a14:foregroundMark x1="19614" y1="12813" x2="19614" y2="12813"/>
                        <a14:foregroundMark x1="61477" y1="10677" x2="61477" y2="10677"/>
                        <a14:foregroundMark x1="24364" y1="74448" x2="20705" y2="84536"/>
                        <a14:foregroundMark x1="20705" y1="84536" x2="17886" y2="74890"/>
                        <a14:foregroundMark x1="17886" y1="74890" x2="20750" y2="65243"/>
                        <a14:foregroundMark x1="20750" y1="65243" x2="22864" y2="69440"/>
                        <a14:foregroundMark x1="18818" y1="64507" x2="18023" y2="61782"/>
                        <a14:foregroundMark x1="25023" y1="62150" x2="24295" y2="65979"/>
                        <a14:foregroundMark x1="75136" y1="14507" x2="75136" y2="14507"/>
                        <a14:foregroundMark x1="67795" y1="10457" x2="67818" y2="10457"/>
                        <a14:backgroundMark x1="76523" y1="39323" x2="76205" y2="40280"/>
                        <a14:backgroundMark x1="78409" y1="38071" x2="78271" y2="39103"/>
                        <a14:backgroundMark x1="78455" y1="40869" x2="78455" y2="40869"/>
                        <a14:backgroundMark x1="93886" y1="25626" x2="93886" y2="25626"/>
                        <a14:backgroundMark x1="87591" y1="25331" x2="87591" y2="25331"/>
                        <a14:backgroundMark x1="87864" y1="23343" x2="87864" y2="23343"/>
                        <a14:backgroundMark x1="81500" y1="60162" x2="81500" y2="60162"/>
                        <a14:backgroundMark x1="81818" y1="59794" x2="81227" y2="59867"/>
                        <a14:backgroundMark x1="22159" y1="17378" x2="22159" y2="17378"/>
                        <a14:backgroundMark x1="20273" y1="17894" x2="20273" y2="17894"/>
                      </a14:backgroundRemoval>
                    </a14:imgEffect>
                  </a14:imgLayer>
                </a14:imgProps>
              </a:ext>
              <a:ext uri="{28A0092B-C50C-407E-A947-70E740481C1C}">
                <a14:useLocalDpi xmlns:a14="http://schemas.microsoft.com/office/drawing/2010/main" val="0"/>
              </a:ext>
            </a:extLst>
          </a:blip>
          <a:srcRect l="72955" t="54517" r="15334" b="5451"/>
          <a:stretch/>
        </p:blipFill>
        <p:spPr>
          <a:xfrm>
            <a:off x="964461" y="3781176"/>
            <a:ext cx="989907" cy="1044150"/>
          </a:xfrm>
          <a:prstGeom prst="rect">
            <a:avLst/>
          </a:prstGeom>
        </p:spPr>
      </p:pic>
      <p:pic>
        <p:nvPicPr>
          <p:cNvPr id="13" name="תמונה 12" descr="תמונה שמכילה אוסף תמונות&#10;&#10;התיאור נוצר באופן אוטומטי">
            <a:extLst>
              <a:ext uri="{FF2B5EF4-FFF2-40B4-BE49-F238E27FC236}">
                <a16:creationId xmlns:a16="http://schemas.microsoft.com/office/drawing/2014/main" id="{073C2EDE-DE70-7676-A186-5683A27BBF5D}"/>
              </a:ext>
            </a:extLst>
          </p:cNvPr>
          <p:cNvPicPr>
            <a:picLocks noChangeAspect="1"/>
          </p:cNvPicPr>
          <p:nvPr/>
        </p:nvPicPr>
        <p:blipFill rotWithShape="1">
          <a:blip r:embed="rId2" cstate="hqprint">
            <a:extLst>
              <a:ext uri="{BEBA8EAE-BF5A-486C-A8C5-ECC9F3942E4B}">
                <a14:imgProps xmlns:a14="http://schemas.microsoft.com/office/drawing/2010/main">
                  <a14:imgLayer r:embed="rId3">
                    <a14:imgEffect>
                      <a14:backgroundRemoval t="9205" b="90280" l="10000" r="95659">
                        <a14:foregroundMark x1="50341" y1="41016" x2="48091" y2="25184"/>
                        <a14:foregroundMark x1="48091" y1="25184" x2="51614" y2="20324"/>
                        <a14:foregroundMark x1="52477" y1="9205" x2="52477" y2="9205"/>
                        <a14:foregroundMark x1="64955" y1="19661" x2="65659" y2="20324"/>
                        <a14:foregroundMark x1="68023" y1="19219" x2="68023" y2="19219"/>
                        <a14:foregroundMark x1="61250" y1="19588" x2="61250" y2="19588"/>
                        <a14:foregroundMark x1="65364" y1="22901" x2="65023" y2="20619"/>
                        <a14:foregroundMark x1="69295" y1="25405" x2="69295" y2="25405"/>
                        <a14:foregroundMark x1="69659" y1="26215" x2="69773" y2="25847"/>
                        <a14:foregroundMark x1="70023" y1="28277" x2="70023" y2="28277"/>
                        <a14:foregroundMark x1="61909" y1="44035" x2="61523" y2="43373"/>
                        <a14:foregroundMark x1="64250" y1="59352" x2="62568" y2="73049"/>
                        <a14:foregroundMark x1="62568" y1="73049" x2="66091" y2="88365"/>
                        <a14:foregroundMark x1="64818" y1="71208" x2="64682" y2="69956"/>
                        <a14:foregroundMark x1="52750" y1="60383" x2="49523" y2="68189"/>
                        <a14:foregroundMark x1="49523" y1="68189" x2="47545" y2="81075"/>
                        <a14:foregroundMark x1="47545" y1="81075" x2="51250" y2="85714"/>
                        <a14:foregroundMark x1="51250" y1="85714" x2="52364" y2="89985"/>
                        <a14:foregroundMark x1="53068" y1="70619" x2="53000" y2="69809"/>
                        <a14:foregroundMark x1="47455" y1="68041" x2="47864" y2="67820"/>
                        <a14:foregroundMark x1="46955" y1="68262" x2="48023" y2="69809"/>
                        <a14:foregroundMark x1="53136" y1="67673" x2="52136" y2="68262"/>
                        <a14:foregroundMark x1="39682" y1="60898" x2="38409" y2="73417"/>
                        <a14:foregroundMark x1="38409" y1="73417" x2="31386" y2="81222"/>
                        <a14:foregroundMark x1="31909" y1="60236" x2="33341" y2="67084"/>
                        <a14:foregroundMark x1="37000" y1="85788" x2="38250" y2="90427"/>
                        <a14:foregroundMark x1="37841" y1="44624" x2="38682" y2="29602"/>
                        <a14:foregroundMark x1="38682" y1="29602" x2="38091" y2="16716"/>
                        <a14:foregroundMark x1="38091" y1="16716" x2="33955" y2="14801"/>
                        <a14:foregroundMark x1="33955" y1="14801" x2="32341" y2="27172"/>
                        <a14:foregroundMark x1="32341" y1="27172" x2="34182" y2="39691"/>
                        <a14:foregroundMark x1="34182" y1="39691" x2="33386" y2="44698"/>
                        <a14:foregroundMark x1="86809" y1="23343" x2="86659" y2="20987"/>
                        <a14:foregroundMark x1="86936" y1="25331" x2="86809" y2="23343"/>
                        <a14:foregroundMark x1="88159" y1="44551" x2="86936" y2="25331"/>
                        <a14:foregroundMark x1="88841" y1="14286" x2="90318" y2="21355"/>
                        <a14:foregroundMark x1="90545" y1="12813" x2="93091" y2="24374"/>
                        <a14:foregroundMark x1="93030" y1="25626" x2="92364" y2="39249"/>
                        <a14:foregroundMark x1="93091" y1="24374" x2="93030" y2="25626"/>
                        <a14:foregroundMark x1="92364" y1="39249" x2="91227" y2="40280"/>
                        <a14:foregroundMark x1="94560" y1="25626" x2="93977" y2="31296"/>
                        <a14:foregroundMark x1="94886" y1="22459" x2="94560" y2="25626"/>
                        <a14:foregroundMark x1="94432" y1="38292" x2="95659" y2="41311"/>
                        <a14:foregroundMark x1="90568" y1="59573" x2="88955" y2="74521"/>
                        <a14:foregroundMark x1="88955" y1="74521" x2="93409" y2="80854"/>
                        <a14:foregroundMark x1="93409" y1="80854" x2="93773" y2="59352"/>
                        <a14:foregroundMark x1="77295" y1="15758" x2="75659" y2="28866"/>
                        <a14:foregroundMark x1="75659" y1="28866" x2="78136" y2="39323"/>
                        <a14:foregroundMark x1="78738" y1="38508" x2="81727" y2="34462"/>
                        <a14:foregroundMark x1="81727" y1="34462" x2="80545" y2="20324"/>
                        <a14:foregroundMark x1="80545" y1="20324" x2="77545" y2="17378"/>
                        <a14:foregroundMark x1="77473" y1="40869" x2="77659" y2="39838"/>
                        <a14:foregroundMark x1="76955" y1="43741" x2="77473" y2="40869"/>
                        <a14:foregroundMark x1="78045" y1="39175" x2="78068" y2="39912"/>
                        <a14:foregroundMark x1="81886" y1="15317" x2="81386" y2="18189"/>
                        <a14:foregroundMark x1="75455" y1="17158" x2="75136" y2="15685"/>
                        <a14:foregroundMark x1="74659" y1="39838" x2="74705" y2="39985"/>
                        <a14:foregroundMark x1="75205" y1="41311" x2="75205" y2="41090"/>
                        <a14:foregroundMark x1="75705" y1="41016" x2="75705" y2="41016"/>
                        <a14:foregroundMark x1="82250" y1="41311" x2="82250" y2="41311"/>
                        <a14:foregroundMark x1="81091" y1="40943" x2="81091" y2="40943"/>
                        <a14:foregroundMark x1="48023" y1="18999" x2="51614" y2="16789"/>
                        <a14:foregroundMark x1="47136" y1="9205" x2="47205" y2="9205"/>
                        <a14:foregroundMark x1="81389" y1="60670" x2="78159" y2="62150"/>
                        <a14:foregroundMark x1="82659" y1="60088" x2="81943" y2="60416"/>
                        <a14:foregroundMark x1="78159" y1="62150" x2="75500" y2="72165"/>
                        <a14:foregroundMark x1="75500" y1="72165" x2="77273" y2="84683"/>
                        <a14:foregroundMark x1="77273" y1="84683" x2="81318" y2="81591"/>
                        <a14:foregroundMark x1="81318" y1="81591" x2="81659" y2="68778"/>
                        <a14:foregroundMark x1="81659" y1="68778" x2="83159" y2="58100"/>
                        <a14:foregroundMark x1="74977" y1="58100" x2="75500" y2="62150"/>
                        <a14:foregroundMark x1="63205" y1="64728" x2="62136" y2="78498"/>
                        <a14:foregroundMark x1="62136" y1="78498" x2="66091" y2="81517"/>
                        <a14:foregroundMark x1="66091" y1="81517" x2="66500" y2="67231"/>
                        <a14:foregroundMark x1="19841" y1="21281" x2="19750" y2="35862"/>
                        <a14:foregroundMark x1="19750" y1="35862" x2="23705" y2="32106"/>
                        <a14:foregroundMark x1="23705" y1="32106" x2="20659" y2="21281"/>
                        <a14:foregroundMark x1="20659" y1="21281" x2="19545" y2="21723"/>
                        <a14:foregroundMark x1="18409" y1="12297" x2="18364" y2="12297"/>
                        <a14:foregroundMark x1="21250" y1="10898" x2="21182" y2="11635"/>
                        <a14:foregroundMark x1="24023" y1="14359" x2="23614" y2="14580"/>
                        <a14:foregroundMark x1="23705" y1="12150" x2="23705" y2="12224"/>
                        <a14:foregroundMark x1="20955" y1="9647" x2="20432" y2="12518"/>
                        <a14:foregroundMark x1="24295" y1="12297" x2="23727" y2="15979"/>
                        <a14:foregroundMark x1="21705" y1="14728" x2="21705" y2="14728"/>
                        <a14:foregroundMark x1="21932" y1="10604" x2="21932" y2="10604"/>
                        <a14:foregroundMark x1="18182" y1="13844" x2="18182" y2="13844"/>
                        <a14:foregroundMark x1="19614" y1="12813" x2="19614" y2="12813"/>
                        <a14:foregroundMark x1="61477" y1="10677" x2="61477" y2="10677"/>
                        <a14:foregroundMark x1="24364" y1="74448" x2="20705" y2="84536"/>
                        <a14:foregroundMark x1="20705" y1="84536" x2="17886" y2="74890"/>
                        <a14:foregroundMark x1="17886" y1="74890" x2="20750" y2="65243"/>
                        <a14:foregroundMark x1="20750" y1="65243" x2="22864" y2="69440"/>
                        <a14:foregroundMark x1="18818" y1="64507" x2="18023" y2="61782"/>
                        <a14:foregroundMark x1="25023" y1="62150" x2="24295" y2="65979"/>
                        <a14:foregroundMark x1="75136" y1="14507" x2="75136" y2="14507"/>
                        <a14:foregroundMark x1="67795" y1="10457" x2="67818" y2="10457"/>
                        <a14:backgroundMark x1="76523" y1="39323" x2="76205" y2="40280"/>
                        <a14:backgroundMark x1="78409" y1="38071" x2="78271" y2="39103"/>
                        <a14:backgroundMark x1="78455" y1="40869" x2="78455" y2="40869"/>
                        <a14:backgroundMark x1="93886" y1="25626" x2="93886" y2="25626"/>
                        <a14:backgroundMark x1="87591" y1="25331" x2="87591" y2="25331"/>
                        <a14:backgroundMark x1="87864" y1="23343" x2="87864" y2="23343"/>
                        <a14:backgroundMark x1="81500" y1="60162" x2="81500" y2="60162"/>
                        <a14:backgroundMark x1="81818" y1="59794" x2="81227" y2="59867"/>
                        <a14:backgroundMark x1="22159" y1="17378" x2="22159" y2="17378"/>
                        <a14:backgroundMark x1="20273" y1="17894" x2="20273" y2="17894"/>
                      </a14:backgroundRemoval>
                    </a14:imgEffect>
                  </a14:imgLayer>
                </a14:imgProps>
              </a:ext>
              <a:ext uri="{28A0092B-C50C-407E-A947-70E740481C1C}">
                <a14:useLocalDpi xmlns:a14="http://schemas.microsoft.com/office/drawing/2010/main" val="0"/>
              </a:ext>
            </a:extLst>
          </a:blip>
          <a:srcRect l="85428" t="8895" r="2861" b="51072"/>
          <a:stretch/>
        </p:blipFill>
        <p:spPr>
          <a:xfrm>
            <a:off x="3452215" y="1716077"/>
            <a:ext cx="921140" cy="971615"/>
          </a:xfrm>
          <a:prstGeom prst="rect">
            <a:avLst/>
          </a:prstGeom>
        </p:spPr>
      </p:pic>
      <p:sp>
        <p:nvSpPr>
          <p:cNvPr id="2" name="תשובה ו וחידה 2">
            <a:extLst>
              <a:ext uri="{FF2B5EF4-FFF2-40B4-BE49-F238E27FC236}">
                <a16:creationId xmlns:a16="http://schemas.microsoft.com/office/drawing/2014/main" id="{F85CFF32-F233-4FE9-8CCB-EF67461D9845}"/>
              </a:ext>
            </a:extLst>
          </p:cNvPr>
          <p:cNvSpPr txBox="1"/>
          <p:nvPr/>
        </p:nvSpPr>
        <p:spPr>
          <a:xfrm>
            <a:off x="8585920" y="168414"/>
            <a:ext cx="3400291" cy="954107"/>
          </a:xfrm>
          <a:prstGeom prst="rect">
            <a:avLst/>
          </a:prstGeom>
          <a:noFill/>
        </p:spPr>
        <p:txBody>
          <a:bodyPr wrap="none" rtlCol="1">
            <a:spAutoFit/>
          </a:bodyPr>
          <a:lstStyle/>
          <a:p>
            <a:r>
              <a:rPr lang="he-IL" sz="2800" dirty="0">
                <a:latin typeface="Calibri" panose="020F0502020204030204" pitchFamily="34" charset="0"/>
                <a:cs typeface="Calibri" panose="020F0502020204030204" pitchFamily="34" charset="0"/>
              </a:rPr>
              <a:t>יֵש בֶּחָצֵר 10 מִפְלָצוֹת.</a:t>
            </a:r>
          </a:p>
          <a:p>
            <a:r>
              <a:rPr lang="he-IL" sz="2800" dirty="0">
                <a:latin typeface="Calibri" panose="020F0502020204030204" pitchFamily="34" charset="0"/>
                <a:cs typeface="Calibri" panose="020F0502020204030204" pitchFamily="34" charset="0"/>
              </a:rPr>
              <a:t>עִזְרוּ לָהֶן לְהִסְתַדֵר בְּזוּגוֹת.</a:t>
            </a:r>
          </a:p>
        </p:txBody>
      </p:sp>
      <p:sp>
        <p:nvSpPr>
          <p:cNvPr id="17" name="חידה 1">
            <a:extLst>
              <a:ext uri="{FF2B5EF4-FFF2-40B4-BE49-F238E27FC236}">
                <a16:creationId xmlns:a16="http://schemas.microsoft.com/office/drawing/2014/main" id="{F8AD17D6-53C5-4F10-AAC4-38C47EB70532}"/>
              </a:ext>
            </a:extLst>
          </p:cNvPr>
          <p:cNvSpPr txBox="1"/>
          <p:nvPr/>
        </p:nvSpPr>
        <p:spPr>
          <a:xfrm>
            <a:off x="9184537" y="256140"/>
            <a:ext cx="2850460" cy="523220"/>
          </a:xfrm>
          <a:prstGeom prst="rect">
            <a:avLst/>
          </a:prstGeom>
          <a:noFill/>
        </p:spPr>
        <p:txBody>
          <a:bodyPr wrap="none" rtlCol="1">
            <a:spAutoFit/>
          </a:bodyPr>
          <a:lstStyle/>
          <a:p>
            <a:r>
              <a:rPr lang="he-IL" sz="2800" dirty="0">
                <a:latin typeface="Calibri" panose="020F0502020204030204" pitchFamily="34" charset="0"/>
                <a:cs typeface="Calibri" panose="020F0502020204030204" pitchFamily="34" charset="0"/>
              </a:rPr>
              <a:t>כַּמָה מִפְלָצוֹת בֶּחָצֵר?</a:t>
            </a:r>
          </a:p>
        </p:txBody>
      </p:sp>
      <p:sp>
        <p:nvSpPr>
          <p:cNvPr id="20" name="חידה 3">
            <a:extLst>
              <a:ext uri="{FF2B5EF4-FFF2-40B4-BE49-F238E27FC236}">
                <a16:creationId xmlns:a16="http://schemas.microsoft.com/office/drawing/2014/main" id="{ACFE8FCC-C49A-4A10-956B-6071B8FE2723}"/>
              </a:ext>
            </a:extLst>
          </p:cNvPr>
          <p:cNvSpPr txBox="1"/>
          <p:nvPr/>
        </p:nvSpPr>
        <p:spPr>
          <a:xfrm>
            <a:off x="6867966" y="160801"/>
            <a:ext cx="5150769" cy="954107"/>
          </a:xfrm>
          <a:prstGeom prst="rect">
            <a:avLst/>
          </a:prstGeom>
          <a:noFill/>
        </p:spPr>
        <p:txBody>
          <a:bodyPr wrap="none" rtlCol="1">
            <a:spAutoFit/>
          </a:bodyPr>
          <a:lstStyle/>
          <a:p>
            <a:r>
              <a:rPr lang="he-IL" sz="2800" dirty="0">
                <a:latin typeface="Calibri" panose="020F0502020204030204" pitchFamily="34" charset="0"/>
                <a:cs typeface="Calibri" panose="020F0502020204030204" pitchFamily="34" charset="0"/>
              </a:rPr>
              <a:t>הַאִם הִצְלַחְתֶם לְסַדֵר אֶת כָּל הַמִפְלָצוֹת?</a:t>
            </a:r>
          </a:p>
          <a:p>
            <a:r>
              <a:rPr lang="he-IL" sz="2800" dirty="0">
                <a:latin typeface="Calibri" panose="020F0502020204030204" pitchFamily="34" charset="0"/>
                <a:cs typeface="Calibri" panose="020F0502020204030204" pitchFamily="34" charset="0"/>
              </a:rPr>
              <a:t>כַּמָה זוּגוֹת יֵש?</a:t>
            </a:r>
          </a:p>
        </p:txBody>
      </p:sp>
      <p:sp>
        <p:nvSpPr>
          <p:cNvPr id="16" name="לחצן חידה 1">
            <a:extLst>
              <a:ext uri="{FF2B5EF4-FFF2-40B4-BE49-F238E27FC236}">
                <a16:creationId xmlns:a16="http://schemas.microsoft.com/office/drawing/2014/main" id="{60CAA9F3-2142-D7E4-4ED7-83E9980E87CA}"/>
              </a:ext>
            </a:extLst>
          </p:cNvPr>
          <p:cNvSpPr/>
          <p:nvPr/>
        </p:nvSpPr>
        <p:spPr>
          <a:xfrm>
            <a:off x="8988867" y="5334878"/>
            <a:ext cx="2777497" cy="1280826"/>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4"/>
          </a:solidFill>
          <a:ln w="57150" cap="rnd">
            <a:no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tx1"/>
                </a:solidFill>
                <a:latin typeface="Calibri" panose="020F0502020204030204" pitchFamily="34" charset="0"/>
                <a:cs typeface="Calibri" panose="020F0502020204030204" pitchFamily="34" charset="0"/>
              </a:rPr>
              <a:t>לַחֲצוּ עָלַי</a:t>
            </a:r>
          </a:p>
          <a:p>
            <a:pPr algn="ctr"/>
            <a:r>
              <a:rPr lang="he-IL" sz="2800" dirty="0">
                <a:solidFill>
                  <a:schemeClr val="tx1"/>
                </a:solidFill>
                <a:latin typeface="Calibri" panose="020F0502020204030204" pitchFamily="34" charset="0"/>
                <a:cs typeface="Calibri" panose="020F0502020204030204" pitchFamily="34" charset="0"/>
              </a:rPr>
              <a:t>לְהַצָגַת הַתְשוּבָה.</a:t>
            </a:r>
            <a:endParaRPr lang="en-IL" sz="2800" dirty="0">
              <a:solidFill>
                <a:schemeClr val="tx1"/>
              </a:solidFill>
            </a:endParaRPr>
          </a:p>
        </p:txBody>
      </p:sp>
      <p:sp>
        <p:nvSpPr>
          <p:cNvPr id="23" name="לחצן חידה 2">
            <a:extLst>
              <a:ext uri="{FF2B5EF4-FFF2-40B4-BE49-F238E27FC236}">
                <a16:creationId xmlns:a16="http://schemas.microsoft.com/office/drawing/2014/main" id="{B5A7B96B-84A8-AF3E-D685-0858C8792880}"/>
              </a:ext>
            </a:extLst>
          </p:cNvPr>
          <p:cNvSpPr/>
          <p:nvPr/>
        </p:nvSpPr>
        <p:spPr>
          <a:xfrm>
            <a:off x="8988867" y="5334878"/>
            <a:ext cx="2777497" cy="1280826"/>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4"/>
          </a:solidFill>
          <a:ln w="57150" cap="rnd">
            <a:no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tx1"/>
                </a:solidFill>
                <a:latin typeface="Calibri" panose="020F0502020204030204" pitchFamily="34" charset="0"/>
                <a:cs typeface="Calibri" panose="020F0502020204030204" pitchFamily="34" charset="0"/>
              </a:rPr>
              <a:t>לַחֲצוּ עָלַי</a:t>
            </a:r>
          </a:p>
          <a:p>
            <a:pPr algn="ctr"/>
            <a:r>
              <a:rPr lang="he-IL" sz="2800" dirty="0">
                <a:solidFill>
                  <a:schemeClr val="tx1"/>
                </a:solidFill>
                <a:latin typeface="Calibri" panose="020F0502020204030204" pitchFamily="34" charset="0"/>
                <a:cs typeface="Calibri" panose="020F0502020204030204" pitchFamily="34" charset="0"/>
              </a:rPr>
              <a:t>לְסִדוּר הַמִפְלָצוֹת בְּזוּגוֹת.</a:t>
            </a:r>
            <a:endParaRPr lang="en-IL" sz="2800" dirty="0">
              <a:solidFill>
                <a:schemeClr val="tx1"/>
              </a:solidFill>
            </a:endParaRPr>
          </a:p>
        </p:txBody>
      </p:sp>
      <p:sp>
        <p:nvSpPr>
          <p:cNvPr id="24" name="לחצן חידה 3">
            <a:extLst>
              <a:ext uri="{FF2B5EF4-FFF2-40B4-BE49-F238E27FC236}">
                <a16:creationId xmlns:a16="http://schemas.microsoft.com/office/drawing/2014/main" id="{6F496144-FBBE-3EC9-4042-5DBA6C2B4F46}"/>
              </a:ext>
            </a:extLst>
          </p:cNvPr>
          <p:cNvSpPr/>
          <p:nvPr/>
        </p:nvSpPr>
        <p:spPr>
          <a:xfrm>
            <a:off x="8988867" y="5334878"/>
            <a:ext cx="2777497" cy="1280826"/>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4"/>
          </a:solidFill>
          <a:ln w="57150" cap="rnd">
            <a:no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tx1"/>
                </a:solidFill>
                <a:latin typeface="Calibri" panose="020F0502020204030204" pitchFamily="34" charset="0"/>
                <a:cs typeface="Calibri" panose="020F0502020204030204" pitchFamily="34" charset="0"/>
              </a:rPr>
              <a:t>לַחֲצוּ עָלַי</a:t>
            </a:r>
          </a:p>
          <a:p>
            <a:pPr algn="ctr"/>
            <a:r>
              <a:rPr lang="he-IL" sz="2800" dirty="0">
                <a:solidFill>
                  <a:schemeClr val="tx1"/>
                </a:solidFill>
                <a:latin typeface="Calibri" panose="020F0502020204030204" pitchFamily="34" charset="0"/>
                <a:cs typeface="Calibri" panose="020F0502020204030204" pitchFamily="34" charset="0"/>
              </a:rPr>
              <a:t>לְהַצָגַת הַתְשוּבָה.</a:t>
            </a:r>
            <a:endParaRPr lang="en-IL" sz="2800" dirty="0">
              <a:solidFill>
                <a:schemeClr val="tx1"/>
              </a:solidFill>
            </a:endParaRPr>
          </a:p>
        </p:txBody>
      </p:sp>
      <p:sp>
        <p:nvSpPr>
          <p:cNvPr id="25" name="תשובה לחידה 3">
            <a:extLst>
              <a:ext uri="{FF2B5EF4-FFF2-40B4-BE49-F238E27FC236}">
                <a16:creationId xmlns:a16="http://schemas.microsoft.com/office/drawing/2014/main" id="{3C10D49A-22B0-EE33-6FA9-344AFEB933C9}"/>
              </a:ext>
            </a:extLst>
          </p:cNvPr>
          <p:cNvSpPr/>
          <p:nvPr/>
        </p:nvSpPr>
        <p:spPr>
          <a:xfrm>
            <a:off x="544926" y="4867275"/>
            <a:ext cx="3022187" cy="1709426"/>
          </a:xfrm>
          <a:custGeom>
            <a:avLst/>
            <a:gdLst>
              <a:gd name="connsiteX0" fmla="*/ 0 w 3022187"/>
              <a:gd name="connsiteY0" fmla="*/ 0 h 1709426"/>
              <a:gd name="connsiteX1" fmla="*/ 443254 w 3022187"/>
              <a:gd name="connsiteY1" fmla="*/ 0 h 1709426"/>
              <a:gd name="connsiteX2" fmla="*/ 977174 w 3022187"/>
              <a:gd name="connsiteY2" fmla="*/ 0 h 1709426"/>
              <a:gd name="connsiteX3" fmla="*/ 1450650 w 3022187"/>
              <a:gd name="connsiteY3" fmla="*/ 0 h 1709426"/>
              <a:gd name="connsiteX4" fmla="*/ 1893904 w 3022187"/>
              <a:gd name="connsiteY4" fmla="*/ 0 h 1709426"/>
              <a:gd name="connsiteX5" fmla="*/ 2427824 w 3022187"/>
              <a:gd name="connsiteY5" fmla="*/ 0 h 1709426"/>
              <a:gd name="connsiteX6" fmla="*/ 3022187 w 3022187"/>
              <a:gd name="connsiteY6" fmla="*/ 0 h 1709426"/>
              <a:gd name="connsiteX7" fmla="*/ 3022187 w 3022187"/>
              <a:gd name="connsiteY7" fmla="*/ 569809 h 1709426"/>
              <a:gd name="connsiteX8" fmla="*/ 3022187 w 3022187"/>
              <a:gd name="connsiteY8" fmla="*/ 1105429 h 1709426"/>
              <a:gd name="connsiteX9" fmla="*/ 3022187 w 3022187"/>
              <a:gd name="connsiteY9" fmla="*/ 1709426 h 1709426"/>
              <a:gd name="connsiteX10" fmla="*/ 2578933 w 3022187"/>
              <a:gd name="connsiteY10" fmla="*/ 1709426 h 1709426"/>
              <a:gd name="connsiteX11" fmla="*/ 2165901 w 3022187"/>
              <a:gd name="connsiteY11" fmla="*/ 1709426 h 1709426"/>
              <a:gd name="connsiteX12" fmla="*/ 1631981 w 3022187"/>
              <a:gd name="connsiteY12" fmla="*/ 1709426 h 1709426"/>
              <a:gd name="connsiteX13" fmla="*/ 1188727 w 3022187"/>
              <a:gd name="connsiteY13" fmla="*/ 1709426 h 1709426"/>
              <a:gd name="connsiteX14" fmla="*/ 654807 w 3022187"/>
              <a:gd name="connsiteY14" fmla="*/ 1709426 h 1709426"/>
              <a:gd name="connsiteX15" fmla="*/ 0 w 3022187"/>
              <a:gd name="connsiteY15" fmla="*/ 1709426 h 1709426"/>
              <a:gd name="connsiteX16" fmla="*/ 0 w 3022187"/>
              <a:gd name="connsiteY16" fmla="*/ 1156712 h 1709426"/>
              <a:gd name="connsiteX17" fmla="*/ 0 w 3022187"/>
              <a:gd name="connsiteY17" fmla="*/ 569809 h 1709426"/>
              <a:gd name="connsiteX18" fmla="*/ 0 w 3022187"/>
              <a:gd name="connsiteY18" fmla="*/ 0 h 170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022187" h="1709426" fill="none" extrusionOk="0">
                <a:moveTo>
                  <a:pt x="0" y="0"/>
                </a:moveTo>
                <a:cubicBezTo>
                  <a:pt x="216229" y="-1467"/>
                  <a:pt x="231083" y="23630"/>
                  <a:pt x="443254" y="0"/>
                </a:cubicBezTo>
                <a:cubicBezTo>
                  <a:pt x="655425" y="-23630"/>
                  <a:pt x="855566" y="18622"/>
                  <a:pt x="977174" y="0"/>
                </a:cubicBezTo>
                <a:cubicBezTo>
                  <a:pt x="1098782" y="-18622"/>
                  <a:pt x="1308371" y="26464"/>
                  <a:pt x="1450650" y="0"/>
                </a:cubicBezTo>
                <a:cubicBezTo>
                  <a:pt x="1592929" y="-26464"/>
                  <a:pt x="1731764" y="34280"/>
                  <a:pt x="1893904" y="0"/>
                </a:cubicBezTo>
                <a:cubicBezTo>
                  <a:pt x="2056044" y="-34280"/>
                  <a:pt x="2182266" y="33650"/>
                  <a:pt x="2427824" y="0"/>
                </a:cubicBezTo>
                <a:cubicBezTo>
                  <a:pt x="2673382" y="-33650"/>
                  <a:pt x="2869676" y="68056"/>
                  <a:pt x="3022187" y="0"/>
                </a:cubicBezTo>
                <a:cubicBezTo>
                  <a:pt x="3049403" y="172578"/>
                  <a:pt x="2998087" y="361023"/>
                  <a:pt x="3022187" y="569809"/>
                </a:cubicBezTo>
                <a:cubicBezTo>
                  <a:pt x="3046287" y="778595"/>
                  <a:pt x="2986820" y="947897"/>
                  <a:pt x="3022187" y="1105429"/>
                </a:cubicBezTo>
                <a:cubicBezTo>
                  <a:pt x="3057554" y="1262961"/>
                  <a:pt x="2964205" y="1524240"/>
                  <a:pt x="3022187" y="1709426"/>
                </a:cubicBezTo>
                <a:cubicBezTo>
                  <a:pt x="2814024" y="1751850"/>
                  <a:pt x="2722671" y="1661895"/>
                  <a:pt x="2578933" y="1709426"/>
                </a:cubicBezTo>
                <a:cubicBezTo>
                  <a:pt x="2435195" y="1756957"/>
                  <a:pt x="2356453" y="1666683"/>
                  <a:pt x="2165901" y="1709426"/>
                </a:cubicBezTo>
                <a:cubicBezTo>
                  <a:pt x="1975349" y="1752169"/>
                  <a:pt x="1782099" y="1701447"/>
                  <a:pt x="1631981" y="1709426"/>
                </a:cubicBezTo>
                <a:cubicBezTo>
                  <a:pt x="1481863" y="1717405"/>
                  <a:pt x="1304968" y="1667735"/>
                  <a:pt x="1188727" y="1709426"/>
                </a:cubicBezTo>
                <a:cubicBezTo>
                  <a:pt x="1072486" y="1751117"/>
                  <a:pt x="834258" y="1655410"/>
                  <a:pt x="654807" y="1709426"/>
                </a:cubicBezTo>
                <a:cubicBezTo>
                  <a:pt x="475356" y="1763442"/>
                  <a:pt x="207401" y="1637817"/>
                  <a:pt x="0" y="1709426"/>
                </a:cubicBezTo>
                <a:cubicBezTo>
                  <a:pt x="-36868" y="1461503"/>
                  <a:pt x="33452" y="1363976"/>
                  <a:pt x="0" y="1156712"/>
                </a:cubicBezTo>
                <a:cubicBezTo>
                  <a:pt x="-33452" y="949448"/>
                  <a:pt x="9" y="764108"/>
                  <a:pt x="0" y="569809"/>
                </a:cubicBezTo>
                <a:cubicBezTo>
                  <a:pt x="-9" y="375510"/>
                  <a:pt x="34732" y="168124"/>
                  <a:pt x="0" y="0"/>
                </a:cubicBezTo>
                <a:close/>
              </a:path>
              <a:path w="3022187" h="1709426" stroke="0" extrusionOk="0">
                <a:moveTo>
                  <a:pt x="0" y="0"/>
                </a:moveTo>
                <a:cubicBezTo>
                  <a:pt x="130601" y="-23629"/>
                  <a:pt x="277737" y="48346"/>
                  <a:pt x="473476" y="0"/>
                </a:cubicBezTo>
                <a:cubicBezTo>
                  <a:pt x="669215" y="-48346"/>
                  <a:pt x="684916" y="37982"/>
                  <a:pt x="886508" y="0"/>
                </a:cubicBezTo>
                <a:cubicBezTo>
                  <a:pt x="1088100" y="-37982"/>
                  <a:pt x="1244861" y="21562"/>
                  <a:pt x="1450650" y="0"/>
                </a:cubicBezTo>
                <a:cubicBezTo>
                  <a:pt x="1656439" y="-21562"/>
                  <a:pt x="1733702" y="8194"/>
                  <a:pt x="1924126" y="0"/>
                </a:cubicBezTo>
                <a:cubicBezTo>
                  <a:pt x="2114550" y="-8194"/>
                  <a:pt x="2243462" y="39248"/>
                  <a:pt x="2397602" y="0"/>
                </a:cubicBezTo>
                <a:cubicBezTo>
                  <a:pt x="2551742" y="-39248"/>
                  <a:pt x="2794604" y="379"/>
                  <a:pt x="3022187" y="0"/>
                </a:cubicBezTo>
                <a:cubicBezTo>
                  <a:pt x="3025681" y="155055"/>
                  <a:pt x="3019109" y="342055"/>
                  <a:pt x="3022187" y="535620"/>
                </a:cubicBezTo>
                <a:cubicBezTo>
                  <a:pt x="3025265" y="729185"/>
                  <a:pt x="2983284" y="949090"/>
                  <a:pt x="3022187" y="1105429"/>
                </a:cubicBezTo>
                <a:cubicBezTo>
                  <a:pt x="3061090" y="1261768"/>
                  <a:pt x="2989757" y="1468219"/>
                  <a:pt x="3022187" y="1709426"/>
                </a:cubicBezTo>
                <a:cubicBezTo>
                  <a:pt x="2805520" y="1750331"/>
                  <a:pt x="2712068" y="1684371"/>
                  <a:pt x="2578933" y="1709426"/>
                </a:cubicBezTo>
                <a:cubicBezTo>
                  <a:pt x="2445798" y="1734481"/>
                  <a:pt x="2287922" y="1684810"/>
                  <a:pt x="2075235" y="1709426"/>
                </a:cubicBezTo>
                <a:cubicBezTo>
                  <a:pt x="1862548" y="1734042"/>
                  <a:pt x="1729003" y="1702168"/>
                  <a:pt x="1601759" y="1709426"/>
                </a:cubicBezTo>
                <a:cubicBezTo>
                  <a:pt x="1474515" y="1716684"/>
                  <a:pt x="1309499" y="1670828"/>
                  <a:pt x="1037618" y="1709426"/>
                </a:cubicBezTo>
                <a:cubicBezTo>
                  <a:pt x="765737" y="1748024"/>
                  <a:pt x="646649" y="1682756"/>
                  <a:pt x="473476" y="1709426"/>
                </a:cubicBezTo>
                <a:cubicBezTo>
                  <a:pt x="300303" y="1736096"/>
                  <a:pt x="220998" y="1707928"/>
                  <a:pt x="0" y="1709426"/>
                </a:cubicBezTo>
                <a:cubicBezTo>
                  <a:pt x="-45559" y="1458114"/>
                  <a:pt x="40154" y="1334861"/>
                  <a:pt x="0" y="1139617"/>
                </a:cubicBezTo>
                <a:cubicBezTo>
                  <a:pt x="-40154" y="944373"/>
                  <a:pt x="45667" y="814733"/>
                  <a:pt x="0" y="586903"/>
                </a:cubicBezTo>
                <a:cubicBezTo>
                  <a:pt x="-45667" y="359073"/>
                  <a:pt x="63230" y="213056"/>
                  <a:pt x="0" y="0"/>
                </a:cubicBezTo>
                <a:close/>
              </a:path>
            </a:pathLst>
          </a:custGeom>
          <a:solidFill>
            <a:schemeClr val="accent4">
              <a:lumMod val="20000"/>
              <a:lumOff val="80000"/>
            </a:schemeClr>
          </a:solidFill>
          <a:ln w="38100">
            <a:solidFill>
              <a:schemeClr val="accent2"/>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סִדַרְנוּ אֶת 10 הַמִפְלָצוֹת בַּ־5 זוּגוֹת.</a:t>
            </a:r>
          </a:p>
        </p:txBody>
      </p:sp>
    </p:spTree>
    <p:extLst>
      <p:ext uri="{BB962C8B-B14F-4D97-AF65-F5344CB8AC3E}">
        <p14:creationId xmlns:p14="http://schemas.microsoft.com/office/powerpoint/2010/main" val="69444504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6"/>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hidden"/>
                                      </p:to>
                                    </p:set>
                                  </p:childTnLst>
                                </p:cTn>
                              </p:par>
                              <p:par>
                                <p:cTn id="9" presetID="1" presetClass="entr" presetSubtype="0"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1" nodeType="afterEffect">
                                  <p:stCondLst>
                                    <p:cond delay="0"/>
                                  </p:stCondLst>
                                  <p:childTnLst>
                                    <p:set>
                                      <p:cBhvr>
                                        <p:cTn id="13" dur="1" fill="hold">
                                          <p:stCondLst>
                                            <p:cond delay="0"/>
                                          </p:stCondLst>
                                        </p:cTn>
                                        <p:tgtEl>
                                          <p:spTgt spid="23"/>
                                        </p:tgtEl>
                                        <p:attrNameLst>
                                          <p:attrName>style.visibility</p:attrName>
                                        </p:attrNameLst>
                                      </p:cBhvr>
                                      <p:to>
                                        <p:strVal val="visible"/>
                                      </p:to>
                                    </p:set>
                                  </p:childTnLst>
                                </p:cTn>
                              </p:par>
                            </p:childTnLst>
                          </p:cTn>
                        </p:par>
                      </p:childTnLst>
                    </p:cTn>
                  </p:par>
                </p:childTnLst>
              </p:cTn>
              <p:nextCondLst>
                <p:cond evt="onClick" delay="0">
                  <p:tgtEl>
                    <p:spTgt spid="16"/>
                  </p:tgtEl>
                </p:cond>
              </p:nextCondLst>
            </p:seq>
            <p:seq concurrent="1" nextAc="seek">
              <p:cTn id="14" restart="whenNotActive" fill="hold" evtFilter="cancelBubble" nodeType="interactiveSeq">
                <p:stCondLst>
                  <p:cond evt="onClick" delay="0">
                    <p:tgtEl>
                      <p:spTgt spid="23"/>
                    </p:tgtEl>
                  </p:cond>
                </p:stCondLst>
                <p:endSync evt="end" delay="0">
                  <p:rtn val="all"/>
                </p:endSync>
                <p:childTnLst>
                  <p:par>
                    <p:cTn id="15" fill="hold">
                      <p:stCondLst>
                        <p:cond delay="0"/>
                      </p:stCondLst>
                      <p:childTnLst>
                        <p:par>
                          <p:cTn id="16" fill="hold">
                            <p:stCondLst>
                              <p:cond delay="0"/>
                            </p:stCondLst>
                            <p:childTnLst>
                              <p:par>
                                <p:cTn id="17" presetID="1" presetClass="exit" presetSubtype="0" fill="hold" grpId="0" nodeType="withEffect">
                                  <p:stCondLst>
                                    <p:cond delay="0"/>
                                  </p:stCondLst>
                                  <p:childTnLst>
                                    <p:set>
                                      <p:cBhvr>
                                        <p:cTn id="18" dur="1" fill="hold">
                                          <p:stCondLst>
                                            <p:cond delay="0"/>
                                          </p:stCondLst>
                                        </p:cTn>
                                        <p:tgtEl>
                                          <p:spTgt spid="23"/>
                                        </p:tgtEl>
                                        <p:attrNameLst>
                                          <p:attrName>style.visibility</p:attrName>
                                        </p:attrNameLst>
                                      </p:cBhvr>
                                      <p:to>
                                        <p:strVal val="hidden"/>
                                      </p:to>
                                    </p:set>
                                  </p:childTnLst>
                                </p:cTn>
                              </p:par>
                              <p:par>
                                <p:cTn id="19" presetID="42" presetClass="path" presetSubtype="0" accel="50000" decel="50000" fill="hold" nodeType="withEffect">
                                  <p:stCondLst>
                                    <p:cond delay="0"/>
                                  </p:stCondLst>
                                  <p:childTnLst>
                                    <p:animMotion origin="layout" path="M 6.25E-7 -1.48148E-6 L -0.09089 -0.20208 " pathEditMode="relative" rAng="0" ptsTypes="AA">
                                      <p:cBhvr>
                                        <p:cTn id="20" dur="500" fill="hold"/>
                                        <p:tgtEl>
                                          <p:spTgt spid="6"/>
                                        </p:tgtEl>
                                        <p:attrNameLst>
                                          <p:attrName>ppt_x</p:attrName>
                                          <p:attrName>ppt_y</p:attrName>
                                        </p:attrNameLst>
                                      </p:cBhvr>
                                      <p:rCtr x="-4544" y="-10116"/>
                                    </p:animMotion>
                                  </p:childTnLst>
                                </p:cTn>
                              </p:par>
                              <p:par>
                                <p:cTn id="21" presetID="42" presetClass="path" presetSubtype="0" accel="50000" decel="50000" fill="hold" nodeType="withEffect">
                                  <p:stCondLst>
                                    <p:cond delay="0"/>
                                  </p:stCondLst>
                                  <p:childTnLst>
                                    <p:animMotion origin="layout" path="M -3.54167E-6 -4.81481E-6 L -0.16067 -0.18981 " pathEditMode="relative" rAng="0" ptsTypes="AA">
                                      <p:cBhvr>
                                        <p:cTn id="22" dur="500" fill="hold"/>
                                        <p:tgtEl>
                                          <p:spTgt spid="13"/>
                                        </p:tgtEl>
                                        <p:attrNameLst>
                                          <p:attrName>ppt_x</p:attrName>
                                          <p:attrName>ppt_y</p:attrName>
                                        </p:attrNameLst>
                                      </p:cBhvr>
                                      <p:rCtr x="-8034" y="-9491"/>
                                    </p:animMotion>
                                  </p:childTnLst>
                                </p:cTn>
                              </p:par>
                              <p:par>
                                <p:cTn id="23" presetID="42" presetClass="path" presetSubtype="0" accel="50000" decel="50000" fill="hold" nodeType="withEffect">
                                  <p:stCondLst>
                                    <p:cond delay="0"/>
                                  </p:stCondLst>
                                  <p:childTnLst>
                                    <p:animMotion origin="layout" path="M -2.70833E-6 1.85185E-6 L 0.00547 -0.20209 " pathEditMode="relative" rAng="0" ptsTypes="AA">
                                      <p:cBhvr>
                                        <p:cTn id="24" dur="500" fill="hold"/>
                                        <p:tgtEl>
                                          <p:spTgt spid="4"/>
                                        </p:tgtEl>
                                        <p:attrNameLst>
                                          <p:attrName>ppt_x</p:attrName>
                                          <p:attrName>ppt_y</p:attrName>
                                        </p:attrNameLst>
                                      </p:cBhvr>
                                      <p:rCtr x="273" y="-10116"/>
                                    </p:animMotion>
                                  </p:childTnLst>
                                </p:cTn>
                              </p:par>
                              <p:par>
                                <p:cTn id="25" presetID="42" presetClass="path" presetSubtype="0" accel="50000" decel="50000" fill="hold" nodeType="withEffect">
                                  <p:stCondLst>
                                    <p:cond delay="0"/>
                                  </p:stCondLst>
                                  <p:childTnLst>
                                    <p:animMotion origin="layout" path="M 2.08333E-6 -4.07407E-6 L -0.1155 -0.0618 " pathEditMode="relative" rAng="0" ptsTypes="AA">
                                      <p:cBhvr>
                                        <p:cTn id="26" dur="500" fill="hold"/>
                                        <p:tgtEl>
                                          <p:spTgt spid="7"/>
                                        </p:tgtEl>
                                        <p:attrNameLst>
                                          <p:attrName>ppt_x</p:attrName>
                                          <p:attrName>ppt_y</p:attrName>
                                        </p:attrNameLst>
                                      </p:cBhvr>
                                      <p:rCtr x="-5781" y="-3102"/>
                                    </p:animMotion>
                                  </p:childTnLst>
                                </p:cTn>
                              </p:par>
                              <p:par>
                                <p:cTn id="27" presetID="42" presetClass="path" presetSubtype="0" accel="50000" decel="50000" fill="hold" nodeType="withEffect">
                                  <p:stCondLst>
                                    <p:cond delay="0"/>
                                  </p:stCondLst>
                                  <p:childTnLst>
                                    <p:animMotion origin="layout" path="M 2.29167E-6 -4.81481E-6 L -0.13412 -0.15856 " pathEditMode="relative" rAng="0" ptsTypes="AA">
                                      <p:cBhvr>
                                        <p:cTn id="28" dur="500" fill="hold"/>
                                        <p:tgtEl>
                                          <p:spTgt spid="3"/>
                                        </p:tgtEl>
                                        <p:attrNameLst>
                                          <p:attrName>ppt_x</p:attrName>
                                          <p:attrName>ppt_y</p:attrName>
                                        </p:attrNameLst>
                                      </p:cBhvr>
                                      <p:rCtr x="-6706" y="-7940"/>
                                    </p:animMotion>
                                  </p:childTnLst>
                                </p:cTn>
                              </p:par>
                              <p:par>
                                <p:cTn id="29" presetID="42" presetClass="path" presetSubtype="0" accel="50000" decel="50000" fill="hold" nodeType="withEffect">
                                  <p:stCondLst>
                                    <p:cond delay="0"/>
                                  </p:stCondLst>
                                  <p:childTnLst>
                                    <p:animMotion origin="layout" path="M -1.45833E-6 3.7037E-6 L -0.06432 -0.15232 " pathEditMode="relative" rAng="0" ptsTypes="AA">
                                      <p:cBhvr>
                                        <p:cTn id="30" dur="500" fill="hold"/>
                                        <p:tgtEl>
                                          <p:spTgt spid="12"/>
                                        </p:tgtEl>
                                        <p:attrNameLst>
                                          <p:attrName>ppt_x</p:attrName>
                                          <p:attrName>ppt_y</p:attrName>
                                        </p:attrNameLst>
                                      </p:cBhvr>
                                      <p:rCtr x="-3216" y="-7616"/>
                                    </p:animMotion>
                                  </p:childTnLst>
                                </p:cTn>
                              </p:par>
                              <p:par>
                                <p:cTn id="31" presetID="42" presetClass="path" presetSubtype="0" accel="50000" decel="50000" fill="hold" nodeType="withEffect">
                                  <p:stCondLst>
                                    <p:cond delay="0"/>
                                  </p:stCondLst>
                                  <p:childTnLst>
                                    <p:animMotion origin="layout" path="M 4.79167E-6 2.96296E-6 L 0.09062 -0.06412 " pathEditMode="relative" rAng="0" ptsTypes="AA">
                                      <p:cBhvr>
                                        <p:cTn id="32" dur="500" fill="hold"/>
                                        <p:tgtEl>
                                          <p:spTgt spid="10"/>
                                        </p:tgtEl>
                                        <p:attrNameLst>
                                          <p:attrName>ppt_x</p:attrName>
                                          <p:attrName>ppt_y</p:attrName>
                                        </p:attrNameLst>
                                      </p:cBhvr>
                                      <p:rCtr x="4531" y="-3218"/>
                                    </p:animMotion>
                                  </p:childTnLst>
                                </p:cTn>
                              </p:par>
                              <p:par>
                                <p:cTn id="33" presetID="42" presetClass="path" presetSubtype="0" accel="50000" decel="50000" fill="hold" nodeType="withEffect">
                                  <p:stCondLst>
                                    <p:cond delay="0"/>
                                  </p:stCondLst>
                                  <p:childTnLst>
                                    <p:animMotion origin="layout" path="M -1.875E-6 4.44444E-6 L -0.07825 -0.15857 " pathEditMode="relative" rAng="0" ptsTypes="AA">
                                      <p:cBhvr>
                                        <p:cTn id="34" dur="500" fill="hold"/>
                                        <p:tgtEl>
                                          <p:spTgt spid="9"/>
                                        </p:tgtEl>
                                        <p:attrNameLst>
                                          <p:attrName>ppt_x</p:attrName>
                                          <p:attrName>ppt_y</p:attrName>
                                        </p:attrNameLst>
                                      </p:cBhvr>
                                      <p:rCtr x="-3854" y="-6366"/>
                                    </p:animMotion>
                                  </p:childTnLst>
                                </p:cTn>
                              </p:par>
                              <p:par>
                                <p:cTn id="35" presetID="42" presetClass="path" presetSubtype="0" accel="50000" decel="50000" fill="hold" nodeType="withEffect">
                                  <p:stCondLst>
                                    <p:cond delay="0"/>
                                  </p:stCondLst>
                                  <p:childTnLst>
                                    <p:animMotion origin="layout" path="M 3.54167E-6 -4.44444E-6 L 0.05898 -0.19305 " pathEditMode="relative" rAng="0" ptsTypes="AA">
                                      <p:cBhvr>
                                        <p:cTn id="36" dur="500" fill="hold"/>
                                        <p:tgtEl>
                                          <p:spTgt spid="8"/>
                                        </p:tgtEl>
                                        <p:attrNameLst>
                                          <p:attrName>ppt_x</p:attrName>
                                          <p:attrName>ppt_y</p:attrName>
                                        </p:attrNameLst>
                                      </p:cBhvr>
                                      <p:rCtr x="2943" y="-9653"/>
                                    </p:animMotion>
                                  </p:childTnLst>
                                </p:cTn>
                              </p:par>
                              <p:par>
                                <p:cTn id="37" presetID="1" presetClass="exit" presetSubtype="0" fill="hold" grpId="1" nodeType="withEffect">
                                  <p:stCondLst>
                                    <p:cond delay="0"/>
                                  </p:stCondLst>
                                  <p:childTnLst>
                                    <p:set>
                                      <p:cBhvr>
                                        <p:cTn id="38" dur="1" fill="hold">
                                          <p:stCondLst>
                                            <p:cond delay="0"/>
                                          </p:stCondLst>
                                        </p:cTn>
                                        <p:tgtEl>
                                          <p:spTgt spid="2"/>
                                        </p:tgtEl>
                                        <p:attrNameLst>
                                          <p:attrName>style.visibility</p:attrName>
                                        </p:attrNameLst>
                                      </p:cBhvr>
                                      <p:to>
                                        <p:strVal val="hidden"/>
                                      </p:to>
                                    </p:set>
                                  </p:childTnLst>
                                </p:cTn>
                              </p:par>
                            </p:childTnLst>
                          </p:cTn>
                        </p:par>
                        <p:par>
                          <p:cTn id="39" fill="hold">
                            <p:stCondLst>
                              <p:cond delay="500"/>
                            </p:stCondLst>
                            <p:childTnLst>
                              <p:par>
                                <p:cTn id="40" presetID="1" presetClass="entr" presetSubtype="0" fill="hold" grpId="0" nodeType="afterEffect">
                                  <p:stCondLst>
                                    <p:cond delay="250"/>
                                  </p:stCondLst>
                                  <p:childTnLst>
                                    <p:set>
                                      <p:cBhvr>
                                        <p:cTn id="41" dur="1" fill="hold">
                                          <p:stCondLst>
                                            <p:cond delay="0"/>
                                          </p:stCondLst>
                                        </p:cTn>
                                        <p:tgtEl>
                                          <p:spTgt spid="20"/>
                                        </p:tgtEl>
                                        <p:attrNameLst>
                                          <p:attrName>style.visibility</p:attrName>
                                        </p:attrNameLst>
                                      </p:cBhvr>
                                      <p:to>
                                        <p:strVal val="visible"/>
                                      </p:to>
                                    </p:set>
                                  </p:childTnLst>
                                </p:cTn>
                              </p:par>
                            </p:childTnLst>
                          </p:cTn>
                        </p:par>
                        <p:par>
                          <p:cTn id="42" fill="hold">
                            <p:stCondLst>
                              <p:cond delay="750"/>
                            </p:stCondLst>
                            <p:childTnLst>
                              <p:par>
                                <p:cTn id="43" presetID="1" presetClass="entr" presetSubtype="0" fill="hold" grpId="1" nodeType="afterEffect">
                                  <p:stCondLst>
                                    <p:cond delay="0"/>
                                  </p:stCondLst>
                                  <p:childTnLst>
                                    <p:set>
                                      <p:cBhvr>
                                        <p:cTn id="44" dur="1" fill="hold">
                                          <p:stCondLst>
                                            <p:cond delay="0"/>
                                          </p:stCondLst>
                                        </p:cTn>
                                        <p:tgtEl>
                                          <p:spTgt spid="24"/>
                                        </p:tgtEl>
                                        <p:attrNameLst>
                                          <p:attrName>style.visibility</p:attrName>
                                        </p:attrNameLst>
                                      </p:cBhvr>
                                      <p:to>
                                        <p:strVal val="visible"/>
                                      </p:to>
                                    </p:set>
                                  </p:childTnLst>
                                </p:cTn>
                              </p:par>
                            </p:childTnLst>
                          </p:cTn>
                        </p:par>
                      </p:childTnLst>
                    </p:cTn>
                  </p:par>
                </p:childTnLst>
              </p:cTn>
              <p:nextCondLst>
                <p:cond evt="onClick" delay="0">
                  <p:tgtEl>
                    <p:spTgt spid="23"/>
                  </p:tgtEl>
                </p:cond>
              </p:nextCondLst>
            </p:seq>
            <p:seq concurrent="1" nextAc="seek">
              <p:cTn id="45" restart="whenNotActive" fill="hold" evtFilter="cancelBubble" nodeType="interactiveSeq">
                <p:stCondLst>
                  <p:cond evt="onClick" delay="0">
                    <p:tgtEl>
                      <p:spTgt spid="24"/>
                    </p:tgtEl>
                  </p:cond>
                </p:stCondLst>
                <p:endSync evt="end" delay="0">
                  <p:rtn val="all"/>
                </p:endSync>
                <p:childTnLst>
                  <p:par>
                    <p:cTn id="46" fill="hold">
                      <p:stCondLst>
                        <p:cond delay="0"/>
                      </p:stCondLst>
                      <p:childTnLst>
                        <p:par>
                          <p:cTn id="47" fill="hold">
                            <p:stCondLst>
                              <p:cond delay="0"/>
                            </p:stCondLst>
                            <p:childTnLst>
                              <p:par>
                                <p:cTn id="48" presetID="1" presetClass="exit" presetSubtype="0" fill="hold" grpId="0" nodeType="withEffect">
                                  <p:stCondLst>
                                    <p:cond delay="0"/>
                                  </p:stCondLst>
                                  <p:childTnLst>
                                    <p:set>
                                      <p:cBhvr>
                                        <p:cTn id="49" dur="1" fill="hold">
                                          <p:stCondLst>
                                            <p:cond delay="0"/>
                                          </p:stCondLst>
                                        </p:cTn>
                                        <p:tgtEl>
                                          <p:spTgt spid="24"/>
                                        </p:tgtEl>
                                        <p:attrNameLst>
                                          <p:attrName>style.visibility</p:attrName>
                                        </p:attrNameLst>
                                      </p:cBhvr>
                                      <p:to>
                                        <p:strVal val="hidden"/>
                                      </p:to>
                                    </p:set>
                                  </p:childTnLst>
                                </p:cTn>
                              </p:par>
                              <p:par>
                                <p:cTn id="50" presetID="1" presetClass="entr" presetSubtype="0" fill="hold" grpId="0" nodeType="withEffect">
                                  <p:stCondLst>
                                    <p:cond delay="0"/>
                                  </p:stCondLst>
                                  <p:childTnLst>
                                    <p:set>
                                      <p:cBhvr>
                                        <p:cTn id="51" dur="1" fill="hold">
                                          <p:stCondLst>
                                            <p:cond delay="0"/>
                                          </p:stCondLst>
                                        </p:cTn>
                                        <p:tgtEl>
                                          <p:spTgt spid="25"/>
                                        </p:tgtEl>
                                        <p:attrNameLst>
                                          <p:attrName>style.visibility</p:attrName>
                                        </p:attrNameLst>
                                      </p:cBhvr>
                                      <p:to>
                                        <p:strVal val="visible"/>
                                      </p:to>
                                    </p:set>
                                  </p:childTnLst>
                                </p:cTn>
                              </p:par>
                            </p:childTnLst>
                          </p:cTn>
                        </p:par>
                      </p:childTnLst>
                    </p:cTn>
                  </p:par>
                </p:childTnLst>
              </p:cTn>
              <p:nextCondLst>
                <p:cond evt="onClick" delay="0">
                  <p:tgtEl>
                    <p:spTgt spid="24"/>
                  </p:tgtEl>
                </p:cond>
              </p:nextCondLst>
            </p:seq>
          </p:childTnLst>
        </p:cTn>
      </p:par>
    </p:tnLst>
    <p:bldLst>
      <p:bldP spid="2" grpId="0"/>
      <p:bldP spid="2" grpId="1"/>
      <p:bldP spid="17" grpId="0"/>
      <p:bldP spid="20" grpId="0"/>
      <p:bldP spid="16" grpId="0" animBg="1"/>
      <p:bldP spid="23" grpId="0" animBg="1"/>
      <p:bldP spid="23" grpId="1" animBg="1"/>
      <p:bldP spid="24" grpId="0" animBg="1"/>
      <p:bldP spid="24" grpId="1" animBg="1"/>
      <p:bldP spid="2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תמונה 2" descr="תמונה שמכילה אוסף תמונות&#10;&#10;התיאור נוצר באופן אוטומטי">
            <a:extLst>
              <a:ext uri="{FF2B5EF4-FFF2-40B4-BE49-F238E27FC236}">
                <a16:creationId xmlns:a16="http://schemas.microsoft.com/office/drawing/2014/main" id="{521CA489-A159-D1BE-55CC-81356ECF44FA}"/>
              </a:ext>
            </a:extLst>
          </p:cNvPr>
          <p:cNvPicPr>
            <a:picLocks noChangeAspect="1"/>
          </p:cNvPicPr>
          <p:nvPr/>
        </p:nvPicPr>
        <p:blipFill rotWithShape="1">
          <a:blip r:embed="rId2" cstate="hqprint">
            <a:extLst>
              <a:ext uri="{BEBA8EAE-BF5A-486C-A8C5-ECC9F3942E4B}">
                <a14:imgProps xmlns:a14="http://schemas.microsoft.com/office/drawing/2010/main">
                  <a14:imgLayer r:embed="rId3">
                    <a14:imgEffect>
                      <a14:backgroundRemoval t="9205" b="90280" l="10000" r="95659">
                        <a14:foregroundMark x1="50341" y1="41016" x2="48091" y2="25184"/>
                        <a14:foregroundMark x1="48091" y1="25184" x2="51614" y2="20324"/>
                        <a14:foregroundMark x1="52477" y1="9205" x2="52477" y2="9205"/>
                        <a14:foregroundMark x1="64955" y1="19661" x2="65659" y2="20324"/>
                        <a14:foregroundMark x1="68023" y1="19219" x2="68023" y2="19219"/>
                        <a14:foregroundMark x1="61250" y1="19588" x2="61250" y2="19588"/>
                        <a14:foregroundMark x1="65364" y1="22901" x2="65023" y2="20619"/>
                        <a14:foregroundMark x1="69295" y1="25405" x2="69295" y2="25405"/>
                        <a14:foregroundMark x1="69659" y1="26215" x2="69773" y2="25847"/>
                        <a14:foregroundMark x1="70023" y1="28277" x2="70023" y2="28277"/>
                        <a14:foregroundMark x1="61909" y1="44035" x2="61523" y2="43373"/>
                        <a14:foregroundMark x1="64250" y1="59352" x2="62568" y2="73049"/>
                        <a14:foregroundMark x1="62568" y1="73049" x2="66091" y2="88365"/>
                        <a14:foregroundMark x1="64818" y1="71208" x2="64682" y2="69956"/>
                        <a14:foregroundMark x1="52750" y1="60383" x2="49523" y2="68189"/>
                        <a14:foregroundMark x1="49523" y1="68189" x2="47545" y2="81075"/>
                        <a14:foregroundMark x1="47545" y1="81075" x2="51250" y2="85714"/>
                        <a14:foregroundMark x1="51250" y1="85714" x2="52364" y2="89985"/>
                        <a14:foregroundMark x1="53068" y1="70619" x2="53000" y2="69809"/>
                        <a14:foregroundMark x1="47455" y1="68041" x2="47864" y2="67820"/>
                        <a14:foregroundMark x1="46955" y1="68262" x2="48023" y2="69809"/>
                        <a14:foregroundMark x1="53136" y1="67673" x2="52136" y2="68262"/>
                        <a14:foregroundMark x1="39682" y1="60898" x2="38409" y2="73417"/>
                        <a14:foregroundMark x1="38409" y1="73417" x2="31386" y2="81222"/>
                        <a14:foregroundMark x1="31909" y1="60236" x2="33341" y2="67084"/>
                        <a14:foregroundMark x1="37000" y1="85788" x2="38250" y2="90427"/>
                        <a14:foregroundMark x1="37841" y1="44624" x2="38682" y2="29602"/>
                        <a14:foregroundMark x1="38682" y1="29602" x2="38091" y2="16716"/>
                        <a14:foregroundMark x1="38091" y1="16716" x2="33955" y2="14801"/>
                        <a14:foregroundMark x1="33955" y1="14801" x2="32341" y2="27172"/>
                        <a14:foregroundMark x1="32341" y1="27172" x2="34182" y2="39691"/>
                        <a14:foregroundMark x1="34182" y1="39691" x2="33386" y2="44698"/>
                        <a14:foregroundMark x1="86809" y1="23343" x2="86659" y2="20987"/>
                        <a14:foregroundMark x1="86936" y1="25331" x2="86809" y2="23343"/>
                        <a14:foregroundMark x1="88159" y1="44551" x2="86936" y2="25331"/>
                        <a14:foregroundMark x1="88841" y1="14286" x2="90318" y2="21355"/>
                        <a14:foregroundMark x1="90545" y1="12813" x2="93091" y2="24374"/>
                        <a14:foregroundMark x1="93030" y1="25626" x2="92364" y2="39249"/>
                        <a14:foregroundMark x1="93091" y1="24374" x2="93030" y2="25626"/>
                        <a14:foregroundMark x1="92364" y1="39249" x2="91227" y2="40280"/>
                        <a14:foregroundMark x1="94560" y1="25626" x2="93977" y2="31296"/>
                        <a14:foregroundMark x1="94886" y1="22459" x2="94560" y2="25626"/>
                        <a14:foregroundMark x1="94432" y1="38292" x2="95659" y2="41311"/>
                        <a14:foregroundMark x1="90568" y1="59573" x2="88955" y2="74521"/>
                        <a14:foregroundMark x1="88955" y1="74521" x2="93409" y2="80854"/>
                        <a14:foregroundMark x1="93409" y1="80854" x2="93773" y2="59352"/>
                        <a14:foregroundMark x1="77295" y1="15758" x2="75659" y2="28866"/>
                        <a14:foregroundMark x1="75659" y1="28866" x2="78136" y2="39323"/>
                        <a14:foregroundMark x1="78738" y1="38508" x2="81727" y2="34462"/>
                        <a14:foregroundMark x1="81727" y1="34462" x2="80545" y2="20324"/>
                        <a14:foregroundMark x1="80545" y1="20324" x2="77545" y2="17378"/>
                        <a14:foregroundMark x1="77473" y1="40869" x2="77659" y2="39838"/>
                        <a14:foregroundMark x1="76955" y1="43741" x2="77473" y2="40869"/>
                        <a14:foregroundMark x1="78045" y1="39175" x2="78068" y2="39912"/>
                        <a14:foregroundMark x1="81886" y1="15317" x2="81386" y2="18189"/>
                        <a14:foregroundMark x1="75455" y1="17158" x2="75136" y2="15685"/>
                        <a14:foregroundMark x1="74659" y1="39838" x2="74705" y2="39985"/>
                        <a14:foregroundMark x1="75205" y1="41311" x2="75205" y2="41090"/>
                        <a14:foregroundMark x1="75705" y1="41016" x2="75705" y2="41016"/>
                        <a14:foregroundMark x1="82250" y1="41311" x2="82250" y2="41311"/>
                        <a14:foregroundMark x1="81091" y1="40943" x2="81091" y2="40943"/>
                        <a14:foregroundMark x1="48023" y1="18999" x2="51614" y2="16789"/>
                        <a14:foregroundMark x1="47136" y1="9205" x2="47205" y2="9205"/>
                        <a14:foregroundMark x1="81389" y1="60670" x2="78159" y2="62150"/>
                        <a14:foregroundMark x1="82659" y1="60088" x2="81943" y2="60416"/>
                        <a14:foregroundMark x1="78159" y1="62150" x2="75500" y2="72165"/>
                        <a14:foregroundMark x1="75500" y1="72165" x2="77273" y2="84683"/>
                        <a14:foregroundMark x1="77273" y1="84683" x2="81318" y2="81591"/>
                        <a14:foregroundMark x1="81318" y1="81591" x2="81659" y2="68778"/>
                        <a14:foregroundMark x1="81659" y1="68778" x2="83159" y2="58100"/>
                        <a14:foregroundMark x1="74977" y1="58100" x2="75500" y2="62150"/>
                        <a14:foregroundMark x1="63205" y1="64728" x2="62136" y2="78498"/>
                        <a14:foregroundMark x1="62136" y1="78498" x2="66091" y2="81517"/>
                        <a14:foregroundMark x1="66091" y1="81517" x2="66500" y2="67231"/>
                        <a14:foregroundMark x1="19841" y1="21281" x2="19750" y2="35862"/>
                        <a14:foregroundMark x1="19750" y1="35862" x2="23705" y2="32106"/>
                        <a14:foregroundMark x1="23705" y1="32106" x2="20659" y2="21281"/>
                        <a14:foregroundMark x1="20659" y1="21281" x2="19545" y2="21723"/>
                        <a14:foregroundMark x1="18409" y1="12297" x2="18364" y2="12297"/>
                        <a14:foregroundMark x1="21250" y1="10898" x2="21182" y2="11635"/>
                        <a14:foregroundMark x1="24023" y1="14359" x2="23614" y2="14580"/>
                        <a14:foregroundMark x1="23705" y1="12150" x2="23705" y2="12224"/>
                        <a14:foregroundMark x1="20955" y1="9647" x2="20432" y2="12518"/>
                        <a14:foregroundMark x1="24295" y1="12297" x2="23727" y2="15979"/>
                        <a14:foregroundMark x1="21705" y1="14728" x2="21705" y2="14728"/>
                        <a14:foregroundMark x1="21932" y1="10604" x2="21932" y2="10604"/>
                        <a14:foregroundMark x1="18182" y1="13844" x2="18182" y2="13844"/>
                        <a14:foregroundMark x1="19614" y1="12813" x2="19614" y2="12813"/>
                        <a14:foregroundMark x1="61477" y1="10677" x2="61477" y2="10677"/>
                        <a14:foregroundMark x1="24364" y1="74448" x2="20705" y2="84536"/>
                        <a14:foregroundMark x1="20705" y1="84536" x2="17886" y2="74890"/>
                        <a14:foregroundMark x1="17886" y1="74890" x2="20750" y2="65243"/>
                        <a14:foregroundMark x1="20750" y1="65243" x2="22864" y2="69440"/>
                        <a14:foregroundMark x1="18818" y1="64507" x2="18023" y2="61782"/>
                        <a14:foregroundMark x1="25023" y1="62150" x2="24295" y2="65979"/>
                        <a14:foregroundMark x1="75136" y1="14507" x2="75136" y2="14507"/>
                        <a14:foregroundMark x1="67795" y1="10457" x2="67818" y2="10457"/>
                        <a14:backgroundMark x1="76523" y1="39323" x2="76205" y2="40280"/>
                        <a14:backgroundMark x1="78409" y1="38071" x2="78271" y2="39103"/>
                        <a14:backgroundMark x1="78455" y1="40869" x2="78455" y2="40869"/>
                        <a14:backgroundMark x1="93886" y1="25626" x2="93886" y2="25626"/>
                        <a14:backgroundMark x1="87591" y1="25331" x2="87591" y2="25331"/>
                        <a14:backgroundMark x1="87864" y1="23343" x2="87864" y2="23343"/>
                        <a14:backgroundMark x1="81500" y1="60162" x2="81500" y2="60162"/>
                        <a14:backgroundMark x1="81818" y1="59794" x2="81227" y2="59867"/>
                        <a14:backgroundMark x1="22159" y1="17378" x2="22159" y2="17378"/>
                        <a14:backgroundMark x1="20273" y1="17894" x2="20273" y2="17894"/>
                      </a14:backgroundRemoval>
                    </a14:imgEffect>
                  </a14:imgLayer>
                </a14:imgProps>
              </a:ext>
              <a:ext uri="{28A0092B-C50C-407E-A947-70E740481C1C}">
                <a14:useLocalDpi xmlns:a14="http://schemas.microsoft.com/office/drawing/2010/main" val="0"/>
              </a:ext>
            </a:extLst>
          </a:blip>
          <a:srcRect l="14359" t="5645" r="72326" b="48473"/>
          <a:stretch/>
        </p:blipFill>
        <p:spPr>
          <a:xfrm>
            <a:off x="7770307" y="2559672"/>
            <a:ext cx="1184441" cy="1259361"/>
          </a:xfrm>
          <a:prstGeom prst="rect">
            <a:avLst/>
          </a:prstGeom>
        </p:spPr>
      </p:pic>
      <p:pic>
        <p:nvPicPr>
          <p:cNvPr id="4" name="תמונה 3" descr="תמונה שמכילה אוסף תמונות&#10;&#10;התיאור נוצר באופן אוטומטי">
            <a:extLst>
              <a:ext uri="{FF2B5EF4-FFF2-40B4-BE49-F238E27FC236}">
                <a16:creationId xmlns:a16="http://schemas.microsoft.com/office/drawing/2014/main" id="{793A5BAA-ACF5-8C94-FAAA-C381B9A1281C}"/>
              </a:ext>
            </a:extLst>
          </p:cNvPr>
          <p:cNvPicPr>
            <a:picLocks noChangeAspect="1"/>
          </p:cNvPicPr>
          <p:nvPr/>
        </p:nvPicPr>
        <p:blipFill rotWithShape="1">
          <a:blip r:embed="rId2" cstate="hqprint">
            <a:extLst>
              <a:ext uri="{BEBA8EAE-BF5A-486C-A8C5-ECC9F3942E4B}">
                <a14:imgProps xmlns:a14="http://schemas.microsoft.com/office/drawing/2010/main">
                  <a14:imgLayer r:embed="rId3">
                    <a14:imgEffect>
                      <a14:backgroundRemoval t="9205" b="90280" l="10000" r="95659">
                        <a14:foregroundMark x1="50341" y1="41016" x2="48091" y2="25184"/>
                        <a14:foregroundMark x1="48091" y1="25184" x2="51614" y2="20324"/>
                        <a14:foregroundMark x1="52477" y1="9205" x2="52477" y2="9205"/>
                        <a14:foregroundMark x1="64955" y1="19661" x2="65659" y2="20324"/>
                        <a14:foregroundMark x1="68023" y1="19219" x2="68023" y2="19219"/>
                        <a14:foregroundMark x1="61250" y1="19588" x2="61250" y2="19588"/>
                        <a14:foregroundMark x1="65364" y1="22901" x2="65023" y2="20619"/>
                        <a14:foregroundMark x1="69295" y1="25405" x2="69295" y2="25405"/>
                        <a14:foregroundMark x1="69659" y1="26215" x2="69773" y2="25847"/>
                        <a14:foregroundMark x1="70023" y1="28277" x2="70023" y2="28277"/>
                        <a14:foregroundMark x1="61909" y1="44035" x2="61523" y2="43373"/>
                        <a14:foregroundMark x1="64250" y1="59352" x2="62568" y2="73049"/>
                        <a14:foregroundMark x1="62568" y1="73049" x2="66091" y2="88365"/>
                        <a14:foregroundMark x1="64818" y1="71208" x2="64682" y2="69956"/>
                        <a14:foregroundMark x1="52750" y1="60383" x2="49523" y2="68189"/>
                        <a14:foregroundMark x1="49523" y1="68189" x2="47545" y2="81075"/>
                        <a14:foregroundMark x1="47545" y1="81075" x2="51250" y2="85714"/>
                        <a14:foregroundMark x1="51250" y1="85714" x2="52364" y2="89985"/>
                        <a14:foregroundMark x1="53068" y1="70619" x2="53000" y2="69809"/>
                        <a14:foregroundMark x1="47455" y1="68041" x2="47864" y2="67820"/>
                        <a14:foregroundMark x1="46955" y1="68262" x2="48023" y2="69809"/>
                        <a14:foregroundMark x1="53136" y1="67673" x2="52136" y2="68262"/>
                        <a14:foregroundMark x1="39682" y1="60898" x2="38409" y2="73417"/>
                        <a14:foregroundMark x1="38409" y1="73417" x2="31386" y2="81222"/>
                        <a14:foregroundMark x1="31909" y1="60236" x2="33341" y2="67084"/>
                        <a14:foregroundMark x1="37000" y1="85788" x2="38250" y2="90427"/>
                        <a14:foregroundMark x1="37841" y1="44624" x2="38682" y2="29602"/>
                        <a14:foregroundMark x1="38682" y1="29602" x2="38091" y2="16716"/>
                        <a14:foregroundMark x1="38091" y1="16716" x2="33955" y2="14801"/>
                        <a14:foregroundMark x1="33955" y1="14801" x2="32341" y2="27172"/>
                        <a14:foregroundMark x1="32341" y1="27172" x2="34182" y2="39691"/>
                        <a14:foregroundMark x1="34182" y1="39691" x2="33386" y2="44698"/>
                        <a14:foregroundMark x1="86809" y1="23343" x2="86659" y2="20987"/>
                        <a14:foregroundMark x1="86936" y1="25331" x2="86809" y2="23343"/>
                        <a14:foregroundMark x1="88159" y1="44551" x2="86936" y2="25331"/>
                        <a14:foregroundMark x1="88841" y1="14286" x2="90318" y2="21355"/>
                        <a14:foregroundMark x1="90545" y1="12813" x2="93091" y2="24374"/>
                        <a14:foregroundMark x1="93030" y1="25626" x2="92364" y2="39249"/>
                        <a14:foregroundMark x1="93091" y1="24374" x2="93030" y2="25626"/>
                        <a14:foregroundMark x1="92364" y1="39249" x2="91227" y2="40280"/>
                        <a14:foregroundMark x1="94560" y1="25626" x2="93977" y2="31296"/>
                        <a14:foregroundMark x1="94886" y1="22459" x2="94560" y2="25626"/>
                        <a14:foregroundMark x1="94432" y1="38292" x2="95659" y2="41311"/>
                        <a14:foregroundMark x1="90568" y1="59573" x2="88955" y2="74521"/>
                        <a14:foregroundMark x1="88955" y1="74521" x2="93409" y2="80854"/>
                        <a14:foregroundMark x1="93409" y1="80854" x2="93773" y2="59352"/>
                        <a14:foregroundMark x1="77295" y1="15758" x2="75659" y2="28866"/>
                        <a14:foregroundMark x1="75659" y1="28866" x2="78136" y2="39323"/>
                        <a14:foregroundMark x1="78738" y1="38508" x2="81727" y2="34462"/>
                        <a14:foregroundMark x1="81727" y1="34462" x2="80545" y2="20324"/>
                        <a14:foregroundMark x1="80545" y1="20324" x2="77545" y2="17378"/>
                        <a14:foregroundMark x1="77473" y1="40869" x2="77659" y2="39838"/>
                        <a14:foregroundMark x1="76955" y1="43741" x2="77473" y2="40869"/>
                        <a14:foregroundMark x1="78045" y1="39175" x2="78068" y2="39912"/>
                        <a14:foregroundMark x1="81886" y1="15317" x2="81386" y2="18189"/>
                        <a14:foregroundMark x1="75455" y1="17158" x2="75136" y2="15685"/>
                        <a14:foregroundMark x1="74659" y1="39838" x2="74705" y2="39985"/>
                        <a14:foregroundMark x1="75205" y1="41311" x2="75205" y2="41090"/>
                        <a14:foregroundMark x1="75705" y1="41016" x2="75705" y2="41016"/>
                        <a14:foregroundMark x1="82250" y1="41311" x2="82250" y2="41311"/>
                        <a14:foregroundMark x1="81091" y1="40943" x2="81091" y2="40943"/>
                        <a14:foregroundMark x1="48023" y1="18999" x2="51614" y2="16789"/>
                        <a14:foregroundMark x1="47136" y1="9205" x2="47205" y2="9205"/>
                        <a14:foregroundMark x1="81389" y1="60670" x2="78159" y2="62150"/>
                        <a14:foregroundMark x1="82659" y1="60088" x2="81943" y2="60416"/>
                        <a14:foregroundMark x1="78159" y1="62150" x2="75500" y2="72165"/>
                        <a14:foregroundMark x1="75500" y1="72165" x2="77273" y2="84683"/>
                        <a14:foregroundMark x1="77273" y1="84683" x2="81318" y2="81591"/>
                        <a14:foregroundMark x1="81318" y1="81591" x2="81659" y2="68778"/>
                        <a14:foregroundMark x1="81659" y1="68778" x2="83159" y2="58100"/>
                        <a14:foregroundMark x1="74977" y1="58100" x2="75500" y2="62150"/>
                        <a14:foregroundMark x1="63205" y1="64728" x2="62136" y2="78498"/>
                        <a14:foregroundMark x1="62136" y1="78498" x2="66091" y2="81517"/>
                        <a14:foregroundMark x1="66091" y1="81517" x2="66500" y2="67231"/>
                        <a14:foregroundMark x1="19841" y1="21281" x2="19750" y2="35862"/>
                        <a14:foregroundMark x1="19750" y1="35862" x2="23705" y2="32106"/>
                        <a14:foregroundMark x1="23705" y1="32106" x2="20659" y2="21281"/>
                        <a14:foregroundMark x1="20659" y1="21281" x2="19545" y2="21723"/>
                        <a14:foregroundMark x1="18409" y1="12297" x2="18364" y2="12297"/>
                        <a14:foregroundMark x1="21250" y1="10898" x2="21182" y2="11635"/>
                        <a14:foregroundMark x1="24023" y1="14359" x2="23614" y2="14580"/>
                        <a14:foregroundMark x1="23705" y1="12150" x2="23705" y2="12224"/>
                        <a14:foregroundMark x1="20955" y1="9647" x2="20432" y2="12518"/>
                        <a14:foregroundMark x1="24295" y1="12297" x2="23727" y2="15979"/>
                        <a14:foregroundMark x1="21705" y1="14728" x2="21705" y2="14728"/>
                        <a14:foregroundMark x1="21932" y1="10604" x2="21932" y2="10604"/>
                        <a14:foregroundMark x1="18182" y1="13844" x2="18182" y2="13844"/>
                        <a14:foregroundMark x1="19614" y1="12813" x2="19614" y2="12813"/>
                        <a14:foregroundMark x1="61477" y1="10677" x2="61477" y2="10677"/>
                        <a14:foregroundMark x1="24364" y1="74448" x2="20705" y2="84536"/>
                        <a14:foregroundMark x1="20705" y1="84536" x2="17886" y2="74890"/>
                        <a14:foregroundMark x1="17886" y1="74890" x2="20750" y2="65243"/>
                        <a14:foregroundMark x1="20750" y1="65243" x2="22864" y2="69440"/>
                        <a14:foregroundMark x1="18818" y1="64507" x2="18023" y2="61782"/>
                        <a14:foregroundMark x1="25023" y1="62150" x2="24295" y2="65979"/>
                        <a14:foregroundMark x1="75136" y1="14507" x2="75136" y2="14507"/>
                        <a14:foregroundMark x1="67795" y1="10457" x2="67818" y2="10457"/>
                        <a14:backgroundMark x1="76523" y1="39323" x2="76205" y2="40280"/>
                        <a14:backgroundMark x1="78409" y1="38071" x2="78271" y2="39103"/>
                        <a14:backgroundMark x1="78455" y1="40869" x2="78455" y2="40869"/>
                        <a14:backgroundMark x1="93886" y1="25626" x2="93886" y2="25626"/>
                        <a14:backgroundMark x1="87591" y1="25331" x2="87591" y2="25331"/>
                        <a14:backgroundMark x1="87864" y1="23343" x2="87864" y2="23343"/>
                        <a14:backgroundMark x1="81500" y1="60162" x2="81500" y2="60162"/>
                        <a14:backgroundMark x1="81818" y1="59794" x2="81227" y2="59867"/>
                        <a14:backgroundMark x1="22159" y1="17378" x2="22159" y2="17378"/>
                        <a14:backgroundMark x1="20273" y1="17894" x2="20273" y2="17894"/>
                      </a14:backgroundRemoval>
                    </a14:imgEffect>
                  </a14:imgLayer>
                </a14:imgProps>
              </a:ext>
              <a:ext uri="{28A0092B-C50C-407E-A947-70E740481C1C}">
                <a14:useLocalDpi xmlns:a14="http://schemas.microsoft.com/office/drawing/2010/main" val="0"/>
              </a:ext>
            </a:extLst>
          </a:blip>
          <a:srcRect l="15280" t="56336" r="73049" b="8180"/>
          <a:stretch/>
        </p:blipFill>
        <p:spPr>
          <a:xfrm>
            <a:off x="4125531" y="4178478"/>
            <a:ext cx="933381" cy="875646"/>
          </a:xfrm>
          <a:prstGeom prst="rect">
            <a:avLst/>
          </a:prstGeom>
        </p:spPr>
      </p:pic>
      <p:pic>
        <p:nvPicPr>
          <p:cNvPr id="5" name="תמונה 4" descr="תמונה שמכילה אוסף תמונות&#10;&#10;התיאור נוצר באופן אוטומטי">
            <a:extLst>
              <a:ext uri="{FF2B5EF4-FFF2-40B4-BE49-F238E27FC236}">
                <a16:creationId xmlns:a16="http://schemas.microsoft.com/office/drawing/2014/main" id="{E18F6812-BDC5-F121-4CE1-BE2799159F69}"/>
              </a:ext>
            </a:extLst>
          </p:cNvPr>
          <p:cNvPicPr>
            <a:picLocks noChangeAspect="1"/>
          </p:cNvPicPr>
          <p:nvPr/>
        </p:nvPicPr>
        <p:blipFill rotWithShape="1">
          <a:blip r:embed="rId2" cstate="hqprint">
            <a:extLst>
              <a:ext uri="{BEBA8EAE-BF5A-486C-A8C5-ECC9F3942E4B}">
                <a14:imgProps xmlns:a14="http://schemas.microsoft.com/office/drawing/2010/main">
                  <a14:imgLayer r:embed="rId3">
                    <a14:imgEffect>
                      <a14:backgroundRemoval t="9205" b="90280" l="10000" r="95659">
                        <a14:foregroundMark x1="50341" y1="41016" x2="48091" y2="25184"/>
                        <a14:foregroundMark x1="48091" y1="25184" x2="51614" y2="20324"/>
                        <a14:foregroundMark x1="52477" y1="9205" x2="52477" y2="9205"/>
                        <a14:foregroundMark x1="64955" y1="19661" x2="65659" y2="20324"/>
                        <a14:foregroundMark x1="68023" y1="19219" x2="68023" y2="19219"/>
                        <a14:foregroundMark x1="61250" y1="19588" x2="61250" y2="19588"/>
                        <a14:foregroundMark x1="65364" y1="22901" x2="65023" y2="20619"/>
                        <a14:foregroundMark x1="69295" y1="25405" x2="69295" y2="25405"/>
                        <a14:foregroundMark x1="69659" y1="26215" x2="69773" y2="25847"/>
                        <a14:foregroundMark x1="70023" y1="28277" x2="70023" y2="28277"/>
                        <a14:foregroundMark x1="61909" y1="44035" x2="61523" y2="43373"/>
                        <a14:foregroundMark x1="64250" y1="59352" x2="62568" y2="73049"/>
                        <a14:foregroundMark x1="62568" y1="73049" x2="66091" y2="88365"/>
                        <a14:foregroundMark x1="64818" y1="71208" x2="64682" y2="69956"/>
                        <a14:foregroundMark x1="52750" y1="60383" x2="49523" y2="68189"/>
                        <a14:foregroundMark x1="49523" y1="68189" x2="47545" y2="81075"/>
                        <a14:foregroundMark x1="47545" y1="81075" x2="51250" y2="85714"/>
                        <a14:foregroundMark x1="51250" y1="85714" x2="52364" y2="89985"/>
                        <a14:foregroundMark x1="53068" y1="70619" x2="53000" y2="69809"/>
                        <a14:foregroundMark x1="47455" y1="68041" x2="47864" y2="67820"/>
                        <a14:foregroundMark x1="46955" y1="68262" x2="48023" y2="69809"/>
                        <a14:foregroundMark x1="53136" y1="67673" x2="52136" y2="68262"/>
                        <a14:foregroundMark x1="39682" y1="60898" x2="38409" y2="73417"/>
                        <a14:foregroundMark x1="38409" y1="73417" x2="31386" y2="81222"/>
                        <a14:foregroundMark x1="31909" y1="60236" x2="33341" y2="67084"/>
                        <a14:foregroundMark x1="37000" y1="85788" x2="38250" y2="90427"/>
                        <a14:foregroundMark x1="37841" y1="44624" x2="38682" y2="29602"/>
                        <a14:foregroundMark x1="38682" y1="29602" x2="38091" y2="16716"/>
                        <a14:foregroundMark x1="38091" y1="16716" x2="33955" y2="14801"/>
                        <a14:foregroundMark x1="33955" y1="14801" x2="32341" y2="27172"/>
                        <a14:foregroundMark x1="32341" y1="27172" x2="34182" y2="39691"/>
                        <a14:foregroundMark x1="34182" y1="39691" x2="33386" y2="44698"/>
                        <a14:foregroundMark x1="86809" y1="23343" x2="86659" y2="20987"/>
                        <a14:foregroundMark x1="86936" y1="25331" x2="86809" y2="23343"/>
                        <a14:foregroundMark x1="88159" y1="44551" x2="86936" y2="25331"/>
                        <a14:foregroundMark x1="88841" y1="14286" x2="90318" y2="21355"/>
                        <a14:foregroundMark x1="90545" y1="12813" x2="93091" y2="24374"/>
                        <a14:foregroundMark x1="93030" y1="25626" x2="92364" y2="39249"/>
                        <a14:foregroundMark x1="93091" y1="24374" x2="93030" y2="25626"/>
                        <a14:foregroundMark x1="92364" y1="39249" x2="91227" y2="40280"/>
                        <a14:foregroundMark x1="94560" y1="25626" x2="93977" y2="31296"/>
                        <a14:foregroundMark x1="94886" y1="22459" x2="94560" y2="25626"/>
                        <a14:foregroundMark x1="94432" y1="38292" x2="95659" y2="41311"/>
                        <a14:foregroundMark x1="90568" y1="59573" x2="88955" y2="74521"/>
                        <a14:foregroundMark x1="88955" y1="74521" x2="93409" y2="80854"/>
                        <a14:foregroundMark x1="93409" y1="80854" x2="93773" y2="59352"/>
                        <a14:foregroundMark x1="77295" y1="15758" x2="75659" y2="28866"/>
                        <a14:foregroundMark x1="75659" y1="28866" x2="78136" y2="39323"/>
                        <a14:foregroundMark x1="78738" y1="38508" x2="81727" y2="34462"/>
                        <a14:foregroundMark x1="81727" y1="34462" x2="80545" y2="20324"/>
                        <a14:foregroundMark x1="80545" y1="20324" x2="77545" y2="17378"/>
                        <a14:foregroundMark x1="77473" y1="40869" x2="77659" y2="39838"/>
                        <a14:foregroundMark x1="76955" y1="43741" x2="77473" y2="40869"/>
                        <a14:foregroundMark x1="78045" y1="39175" x2="78068" y2="39912"/>
                        <a14:foregroundMark x1="81886" y1="15317" x2="81386" y2="18189"/>
                        <a14:foregroundMark x1="75455" y1="17158" x2="75136" y2="15685"/>
                        <a14:foregroundMark x1="74659" y1="39838" x2="74705" y2="39985"/>
                        <a14:foregroundMark x1="75205" y1="41311" x2="75205" y2="41090"/>
                        <a14:foregroundMark x1="75705" y1="41016" x2="75705" y2="41016"/>
                        <a14:foregroundMark x1="82250" y1="41311" x2="82250" y2="41311"/>
                        <a14:foregroundMark x1="81091" y1="40943" x2="81091" y2="40943"/>
                        <a14:foregroundMark x1="48023" y1="18999" x2="51614" y2="16789"/>
                        <a14:foregroundMark x1="47136" y1="9205" x2="47205" y2="9205"/>
                        <a14:foregroundMark x1="81389" y1="60670" x2="78159" y2="62150"/>
                        <a14:foregroundMark x1="82659" y1="60088" x2="81943" y2="60416"/>
                        <a14:foregroundMark x1="78159" y1="62150" x2="75500" y2="72165"/>
                        <a14:foregroundMark x1="75500" y1="72165" x2="77273" y2="84683"/>
                        <a14:foregroundMark x1="77273" y1="84683" x2="81318" y2="81591"/>
                        <a14:foregroundMark x1="81318" y1="81591" x2="81659" y2="68778"/>
                        <a14:foregroundMark x1="81659" y1="68778" x2="83159" y2="58100"/>
                        <a14:foregroundMark x1="74977" y1="58100" x2="75500" y2="62150"/>
                        <a14:foregroundMark x1="63205" y1="64728" x2="62136" y2="78498"/>
                        <a14:foregroundMark x1="62136" y1="78498" x2="66091" y2="81517"/>
                        <a14:foregroundMark x1="66091" y1="81517" x2="66500" y2="67231"/>
                        <a14:foregroundMark x1="19841" y1="21281" x2="19750" y2="35862"/>
                        <a14:foregroundMark x1="19750" y1="35862" x2="23705" y2="32106"/>
                        <a14:foregroundMark x1="23705" y1="32106" x2="20659" y2="21281"/>
                        <a14:foregroundMark x1="20659" y1="21281" x2="19545" y2="21723"/>
                        <a14:foregroundMark x1="18409" y1="12297" x2="18364" y2="12297"/>
                        <a14:foregroundMark x1="21250" y1="10898" x2="21182" y2="11635"/>
                        <a14:foregroundMark x1="24023" y1="14359" x2="23614" y2="14580"/>
                        <a14:foregroundMark x1="23705" y1="12150" x2="23705" y2="12224"/>
                        <a14:foregroundMark x1="20955" y1="9647" x2="20432" y2="12518"/>
                        <a14:foregroundMark x1="24295" y1="12297" x2="23727" y2="15979"/>
                        <a14:foregroundMark x1="21705" y1="14728" x2="21705" y2="14728"/>
                        <a14:foregroundMark x1="21932" y1="10604" x2="21932" y2="10604"/>
                        <a14:foregroundMark x1="18182" y1="13844" x2="18182" y2="13844"/>
                        <a14:foregroundMark x1="19614" y1="12813" x2="19614" y2="12813"/>
                        <a14:foregroundMark x1="61477" y1="10677" x2="61477" y2="10677"/>
                        <a14:foregroundMark x1="24364" y1="74448" x2="20705" y2="84536"/>
                        <a14:foregroundMark x1="20705" y1="84536" x2="17886" y2="74890"/>
                        <a14:foregroundMark x1="17886" y1="74890" x2="20750" y2="65243"/>
                        <a14:foregroundMark x1="20750" y1="65243" x2="22864" y2="69440"/>
                        <a14:foregroundMark x1="18818" y1="64507" x2="18023" y2="61782"/>
                        <a14:foregroundMark x1="25023" y1="62150" x2="24295" y2="65979"/>
                        <a14:foregroundMark x1="75136" y1="14507" x2="75136" y2="14507"/>
                        <a14:foregroundMark x1="67795" y1="10457" x2="67818" y2="10457"/>
                        <a14:backgroundMark x1="76523" y1="39323" x2="76205" y2="40280"/>
                        <a14:backgroundMark x1="78409" y1="38071" x2="78271" y2="39103"/>
                        <a14:backgroundMark x1="78455" y1="40869" x2="78455" y2="40869"/>
                        <a14:backgroundMark x1="93886" y1="25626" x2="93886" y2="25626"/>
                        <a14:backgroundMark x1="87591" y1="25331" x2="87591" y2="25331"/>
                        <a14:backgroundMark x1="87864" y1="23343" x2="87864" y2="23343"/>
                        <a14:backgroundMark x1="81500" y1="60162" x2="81500" y2="60162"/>
                        <a14:backgroundMark x1="81818" y1="59794" x2="81227" y2="59867"/>
                        <a14:backgroundMark x1="22159" y1="17378" x2="22159" y2="17378"/>
                        <a14:backgroundMark x1="20273" y1="17894" x2="20273" y2="17894"/>
                      </a14:backgroundRemoval>
                    </a14:imgEffect>
                  </a14:imgLayer>
                </a14:imgProps>
              </a:ext>
              <a:ext uri="{28A0092B-C50C-407E-A947-70E740481C1C}">
                <a14:useLocalDpi xmlns:a14="http://schemas.microsoft.com/office/drawing/2010/main" val="0"/>
              </a:ext>
            </a:extLst>
          </a:blip>
          <a:srcRect l="30241" t="55946" r="59091" b="5580"/>
          <a:stretch/>
        </p:blipFill>
        <p:spPr>
          <a:xfrm>
            <a:off x="9637254" y="2722076"/>
            <a:ext cx="839834" cy="934552"/>
          </a:xfrm>
          <a:prstGeom prst="rect">
            <a:avLst/>
          </a:prstGeom>
        </p:spPr>
      </p:pic>
      <p:pic>
        <p:nvPicPr>
          <p:cNvPr id="6" name="תמונה 5" descr="תמונה שמכילה אוסף תמונות&#10;&#10;התיאור נוצר באופן אוטומטי">
            <a:extLst>
              <a:ext uri="{FF2B5EF4-FFF2-40B4-BE49-F238E27FC236}">
                <a16:creationId xmlns:a16="http://schemas.microsoft.com/office/drawing/2014/main" id="{722AA93B-EC9B-2B74-9B2E-FEE7F3E9A732}"/>
              </a:ext>
            </a:extLst>
          </p:cNvPr>
          <p:cNvPicPr>
            <a:picLocks noChangeAspect="1"/>
          </p:cNvPicPr>
          <p:nvPr/>
        </p:nvPicPr>
        <p:blipFill rotWithShape="1">
          <a:blip r:embed="rId2" cstate="hqprint">
            <a:extLst>
              <a:ext uri="{BEBA8EAE-BF5A-486C-A8C5-ECC9F3942E4B}">
                <a14:imgProps xmlns:a14="http://schemas.microsoft.com/office/drawing/2010/main">
                  <a14:imgLayer r:embed="rId3">
                    <a14:imgEffect>
                      <a14:backgroundRemoval t="9205" b="90280" l="10000" r="95659">
                        <a14:foregroundMark x1="50341" y1="41016" x2="48091" y2="25184"/>
                        <a14:foregroundMark x1="48091" y1="25184" x2="51614" y2="20324"/>
                        <a14:foregroundMark x1="52477" y1="9205" x2="52477" y2="9205"/>
                        <a14:foregroundMark x1="64955" y1="19661" x2="65659" y2="20324"/>
                        <a14:foregroundMark x1="68023" y1="19219" x2="68023" y2="19219"/>
                        <a14:foregroundMark x1="61250" y1="19588" x2="61250" y2="19588"/>
                        <a14:foregroundMark x1="65364" y1="22901" x2="65023" y2="20619"/>
                        <a14:foregroundMark x1="69295" y1="25405" x2="69295" y2="25405"/>
                        <a14:foregroundMark x1="69659" y1="26215" x2="69773" y2="25847"/>
                        <a14:foregroundMark x1="70023" y1="28277" x2="70023" y2="28277"/>
                        <a14:foregroundMark x1="61909" y1="44035" x2="61523" y2="43373"/>
                        <a14:foregroundMark x1="64250" y1="59352" x2="62568" y2="73049"/>
                        <a14:foregroundMark x1="62568" y1="73049" x2="66091" y2="88365"/>
                        <a14:foregroundMark x1="64818" y1="71208" x2="64682" y2="69956"/>
                        <a14:foregroundMark x1="52750" y1="60383" x2="49523" y2="68189"/>
                        <a14:foregroundMark x1="49523" y1="68189" x2="47545" y2="81075"/>
                        <a14:foregroundMark x1="47545" y1="81075" x2="51250" y2="85714"/>
                        <a14:foregroundMark x1="51250" y1="85714" x2="52364" y2="89985"/>
                        <a14:foregroundMark x1="53068" y1="70619" x2="53000" y2="69809"/>
                        <a14:foregroundMark x1="47455" y1="68041" x2="47864" y2="67820"/>
                        <a14:foregroundMark x1="46955" y1="68262" x2="48023" y2="69809"/>
                        <a14:foregroundMark x1="53136" y1="67673" x2="52136" y2="68262"/>
                        <a14:foregroundMark x1="39682" y1="60898" x2="38409" y2="73417"/>
                        <a14:foregroundMark x1="38409" y1="73417" x2="31386" y2="81222"/>
                        <a14:foregroundMark x1="31909" y1="60236" x2="33341" y2="67084"/>
                        <a14:foregroundMark x1="37000" y1="85788" x2="38250" y2="90427"/>
                        <a14:foregroundMark x1="37841" y1="44624" x2="38682" y2="29602"/>
                        <a14:foregroundMark x1="38682" y1="29602" x2="38091" y2="16716"/>
                        <a14:foregroundMark x1="38091" y1="16716" x2="33955" y2="14801"/>
                        <a14:foregroundMark x1="33955" y1="14801" x2="32341" y2="27172"/>
                        <a14:foregroundMark x1="32341" y1="27172" x2="34182" y2="39691"/>
                        <a14:foregroundMark x1="34182" y1="39691" x2="33386" y2="44698"/>
                        <a14:foregroundMark x1="86809" y1="23343" x2="86659" y2="20987"/>
                        <a14:foregroundMark x1="86936" y1="25331" x2="86809" y2="23343"/>
                        <a14:foregroundMark x1="88159" y1="44551" x2="86936" y2="25331"/>
                        <a14:foregroundMark x1="88841" y1="14286" x2="90318" y2="21355"/>
                        <a14:foregroundMark x1="90545" y1="12813" x2="93091" y2="24374"/>
                        <a14:foregroundMark x1="93030" y1="25626" x2="92364" y2="39249"/>
                        <a14:foregroundMark x1="93091" y1="24374" x2="93030" y2="25626"/>
                        <a14:foregroundMark x1="92364" y1="39249" x2="91227" y2="40280"/>
                        <a14:foregroundMark x1="94560" y1="25626" x2="93977" y2="31296"/>
                        <a14:foregroundMark x1="94886" y1="22459" x2="94560" y2="25626"/>
                        <a14:foregroundMark x1="94432" y1="38292" x2="95659" y2="41311"/>
                        <a14:foregroundMark x1="90568" y1="59573" x2="88955" y2="74521"/>
                        <a14:foregroundMark x1="88955" y1="74521" x2="93409" y2="80854"/>
                        <a14:foregroundMark x1="93409" y1="80854" x2="93773" y2="59352"/>
                        <a14:foregroundMark x1="77295" y1="15758" x2="75659" y2="28866"/>
                        <a14:foregroundMark x1="75659" y1="28866" x2="78136" y2="39323"/>
                        <a14:foregroundMark x1="78738" y1="38508" x2="81727" y2="34462"/>
                        <a14:foregroundMark x1="81727" y1="34462" x2="80545" y2="20324"/>
                        <a14:foregroundMark x1="80545" y1="20324" x2="77545" y2="17378"/>
                        <a14:foregroundMark x1="77473" y1="40869" x2="77659" y2="39838"/>
                        <a14:foregroundMark x1="76955" y1="43741" x2="77473" y2="40869"/>
                        <a14:foregroundMark x1="78045" y1="39175" x2="78068" y2="39912"/>
                        <a14:foregroundMark x1="81886" y1="15317" x2="81386" y2="18189"/>
                        <a14:foregroundMark x1="75455" y1="17158" x2="75136" y2="15685"/>
                        <a14:foregroundMark x1="74659" y1="39838" x2="74705" y2="39985"/>
                        <a14:foregroundMark x1="75205" y1="41311" x2="75205" y2="41090"/>
                        <a14:foregroundMark x1="75705" y1="41016" x2="75705" y2="41016"/>
                        <a14:foregroundMark x1="82250" y1="41311" x2="82250" y2="41311"/>
                        <a14:foregroundMark x1="81091" y1="40943" x2="81091" y2="40943"/>
                        <a14:foregroundMark x1="48023" y1="18999" x2="51614" y2="16789"/>
                        <a14:foregroundMark x1="47136" y1="9205" x2="47205" y2="9205"/>
                        <a14:foregroundMark x1="81389" y1="60670" x2="78159" y2="62150"/>
                        <a14:foregroundMark x1="82659" y1="60088" x2="81943" y2="60416"/>
                        <a14:foregroundMark x1="78159" y1="62150" x2="75500" y2="72165"/>
                        <a14:foregroundMark x1="75500" y1="72165" x2="77273" y2="84683"/>
                        <a14:foregroundMark x1="77273" y1="84683" x2="81318" y2="81591"/>
                        <a14:foregroundMark x1="81318" y1="81591" x2="81659" y2="68778"/>
                        <a14:foregroundMark x1="81659" y1="68778" x2="83159" y2="58100"/>
                        <a14:foregroundMark x1="74977" y1="58100" x2="75500" y2="62150"/>
                        <a14:foregroundMark x1="63205" y1="64728" x2="62136" y2="78498"/>
                        <a14:foregroundMark x1="62136" y1="78498" x2="66091" y2="81517"/>
                        <a14:foregroundMark x1="66091" y1="81517" x2="66500" y2="67231"/>
                        <a14:foregroundMark x1="19841" y1="21281" x2="19750" y2="35862"/>
                        <a14:foregroundMark x1="19750" y1="35862" x2="23705" y2="32106"/>
                        <a14:foregroundMark x1="23705" y1="32106" x2="20659" y2="21281"/>
                        <a14:foregroundMark x1="20659" y1="21281" x2="19545" y2="21723"/>
                        <a14:foregroundMark x1="18409" y1="12297" x2="18364" y2="12297"/>
                        <a14:foregroundMark x1="21250" y1="10898" x2="21182" y2="11635"/>
                        <a14:foregroundMark x1="24023" y1="14359" x2="23614" y2="14580"/>
                        <a14:foregroundMark x1="23705" y1="12150" x2="23705" y2="12224"/>
                        <a14:foregroundMark x1="20955" y1="9647" x2="20432" y2="12518"/>
                        <a14:foregroundMark x1="24295" y1="12297" x2="23727" y2="15979"/>
                        <a14:foregroundMark x1="21705" y1="14728" x2="21705" y2="14728"/>
                        <a14:foregroundMark x1="21932" y1="10604" x2="21932" y2="10604"/>
                        <a14:foregroundMark x1="18182" y1="13844" x2="18182" y2="13844"/>
                        <a14:foregroundMark x1="19614" y1="12813" x2="19614" y2="12813"/>
                        <a14:foregroundMark x1="61477" y1="10677" x2="61477" y2="10677"/>
                        <a14:foregroundMark x1="24364" y1="74448" x2="20705" y2="84536"/>
                        <a14:foregroundMark x1="20705" y1="84536" x2="17886" y2="74890"/>
                        <a14:foregroundMark x1="17886" y1="74890" x2="20750" y2="65243"/>
                        <a14:foregroundMark x1="20750" y1="65243" x2="22864" y2="69440"/>
                        <a14:foregroundMark x1="18818" y1="64507" x2="18023" y2="61782"/>
                        <a14:foregroundMark x1="25023" y1="62150" x2="24295" y2="65979"/>
                        <a14:foregroundMark x1="75136" y1="14507" x2="75136" y2="14507"/>
                        <a14:foregroundMark x1="67795" y1="10457" x2="67818" y2="10457"/>
                        <a14:backgroundMark x1="76523" y1="39323" x2="76205" y2="40280"/>
                        <a14:backgroundMark x1="78409" y1="38071" x2="78271" y2="39103"/>
                        <a14:backgroundMark x1="78455" y1="40869" x2="78455" y2="40869"/>
                        <a14:backgroundMark x1="93886" y1="25626" x2="93886" y2="25626"/>
                        <a14:backgroundMark x1="87591" y1="25331" x2="87591" y2="25331"/>
                        <a14:backgroundMark x1="87864" y1="23343" x2="87864" y2="23343"/>
                        <a14:backgroundMark x1="81500" y1="60162" x2="81500" y2="60162"/>
                        <a14:backgroundMark x1="81818" y1="59794" x2="81227" y2="59867"/>
                        <a14:backgroundMark x1="22159" y1="17378" x2="22159" y2="17378"/>
                        <a14:backgroundMark x1="20273" y1="17894" x2="20273" y2="17894"/>
                      </a14:backgroundRemoval>
                    </a14:imgEffect>
                  </a14:imgLayer>
                </a14:imgProps>
              </a:ext>
              <a:ext uri="{28A0092B-C50C-407E-A947-70E740481C1C}">
                <a14:useLocalDpi xmlns:a14="http://schemas.microsoft.com/office/drawing/2010/main" val="0"/>
              </a:ext>
            </a:extLst>
          </a:blip>
          <a:srcRect l="30321" t="8505" r="59171" b="53152"/>
          <a:stretch/>
        </p:blipFill>
        <p:spPr>
          <a:xfrm>
            <a:off x="1695817" y="1656569"/>
            <a:ext cx="865817" cy="974869"/>
          </a:xfrm>
          <a:prstGeom prst="rect">
            <a:avLst/>
          </a:prstGeom>
        </p:spPr>
      </p:pic>
      <p:pic>
        <p:nvPicPr>
          <p:cNvPr id="7" name="תמונה 6" descr="תמונה שמכילה אוסף תמונות&#10;&#10;התיאור נוצר באופן אוטומטי">
            <a:extLst>
              <a:ext uri="{FF2B5EF4-FFF2-40B4-BE49-F238E27FC236}">
                <a16:creationId xmlns:a16="http://schemas.microsoft.com/office/drawing/2014/main" id="{56B65E57-519B-9C78-AB45-D6A011CA8498}"/>
              </a:ext>
            </a:extLst>
          </p:cNvPr>
          <p:cNvPicPr>
            <a:picLocks noChangeAspect="1"/>
          </p:cNvPicPr>
          <p:nvPr/>
        </p:nvPicPr>
        <p:blipFill rotWithShape="1">
          <a:blip r:embed="rId2" cstate="hqprint">
            <a:extLst>
              <a:ext uri="{BEBA8EAE-BF5A-486C-A8C5-ECC9F3942E4B}">
                <a14:imgProps xmlns:a14="http://schemas.microsoft.com/office/drawing/2010/main">
                  <a14:imgLayer r:embed="rId3">
                    <a14:imgEffect>
                      <a14:backgroundRemoval t="9205" b="90280" l="10000" r="95659">
                        <a14:foregroundMark x1="50341" y1="41016" x2="48091" y2="25184"/>
                        <a14:foregroundMark x1="48091" y1="25184" x2="51614" y2="20324"/>
                        <a14:foregroundMark x1="52477" y1="9205" x2="52477" y2="9205"/>
                        <a14:foregroundMark x1="64955" y1="19661" x2="65659" y2="20324"/>
                        <a14:foregroundMark x1="68023" y1="19219" x2="68023" y2="19219"/>
                        <a14:foregroundMark x1="61250" y1="19588" x2="61250" y2="19588"/>
                        <a14:foregroundMark x1="65364" y1="22901" x2="65023" y2="20619"/>
                        <a14:foregroundMark x1="69295" y1="25405" x2="69295" y2="25405"/>
                        <a14:foregroundMark x1="69659" y1="26215" x2="69773" y2="25847"/>
                        <a14:foregroundMark x1="70023" y1="28277" x2="70023" y2="28277"/>
                        <a14:foregroundMark x1="61909" y1="44035" x2="61523" y2="43373"/>
                        <a14:foregroundMark x1="64250" y1="59352" x2="62568" y2="73049"/>
                        <a14:foregroundMark x1="62568" y1="73049" x2="66091" y2="88365"/>
                        <a14:foregroundMark x1="64818" y1="71208" x2="64682" y2="69956"/>
                        <a14:foregroundMark x1="52750" y1="60383" x2="49523" y2="68189"/>
                        <a14:foregroundMark x1="49523" y1="68189" x2="47545" y2="81075"/>
                        <a14:foregroundMark x1="47545" y1="81075" x2="51250" y2="85714"/>
                        <a14:foregroundMark x1="51250" y1="85714" x2="52364" y2="89985"/>
                        <a14:foregroundMark x1="53068" y1="70619" x2="53000" y2="69809"/>
                        <a14:foregroundMark x1="47455" y1="68041" x2="47864" y2="67820"/>
                        <a14:foregroundMark x1="46955" y1="68262" x2="48023" y2="69809"/>
                        <a14:foregroundMark x1="53136" y1="67673" x2="52136" y2="68262"/>
                        <a14:foregroundMark x1="39682" y1="60898" x2="38409" y2="73417"/>
                        <a14:foregroundMark x1="38409" y1="73417" x2="31386" y2="81222"/>
                        <a14:foregroundMark x1="31909" y1="60236" x2="33341" y2="67084"/>
                        <a14:foregroundMark x1="37000" y1="85788" x2="38250" y2="90427"/>
                        <a14:foregroundMark x1="37841" y1="44624" x2="38682" y2="29602"/>
                        <a14:foregroundMark x1="38682" y1="29602" x2="38091" y2="16716"/>
                        <a14:foregroundMark x1="38091" y1="16716" x2="33955" y2="14801"/>
                        <a14:foregroundMark x1="33955" y1="14801" x2="32341" y2="27172"/>
                        <a14:foregroundMark x1="32341" y1="27172" x2="34182" y2="39691"/>
                        <a14:foregroundMark x1="34182" y1="39691" x2="33386" y2="44698"/>
                        <a14:foregroundMark x1="86809" y1="23343" x2="86659" y2="20987"/>
                        <a14:foregroundMark x1="86936" y1="25331" x2="86809" y2="23343"/>
                        <a14:foregroundMark x1="88159" y1="44551" x2="86936" y2="25331"/>
                        <a14:foregroundMark x1="88841" y1="14286" x2="90318" y2="21355"/>
                        <a14:foregroundMark x1="90545" y1="12813" x2="93091" y2="24374"/>
                        <a14:foregroundMark x1="93030" y1="25626" x2="92364" y2="39249"/>
                        <a14:foregroundMark x1="93091" y1="24374" x2="93030" y2="25626"/>
                        <a14:foregroundMark x1="92364" y1="39249" x2="91227" y2="40280"/>
                        <a14:foregroundMark x1="94560" y1="25626" x2="93977" y2="31296"/>
                        <a14:foregroundMark x1="94886" y1="22459" x2="94560" y2="25626"/>
                        <a14:foregroundMark x1="94432" y1="38292" x2="95659" y2="41311"/>
                        <a14:foregroundMark x1="90568" y1="59573" x2="88955" y2="74521"/>
                        <a14:foregroundMark x1="88955" y1="74521" x2="93409" y2="80854"/>
                        <a14:foregroundMark x1="93409" y1="80854" x2="93773" y2="59352"/>
                        <a14:foregroundMark x1="77295" y1="15758" x2="75659" y2="28866"/>
                        <a14:foregroundMark x1="75659" y1="28866" x2="78136" y2="39323"/>
                        <a14:foregroundMark x1="78738" y1="38508" x2="81727" y2="34462"/>
                        <a14:foregroundMark x1="81727" y1="34462" x2="80545" y2="20324"/>
                        <a14:foregroundMark x1="80545" y1="20324" x2="77545" y2="17378"/>
                        <a14:foregroundMark x1="77473" y1="40869" x2="77659" y2="39838"/>
                        <a14:foregroundMark x1="76955" y1="43741" x2="77473" y2="40869"/>
                        <a14:foregroundMark x1="78045" y1="39175" x2="78068" y2="39912"/>
                        <a14:foregroundMark x1="81886" y1="15317" x2="81386" y2="18189"/>
                        <a14:foregroundMark x1="75455" y1="17158" x2="75136" y2="15685"/>
                        <a14:foregroundMark x1="74659" y1="39838" x2="74705" y2="39985"/>
                        <a14:foregroundMark x1="75205" y1="41311" x2="75205" y2="41090"/>
                        <a14:foregroundMark x1="75705" y1="41016" x2="75705" y2="41016"/>
                        <a14:foregroundMark x1="82250" y1="41311" x2="82250" y2="41311"/>
                        <a14:foregroundMark x1="81091" y1="40943" x2="81091" y2="40943"/>
                        <a14:foregroundMark x1="48023" y1="18999" x2="51614" y2="16789"/>
                        <a14:foregroundMark x1="47136" y1="9205" x2="47205" y2="9205"/>
                        <a14:foregroundMark x1="81389" y1="60670" x2="78159" y2="62150"/>
                        <a14:foregroundMark x1="82659" y1="60088" x2="81943" y2="60416"/>
                        <a14:foregroundMark x1="78159" y1="62150" x2="75500" y2="72165"/>
                        <a14:foregroundMark x1="75500" y1="72165" x2="77273" y2="84683"/>
                        <a14:foregroundMark x1="77273" y1="84683" x2="81318" y2="81591"/>
                        <a14:foregroundMark x1="81318" y1="81591" x2="81659" y2="68778"/>
                        <a14:foregroundMark x1="81659" y1="68778" x2="83159" y2="58100"/>
                        <a14:foregroundMark x1="74977" y1="58100" x2="75500" y2="62150"/>
                        <a14:foregroundMark x1="63205" y1="64728" x2="62136" y2="78498"/>
                        <a14:foregroundMark x1="62136" y1="78498" x2="66091" y2="81517"/>
                        <a14:foregroundMark x1="66091" y1="81517" x2="66500" y2="67231"/>
                        <a14:foregroundMark x1="19841" y1="21281" x2="19750" y2="35862"/>
                        <a14:foregroundMark x1="19750" y1="35862" x2="23705" y2="32106"/>
                        <a14:foregroundMark x1="23705" y1="32106" x2="20659" y2="21281"/>
                        <a14:foregroundMark x1="20659" y1="21281" x2="19545" y2="21723"/>
                        <a14:foregroundMark x1="18409" y1="12297" x2="18364" y2="12297"/>
                        <a14:foregroundMark x1="21250" y1="10898" x2="21182" y2="11635"/>
                        <a14:foregroundMark x1="24023" y1="14359" x2="23614" y2="14580"/>
                        <a14:foregroundMark x1="23705" y1="12150" x2="23705" y2="12224"/>
                        <a14:foregroundMark x1="20955" y1="9647" x2="20432" y2="12518"/>
                        <a14:foregroundMark x1="24295" y1="12297" x2="23727" y2="15979"/>
                        <a14:foregroundMark x1="21705" y1="14728" x2="21705" y2="14728"/>
                        <a14:foregroundMark x1="21932" y1="10604" x2="21932" y2="10604"/>
                        <a14:foregroundMark x1="18182" y1="13844" x2="18182" y2="13844"/>
                        <a14:foregroundMark x1="19614" y1="12813" x2="19614" y2="12813"/>
                        <a14:foregroundMark x1="61477" y1="10677" x2="61477" y2="10677"/>
                        <a14:foregroundMark x1="24364" y1="74448" x2="20705" y2="84536"/>
                        <a14:foregroundMark x1="20705" y1="84536" x2="17886" y2="74890"/>
                        <a14:foregroundMark x1="17886" y1="74890" x2="20750" y2="65243"/>
                        <a14:foregroundMark x1="20750" y1="65243" x2="22864" y2="69440"/>
                        <a14:foregroundMark x1="18818" y1="64507" x2="18023" y2="61782"/>
                        <a14:foregroundMark x1="25023" y1="62150" x2="24295" y2="65979"/>
                        <a14:foregroundMark x1="75136" y1="14507" x2="75136" y2="14507"/>
                        <a14:foregroundMark x1="67795" y1="10457" x2="67818" y2="10457"/>
                        <a14:backgroundMark x1="76523" y1="39323" x2="76205" y2="40280"/>
                        <a14:backgroundMark x1="78409" y1="38071" x2="78271" y2="39103"/>
                        <a14:backgroundMark x1="78455" y1="40869" x2="78455" y2="40869"/>
                        <a14:backgroundMark x1="93886" y1="25626" x2="93886" y2="25626"/>
                        <a14:backgroundMark x1="87591" y1="25331" x2="87591" y2="25331"/>
                        <a14:backgroundMark x1="87864" y1="23343" x2="87864" y2="23343"/>
                        <a14:backgroundMark x1="81500" y1="60162" x2="81500" y2="60162"/>
                        <a14:backgroundMark x1="81818" y1="59794" x2="81227" y2="59867"/>
                        <a14:backgroundMark x1="22159" y1="17378" x2="22159" y2="17378"/>
                        <a14:backgroundMark x1="20273" y1="17894" x2="20273" y2="17894"/>
                      </a14:backgroundRemoval>
                    </a14:imgEffect>
                  </a14:imgLayer>
                </a14:imgProps>
              </a:ext>
              <a:ext uri="{28A0092B-C50C-407E-A947-70E740481C1C}">
                <a14:useLocalDpi xmlns:a14="http://schemas.microsoft.com/office/drawing/2010/main" val="0"/>
              </a:ext>
            </a:extLst>
          </a:blip>
          <a:srcRect l="44598" t="4549" r="44613" b="50553"/>
          <a:stretch/>
        </p:blipFill>
        <p:spPr>
          <a:xfrm>
            <a:off x="2505997" y="3189353"/>
            <a:ext cx="899075" cy="1154544"/>
          </a:xfrm>
          <a:prstGeom prst="rect">
            <a:avLst/>
          </a:prstGeom>
        </p:spPr>
      </p:pic>
      <p:pic>
        <p:nvPicPr>
          <p:cNvPr id="8" name="תמונה 7" descr="תמונה שמכילה אוסף תמונות&#10;&#10;התיאור נוצר באופן אוטומטי">
            <a:extLst>
              <a:ext uri="{FF2B5EF4-FFF2-40B4-BE49-F238E27FC236}">
                <a16:creationId xmlns:a16="http://schemas.microsoft.com/office/drawing/2014/main" id="{2A722045-6475-8728-02CF-8852A4CC4521}"/>
              </a:ext>
            </a:extLst>
          </p:cNvPr>
          <p:cNvPicPr>
            <a:picLocks noChangeAspect="1"/>
          </p:cNvPicPr>
          <p:nvPr/>
        </p:nvPicPr>
        <p:blipFill rotWithShape="1">
          <a:blip r:embed="rId2" cstate="hqprint">
            <a:extLst>
              <a:ext uri="{BEBA8EAE-BF5A-486C-A8C5-ECC9F3942E4B}">
                <a14:imgProps xmlns:a14="http://schemas.microsoft.com/office/drawing/2010/main">
                  <a14:imgLayer r:embed="rId3">
                    <a14:imgEffect>
                      <a14:backgroundRemoval t="9205" b="90280" l="10000" r="95659">
                        <a14:foregroundMark x1="50341" y1="41016" x2="48091" y2="25184"/>
                        <a14:foregroundMark x1="48091" y1="25184" x2="51614" y2="20324"/>
                        <a14:foregroundMark x1="52477" y1="9205" x2="52477" y2="9205"/>
                        <a14:foregroundMark x1="64955" y1="19661" x2="65659" y2="20324"/>
                        <a14:foregroundMark x1="68023" y1="19219" x2="68023" y2="19219"/>
                        <a14:foregroundMark x1="61250" y1="19588" x2="61250" y2="19588"/>
                        <a14:foregroundMark x1="65364" y1="22901" x2="65023" y2="20619"/>
                        <a14:foregroundMark x1="69295" y1="25405" x2="69295" y2="25405"/>
                        <a14:foregroundMark x1="69659" y1="26215" x2="69773" y2="25847"/>
                        <a14:foregroundMark x1="70023" y1="28277" x2="70023" y2="28277"/>
                        <a14:foregroundMark x1="61909" y1="44035" x2="61523" y2="43373"/>
                        <a14:foregroundMark x1="64250" y1="59352" x2="62568" y2="73049"/>
                        <a14:foregroundMark x1="62568" y1="73049" x2="66091" y2="88365"/>
                        <a14:foregroundMark x1="64818" y1="71208" x2="64682" y2="69956"/>
                        <a14:foregroundMark x1="52750" y1="60383" x2="49523" y2="68189"/>
                        <a14:foregroundMark x1="49523" y1="68189" x2="47545" y2="81075"/>
                        <a14:foregroundMark x1="47545" y1="81075" x2="51250" y2="85714"/>
                        <a14:foregroundMark x1="51250" y1="85714" x2="52364" y2="89985"/>
                        <a14:foregroundMark x1="53068" y1="70619" x2="53000" y2="69809"/>
                        <a14:foregroundMark x1="47455" y1="68041" x2="47864" y2="67820"/>
                        <a14:foregroundMark x1="46955" y1="68262" x2="48023" y2="69809"/>
                        <a14:foregroundMark x1="53136" y1="67673" x2="52136" y2="68262"/>
                        <a14:foregroundMark x1="39682" y1="60898" x2="38409" y2="73417"/>
                        <a14:foregroundMark x1="38409" y1="73417" x2="31386" y2="81222"/>
                        <a14:foregroundMark x1="31909" y1="60236" x2="33341" y2="67084"/>
                        <a14:foregroundMark x1="37000" y1="85788" x2="38250" y2="90427"/>
                        <a14:foregroundMark x1="37841" y1="44624" x2="38682" y2="29602"/>
                        <a14:foregroundMark x1="38682" y1="29602" x2="38091" y2="16716"/>
                        <a14:foregroundMark x1="38091" y1="16716" x2="33955" y2="14801"/>
                        <a14:foregroundMark x1="33955" y1="14801" x2="32341" y2="27172"/>
                        <a14:foregroundMark x1="32341" y1="27172" x2="34182" y2="39691"/>
                        <a14:foregroundMark x1="34182" y1="39691" x2="33386" y2="44698"/>
                        <a14:foregroundMark x1="86809" y1="23343" x2="86659" y2="20987"/>
                        <a14:foregroundMark x1="86936" y1="25331" x2="86809" y2="23343"/>
                        <a14:foregroundMark x1="88159" y1="44551" x2="86936" y2="25331"/>
                        <a14:foregroundMark x1="88841" y1="14286" x2="90318" y2="21355"/>
                        <a14:foregroundMark x1="90545" y1="12813" x2="93091" y2="24374"/>
                        <a14:foregroundMark x1="93030" y1="25626" x2="92364" y2="39249"/>
                        <a14:foregroundMark x1="93091" y1="24374" x2="93030" y2="25626"/>
                        <a14:foregroundMark x1="92364" y1="39249" x2="91227" y2="40280"/>
                        <a14:foregroundMark x1="94560" y1="25626" x2="93977" y2="31296"/>
                        <a14:foregroundMark x1="94886" y1="22459" x2="94560" y2="25626"/>
                        <a14:foregroundMark x1="94432" y1="38292" x2="95659" y2="41311"/>
                        <a14:foregroundMark x1="90568" y1="59573" x2="88955" y2="74521"/>
                        <a14:foregroundMark x1="88955" y1="74521" x2="93409" y2="80854"/>
                        <a14:foregroundMark x1="93409" y1="80854" x2="93773" y2="59352"/>
                        <a14:foregroundMark x1="77295" y1="15758" x2="75659" y2="28866"/>
                        <a14:foregroundMark x1="75659" y1="28866" x2="78136" y2="39323"/>
                        <a14:foregroundMark x1="78738" y1="38508" x2="81727" y2="34462"/>
                        <a14:foregroundMark x1="81727" y1="34462" x2="80545" y2="20324"/>
                        <a14:foregroundMark x1="80545" y1="20324" x2="77545" y2="17378"/>
                        <a14:foregroundMark x1="77473" y1="40869" x2="77659" y2="39838"/>
                        <a14:foregroundMark x1="76955" y1="43741" x2="77473" y2="40869"/>
                        <a14:foregroundMark x1="78045" y1="39175" x2="78068" y2="39912"/>
                        <a14:foregroundMark x1="81886" y1="15317" x2="81386" y2="18189"/>
                        <a14:foregroundMark x1="75455" y1="17158" x2="75136" y2="15685"/>
                        <a14:foregroundMark x1="74659" y1="39838" x2="74705" y2="39985"/>
                        <a14:foregroundMark x1="75205" y1="41311" x2="75205" y2="41090"/>
                        <a14:foregroundMark x1="75705" y1="41016" x2="75705" y2="41016"/>
                        <a14:foregroundMark x1="82250" y1="41311" x2="82250" y2="41311"/>
                        <a14:foregroundMark x1="81091" y1="40943" x2="81091" y2="40943"/>
                        <a14:foregroundMark x1="48023" y1="18999" x2="51614" y2="16789"/>
                        <a14:foregroundMark x1="47136" y1="9205" x2="47205" y2="9205"/>
                        <a14:foregroundMark x1="81389" y1="60670" x2="78159" y2="62150"/>
                        <a14:foregroundMark x1="82659" y1="60088" x2="81943" y2="60416"/>
                        <a14:foregroundMark x1="78159" y1="62150" x2="75500" y2="72165"/>
                        <a14:foregroundMark x1="75500" y1="72165" x2="77273" y2="84683"/>
                        <a14:foregroundMark x1="77273" y1="84683" x2="81318" y2="81591"/>
                        <a14:foregroundMark x1="81318" y1="81591" x2="81659" y2="68778"/>
                        <a14:foregroundMark x1="81659" y1="68778" x2="83159" y2="58100"/>
                        <a14:foregroundMark x1="74977" y1="58100" x2="75500" y2="62150"/>
                        <a14:foregroundMark x1="63205" y1="64728" x2="62136" y2="78498"/>
                        <a14:foregroundMark x1="62136" y1="78498" x2="66091" y2="81517"/>
                        <a14:foregroundMark x1="66091" y1="81517" x2="66500" y2="67231"/>
                        <a14:foregroundMark x1="19841" y1="21281" x2="19750" y2="35862"/>
                        <a14:foregroundMark x1="19750" y1="35862" x2="23705" y2="32106"/>
                        <a14:foregroundMark x1="23705" y1="32106" x2="20659" y2="21281"/>
                        <a14:foregroundMark x1="20659" y1="21281" x2="19545" y2="21723"/>
                        <a14:foregroundMark x1="18409" y1="12297" x2="18364" y2="12297"/>
                        <a14:foregroundMark x1="21250" y1="10898" x2="21182" y2="11635"/>
                        <a14:foregroundMark x1="24023" y1="14359" x2="23614" y2="14580"/>
                        <a14:foregroundMark x1="23705" y1="12150" x2="23705" y2="12224"/>
                        <a14:foregroundMark x1="20955" y1="9647" x2="20432" y2="12518"/>
                        <a14:foregroundMark x1="24295" y1="12297" x2="23727" y2="15979"/>
                        <a14:foregroundMark x1="21705" y1="14728" x2="21705" y2="14728"/>
                        <a14:foregroundMark x1="21932" y1="10604" x2="21932" y2="10604"/>
                        <a14:foregroundMark x1="18182" y1="13844" x2="18182" y2="13844"/>
                        <a14:foregroundMark x1="19614" y1="12813" x2="19614" y2="12813"/>
                        <a14:foregroundMark x1="61477" y1="10677" x2="61477" y2="10677"/>
                        <a14:foregroundMark x1="24364" y1="74448" x2="20705" y2="84536"/>
                        <a14:foregroundMark x1="20705" y1="84536" x2="17886" y2="74890"/>
                        <a14:foregroundMark x1="17886" y1="74890" x2="20750" y2="65243"/>
                        <a14:foregroundMark x1="20750" y1="65243" x2="22864" y2="69440"/>
                        <a14:foregroundMark x1="18818" y1="64507" x2="18023" y2="61782"/>
                        <a14:foregroundMark x1="25023" y1="62150" x2="24295" y2="65979"/>
                        <a14:foregroundMark x1="75136" y1="14507" x2="75136" y2="14507"/>
                        <a14:foregroundMark x1="67795" y1="10457" x2="67818" y2="10457"/>
                        <a14:backgroundMark x1="76523" y1="39323" x2="76205" y2="40280"/>
                        <a14:backgroundMark x1="78409" y1="38071" x2="78271" y2="39103"/>
                        <a14:backgroundMark x1="78455" y1="40869" x2="78455" y2="40869"/>
                        <a14:backgroundMark x1="93886" y1="25626" x2="93886" y2="25626"/>
                        <a14:backgroundMark x1="87591" y1="25331" x2="87591" y2="25331"/>
                        <a14:backgroundMark x1="87864" y1="23343" x2="87864" y2="23343"/>
                        <a14:backgroundMark x1="81500" y1="60162" x2="81500" y2="60162"/>
                        <a14:backgroundMark x1="81818" y1="59794" x2="81227" y2="59867"/>
                        <a14:backgroundMark x1="22159" y1="17378" x2="22159" y2="17378"/>
                        <a14:backgroundMark x1="20273" y1="17894" x2="20273" y2="17894"/>
                      </a14:backgroundRemoval>
                    </a14:imgEffect>
                  </a14:imgLayer>
                </a14:imgProps>
              </a:ext>
              <a:ext uri="{28A0092B-C50C-407E-A947-70E740481C1C}">
                <a14:useLocalDpi xmlns:a14="http://schemas.microsoft.com/office/drawing/2010/main" val="0"/>
              </a:ext>
            </a:extLst>
          </a:blip>
          <a:srcRect l="44559" t="55556" r="44652" b="6101"/>
          <a:stretch/>
        </p:blipFill>
        <p:spPr>
          <a:xfrm>
            <a:off x="9887486" y="3969966"/>
            <a:ext cx="899075" cy="985973"/>
          </a:xfrm>
          <a:prstGeom prst="rect">
            <a:avLst/>
          </a:prstGeom>
        </p:spPr>
      </p:pic>
      <p:pic>
        <p:nvPicPr>
          <p:cNvPr id="9" name="תמונה 8" descr="תמונה שמכילה אוסף תמונות&#10;&#10;התיאור נוצר באופן אוטומטי">
            <a:extLst>
              <a:ext uri="{FF2B5EF4-FFF2-40B4-BE49-F238E27FC236}">
                <a16:creationId xmlns:a16="http://schemas.microsoft.com/office/drawing/2014/main" id="{A5DC0BB1-B5C1-CBDE-F1A1-ED4141048F87}"/>
              </a:ext>
            </a:extLst>
          </p:cNvPr>
          <p:cNvPicPr>
            <a:picLocks noChangeAspect="1"/>
          </p:cNvPicPr>
          <p:nvPr/>
        </p:nvPicPr>
        <p:blipFill rotWithShape="1">
          <a:blip r:embed="rId2" cstate="hqprint">
            <a:extLst>
              <a:ext uri="{BEBA8EAE-BF5A-486C-A8C5-ECC9F3942E4B}">
                <a14:imgProps xmlns:a14="http://schemas.microsoft.com/office/drawing/2010/main">
                  <a14:imgLayer r:embed="rId3">
                    <a14:imgEffect>
                      <a14:backgroundRemoval t="9205" b="90280" l="10000" r="95659">
                        <a14:foregroundMark x1="50341" y1="41016" x2="48091" y2="25184"/>
                        <a14:foregroundMark x1="48091" y1="25184" x2="51614" y2="20324"/>
                        <a14:foregroundMark x1="52477" y1="9205" x2="52477" y2="9205"/>
                        <a14:foregroundMark x1="64955" y1="19661" x2="65659" y2="20324"/>
                        <a14:foregroundMark x1="68023" y1="19219" x2="68023" y2="19219"/>
                        <a14:foregroundMark x1="61250" y1="19588" x2="61250" y2="19588"/>
                        <a14:foregroundMark x1="65364" y1="22901" x2="65023" y2="20619"/>
                        <a14:foregroundMark x1="69295" y1="25405" x2="69295" y2="25405"/>
                        <a14:foregroundMark x1="69659" y1="26215" x2="69773" y2="25847"/>
                        <a14:foregroundMark x1="70023" y1="28277" x2="70023" y2="28277"/>
                        <a14:foregroundMark x1="61909" y1="44035" x2="61523" y2="43373"/>
                        <a14:foregroundMark x1="64250" y1="59352" x2="62568" y2="73049"/>
                        <a14:foregroundMark x1="62568" y1="73049" x2="66091" y2="88365"/>
                        <a14:foregroundMark x1="64818" y1="71208" x2="64682" y2="69956"/>
                        <a14:foregroundMark x1="52750" y1="60383" x2="49523" y2="68189"/>
                        <a14:foregroundMark x1="49523" y1="68189" x2="47545" y2="81075"/>
                        <a14:foregroundMark x1="47545" y1="81075" x2="51250" y2="85714"/>
                        <a14:foregroundMark x1="51250" y1="85714" x2="52364" y2="89985"/>
                        <a14:foregroundMark x1="53068" y1="70619" x2="53000" y2="69809"/>
                        <a14:foregroundMark x1="47455" y1="68041" x2="47864" y2="67820"/>
                        <a14:foregroundMark x1="46955" y1="68262" x2="48023" y2="69809"/>
                        <a14:foregroundMark x1="53136" y1="67673" x2="52136" y2="68262"/>
                        <a14:foregroundMark x1="39682" y1="60898" x2="38409" y2="73417"/>
                        <a14:foregroundMark x1="38409" y1="73417" x2="31386" y2="81222"/>
                        <a14:foregroundMark x1="31909" y1="60236" x2="33341" y2="67084"/>
                        <a14:foregroundMark x1="37000" y1="85788" x2="38250" y2="90427"/>
                        <a14:foregroundMark x1="37841" y1="44624" x2="38682" y2="29602"/>
                        <a14:foregroundMark x1="38682" y1="29602" x2="38091" y2="16716"/>
                        <a14:foregroundMark x1="38091" y1="16716" x2="33955" y2="14801"/>
                        <a14:foregroundMark x1="33955" y1="14801" x2="32341" y2="27172"/>
                        <a14:foregroundMark x1="32341" y1="27172" x2="34182" y2="39691"/>
                        <a14:foregroundMark x1="34182" y1="39691" x2="33386" y2="44698"/>
                        <a14:foregroundMark x1="86809" y1="23343" x2="86659" y2="20987"/>
                        <a14:foregroundMark x1="86936" y1="25331" x2="86809" y2="23343"/>
                        <a14:foregroundMark x1="88159" y1="44551" x2="86936" y2="25331"/>
                        <a14:foregroundMark x1="88841" y1="14286" x2="90318" y2="21355"/>
                        <a14:foregroundMark x1="90545" y1="12813" x2="93091" y2="24374"/>
                        <a14:foregroundMark x1="93030" y1="25626" x2="92364" y2="39249"/>
                        <a14:foregroundMark x1="93091" y1="24374" x2="93030" y2="25626"/>
                        <a14:foregroundMark x1="92364" y1="39249" x2="91227" y2="40280"/>
                        <a14:foregroundMark x1="94560" y1="25626" x2="93977" y2="31296"/>
                        <a14:foregroundMark x1="94886" y1="22459" x2="94560" y2="25626"/>
                        <a14:foregroundMark x1="94432" y1="38292" x2="95659" y2="41311"/>
                        <a14:foregroundMark x1="90568" y1="59573" x2="88955" y2="74521"/>
                        <a14:foregroundMark x1="88955" y1="74521" x2="93409" y2="80854"/>
                        <a14:foregroundMark x1="93409" y1="80854" x2="93773" y2="59352"/>
                        <a14:foregroundMark x1="77295" y1="15758" x2="75659" y2="28866"/>
                        <a14:foregroundMark x1="75659" y1="28866" x2="78136" y2="39323"/>
                        <a14:foregroundMark x1="78738" y1="38508" x2="81727" y2="34462"/>
                        <a14:foregroundMark x1="81727" y1="34462" x2="80545" y2="20324"/>
                        <a14:foregroundMark x1="80545" y1="20324" x2="77545" y2="17378"/>
                        <a14:foregroundMark x1="77473" y1="40869" x2="77659" y2="39838"/>
                        <a14:foregroundMark x1="76955" y1="43741" x2="77473" y2="40869"/>
                        <a14:foregroundMark x1="78045" y1="39175" x2="78068" y2="39912"/>
                        <a14:foregroundMark x1="81886" y1="15317" x2="81386" y2="18189"/>
                        <a14:foregroundMark x1="75455" y1="17158" x2="75136" y2="15685"/>
                        <a14:foregroundMark x1="74659" y1="39838" x2="74705" y2="39985"/>
                        <a14:foregroundMark x1="75205" y1="41311" x2="75205" y2="41090"/>
                        <a14:foregroundMark x1="75705" y1="41016" x2="75705" y2="41016"/>
                        <a14:foregroundMark x1="82250" y1="41311" x2="82250" y2="41311"/>
                        <a14:foregroundMark x1="81091" y1="40943" x2="81091" y2="40943"/>
                        <a14:foregroundMark x1="48023" y1="18999" x2="51614" y2="16789"/>
                        <a14:foregroundMark x1="47136" y1="9205" x2="47205" y2="9205"/>
                        <a14:foregroundMark x1="81389" y1="60670" x2="78159" y2="62150"/>
                        <a14:foregroundMark x1="82659" y1="60088" x2="81943" y2="60416"/>
                        <a14:foregroundMark x1="78159" y1="62150" x2="75500" y2="72165"/>
                        <a14:foregroundMark x1="75500" y1="72165" x2="77273" y2="84683"/>
                        <a14:foregroundMark x1="77273" y1="84683" x2="81318" y2="81591"/>
                        <a14:foregroundMark x1="81318" y1="81591" x2="81659" y2="68778"/>
                        <a14:foregroundMark x1="81659" y1="68778" x2="83159" y2="58100"/>
                        <a14:foregroundMark x1="74977" y1="58100" x2="75500" y2="62150"/>
                        <a14:foregroundMark x1="63205" y1="64728" x2="62136" y2="78498"/>
                        <a14:foregroundMark x1="62136" y1="78498" x2="66091" y2="81517"/>
                        <a14:foregroundMark x1="66091" y1="81517" x2="66500" y2="67231"/>
                        <a14:foregroundMark x1="19841" y1="21281" x2="19750" y2="35862"/>
                        <a14:foregroundMark x1="19750" y1="35862" x2="23705" y2="32106"/>
                        <a14:foregroundMark x1="23705" y1="32106" x2="20659" y2="21281"/>
                        <a14:foregroundMark x1="20659" y1="21281" x2="19545" y2="21723"/>
                        <a14:foregroundMark x1="18409" y1="12297" x2="18364" y2="12297"/>
                        <a14:foregroundMark x1="21250" y1="10898" x2="21182" y2="11635"/>
                        <a14:foregroundMark x1="24023" y1="14359" x2="23614" y2="14580"/>
                        <a14:foregroundMark x1="23705" y1="12150" x2="23705" y2="12224"/>
                        <a14:foregroundMark x1="20955" y1="9647" x2="20432" y2="12518"/>
                        <a14:foregroundMark x1="24295" y1="12297" x2="23727" y2="15979"/>
                        <a14:foregroundMark x1="21705" y1="14728" x2="21705" y2="14728"/>
                        <a14:foregroundMark x1="21932" y1="10604" x2="21932" y2="10604"/>
                        <a14:foregroundMark x1="18182" y1="13844" x2="18182" y2="13844"/>
                        <a14:foregroundMark x1="19614" y1="12813" x2="19614" y2="12813"/>
                        <a14:foregroundMark x1="61477" y1="10677" x2="61477" y2="10677"/>
                        <a14:foregroundMark x1="24364" y1="74448" x2="20705" y2="84536"/>
                        <a14:foregroundMark x1="20705" y1="84536" x2="17886" y2="74890"/>
                        <a14:foregroundMark x1="17886" y1="74890" x2="20750" y2="65243"/>
                        <a14:foregroundMark x1="20750" y1="65243" x2="22864" y2="69440"/>
                        <a14:foregroundMark x1="18818" y1="64507" x2="18023" y2="61782"/>
                        <a14:foregroundMark x1="25023" y1="62150" x2="24295" y2="65979"/>
                        <a14:foregroundMark x1="75136" y1="14507" x2="75136" y2="14507"/>
                        <a14:foregroundMark x1="67795" y1="10457" x2="67818" y2="10457"/>
                        <a14:backgroundMark x1="76523" y1="39323" x2="76205" y2="40280"/>
                        <a14:backgroundMark x1="78409" y1="38071" x2="78271" y2="39103"/>
                        <a14:backgroundMark x1="78455" y1="40869" x2="78455" y2="40869"/>
                        <a14:backgroundMark x1="93886" y1="25626" x2="93886" y2="25626"/>
                        <a14:backgroundMark x1="87591" y1="25331" x2="87591" y2="25331"/>
                        <a14:backgroundMark x1="87864" y1="23343" x2="87864" y2="23343"/>
                        <a14:backgroundMark x1="81500" y1="60162" x2="81500" y2="60162"/>
                        <a14:backgroundMark x1="81818" y1="59794" x2="81227" y2="59867"/>
                        <a14:backgroundMark x1="22159" y1="17378" x2="22159" y2="17378"/>
                        <a14:backgroundMark x1="20273" y1="17894" x2="20273" y2="17894"/>
                      </a14:backgroundRemoval>
                    </a14:imgEffect>
                  </a14:imgLayer>
                </a14:imgProps>
              </a:ext>
              <a:ext uri="{28A0092B-C50C-407E-A947-70E740481C1C}">
                <a14:useLocalDpi xmlns:a14="http://schemas.microsoft.com/office/drawing/2010/main" val="0"/>
              </a:ext>
            </a:extLst>
          </a:blip>
          <a:srcRect l="58155" t="8895" r="29452" b="52762"/>
          <a:stretch/>
        </p:blipFill>
        <p:spPr>
          <a:xfrm>
            <a:off x="5923628" y="3858433"/>
            <a:ext cx="931858" cy="889637"/>
          </a:xfrm>
          <a:prstGeom prst="rect">
            <a:avLst/>
          </a:prstGeom>
        </p:spPr>
      </p:pic>
      <p:pic>
        <p:nvPicPr>
          <p:cNvPr id="10" name="תמונה 9" descr="תמונה שמכילה אוסף תמונות&#10;&#10;התיאור נוצר באופן אוטומטי">
            <a:extLst>
              <a:ext uri="{FF2B5EF4-FFF2-40B4-BE49-F238E27FC236}">
                <a16:creationId xmlns:a16="http://schemas.microsoft.com/office/drawing/2014/main" id="{B1F091A7-5497-4B89-5D78-FA9406713A75}"/>
              </a:ext>
            </a:extLst>
          </p:cNvPr>
          <p:cNvPicPr>
            <a:picLocks noChangeAspect="1"/>
          </p:cNvPicPr>
          <p:nvPr/>
        </p:nvPicPr>
        <p:blipFill rotWithShape="1">
          <a:blip r:embed="rId2" cstate="hqprint">
            <a:extLst>
              <a:ext uri="{BEBA8EAE-BF5A-486C-A8C5-ECC9F3942E4B}">
                <a14:imgProps xmlns:a14="http://schemas.microsoft.com/office/drawing/2010/main">
                  <a14:imgLayer r:embed="rId3">
                    <a14:imgEffect>
                      <a14:backgroundRemoval t="9205" b="90280" l="10000" r="95659">
                        <a14:foregroundMark x1="50341" y1="41016" x2="48091" y2="25184"/>
                        <a14:foregroundMark x1="48091" y1="25184" x2="51614" y2="20324"/>
                        <a14:foregroundMark x1="52477" y1="9205" x2="52477" y2="9205"/>
                        <a14:foregroundMark x1="64955" y1="19661" x2="65659" y2="20324"/>
                        <a14:foregroundMark x1="68023" y1="19219" x2="68023" y2="19219"/>
                        <a14:foregroundMark x1="61250" y1="19588" x2="61250" y2="19588"/>
                        <a14:foregroundMark x1="65364" y1="22901" x2="65023" y2="20619"/>
                        <a14:foregroundMark x1="69295" y1="25405" x2="69295" y2="25405"/>
                        <a14:foregroundMark x1="69659" y1="26215" x2="69773" y2="25847"/>
                        <a14:foregroundMark x1="70023" y1="28277" x2="70023" y2="28277"/>
                        <a14:foregroundMark x1="61909" y1="44035" x2="61523" y2="43373"/>
                        <a14:foregroundMark x1="64250" y1="59352" x2="62568" y2="73049"/>
                        <a14:foregroundMark x1="62568" y1="73049" x2="66091" y2="88365"/>
                        <a14:foregroundMark x1="64818" y1="71208" x2="64682" y2="69956"/>
                        <a14:foregroundMark x1="52750" y1="60383" x2="49523" y2="68189"/>
                        <a14:foregroundMark x1="49523" y1="68189" x2="47545" y2="81075"/>
                        <a14:foregroundMark x1="47545" y1="81075" x2="51250" y2="85714"/>
                        <a14:foregroundMark x1="51250" y1="85714" x2="52364" y2="89985"/>
                        <a14:foregroundMark x1="53068" y1="70619" x2="53000" y2="69809"/>
                        <a14:foregroundMark x1="47455" y1="68041" x2="47864" y2="67820"/>
                        <a14:foregroundMark x1="46955" y1="68262" x2="48023" y2="69809"/>
                        <a14:foregroundMark x1="53136" y1="67673" x2="52136" y2="68262"/>
                        <a14:foregroundMark x1="39682" y1="60898" x2="38409" y2="73417"/>
                        <a14:foregroundMark x1="38409" y1="73417" x2="31386" y2="81222"/>
                        <a14:foregroundMark x1="31909" y1="60236" x2="33341" y2="67084"/>
                        <a14:foregroundMark x1="37000" y1="85788" x2="38250" y2="90427"/>
                        <a14:foregroundMark x1="37841" y1="44624" x2="38682" y2="29602"/>
                        <a14:foregroundMark x1="38682" y1="29602" x2="38091" y2="16716"/>
                        <a14:foregroundMark x1="38091" y1="16716" x2="33955" y2="14801"/>
                        <a14:foregroundMark x1="33955" y1="14801" x2="32341" y2="27172"/>
                        <a14:foregroundMark x1="32341" y1="27172" x2="34182" y2="39691"/>
                        <a14:foregroundMark x1="34182" y1="39691" x2="33386" y2="44698"/>
                        <a14:foregroundMark x1="86809" y1="23343" x2="86659" y2="20987"/>
                        <a14:foregroundMark x1="86936" y1="25331" x2="86809" y2="23343"/>
                        <a14:foregroundMark x1="88159" y1="44551" x2="86936" y2="25331"/>
                        <a14:foregroundMark x1="88841" y1="14286" x2="90318" y2="21355"/>
                        <a14:foregroundMark x1="90545" y1="12813" x2="93091" y2="24374"/>
                        <a14:foregroundMark x1="93030" y1="25626" x2="92364" y2="39249"/>
                        <a14:foregroundMark x1="93091" y1="24374" x2="93030" y2="25626"/>
                        <a14:foregroundMark x1="92364" y1="39249" x2="91227" y2="40280"/>
                        <a14:foregroundMark x1="94560" y1="25626" x2="93977" y2="31296"/>
                        <a14:foregroundMark x1="94886" y1="22459" x2="94560" y2="25626"/>
                        <a14:foregroundMark x1="94432" y1="38292" x2="95659" y2="41311"/>
                        <a14:foregroundMark x1="90568" y1="59573" x2="88955" y2="74521"/>
                        <a14:foregroundMark x1="88955" y1="74521" x2="93409" y2="80854"/>
                        <a14:foregroundMark x1="93409" y1="80854" x2="93773" y2="59352"/>
                        <a14:foregroundMark x1="77295" y1="15758" x2="75659" y2="28866"/>
                        <a14:foregroundMark x1="75659" y1="28866" x2="78136" y2="39323"/>
                        <a14:foregroundMark x1="78738" y1="38508" x2="81727" y2="34462"/>
                        <a14:foregroundMark x1="81727" y1="34462" x2="80545" y2="20324"/>
                        <a14:foregroundMark x1="80545" y1="20324" x2="77545" y2="17378"/>
                        <a14:foregroundMark x1="77473" y1="40869" x2="77659" y2="39838"/>
                        <a14:foregroundMark x1="76955" y1="43741" x2="77473" y2="40869"/>
                        <a14:foregroundMark x1="78045" y1="39175" x2="78068" y2="39912"/>
                        <a14:foregroundMark x1="81886" y1="15317" x2="81386" y2="18189"/>
                        <a14:foregroundMark x1="75455" y1="17158" x2="75136" y2="15685"/>
                        <a14:foregroundMark x1="74659" y1="39838" x2="74705" y2="39985"/>
                        <a14:foregroundMark x1="75205" y1="41311" x2="75205" y2="41090"/>
                        <a14:foregroundMark x1="75705" y1="41016" x2="75705" y2="41016"/>
                        <a14:foregroundMark x1="82250" y1="41311" x2="82250" y2="41311"/>
                        <a14:foregroundMark x1="81091" y1="40943" x2="81091" y2="40943"/>
                        <a14:foregroundMark x1="48023" y1="18999" x2="51614" y2="16789"/>
                        <a14:foregroundMark x1="47136" y1="9205" x2="47205" y2="9205"/>
                        <a14:foregroundMark x1="81389" y1="60670" x2="78159" y2="62150"/>
                        <a14:foregroundMark x1="82659" y1="60088" x2="81943" y2="60416"/>
                        <a14:foregroundMark x1="78159" y1="62150" x2="75500" y2="72165"/>
                        <a14:foregroundMark x1="75500" y1="72165" x2="77273" y2="84683"/>
                        <a14:foregroundMark x1="77273" y1="84683" x2="81318" y2="81591"/>
                        <a14:foregroundMark x1="81318" y1="81591" x2="81659" y2="68778"/>
                        <a14:foregroundMark x1="81659" y1="68778" x2="83159" y2="58100"/>
                        <a14:foregroundMark x1="74977" y1="58100" x2="75500" y2="62150"/>
                        <a14:foregroundMark x1="63205" y1="64728" x2="62136" y2="78498"/>
                        <a14:foregroundMark x1="62136" y1="78498" x2="66091" y2="81517"/>
                        <a14:foregroundMark x1="66091" y1="81517" x2="66500" y2="67231"/>
                        <a14:foregroundMark x1="19841" y1="21281" x2="19750" y2="35862"/>
                        <a14:foregroundMark x1="19750" y1="35862" x2="23705" y2="32106"/>
                        <a14:foregroundMark x1="23705" y1="32106" x2="20659" y2="21281"/>
                        <a14:foregroundMark x1="20659" y1="21281" x2="19545" y2="21723"/>
                        <a14:foregroundMark x1="18409" y1="12297" x2="18364" y2="12297"/>
                        <a14:foregroundMark x1="21250" y1="10898" x2="21182" y2="11635"/>
                        <a14:foregroundMark x1="24023" y1="14359" x2="23614" y2="14580"/>
                        <a14:foregroundMark x1="23705" y1="12150" x2="23705" y2="12224"/>
                        <a14:foregroundMark x1="20955" y1="9647" x2="20432" y2="12518"/>
                        <a14:foregroundMark x1="24295" y1="12297" x2="23727" y2="15979"/>
                        <a14:foregroundMark x1="21705" y1="14728" x2="21705" y2="14728"/>
                        <a14:foregroundMark x1="21932" y1="10604" x2="21932" y2="10604"/>
                        <a14:foregroundMark x1="18182" y1="13844" x2="18182" y2="13844"/>
                        <a14:foregroundMark x1="19614" y1="12813" x2="19614" y2="12813"/>
                        <a14:foregroundMark x1="61477" y1="10677" x2="61477" y2="10677"/>
                        <a14:foregroundMark x1="24364" y1="74448" x2="20705" y2="84536"/>
                        <a14:foregroundMark x1="20705" y1="84536" x2="17886" y2="74890"/>
                        <a14:foregroundMark x1="17886" y1="74890" x2="20750" y2="65243"/>
                        <a14:foregroundMark x1="20750" y1="65243" x2="22864" y2="69440"/>
                        <a14:foregroundMark x1="18818" y1="64507" x2="18023" y2="61782"/>
                        <a14:foregroundMark x1="25023" y1="62150" x2="24295" y2="65979"/>
                        <a14:foregroundMark x1="75136" y1="14507" x2="75136" y2="14507"/>
                        <a14:foregroundMark x1="67795" y1="10457" x2="67818" y2="10457"/>
                        <a14:backgroundMark x1="76523" y1="39323" x2="76205" y2="40280"/>
                        <a14:backgroundMark x1="78409" y1="38071" x2="78271" y2="39103"/>
                        <a14:backgroundMark x1="78455" y1="40869" x2="78455" y2="40869"/>
                        <a14:backgroundMark x1="93886" y1="25626" x2="93886" y2="25626"/>
                        <a14:backgroundMark x1="87591" y1="25331" x2="87591" y2="25331"/>
                        <a14:backgroundMark x1="87864" y1="23343" x2="87864" y2="23343"/>
                        <a14:backgroundMark x1="81500" y1="60162" x2="81500" y2="60162"/>
                        <a14:backgroundMark x1="81818" y1="59794" x2="81227" y2="59867"/>
                        <a14:backgroundMark x1="22159" y1="17378" x2="22159" y2="17378"/>
                        <a14:backgroundMark x1="20273" y1="17894" x2="20273" y2="17894"/>
                      </a14:backgroundRemoval>
                    </a14:imgEffect>
                  </a14:imgLayer>
                </a14:imgProps>
              </a:ext>
              <a:ext uri="{28A0092B-C50C-407E-A947-70E740481C1C}">
                <a14:useLocalDpi xmlns:a14="http://schemas.microsoft.com/office/drawing/2010/main" val="0"/>
              </a:ext>
            </a:extLst>
          </a:blip>
          <a:srcRect l="58076" t="54517" r="29010" b="7140"/>
          <a:stretch/>
        </p:blipFill>
        <p:spPr>
          <a:xfrm>
            <a:off x="5908053" y="1609343"/>
            <a:ext cx="1064093" cy="974868"/>
          </a:xfrm>
          <a:prstGeom prst="rect">
            <a:avLst/>
          </a:prstGeom>
        </p:spPr>
      </p:pic>
      <p:pic>
        <p:nvPicPr>
          <p:cNvPr id="11" name="תמונה 10" descr="תמונה שמכילה אוסף תמונות&#10;&#10;התיאור נוצר באופן אוטומטי">
            <a:extLst>
              <a:ext uri="{FF2B5EF4-FFF2-40B4-BE49-F238E27FC236}">
                <a16:creationId xmlns:a16="http://schemas.microsoft.com/office/drawing/2014/main" id="{34C8203E-A8C7-4B9F-3E26-83BC1CF07AEA}"/>
              </a:ext>
            </a:extLst>
          </p:cNvPr>
          <p:cNvPicPr>
            <a:picLocks noChangeAspect="1"/>
          </p:cNvPicPr>
          <p:nvPr/>
        </p:nvPicPr>
        <p:blipFill rotWithShape="1">
          <a:blip r:embed="rId2" cstate="hqprint">
            <a:extLst>
              <a:ext uri="{BEBA8EAE-BF5A-486C-A8C5-ECC9F3942E4B}">
                <a14:imgProps xmlns:a14="http://schemas.microsoft.com/office/drawing/2010/main">
                  <a14:imgLayer r:embed="rId3">
                    <a14:imgEffect>
                      <a14:backgroundRemoval t="9205" b="90280" l="10000" r="95659">
                        <a14:foregroundMark x1="50341" y1="41016" x2="48091" y2="25184"/>
                        <a14:foregroundMark x1="48091" y1="25184" x2="51614" y2="20324"/>
                        <a14:foregroundMark x1="52477" y1="9205" x2="52477" y2="9205"/>
                        <a14:foregroundMark x1="64955" y1="19661" x2="65659" y2="20324"/>
                        <a14:foregroundMark x1="68023" y1="19219" x2="68023" y2="19219"/>
                        <a14:foregroundMark x1="61250" y1="19588" x2="61250" y2="19588"/>
                        <a14:foregroundMark x1="65364" y1="22901" x2="65023" y2="20619"/>
                        <a14:foregroundMark x1="69295" y1="25405" x2="69295" y2="25405"/>
                        <a14:foregroundMark x1="69659" y1="26215" x2="69773" y2="25847"/>
                        <a14:foregroundMark x1="70023" y1="28277" x2="70023" y2="28277"/>
                        <a14:foregroundMark x1="61909" y1="44035" x2="61523" y2="43373"/>
                        <a14:foregroundMark x1="64250" y1="59352" x2="62568" y2="73049"/>
                        <a14:foregroundMark x1="62568" y1="73049" x2="66091" y2="88365"/>
                        <a14:foregroundMark x1="64818" y1="71208" x2="64682" y2="69956"/>
                        <a14:foregroundMark x1="52750" y1="60383" x2="49523" y2="68189"/>
                        <a14:foregroundMark x1="49523" y1="68189" x2="47545" y2="81075"/>
                        <a14:foregroundMark x1="47545" y1="81075" x2="51250" y2="85714"/>
                        <a14:foregroundMark x1="51250" y1="85714" x2="52364" y2="89985"/>
                        <a14:foregroundMark x1="53068" y1="70619" x2="53000" y2="69809"/>
                        <a14:foregroundMark x1="47455" y1="68041" x2="47864" y2="67820"/>
                        <a14:foregroundMark x1="46955" y1="68262" x2="48023" y2="69809"/>
                        <a14:foregroundMark x1="53136" y1="67673" x2="52136" y2="68262"/>
                        <a14:foregroundMark x1="39682" y1="60898" x2="38409" y2="73417"/>
                        <a14:foregroundMark x1="38409" y1="73417" x2="31386" y2="81222"/>
                        <a14:foregroundMark x1="31909" y1="60236" x2="33341" y2="67084"/>
                        <a14:foregroundMark x1="37000" y1="85788" x2="38250" y2="90427"/>
                        <a14:foregroundMark x1="37841" y1="44624" x2="38682" y2="29602"/>
                        <a14:foregroundMark x1="38682" y1="29602" x2="38091" y2="16716"/>
                        <a14:foregroundMark x1="38091" y1="16716" x2="33955" y2="14801"/>
                        <a14:foregroundMark x1="33955" y1="14801" x2="32341" y2="27172"/>
                        <a14:foregroundMark x1="32341" y1="27172" x2="34182" y2="39691"/>
                        <a14:foregroundMark x1="34182" y1="39691" x2="33386" y2="44698"/>
                        <a14:foregroundMark x1="86809" y1="23343" x2="86659" y2="20987"/>
                        <a14:foregroundMark x1="86936" y1="25331" x2="86809" y2="23343"/>
                        <a14:foregroundMark x1="88159" y1="44551" x2="86936" y2="25331"/>
                        <a14:foregroundMark x1="88841" y1="14286" x2="90318" y2="21355"/>
                        <a14:foregroundMark x1="90545" y1="12813" x2="93091" y2="24374"/>
                        <a14:foregroundMark x1="93030" y1="25626" x2="92364" y2="39249"/>
                        <a14:foregroundMark x1="93091" y1="24374" x2="93030" y2="25626"/>
                        <a14:foregroundMark x1="92364" y1="39249" x2="91227" y2="40280"/>
                        <a14:foregroundMark x1="94560" y1="25626" x2="93977" y2="31296"/>
                        <a14:foregroundMark x1="94886" y1="22459" x2="94560" y2="25626"/>
                        <a14:foregroundMark x1="94432" y1="38292" x2="95659" y2="41311"/>
                        <a14:foregroundMark x1="90568" y1="59573" x2="88955" y2="74521"/>
                        <a14:foregroundMark x1="88955" y1="74521" x2="93409" y2="80854"/>
                        <a14:foregroundMark x1="93409" y1="80854" x2="93773" y2="59352"/>
                        <a14:foregroundMark x1="77295" y1="15758" x2="75659" y2="28866"/>
                        <a14:foregroundMark x1="75659" y1="28866" x2="78136" y2="39323"/>
                        <a14:foregroundMark x1="78738" y1="38508" x2="81727" y2="34462"/>
                        <a14:foregroundMark x1="81727" y1="34462" x2="80545" y2="20324"/>
                        <a14:foregroundMark x1="80545" y1="20324" x2="77545" y2="17378"/>
                        <a14:foregroundMark x1="77473" y1="40869" x2="77659" y2="39838"/>
                        <a14:foregroundMark x1="76955" y1="43741" x2="77473" y2="40869"/>
                        <a14:foregroundMark x1="78045" y1="39175" x2="78068" y2="39912"/>
                        <a14:foregroundMark x1="81886" y1="15317" x2="81386" y2="18189"/>
                        <a14:foregroundMark x1="75455" y1="17158" x2="75136" y2="15685"/>
                        <a14:foregroundMark x1="74659" y1="39838" x2="74705" y2="39985"/>
                        <a14:foregroundMark x1="75205" y1="41311" x2="75205" y2="41090"/>
                        <a14:foregroundMark x1="75705" y1="41016" x2="75705" y2="41016"/>
                        <a14:foregroundMark x1="82250" y1="41311" x2="82250" y2="41311"/>
                        <a14:foregroundMark x1="81091" y1="40943" x2="81091" y2="40943"/>
                        <a14:foregroundMark x1="48023" y1="18999" x2="51614" y2="16789"/>
                        <a14:foregroundMark x1="47136" y1="9205" x2="47205" y2="9205"/>
                        <a14:foregroundMark x1="81389" y1="60670" x2="78159" y2="62150"/>
                        <a14:foregroundMark x1="82659" y1="60088" x2="81943" y2="60416"/>
                        <a14:foregroundMark x1="78159" y1="62150" x2="75500" y2="72165"/>
                        <a14:foregroundMark x1="75500" y1="72165" x2="77273" y2="84683"/>
                        <a14:foregroundMark x1="77273" y1="84683" x2="81318" y2="81591"/>
                        <a14:foregroundMark x1="81318" y1="81591" x2="81659" y2="68778"/>
                        <a14:foregroundMark x1="81659" y1="68778" x2="83159" y2="58100"/>
                        <a14:foregroundMark x1="74977" y1="58100" x2="75500" y2="62150"/>
                        <a14:foregroundMark x1="63205" y1="64728" x2="62136" y2="78498"/>
                        <a14:foregroundMark x1="62136" y1="78498" x2="66091" y2="81517"/>
                        <a14:foregroundMark x1="66091" y1="81517" x2="66500" y2="67231"/>
                        <a14:foregroundMark x1="19841" y1="21281" x2="19750" y2="35862"/>
                        <a14:foregroundMark x1="19750" y1="35862" x2="23705" y2="32106"/>
                        <a14:foregroundMark x1="23705" y1="32106" x2="20659" y2="21281"/>
                        <a14:foregroundMark x1="20659" y1="21281" x2="19545" y2="21723"/>
                        <a14:foregroundMark x1="18409" y1="12297" x2="18364" y2="12297"/>
                        <a14:foregroundMark x1="21250" y1="10898" x2="21182" y2="11635"/>
                        <a14:foregroundMark x1="24023" y1="14359" x2="23614" y2="14580"/>
                        <a14:foregroundMark x1="23705" y1="12150" x2="23705" y2="12224"/>
                        <a14:foregroundMark x1="20955" y1="9647" x2="20432" y2="12518"/>
                        <a14:foregroundMark x1="24295" y1="12297" x2="23727" y2="15979"/>
                        <a14:foregroundMark x1="21705" y1="14728" x2="21705" y2="14728"/>
                        <a14:foregroundMark x1="21932" y1="10604" x2="21932" y2="10604"/>
                        <a14:foregroundMark x1="18182" y1="13844" x2="18182" y2="13844"/>
                        <a14:foregroundMark x1="19614" y1="12813" x2="19614" y2="12813"/>
                        <a14:foregroundMark x1="61477" y1="10677" x2="61477" y2="10677"/>
                        <a14:foregroundMark x1="24364" y1="74448" x2="20705" y2="84536"/>
                        <a14:foregroundMark x1="20705" y1="84536" x2="17886" y2="74890"/>
                        <a14:foregroundMark x1="17886" y1="74890" x2="20750" y2="65243"/>
                        <a14:foregroundMark x1="20750" y1="65243" x2="22864" y2="69440"/>
                        <a14:foregroundMark x1="18818" y1="64507" x2="18023" y2="61782"/>
                        <a14:foregroundMark x1="25023" y1="62150" x2="24295" y2="65979"/>
                        <a14:foregroundMark x1="75136" y1="14507" x2="75136" y2="14507"/>
                        <a14:foregroundMark x1="67795" y1="10457" x2="67818" y2="10457"/>
                        <a14:backgroundMark x1="76523" y1="39323" x2="76205" y2="40280"/>
                        <a14:backgroundMark x1="78409" y1="38071" x2="78271" y2="39103"/>
                        <a14:backgroundMark x1="78455" y1="40869" x2="78455" y2="40869"/>
                        <a14:backgroundMark x1="93886" y1="25626" x2="93886" y2="25626"/>
                        <a14:backgroundMark x1="87591" y1="25331" x2="87591" y2="25331"/>
                        <a14:backgroundMark x1="87864" y1="23343" x2="87864" y2="23343"/>
                        <a14:backgroundMark x1="81500" y1="60162" x2="81500" y2="60162"/>
                        <a14:backgroundMark x1="81818" y1="59794" x2="81227" y2="59867"/>
                        <a14:backgroundMark x1="22159" y1="17378" x2="22159" y2="17378"/>
                        <a14:backgroundMark x1="20273" y1="17894" x2="20273" y2="17894"/>
                      </a14:backgroundRemoval>
                    </a14:imgEffect>
                  </a14:imgLayer>
                </a14:imgProps>
              </a:ext>
              <a:ext uri="{28A0092B-C50C-407E-A947-70E740481C1C}">
                <a14:useLocalDpi xmlns:a14="http://schemas.microsoft.com/office/drawing/2010/main" val="0"/>
              </a:ext>
            </a:extLst>
          </a:blip>
          <a:srcRect l="73275" t="8895" r="15455" b="52762"/>
          <a:stretch/>
        </p:blipFill>
        <p:spPr>
          <a:xfrm>
            <a:off x="6573216" y="5143008"/>
            <a:ext cx="928605" cy="974869"/>
          </a:xfrm>
          <a:prstGeom prst="rect">
            <a:avLst/>
          </a:prstGeom>
        </p:spPr>
      </p:pic>
      <p:pic>
        <p:nvPicPr>
          <p:cNvPr id="12" name="תמונה 11" descr="תמונה שמכילה אוסף תמונות&#10;&#10;התיאור נוצר באופן אוטומטי">
            <a:extLst>
              <a:ext uri="{FF2B5EF4-FFF2-40B4-BE49-F238E27FC236}">
                <a16:creationId xmlns:a16="http://schemas.microsoft.com/office/drawing/2014/main" id="{57912B2D-9D3F-64E0-5626-53A321E22463}"/>
              </a:ext>
            </a:extLst>
          </p:cNvPr>
          <p:cNvPicPr>
            <a:picLocks noChangeAspect="1"/>
          </p:cNvPicPr>
          <p:nvPr/>
        </p:nvPicPr>
        <p:blipFill rotWithShape="1">
          <a:blip r:embed="rId2" cstate="hqprint">
            <a:extLst>
              <a:ext uri="{BEBA8EAE-BF5A-486C-A8C5-ECC9F3942E4B}">
                <a14:imgProps xmlns:a14="http://schemas.microsoft.com/office/drawing/2010/main">
                  <a14:imgLayer r:embed="rId3">
                    <a14:imgEffect>
                      <a14:backgroundRemoval t="9205" b="90280" l="10000" r="95659">
                        <a14:foregroundMark x1="50341" y1="41016" x2="48091" y2="25184"/>
                        <a14:foregroundMark x1="48091" y1="25184" x2="51614" y2="20324"/>
                        <a14:foregroundMark x1="52477" y1="9205" x2="52477" y2="9205"/>
                        <a14:foregroundMark x1="64955" y1="19661" x2="65659" y2="20324"/>
                        <a14:foregroundMark x1="68023" y1="19219" x2="68023" y2="19219"/>
                        <a14:foregroundMark x1="61250" y1="19588" x2="61250" y2="19588"/>
                        <a14:foregroundMark x1="65364" y1="22901" x2="65023" y2="20619"/>
                        <a14:foregroundMark x1="69295" y1="25405" x2="69295" y2="25405"/>
                        <a14:foregroundMark x1="69659" y1="26215" x2="69773" y2="25847"/>
                        <a14:foregroundMark x1="70023" y1="28277" x2="70023" y2="28277"/>
                        <a14:foregroundMark x1="61909" y1="44035" x2="61523" y2="43373"/>
                        <a14:foregroundMark x1="64250" y1="59352" x2="62568" y2="73049"/>
                        <a14:foregroundMark x1="62568" y1="73049" x2="66091" y2="88365"/>
                        <a14:foregroundMark x1="64818" y1="71208" x2="64682" y2="69956"/>
                        <a14:foregroundMark x1="52750" y1="60383" x2="49523" y2="68189"/>
                        <a14:foregroundMark x1="49523" y1="68189" x2="47545" y2="81075"/>
                        <a14:foregroundMark x1="47545" y1="81075" x2="51250" y2="85714"/>
                        <a14:foregroundMark x1="51250" y1="85714" x2="52364" y2="89985"/>
                        <a14:foregroundMark x1="53068" y1="70619" x2="53000" y2="69809"/>
                        <a14:foregroundMark x1="47455" y1="68041" x2="47864" y2="67820"/>
                        <a14:foregroundMark x1="46955" y1="68262" x2="48023" y2="69809"/>
                        <a14:foregroundMark x1="53136" y1="67673" x2="52136" y2="68262"/>
                        <a14:foregroundMark x1="39682" y1="60898" x2="38409" y2="73417"/>
                        <a14:foregroundMark x1="38409" y1="73417" x2="31386" y2="81222"/>
                        <a14:foregroundMark x1="31909" y1="60236" x2="33341" y2="67084"/>
                        <a14:foregroundMark x1="37000" y1="85788" x2="38250" y2="90427"/>
                        <a14:foregroundMark x1="37841" y1="44624" x2="38682" y2="29602"/>
                        <a14:foregroundMark x1="38682" y1="29602" x2="38091" y2="16716"/>
                        <a14:foregroundMark x1="38091" y1="16716" x2="33955" y2="14801"/>
                        <a14:foregroundMark x1="33955" y1="14801" x2="32341" y2="27172"/>
                        <a14:foregroundMark x1="32341" y1="27172" x2="34182" y2="39691"/>
                        <a14:foregroundMark x1="34182" y1="39691" x2="33386" y2="44698"/>
                        <a14:foregroundMark x1="86809" y1="23343" x2="86659" y2="20987"/>
                        <a14:foregroundMark x1="86936" y1="25331" x2="86809" y2="23343"/>
                        <a14:foregroundMark x1="88159" y1="44551" x2="86936" y2="25331"/>
                        <a14:foregroundMark x1="88841" y1="14286" x2="90318" y2="21355"/>
                        <a14:foregroundMark x1="90545" y1="12813" x2="93091" y2="24374"/>
                        <a14:foregroundMark x1="93030" y1="25626" x2="92364" y2="39249"/>
                        <a14:foregroundMark x1="93091" y1="24374" x2="93030" y2="25626"/>
                        <a14:foregroundMark x1="92364" y1="39249" x2="91227" y2="40280"/>
                        <a14:foregroundMark x1="94560" y1="25626" x2="93977" y2="31296"/>
                        <a14:foregroundMark x1="94886" y1="22459" x2="94560" y2="25626"/>
                        <a14:foregroundMark x1="94432" y1="38292" x2="95659" y2="41311"/>
                        <a14:foregroundMark x1="90568" y1="59573" x2="88955" y2="74521"/>
                        <a14:foregroundMark x1="88955" y1="74521" x2="93409" y2="80854"/>
                        <a14:foregroundMark x1="93409" y1="80854" x2="93773" y2="59352"/>
                        <a14:foregroundMark x1="77295" y1="15758" x2="75659" y2="28866"/>
                        <a14:foregroundMark x1="75659" y1="28866" x2="78136" y2="39323"/>
                        <a14:foregroundMark x1="78738" y1="38508" x2="81727" y2="34462"/>
                        <a14:foregroundMark x1="81727" y1="34462" x2="80545" y2="20324"/>
                        <a14:foregroundMark x1="80545" y1="20324" x2="77545" y2="17378"/>
                        <a14:foregroundMark x1="77473" y1="40869" x2="77659" y2="39838"/>
                        <a14:foregroundMark x1="76955" y1="43741" x2="77473" y2="40869"/>
                        <a14:foregroundMark x1="78045" y1="39175" x2="78068" y2="39912"/>
                        <a14:foregroundMark x1="81886" y1="15317" x2="81386" y2="18189"/>
                        <a14:foregroundMark x1="75455" y1="17158" x2="75136" y2="15685"/>
                        <a14:foregroundMark x1="74659" y1="39838" x2="74705" y2="39985"/>
                        <a14:foregroundMark x1="75205" y1="41311" x2="75205" y2="41090"/>
                        <a14:foregroundMark x1="75705" y1="41016" x2="75705" y2="41016"/>
                        <a14:foregroundMark x1="82250" y1="41311" x2="82250" y2="41311"/>
                        <a14:foregroundMark x1="81091" y1="40943" x2="81091" y2="40943"/>
                        <a14:foregroundMark x1="48023" y1="18999" x2="51614" y2="16789"/>
                        <a14:foregroundMark x1="47136" y1="9205" x2="47205" y2="9205"/>
                        <a14:foregroundMark x1="81389" y1="60670" x2="78159" y2="62150"/>
                        <a14:foregroundMark x1="82659" y1="60088" x2="81943" y2="60416"/>
                        <a14:foregroundMark x1="78159" y1="62150" x2="75500" y2="72165"/>
                        <a14:foregroundMark x1="75500" y1="72165" x2="77273" y2="84683"/>
                        <a14:foregroundMark x1="77273" y1="84683" x2="81318" y2="81591"/>
                        <a14:foregroundMark x1="81318" y1="81591" x2="81659" y2="68778"/>
                        <a14:foregroundMark x1="81659" y1="68778" x2="83159" y2="58100"/>
                        <a14:foregroundMark x1="74977" y1="58100" x2="75500" y2="62150"/>
                        <a14:foregroundMark x1="63205" y1="64728" x2="62136" y2="78498"/>
                        <a14:foregroundMark x1="62136" y1="78498" x2="66091" y2="81517"/>
                        <a14:foregroundMark x1="66091" y1="81517" x2="66500" y2="67231"/>
                        <a14:foregroundMark x1="19841" y1="21281" x2="19750" y2="35862"/>
                        <a14:foregroundMark x1="19750" y1="35862" x2="23705" y2="32106"/>
                        <a14:foregroundMark x1="23705" y1="32106" x2="20659" y2="21281"/>
                        <a14:foregroundMark x1="20659" y1="21281" x2="19545" y2="21723"/>
                        <a14:foregroundMark x1="18409" y1="12297" x2="18364" y2="12297"/>
                        <a14:foregroundMark x1="21250" y1="10898" x2="21182" y2="11635"/>
                        <a14:foregroundMark x1="24023" y1="14359" x2="23614" y2="14580"/>
                        <a14:foregroundMark x1="23705" y1="12150" x2="23705" y2="12224"/>
                        <a14:foregroundMark x1="20955" y1="9647" x2="20432" y2="12518"/>
                        <a14:foregroundMark x1="24295" y1="12297" x2="23727" y2="15979"/>
                        <a14:foregroundMark x1="21705" y1="14728" x2="21705" y2="14728"/>
                        <a14:foregroundMark x1="21932" y1="10604" x2="21932" y2="10604"/>
                        <a14:foregroundMark x1="18182" y1="13844" x2="18182" y2="13844"/>
                        <a14:foregroundMark x1="19614" y1="12813" x2="19614" y2="12813"/>
                        <a14:foregroundMark x1="61477" y1="10677" x2="61477" y2="10677"/>
                        <a14:foregroundMark x1="24364" y1="74448" x2="20705" y2="84536"/>
                        <a14:foregroundMark x1="20705" y1="84536" x2="17886" y2="74890"/>
                        <a14:foregroundMark x1="17886" y1="74890" x2="20750" y2="65243"/>
                        <a14:foregroundMark x1="20750" y1="65243" x2="22864" y2="69440"/>
                        <a14:foregroundMark x1="18818" y1="64507" x2="18023" y2="61782"/>
                        <a14:foregroundMark x1="25023" y1="62150" x2="24295" y2="65979"/>
                        <a14:foregroundMark x1="75136" y1="14507" x2="75136" y2="14507"/>
                        <a14:foregroundMark x1="67795" y1="10457" x2="67818" y2="10457"/>
                        <a14:backgroundMark x1="76523" y1="39323" x2="76205" y2="40280"/>
                        <a14:backgroundMark x1="78409" y1="38071" x2="78271" y2="39103"/>
                        <a14:backgroundMark x1="78455" y1="40869" x2="78455" y2="40869"/>
                        <a14:backgroundMark x1="93886" y1="25626" x2="93886" y2="25626"/>
                        <a14:backgroundMark x1="87591" y1="25331" x2="87591" y2="25331"/>
                        <a14:backgroundMark x1="87864" y1="23343" x2="87864" y2="23343"/>
                        <a14:backgroundMark x1="81500" y1="60162" x2="81500" y2="60162"/>
                        <a14:backgroundMark x1="81818" y1="59794" x2="81227" y2="59867"/>
                        <a14:backgroundMark x1="22159" y1="17378" x2="22159" y2="17378"/>
                        <a14:backgroundMark x1="20273" y1="17894" x2="20273" y2="17894"/>
                      </a14:backgroundRemoval>
                    </a14:imgEffect>
                  </a14:imgLayer>
                </a14:imgProps>
              </a:ext>
              <a:ext uri="{28A0092B-C50C-407E-A947-70E740481C1C}">
                <a14:useLocalDpi xmlns:a14="http://schemas.microsoft.com/office/drawing/2010/main" val="0"/>
              </a:ext>
            </a:extLst>
          </a:blip>
          <a:srcRect l="72955" t="54517" r="15334" b="5451"/>
          <a:stretch/>
        </p:blipFill>
        <p:spPr>
          <a:xfrm>
            <a:off x="964461" y="3781176"/>
            <a:ext cx="989907" cy="1044150"/>
          </a:xfrm>
          <a:prstGeom prst="rect">
            <a:avLst/>
          </a:prstGeom>
        </p:spPr>
      </p:pic>
      <p:pic>
        <p:nvPicPr>
          <p:cNvPr id="13" name="תמונה 12" descr="תמונה שמכילה אוסף תמונות&#10;&#10;התיאור נוצר באופן אוטומטי">
            <a:extLst>
              <a:ext uri="{FF2B5EF4-FFF2-40B4-BE49-F238E27FC236}">
                <a16:creationId xmlns:a16="http://schemas.microsoft.com/office/drawing/2014/main" id="{073C2EDE-DE70-7676-A186-5683A27BBF5D}"/>
              </a:ext>
            </a:extLst>
          </p:cNvPr>
          <p:cNvPicPr>
            <a:picLocks noChangeAspect="1"/>
          </p:cNvPicPr>
          <p:nvPr/>
        </p:nvPicPr>
        <p:blipFill rotWithShape="1">
          <a:blip r:embed="rId2" cstate="hqprint">
            <a:extLst>
              <a:ext uri="{BEBA8EAE-BF5A-486C-A8C5-ECC9F3942E4B}">
                <a14:imgProps xmlns:a14="http://schemas.microsoft.com/office/drawing/2010/main">
                  <a14:imgLayer r:embed="rId3">
                    <a14:imgEffect>
                      <a14:backgroundRemoval t="9205" b="90280" l="10000" r="95659">
                        <a14:foregroundMark x1="50341" y1="41016" x2="48091" y2="25184"/>
                        <a14:foregroundMark x1="48091" y1="25184" x2="51614" y2="20324"/>
                        <a14:foregroundMark x1="52477" y1="9205" x2="52477" y2="9205"/>
                        <a14:foregroundMark x1="64955" y1="19661" x2="65659" y2="20324"/>
                        <a14:foregroundMark x1="68023" y1="19219" x2="68023" y2="19219"/>
                        <a14:foregroundMark x1="61250" y1="19588" x2="61250" y2="19588"/>
                        <a14:foregroundMark x1="65364" y1="22901" x2="65023" y2="20619"/>
                        <a14:foregroundMark x1="69295" y1="25405" x2="69295" y2="25405"/>
                        <a14:foregroundMark x1="69659" y1="26215" x2="69773" y2="25847"/>
                        <a14:foregroundMark x1="70023" y1="28277" x2="70023" y2="28277"/>
                        <a14:foregroundMark x1="61909" y1="44035" x2="61523" y2="43373"/>
                        <a14:foregroundMark x1="64250" y1="59352" x2="62568" y2="73049"/>
                        <a14:foregroundMark x1="62568" y1="73049" x2="66091" y2="88365"/>
                        <a14:foregroundMark x1="64818" y1="71208" x2="64682" y2="69956"/>
                        <a14:foregroundMark x1="52750" y1="60383" x2="49523" y2="68189"/>
                        <a14:foregroundMark x1="49523" y1="68189" x2="47545" y2="81075"/>
                        <a14:foregroundMark x1="47545" y1="81075" x2="51250" y2="85714"/>
                        <a14:foregroundMark x1="51250" y1="85714" x2="52364" y2="89985"/>
                        <a14:foregroundMark x1="53068" y1="70619" x2="53000" y2="69809"/>
                        <a14:foregroundMark x1="47455" y1="68041" x2="47864" y2="67820"/>
                        <a14:foregroundMark x1="46955" y1="68262" x2="48023" y2="69809"/>
                        <a14:foregroundMark x1="53136" y1="67673" x2="52136" y2="68262"/>
                        <a14:foregroundMark x1="39682" y1="60898" x2="38409" y2="73417"/>
                        <a14:foregroundMark x1="38409" y1="73417" x2="31386" y2="81222"/>
                        <a14:foregroundMark x1="31909" y1="60236" x2="33341" y2="67084"/>
                        <a14:foregroundMark x1="37000" y1="85788" x2="38250" y2="90427"/>
                        <a14:foregroundMark x1="37841" y1="44624" x2="38682" y2="29602"/>
                        <a14:foregroundMark x1="38682" y1="29602" x2="38091" y2="16716"/>
                        <a14:foregroundMark x1="38091" y1="16716" x2="33955" y2="14801"/>
                        <a14:foregroundMark x1="33955" y1="14801" x2="32341" y2="27172"/>
                        <a14:foregroundMark x1="32341" y1="27172" x2="34182" y2="39691"/>
                        <a14:foregroundMark x1="34182" y1="39691" x2="33386" y2="44698"/>
                        <a14:foregroundMark x1="86809" y1="23343" x2="86659" y2="20987"/>
                        <a14:foregroundMark x1="86936" y1="25331" x2="86809" y2="23343"/>
                        <a14:foregroundMark x1="88159" y1="44551" x2="86936" y2="25331"/>
                        <a14:foregroundMark x1="88841" y1="14286" x2="90318" y2="21355"/>
                        <a14:foregroundMark x1="90545" y1="12813" x2="93091" y2="24374"/>
                        <a14:foregroundMark x1="93030" y1="25626" x2="92364" y2="39249"/>
                        <a14:foregroundMark x1="93091" y1="24374" x2="93030" y2="25626"/>
                        <a14:foregroundMark x1="92364" y1="39249" x2="91227" y2="40280"/>
                        <a14:foregroundMark x1="94560" y1="25626" x2="93977" y2="31296"/>
                        <a14:foregroundMark x1="94886" y1="22459" x2="94560" y2="25626"/>
                        <a14:foregroundMark x1="94432" y1="38292" x2="95659" y2="41311"/>
                        <a14:foregroundMark x1="90568" y1="59573" x2="88955" y2="74521"/>
                        <a14:foregroundMark x1="88955" y1="74521" x2="93409" y2="80854"/>
                        <a14:foregroundMark x1="93409" y1="80854" x2="93773" y2="59352"/>
                        <a14:foregroundMark x1="77295" y1="15758" x2="75659" y2="28866"/>
                        <a14:foregroundMark x1="75659" y1="28866" x2="78136" y2="39323"/>
                        <a14:foregroundMark x1="78738" y1="38508" x2="81727" y2="34462"/>
                        <a14:foregroundMark x1="81727" y1="34462" x2="80545" y2="20324"/>
                        <a14:foregroundMark x1="80545" y1="20324" x2="77545" y2="17378"/>
                        <a14:foregroundMark x1="77473" y1="40869" x2="77659" y2="39838"/>
                        <a14:foregroundMark x1="76955" y1="43741" x2="77473" y2="40869"/>
                        <a14:foregroundMark x1="78045" y1="39175" x2="78068" y2="39912"/>
                        <a14:foregroundMark x1="81886" y1="15317" x2="81386" y2="18189"/>
                        <a14:foregroundMark x1="75455" y1="17158" x2="75136" y2="15685"/>
                        <a14:foregroundMark x1="74659" y1="39838" x2="74705" y2="39985"/>
                        <a14:foregroundMark x1="75205" y1="41311" x2="75205" y2="41090"/>
                        <a14:foregroundMark x1="75705" y1="41016" x2="75705" y2="41016"/>
                        <a14:foregroundMark x1="82250" y1="41311" x2="82250" y2="41311"/>
                        <a14:foregroundMark x1="81091" y1="40943" x2="81091" y2="40943"/>
                        <a14:foregroundMark x1="48023" y1="18999" x2="51614" y2="16789"/>
                        <a14:foregroundMark x1="47136" y1="9205" x2="47205" y2="9205"/>
                        <a14:foregroundMark x1="81389" y1="60670" x2="78159" y2="62150"/>
                        <a14:foregroundMark x1="82659" y1="60088" x2="81943" y2="60416"/>
                        <a14:foregroundMark x1="78159" y1="62150" x2="75500" y2="72165"/>
                        <a14:foregroundMark x1="75500" y1="72165" x2="77273" y2="84683"/>
                        <a14:foregroundMark x1="77273" y1="84683" x2="81318" y2="81591"/>
                        <a14:foregroundMark x1="81318" y1="81591" x2="81659" y2="68778"/>
                        <a14:foregroundMark x1="81659" y1="68778" x2="83159" y2="58100"/>
                        <a14:foregroundMark x1="74977" y1="58100" x2="75500" y2="62150"/>
                        <a14:foregroundMark x1="63205" y1="64728" x2="62136" y2="78498"/>
                        <a14:foregroundMark x1="62136" y1="78498" x2="66091" y2="81517"/>
                        <a14:foregroundMark x1="66091" y1="81517" x2="66500" y2="67231"/>
                        <a14:foregroundMark x1="19841" y1="21281" x2="19750" y2="35862"/>
                        <a14:foregroundMark x1="19750" y1="35862" x2="23705" y2="32106"/>
                        <a14:foregroundMark x1="23705" y1="32106" x2="20659" y2="21281"/>
                        <a14:foregroundMark x1="20659" y1="21281" x2="19545" y2="21723"/>
                        <a14:foregroundMark x1="18409" y1="12297" x2="18364" y2="12297"/>
                        <a14:foregroundMark x1="21250" y1="10898" x2="21182" y2="11635"/>
                        <a14:foregroundMark x1="24023" y1="14359" x2="23614" y2="14580"/>
                        <a14:foregroundMark x1="23705" y1="12150" x2="23705" y2="12224"/>
                        <a14:foregroundMark x1="20955" y1="9647" x2="20432" y2="12518"/>
                        <a14:foregroundMark x1="24295" y1="12297" x2="23727" y2="15979"/>
                        <a14:foregroundMark x1="21705" y1="14728" x2="21705" y2="14728"/>
                        <a14:foregroundMark x1="21932" y1="10604" x2="21932" y2="10604"/>
                        <a14:foregroundMark x1="18182" y1="13844" x2="18182" y2="13844"/>
                        <a14:foregroundMark x1="19614" y1="12813" x2="19614" y2="12813"/>
                        <a14:foregroundMark x1="61477" y1="10677" x2="61477" y2="10677"/>
                        <a14:foregroundMark x1="24364" y1="74448" x2="20705" y2="84536"/>
                        <a14:foregroundMark x1="20705" y1="84536" x2="17886" y2="74890"/>
                        <a14:foregroundMark x1="17886" y1="74890" x2="20750" y2="65243"/>
                        <a14:foregroundMark x1="20750" y1="65243" x2="22864" y2="69440"/>
                        <a14:foregroundMark x1="18818" y1="64507" x2="18023" y2="61782"/>
                        <a14:foregroundMark x1="25023" y1="62150" x2="24295" y2="65979"/>
                        <a14:foregroundMark x1="75136" y1="14507" x2="75136" y2="14507"/>
                        <a14:foregroundMark x1="67795" y1="10457" x2="67818" y2="10457"/>
                        <a14:backgroundMark x1="76523" y1="39323" x2="76205" y2="40280"/>
                        <a14:backgroundMark x1="78409" y1="38071" x2="78271" y2="39103"/>
                        <a14:backgroundMark x1="78455" y1="40869" x2="78455" y2="40869"/>
                        <a14:backgroundMark x1="93886" y1="25626" x2="93886" y2="25626"/>
                        <a14:backgroundMark x1="87591" y1="25331" x2="87591" y2="25331"/>
                        <a14:backgroundMark x1="87864" y1="23343" x2="87864" y2="23343"/>
                        <a14:backgroundMark x1="81500" y1="60162" x2="81500" y2="60162"/>
                        <a14:backgroundMark x1="81818" y1="59794" x2="81227" y2="59867"/>
                        <a14:backgroundMark x1="22159" y1="17378" x2="22159" y2="17378"/>
                        <a14:backgroundMark x1="20273" y1="17894" x2="20273" y2="17894"/>
                      </a14:backgroundRemoval>
                    </a14:imgEffect>
                  </a14:imgLayer>
                </a14:imgProps>
              </a:ext>
              <a:ext uri="{28A0092B-C50C-407E-A947-70E740481C1C}">
                <a14:useLocalDpi xmlns:a14="http://schemas.microsoft.com/office/drawing/2010/main" val="0"/>
              </a:ext>
            </a:extLst>
          </a:blip>
          <a:srcRect l="85428" t="8895" r="2861" b="51072"/>
          <a:stretch/>
        </p:blipFill>
        <p:spPr>
          <a:xfrm>
            <a:off x="3452215" y="1716077"/>
            <a:ext cx="921140" cy="971615"/>
          </a:xfrm>
          <a:prstGeom prst="rect">
            <a:avLst/>
          </a:prstGeom>
        </p:spPr>
      </p:pic>
      <p:pic>
        <p:nvPicPr>
          <p:cNvPr id="14" name="תמונה 13" descr="תמונה שמכילה אוסף תמונות&#10;&#10;התיאור נוצר באופן אוטומטי">
            <a:extLst>
              <a:ext uri="{FF2B5EF4-FFF2-40B4-BE49-F238E27FC236}">
                <a16:creationId xmlns:a16="http://schemas.microsoft.com/office/drawing/2014/main" id="{46671E78-8234-37AB-C969-E5CCA91D7511}"/>
              </a:ext>
            </a:extLst>
          </p:cNvPr>
          <p:cNvPicPr>
            <a:picLocks noChangeAspect="1"/>
          </p:cNvPicPr>
          <p:nvPr/>
        </p:nvPicPr>
        <p:blipFill rotWithShape="1">
          <a:blip r:embed="rId2" cstate="hqprint">
            <a:extLst>
              <a:ext uri="{BEBA8EAE-BF5A-486C-A8C5-ECC9F3942E4B}">
                <a14:imgProps xmlns:a14="http://schemas.microsoft.com/office/drawing/2010/main">
                  <a14:imgLayer r:embed="rId3">
                    <a14:imgEffect>
                      <a14:backgroundRemoval t="9205" b="90280" l="10000" r="95659">
                        <a14:foregroundMark x1="50341" y1="41016" x2="48091" y2="25184"/>
                        <a14:foregroundMark x1="48091" y1="25184" x2="51614" y2="20324"/>
                        <a14:foregroundMark x1="52477" y1="9205" x2="52477" y2="9205"/>
                        <a14:foregroundMark x1="64955" y1="19661" x2="65659" y2="20324"/>
                        <a14:foregroundMark x1="68023" y1="19219" x2="68023" y2="19219"/>
                        <a14:foregroundMark x1="61250" y1="19588" x2="61250" y2="19588"/>
                        <a14:foregroundMark x1="65364" y1="22901" x2="65023" y2="20619"/>
                        <a14:foregroundMark x1="69295" y1="25405" x2="69295" y2="25405"/>
                        <a14:foregroundMark x1="69659" y1="26215" x2="69773" y2="25847"/>
                        <a14:foregroundMark x1="70023" y1="28277" x2="70023" y2="28277"/>
                        <a14:foregroundMark x1="61909" y1="44035" x2="61523" y2="43373"/>
                        <a14:foregroundMark x1="64250" y1="59352" x2="62568" y2="73049"/>
                        <a14:foregroundMark x1="62568" y1="73049" x2="66091" y2="88365"/>
                        <a14:foregroundMark x1="64818" y1="71208" x2="64682" y2="69956"/>
                        <a14:foregroundMark x1="52750" y1="60383" x2="49523" y2="68189"/>
                        <a14:foregroundMark x1="49523" y1="68189" x2="47545" y2="81075"/>
                        <a14:foregroundMark x1="47545" y1="81075" x2="51250" y2="85714"/>
                        <a14:foregroundMark x1="51250" y1="85714" x2="52364" y2="89985"/>
                        <a14:foregroundMark x1="53068" y1="70619" x2="53000" y2="69809"/>
                        <a14:foregroundMark x1="47455" y1="68041" x2="47864" y2="67820"/>
                        <a14:foregroundMark x1="46955" y1="68262" x2="48023" y2="69809"/>
                        <a14:foregroundMark x1="53136" y1="67673" x2="52136" y2="68262"/>
                        <a14:foregroundMark x1="39682" y1="60898" x2="38409" y2="73417"/>
                        <a14:foregroundMark x1="38409" y1="73417" x2="31386" y2="81222"/>
                        <a14:foregroundMark x1="31909" y1="60236" x2="33341" y2="67084"/>
                        <a14:foregroundMark x1="37000" y1="85788" x2="38250" y2="90427"/>
                        <a14:foregroundMark x1="37841" y1="44624" x2="38682" y2="29602"/>
                        <a14:foregroundMark x1="38682" y1="29602" x2="38091" y2="16716"/>
                        <a14:foregroundMark x1="38091" y1="16716" x2="33955" y2="14801"/>
                        <a14:foregroundMark x1="33955" y1="14801" x2="32341" y2="27172"/>
                        <a14:foregroundMark x1="32341" y1="27172" x2="34182" y2="39691"/>
                        <a14:foregroundMark x1="34182" y1="39691" x2="33386" y2="44698"/>
                        <a14:foregroundMark x1="86809" y1="23343" x2="86659" y2="20987"/>
                        <a14:foregroundMark x1="86936" y1="25331" x2="86809" y2="23343"/>
                        <a14:foregroundMark x1="88159" y1="44551" x2="86936" y2="25331"/>
                        <a14:foregroundMark x1="88841" y1="14286" x2="90318" y2="21355"/>
                        <a14:foregroundMark x1="90545" y1="12813" x2="93091" y2="24374"/>
                        <a14:foregroundMark x1="93030" y1="25626" x2="92364" y2="39249"/>
                        <a14:foregroundMark x1="93091" y1="24374" x2="93030" y2="25626"/>
                        <a14:foregroundMark x1="92364" y1="39249" x2="91227" y2="40280"/>
                        <a14:foregroundMark x1="94560" y1="25626" x2="93977" y2="31296"/>
                        <a14:foregroundMark x1="94886" y1="22459" x2="94560" y2="25626"/>
                        <a14:foregroundMark x1="94432" y1="38292" x2="95659" y2="41311"/>
                        <a14:foregroundMark x1="90568" y1="59573" x2="88955" y2="74521"/>
                        <a14:foregroundMark x1="88955" y1="74521" x2="93409" y2="80854"/>
                        <a14:foregroundMark x1="93409" y1="80854" x2="93773" y2="59352"/>
                        <a14:foregroundMark x1="77295" y1="15758" x2="75659" y2="28866"/>
                        <a14:foregroundMark x1="75659" y1="28866" x2="78136" y2="39323"/>
                        <a14:foregroundMark x1="78738" y1="38508" x2="81727" y2="34462"/>
                        <a14:foregroundMark x1="81727" y1="34462" x2="80545" y2="20324"/>
                        <a14:foregroundMark x1="80545" y1="20324" x2="77545" y2="17378"/>
                        <a14:foregroundMark x1="77473" y1="40869" x2="77659" y2="39838"/>
                        <a14:foregroundMark x1="76955" y1="43741" x2="77473" y2="40869"/>
                        <a14:foregroundMark x1="78045" y1="39175" x2="78068" y2="39912"/>
                        <a14:foregroundMark x1="81886" y1="15317" x2="81386" y2="18189"/>
                        <a14:foregroundMark x1="75455" y1="17158" x2="75136" y2="15685"/>
                        <a14:foregroundMark x1="74659" y1="39838" x2="74705" y2="39985"/>
                        <a14:foregroundMark x1="75205" y1="41311" x2="75205" y2="41090"/>
                        <a14:foregroundMark x1="75705" y1="41016" x2="75705" y2="41016"/>
                        <a14:foregroundMark x1="82250" y1="41311" x2="82250" y2="41311"/>
                        <a14:foregroundMark x1="81091" y1="40943" x2="81091" y2="40943"/>
                        <a14:foregroundMark x1="48023" y1="18999" x2="51614" y2="16789"/>
                        <a14:foregroundMark x1="47136" y1="9205" x2="47205" y2="9205"/>
                        <a14:foregroundMark x1="81389" y1="60670" x2="78159" y2="62150"/>
                        <a14:foregroundMark x1="82659" y1="60088" x2="81943" y2="60416"/>
                        <a14:foregroundMark x1="78159" y1="62150" x2="75500" y2="72165"/>
                        <a14:foregroundMark x1="75500" y1="72165" x2="77273" y2="84683"/>
                        <a14:foregroundMark x1="77273" y1="84683" x2="81318" y2="81591"/>
                        <a14:foregroundMark x1="81318" y1="81591" x2="81659" y2="68778"/>
                        <a14:foregroundMark x1="81659" y1="68778" x2="83159" y2="58100"/>
                        <a14:foregroundMark x1="74977" y1="58100" x2="75500" y2="62150"/>
                        <a14:foregroundMark x1="63205" y1="64728" x2="62136" y2="78498"/>
                        <a14:foregroundMark x1="62136" y1="78498" x2="66091" y2="81517"/>
                        <a14:foregroundMark x1="66091" y1="81517" x2="66500" y2="67231"/>
                        <a14:foregroundMark x1="19841" y1="21281" x2="19750" y2="35862"/>
                        <a14:foregroundMark x1="19750" y1="35862" x2="23705" y2="32106"/>
                        <a14:foregroundMark x1="23705" y1="32106" x2="20659" y2="21281"/>
                        <a14:foregroundMark x1="20659" y1="21281" x2="19545" y2="21723"/>
                        <a14:foregroundMark x1="18409" y1="12297" x2="18364" y2="12297"/>
                        <a14:foregroundMark x1="21250" y1="10898" x2="21182" y2="11635"/>
                        <a14:foregroundMark x1="24023" y1="14359" x2="23614" y2="14580"/>
                        <a14:foregroundMark x1="23705" y1="12150" x2="23705" y2="12224"/>
                        <a14:foregroundMark x1="20955" y1="9647" x2="20432" y2="12518"/>
                        <a14:foregroundMark x1="24295" y1="12297" x2="23727" y2="15979"/>
                        <a14:foregroundMark x1="21705" y1="14728" x2="21705" y2="14728"/>
                        <a14:foregroundMark x1="21932" y1="10604" x2="21932" y2="10604"/>
                        <a14:foregroundMark x1="18182" y1="13844" x2="18182" y2="13844"/>
                        <a14:foregroundMark x1="19614" y1="12813" x2="19614" y2="12813"/>
                        <a14:foregroundMark x1="61477" y1="10677" x2="61477" y2="10677"/>
                        <a14:foregroundMark x1="24364" y1="74448" x2="20705" y2="84536"/>
                        <a14:foregroundMark x1="20705" y1="84536" x2="17886" y2="74890"/>
                        <a14:foregroundMark x1="17886" y1="74890" x2="20750" y2="65243"/>
                        <a14:foregroundMark x1="20750" y1="65243" x2="22864" y2="69440"/>
                        <a14:foregroundMark x1="18818" y1="64507" x2="18023" y2="61782"/>
                        <a14:foregroundMark x1="25023" y1="62150" x2="24295" y2="65979"/>
                        <a14:foregroundMark x1="75136" y1="14507" x2="75136" y2="14507"/>
                        <a14:foregroundMark x1="67795" y1="10457" x2="67818" y2="10457"/>
                        <a14:backgroundMark x1="76523" y1="39323" x2="76205" y2="40280"/>
                        <a14:backgroundMark x1="78409" y1="38071" x2="78271" y2="39103"/>
                        <a14:backgroundMark x1="78455" y1="40869" x2="78455" y2="40869"/>
                        <a14:backgroundMark x1="93886" y1="25626" x2="93886" y2="25626"/>
                        <a14:backgroundMark x1="87591" y1="25331" x2="87591" y2="25331"/>
                        <a14:backgroundMark x1="87864" y1="23343" x2="87864" y2="23343"/>
                        <a14:backgroundMark x1="81500" y1="60162" x2="81500" y2="60162"/>
                        <a14:backgroundMark x1="81818" y1="59794" x2="81227" y2="59867"/>
                        <a14:backgroundMark x1="22159" y1="17378" x2="22159" y2="17378"/>
                        <a14:backgroundMark x1="20273" y1="17894" x2="20273" y2="17894"/>
                      </a14:backgroundRemoval>
                    </a14:imgEffect>
                  </a14:imgLayer>
                </a14:imgProps>
              </a:ext>
              <a:ext uri="{28A0092B-C50C-407E-A947-70E740481C1C}">
                <a14:useLocalDpi xmlns:a14="http://schemas.microsoft.com/office/drawing/2010/main" val="0"/>
              </a:ext>
            </a:extLst>
          </a:blip>
          <a:srcRect l="87473" t="55296" r="3262" b="5061"/>
          <a:stretch/>
        </p:blipFill>
        <p:spPr>
          <a:xfrm>
            <a:off x="7818646" y="4052912"/>
            <a:ext cx="853396" cy="1126778"/>
          </a:xfrm>
          <a:prstGeom prst="rect">
            <a:avLst/>
          </a:prstGeom>
        </p:spPr>
      </p:pic>
      <p:sp>
        <p:nvSpPr>
          <p:cNvPr id="2" name="תשובה ו וחידה 2">
            <a:extLst>
              <a:ext uri="{FF2B5EF4-FFF2-40B4-BE49-F238E27FC236}">
                <a16:creationId xmlns:a16="http://schemas.microsoft.com/office/drawing/2014/main" id="{F85CFF32-F233-4FE9-8CCB-EF67461D9845}"/>
              </a:ext>
            </a:extLst>
          </p:cNvPr>
          <p:cNvSpPr txBox="1"/>
          <p:nvPr/>
        </p:nvSpPr>
        <p:spPr>
          <a:xfrm>
            <a:off x="8629702" y="115588"/>
            <a:ext cx="3398687" cy="954107"/>
          </a:xfrm>
          <a:prstGeom prst="rect">
            <a:avLst/>
          </a:prstGeom>
          <a:noFill/>
        </p:spPr>
        <p:txBody>
          <a:bodyPr wrap="none" rtlCol="1">
            <a:spAutoFit/>
          </a:bodyPr>
          <a:lstStyle/>
          <a:p>
            <a:r>
              <a:rPr lang="he-IL" sz="2800" dirty="0">
                <a:latin typeface="Calibri" panose="020F0502020204030204" pitchFamily="34" charset="0"/>
                <a:cs typeface="Calibri" panose="020F0502020204030204" pitchFamily="34" charset="0"/>
              </a:rPr>
              <a:t>יֵש בֶּחָצֵר 12 מִפְלָצוֹת.</a:t>
            </a:r>
          </a:p>
          <a:p>
            <a:r>
              <a:rPr lang="he-IL" sz="2800" dirty="0">
                <a:latin typeface="Calibri" panose="020F0502020204030204" pitchFamily="34" charset="0"/>
                <a:cs typeface="Calibri" panose="020F0502020204030204" pitchFamily="34" charset="0"/>
              </a:rPr>
              <a:t>עִזְרוּ לָהֶן לְהִסְתַדֵר בְּזוּגוֹת.</a:t>
            </a:r>
          </a:p>
        </p:txBody>
      </p:sp>
      <p:sp>
        <p:nvSpPr>
          <p:cNvPr id="17" name="חידה 1">
            <a:extLst>
              <a:ext uri="{FF2B5EF4-FFF2-40B4-BE49-F238E27FC236}">
                <a16:creationId xmlns:a16="http://schemas.microsoft.com/office/drawing/2014/main" id="{F8AD17D6-53C5-4F10-AAC4-38C47EB70532}"/>
              </a:ext>
            </a:extLst>
          </p:cNvPr>
          <p:cNvSpPr txBox="1"/>
          <p:nvPr/>
        </p:nvSpPr>
        <p:spPr>
          <a:xfrm>
            <a:off x="9168275" y="122248"/>
            <a:ext cx="2850460" cy="523220"/>
          </a:xfrm>
          <a:prstGeom prst="rect">
            <a:avLst/>
          </a:prstGeom>
          <a:noFill/>
        </p:spPr>
        <p:txBody>
          <a:bodyPr wrap="none" rtlCol="1">
            <a:spAutoFit/>
          </a:bodyPr>
          <a:lstStyle/>
          <a:p>
            <a:r>
              <a:rPr lang="he-IL" sz="2800" dirty="0">
                <a:latin typeface="Calibri" panose="020F0502020204030204" pitchFamily="34" charset="0"/>
                <a:cs typeface="Calibri" panose="020F0502020204030204" pitchFamily="34" charset="0"/>
              </a:rPr>
              <a:t>כַּמָה מִפְלָצוֹת בֶּחָצֵר?</a:t>
            </a:r>
          </a:p>
        </p:txBody>
      </p:sp>
      <p:sp>
        <p:nvSpPr>
          <p:cNvPr id="20" name="חידה 3">
            <a:extLst>
              <a:ext uri="{FF2B5EF4-FFF2-40B4-BE49-F238E27FC236}">
                <a16:creationId xmlns:a16="http://schemas.microsoft.com/office/drawing/2014/main" id="{ACFE8FCC-C49A-4A10-956B-6071B8FE2723}"/>
              </a:ext>
            </a:extLst>
          </p:cNvPr>
          <p:cNvSpPr txBox="1"/>
          <p:nvPr/>
        </p:nvSpPr>
        <p:spPr>
          <a:xfrm>
            <a:off x="6814985" y="141031"/>
            <a:ext cx="5150769" cy="954107"/>
          </a:xfrm>
          <a:prstGeom prst="rect">
            <a:avLst/>
          </a:prstGeom>
          <a:noFill/>
        </p:spPr>
        <p:txBody>
          <a:bodyPr wrap="none" rtlCol="1">
            <a:spAutoFit/>
          </a:bodyPr>
          <a:lstStyle/>
          <a:p>
            <a:r>
              <a:rPr lang="he-IL" sz="2800" dirty="0">
                <a:latin typeface="Calibri" panose="020F0502020204030204" pitchFamily="34" charset="0"/>
                <a:cs typeface="Calibri" panose="020F0502020204030204" pitchFamily="34" charset="0"/>
              </a:rPr>
              <a:t>הַאִם הִצְלַחְתֶם לְסַדֵר אֶת כָּל הַמִפְלָצוֹת?</a:t>
            </a:r>
          </a:p>
          <a:p>
            <a:r>
              <a:rPr lang="he-IL" sz="2800" dirty="0">
                <a:latin typeface="Calibri" panose="020F0502020204030204" pitchFamily="34" charset="0"/>
                <a:cs typeface="Calibri" panose="020F0502020204030204" pitchFamily="34" charset="0"/>
              </a:rPr>
              <a:t>כַּמָה זוּגוֹת יֵש?</a:t>
            </a:r>
          </a:p>
        </p:txBody>
      </p:sp>
      <p:sp>
        <p:nvSpPr>
          <p:cNvPr id="16" name="לחצן חידה 1">
            <a:extLst>
              <a:ext uri="{FF2B5EF4-FFF2-40B4-BE49-F238E27FC236}">
                <a16:creationId xmlns:a16="http://schemas.microsoft.com/office/drawing/2014/main" id="{60CAA9F3-2142-D7E4-4ED7-83E9980E87CA}"/>
              </a:ext>
            </a:extLst>
          </p:cNvPr>
          <p:cNvSpPr/>
          <p:nvPr/>
        </p:nvSpPr>
        <p:spPr>
          <a:xfrm>
            <a:off x="8988867" y="5334878"/>
            <a:ext cx="2777497" cy="1280826"/>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4"/>
          </a:solidFill>
          <a:ln w="57150" cap="rnd">
            <a:no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tx1"/>
                </a:solidFill>
                <a:latin typeface="Calibri" panose="020F0502020204030204" pitchFamily="34" charset="0"/>
                <a:cs typeface="Calibri" panose="020F0502020204030204" pitchFamily="34" charset="0"/>
              </a:rPr>
              <a:t>לַחֲצוּ עָלַי</a:t>
            </a:r>
          </a:p>
          <a:p>
            <a:pPr algn="ctr"/>
            <a:r>
              <a:rPr lang="he-IL" sz="2800" dirty="0">
                <a:solidFill>
                  <a:schemeClr val="tx1"/>
                </a:solidFill>
                <a:latin typeface="Calibri" panose="020F0502020204030204" pitchFamily="34" charset="0"/>
                <a:cs typeface="Calibri" panose="020F0502020204030204" pitchFamily="34" charset="0"/>
              </a:rPr>
              <a:t>לְהַצָגַת הַתְשוּבָה.</a:t>
            </a:r>
            <a:endParaRPr lang="en-IL" sz="2800" dirty="0">
              <a:solidFill>
                <a:schemeClr val="tx1"/>
              </a:solidFill>
            </a:endParaRPr>
          </a:p>
        </p:txBody>
      </p:sp>
      <p:sp>
        <p:nvSpPr>
          <p:cNvPr id="23" name="לחצן חידה 2">
            <a:extLst>
              <a:ext uri="{FF2B5EF4-FFF2-40B4-BE49-F238E27FC236}">
                <a16:creationId xmlns:a16="http://schemas.microsoft.com/office/drawing/2014/main" id="{B5A7B96B-84A8-AF3E-D685-0858C8792880}"/>
              </a:ext>
            </a:extLst>
          </p:cNvPr>
          <p:cNvSpPr/>
          <p:nvPr/>
        </p:nvSpPr>
        <p:spPr>
          <a:xfrm>
            <a:off x="8988867" y="5334878"/>
            <a:ext cx="2777497" cy="1280826"/>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4"/>
          </a:solidFill>
          <a:ln w="57150" cap="rnd">
            <a:no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tx1"/>
                </a:solidFill>
                <a:latin typeface="Calibri" panose="020F0502020204030204" pitchFamily="34" charset="0"/>
                <a:cs typeface="Calibri" panose="020F0502020204030204" pitchFamily="34" charset="0"/>
              </a:rPr>
              <a:t>לַחֲצוּ עָלַי</a:t>
            </a:r>
          </a:p>
          <a:p>
            <a:pPr algn="ctr"/>
            <a:r>
              <a:rPr lang="he-IL" sz="2800" dirty="0">
                <a:solidFill>
                  <a:schemeClr val="tx1"/>
                </a:solidFill>
                <a:latin typeface="Calibri" panose="020F0502020204030204" pitchFamily="34" charset="0"/>
                <a:cs typeface="Calibri" panose="020F0502020204030204" pitchFamily="34" charset="0"/>
              </a:rPr>
              <a:t>לְסִדוּר הַמִפְלָצוֹת בְּזוּגוֹת.</a:t>
            </a:r>
            <a:endParaRPr lang="en-IL" sz="2800" dirty="0">
              <a:solidFill>
                <a:schemeClr val="tx1"/>
              </a:solidFill>
            </a:endParaRPr>
          </a:p>
        </p:txBody>
      </p:sp>
      <p:sp>
        <p:nvSpPr>
          <p:cNvPr id="24" name="לחצן חידה 3">
            <a:extLst>
              <a:ext uri="{FF2B5EF4-FFF2-40B4-BE49-F238E27FC236}">
                <a16:creationId xmlns:a16="http://schemas.microsoft.com/office/drawing/2014/main" id="{6F496144-FBBE-3EC9-4042-5DBA6C2B4F46}"/>
              </a:ext>
            </a:extLst>
          </p:cNvPr>
          <p:cNvSpPr/>
          <p:nvPr/>
        </p:nvSpPr>
        <p:spPr>
          <a:xfrm>
            <a:off x="8988867" y="5334878"/>
            <a:ext cx="2777497" cy="1280826"/>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4"/>
          </a:solidFill>
          <a:ln w="57150" cap="rnd">
            <a:no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tx1"/>
                </a:solidFill>
                <a:latin typeface="Calibri" panose="020F0502020204030204" pitchFamily="34" charset="0"/>
                <a:cs typeface="Calibri" panose="020F0502020204030204" pitchFamily="34" charset="0"/>
              </a:rPr>
              <a:t>לַחֲצוּ עָלַי</a:t>
            </a:r>
          </a:p>
          <a:p>
            <a:pPr algn="ctr"/>
            <a:r>
              <a:rPr lang="he-IL" sz="2800" dirty="0">
                <a:solidFill>
                  <a:schemeClr val="tx1"/>
                </a:solidFill>
                <a:latin typeface="Calibri" panose="020F0502020204030204" pitchFamily="34" charset="0"/>
                <a:cs typeface="Calibri" panose="020F0502020204030204" pitchFamily="34" charset="0"/>
              </a:rPr>
              <a:t>לְהַצָגַת הַתְשוּבָה.</a:t>
            </a:r>
            <a:endParaRPr lang="en-IL" sz="2800" dirty="0">
              <a:solidFill>
                <a:schemeClr val="tx1"/>
              </a:solidFill>
            </a:endParaRPr>
          </a:p>
        </p:txBody>
      </p:sp>
      <p:sp>
        <p:nvSpPr>
          <p:cNvPr id="25" name="תשובה לחידה 3">
            <a:extLst>
              <a:ext uri="{FF2B5EF4-FFF2-40B4-BE49-F238E27FC236}">
                <a16:creationId xmlns:a16="http://schemas.microsoft.com/office/drawing/2014/main" id="{3C10D49A-22B0-EE33-6FA9-344AFEB933C9}"/>
              </a:ext>
            </a:extLst>
          </p:cNvPr>
          <p:cNvSpPr/>
          <p:nvPr/>
        </p:nvSpPr>
        <p:spPr>
          <a:xfrm>
            <a:off x="544926" y="4867275"/>
            <a:ext cx="3022187" cy="1709426"/>
          </a:xfrm>
          <a:custGeom>
            <a:avLst/>
            <a:gdLst>
              <a:gd name="connsiteX0" fmla="*/ 0 w 3022187"/>
              <a:gd name="connsiteY0" fmla="*/ 0 h 1709426"/>
              <a:gd name="connsiteX1" fmla="*/ 443254 w 3022187"/>
              <a:gd name="connsiteY1" fmla="*/ 0 h 1709426"/>
              <a:gd name="connsiteX2" fmla="*/ 977174 w 3022187"/>
              <a:gd name="connsiteY2" fmla="*/ 0 h 1709426"/>
              <a:gd name="connsiteX3" fmla="*/ 1450650 w 3022187"/>
              <a:gd name="connsiteY3" fmla="*/ 0 h 1709426"/>
              <a:gd name="connsiteX4" fmla="*/ 1893904 w 3022187"/>
              <a:gd name="connsiteY4" fmla="*/ 0 h 1709426"/>
              <a:gd name="connsiteX5" fmla="*/ 2427824 w 3022187"/>
              <a:gd name="connsiteY5" fmla="*/ 0 h 1709426"/>
              <a:gd name="connsiteX6" fmla="*/ 3022187 w 3022187"/>
              <a:gd name="connsiteY6" fmla="*/ 0 h 1709426"/>
              <a:gd name="connsiteX7" fmla="*/ 3022187 w 3022187"/>
              <a:gd name="connsiteY7" fmla="*/ 569809 h 1709426"/>
              <a:gd name="connsiteX8" fmla="*/ 3022187 w 3022187"/>
              <a:gd name="connsiteY8" fmla="*/ 1105429 h 1709426"/>
              <a:gd name="connsiteX9" fmla="*/ 3022187 w 3022187"/>
              <a:gd name="connsiteY9" fmla="*/ 1709426 h 1709426"/>
              <a:gd name="connsiteX10" fmla="*/ 2578933 w 3022187"/>
              <a:gd name="connsiteY10" fmla="*/ 1709426 h 1709426"/>
              <a:gd name="connsiteX11" fmla="*/ 2165901 w 3022187"/>
              <a:gd name="connsiteY11" fmla="*/ 1709426 h 1709426"/>
              <a:gd name="connsiteX12" fmla="*/ 1631981 w 3022187"/>
              <a:gd name="connsiteY12" fmla="*/ 1709426 h 1709426"/>
              <a:gd name="connsiteX13" fmla="*/ 1188727 w 3022187"/>
              <a:gd name="connsiteY13" fmla="*/ 1709426 h 1709426"/>
              <a:gd name="connsiteX14" fmla="*/ 654807 w 3022187"/>
              <a:gd name="connsiteY14" fmla="*/ 1709426 h 1709426"/>
              <a:gd name="connsiteX15" fmla="*/ 0 w 3022187"/>
              <a:gd name="connsiteY15" fmla="*/ 1709426 h 1709426"/>
              <a:gd name="connsiteX16" fmla="*/ 0 w 3022187"/>
              <a:gd name="connsiteY16" fmla="*/ 1156712 h 1709426"/>
              <a:gd name="connsiteX17" fmla="*/ 0 w 3022187"/>
              <a:gd name="connsiteY17" fmla="*/ 569809 h 1709426"/>
              <a:gd name="connsiteX18" fmla="*/ 0 w 3022187"/>
              <a:gd name="connsiteY18" fmla="*/ 0 h 170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022187" h="1709426" fill="none" extrusionOk="0">
                <a:moveTo>
                  <a:pt x="0" y="0"/>
                </a:moveTo>
                <a:cubicBezTo>
                  <a:pt x="216229" y="-1467"/>
                  <a:pt x="231083" y="23630"/>
                  <a:pt x="443254" y="0"/>
                </a:cubicBezTo>
                <a:cubicBezTo>
                  <a:pt x="655425" y="-23630"/>
                  <a:pt x="855566" y="18622"/>
                  <a:pt x="977174" y="0"/>
                </a:cubicBezTo>
                <a:cubicBezTo>
                  <a:pt x="1098782" y="-18622"/>
                  <a:pt x="1308371" y="26464"/>
                  <a:pt x="1450650" y="0"/>
                </a:cubicBezTo>
                <a:cubicBezTo>
                  <a:pt x="1592929" y="-26464"/>
                  <a:pt x="1731764" y="34280"/>
                  <a:pt x="1893904" y="0"/>
                </a:cubicBezTo>
                <a:cubicBezTo>
                  <a:pt x="2056044" y="-34280"/>
                  <a:pt x="2182266" y="33650"/>
                  <a:pt x="2427824" y="0"/>
                </a:cubicBezTo>
                <a:cubicBezTo>
                  <a:pt x="2673382" y="-33650"/>
                  <a:pt x="2869676" y="68056"/>
                  <a:pt x="3022187" y="0"/>
                </a:cubicBezTo>
                <a:cubicBezTo>
                  <a:pt x="3049403" y="172578"/>
                  <a:pt x="2998087" y="361023"/>
                  <a:pt x="3022187" y="569809"/>
                </a:cubicBezTo>
                <a:cubicBezTo>
                  <a:pt x="3046287" y="778595"/>
                  <a:pt x="2986820" y="947897"/>
                  <a:pt x="3022187" y="1105429"/>
                </a:cubicBezTo>
                <a:cubicBezTo>
                  <a:pt x="3057554" y="1262961"/>
                  <a:pt x="2964205" y="1524240"/>
                  <a:pt x="3022187" y="1709426"/>
                </a:cubicBezTo>
                <a:cubicBezTo>
                  <a:pt x="2814024" y="1751850"/>
                  <a:pt x="2722671" y="1661895"/>
                  <a:pt x="2578933" y="1709426"/>
                </a:cubicBezTo>
                <a:cubicBezTo>
                  <a:pt x="2435195" y="1756957"/>
                  <a:pt x="2356453" y="1666683"/>
                  <a:pt x="2165901" y="1709426"/>
                </a:cubicBezTo>
                <a:cubicBezTo>
                  <a:pt x="1975349" y="1752169"/>
                  <a:pt x="1782099" y="1701447"/>
                  <a:pt x="1631981" y="1709426"/>
                </a:cubicBezTo>
                <a:cubicBezTo>
                  <a:pt x="1481863" y="1717405"/>
                  <a:pt x="1304968" y="1667735"/>
                  <a:pt x="1188727" y="1709426"/>
                </a:cubicBezTo>
                <a:cubicBezTo>
                  <a:pt x="1072486" y="1751117"/>
                  <a:pt x="834258" y="1655410"/>
                  <a:pt x="654807" y="1709426"/>
                </a:cubicBezTo>
                <a:cubicBezTo>
                  <a:pt x="475356" y="1763442"/>
                  <a:pt x="207401" y="1637817"/>
                  <a:pt x="0" y="1709426"/>
                </a:cubicBezTo>
                <a:cubicBezTo>
                  <a:pt x="-36868" y="1461503"/>
                  <a:pt x="33452" y="1363976"/>
                  <a:pt x="0" y="1156712"/>
                </a:cubicBezTo>
                <a:cubicBezTo>
                  <a:pt x="-33452" y="949448"/>
                  <a:pt x="9" y="764108"/>
                  <a:pt x="0" y="569809"/>
                </a:cubicBezTo>
                <a:cubicBezTo>
                  <a:pt x="-9" y="375510"/>
                  <a:pt x="34732" y="168124"/>
                  <a:pt x="0" y="0"/>
                </a:cubicBezTo>
                <a:close/>
              </a:path>
              <a:path w="3022187" h="1709426" stroke="0" extrusionOk="0">
                <a:moveTo>
                  <a:pt x="0" y="0"/>
                </a:moveTo>
                <a:cubicBezTo>
                  <a:pt x="130601" y="-23629"/>
                  <a:pt x="277737" y="48346"/>
                  <a:pt x="473476" y="0"/>
                </a:cubicBezTo>
                <a:cubicBezTo>
                  <a:pt x="669215" y="-48346"/>
                  <a:pt x="684916" y="37982"/>
                  <a:pt x="886508" y="0"/>
                </a:cubicBezTo>
                <a:cubicBezTo>
                  <a:pt x="1088100" y="-37982"/>
                  <a:pt x="1244861" y="21562"/>
                  <a:pt x="1450650" y="0"/>
                </a:cubicBezTo>
                <a:cubicBezTo>
                  <a:pt x="1656439" y="-21562"/>
                  <a:pt x="1733702" y="8194"/>
                  <a:pt x="1924126" y="0"/>
                </a:cubicBezTo>
                <a:cubicBezTo>
                  <a:pt x="2114550" y="-8194"/>
                  <a:pt x="2243462" y="39248"/>
                  <a:pt x="2397602" y="0"/>
                </a:cubicBezTo>
                <a:cubicBezTo>
                  <a:pt x="2551742" y="-39248"/>
                  <a:pt x="2794604" y="379"/>
                  <a:pt x="3022187" y="0"/>
                </a:cubicBezTo>
                <a:cubicBezTo>
                  <a:pt x="3025681" y="155055"/>
                  <a:pt x="3019109" y="342055"/>
                  <a:pt x="3022187" y="535620"/>
                </a:cubicBezTo>
                <a:cubicBezTo>
                  <a:pt x="3025265" y="729185"/>
                  <a:pt x="2983284" y="949090"/>
                  <a:pt x="3022187" y="1105429"/>
                </a:cubicBezTo>
                <a:cubicBezTo>
                  <a:pt x="3061090" y="1261768"/>
                  <a:pt x="2989757" y="1468219"/>
                  <a:pt x="3022187" y="1709426"/>
                </a:cubicBezTo>
                <a:cubicBezTo>
                  <a:pt x="2805520" y="1750331"/>
                  <a:pt x="2712068" y="1684371"/>
                  <a:pt x="2578933" y="1709426"/>
                </a:cubicBezTo>
                <a:cubicBezTo>
                  <a:pt x="2445798" y="1734481"/>
                  <a:pt x="2287922" y="1684810"/>
                  <a:pt x="2075235" y="1709426"/>
                </a:cubicBezTo>
                <a:cubicBezTo>
                  <a:pt x="1862548" y="1734042"/>
                  <a:pt x="1729003" y="1702168"/>
                  <a:pt x="1601759" y="1709426"/>
                </a:cubicBezTo>
                <a:cubicBezTo>
                  <a:pt x="1474515" y="1716684"/>
                  <a:pt x="1309499" y="1670828"/>
                  <a:pt x="1037618" y="1709426"/>
                </a:cubicBezTo>
                <a:cubicBezTo>
                  <a:pt x="765737" y="1748024"/>
                  <a:pt x="646649" y="1682756"/>
                  <a:pt x="473476" y="1709426"/>
                </a:cubicBezTo>
                <a:cubicBezTo>
                  <a:pt x="300303" y="1736096"/>
                  <a:pt x="220998" y="1707928"/>
                  <a:pt x="0" y="1709426"/>
                </a:cubicBezTo>
                <a:cubicBezTo>
                  <a:pt x="-45559" y="1458114"/>
                  <a:pt x="40154" y="1334861"/>
                  <a:pt x="0" y="1139617"/>
                </a:cubicBezTo>
                <a:cubicBezTo>
                  <a:pt x="-40154" y="944373"/>
                  <a:pt x="45667" y="814733"/>
                  <a:pt x="0" y="586903"/>
                </a:cubicBezTo>
                <a:cubicBezTo>
                  <a:pt x="-45667" y="359073"/>
                  <a:pt x="63230" y="213056"/>
                  <a:pt x="0" y="0"/>
                </a:cubicBezTo>
                <a:close/>
              </a:path>
            </a:pathLst>
          </a:custGeom>
          <a:solidFill>
            <a:schemeClr val="accent4">
              <a:lumMod val="20000"/>
              <a:lumOff val="80000"/>
            </a:schemeClr>
          </a:solidFill>
          <a:ln w="38100">
            <a:solidFill>
              <a:schemeClr val="accent2"/>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סִדַרְנוּ אֶת 12 הַמִפְלָצוֹת בְּ־6 זוּגוֹת.</a:t>
            </a:r>
          </a:p>
        </p:txBody>
      </p:sp>
    </p:spTree>
    <p:extLst>
      <p:ext uri="{BB962C8B-B14F-4D97-AF65-F5344CB8AC3E}">
        <p14:creationId xmlns:p14="http://schemas.microsoft.com/office/powerpoint/2010/main" val="808733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6"/>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hidden"/>
                                      </p:to>
                                    </p:set>
                                  </p:childTnLst>
                                </p:cTn>
                              </p:par>
                              <p:par>
                                <p:cTn id="9" presetID="1" presetClass="entr" presetSubtype="0"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1" nodeType="afterEffect">
                                  <p:stCondLst>
                                    <p:cond delay="0"/>
                                  </p:stCondLst>
                                  <p:childTnLst>
                                    <p:set>
                                      <p:cBhvr>
                                        <p:cTn id="13" dur="1" fill="hold">
                                          <p:stCondLst>
                                            <p:cond delay="0"/>
                                          </p:stCondLst>
                                        </p:cTn>
                                        <p:tgtEl>
                                          <p:spTgt spid="23"/>
                                        </p:tgtEl>
                                        <p:attrNameLst>
                                          <p:attrName>style.visibility</p:attrName>
                                        </p:attrNameLst>
                                      </p:cBhvr>
                                      <p:to>
                                        <p:strVal val="visible"/>
                                      </p:to>
                                    </p:set>
                                  </p:childTnLst>
                                </p:cTn>
                              </p:par>
                            </p:childTnLst>
                          </p:cTn>
                        </p:par>
                      </p:childTnLst>
                    </p:cTn>
                  </p:par>
                </p:childTnLst>
              </p:cTn>
              <p:nextCondLst>
                <p:cond evt="onClick" delay="0">
                  <p:tgtEl>
                    <p:spTgt spid="16"/>
                  </p:tgtEl>
                </p:cond>
              </p:nextCondLst>
            </p:seq>
            <p:seq concurrent="1" nextAc="seek">
              <p:cTn id="14" restart="whenNotActive" fill="hold" evtFilter="cancelBubble" nodeType="interactiveSeq">
                <p:stCondLst>
                  <p:cond evt="onClick" delay="0">
                    <p:tgtEl>
                      <p:spTgt spid="23"/>
                    </p:tgtEl>
                  </p:cond>
                </p:stCondLst>
                <p:endSync evt="end" delay="0">
                  <p:rtn val="all"/>
                </p:endSync>
                <p:childTnLst>
                  <p:par>
                    <p:cTn id="15" fill="hold">
                      <p:stCondLst>
                        <p:cond delay="0"/>
                      </p:stCondLst>
                      <p:childTnLst>
                        <p:par>
                          <p:cTn id="16" fill="hold">
                            <p:stCondLst>
                              <p:cond delay="0"/>
                            </p:stCondLst>
                            <p:childTnLst>
                              <p:par>
                                <p:cTn id="17" presetID="1" presetClass="exit" presetSubtype="0" fill="hold" grpId="0" nodeType="withEffect">
                                  <p:stCondLst>
                                    <p:cond delay="0"/>
                                  </p:stCondLst>
                                  <p:childTnLst>
                                    <p:set>
                                      <p:cBhvr>
                                        <p:cTn id="18" dur="1" fill="hold">
                                          <p:stCondLst>
                                            <p:cond delay="0"/>
                                          </p:stCondLst>
                                        </p:cTn>
                                        <p:tgtEl>
                                          <p:spTgt spid="23"/>
                                        </p:tgtEl>
                                        <p:attrNameLst>
                                          <p:attrName>style.visibility</p:attrName>
                                        </p:attrNameLst>
                                      </p:cBhvr>
                                      <p:to>
                                        <p:strVal val="hidden"/>
                                      </p:to>
                                    </p:set>
                                  </p:childTnLst>
                                </p:cTn>
                              </p:par>
                              <p:par>
                                <p:cTn id="19" presetID="42" presetClass="path" presetSubtype="0" accel="50000" decel="50000" fill="hold" nodeType="withEffect">
                                  <p:stCondLst>
                                    <p:cond delay="0"/>
                                  </p:stCondLst>
                                  <p:childTnLst>
                                    <p:animMotion origin="layout" path="M 6.25E-7 -1.48148E-6 L -0.09089 -0.20208 " pathEditMode="relative" rAng="0" ptsTypes="AA">
                                      <p:cBhvr>
                                        <p:cTn id="20" dur="500" fill="hold"/>
                                        <p:tgtEl>
                                          <p:spTgt spid="6"/>
                                        </p:tgtEl>
                                        <p:attrNameLst>
                                          <p:attrName>ppt_x</p:attrName>
                                          <p:attrName>ppt_y</p:attrName>
                                        </p:attrNameLst>
                                      </p:cBhvr>
                                      <p:rCtr x="-4544" y="-10116"/>
                                    </p:animMotion>
                                  </p:childTnLst>
                                </p:cTn>
                              </p:par>
                              <p:par>
                                <p:cTn id="21" presetID="42" presetClass="path" presetSubtype="0" accel="50000" decel="50000" fill="hold" nodeType="withEffect">
                                  <p:stCondLst>
                                    <p:cond delay="0"/>
                                  </p:stCondLst>
                                  <p:childTnLst>
                                    <p:animMotion origin="layout" path="M -3.54167E-6 -4.81481E-6 L -0.16067 -0.18981 " pathEditMode="relative" rAng="0" ptsTypes="AA">
                                      <p:cBhvr>
                                        <p:cTn id="22" dur="500" fill="hold"/>
                                        <p:tgtEl>
                                          <p:spTgt spid="13"/>
                                        </p:tgtEl>
                                        <p:attrNameLst>
                                          <p:attrName>ppt_x</p:attrName>
                                          <p:attrName>ppt_y</p:attrName>
                                        </p:attrNameLst>
                                      </p:cBhvr>
                                      <p:rCtr x="-8034" y="-9491"/>
                                    </p:animMotion>
                                  </p:childTnLst>
                                </p:cTn>
                              </p:par>
                              <p:par>
                                <p:cTn id="23" presetID="42" presetClass="path" presetSubtype="0" accel="50000" decel="50000" fill="hold" nodeType="withEffect">
                                  <p:stCondLst>
                                    <p:cond delay="0"/>
                                  </p:stCondLst>
                                  <p:childTnLst>
                                    <p:animMotion origin="layout" path="M -2.70833E-6 1.85185E-6 L 0.00547 -0.20209 " pathEditMode="relative" rAng="0" ptsTypes="AA">
                                      <p:cBhvr>
                                        <p:cTn id="24" dur="500" fill="hold"/>
                                        <p:tgtEl>
                                          <p:spTgt spid="4"/>
                                        </p:tgtEl>
                                        <p:attrNameLst>
                                          <p:attrName>ppt_x</p:attrName>
                                          <p:attrName>ppt_y</p:attrName>
                                        </p:attrNameLst>
                                      </p:cBhvr>
                                      <p:rCtr x="273" y="-10116"/>
                                    </p:animMotion>
                                  </p:childTnLst>
                                </p:cTn>
                              </p:par>
                              <p:par>
                                <p:cTn id="25" presetID="42" presetClass="path" presetSubtype="0" accel="50000" decel="50000" fill="hold" nodeType="withEffect">
                                  <p:stCondLst>
                                    <p:cond delay="0"/>
                                  </p:stCondLst>
                                  <p:childTnLst>
                                    <p:animMotion origin="layout" path="M 2.08333E-6 -4.07407E-6 L -0.1155 -0.0618 " pathEditMode="relative" rAng="0" ptsTypes="AA">
                                      <p:cBhvr>
                                        <p:cTn id="26" dur="500" fill="hold"/>
                                        <p:tgtEl>
                                          <p:spTgt spid="7"/>
                                        </p:tgtEl>
                                        <p:attrNameLst>
                                          <p:attrName>ppt_x</p:attrName>
                                          <p:attrName>ppt_y</p:attrName>
                                        </p:attrNameLst>
                                      </p:cBhvr>
                                      <p:rCtr x="-5781" y="-3102"/>
                                    </p:animMotion>
                                  </p:childTnLst>
                                </p:cTn>
                              </p:par>
                              <p:par>
                                <p:cTn id="27" presetID="42" presetClass="path" presetSubtype="0" accel="50000" decel="50000" fill="hold" nodeType="withEffect">
                                  <p:stCondLst>
                                    <p:cond delay="0"/>
                                  </p:stCondLst>
                                  <p:childTnLst>
                                    <p:animMotion origin="layout" path="M 2.29167E-6 -4.81481E-6 L -0.13412 -0.15856 " pathEditMode="relative" rAng="0" ptsTypes="AA">
                                      <p:cBhvr>
                                        <p:cTn id="28" dur="500" fill="hold"/>
                                        <p:tgtEl>
                                          <p:spTgt spid="3"/>
                                        </p:tgtEl>
                                        <p:attrNameLst>
                                          <p:attrName>ppt_x</p:attrName>
                                          <p:attrName>ppt_y</p:attrName>
                                        </p:attrNameLst>
                                      </p:cBhvr>
                                      <p:rCtr x="-6706" y="-7940"/>
                                    </p:animMotion>
                                  </p:childTnLst>
                                </p:cTn>
                              </p:par>
                              <p:par>
                                <p:cTn id="29" presetID="42" presetClass="path" presetSubtype="0" accel="50000" decel="50000" fill="hold" nodeType="withEffect">
                                  <p:stCondLst>
                                    <p:cond delay="0"/>
                                  </p:stCondLst>
                                  <p:childTnLst>
                                    <p:animMotion origin="layout" path="M -1.45833E-6 3.7037E-6 L -0.06432 -0.15232 " pathEditMode="relative" rAng="0" ptsTypes="AA">
                                      <p:cBhvr>
                                        <p:cTn id="30" dur="500" fill="hold"/>
                                        <p:tgtEl>
                                          <p:spTgt spid="12"/>
                                        </p:tgtEl>
                                        <p:attrNameLst>
                                          <p:attrName>ppt_x</p:attrName>
                                          <p:attrName>ppt_y</p:attrName>
                                        </p:attrNameLst>
                                      </p:cBhvr>
                                      <p:rCtr x="-3216" y="-7616"/>
                                    </p:animMotion>
                                  </p:childTnLst>
                                </p:cTn>
                              </p:par>
                              <p:par>
                                <p:cTn id="31" presetID="42" presetClass="path" presetSubtype="0" accel="50000" decel="50000" fill="hold" nodeType="withEffect">
                                  <p:stCondLst>
                                    <p:cond delay="0"/>
                                  </p:stCondLst>
                                  <p:childTnLst>
                                    <p:animMotion origin="layout" path="M -4.58333E-6 0 L -0.1121 0.00648 " pathEditMode="relative" rAng="0" ptsTypes="AA">
                                      <p:cBhvr>
                                        <p:cTn id="32" dur="500" fill="hold"/>
                                        <p:tgtEl>
                                          <p:spTgt spid="14"/>
                                        </p:tgtEl>
                                        <p:attrNameLst>
                                          <p:attrName>ppt_x</p:attrName>
                                          <p:attrName>ppt_y</p:attrName>
                                        </p:attrNameLst>
                                      </p:cBhvr>
                                      <p:rCtr x="-5612" y="324"/>
                                    </p:animMotion>
                                  </p:childTnLst>
                                </p:cTn>
                              </p:par>
                              <p:par>
                                <p:cTn id="33" presetID="42" presetClass="path" presetSubtype="0" accel="50000" decel="50000" fill="hold" nodeType="withEffect">
                                  <p:stCondLst>
                                    <p:cond delay="0"/>
                                  </p:stCondLst>
                                  <p:childTnLst>
                                    <p:animMotion origin="layout" path="M 4.79167E-6 2.96296E-6 L 0.09062 -0.06412 " pathEditMode="relative" rAng="0" ptsTypes="AA">
                                      <p:cBhvr>
                                        <p:cTn id="34" dur="500" fill="hold"/>
                                        <p:tgtEl>
                                          <p:spTgt spid="10"/>
                                        </p:tgtEl>
                                        <p:attrNameLst>
                                          <p:attrName>ppt_x</p:attrName>
                                          <p:attrName>ppt_y</p:attrName>
                                        </p:attrNameLst>
                                      </p:cBhvr>
                                      <p:rCtr x="4531" y="-3218"/>
                                    </p:animMotion>
                                  </p:childTnLst>
                                </p:cTn>
                              </p:par>
                              <p:par>
                                <p:cTn id="35" presetID="42" presetClass="path" presetSubtype="0" accel="50000" decel="50000" fill="hold" nodeType="withEffect">
                                  <p:stCondLst>
                                    <p:cond delay="0"/>
                                  </p:stCondLst>
                                  <p:childTnLst>
                                    <p:animMotion origin="layout" path="M -1.875E-6 4.44444E-6 L -0.07825 -0.15857 " pathEditMode="relative" rAng="0" ptsTypes="AA">
                                      <p:cBhvr>
                                        <p:cTn id="36" dur="500" fill="hold"/>
                                        <p:tgtEl>
                                          <p:spTgt spid="9"/>
                                        </p:tgtEl>
                                        <p:attrNameLst>
                                          <p:attrName>ppt_x</p:attrName>
                                          <p:attrName>ppt_y</p:attrName>
                                        </p:attrNameLst>
                                      </p:cBhvr>
                                      <p:rCtr x="-3854" y="-6366"/>
                                    </p:animMotion>
                                  </p:childTnLst>
                                </p:cTn>
                              </p:par>
                              <p:par>
                                <p:cTn id="37" presetID="42" presetClass="path" presetSubtype="0" accel="50000" decel="50000" fill="hold" nodeType="withEffect">
                                  <p:stCondLst>
                                    <p:cond delay="0"/>
                                  </p:stCondLst>
                                  <p:childTnLst>
                                    <p:animMotion origin="layout" path="M -3.54167E-6 -4.81481E-6 L 0.05326 -0.15115 " pathEditMode="relative" rAng="0" ptsTypes="AA">
                                      <p:cBhvr>
                                        <p:cTn id="38" dur="500" fill="hold"/>
                                        <p:tgtEl>
                                          <p:spTgt spid="11"/>
                                        </p:tgtEl>
                                        <p:attrNameLst>
                                          <p:attrName>ppt_x</p:attrName>
                                          <p:attrName>ppt_y</p:attrName>
                                        </p:attrNameLst>
                                      </p:cBhvr>
                                      <p:rCtr x="2656" y="-7569"/>
                                    </p:animMotion>
                                  </p:childTnLst>
                                </p:cTn>
                              </p:par>
                              <p:par>
                                <p:cTn id="39" presetID="42" presetClass="path" presetSubtype="0" accel="50000" decel="50000" fill="hold" nodeType="withEffect">
                                  <p:stCondLst>
                                    <p:cond delay="0"/>
                                  </p:stCondLst>
                                  <p:childTnLst>
                                    <p:animMotion origin="layout" path="M 3.54167E-6 -4.44444E-6 L 0.05898 -0.19305 " pathEditMode="relative" rAng="0" ptsTypes="AA">
                                      <p:cBhvr>
                                        <p:cTn id="40" dur="500" fill="hold"/>
                                        <p:tgtEl>
                                          <p:spTgt spid="8"/>
                                        </p:tgtEl>
                                        <p:attrNameLst>
                                          <p:attrName>ppt_x</p:attrName>
                                          <p:attrName>ppt_y</p:attrName>
                                        </p:attrNameLst>
                                      </p:cBhvr>
                                      <p:rCtr x="2943" y="-9653"/>
                                    </p:animMotion>
                                  </p:childTnLst>
                                </p:cTn>
                              </p:par>
                              <p:par>
                                <p:cTn id="41" presetID="1" presetClass="exit" presetSubtype="0" fill="hold" grpId="1" nodeType="withEffect">
                                  <p:stCondLst>
                                    <p:cond delay="0"/>
                                  </p:stCondLst>
                                  <p:childTnLst>
                                    <p:set>
                                      <p:cBhvr>
                                        <p:cTn id="42" dur="1" fill="hold">
                                          <p:stCondLst>
                                            <p:cond delay="0"/>
                                          </p:stCondLst>
                                        </p:cTn>
                                        <p:tgtEl>
                                          <p:spTgt spid="2"/>
                                        </p:tgtEl>
                                        <p:attrNameLst>
                                          <p:attrName>style.visibility</p:attrName>
                                        </p:attrNameLst>
                                      </p:cBhvr>
                                      <p:to>
                                        <p:strVal val="hidden"/>
                                      </p:to>
                                    </p:set>
                                  </p:childTnLst>
                                </p:cTn>
                              </p:par>
                            </p:childTnLst>
                          </p:cTn>
                        </p:par>
                        <p:par>
                          <p:cTn id="43" fill="hold">
                            <p:stCondLst>
                              <p:cond delay="500"/>
                            </p:stCondLst>
                            <p:childTnLst>
                              <p:par>
                                <p:cTn id="44" presetID="1" presetClass="entr" presetSubtype="0" fill="hold" grpId="0" nodeType="afterEffect">
                                  <p:stCondLst>
                                    <p:cond delay="250"/>
                                  </p:stCondLst>
                                  <p:childTnLst>
                                    <p:set>
                                      <p:cBhvr>
                                        <p:cTn id="45" dur="1" fill="hold">
                                          <p:stCondLst>
                                            <p:cond delay="0"/>
                                          </p:stCondLst>
                                        </p:cTn>
                                        <p:tgtEl>
                                          <p:spTgt spid="20"/>
                                        </p:tgtEl>
                                        <p:attrNameLst>
                                          <p:attrName>style.visibility</p:attrName>
                                        </p:attrNameLst>
                                      </p:cBhvr>
                                      <p:to>
                                        <p:strVal val="visible"/>
                                      </p:to>
                                    </p:set>
                                  </p:childTnLst>
                                </p:cTn>
                              </p:par>
                            </p:childTnLst>
                          </p:cTn>
                        </p:par>
                        <p:par>
                          <p:cTn id="46" fill="hold">
                            <p:stCondLst>
                              <p:cond delay="750"/>
                            </p:stCondLst>
                            <p:childTnLst>
                              <p:par>
                                <p:cTn id="47" presetID="1" presetClass="entr" presetSubtype="0" fill="hold" grpId="1" nodeType="afterEffect">
                                  <p:stCondLst>
                                    <p:cond delay="0"/>
                                  </p:stCondLst>
                                  <p:childTnLst>
                                    <p:set>
                                      <p:cBhvr>
                                        <p:cTn id="48" dur="1" fill="hold">
                                          <p:stCondLst>
                                            <p:cond delay="0"/>
                                          </p:stCondLst>
                                        </p:cTn>
                                        <p:tgtEl>
                                          <p:spTgt spid="24"/>
                                        </p:tgtEl>
                                        <p:attrNameLst>
                                          <p:attrName>style.visibility</p:attrName>
                                        </p:attrNameLst>
                                      </p:cBhvr>
                                      <p:to>
                                        <p:strVal val="visible"/>
                                      </p:to>
                                    </p:set>
                                  </p:childTnLst>
                                </p:cTn>
                              </p:par>
                            </p:childTnLst>
                          </p:cTn>
                        </p:par>
                      </p:childTnLst>
                    </p:cTn>
                  </p:par>
                </p:childTnLst>
              </p:cTn>
              <p:nextCondLst>
                <p:cond evt="onClick" delay="0">
                  <p:tgtEl>
                    <p:spTgt spid="23"/>
                  </p:tgtEl>
                </p:cond>
              </p:nextCondLst>
            </p:seq>
            <p:seq concurrent="1" nextAc="seek">
              <p:cTn id="49" restart="whenNotActive" fill="hold" evtFilter="cancelBubble" nodeType="interactiveSeq">
                <p:stCondLst>
                  <p:cond evt="onClick" delay="0">
                    <p:tgtEl>
                      <p:spTgt spid="24"/>
                    </p:tgtEl>
                  </p:cond>
                </p:stCondLst>
                <p:endSync evt="end" delay="0">
                  <p:rtn val="all"/>
                </p:endSync>
                <p:childTnLst>
                  <p:par>
                    <p:cTn id="50" fill="hold">
                      <p:stCondLst>
                        <p:cond delay="0"/>
                      </p:stCondLst>
                      <p:childTnLst>
                        <p:par>
                          <p:cTn id="51" fill="hold">
                            <p:stCondLst>
                              <p:cond delay="0"/>
                            </p:stCondLst>
                            <p:childTnLst>
                              <p:par>
                                <p:cTn id="52" presetID="1" presetClass="exit" presetSubtype="0" fill="hold" grpId="0" nodeType="withEffect">
                                  <p:stCondLst>
                                    <p:cond delay="0"/>
                                  </p:stCondLst>
                                  <p:childTnLst>
                                    <p:set>
                                      <p:cBhvr>
                                        <p:cTn id="53" dur="1" fill="hold">
                                          <p:stCondLst>
                                            <p:cond delay="0"/>
                                          </p:stCondLst>
                                        </p:cTn>
                                        <p:tgtEl>
                                          <p:spTgt spid="24"/>
                                        </p:tgtEl>
                                        <p:attrNameLst>
                                          <p:attrName>style.visibility</p:attrName>
                                        </p:attrNameLst>
                                      </p:cBhvr>
                                      <p:to>
                                        <p:strVal val="hidden"/>
                                      </p:to>
                                    </p:set>
                                  </p:childTnLst>
                                </p:cTn>
                              </p:par>
                              <p:par>
                                <p:cTn id="54" presetID="1" presetClass="entr" presetSubtype="0" fill="hold" grpId="0" nodeType="withEffect">
                                  <p:stCondLst>
                                    <p:cond delay="0"/>
                                  </p:stCondLst>
                                  <p:childTnLst>
                                    <p:set>
                                      <p:cBhvr>
                                        <p:cTn id="55" dur="1" fill="hold">
                                          <p:stCondLst>
                                            <p:cond delay="0"/>
                                          </p:stCondLst>
                                        </p:cTn>
                                        <p:tgtEl>
                                          <p:spTgt spid="25"/>
                                        </p:tgtEl>
                                        <p:attrNameLst>
                                          <p:attrName>style.visibility</p:attrName>
                                        </p:attrNameLst>
                                      </p:cBhvr>
                                      <p:to>
                                        <p:strVal val="visible"/>
                                      </p:to>
                                    </p:set>
                                  </p:childTnLst>
                                </p:cTn>
                              </p:par>
                            </p:childTnLst>
                          </p:cTn>
                        </p:par>
                      </p:childTnLst>
                    </p:cTn>
                  </p:par>
                </p:childTnLst>
              </p:cTn>
              <p:nextCondLst>
                <p:cond evt="onClick" delay="0">
                  <p:tgtEl>
                    <p:spTgt spid="24"/>
                  </p:tgtEl>
                </p:cond>
              </p:nextCondLst>
            </p:seq>
          </p:childTnLst>
        </p:cTn>
      </p:par>
    </p:tnLst>
    <p:bldLst>
      <p:bldP spid="2" grpId="0"/>
      <p:bldP spid="2" grpId="1"/>
      <p:bldP spid="17" grpId="0"/>
      <p:bldP spid="20" grpId="0"/>
      <p:bldP spid="16" grpId="0" animBg="1"/>
      <p:bldP spid="23" grpId="0" animBg="1"/>
      <p:bldP spid="23" grpId="1" animBg="1"/>
      <p:bldP spid="24" grpId="0" animBg="1"/>
      <p:bldP spid="24" grpId="1" animBg="1"/>
      <p:bldP spid="2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תמונה 2" descr="תמונה שמכילה אוסף תמונות&#10;&#10;התיאור נוצר באופן אוטומטי">
            <a:extLst>
              <a:ext uri="{FF2B5EF4-FFF2-40B4-BE49-F238E27FC236}">
                <a16:creationId xmlns:a16="http://schemas.microsoft.com/office/drawing/2014/main" id="{521CA489-A159-D1BE-55CC-81356ECF44FA}"/>
              </a:ext>
            </a:extLst>
          </p:cNvPr>
          <p:cNvPicPr>
            <a:picLocks noChangeAspect="1"/>
          </p:cNvPicPr>
          <p:nvPr/>
        </p:nvPicPr>
        <p:blipFill rotWithShape="1">
          <a:blip r:embed="rId2" cstate="hqprint">
            <a:extLst>
              <a:ext uri="{BEBA8EAE-BF5A-486C-A8C5-ECC9F3942E4B}">
                <a14:imgProps xmlns:a14="http://schemas.microsoft.com/office/drawing/2010/main">
                  <a14:imgLayer r:embed="rId3">
                    <a14:imgEffect>
                      <a14:backgroundRemoval t="9205" b="90280" l="10000" r="95659">
                        <a14:foregroundMark x1="50341" y1="41016" x2="48091" y2="25184"/>
                        <a14:foregroundMark x1="48091" y1="25184" x2="51614" y2="20324"/>
                        <a14:foregroundMark x1="52477" y1="9205" x2="52477" y2="9205"/>
                        <a14:foregroundMark x1="64955" y1="19661" x2="65659" y2="20324"/>
                        <a14:foregroundMark x1="68023" y1="19219" x2="68023" y2="19219"/>
                        <a14:foregroundMark x1="61250" y1="19588" x2="61250" y2="19588"/>
                        <a14:foregroundMark x1="65364" y1="22901" x2="65023" y2="20619"/>
                        <a14:foregroundMark x1="69295" y1="25405" x2="69295" y2="25405"/>
                        <a14:foregroundMark x1="69659" y1="26215" x2="69773" y2="25847"/>
                        <a14:foregroundMark x1="70023" y1="28277" x2="70023" y2="28277"/>
                        <a14:foregroundMark x1="61909" y1="44035" x2="61523" y2="43373"/>
                        <a14:foregroundMark x1="64250" y1="59352" x2="62568" y2="73049"/>
                        <a14:foregroundMark x1="62568" y1="73049" x2="66091" y2="88365"/>
                        <a14:foregroundMark x1="64818" y1="71208" x2="64682" y2="69956"/>
                        <a14:foregroundMark x1="52750" y1="60383" x2="49523" y2="68189"/>
                        <a14:foregroundMark x1="49523" y1="68189" x2="47545" y2="81075"/>
                        <a14:foregroundMark x1="47545" y1="81075" x2="51250" y2="85714"/>
                        <a14:foregroundMark x1="51250" y1="85714" x2="52364" y2="89985"/>
                        <a14:foregroundMark x1="53068" y1="70619" x2="53000" y2="69809"/>
                        <a14:foregroundMark x1="47455" y1="68041" x2="47864" y2="67820"/>
                        <a14:foregroundMark x1="46955" y1="68262" x2="48023" y2="69809"/>
                        <a14:foregroundMark x1="53136" y1="67673" x2="52136" y2="68262"/>
                        <a14:foregroundMark x1="39682" y1="60898" x2="38409" y2="73417"/>
                        <a14:foregroundMark x1="38409" y1="73417" x2="31386" y2="81222"/>
                        <a14:foregroundMark x1="31909" y1="60236" x2="33341" y2="67084"/>
                        <a14:foregroundMark x1="37000" y1="85788" x2="38250" y2="90427"/>
                        <a14:foregroundMark x1="37841" y1="44624" x2="38682" y2="29602"/>
                        <a14:foregroundMark x1="38682" y1="29602" x2="38091" y2="16716"/>
                        <a14:foregroundMark x1="38091" y1="16716" x2="33955" y2="14801"/>
                        <a14:foregroundMark x1="33955" y1="14801" x2="32341" y2="27172"/>
                        <a14:foregroundMark x1="32341" y1="27172" x2="34182" y2="39691"/>
                        <a14:foregroundMark x1="34182" y1="39691" x2="33386" y2="44698"/>
                        <a14:foregroundMark x1="86809" y1="23343" x2="86659" y2="20987"/>
                        <a14:foregroundMark x1="86936" y1="25331" x2="86809" y2="23343"/>
                        <a14:foregroundMark x1="88159" y1="44551" x2="86936" y2="25331"/>
                        <a14:foregroundMark x1="88841" y1="14286" x2="90318" y2="21355"/>
                        <a14:foregroundMark x1="90545" y1="12813" x2="93091" y2="24374"/>
                        <a14:foregroundMark x1="93030" y1="25626" x2="92364" y2="39249"/>
                        <a14:foregroundMark x1="93091" y1="24374" x2="93030" y2="25626"/>
                        <a14:foregroundMark x1="92364" y1="39249" x2="91227" y2="40280"/>
                        <a14:foregroundMark x1="94560" y1="25626" x2="93977" y2="31296"/>
                        <a14:foregroundMark x1="94886" y1="22459" x2="94560" y2="25626"/>
                        <a14:foregroundMark x1="94432" y1="38292" x2="95659" y2="41311"/>
                        <a14:foregroundMark x1="90568" y1="59573" x2="88955" y2="74521"/>
                        <a14:foregroundMark x1="88955" y1="74521" x2="93409" y2="80854"/>
                        <a14:foregroundMark x1="93409" y1="80854" x2="93773" y2="59352"/>
                        <a14:foregroundMark x1="77295" y1="15758" x2="75659" y2="28866"/>
                        <a14:foregroundMark x1="75659" y1="28866" x2="78136" y2="39323"/>
                        <a14:foregroundMark x1="78738" y1="38508" x2="81727" y2="34462"/>
                        <a14:foregroundMark x1="81727" y1="34462" x2="80545" y2="20324"/>
                        <a14:foregroundMark x1="80545" y1="20324" x2="77545" y2="17378"/>
                        <a14:foregroundMark x1="77473" y1="40869" x2="77659" y2="39838"/>
                        <a14:foregroundMark x1="76955" y1="43741" x2="77473" y2="40869"/>
                        <a14:foregroundMark x1="78045" y1="39175" x2="78068" y2="39912"/>
                        <a14:foregroundMark x1="81886" y1="15317" x2="81386" y2="18189"/>
                        <a14:foregroundMark x1="75455" y1="17158" x2="75136" y2="15685"/>
                        <a14:foregroundMark x1="74659" y1="39838" x2="74705" y2="39985"/>
                        <a14:foregroundMark x1="75205" y1="41311" x2="75205" y2="41090"/>
                        <a14:foregroundMark x1="75705" y1="41016" x2="75705" y2="41016"/>
                        <a14:foregroundMark x1="82250" y1="41311" x2="82250" y2="41311"/>
                        <a14:foregroundMark x1="81091" y1="40943" x2="81091" y2="40943"/>
                        <a14:foregroundMark x1="48023" y1="18999" x2="51614" y2="16789"/>
                        <a14:foregroundMark x1="47136" y1="9205" x2="47205" y2="9205"/>
                        <a14:foregroundMark x1="81389" y1="60670" x2="78159" y2="62150"/>
                        <a14:foregroundMark x1="82659" y1="60088" x2="81943" y2="60416"/>
                        <a14:foregroundMark x1="78159" y1="62150" x2="75500" y2="72165"/>
                        <a14:foregroundMark x1="75500" y1="72165" x2="77273" y2="84683"/>
                        <a14:foregroundMark x1="77273" y1="84683" x2="81318" y2="81591"/>
                        <a14:foregroundMark x1="81318" y1="81591" x2="81659" y2="68778"/>
                        <a14:foregroundMark x1="81659" y1="68778" x2="83159" y2="58100"/>
                        <a14:foregroundMark x1="74977" y1="58100" x2="75500" y2="62150"/>
                        <a14:foregroundMark x1="63205" y1="64728" x2="62136" y2="78498"/>
                        <a14:foregroundMark x1="62136" y1="78498" x2="66091" y2="81517"/>
                        <a14:foregroundMark x1="66091" y1="81517" x2="66500" y2="67231"/>
                        <a14:foregroundMark x1="19841" y1="21281" x2="19750" y2="35862"/>
                        <a14:foregroundMark x1="19750" y1="35862" x2="23705" y2="32106"/>
                        <a14:foregroundMark x1="23705" y1="32106" x2="20659" y2="21281"/>
                        <a14:foregroundMark x1="20659" y1="21281" x2="19545" y2="21723"/>
                        <a14:foregroundMark x1="18409" y1="12297" x2="18364" y2="12297"/>
                        <a14:foregroundMark x1="21250" y1="10898" x2="21182" y2="11635"/>
                        <a14:foregroundMark x1="24023" y1="14359" x2="23614" y2="14580"/>
                        <a14:foregroundMark x1="23705" y1="12150" x2="23705" y2="12224"/>
                        <a14:foregroundMark x1="20955" y1="9647" x2="20432" y2="12518"/>
                        <a14:foregroundMark x1="24295" y1="12297" x2="23727" y2="15979"/>
                        <a14:foregroundMark x1="21705" y1="14728" x2="21705" y2="14728"/>
                        <a14:foregroundMark x1="21932" y1="10604" x2="21932" y2="10604"/>
                        <a14:foregroundMark x1="18182" y1="13844" x2="18182" y2="13844"/>
                        <a14:foregroundMark x1="19614" y1="12813" x2="19614" y2="12813"/>
                        <a14:foregroundMark x1="61477" y1="10677" x2="61477" y2="10677"/>
                        <a14:foregroundMark x1="24364" y1="74448" x2="20705" y2="84536"/>
                        <a14:foregroundMark x1="20705" y1="84536" x2="17886" y2="74890"/>
                        <a14:foregroundMark x1="17886" y1="74890" x2="20750" y2="65243"/>
                        <a14:foregroundMark x1="20750" y1="65243" x2="22864" y2="69440"/>
                        <a14:foregroundMark x1="18818" y1="64507" x2="18023" y2="61782"/>
                        <a14:foregroundMark x1="25023" y1="62150" x2="24295" y2="65979"/>
                        <a14:foregroundMark x1="75136" y1="14507" x2="75136" y2="14507"/>
                        <a14:foregroundMark x1="67795" y1="10457" x2="67818" y2="10457"/>
                        <a14:backgroundMark x1="76523" y1="39323" x2="76205" y2="40280"/>
                        <a14:backgroundMark x1="78409" y1="38071" x2="78271" y2="39103"/>
                        <a14:backgroundMark x1="78455" y1="40869" x2="78455" y2="40869"/>
                        <a14:backgroundMark x1="93886" y1="25626" x2="93886" y2="25626"/>
                        <a14:backgroundMark x1="87591" y1="25331" x2="87591" y2="25331"/>
                        <a14:backgroundMark x1="87864" y1="23343" x2="87864" y2="23343"/>
                        <a14:backgroundMark x1="81500" y1="60162" x2="81500" y2="60162"/>
                        <a14:backgroundMark x1="81818" y1="59794" x2="81227" y2="59867"/>
                        <a14:backgroundMark x1="22159" y1="17378" x2="22159" y2="17378"/>
                        <a14:backgroundMark x1="20273" y1="17894" x2="20273" y2="17894"/>
                      </a14:backgroundRemoval>
                    </a14:imgEffect>
                  </a14:imgLayer>
                </a14:imgProps>
              </a:ext>
              <a:ext uri="{28A0092B-C50C-407E-A947-70E740481C1C}">
                <a14:useLocalDpi xmlns:a14="http://schemas.microsoft.com/office/drawing/2010/main" val="0"/>
              </a:ext>
            </a:extLst>
          </a:blip>
          <a:srcRect l="14359" t="5645" r="72326" b="48473"/>
          <a:stretch/>
        </p:blipFill>
        <p:spPr>
          <a:xfrm>
            <a:off x="7770307" y="2559672"/>
            <a:ext cx="1184441" cy="1259361"/>
          </a:xfrm>
          <a:prstGeom prst="rect">
            <a:avLst/>
          </a:prstGeom>
        </p:spPr>
      </p:pic>
      <p:pic>
        <p:nvPicPr>
          <p:cNvPr id="4" name="תמונה 3" descr="תמונה שמכילה אוסף תמונות&#10;&#10;התיאור נוצר באופן אוטומטי">
            <a:extLst>
              <a:ext uri="{FF2B5EF4-FFF2-40B4-BE49-F238E27FC236}">
                <a16:creationId xmlns:a16="http://schemas.microsoft.com/office/drawing/2014/main" id="{793A5BAA-ACF5-8C94-FAAA-C381B9A1281C}"/>
              </a:ext>
            </a:extLst>
          </p:cNvPr>
          <p:cNvPicPr>
            <a:picLocks noChangeAspect="1"/>
          </p:cNvPicPr>
          <p:nvPr/>
        </p:nvPicPr>
        <p:blipFill rotWithShape="1">
          <a:blip r:embed="rId2" cstate="hqprint">
            <a:extLst>
              <a:ext uri="{BEBA8EAE-BF5A-486C-A8C5-ECC9F3942E4B}">
                <a14:imgProps xmlns:a14="http://schemas.microsoft.com/office/drawing/2010/main">
                  <a14:imgLayer r:embed="rId3">
                    <a14:imgEffect>
                      <a14:backgroundRemoval t="9205" b="90280" l="10000" r="95659">
                        <a14:foregroundMark x1="50341" y1="41016" x2="48091" y2="25184"/>
                        <a14:foregroundMark x1="48091" y1="25184" x2="51614" y2="20324"/>
                        <a14:foregroundMark x1="52477" y1="9205" x2="52477" y2="9205"/>
                        <a14:foregroundMark x1="64955" y1="19661" x2="65659" y2="20324"/>
                        <a14:foregroundMark x1="68023" y1="19219" x2="68023" y2="19219"/>
                        <a14:foregroundMark x1="61250" y1="19588" x2="61250" y2="19588"/>
                        <a14:foregroundMark x1="65364" y1="22901" x2="65023" y2="20619"/>
                        <a14:foregroundMark x1="69295" y1="25405" x2="69295" y2="25405"/>
                        <a14:foregroundMark x1="69659" y1="26215" x2="69773" y2="25847"/>
                        <a14:foregroundMark x1="70023" y1="28277" x2="70023" y2="28277"/>
                        <a14:foregroundMark x1="61909" y1="44035" x2="61523" y2="43373"/>
                        <a14:foregroundMark x1="64250" y1="59352" x2="62568" y2="73049"/>
                        <a14:foregroundMark x1="62568" y1="73049" x2="66091" y2="88365"/>
                        <a14:foregroundMark x1="64818" y1="71208" x2="64682" y2="69956"/>
                        <a14:foregroundMark x1="52750" y1="60383" x2="49523" y2="68189"/>
                        <a14:foregroundMark x1="49523" y1="68189" x2="47545" y2="81075"/>
                        <a14:foregroundMark x1="47545" y1="81075" x2="51250" y2="85714"/>
                        <a14:foregroundMark x1="51250" y1="85714" x2="52364" y2="89985"/>
                        <a14:foregroundMark x1="53068" y1="70619" x2="53000" y2="69809"/>
                        <a14:foregroundMark x1="47455" y1="68041" x2="47864" y2="67820"/>
                        <a14:foregroundMark x1="46955" y1="68262" x2="48023" y2="69809"/>
                        <a14:foregroundMark x1="53136" y1="67673" x2="52136" y2="68262"/>
                        <a14:foregroundMark x1="39682" y1="60898" x2="38409" y2="73417"/>
                        <a14:foregroundMark x1="38409" y1="73417" x2="31386" y2="81222"/>
                        <a14:foregroundMark x1="31909" y1="60236" x2="33341" y2="67084"/>
                        <a14:foregroundMark x1="37000" y1="85788" x2="38250" y2="90427"/>
                        <a14:foregroundMark x1="37841" y1="44624" x2="38682" y2="29602"/>
                        <a14:foregroundMark x1="38682" y1="29602" x2="38091" y2="16716"/>
                        <a14:foregroundMark x1="38091" y1="16716" x2="33955" y2="14801"/>
                        <a14:foregroundMark x1="33955" y1="14801" x2="32341" y2="27172"/>
                        <a14:foregroundMark x1="32341" y1="27172" x2="34182" y2="39691"/>
                        <a14:foregroundMark x1="34182" y1="39691" x2="33386" y2="44698"/>
                        <a14:foregroundMark x1="86809" y1="23343" x2="86659" y2="20987"/>
                        <a14:foregroundMark x1="86936" y1="25331" x2="86809" y2="23343"/>
                        <a14:foregroundMark x1="88159" y1="44551" x2="86936" y2="25331"/>
                        <a14:foregroundMark x1="88841" y1="14286" x2="90318" y2="21355"/>
                        <a14:foregroundMark x1="90545" y1="12813" x2="93091" y2="24374"/>
                        <a14:foregroundMark x1="93030" y1="25626" x2="92364" y2="39249"/>
                        <a14:foregroundMark x1="93091" y1="24374" x2="93030" y2="25626"/>
                        <a14:foregroundMark x1="92364" y1="39249" x2="91227" y2="40280"/>
                        <a14:foregroundMark x1="94560" y1="25626" x2="93977" y2="31296"/>
                        <a14:foregroundMark x1="94886" y1="22459" x2="94560" y2="25626"/>
                        <a14:foregroundMark x1="94432" y1="38292" x2="95659" y2="41311"/>
                        <a14:foregroundMark x1="90568" y1="59573" x2="88955" y2="74521"/>
                        <a14:foregroundMark x1="88955" y1="74521" x2="93409" y2="80854"/>
                        <a14:foregroundMark x1="93409" y1="80854" x2="93773" y2="59352"/>
                        <a14:foregroundMark x1="77295" y1="15758" x2="75659" y2="28866"/>
                        <a14:foregroundMark x1="75659" y1="28866" x2="78136" y2="39323"/>
                        <a14:foregroundMark x1="78738" y1="38508" x2="81727" y2="34462"/>
                        <a14:foregroundMark x1="81727" y1="34462" x2="80545" y2="20324"/>
                        <a14:foregroundMark x1="80545" y1="20324" x2="77545" y2="17378"/>
                        <a14:foregroundMark x1="77473" y1="40869" x2="77659" y2="39838"/>
                        <a14:foregroundMark x1="76955" y1="43741" x2="77473" y2="40869"/>
                        <a14:foregroundMark x1="78045" y1="39175" x2="78068" y2="39912"/>
                        <a14:foregroundMark x1="81886" y1="15317" x2="81386" y2="18189"/>
                        <a14:foregroundMark x1="75455" y1="17158" x2="75136" y2="15685"/>
                        <a14:foregroundMark x1="74659" y1="39838" x2="74705" y2="39985"/>
                        <a14:foregroundMark x1="75205" y1="41311" x2="75205" y2="41090"/>
                        <a14:foregroundMark x1="75705" y1="41016" x2="75705" y2="41016"/>
                        <a14:foregroundMark x1="82250" y1="41311" x2="82250" y2="41311"/>
                        <a14:foregroundMark x1="81091" y1="40943" x2="81091" y2="40943"/>
                        <a14:foregroundMark x1="48023" y1="18999" x2="51614" y2="16789"/>
                        <a14:foregroundMark x1="47136" y1="9205" x2="47205" y2="9205"/>
                        <a14:foregroundMark x1="81389" y1="60670" x2="78159" y2="62150"/>
                        <a14:foregroundMark x1="82659" y1="60088" x2="81943" y2="60416"/>
                        <a14:foregroundMark x1="78159" y1="62150" x2="75500" y2="72165"/>
                        <a14:foregroundMark x1="75500" y1="72165" x2="77273" y2="84683"/>
                        <a14:foregroundMark x1="77273" y1="84683" x2="81318" y2="81591"/>
                        <a14:foregroundMark x1="81318" y1="81591" x2="81659" y2="68778"/>
                        <a14:foregroundMark x1="81659" y1="68778" x2="83159" y2="58100"/>
                        <a14:foregroundMark x1="74977" y1="58100" x2="75500" y2="62150"/>
                        <a14:foregroundMark x1="63205" y1="64728" x2="62136" y2="78498"/>
                        <a14:foregroundMark x1="62136" y1="78498" x2="66091" y2="81517"/>
                        <a14:foregroundMark x1="66091" y1="81517" x2="66500" y2="67231"/>
                        <a14:foregroundMark x1="19841" y1="21281" x2="19750" y2="35862"/>
                        <a14:foregroundMark x1="19750" y1="35862" x2="23705" y2="32106"/>
                        <a14:foregroundMark x1="23705" y1="32106" x2="20659" y2="21281"/>
                        <a14:foregroundMark x1="20659" y1="21281" x2="19545" y2="21723"/>
                        <a14:foregroundMark x1="18409" y1="12297" x2="18364" y2="12297"/>
                        <a14:foregroundMark x1="21250" y1="10898" x2="21182" y2="11635"/>
                        <a14:foregroundMark x1="24023" y1="14359" x2="23614" y2="14580"/>
                        <a14:foregroundMark x1="23705" y1="12150" x2="23705" y2="12224"/>
                        <a14:foregroundMark x1="20955" y1="9647" x2="20432" y2="12518"/>
                        <a14:foregroundMark x1="24295" y1="12297" x2="23727" y2="15979"/>
                        <a14:foregroundMark x1="21705" y1="14728" x2="21705" y2="14728"/>
                        <a14:foregroundMark x1="21932" y1="10604" x2="21932" y2="10604"/>
                        <a14:foregroundMark x1="18182" y1="13844" x2="18182" y2="13844"/>
                        <a14:foregroundMark x1="19614" y1="12813" x2="19614" y2="12813"/>
                        <a14:foregroundMark x1="61477" y1="10677" x2="61477" y2="10677"/>
                        <a14:foregroundMark x1="24364" y1="74448" x2="20705" y2="84536"/>
                        <a14:foregroundMark x1="20705" y1="84536" x2="17886" y2="74890"/>
                        <a14:foregroundMark x1="17886" y1="74890" x2="20750" y2="65243"/>
                        <a14:foregroundMark x1="20750" y1="65243" x2="22864" y2="69440"/>
                        <a14:foregroundMark x1="18818" y1="64507" x2="18023" y2="61782"/>
                        <a14:foregroundMark x1="25023" y1="62150" x2="24295" y2="65979"/>
                        <a14:foregroundMark x1="75136" y1="14507" x2="75136" y2="14507"/>
                        <a14:foregroundMark x1="67795" y1="10457" x2="67818" y2="10457"/>
                        <a14:backgroundMark x1="76523" y1="39323" x2="76205" y2="40280"/>
                        <a14:backgroundMark x1="78409" y1="38071" x2="78271" y2="39103"/>
                        <a14:backgroundMark x1="78455" y1="40869" x2="78455" y2="40869"/>
                        <a14:backgroundMark x1="93886" y1="25626" x2="93886" y2="25626"/>
                        <a14:backgroundMark x1="87591" y1="25331" x2="87591" y2="25331"/>
                        <a14:backgroundMark x1="87864" y1="23343" x2="87864" y2="23343"/>
                        <a14:backgroundMark x1="81500" y1="60162" x2="81500" y2="60162"/>
                        <a14:backgroundMark x1="81818" y1="59794" x2="81227" y2="59867"/>
                        <a14:backgroundMark x1="22159" y1="17378" x2="22159" y2="17378"/>
                        <a14:backgroundMark x1="20273" y1="17894" x2="20273" y2="17894"/>
                      </a14:backgroundRemoval>
                    </a14:imgEffect>
                  </a14:imgLayer>
                </a14:imgProps>
              </a:ext>
              <a:ext uri="{28A0092B-C50C-407E-A947-70E740481C1C}">
                <a14:useLocalDpi xmlns:a14="http://schemas.microsoft.com/office/drawing/2010/main" val="0"/>
              </a:ext>
            </a:extLst>
          </a:blip>
          <a:srcRect l="15280" t="56336" r="73049" b="8180"/>
          <a:stretch/>
        </p:blipFill>
        <p:spPr>
          <a:xfrm>
            <a:off x="4125531" y="4178478"/>
            <a:ext cx="933381" cy="875646"/>
          </a:xfrm>
          <a:prstGeom prst="rect">
            <a:avLst/>
          </a:prstGeom>
        </p:spPr>
      </p:pic>
      <p:pic>
        <p:nvPicPr>
          <p:cNvPr id="5" name="תמונה 4" descr="תמונה שמכילה אוסף תמונות&#10;&#10;התיאור נוצר באופן אוטומטי">
            <a:extLst>
              <a:ext uri="{FF2B5EF4-FFF2-40B4-BE49-F238E27FC236}">
                <a16:creationId xmlns:a16="http://schemas.microsoft.com/office/drawing/2014/main" id="{E18F6812-BDC5-F121-4CE1-BE2799159F69}"/>
              </a:ext>
            </a:extLst>
          </p:cNvPr>
          <p:cNvPicPr>
            <a:picLocks noChangeAspect="1"/>
          </p:cNvPicPr>
          <p:nvPr/>
        </p:nvPicPr>
        <p:blipFill rotWithShape="1">
          <a:blip r:embed="rId2" cstate="hqprint">
            <a:extLst>
              <a:ext uri="{BEBA8EAE-BF5A-486C-A8C5-ECC9F3942E4B}">
                <a14:imgProps xmlns:a14="http://schemas.microsoft.com/office/drawing/2010/main">
                  <a14:imgLayer r:embed="rId3">
                    <a14:imgEffect>
                      <a14:backgroundRemoval t="9205" b="90280" l="10000" r="95659">
                        <a14:foregroundMark x1="50341" y1="41016" x2="48091" y2="25184"/>
                        <a14:foregroundMark x1="48091" y1="25184" x2="51614" y2="20324"/>
                        <a14:foregroundMark x1="52477" y1="9205" x2="52477" y2="9205"/>
                        <a14:foregroundMark x1="64955" y1="19661" x2="65659" y2="20324"/>
                        <a14:foregroundMark x1="68023" y1="19219" x2="68023" y2="19219"/>
                        <a14:foregroundMark x1="61250" y1="19588" x2="61250" y2="19588"/>
                        <a14:foregroundMark x1="65364" y1="22901" x2="65023" y2="20619"/>
                        <a14:foregroundMark x1="69295" y1="25405" x2="69295" y2="25405"/>
                        <a14:foregroundMark x1="69659" y1="26215" x2="69773" y2="25847"/>
                        <a14:foregroundMark x1="70023" y1="28277" x2="70023" y2="28277"/>
                        <a14:foregroundMark x1="61909" y1="44035" x2="61523" y2="43373"/>
                        <a14:foregroundMark x1="64250" y1="59352" x2="62568" y2="73049"/>
                        <a14:foregroundMark x1="62568" y1="73049" x2="66091" y2="88365"/>
                        <a14:foregroundMark x1="64818" y1="71208" x2="64682" y2="69956"/>
                        <a14:foregroundMark x1="52750" y1="60383" x2="49523" y2="68189"/>
                        <a14:foregroundMark x1="49523" y1="68189" x2="47545" y2="81075"/>
                        <a14:foregroundMark x1="47545" y1="81075" x2="51250" y2="85714"/>
                        <a14:foregroundMark x1="51250" y1="85714" x2="52364" y2="89985"/>
                        <a14:foregroundMark x1="53068" y1="70619" x2="53000" y2="69809"/>
                        <a14:foregroundMark x1="47455" y1="68041" x2="47864" y2="67820"/>
                        <a14:foregroundMark x1="46955" y1="68262" x2="48023" y2="69809"/>
                        <a14:foregroundMark x1="53136" y1="67673" x2="52136" y2="68262"/>
                        <a14:foregroundMark x1="39682" y1="60898" x2="38409" y2="73417"/>
                        <a14:foregroundMark x1="38409" y1="73417" x2="31386" y2="81222"/>
                        <a14:foregroundMark x1="31909" y1="60236" x2="33341" y2="67084"/>
                        <a14:foregroundMark x1="37000" y1="85788" x2="38250" y2="90427"/>
                        <a14:foregroundMark x1="37841" y1="44624" x2="38682" y2="29602"/>
                        <a14:foregroundMark x1="38682" y1="29602" x2="38091" y2="16716"/>
                        <a14:foregroundMark x1="38091" y1="16716" x2="33955" y2="14801"/>
                        <a14:foregroundMark x1="33955" y1="14801" x2="32341" y2="27172"/>
                        <a14:foregroundMark x1="32341" y1="27172" x2="34182" y2="39691"/>
                        <a14:foregroundMark x1="34182" y1="39691" x2="33386" y2="44698"/>
                        <a14:foregroundMark x1="86809" y1="23343" x2="86659" y2="20987"/>
                        <a14:foregroundMark x1="86936" y1="25331" x2="86809" y2="23343"/>
                        <a14:foregroundMark x1="88159" y1="44551" x2="86936" y2="25331"/>
                        <a14:foregroundMark x1="88841" y1="14286" x2="90318" y2="21355"/>
                        <a14:foregroundMark x1="90545" y1="12813" x2="93091" y2="24374"/>
                        <a14:foregroundMark x1="93030" y1="25626" x2="92364" y2="39249"/>
                        <a14:foregroundMark x1="93091" y1="24374" x2="93030" y2="25626"/>
                        <a14:foregroundMark x1="92364" y1="39249" x2="91227" y2="40280"/>
                        <a14:foregroundMark x1="94560" y1="25626" x2="93977" y2="31296"/>
                        <a14:foregroundMark x1="94886" y1="22459" x2="94560" y2="25626"/>
                        <a14:foregroundMark x1="94432" y1="38292" x2="95659" y2="41311"/>
                        <a14:foregroundMark x1="90568" y1="59573" x2="88955" y2="74521"/>
                        <a14:foregroundMark x1="88955" y1="74521" x2="93409" y2="80854"/>
                        <a14:foregroundMark x1="93409" y1="80854" x2="93773" y2="59352"/>
                        <a14:foregroundMark x1="77295" y1="15758" x2="75659" y2="28866"/>
                        <a14:foregroundMark x1="75659" y1="28866" x2="78136" y2="39323"/>
                        <a14:foregroundMark x1="78738" y1="38508" x2="81727" y2="34462"/>
                        <a14:foregroundMark x1="81727" y1="34462" x2="80545" y2="20324"/>
                        <a14:foregroundMark x1="80545" y1="20324" x2="77545" y2="17378"/>
                        <a14:foregroundMark x1="77473" y1="40869" x2="77659" y2="39838"/>
                        <a14:foregroundMark x1="76955" y1="43741" x2="77473" y2="40869"/>
                        <a14:foregroundMark x1="78045" y1="39175" x2="78068" y2="39912"/>
                        <a14:foregroundMark x1="81886" y1="15317" x2="81386" y2="18189"/>
                        <a14:foregroundMark x1="75455" y1="17158" x2="75136" y2="15685"/>
                        <a14:foregroundMark x1="74659" y1="39838" x2="74705" y2="39985"/>
                        <a14:foregroundMark x1="75205" y1="41311" x2="75205" y2="41090"/>
                        <a14:foregroundMark x1="75705" y1="41016" x2="75705" y2="41016"/>
                        <a14:foregroundMark x1="82250" y1="41311" x2="82250" y2="41311"/>
                        <a14:foregroundMark x1="81091" y1="40943" x2="81091" y2="40943"/>
                        <a14:foregroundMark x1="48023" y1="18999" x2="51614" y2="16789"/>
                        <a14:foregroundMark x1="47136" y1="9205" x2="47205" y2="9205"/>
                        <a14:foregroundMark x1="81389" y1="60670" x2="78159" y2="62150"/>
                        <a14:foregroundMark x1="82659" y1="60088" x2="81943" y2="60416"/>
                        <a14:foregroundMark x1="78159" y1="62150" x2="75500" y2="72165"/>
                        <a14:foregroundMark x1="75500" y1="72165" x2="77273" y2="84683"/>
                        <a14:foregroundMark x1="77273" y1="84683" x2="81318" y2="81591"/>
                        <a14:foregroundMark x1="81318" y1="81591" x2="81659" y2="68778"/>
                        <a14:foregroundMark x1="81659" y1="68778" x2="83159" y2="58100"/>
                        <a14:foregroundMark x1="74977" y1="58100" x2="75500" y2="62150"/>
                        <a14:foregroundMark x1="63205" y1="64728" x2="62136" y2="78498"/>
                        <a14:foregroundMark x1="62136" y1="78498" x2="66091" y2="81517"/>
                        <a14:foregroundMark x1="66091" y1="81517" x2="66500" y2="67231"/>
                        <a14:foregroundMark x1="19841" y1="21281" x2="19750" y2="35862"/>
                        <a14:foregroundMark x1="19750" y1="35862" x2="23705" y2="32106"/>
                        <a14:foregroundMark x1="23705" y1="32106" x2="20659" y2="21281"/>
                        <a14:foregroundMark x1="20659" y1="21281" x2="19545" y2="21723"/>
                        <a14:foregroundMark x1="18409" y1="12297" x2="18364" y2="12297"/>
                        <a14:foregroundMark x1="21250" y1="10898" x2="21182" y2="11635"/>
                        <a14:foregroundMark x1="24023" y1="14359" x2="23614" y2="14580"/>
                        <a14:foregroundMark x1="23705" y1="12150" x2="23705" y2="12224"/>
                        <a14:foregroundMark x1="20955" y1="9647" x2="20432" y2="12518"/>
                        <a14:foregroundMark x1="24295" y1="12297" x2="23727" y2="15979"/>
                        <a14:foregroundMark x1="21705" y1="14728" x2="21705" y2="14728"/>
                        <a14:foregroundMark x1="21932" y1="10604" x2="21932" y2="10604"/>
                        <a14:foregroundMark x1="18182" y1="13844" x2="18182" y2="13844"/>
                        <a14:foregroundMark x1="19614" y1="12813" x2="19614" y2="12813"/>
                        <a14:foregroundMark x1="61477" y1="10677" x2="61477" y2="10677"/>
                        <a14:foregroundMark x1="24364" y1="74448" x2="20705" y2="84536"/>
                        <a14:foregroundMark x1="20705" y1="84536" x2="17886" y2="74890"/>
                        <a14:foregroundMark x1="17886" y1="74890" x2="20750" y2="65243"/>
                        <a14:foregroundMark x1="20750" y1="65243" x2="22864" y2="69440"/>
                        <a14:foregroundMark x1="18818" y1="64507" x2="18023" y2="61782"/>
                        <a14:foregroundMark x1="25023" y1="62150" x2="24295" y2="65979"/>
                        <a14:foregroundMark x1="75136" y1="14507" x2="75136" y2="14507"/>
                        <a14:foregroundMark x1="67795" y1="10457" x2="67818" y2="10457"/>
                        <a14:backgroundMark x1="76523" y1="39323" x2="76205" y2="40280"/>
                        <a14:backgroundMark x1="78409" y1="38071" x2="78271" y2="39103"/>
                        <a14:backgroundMark x1="78455" y1="40869" x2="78455" y2="40869"/>
                        <a14:backgroundMark x1="93886" y1="25626" x2="93886" y2="25626"/>
                        <a14:backgroundMark x1="87591" y1="25331" x2="87591" y2="25331"/>
                        <a14:backgroundMark x1="87864" y1="23343" x2="87864" y2="23343"/>
                        <a14:backgroundMark x1="81500" y1="60162" x2="81500" y2="60162"/>
                        <a14:backgroundMark x1="81818" y1="59794" x2="81227" y2="59867"/>
                        <a14:backgroundMark x1="22159" y1="17378" x2="22159" y2="17378"/>
                        <a14:backgroundMark x1="20273" y1="17894" x2="20273" y2="17894"/>
                      </a14:backgroundRemoval>
                    </a14:imgEffect>
                  </a14:imgLayer>
                </a14:imgProps>
              </a:ext>
              <a:ext uri="{28A0092B-C50C-407E-A947-70E740481C1C}">
                <a14:useLocalDpi xmlns:a14="http://schemas.microsoft.com/office/drawing/2010/main" val="0"/>
              </a:ext>
            </a:extLst>
          </a:blip>
          <a:srcRect l="30241" t="55946" r="59091" b="5580"/>
          <a:stretch/>
        </p:blipFill>
        <p:spPr>
          <a:xfrm>
            <a:off x="11178901" y="2923881"/>
            <a:ext cx="839834" cy="934552"/>
          </a:xfrm>
          <a:prstGeom prst="rect">
            <a:avLst/>
          </a:prstGeom>
        </p:spPr>
      </p:pic>
      <p:pic>
        <p:nvPicPr>
          <p:cNvPr id="6" name="תמונה 5" descr="תמונה שמכילה אוסף תמונות&#10;&#10;התיאור נוצר באופן אוטומטי">
            <a:extLst>
              <a:ext uri="{FF2B5EF4-FFF2-40B4-BE49-F238E27FC236}">
                <a16:creationId xmlns:a16="http://schemas.microsoft.com/office/drawing/2014/main" id="{722AA93B-EC9B-2B74-9B2E-FEE7F3E9A732}"/>
              </a:ext>
            </a:extLst>
          </p:cNvPr>
          <p:cNvPicPr>
            <a:picLocks noChangeAspect="1"/>
          </p:cNvPicPr>
          <p:nvPr/>
        </p:nvPicPr>
        <p:blipFill rotWithShape="1">
          <a:blip r:embed="rId2" cstate="hqprint">
            <a:extLst>
              <a:ext uri="{BEBA8EAE-BF5A-486C-A8C5-ECC9F3942E4B}">
                <a14:imgProps xmlns:a14="http://schemas.microsoft.com/office/drawing/2010/main">
                  <a14:imgLayer r:embed="rId3">
                    <a14:imgEffect>
                      <a14:backgroundRemoval t="9205" b="90280" l="10000" r="95659">
                        <a14:foregroundMark x1="50341" y1="41016" x2="48091" y2="25184"/>
                        <a14:foregroundMark x1="48091" y1="25184" x2="51614" y2="20324"/>
                        <a14:foregroundMark x1="52477" y1="9205" x2="52477" y2="9205"/>
                        <a14:foregroundMark x1="64955" y1="19661" x2="65659" y2="20324"/>
                        <a14:foregroundMark x1="68023" y1="19219" x2="68023" y2="19219"/>
                        <a14:foregroundMark x1="61250" y1="19588" x2="61250" y2="19588"/>
                        <a14:foregroundMark x1="65364" y1="22901" x2="65023" y2="20619"/>
                        <a14:foregroundMark x1="69295" y1="25405" x2="69295" y2="25405"/>
                        <a14:foregroundMark x1="69659" y1="26215" x2="69773" y2="25847"/>
                        <a14:foregroundMark x1="70023" y1="28277" x2="70023" y2="28277"/>
                        <a14:foregroundMark x1="61909" y1="44035" x2="61523" y2="43373"/>
                        <a14:foregroundMark x1="64250" y1="59352" x2="62568" y2="73049"/>
                        <a14:foregroundMark x1="62568" y1="73049" x2="66091" y2="88365"/>
                        <a14:foregroundMark x1="64818" y1="71208" x2="64682" y2="69956"/>
                        <a14:foregroundMark x1="52750" y1="60383" x2="49523" y2="68189"/>
                        <a14:foregroundMark x1="49523" y1="68189" x2="47545" y2="81075"/>
                        <a14:foregroundMark x1="47545" y1="81075" x2="51250" y2="85714"/>
                        <a14:foregroundMark x1="51250" y1="85714" x2="52364" y2="89985"/>
                        <a14:foregroundMark x1="53068" y1="70619" x2="53000" y2="69809"/>
                        <a14:foregroundMark x1="47455" y1="68041" x2="47864" y2="67820"/>
                        <a14:foregroundMark x1="46955" y1="68262" x2="48023" y2="69809"/>
                        <a14:foregroundMark x1="53136" y1="67673" x2="52136" y2="68262"/>
                        <a14:foregroundMark x1="39682" y1="60898" x2="38409" y2="73417"/>
                        <a14:foregroundMark x1="38409" y1="73417" x2="31386" y2="81222"/>
                        <a14:foregroundMark x1="31909" y1="60236" x2="33341" y2="67084"/>
                        <a14:foregroundMark x1="37000" y1="85788" x2="38250" y2="90427"/>
                        <a14:foregroundMark x1="37841" y1="44624" x2="38682" y2="29602"/>
                        <a14:foregroundMark x1="38682" y1="29602" x2="38091" y2="16716"/>
                        <a14:foregroundMark x1="38091" y1="16716" x2="33955" y2="14801"/>
                        <a14:foregroundMark x1="33955" y1="14801" x2="32341" y2="27172"/>
                        <a14:foregroundMark x1="32341" y1="27172" x2="34182" y2="39691"/>
                        <a14:foregroundMark x1="34182" y1="39691" x2="33386" y2="44698"/>
                        <a14:foregroundMark x1="86809" y1="23343" x2="86659" y2="20987"/>
                        <a14:foregroundMark x1="86936" y1="25331" x2="86809" y2="23343"/>
                        <a14:foregroundMark x1="88159" y1="44551" x2="86936" y2="25331"/>
                        <a14:foregroundMark x1="88841" y1="14286" x2="90318" y2="21355"/>
                        <a14:foregroundMark x1="90545" y1="12813" x2="93091" y2="24374"/>
                        <a14:foregroundMark x1="93030" y1="25626" x2="92364" y2="39249"/>
                        <a14:foregroundMark x1="93091" y1="24374" x2="93030" y2="25626"/>
                        <a14:foregroundMark x1="92364" y1="39249" x2="91227" y2="40280"/>
                        <a14:foregroundMark x1="94560" y1="25626" x2="93977" y2="31296"/>
                        <a14:foregroundMark x1="94886" y1="22459" x2="94560" y2="25626"/>
                        <a14:foregroundMark x1="94432" y1="38292" x2="95659" y2="41311"/>
                        <a14:foregroundMark x1="90568" y1="59573" x2="88955" y2="74521"/>
                        <a14:foregroundMark x1="88955" y1="74521" x2="93409" y2="80854"/>
                        <a14:foregroundMark x1="93409" y1="80854" x2="93773" y2="59352"/>
                        <a14:foregroundMark x1="77295" y1="15758" x2="75659" y2="28866"/>
                        <a14:foregroundMark x1="75659" y1="28866" x2="78136" y2="39323"/>
                        <a14:foregroundMark x1="78738" y1="38508" x2="81727" y2="34462"/>
                        <a14:foregroundMark x1="81727" y1="34462" x2="80545" y2="20324"/>
                        <a14:foregroundMark x1="80545" y1="20324" x2="77545" y2="17378"/>
                        <a14:foregroundMark x1="77473" y1="40869" x2="77659" y2="39838"/>
                        <a14:foregroundMark x1="76955" y1="43741" x2="77473" y2="40869"/>
                        <a14:foregroundMark x1="78045" y1="39175" x2="78068" y2="39912"/>
                        <a14:foregroundMark x1="81886" y1="15317" x2="81386" y2="18189"/>
                        <a14:foregroundMark x1="75455" y1="17158" x2="75136" y2="15685"/>
                        <a14:foregroundMark x1="74659" y1="39838" x2="74705" y2="39985"/>
                        <a14:foregroundMark x1="75205" y1="41311" x2="75205" y2="41090"/>
                        <a14:foregroundMark x1="75705" y1="41016" x2="75705" y2="41016"/>
                        <a14:foregroundMark x1="82250" y1="41311" x2="82250" y2="41311"/>
                        <a14:foregroundMark x1="81091" y1="40943" x2="81091" y2="40943"/>
                        <a14:foregroundMark x1="48023" y1="18999" x2="51614" y2="16789"/>
                        <a14:foregroundMark x1="47136" y1="9205" x2="47205" y2="9205"/>
                        <a14:foregroundMark x1="81389" y1="60670" x2="78159" y2="62150"/>
                        <a14:foregroundMark x1="82659" y1="60088" x2="81943" y2="60416"/>
                        <a14:foregroundMark x1="78159" y1="62150" x2="75500" y2="72165"/>
                        <a14:foregroundMark x1="75500" y1="72165" x2="77273" y2="84683"/>
                        <a14:foregroundMark x1="77273" y1="84683" x2="81318" y2="81591"/>
                        <a14:foregroundMark x1="81318" y1="81591" x2="81659" y2="68778"/>
                        <a14:foregroundMark x1="81659" y1="68778" x2="83159" y2="58100"/>
                        <a14:foregroundMark x1="74977" y1="58100" x2="75500" y2="62150"/>
                        <a14:foregroundMark x1="63205" y1="64728" x2="62136" y2="78498"/>
                        <a14:foregroundMark x1="62136" y1="78498" x2="66091" y2="81517"/>
                        <a14:foregroundMark x1="66091" y1="81517" x2="66500" y2="67231"/>
                        <a14:foregroundMark x1="19841" y1="21281" x2="19750" y2="35862"/>
                        <a14:foregroundMark x1="19750" y1="35862" x2="23705" y2="32106"/>
                        <a14:foregroundMark x1="23705" y1="32106" x2="20659" y2="21281"/>
                        <a14:foregroundMark x1="20659" y1="21281" x2="19545" y2="21723"/>
                        <a14:foregroundMark x1="18409" y1="12297" x2="18364" y2="12297"/>
                        <a14:foregroundMark x1="21250" y1="10898" x2="21182" y2="11635"/>
                        <a14:foregroundMark x1="24023" y1="14359" x2="23614" y2="14580"/>
                        <a14:foregroundMark x1="23705" y1="12150" x2="23705" y2="12224"/>
                        <a14:foregroundMark x1="20955" y1="9647" x2="20432" y2="12518"/>
                        <a14:foregroundMark x1="24295" y1="12297" x2="23727" y2="15979"/>
                        <a14:foregroundMark x1="21705" y1="14728" x2="21705" y2="14728"/>
                        <a14:foregroundMark x1="21932" y1="10604" x2="21932" y2="10604"/>
                        <a14:foregroundMark x1="18182" y1="13844" x2="18182" y2="13844"/>
                        <a14:foregroundMark x1="19614" y1="12813" x2="19614" y2="12813"/>
                        <a14:foregroundMark x1="61477" y1="10677" x2="61477" y2="10677"/>
                        <a14:foregroundMark x1="24364" y1="74448" x2="20705" y2="84536"/>
                        <a14:foregroundMark x1="20705" y1="84536" x2="17886" y2="74890"/>
                        <a14:foregroundMark x1="17886" y1="74890" x2="20750" y2="65243"/>
                        <a14:foregroundMark x1="20750" y1="65243" x2="22864" y2="69440"/>
                        <a14:foregroundMark x1="18818" y1="64507" x2="18023" y2="61782"/>
                        <a14:foregroundMark x1="25023" y1="62150" x2="24295" y2="65979"/>
                        <a14:foregroundMark x1="75136" y1="14507" x2="75136" y2="14507"/>
                        <a14:foregroundMark x1="67795" y1="10457" x2="67818" y2="10457"/>
                        <a14:backgroundMark x1="76523" y1="39323" x2="76205" y2="40280"/>
                        <a14:backgroundMark x1="78409" y1="38071" x2="78271" y2="39103"/>
                        <a14:backgroundMark x1="78455" y1="40869" x2="78455" y2="40869"/>
                        <a14:backgroundMark x1="93886" y1="25626" x2="93886" y2="25626"/>
                        <a14:backgroundMark x1="87591" y1="25331" x2="87591" y2="25331"/>
                        <a14:backgroundMark x1="87864" y1="23343" x2="87864" y2="23343"/>
                        <a14:backgroundMark x1="81500" y1="60162" x2="81500" y2="60162"/>
                        <a14:backgroundMark x1="81818" y1="59794" x2="81227" y2="59867"/>
                        <a14:backgroundMark x1="22159" y1="17378" x2="22159" y2="17378"/>
                        <a14:backgroundMark x1="20273" y1="17894" x2="20273" y2="17894"/>
                      </a14:backgroundRemoval>
                    </a14:imgEffect>
                  </a14:imgLayer>
                </a14:imgProps>
              </a:ext>
              <a:ext uri="{28A0092B-C50C-407E-A947-70E740481C1C}">
                <a14:useLocalDpi xmlns:a14="http://schemas.microsoft.com/office/drawing/2010/main" val="0"/>
              </a:ext>
            </a:extLst>
          </a:blip>
          <a:srcRect l="30321" t="8505" r="59171" b="53152"/>
          <a:stretch/>
        </p:blipFill>
        <p:spPr>
          <a:xfrm>
            <a:off x="1695817" y="1656569"/>
            <a:ext cx="865817" cy="974869"/>
          </a:xfrm>
          <a:prstGeom prst="rect">
            <a:avLst/>
          </a:prstGeom>
        </p:spPr>
      </p:pic>
      <p:pic>
        <p:nvPicPr>
          <p:cNvPr id="7" name="תמונה 6" descr="תמונה שמכילה אוסף תמונות&#10;&#10;התיאור נוצר באופן אוטומטי">
            <a:extLst>
              <a:ext uri="{FF2B5EF4-FFF2-40B4-BE49-F238E27FC236}">
                <a16:creationId xmlns:a16="http://schemas.microsoft.com/office/drawing/2014/main" id="{56B65E57-519B-9C78-AB45-D6A011CA8498}"/>
              </a:ext>
            </a:extLst>
          </p:cNvPr>
          <p:cNvPicPr>
            <a:picLocks noChangeAspect="1"/>
          </p:cNvPicPr>
          <p:nvPr/>
        </p:nvPicPr>
        <p:blipFill rotWithShape="1">
          <a:blip r:embed="rId2" cstate="hqprint">
            <a:extLst>
              <a:ext uri="{BEBA8EAE-BF5A-486C-A8C5-ECC9F3942E4B}">
                <a14:imgProps xmlns:a14="http://schemas.microsoft.com/office/drawing/2010/main">
                  <a14:imgLayer r:embed="rId3">
                    <a14:imgEffect>
                      <a14:backgroundRemoval t="9205" b="90280" l="10000" r="95659">
                        <a14:foregroundMark x1="50341" y1="41016" x2="48091" y2="25184"/>
                        <a14:foregroundMark x1="48091" y1="25184" x2="51614" y2="20324"/>
                        <a14:foregroundMark x1="52477" y1="9205" x2="52477" y2="9205"/>
                        <a14:foregroundMark x1="64955" y1="19661" x2="65659" y2="20324"/>
                        <a14:foregroundMark x1="68023" y1="19219" x2="68023" y2="19219"/>
                        <a14:foregroundMark x1="61250" y1="19588" x2="61250" y2="19588"/>
                        <a14:foregroundMark x1="65364" y1="22901" x2="65023" y2="20619"/>
                        <a14:foregroundMark x1="69295" y1="25405" x2="69295" y2="25405"/>
                        <a14:foregroundMark x1="69659" y1="26215" x2="69773" y2="25847"/>
                        <a14:foregroundMark x1="70023" y1="28277" x2="70023" y2="28277"/>
                        <a14:foregroundMark x1="61909" y1="44035" x2="61523" y2="43373"/>
                        <a14:foregroundMark x1="64250" y1="59352" x2="62568" y2="73049"/>
                        <a14:foregroundMark x1="62568" y1="73049" x2="66091" y2="88365"/>
                        <a14:foregroundMark x1="64818" y1="71208" x2="64682" y2="69956"/>
                        <a14:foregroundMark x1="52750" y1="60383" x2="49523" y2="68189"/>
                        <a14:foregroundMark x1="49523" y1="68189" x2="47545" y2="81075"/>
                        <a14:foregroundMark x1="47545" y1="81075" x2="51250" y2="85714"/>
                        <a14:foregroundMark x1="51250" y1="85714" x2="52364" y2="89985"/>
                        <a14:foregroundMark x1="53068" y1="70619" x2="53000" y2="69809"/>
                        <a14:foregroundMark x1="47455" y1="68041" x2="47864" y2="67820"/>
                        <a14:foregroundMark x1="46955" y1="68262" x2="48023" y2="69809"/>
                        <a14:foregroundMark x1="53136" y1="67673" x2="52136" y2="68262"/>
                        <a14:foregroundMark x1="39682" y1="60898" x2="38409" y2="73417"/>
                        <a14:foregroundMark x1="38409" y1="73417" x2="31386" y2="81222"/>
                        <a14:foregroundMark x1="31909" y1="60236" x2="33341" y2="67084"/>
                        <a14:foregroundMark x1="37000" y1="85788" x2="38250" y2="90427"/>
                        <a14:foregroundMark x1="37841" y1="44624" x2="38682" y2="29602"/>
                        <a14:foregroundMark x1="38682" y1="29602" x2="38091" y2="16716"/>
                        <a14:foregroundMark x1="38091" y1="16716" x2="33955" y2="14801"/>
                        <a14:foregroundMark x1="33955" y1="14801" x2="32341" y2="27172"/>
                        <a14:foregroundMark x1="32341" y1="27172" x2="34182" y2="39691"/>
                        <a14:foregroundMark x1="34182" y1="39691" x2="33386" y2="44698"/>
                        <a14:foregroundMark x1="86809" y1="23343" x2="86659" y2="20987"/>
                        <a14:foregroundMark x1="86936" y1="25331" x2="86809" y2="23343"/>
                        <a14:foregroundMark x1="88159" y1="44551" x2="86936" y2="25331"/>
                        <a14:foregroundMark x1="88841" y1="14286" x2="90318" y2="21355"/>
                        <a14:foregroundMark x1="90545" y1="12813" x2="93091" y2="24374"/>
                        <a14:foregroundMark x1="93030" y1="25626" x2="92364" y2="39249"/>
                        <a14:foregroundMark x1="93091" y1="24374" x2="93030" y2="25626"/>
                        <a14:foregroundMark x1="92364" y1="39249" x2="91227" y2="40280"/>
                        <a14:foregroundMark x1="94560" y1="25626" x2="93977" y2="31296"/>
                        <a14:foregroundMark x1="94886" y1="22459" x2="94560" y2="25626"/>
                        <a14:foregroundMark x1="94432" y1="38292" x2="95659" y2="41311"/>
                        <a14:foregroundMark x1="90568" y1="59573" x2="88955" y2="74521"/>
                        <a14:foregroundMark x1="88955" y1="74521" x2="93409" y2="80854"/>
                        <a14:foregroundMark x1="93409" y1="80854" x2="93773" y2="59352"/>
                        <a14:foregroundMark x1="77295" y1="15758" x2="75659" y2="28866"/>
                        <a14:foregroundMark x1="75659" y1="28866" x2="78136" y2="39323"/>
                        <a14:foregroundMark x1="78738" y1="38508" x2="81727" y2="34462"/>
                        <a14:foregroundMark x1="81727" y1="34462" x2="80545" y2="20324"/>
                        <a14:foregroundMark x1="80545" y1="20324" x2="77545" y2="17378"/>
                        <a14:foregroundMark x1="77473" y1="40869" x2="77659" y2="39838"/>
                        <a14:foregroundMark x1="76955" y1="43741" x2="77473" y2="40869"/>
                        <a14:foregroundMark x1="78045" y1="39175" x2="78068" y2="39912"/>
                        <a14:foregroundMark x1="81886" y1="15317" x2="81386" y2="18189"/>
                        <a14:foregroundMark x1="75455" y1="17158" x2="75136" y2="15685"/>
                        <a14:foregroundMark x1="74659" y1="39838" x2="74705" y2="39985"/>
                        <a14:foregroundMark x1="75205" y1="41311" x2="75205" y2="41090"/>
                        <a14:foregroundMark x1="75705" y1="41016" x2="75705" y2="41016"/>
                        <a14:foregroundMark x1="82250" y1="41311" x2="82250" y2="41311"/>
                        <a14:foregroundMark x1="81091" y1="40943" x2="81091" y2="40943"/>
                        <a14:foregroundMark x1="48023" y1="18999" x2="51614" y2="16789"/>
                        <a14:foregroundMark x1="47136" y1="9205" x2="47205" y2="9205"/>
                        <a14:foregroundMark x1="81389" y1="60670" x2="78159" y2="62150"/>
                        <a14:foregroundMark x1="82659" y1="60088" x2="81943" y2="60416"/>
                        <a14:foregroundMark x1="78159" y1="62150" x2="75500" y2="72165"/>
                        <a14:foregroundMark x1="75500" y1="72165" x2="77273" y2="84683"/>
                        <a14:foregroundMark x1="77273" y1="84683" x2="81318" y2="81591"/>
                        <a14:foregroundMark x1="81318" y1="81591" x2="81659" y2="68778"/>
                        <a14:foregroundMark x1="81659" y1="68778" x2="83159" y2="58100"/>
                        <a14:foregroundMark x1="74977" y1="58100" x2="75500" y2="62150"/>
                        <a14:foregroundMark x1="63205" y1="64728" x2="62136" y2="78498"/>
                        <a14:foregroundMark x1="62136" y1="78498" x2="66091" y2="81517"/>
                        <a14:foregroundMark x1="66091" y1="81517" x2="66500" y2="67231"/>
                        <a14:foregroundMark x1="19841" y1="21281" x2="19750" y2="35862"/>
                        <a14:foregroundMark x1="19750" y1="35862" x2="23705" y2="32106"/>
                        <a14:foregroundMark x1="23705" y1="32106" x2="20659" y2="21281"/>
                        <a14:foregroundMark x1="20659" y1="21281" x2="19545" y2="21723"/>
                        <a14:foregroundMark x1="18409" y1="12297" x2="18364" y2="12297"/>
                        <a14:foregroundMark x1="21250" y1="10898" x2="21182" y2="11635"/>
                        <a14:foregroundMark x1="24023" y1="14359" x2="23614" y2="14580"/>
                        <a14:foregroundMark x1="23705" y1="12150" x2="23705" y2="12224"/>
                        <a14:foregroundMark x1="20955" y1="9647" x2="20432" y2="12518"/>
                        <a14:foregroundMark x1="24295" y1="12297" x2="23727" y2="15979"/>
                        <a14:foregroundMark x1="21705" y1="14728" x2="21705" y2="14728"/>
                        <a14:foregroundMark x1="21932" y1="10604" x2="21932" y2="10604"/>
                        <a14:foregroundMark x1="18182" y1="13844" x2="18182" y2="13844"/>
                        <a14:foregroundMark x1="19614" y1="12813" x2="19614" y2="12813"/>
                        <a14:foregroundMark x1="61477" y1="10677" x2="61477" y2="10677"/>
                        <a14:foregroundMark x1="24364" y1="74448" x2="20705" y2="84536"/>
                        <a14:foregroundMark x1="20705" y1="84536" x2="17886" y2="74890"/>
                        <a14:foregroundMark x1="17886" y1="74890" x2="20750" y2="65243"/>
                        <a14:foregroundMark x1="20750" y1="65243" x2="22864" y2="69440"/>
                        <a14:foregroundMark x1="18818" y1="64507" x2="18023" y2="61782"/>
                        <a14:foregroundMark x1="25023" y1="62150" x2="24295" y2="65979"/>
                        <a14:foregroundMark x1="75136" y1="14507" x2="75136" y2="14507"/>
                        <a14:foregroundMark x1="67795" y1="10457" x2="67818" y2="10457"/>
                        <a14:backgroundMark x1="76523" y1="39323" x2="76205" y2="40280"/>
                        <a14:backgroundMark x1="78409" y1="38071" x2="78271" y2="39103"/>
                        <a14:backgroundMark x1="78455" y1="40869" x2="78455" y2="40869"/>
                        <a14:backgroundMark x1="93886" y1="25626" x2="93886" y2="25626"/>
                        <a14:backgroundMark x1="87591" y1="25331" x2="87591" y2="25331"/>
                        <a14:backgroundMark x1="87864" y1="23343" x2="87864" y2="23343"/>
                        <a14:backgroundMark x1="81500" y1="60162" x2="81500" y2="60162"/>
                        <a14:backgroundMark x1="81818" y1="59794" x2="81227" y2="59867"/>
                        <a14:backgroundMark x1="22159" y1="17378" x2="22159" y2="17378"/>
                        <a14:backgroundMark x1="20273" y1="17894" x2="20273" y2="17894"/>
                      </a14:backgroundRemoval>
                    </a14:imgEffect>
                  </a14:imgLayer>
                </a14:imgProps>
              </a:ext>
              <a:ext uri="{28A0092B-C50C-407E-A947-70E740481C1C}">
                <a14:useLocalDpi xmlns:a14="http://schemas.microsoft.com/office/drawing/2010/main" val="0"/>
              </a:ext>
            </a:extLst>
          </a:blip>
          <a:srcRect l="44598" t="4549" r="44613" b="50553"/>
          <a:stretch/>
        </p:blipFill>
        <p:spPr>
          <a:xfrm>
            <a:off x="2505997" y="3189353"/>
            <a:ext cx="899075" cy="1154544"/>
          </a:xfrm>
          <a:prstGeom prst="rect">
            <a:avLst/>
          </a:prstGeom>
        </p:spPr>
      </p:pic>
      <p:pic>
        <p:nvPicPr>
          <p:cNvPr id="8" name="תמונה 7" descr="תמונה שמכילה אוסף תמונות&#10;&#10;התיאור נוצר באופן אוטומטי">
            <a:extLst>
              <a:ext uri="{FF2B5EF4-FFF2-40B4-BE49-F238E27FC236}">
                <a16:creationId xmlns:a16="http://schemas.microsoft.com/office/drawing/2014/main" id="{2A722045-6475-8728-02CF-8852A4CC4521}"/>
              </a:ext>
            </a:extLst>
          </p:cNvPr>
          <p:cNvPicPr>
            <a:picLocks noChangeAspect="1"/>
          </p:cNvPicPr>
          <p:nvPr/>
        </p:nvPicPr>
        <p:blipFill rotWithShape="1">
          <a:blip r:embed="rId2" cstate="hqprint">
            <a:extLst>
              <a:ext uri="{BEBA8EAE-BF5A-486C-A8C5-ECC9F3942E4B}">
                <a14:imgProps xmlns:a14="http://schemas.microsoft.com/office/drawing/2010/main">
                  <a14:imgLayer r:embed="rId3">
                    <a14:imgEffect>
                      <a14:backgroundRemoval t="9205" b="90280" l="10000" r="95659">
                        <a14:foregroundMark x1="50341" y1="41016" x2="48091" y2="25184"/>
                        <a14:foregroundMark x1="48091" y1="25184" x2="51614" y2="20324"/>
                        <a14:foregroundMark x1="52477" y1="9205" x2="52477" y2="9205"/>
                        <a14:foregroundMark x1="64955" y1="19661" x2="65659" y2="20324"/>
                        <a14:foregroundMark x1="68023" y1="19219" x2="68023" y2="19219"/>
                        <a14:foregroundMark x1="61250" y1="19588" x2="61250" y2="19588"/>
                        <a14:foregroundMark x1="65364" y1="22901" x2="65023" y2="20619"/>
                        <a14:foregroundMark x1="69295" y1="25405" x2="69295" y2="25405"/>
                        <a14:foregroundMark x1="69659" y1="26215" x2="69773" y2="25847"/>
                        <a14:foregroundMark x1="70023" y1="28277" x2="70023" y2="28277"/>
                        <a14:foregroundMark x1="61909" y1="44035" x2="61523" y2="43373"/>
                        <a14:foregroundMark x1="64250" y1="59352" x2="62568" y2="73049"/>
                        <a14:foregroundMark x1="62568" y1="73049" x2="66091" y2="88365"/>
                        <a14:foregroundMark x1="64818" y1="71208" x2="64682" y2="69956"/>
                        <a14:foregroundMark x1="52750" y1="60383" x2="49523" y2="68189"/>
                        <a14:foregroundMark x1="49523" y1="68189" x2="47545" y2="81075"/>
                        <a14:foregroundMark x1="47545" y1="81075" x2="51250" y2="85714"/>
                        <a14:foregroundMark x1="51250" y1="85714" x2="52364" y2="89985"/>
                        <a14:foregroundMark x1="53068" y1="70619" x2="53000" y2="69809"/>
                        <a14:foregroundMark x1="47455" y1="68041" x2="47864" y2="67820"/>
                        <a14:foregroundMark x1="46955" y1="68262" x2="48023" y2="69809"/>
                        <a14:foregroundMark x1="53136" y1="67673" x2="52136" y2="68262"/>
                        <a14:foregroundMark x1="39682" y1="60898" x2="38409" y2="73417"/>
                        <a14:foregroundMark x1="38409" y1="73417" x2="31386" y2="81222"/>
                        <a14:foregroundMark x1="31909" y1="60236" x2="33341" y2="67084"/>
                        <a14:foregroundMark x1="37000" y1="85788" x2="38250" y2="90427"/>
                        <a14:foregroundMark x1="37841" y1="44624" x2="38682" y2="29602"/>
                        <a14:foregroundMark x1="38682" y1="29602" x2="38091" y2="16716"/>
                        <a14:foregroundMark x1="38091" y1="16716" x2="33955" y2="14801"/>
                        <a14:foregroundMark x1="33955" y1="14801" x2="32341" y2="27172"/>
                        <a14:foregroundMark x1="32341" y1="27172" x2="34182" y2="39691"/>
                        <a14:foregroundMark x1="34182" y1="39691" x2="33386" y2="44698"/>
                        <a14:foregroundMark x1="86809" y1="23343" x2="86659" y2="20987"/>
                        <a14:foregroundMark x1="86936" y1="25331" x2="86809" y2="23343"/>
                        <a14:foregroundMark x1="88159" y1="44551" x2="86936" y2="25331"/>
                        <a14:foregroundMark x1="88841" y1="14286" x2="90318" y2="21355"/>
                        <a14:foregroundMark x1="90545" y1="12813" x2="93091" y2="24374"/>
                        <a14:foregroundMark x1="93030" y1="25626" x2="92364" y2="39249"/>
                        <a14:foregroundMark x1="93091" y1="24374" x2="93030" y2="25626"/>
                        <a14:foregroundMark x1="92364" y1="39249" x2="91227" y2="40280"/>
                        <a14:foregroundMark x1="94560" y1="25626" x2="93977" y2="31296"/>
                        <a14:foregroundMark x1="94886" y1="22459" x2="94560" y2="25626"/>
                        <a14:foregroundMark x1="94432" y1="38292" x2="95659" y2="41311"/>
                        <a14:foregroundMark x1="90568" y1="59573" x2="88955" y2="74521"/>
                        <a14:foregroundMark x1="88955" y1="74521" x2="93409" y2="80854"/>
                        <a14:foregroundMark x1="93409" y1="80854" x2="93773" y2="59352"/>
                        <a14:foregroundMark x1="77295" y1="15758" x2="75659" y2="28866"/>
                        <a14:foregroundMark x1="75659" y1="28866" x2="78136" y2="39323"/>
                        <a14:foregroundMark x1="78738" y1="38508" x2="81727" y2="34462"/>
                        <a14:foregroundMark x1="81727" y1="34462" x2="80545" y2="20324"/>
                        <a14:foregroundMark x1="80545" y1="20324" x2="77545" y2="17378"/>
                        <a14:foregroundMark x1="77473" y1="40869" x2="77659" y2="39838"/>
                        <a14:foregroundMark x1="76955" y1="43741" x2="77473" y2="40869"/>
                        <a14:foregroundMark x1="78045" y1="39175" x2="78068" y2="39912"/>
                        <a14:foregroundMark x1="81886" y1="15317" x2="81386" y2="18189"/>
                        <a14:foregroundMark x1="75455" y1="17158" x2="75136" y2="15685"/>
                        <a14:foregroundMark x1="74659" y1="39838" x2="74705" y2="39985"/>
                        <a14:foregroundMark x1="75205" y1="41311" x2="75205" y2="41090"/>
                        <a14:foregroundMark x1="75705" y1="41016" x2="75705" y2="41016"/>
                        <a14:foregroundMark x1="82250" y1="41311" x2="82250" y2="41311"/>
                        <a14:foregroundMark x1="81091" y1="40943" x2="81091" y2="40943"/>
                        <a14:foregroundMark x1="48023" y1="18999" x2="51614" y2="16789"/>
                        <a14:foregroundMark x1="47136" y1="9205" x2="47205" y2="9205"/>
                        <a14:foregroundMark x1="81389" y1="60670" x2="78159" y2="62150"/>
                        <a14:foregroundMark x1="82659" y1="60088" x2="81943" y2="60416"/>
                        <a14:foregroundMark x1="78159" y1="62150" x2="75500" y2="72165"/>
                        <a14:foregroundMark x1="75500" y1="72165" x2="77273" y2="84683"/>
                        <a14:foregroundMark x1="77273" y1="84683" x2="81318" y2="81591"/>
                        <a14:foregroundMark x1="81318" y1="81591" x2="81659" y2="68778"/>
                        <a14:foregroundMark x1="81659" y1="68778" x2="83159" y2="58100"/>
                        <a14:foregroundMark x1="74977" y1="58100" x2="75500" y2="62150"/>
                        <a14:foregroundMark x1="63205" y1="64728" x2="62136" y2="78498"/>
                        <a14:foregroundMark x1="62136" y1="78498" x2="66091" y2="81517"/>
                        <a14:foregroundMark x1="66091" y1="81517" x2="66500" y2="67231"/>
                        <a14:foregroundMark x1="19841" y1="21281" x2="19750" y2="35862"/>
                        <a14:foregroundMark x1="19750" y1="35862" x2="23705" y2="32106"/>
                        <a14:foregroundMark x1="23705" y1="32106" x2="20659" y2="21281"/>
                        <a14:foregroundMark x1="20659" y1="21281" x2="19545" y2="21723"/>
                        <a14:foregroundMark x1="18409" y1="12297" x2="18364" y2="12297"/>
                        <a14:foregroundMark x1="21250" y1="10898" x2="21182" y2="11635"/>
                        <a14:foregroundMark x1="24023" y1="14359" x2="23614" y2="14580"/>
                        <a14:foregroundMark x1="23705" y1="12150" x2="23705" y2="12224"/>
                        <a14:foregroundMark x1="20955" y1="9647" x2="20432" y2="12518"/>
                        <a14:foregroundMark x1="24295" y1="12297" x2="23727" y2="15979"/>
                        <a14:foregroundMark x1="21705" y1="14728" x2="21705" y2="14728"/>
                        <a14:foregroundMark x1="21932" y1="10604" x2="21932" y2="10604"/>
                        <a14:foregroundMark x1="18182" y1="13844" x2="18182" y2="13844"/>
                        <a14:foregroundMark x1="19614" y1="12813" x2="19614" y2="12813"/>
                        <a14:foregroundMark x1="61477" y1="10677" x2="61477" y2="10677"/>
                        <a14:foregroundMark x1="24364" y1="74448" x2="20705" y2="84536"/>
                        <a14:foregroundMark x1="20705" y1="84536" x2="17886" y2="74890"/>
                        <a14:foregroundMark x1="17886" y1="74890" x2="20750" y2="65243"/>
                        <a14:foregroundMark x1="20750" y1="65243" x2="22864" y2="69440"/>
                        <a14:foregroundMark x1="18818" y1="64507" x2="18023" y2="61782"/>
                        <a14:foregroundMark x1="25023" y1="62150" x2="24295" y2="65979"/>
                        <a14:foregroundMark x1="75136" y1="14507" x2="75136" y2="14507"/>
                        <a14:foregroundMark x1="67795" y1="10457" x2="67818" y2="10457"/>
                        <a14:backgroundMark x1="76523" y1="39323" x2="76205" y2="40280"/>
                        <a14:backgroundMark x1="78409" y1="38071" x2="78271" y2="39103"/>
                        <a14:backgroundMark x1="78455" y1="40869" x2="78455" y2="40869"/>
                        <a14:backgroundMark x1="93886" y1="25626" x2="93886" y2="25626"/>
                        <a14:backgroundMark x1="87591" y1="25331" x2="87591" y2="25331"/>
                        <a14:backgroundMark x1="87864" y1="23343" x2="87864" y2="23343"/>
                        <a14:backgroundMark x1="81500" y1="60162" x2="81500" y2="60162"/>
                        <a14:backgroundMark x1="81818" y1="59794" x2="81227" y2="59867"/>
                        <a14:backgroundMark x1="22159" y1="17378" x2="22159" y2="17378"/>
                        <a14:backgroundMark x1="20273" y1="17894" x2="20273" y2="17894"/>
                      </a14:backgroundRemoval>
                    </a14:imgEffect>
                  </a14:imgLayer>
                </a14:imgProps>
              </a:ext>
              <a:ext uri="{28A0092B-C50C-407E-A947-70E740481C1C}">
                <a14:useLocalDpi xmlns:a14="http://schemas.microsoft.com/office/drawing/2010/main" val="0"/>
              </a:ext>
            </a:extLst>
          </a:blip>
          <a:srcRect l="44559" t="55556" r="44652" b="6101"/>
          <a:stretch/>
        </p:blipFill>
        <p:spPr>
          <a:xfrm>
            <a:off x="9887486" y="3969966"/>
            <a:ext cx="899075" cy="985973"/>
          </a:xfrm>
          <a:prstGeom prst="rect">
            <a:avLst/>
          </a:prstGeom>
        </p:spPr>
      </p:pic>
      <p:pic>
        <p:nvPicPr>
          <p:cNvPr id="9" name="תמונה 8" descr="תמונה שמכילה אוסף תמונות&#10;&#10;התיאור נוצר באופן אוטומטי">
            <a:extLst>
              <a:ext uri="{FF2B5EF4-FFF2-40B4-BE49-F238E27FC236}">
                <a16:creationId xmlns:a16="http://schemas.microsoft.com/office/drawing/2014/main" id="{A5DC0BB1-B5C1-CBDE-F1A1-ED4141048F87}"/>
              </a:ext>
            </a:extLst>
          </p:cNvPr>
          <p:cNvPicPr>
            <a:picLocks noChangeAspect="1"/>
          </p:cNvPicPr>
          <p:nvPr/>
        </p:nvPicPr>
        <p:blipFill rotWithShape="1">
          <a:blip r:embed="rId2" cstate="hqprint">
            <a:extLst>
              <a:ext uri="{BEBA8EAE-BF5A-486C-A8C5-ECC9F3942E4B}">
                <a14:imgProps xmlns:a14="http://schemas.microsoft.com/office/drawing/2010/main">
                  <a14:imgLayer r:embed="rId3">
                    <a14:imgEffect>
                      <a14:backgroundRemoval t="9205" b="90280" l="10000" r="95659">
                        <a14:foregroundMark x1="50341" y1="41016" x2="48091" y2="25184"/>
                        <a14:foregroundMark x1="48091" y1="25184" x2="51614" y2="20324"/>
                        <a14:foregroundMark x1="52477" y1="9205" x2="52477" y2="9205"/>
                        <a14:foregroundMark x1="64955" y1="19661" x2="65659" y2="20324"/>
                        <a14:foregroundMark x1="68023" y1="19219" x2="68023" y2="19219"/>
                        <a14:foregroundMark x1="61250" y1="19588" x2="61250" y2="19588"/>
                        <a14:foregroundMark x1="65364" y1="22901" x2="65023" y2="20619"/>
                        <a14:foregroundMark x1="69295" y1="25405" x2="69295" y2="25405"/>
                        <a14:foregroundMark x1="69659" y1="26215" x2="69773" y2="25847"/>
                        <a14:foregroundMark x1="70023" y1="28277" x2="70023" y2="28277"/>
                        <a14:foregroundMark x1="61909" y1="44035" x2="61523" y2="43373"/>
                        <a14:foregroundMark x1="64250" y1="59352" x2="62568" y2="73049"/>
                        <a14:foregroundMark x1="62568" y1="73049" x2="66091" y2="88365"/>
                        <a14:foregroundMark x1="64818" y1="71208" x2="64682" y2="69956"/>
                        <a14:foregroundMark x1="52750" y1="60383" x2="49523" y2="68189"/>
                        <a14:foregroundMark x1="49523" y1="68189" x2="47545" y2="81075"/>
                        <a14:foregroundMark x1="47545" y1="81075" x2="51250" y2="85714"/>
                        <a14:foregroundMark x1="51250" y1="85714" x2="52364" y2="89985"/>
                        <a14:foregroundMark x1="53068" y1="70619" x2="53000" y2="69809"/>
                        <a14:foregroundMark x1="47455" y1="68041" x2="47864" y2="67820"/>
                        <a14:foregroundMark x1="46955" y1="68262" x2="48023" y2="69809"/>
                        <a14:foregroundMark x1="53136" y1="67673" x2="52136" y2="68262"/>
                        <a14:foregroundMark x1="39682" y1="60898" x2="38409" y2="73417"/>
                        <a14:foregroundMark x1="38409" y1="73417" x2="31386" y2="81222"/>
                        <a14:foregroundMark x1="31909" y1="60236" x2="33341" y2="67084"/>
                        <a14:foregroundMark x1="37000" y1="85788" x2="38250" y2="90427"/>
                        <a14:foregroundMark x1="37841" y1="44624" x2="38682" y2="29602"/>
                        <a14:foregroundMark x1="38682" y1="29602" x2="38091" y2="16716"/>
                        <a14:foregroundMark x1="38091" y1="16716" x2="33955" y2="14801"/>
                        <a14:foregroundMark x1="33955" y1="14801" x2="32341" y2="27172"/>
                        <a14:foregroundMark x1="32341" y1="27172" x2="34182" y2="39691"/>
                        <a14:foregroundMark x1="34182" y1="39691" x2="33386" y2="44698"/>
                        <a14:foregroundMark x1="86809" y1="23343" x2="86659" y2="20987"/>
                        <a14:foregroundMark x1="86936" y1="25331" x2="86809" y2="23343"/>
                        <a14:foregroundMark x1="88159" y1="44551" x2="86936" y2="25331"/>
                        <a14:foregroundMark x1="88841" y1="14286" x2="90318" y2="21355"/>
                        <a14:foregroundMark x1="90545" y1="12813" x2="93091" y2="24374"/>
                        <a14:foregroundMark x1="93030" y1="25626" x2="92364" y2="39249"/>
                        <a14:foregroundMark x1="93091" y1="24374" x2="93030" y2="25626"/>
                        <a14:foregroundMark x1="92364" y1="39249" x2="91227" y2="40280"/>
                        <a14:foregroundMark x1="94560" y1="25626" x2="93977" y2="31296"/>
                        <a14:foregroundMark x1="94886" y1="22459" x2="94560" y2="25626"/>
                        <a14:foregroundMark x1="94432" y1="38292" x2="95659" y2="41311"/>
                        <a14:foregroundMark x1="90568" y1="59573" x2="88955" y2="74521"/>
                        <a14:foregroundMark x1="88955" y1="74521" x2="93409" y2="80854"/>
                        <a14:foregroundMark x1="93409" y1="80854" x2="93773" y2="59352"/>
                        <a14:foregroundMark x1="77295" y1="15758" x2="75659" y2="28866"/>
                        <a14:foregroundMark x1="75659" y1="28866" x2="78136" y2="39323"/>
                        <a14:foregroundMark x1="78738" y1="38508" x2="81727" y2="34462"/>
                        <a14:foregroundMark x1="81727" y1="34462" x2="80545" y2="20324"/>
                        <a14:foregroundMark x1="80545" y1="20324" x2="77545" y2="17378"/>
                        <a14:foregroundMark x1="77473" y1="40869" x2="77659" y2="39838"/>
                        <a14:foregroundMark x1="76955" y1="43741" x2="77473" y2="40869"/>
                        <a14:foregroundMark x1="78045" y1="39175" x2="78068" y2="39912"/>
                        <a14:foregroundMark x1="81886" y1="15317" x2="81386" y2="18189"/>
                        <a14:foregroundMark x1="75455" y1="17158" x2="75136" y2="15685"/>
                        <a14:foregroundMark x1="74659" y1="39838" x2="74705" y2="39985"/>
                        <a14:foregroundMark x1="75205" y1="41311" x2="75205" y2="41090"/>
                        <a14:foregroundMark x1="75705" y1="41016" x2="75705" y2="41016"/>
                        <a14:foregroundMark x1="82250" y1="41311" x2="82250" y2="41311"/>
                        <a14:foregroundMark x1="81091" y1="40943" x2="81091" y2="40943"/>
                        <a14:foregroundMark x1="48023" y1="18999" x2="51614" y2="16789"/>
                        <a14:foregroundMark x1="47136" y1="9205" x2="47205" y2="9205"/>
                        <a14:foregroundMark x1="81389" y1="60670" x2="78159" y2="62150"/>
                        <a14:foregroundMark x1="82659" y1="60088" x2="81943" y2="60416"/>
                        <a14:foregroundMark x1="78159" y1="62150" x2="75500" y2="72165"/>
                        <a14:foregroundMark x1="75500" y1="72165" x2="77273" y2="84683"/>
                        <a14:foregroundMark x1="77273" y1="84683" x2="81318" y2="81591"/>
                        <a14:foregroundMark x1="81318" y1="81591" x2="81659" y2="68778"/>
                        <a14:foregroundMark x1="81659" y1="68778" x2="83159" y2="58100"/>
                        <a14:foregroundMark x1="74977" y1="58100" x2="75500" y2="62150"/>
                        <a14:foregroundMark x1="63205" y1="64728" x2="62136" y2="78498"/>
                        <a14:foregroundMark x1="62136" y1="78498" x2="66091" y2="81517"/>
                        <a14:foregroundMark x1="66091" y1="81517" x2="66500" y2="67231"/>
                        <a14:foregroundMark x1="19841" y1="21281" x2="19750" y2="35862"/>
                        <a14:foregroundMark x1="19750" y1="35862" x2="23705" y2="32106"/>
                        <a14:foregroundMark x1="23705" y1="32106" x2="20659" y2="21281"/>
                        <a14:foregroundMark x1="20659" y1="21281" x2="19545" y2="21723"/>
                        <a14:foregroundMark x1="18409" y1="12297" x2="18364" y2="12297"/>
                        <a14:foregroundMark x1="21250" y1="10898" x2="21182" y2="11635"/>
                        <a14:foregroundMark x1="24023" y1="14359" x2="23614" y2="14580"/>
                        <a14:foregroundMark x1="23705" y1="12150" x2="23705" y2="12224"/>
                        <a14:foregroundMark x1="20955" y1="9647" x2="20432" y2="12518"/>
                        <a14:foregroundMark x1="24295" y1="12297" x2="23727" y2="15979"/>
                        <a14:foregroundMark x1="21705" y1="14728" x2="21705" y2="14728"/>
                        <a14:foregroundMark x1="21932" y1="10604" x2="21932" y2="10604"/>
                        <a14:foregroundMark x1="18182" y1="13844" x2="18182" y2="13844"/>
                        <a14:foregroundMark x1="19614" y1="12813" x2="19614" y2="12813"/>
                        <a14:foregroundMark x1="61477" y1="10677" x2="61477" y2="10677"/>
                        <a14:foregroundMark x1="24364" y1="74448" x2="20705" y2="84536"/>
                        <a14:foregroundMark x1="20705" y1="84536" x2="17886" y2="74890"/>
                        <a14:foregroundMark x1="17886" y1="74890" x2="20750" y2="65243"/>
                        <a14:foregroundMark x1="20750" y1="65243" x2="22864" y2="69440"/>
                        <a14:foregroundMark x1="18818" y1="64507" x2="18023" y2="61782"/>
                        <a14:foregroundMark x1="25023" y1="62150" x2="24295" y2="65979"/>
                        <a14:foregroundMark x1="75136" y1="14507" x2="75136" y2="14507"/>
                        <a14:foregroundMark x1="67795" y1="10457" x2="67818" y2="10457"/>
                        <a14:backgroundMark x1="76523" y1="39323" x2="76205" y2="40280"/>
                        <a14:backgroundMark x1="78409" y1="38071" x2="78271" y2="39103"/>
                        <a14:backgroundMark x1="78455" y1="40869" x2="78455" y2="40869"/>
                        <a14:backgroundMark x1="93886" y1="25626" x2="93886" y2="25626"/>
                        <a14:backgroundMark x1="87591" y1="25331" x2="87591" y2="25331"/>
                        <a14:backgroundMark x1="87864" y1="23343" x2="87864" y2="23343"/>
                        <a14:backgroundMark x1="81500" y1="60162" x2="81500" y2="60162"/>
                        <a14:backgroundMark x1="81818" y1="59794" x2="81227" y2="59867"/>
                        <a14:backgroundMark x1="22159" y1="17378" x2="22159" y2="17378"/>
                        <a14:backgroundMark x1="20273" y1="17894" x2="20273" y2="17894"/>
                      </a14:backgroundRemoval>
                    </a14:imgEffect>
                  </a14:imgLayer>
                </a14:imgProps>
              </a:ext>
              <a:ext uri="{28A0092B-C50C-407E-A947-70E740481C1C}">
                <a14:useLocalDpi xmlns:a14="http://schemas.microsoft.com/office/drawing/2010/main" val="0"/>
              </a:ext>
            </a:extLst>
          </a:blip>
          <a:srcRect l="58155" t="8895" r="29452" b="52762"/>
          <a:stretch/>
        </p:blipFill>
        <p:spPr>
          <a:xfrm>
            <a:off x="5923628" y="3858433"/>
            <a:ext cx="931858" cy="889637"/>
          </a:xfrm>
          <a:prstGeom prst="rect">
            <a:avLst/>
          </a:prstGeom>
        </p:spPr>
      </p:pic>
      <p:pic>
        <p:nvPicPr>
          <p:cNvPr id="10" name="תמונה 9" descr="תמונה שמכילה אוסף תמונות&#10;&#10;התיאור נוצר באופן אוטומטי">
            <a:extLst>
              <a:ext uri="{FF2B5EF4-FFF2-40B4-BE49-F238E27FC236}">
                <a16:creationId xmlns:a16="http://schemas.microsoft.com/office/drawing/2014/main" id="{B1F091A7-5497-4B89-5D78-FA9406713A75}"/>
              </a:ext>
            </a:extLst>
          </p:cNvPr>
          <p:cNvPicPr>
            <a:picLocks noChangeAspect="1"/>
          </p:cNvPicPr>
          <p:nvPr/>
        </p:nvPicPr>
        <p:blipFill rotWithShape="1">
          <a:blip r:embed="rId2" cstate="hqprint">
            <a:extLst>
              <a:ext uri="{BEBA8EAE-BF5A-486C-A8C5-ECC9F3942E4B}">
                <a14:imgProps xmlns:a14="http://schemas.microsoft.com/office/drawing/2010/main">
                  <a14:imgLayer r:embed="rId3">
                    <a14:imgEffect>
                      <a14:backgroundRemoval t="9205" b="90280" l="10000" r="95659">
                        <a14:foregroundMark x1="50341" y1="41016" x2="48091" y2="25184"/>
                        <a14:foregroundMark x1="48091" y1="25184" x2="51614" y2="20324"/>
                        <a14:foregroundMark x1="52477" y1="9205" x2="52477" y2="9205"/>
                        <a14:foregroundMark x1="64955" y1="19661" x2="65659" y2="20324"/>
                        <a14:foregroundMark x1="68023" y1="19219" x2="68023" y2="19219"/>
                        <a14:foregroundMark x1="61250" y1="19588" x2="61250" y2="19588"/>
                        <a14:foregroundMark x1="65364" y1="22901" x2="65023" y2="20619"/>
                        <a14:foregroundMark x1="69295" y1="25405" x2="69295" y2="25405"/>
                        <a14:foregroundMark x1="69659" y1="26215" x2="69773" y2="25847"/>
                        <a14:foregroundMark x1="70023" y1="28277" x2="70023" y2="28277"/>
                        <a14:foregroundMark x1="61909" y1="44035" x2="61523" y2="43373"/>
                        <a14:foregroundMark x1="64250" y1="59352" x2="62568" y2="73049"/>
                        <a14:foregroundMark x1="62568" y1="73049" x2="66091" y2="88365"/>
                        <a14:foregroundMark x1="64818" y1="71208" x2="64682" y2="69956"/>
                        <a14:foregroundMark x1="52750" y1="60383" x2="49523" y2="68189"/>
                        <a14:foregroundMark x1="49523" y1="68189" x2="47545" y2="81075"/>
                        <a14:foregroundMark x1="47545" y1="81075" x2="51250" y2="85714"/>
                        <a14:foregroundMark x1="51250" y1="85714" x2="52364" y2="89985"/>
                        <a14:foregroundMark x1="53068" y1="70619" x2="53000" y2="69809"/>
                        <a14:foregroundMark x1="47455" y1="68041" x2="47864" y2="67820"/>
                        <a14:foregroundMark x1="46955" y1="68262" x2="48023" y2="69809"/>
                        <a14:foregroundMark x1="53136" y1="67673" x2="52136" y2="68262"/>
                        <a14:foregroundMark x1="39682" y1="60898" x2="38409" y2="73417"/>
                        <a14:foregroundMark x1="38409" y1="73417" x2="31386" y2="81222"/>
                        <a14:foregroundMark x1="31909" y1="60236" x2="33341" y2="67084"/>
                        <a14:foregroundMark x1="37000" y1="85788" x2="38250" y2="90427"/>
                        <a14:foregroundMark x1="37841" y1="44624" x2="38682" y2="29602"/>
                        <a14:foregroundMark x1="38682" y1="29602" x2="38091" y2="16716"/>
                        <a14:foregroundMark x1="38091" y1="16716" x2="33955" y2="14801"/>
                        <a14:foregroundMark x1="33955" y1="14801" x2="32341" y2="27172"/>
                        <a14:foregroundMark x1="32341" y1="27172" x2="34182" y2="39691"/>
                        <a14:foregroundMark x1="34182" y1="39691" x2="33386" y2="44698"/>
                        <a14:foregroundMark x1="86809" y1="23343" x2="86659" y2="20987"/>
                        <a14:foregroundMark x1="86936" y1="25331" x2="86809" y2="23343"/>
                        <a14:foregroundMark x1="88159" y1="44551" x2="86936" y2="25331"/>
                        <a14:foregroundMark x1="88841" y1="14286" x2="90318" y2="21355"/>
                        <a14:foregroundMark x1="90545" y1="12813" x2="93091" y2="24374"/>
                        <a14:foregroundMark x1="93030" y1="25626" x2="92364" y2="39249"/>
                        <a14:foregroundMark x1="93091" y1="24374" x2="93030" y2="25626"/>
                        <a14:foregroundMark x1="92364" y1="39249" x2="91227" y2="40280"/>
                        <a14:foregroundMark x1="94560" y1="25626" x2="93977" y2="31296"/>
                        <a14:foregroundMark x1="94886" y1="22459" x2="94560" y2="25626"/>
                        <a14:foregroundMark x1="94432" y1="38292" x2="95659" y2="41311"/>
                        <a14:foregroundMark x1="90568" y1="59573" x2="88955" y2="74521"/>
                        <a14:foregroundMark x1="88955" y1="74521" x2="93409" y2="80854"/>
                        <a14:foregroundMark x1="93409" y1="80854" x2="93773" y2="59352"/>
                        <a14:foregroundMark x1="77295" y1="15758" x2="75659" y2="28866"/>
                        <a14:foregroundMark x1="75659" y1="28866" x2="78136" y2="39323"/>
                        <a14:foregroundMark x1="78738" y1="38508" x2="81727" y2="34462"/>
                        <a14:foregroundMark x1="81727" y1="34462" x2="80545" y2="20324"/>
                        <a14:foregroundMark x1="80545" y1="20324" x2="77545" y2="17378"/>
                        <a14:foregroundMark x1="77473" y1="40869" x2="77659" y2="39838"/>
                        <a14:foregroundMark x1="76955" y1="43741" x2="77473" y2="40869"/>
                        <a14:foregroundMark x1="78045" y1="39175" x2="78068" y2="39912"/>
                        <a14:foregroundMark x1="81886" y1="15317" x2="81386" y2="18189"/>
                        <a14:foregroundMark x1="75455" y1="17158" x2="75136" y2="15685"/>
                        <a14:foregroundMark x1="74659" y1="39838" x2="74705" y2="39985"/>
                        <a14:foregroundMark x1="75205" y1="41311" x2="75205" y2="41090"/>
                        <a14:foregroundMark x1="75705" y1="41016" x2="75705" y2="41016"/>
                        <a14:foregroundMark x1="82250" y1="41311" x2="82250" y2="41311"/>
                        <a14:foregroundMark x1="81091" y1="40943" x2="81091" y2="40943"/>
                        <a14:foregroundMark x1="48023" y1="18999" x2="51614" y2="16789"/>
                        <a14:foregroundMark x1="47136" y1="9205" x2="47205" y2="9205"/>
                        <a14:foregroundMark x1="81389" y1="60670" x2="78159" y2="62150"/>
                        <a14:foregroundMark x1="82659" y1="60088" x2="81943" y2="60416"/>
                        <a14:foregroundMark x1="78159" y1="62150" x2="75500" y2="72165"/>
                        <a14:foregroundMark x1="75500" y1="72165" x2="77273" y2="84683"/>
                        <a14:foregroundMark x1="77273" y1="84683" x2="81318" y2="81591"/>
                        <a14:foregroundMark x1="81318" y1="81591" x2="81659" y2="68778"/>
                        <a14:foregroundMark x1="81659" y1="68778" x2="83159" y2="58100"/>
                        <a14:foregroundMark x1="74977" y1="58100" x2="75500" y2="62150"/>
                        <a14:foregroundMark x1="63205" y1="64728" x2="62136" y2="78498"/>
                        <a14:foregroundMark x1="62136" y1="78498" x2="66091" y2="81517"/>
                        <a14:foregroundMark x1="66091" y1="81517" x2="66500" y2="67231"/>
                        <a14:foregroundMark x1="19841" y1="21281" x2="19750" y2="35862"/>
                        <a14:foregroundMark x1="19750" y1="35862" x2="23705" y2="32106"/>
                        <a14:foregroundMark x1="23705" y1="32106" x2="20659" y2="21281"/>
                        <a14:foregroundMark x1="20659" y1="21281" x2="19545" y2="21723"/>
                        <a14:foregroundMark x1="18409" y1="12297" x2="18364" y2="12297"/>
                        <a14:foregroundMark x1="21250" y1="10898" x2="21182" y2="11635"/>
                        <a14:foregroundMark x1="24023" y1="14359" x2="23614" y2="14580"/>
                        <a14:foregroundMark x1="23705" y1="12150" x2="23705" y2="12224"/>
                        <a14:foregroundMark x1="20955" y1="9647" x2="20432" y2="12518"/>
                        <a14:foregroundMark x1="24295" y1="12297" x2="23727" y2="15979"/>
                        <a14:foregroundMark x1="21705" y1="14728" x2="21705" y2="14728"/>
                        <a14:foregroundMark x1="21932" y1="10604" x2="21932" y2="10604"/>
                        <a14:foregroundMark x1="18182" y1="13844" x2="18182" y2="13844"/>
                        <a14:foregroundMark x1="19614" y1="12813" x2="19614" y2="12813"/>
                        <a14:foregroundMark x1="61477" y1="10677" x2="61477" y2="10677"/>
                        <a14:foregroundMark x1="24364" y1="74448" x2="20705" y2="84536"/>
                        <a14:foregroundMark x1="20705" y1="84536" x2="17886" y2="74890"/>
                        <a14:foregroundMark x1="17886" y1="74890" x2="20750" y2="65243"/>
                        <a14:foregroundMark x1="20750" y1="65243" x2="22864" y2="69440"/>
                        <a14:foregroundMark x1="18818" y1="64507" x2="18023" y2="61782"/>
                        <a14:foregroundMark x1="25023" y1="62150" x2="24295" y2="65979"/>
                        <a14:foregroundMark x1="75136" y1="14507" x2="75136" y2="14507"/>
                        <a14:foregroundMark x1="67795" y1="10457" x2="67818" y2="10457"/>
                        <a14:backgroundMark x1="76523" y1="39323" x2="76205" y2="40280"/>
                        <a14:backgroundMark x1="78409" y1="38071" x2="78271" y2="39103"/>
                        <a14:backgroundMark x1="78455" y1="40869" x2="78455" y2="40869"/>
                        <a14:backgroundMark x1="93886" y1="25626" x2="93886" y2="25626"/>
                        <a14:backgroundMark x1="87591" y1="25331" x2="87591" y2="25331"/>
                        <a14:backgroundMark x1="87864" y1="23343" x2="87864" y2="23343"/>
                        <a14:backgroundMark x1="81500" y1="60162" x2="81500" y2="60162"/>
                        <a14:backgroundMark x1="81818" y1="59794" x2="81227" y2="59867"/>
                        <a14:backgroundMark x1="22159" y1="17378" x2="22159" y2="17378"/>
                        <a14:backgroundMark x1="20273" y1="17894" x2="20273" y2="17894"/>
                      </a14:backgroundRemoval>
                    </a14:imgEffect>
                  </a14:imgLayer>
                </a14:imgProps>
              </a:ext>
              <a:ext uri="{28A0092B-C50C-407E-A947-70E740481C1C}">
                <a14:useLocalDpi xmlns:a14="http://schemas.microsoft.com/office/drawing/2010/main" val="0"/>
              </a:ext>
            </a:extLst>
          </a:blip>
          <a:srcRect l="58076" t="54517" r="29010" b="7140"/>
          <a:stretch/>
        </p:blipFill>
        <p:spPr>
          <a:xfrm>
            <a:off x="5908053" y="1609343"/>
            <a:ext cx="1064093" cy="974868"/>
          </a:xfrm>
          <a:prstGeom prst="rect">
            <a:avLst/>
          </a:prstGeom>
        </p:spPr>
      </p:pic>
      <p:pic>
        <p:nvPicPr>
          <p:cNvPr id="11" name="תמונה 10" descr="תמונה שמכילה אוסף תמונות&#10;&#10;התיאור נוצר באופן אוטומטי">
            <a:extLst>
              <a:ext uri="{FF2B5EF4-FFF2-40B4-BE49-F238E27FC236}">
                <a16:creationId xmlns:a16="http://schemas.microsoft.com/office/drawing/2014/main" id="{34C8203E-A8C7-4B9F-3E26-83BC1CF07AEA}"/>
              </a:ext>
            </a:extLst>
          </p:cNvPr>
          <p:cNvPicPr>
            <a:picLocks noChangeAspect="1"/>
          </p:cNvPicPr>
          <p:nvPr/>
        </p:nvPicPr>
        <p:blipFill rotWithShape="1">
          <a:blip r:embed="rId2" cstate="hqprint">
            <a:extLst>
              <a:ext uri="{BEBA8EAE-BF5A-486C-A8C5-ECC9F3942E4B}">
                <a14:imgProps xmlns:a14="http://schemas.microsoft.com/office/drawing/2010/main">
                  <a14:imgLayer r:embed="rId3">
                    <a14:imgEffect>
                      <a14:backgroundRemoval t="9205" b="90280" l="10000" r="95659">
                        <a14:foregroundMark x1="50341" y1="41016" x2="48091" y2="25184"/>
                        <a14:foregroundMark x1="48091" y1="25184" x2="51614" y2="20324"/>
                        <a14:foregroundMark x1="52477" y1="9205" x2="52477" y2="9205"/>
                        <a14:foregroundMark x1="64955" y1="19661" x2="65659" y2="20324"/>
                        <a14:foregroundMark x1="68023" y1="19219" x2="68023" y2="19219"/>
                        <a14:foregroundMark x1="61250" y1="19588" x2="61250" y2="19588"/>
                        <a14:foregroundMark x1="65364" y1="22901" x2="65023" y2="20619"/>
                        <a14:foregroundMark x1="69295" y1="25405" x2="69295" y2="25405"/>
                        <a14:foregroundMark x1="69659" y1="26215" x2="69773" y2="25847"/>
                        <a14:foregroundMark x1="70023" y1="28277" x2="70023" y2="28277"/>
                        <a14:foregroundMark x1="61909" y1="44035" x2="61523" y2="43373"/>
                        <a14:foregroundMark x1="64250" y1="59352" x2="62568" y2="73049"/>
                        <a14:foregroundMark x1="62568" y1="73049" x2="66091" y2="88365"/>
                        <a14:foregroundMark x1="64818" y1="71208" x2="64682" y2="69956"/>
                        <a14:foregroundMark x1="52750" y1="60383" x2="49523" y2="68189"/>
                        <a14:foregroundMark x1="49523" y1="68189" x2="47545" y2="81075"/>
                        <a14:foregroundMark x1="47545" y1="81075" x2="51250" y2="85714"/>
                        <a14:foregroundMark x1="51250" y1="85714" x2="52364" y2="89985"/>
                        <a14:foregroundMark x1="53068" y1="70619" x2="53000" y2="69809"/>
                        <a14:foregroundMark x1="47455" y1="68041" x2="47864" y2="67820"/>
                        <a14:foregroundMark x1="46955" y1="68262" x2="48023" y2="69809"/>
                        <a14:foregroundMark x1="53136" y1="67673" x2="52136" y2="68262"/>
                        <a14:foregroundMark x1="39682" y1="60898" x2="38409" y2="73417"/>
                        <a14:foregroundMark x1="38409" y1="73417" x2="31386" y2="81222"/>
                        <a14:foregroundMark x1="31909" y1="60236" x2="33341" y2="67084"/>
                        <a14:foregroundMark x1="37000" y1="85788" x2="38250" y2="90427"/>
                        <a14:foregroundMark x1="37841" y1="44624" x2="38682" y2="29602"/>
                        <a14:foregroundMark x1="38682" y1="29602" x2="38091" y2="16716"/>
                        <a14:foregroundMark x1="38091" y1="16716" x2="33955" y2="14801"/>
                        <a14:foregroundMark x1="33955" y1="14801" x2="32341" y2="27172"/>
                        <a14:foregroundMark x1="32341" y1="27172" x2="34182" y2="39691"/>
                        <a14:foregroundMark x1="34182" y1="39691" x2="33386" y2="44698"/>
                        <a14:foregroundMark x1="86809" y1="23343" x2="86659" y2="20987"/>
                        <a14:foregroundMark x1="86936" y1="25331" x2="86809" y2="23343"/>
                        <a14:foregroundMark x1="88159" y1="44551" x2="86936" y2="25331"/>
                        <a14:foregroundMark x1="88841" y1="14286" x2="90318" y2="21355"/>
                        <a14:foregroundMark x1="90545" y1="12813" x2="93091" y2="24374"/>
                        <a14:foregroundMark x1="93030" y1="25626" x2="92364" y2="39249"/>
                        <a14:foregroundMark x1="93091" y1="24374" x2="93030" y2="25626"/>
                        <a14:foregroundMark x1="92364" y1="39249" x2="91227" y2="40280"/>
                        <a14:foregroundMark x1="94560" y1="25626" x2="93977" y2="31296"/>
                        <a14:foregroundMark x1="94886" y1="22459" x2="94560" y2="25626"/>
                        <a14:foregroundMark x1="94432" y1="38292" x2="95659" y2="41311"/>
                        <a14:foregroundMark x1="90568" y1="59573" x2="88955" y2="74521"/>
                        <a14:foregroundMark x1="88955" y1="74521" x2="93409" y2="80854"/>
                        <a14:foregroundMark x1="93409" y1="80854" x2="93773" y2="59352"/>
                        <a14:foregroundMark x1="77295" y1="15758" x2="75659" y2="28866"/>
                        <a14:foregroundMark x1="75659" y1="28866" x2="78136" y2="39323"/>
                        <a14:foregroundMark x1="78738" y1="38508" x2="81727" y2="34462"/>
                        <a14:foregroundMark x1="81727" y1="34462" x2="80545" y2="20324"/>
                        <a14:foregroundMark x1="80545" y1="20324" x2="77545" y2="17378"/>
                        <a14:foregroundMark x1="77473" y1="40869" x2="77659" y2="39838"/>
                        <a14:foregroundMark x1="76955" y1="43741" x2="77473" y2="40869"/>
                        <a14:foregroundMark x1="78045" y1="39175" x2="78068" y2="39912"/>
                        <a14:foregroundMark x1="81886" y1="15317" x2="81386" y2="18189"/>
                        <a14:foregroundMark x1="75455" y1="17158" x2="75136" y2="15685"/>
                        <a14:foregroundMark x1="74659" y1="39838" x2="74705" y2="39985"/>
                        <a14:foregroundMark x1="75205" y1="41311" x2="75205" y2="41090"/>
                        <a14:foregroundMark x1="75705" y1="41016" x2="75705" y2="41016"/>
                        <a14:foregroundMark x1="82250" y1="41311" x2="82250" y2="41311"/>
                        <a14:foregroundMark x1="81091" y1="40943" x2="81091" y2="40943"/>
                        <a14:foregroundMark x1="48023" y1="18999" x2="51614" y2="16789"/>
                        <a14:foregroundMark x1="47136" y1="9205" x2="47205" y2="9205"/>
                        <a14:foregroundMark x1="81389" y1="60670" x2="78159" y2="62150"/>
                        <a14:foregroundMark x1="82659" y1="60088" x2="81943" y2="60416"/>
                        <a14:foregroundMark x1="78159" y1="62150" x2="75500" y2="72165"/>
                        <a14:foregroundMark x1="75500" y1="72165" x2="77273" y2="84683"/>
                        <a14:foregroundMark x1="77273" y1="84683" x2="81318" y2="81591"/>
                        <a14:foregroundMark x1="81318" y1="81591" x2="81659" y2="68778"/>
                        <a14:foregroundMark x1="81659" y1="68778" x2="83159" y2="58100"/>
                        <a14:foregroundMark x1="74977" y1="58100" x2="75500" y2="62150"/>
                        <a14:foregroundMark x1="63205" y1="64728" x2="62136" y2="78498"/>
                        <a14:foregroundMark x1="62136" y1="78498" x2="66091" y2="81517"/>
                        <a14:foregroundMark x1="66091" y1="81517" x2="66500" y2="67231"/>
                        <a14:foregroundMark x1="19841" y1="21281" x2="19750" y2="35862"/>
                        <a14:foregroundMark x1="19750" y1="35862" x2="23705" y2="32106"/>
                        <a14:foregroundMark x1="23705" y1="32106" x2="20659" y2="21281"/>
                        <a14:foregroundMark x1="20659" y1="21281" x2="19545" y2="21723"/>
                        <a14:foregroundMark x1="18409" y1="12297" x2="18364" y2="12297"/>
                        <a14:foregroundMark x1="21250" y1="10898" x2="21182" y2="11635"/>
                        <a14:foregroundMark x1="24023" y1="14359" x2="23614" y2="14580"/>
                        <a14:foregroundMark x1="23705" y1="12150" x2="23705" y2="12224"/>
                        <a14:foregroundMark x1="20955" y1="9647" x2="20432" y2="12518"/>
                        <a14:foregroundMark x1="24295" y1="12297" x2="23727" y2="15979"/>
                        <a14:foregroundMark x1="21705" y1="14728" x2="21705" y2="14728"/>
                        <a14:foregroundMark x1="21932" y1="10604" x2="21932" y2="10604"/>
                        <a14:foregroundMark x1="18182" y1="13844" x2="18182" y2="13844"/>
                        <a14:foregroundMark x1="19614" y1="12813" x2="19614" y2="12813"/>
                        <a14:foregroundMark x1="61477" y1="10677" x2="61477" y2="10677"/>
                        <a14:foregroundMark x1="24364" y1="74448" x2="20705" y2="84536"/>
                        <a14:foregroundMark x1="20705" y1="84536" x2="17886" y2="74890"/>
                        <a14:foregroundMark x1="17886" y1="74890" x2="20750" y2="65243"/>
                        <a14:foregroundMark x1="20750" y1="65243" x2="22864" y2="69440"/>
                        <a14:foregroundMark x1="18818" y1="64507" x2="18023" y2="61782"/>
                        <a14:foregroundMark x1="25023" y1="62150" x2="24295" y2="65979"/>
                        <a14:foregroundMark x1="75136" y1="14507" x2="75136" y2="14507"/>
                        <a14:foregroundMark x1="67795" y1="10457" x2="67818" y2="10457"/>
                        <a14:backgroundMark x1="76523" y1="39323" x2="76205" y2="40280"/>
                        <a14:backgroundMark x1="78409" y1="38071" x2="78271" y2="39103"/>
                        <a14:backgroundMark x1="78455" y1="40869" x2="78455" y2="40869"/>
                        <a14:backgroundMark x1="93886" y1="25626" x2="93886" y2="25626"/>
                        <a14:backgroundMark x1="87591" y1="25331" x2="87591" y2="25331"/>
                        <a14:backgroundMark x1="87864" y1="23343" x2="87864" y2="23343"/>
                        <a14:backgroundMark x1="81500" y1="60162" x2="81500" y2="60162"/>
                        <a14:backgroundMark x1="81818" y1="59794" x2="81227" y2="59867"/>
                        <a14:backgroundMark x1="22159" y1="17378" x2="22159" y2="17378"/>
                        <a14:backgroundMark x1="20273" y1="17894" x2="20273" y2="17894"/>
                      </a14:backgroundRemoval>
                    </a14:imgEffect>
                  </a14:imgLayer>
                </a14:imgProps>
              </a:ext>
              <a:ext uri="{28A0092B-C50C-407E-A947-70E740481C1C}">
                <a14:useLocalDpi xmlns:a14="http://schemas.microsoft.com/office/drawing/2010/main" val="0"/>
              </a:ext>
            </a:extLst>
          </a:blip>
          <a:srcRect l="73275" t="8895" r="15455" b="52762"/>
          <a:stretch/>
        </p:blipFill>
        <p:spPr>
          <a:xfrm>
            <a:off x="6573216" y="5143008"/>
            <a:ext cx="928605" cy="974869"/>
          </a:xfrm>
          <a:prstGeom prst="rect">
            <a:avLst/>
          </a:prstGeom>
        </p:spPr>
      </p:pic>
      <p:pic>
        <p:nvPicPr>
          <p:cNvPr id="12" name="תמונה 11" descr="תמונה שמכילה אוסף תמונות&#10;&#10;התיאור נוצר באופן אוטומטי">
            <a:extLst>
              <a:ext uri="{FF2B5EF4-FFF2-40B4-BE49-F238E27FC236}">
                <a16:creationId xmlns:a16="http://schemas.microsoft.com/office/drawing/2014/main" id="{57912B2D-9D3F-64E0-5626-53A321E22463}"/>
              </a:ext>
            </a:extLst>
          </p:cNvPr>
          <p:cNvPicPr>
            <a:picLocks noChangeAspect="1"/>
          </p:cNvPicPr>
          <p:nvPr/>
        </p:nvPicPr>
        <p:blipFill rotWithShape="1">
          <a:blip r:embed="rId2" cstate="hqprint">
            <a:extLst>
              <a:ext uri="{BEBA8EAE-BF5A-486C-A8C5-ECC9F3942E4B}">
                <a14:imgProps xmlns:a14="http://schemas.microsoft.com/office/drawing/2010/main">
                  <a14:imgLayer r:embed="rId3">
                    <a14:imgEffect>
                      <a14:backgroundRemoval t="9205" b="90280" l="10000" r="95659">
                        <a14:foregroundMark x1="50341" y1="41016" x2="48091" y2="25184"/>
                        <a14:foregroundMark x1="48091" y1="25184" x2="51614" y2="20324"/>
                        <a14:foregroundMark x1="52477" y1="9205" x2="52477" y2="9205"/>
                        <a14:foregroundMark x1="64955" y1="19661" x2="65659" y2="20324"/>
                        <a14:foregroundMark x1="68023" y1="19219" x2="68023" y2="19219"/>
                        <a14:foregroundMark x1="61250" y1="19588" x2="61250" y2="19588"/>
                        <a14:foregroundMark x1="65364" y1="22901" x2="65023" y2="20619"/>
                        <a14:foregroundMark x1="69295" y1="25405" x2="69295" y2="25405"/>
                        <a14:foregroundMark x1="69659" y1="26215" x2="69773" y2="25847"/>
                        <a14:foregroundMark x1="70023" y1="28277" x2="70023" y2="28277"/>
                        <a14:foregroundMark x1="61909" y1="44035" x2="61523" y2="43373"/>
                        <a14:foregroundMark x1="64250" y1="59352" x2="62568" y2="73049"/>
                        <a14:foregroundMark x1="62568" y1="73049" x2="66091" y2="88365"/>
                        <a14:foregroundMark x1="64818" y1="71208" x2="64682" y2="69956"/>
                        <a14:foregroundMark x1="52750" y1="60383" x2="49523" y2="68189"/>
                        <a14:foregroundMark x1="49523" y1="68189" x2="47545" y2="81075"/>
                        <a14:foregroundMark x1="47545" y1="81075" x2="51250" y2="85714"/>
                        <a14:foregroundMark x1="51250" y1="85714" x2="52364" y2="89985"/>
                        <a14:foregroundMark x1="53068" y1="70619" x2="53000" y2="69809"/>
                        <a14:foregroundMark x1="47455" y1="68041" x2="47864" y2="67820"/>
                        <a14:foregroundMark x1="46955" y1="68262" x2="48023" y2="69809"/>
                        <a14:foregroundMark x1="53136" y1="67673" x2="52136" y2="68262"/>
                        <a14:foregroundMark x1="39682" y1="60898" x2="38409" y2="73417"/>
                        <a14:foregroundMark x1="38409" y1="73417" x2="31386" y2="81222"/>
                        <a14:foregroundMark x1="31909" y1="60236" x2="33341" y2="67084"/>
                        <a14:foregroundMark x1="37000" y1="85788" x2="38250" y2="90427"/>
                        <a14:foregroundMark x1="37841" y1="44624" x2="38682" y2="29602"/>
                        <a14:foregroundMark x1="38682" y1="29602" x2="38091" y2="16716"/>
                        <a14:foregroundMark x1="38091" y1="16716" x2="33955" y2="14801"/>
                        <a14:foregroundMark x1="33955" y1="14801" x2="32341" y2="27172"/>
                        <a14:foregroundMark x1="32341" y1="27172" x2="34182" y2="39691"/>
                        <a14:foregroundMark x1="34182" y1="39691" x2="33386" y2="44698"/>
                        <a14:foregroundMark x1="86809" y1="23343" x2="86659" y2="20987"/>
                        <a14:foregroundMark x1="86936" y1="25331" x2="86809" y2="23343"/>
                        <a14:foregroundMark x1="88159" y1="44551" x2="86936" y2="25331"/>
                        <a14:foregroundMark x1="88841" y1="14286" x2="90318" y2="21355"/>
                        <a14:foregroundMark x1="90545" y1="12813" x2="93091" y2="24374"/>
                        <a14:foregroundMark x1="93030" y1="25626" x2="92364" y2="39249"/>
                        <a14:foregroundMark x1="93091" y1="24374" x2="93030" y2="25626"/>
                        <a14:foregroundMark x1="92364" y1="39249" x2="91227" y2="40280"/>
                        <a14:foregroundMark x1="94560" y1="25626" x2="93977" y2="31296"/>
                        <a14:foregroundMark x1="94886" y1="22459" x2="94560" y2="25626"/>
                        <a14:foregroundMark x1="94432" y1="38292" x2="95659" y2="41311"/>
                        <a14:foregroundMark x1="90568" y1="59573" x2="88955" y2="74521"/>
                        <a14:foregroundMark x1="88955" y1="74521" x2="93409" y2="80854"/>
                        <a14:foregroundMark x1="93409" y1="80854" x2="93773" y2="59352"/>
                        <a14:foregroundMark x1="77295" y1="15758" x2="75659" y2="28866"/>
                        <a14:foregroundMark x1="75659" y1="28866" x2="78136" y2="39323"/>
                        <a14:foregroundMark x1="78738" y1="38508" x2="81727" y2="34462"/>
                        <a14:foregroundMark x1="81727" y1="34462" x2="80545" y2="20324"/>
                        <a14:foregroundMark x1="80545" y1="20324" x2="77545" y2="17378"/>
                        <a14:foregroundMark x1="77473" y1="40869" x2="77659" y2="39838"/>
                        <a14:foregroundMark x1="76955" y1="43741" x2="77473" y2="40869"/>
                        <a14:foregroundMark x1="78045" y1="39175" x2="78068" y2="39912"/>
                        <a14:foregroundMark x1="81886" y1="15317" x2="81386" y2="18189"/>
                        <a14:foregroundMark x1="75455" y1="17158" x2="75136" y2="15685"/>
                        <a14:foregroundMark x1="74659" y1="39838" x2="74705" y2="39985"/>
                        <a14:foregroundMark x1="75205" y1="41311" x2="75205" y2="41090"/>
                        <a14:foregroundMark x1="75705" y1="41016" x2="75705" y2="41016"/>
                        <a14:foregroundMark x1="82250" y1="41311" x2="82250" y2="41311"/>
                        <a14:foregroundMark x1="81091" y1="40943" x2="81091" y2="40943"/>
                        <a14:foregroundMark x1="48023" y1="18999" x2="51614" y2="16789"/>
                        <a14:foregroundMark x1="47136" y1="9205" x2="47205" y2="9205"/>
                        <a14:foregroundMark x1="81389" y1="60670" x2="78159" y2="62150"/>
                        <a14:foregroundMark x1="82659" y1="60088" x2="81943" y2="60416"/>
                        <a14:foregroundMark x1="78159" y1="62150" x2="75500" y2="72165"/>
                        <a14:foregroundMark x1="75500" y1="72165" x2="77273" y2="84683"/>
                        <a14:foregroundMark x1="77273" y1="84683" x2="81318" y2="81591"/>
                        <a14:foregroundMark x1="81318" y1="81591" x2="81659" y2="68778"/>
                        <a14:foregroundMark x1="81659" y1="68778" x2="83159" y2="58100"/>
                        <a14:foregroundMark x1="74977" y1="58100" x2="75500" y2="62150"/>
                        <a14:foregroundMark x1="63205" y1="64728" x2="62136" y2="78498"/>
                        <a14:foregroundMark x1="62136" y1="78498" x2="66091" y2="81517"/>
                        <a14:foregroundMark x1="66091" y1="81517" x2="66500" y2="67231"/>
                        <a14:foregroundMark x1="19841" y1="21281" x2="19750" y2="35862"/>
                        <a14:foregroundMark x1="19750" y1="35862" x2="23705" y2="32106"/>
                        <a14:foregroundMark x1="23705" y1="32106" x2="20659" y2="21281"/>
                        <a14:foregroundMark x1="20659" y1="21281" x2="19545" y2="21723"/>
                        <a14:foregroundMark x1="18409" y1="12297" x2="18364" y2="12297"/>
                        <a14:foregroundMark x1="21250" y1="10898" x2="21182" y2="11635"/>
                        <a14:foregroundMark x1="24023" y1="14359" x2="23614" y2="14580"/>
                        <a14:foregroundMark x1="23705" y1="12150" x2="23705" y2="12224"/>
                        <a14:foregroundMark x1="20955" y1="9647" x2="20432" y2="12518"/>
                        <a14:foregroundMark x1="24295" y1="12297" x2="23727" y2="15979"/>
                        <a14:foregroundMark x1="21705" y1="14728" x2="21705" y2="14728"/>
                        <a14:foregroundMark x1="21932" y1="10604" x2="21932" y2="10604"/>
                        <a14:foregroundMark x1="18182" y1="13844" x2="18182" y2="13844"/>
                        <a14:foregroundMark x1="19614" y1="12813" x2="19614" y2="12813"/>
                        <a14:foregroundMark x1="61477" y1="10677" x2="61477" y2="10677"/>
                        <a14:foregroundMark x1="24364" y1="74448" x2="20705" y2="84536"/>
                        <a14:foregroundMark x1="20705" y1="84536" x2="17886" y2="74890"/>
                        <a14:foregroundMark x1="17886" y1="74890" x2="20750" y2="65243"/>
                        <a14:foregroundMark x1="20750" y1="65243" x2="22864" y2="69440"/>
                        <a14:foregroundMark x1="18818" y1="64507" x2="18023" y2="61782"/>
                        <a14:foregroundMark x1="25023" y1="62150" x2="24295" y2="65979"/>
                        <a14:foregroundMark x1="75136" y1="14507" x2="75136" y2="14507"/>
                        <a14:foregroundMark x1="67795" y1="10457" x2="67818" y2="10457"/>
                        <a14:backgroundMark x1="76523" y1="39323" x2="76205" y2="40280"/>
                        <a14:backgroundMark x1="78409" y1="38071" x2="78271" y2="39103"/>
                        <a14:backgroundMark x1="78455" y1="40869" x2="78455" y2="40869"/>
                        <a14:backgroundMark x1="93886" y1="25626" x2="93886" y2="25626"/>
                        <a14:backgroundMark x1="87591" y1="25331" x2="87591" y2="25331"/>
                        <a14:backgroundMark x1="87864" y1="23343" x2="87864" y2="23343"/>
                        <a14:backgroundMark x1="81500" y1="60162" x2="81500" y2="60162"/>
                        <a14:backgroundMark x1="81818" y1="59794" x2="81227" y2="59867"/>
                        <a14:backgroundMark x1="22159" y1="17378" x2="22159" y2="17378"/>
                        <a14:backgroundMark x1="20273" y1="17894" x2="20273" y2="17894"/>
                      </a14:backgroundRemoval>
                    </a14:imgEffect>
                  </a14:imgLayer>
                </a14:imgProps>
              </a:ext>
              <a:ext uri="{28A0092B-C50C-407E-A947-70E740481C1C}">
                <a14:useLocalDpi xmlns:a14="http://schemas.microsoft.com/office/drawing/2010/main" val="0"/>
              </a:ext>
            </a:extLst>
          </a:blip>
          <a:srcRect l="72955" t="54517" r="15334" b="5451"/>
          <a:stretch/>
        </p:blipFill>
        <p:spPr>
          <a:xfrm>
            <a:off x="964461" y="3781176"/>
            <a:ext cx="989907" cy="1044150"/>
          </a:xfrm>
          <a:prstGeom prst="rect">
            <a:avLst/>
          </a:prstGeom>
        </p:spPr>
      </p:pic>
      <p:pic>
        <p:nvPicPr>
          <p:cNvPr id="13" name="תמונה 12" descr="תמונה שמכילה אוסף תמונות&#10;&#10;התיאור נוצר באופן אוטומטי">
            <a:extLst>
              <a:ext uri="{FF2B5EF4-FFF2-40B4-BE49-F238E27FC236}">
                <a16:creationId xmlns:a16="http://schemas.microsoft.com/office/drawing/2014/main" id="{073C2EDE-DE70-7676-A186-5683A27BBF5D}"/>
              </a:ext>
            </a:extLst>
          </p:cNvPr>
          <p:cNvPicPr>
            <a:picLocks noChangeAspect="1"/>
          </p:cNvPicPr>
          <p:nvPr/>
        </p:nvPicPr>
        <p:blipFill rotWithShape="1">
          <a:blip r:embed="rId2" cstate="hqprint">
            <a:extLst>
              <a:ext uri="{BEBA8EAE-BF5A-486C-A8C5-ECC9F3942E4B}">
                <a14:imgProps xmlns:a14="http://schemas.microsoft.com/office/drawing/2010/main">
                  <a14:imgLayer r:embed="rId3">
                    <a14:imgEffect>
                      <a14:backgroundRemoval t="9205" b="90280" l="10000" r="95659">
                        <a14:foregroundMark x1="50341" y1="41016" x2="48091" y2="25184"/>
                        <a14:foregroundMark x1="48091" y1="25184" x2="51614" y2="20324"/>
                        <a14:foregroundMark x1="52477" y1="9205" x2="52477" y2="9205"/>
                        <a14:foregroundMark x1="64955" y1="19661" x2="65659" y2="20324"/>
                        <a14:foregroundMark x1="68023" y1="19219" x2="68023" y2="19219"/>
                        <a14:foregroundMark x1="61250" y1="19588" x2="61250" y2="19588"/>
                        <a14:foregroundMark x1="65364" y1="22901" x2="65023" y2="20619"/>
                        <a14:foregroundMark x1="69295" y1="25405" x2="69295" y2="25405"/>
                        <a14:foregroundMark x1="69659" y1="26215" x2="69773" y2="25847"/>
                        <a14:foregroundMark x1="70023" y1="28277" x2="70023" y2="28277"/>
                        <a14:foregroundMark x1="61909" y1="44035" x2="61523" y2="43373"/>
                        <a14:foregroundMark x1="64250" y1="59352" x2="62568" y2="73049"/>
                        <a14:foregroundMark x1="62568" y1="73049" x2="66091" y2="88365"/>
                        <a14:foregroundMark x1="64818" y1="71208" x2="64682" y2="69956"/>
                        <a14:foregroundMark x1="52750" y1="60383" x2="49523" y2="68189"/>
                        <a14:foregroundMark x1="49523" y1="68189" x2="47545" y2="81075"/>
                        <a14:foregroundMark x1="47545" y1="81075" x2="51250" y2="85714"/>
                        <a14:foregroundMark x1="51250" y1="85714" x2="52364" y2="89985"/>
                        <a14:foregroundMark x1="53068" y1="70619" x2="53000" y2="69809"/>
                        <a14:foregroundMark x1="47455" y1="68041" x2="47864" y2="67820"/>
                        <a14:foregroundMark x1="46955" y1="68262" x2="48023" y2="69809"/>
                        <a14:foregroundMark x1="53136" y1="67673" x2="52136" y2="68262"/>
                        <a14:foregroundMark x1="39682" y1="60898" x2="38409" y2="73417"/>
                        <a14:foregroundMark x1="38409" y1="73417" x2="31386" y2="81222"/>
                        <a14:foregroundMark x1="31909" y1="60236" x2="33341" y2="67084"/>
                        <a14:foregroundMark x1="37000" y1="85788" x2="38250" y2="90427"/>
                        <a14:foregroundMark x1="37841" y1="44624" x2="38682" y2="29602"/>
                        <a14:foregroundMark x1="38682" y1="29602" x2="38091" y2="16716"/>
                        <a14:foregroundMark x1="38091" y1="16716" x2="33955" y2="14801"/>
                        <a14:foregroundMark x1="33955" y1="14801" x2="32341" y2="27172"/>
                        <a14:foregroundMark x1="32341" y1="27172" x2="34182" y2="39691"/>
                        <a14:foregroundMark x1="34182" y1="39691" x2="33386" y2="44698"/>
                        <a14:foregroundMark x1="86809" y1="23343" x2="86659" y2="20987"/>
                        <a14:foregroundMark x1="86936" y1="25331" x2="86809" y2="23343"/>
                        <a14:foregroundMark x1="88159" y1="44551" x2="86936" y2="25331"/>
                        <a14:foregroundMark x1="88841" y1="14286" x2="90318" y2="21355"/>
                        <a14:foregroundMark x1="90545" y1="12813" x2="93091" y2="24374"/>
                        <a14:foregroundMark x1="93030" y1="25626" x2="92364" y2="39249"/>
                        <a14:foregroundMark x1="93091" y1="24374" x2="93030" y2="25626"/>
                        <a14:foregroundMark x1="92364" y1="39249" x2="91227" y2="40280"/>
                        <a14:foregroundMark x1="94560" y1="25626" x2="93977" y2="31296"/>
                        <a14:foregroundMark x1="94886" y1="22459" x2="94560" y2="25626"/>
                        <a14:foregroundMark x1="94432" y1="38292" x2="95659" y2="41311"/>
                        <a14:foregroundMark x1="90568" y1="59573" x2="88955" y2="74521"/>
                        <a14:foregroundMark x1="88955" y1="74521" x2="93409" y2="80854"/>
                        <a14:foregroundMark x1="93409" y1="80854" x2="93773" y2="59352"/>
                        <a14:foregroundMark x1="77295" y1="15758" x2="75659" y2="28866"/>
                        <a14:foregroundMark x1="75659" y1="28866" x2="78136" y2="39323"/>
                        <a14:foregroundMark x1="78738" y1="38508" x2="81727" y2="34462"/>
                        <a14:foregroundMark x1="81727" y1="34462" x2="80545" y2="20324"/>
                        <a14:foregroundMark x1="80545" y1="20324" x2="77545" y2="17378"/>
                        <a14:foregroundMark x1="77473" y1="40869" x2="77659" y2="39838"/>
                        <a14:foregroundMark x1="76955" y1="43741" x2="77473" y2="40869"/>
                        <a14:foregroundMark x1="78045" y1="39175" x2="78068" y2="39912"/>
                        <a14:foregroundMark x1="81886" y1="15317" x2="81386" y2="18189"/>
                        <a14:foregroundMark x1="75455" y1="17158" x2="75136" y2="15685"/>
                        <a14:foregroundMark x1="74659" y1="39838" x2="74705" y2="39985"/>
                        <a14:foregroundMark x1="75205" y1="41311" x2="75205" y2="41090"/>
                        <a14:foregroundMark x1="75705" y1="41016" x2="75705" y2="41016"/>
                        <a14:foregroundMark x1="82250" y1="41311" x2="82250" y2="41311"/>
                        <a14:foregroundMark x1="81091" y1="40943" x2="81091" y2="40943"/>
                        <a14:foregroundMark x1="48023" y1="18999" x2="51614" y2="16789"/>
                        <a14:foregroundMark x1="47136" y1="9205" x2="47205" y2="9205"/>
                        <a14:foregroundMark x1="81389" y1="60670" x2="78159" y2="62150"/>
                        <a14:foregroundMark x1="82659" y1="60088" x2="81943" y2="60416"/>
                        <a14:foregroundMark x1="78159" y1="62150" x2="75500" y2="72165"/>
                        <a14:foregroundMark x1="75500" y1="72165" x2="77273" y2="84683"/>
                        <a14:foregroundMark x1="77273" y1="84683" x2="81318" y2="81591"/>
                        <a14:foregroundMark x1="81318" y1="81591" x2="81659" y2="68778"/>
                        <a14:foregroundMark x1="81659" y1="68778" x2="83159" y2="58100"/>
                        <a14:foregroundMark x1="74977" y1="58100" x2="75500" y2="62150"/>
                        <a14:foregroundMark x1="63205" y1="64728" x2="62136" y2="78498"/>
                        <a14:foregroundMark x1="62136" y1="78498" x2="66091" y2="81517"/>
                        <a14:foregroundMark x1="66091" y1="81517" x2="66500" y2="67231"/>
                        <a14:foregroundMark x1="19841" y1="21281" x2="19750" y2="35862"/>
                        <a14:foregroundMark x1="19750" y1="35862" x2="23705" y2="32106"/>
                        <a14:foregroundMark x1="23705" y1="32106" x2="20659" y2="21281"/>
                        <a14:foregroundMark x1="20659" y1="21281" x2="19545" y2="21723"/>
                        <a14:foregroundMark x1="18409" y1="12297" x2="18364" y2="12297"/>
                        <a14:foregroundMark x1="21250" y1="10898" x2="21182" y2="11635"/>
                        <a14:foregroundMark x1="24023" y1="14359" x2="23614" y2="14580"/>
                        <a14:foregroundMark x1="23705" y1="12150" x2="23705" y2="12224"/>
                        <a14:foregroundMark x1="20955" y1="9647" x2="20432" y2="12518"/>
                        <a14:foregroundMark x1="24295" y1="12297" x2="23727" y2="15979"/>
                        <a14:foregroundMark x1="21705" y1="14728" x2="21705" y2="14728"/>
                        <a14:foregroundMark x1="21932" y1="10604" x2="21932" y2="10604"/>
                        <a14:foregroundMark x1="18182" y1="13844" x2="18182" y2="13844"/>
                        <a14:foregroundMark x1="19614" y1="12813" x2="19614" y2="12813"/>
                        <a14:foregroundMark x1="61477" y1="10677" x2="61477" y2="10677"/>
                        <a14:foregroundMark x1="24364" y1="74448" x2="20705" y2="84536"/>
                        <a14:foregroundMark x1="20705" y1="84536" x2="17886" y2="74890"/>
                        <a14:foregroundMark x1="17886" y1="74890" x2="20750" y2="65243"/>
                        <a14:foregroundMark x1="20750" y1="65243" x2="22864" y2="69440"/>
                        <a14:foregroundMark x1="18818" y1="64507" x2="18023" y2="61782"/>
                        <a14:foregroundMark x1="25023" y1="62150" x2="24295" y2="65979"/>
                        <a14:foregroundMark x1="75136" y1="14507" x2="75136" y2="14507"/>
                        <a14:foregroundMark x1="67795" y1="10457" x2="67818" y2="10457"/>
                        <a14:backgroundMark x1="76523" y1="39323" x2="76205" y2="40280"/>
                        <a14:backgroundMark x1="78409" y1="38071" x2="78271" y2="39103"/>
                        <a14:backgroundMark x1="78455" y1="40869" x2="78455" y2="40869"/>
                        <a14:backgroundMark x1="93886" y1="25626" x2="93886" y2="25626"/>
                        <a14:backgroundMark x1="87591" y1="25331" x2="87591" y2="25331"/>
                        <a14:backgroundMark x1="87864" y1="23343" x2="87864" y2="23343"/>
                        <a14:backgroundMark x1="81500" y1="60162" x2="81500" y2="60162"/>
                        <a14:backgroundMark x1="81818" y1="59794" x2="81227" y2="59867"/>
                        <a14:backgroundMark x1="22159" y1="17378" x2="22159" y2="17378"/>
                        <a14:backgroundMark x1="20273" y1="17894" x2="20273" y2="17894"/>
                      </a14:backgroundRemoval>
                    </a14:imgEffect>
                  </a14:imgLayer>
                </a14:imgProps>
              </a:ext>
              <a:ext uri="{28A0092B-C50C-407E-A947-70E740481C1C}">
                <a14:useLocalDpi xmlns:a14="http://schemas.microsoft.com/office/drawing/2010/main" val="0"/>
              </a:ext>
            </a:extLst>
          </a:blip>
          <a:srcRect l="85428" t="8895" r="2861" b="51072"/>
          <a:stretch/>
        </p:blipFill>
        <p:spPr>
          <a:xfrm>
            <a:off x="3452215" y="1716077"/>
            <a:ext cx="921140" cy="971615"/>
          </a:xfrm>
          <a:prstGeom prst="rect">
            <a:avLst/>
          </a:prstGeom>
        </p:spPr>
      </p:pic>
      <p:pic>
        <p:nvPicPr>
          <p:cNvPr id="14" name="תמונה 13" descr="תמונה שמכילה אוסף תמונות&#10;&#10;התיאור נוצר באופן אוטומטי">
            <a:extLst>
              <a:ext uri="{FF2B5EF4-FFF2-40B4-BE49-F238E27FC236}">
                <a16:creationId xmlns:a16="http://schemas.microsoft.com/office/drawing/2014/main" id="{46671E78-8234-37AB-C969-E5CCA91D7511}"/>
              </a:ext>
            </a:extLst>
          </p:cNvPr>
          <p:cNvPicPr>
            <a:picLocks noChangeAspect="1"/>
          </p:cNvPicPr>
          <p:nvPr/>
        </p:nvPicPr>
        <p:blipFill rotWithShape="1">
          <a:blip r:embed="rId2" cstate="hqprint">
            <a:extLst>
              <a:ext uri="{BEBA8EAE-BF5A-486C-A8C5-ECC9F3942E4B}">
                <a14:imgProps xmlns:a14="http://schemas.microsoft.com/office/drawing/2010/main">
                  <a14:imgLayer r:embed="rId3">
                    <a14:imgEffect>
                      <a14:backgroundRemoval t="9205" b="90280" l="10000" r="95659">
                        <a14:foregroundMark x1="50341" y1="41016" x2="48091" y2="25184"/>
                        <a14:foregroundMark x1="48091" y1="25184" x2="51614" y2="20324"/>
                        <a14:foregroundMark x1="52477" y1="9205" x2="52477" y2="9205"/>
                        <a14:foregroundMark x1="64955" y1="19661" x2="65659" y2="20324"/>
                        <a14:foregroundMark x1="68023" y1="19219" x2="68023" y2="19219"/>
                        <a14:foregroundMark x1="61250" y1="19588" x2="61250" y2="19588"/>
                        <a14:foregroundMark x1="65364" y1="22901" x2="65023" y2="20619"/>
                        <a14:foregroundMark x1="69295" y1="25405" x2="69295" y2="25405"/>
                        <a14:foregroundMark x1="69659" y1="26215" x2="69773" y2="25847"/>
                        <a14:foregroundMark x1="70023" y1="28277" x2="70023" y2="28277"/>
                        <a14:foregroundMark x1="61909" y1="44035" x2="61523" y2="43373"/>
                        <a14:foregroundMark x1="64250" y1="59352" x2="62568" y2="73049"/>
                        <a14:foregroundMark x1="62568" y1="73049" x2="66091" y2="88365"/>
                        <a14:foregroundMark x1="64818" y1="71208" x2="64682" y2="69956"/>
                        <a14:foregroundMark x1="52750" y1="60383" x2="49523" y2="68189"/>
                        <a14:foregroundMark x1="49523" y1="68189" x2="47545" y2="81075"/>
                        <a14:foregroundMark x1="47545" y1="81075" x2="51250" y2="85714"/>
                        <a14:foregroundMark x1="51250" y1="85714" x2="52364" y2="89985"/>
                        <a14:foregroundMark x1="53068" y1="70619" x2="53000" y2="69809"/>
                        <a14:foregroundMark x1="47455" y1="68041" x2="47864" y2="67820"/>
                        <a14:foregroundMark x1="46955" y1="68262" x2="48023" y2="69809"/>
                        <a14:foregroundMark x1="53136" y1="67673" x2="52136" y2="68262"/>
                        <a14:foregroundMark x1="39682" y1="60898" x2="38409" y2="73417"/>
                        <a14:foregroundMark x1="38409" y1="73417" x2="31386" y2="81222"/>
                        <a14:foregroundMark x1="31909" y1="60236" x2="33341" y2="67084"/>
                        <a14:foregroundMark x1="37000" y1="85788" x2="38250" y2="90427"/>
                        <a14:foregroundMark x1="37841" y1="44624" x2="38682" y2="29602"/>
                        <a14:foregroundMark x1="38682" y1="29602" x2="38091" y2="16716"/>
                        <a14:foregroundMark x1="38091" y1="16716" x2="33955" y2="14801"/>
                        <a14:foregroundMark x1="33955" y1="14801" x2="32341" y2="27172"/>
                        <a14:foregroundMark x1="32341" y1="27172" x2="34182" y2="39691"/>
                        <a14:foregroundMark x1="34182" y1="39691" x2="33386" y2="44698"/>
                        <a14:foregroundMark x1="86809" y1="23343" x2="86659" y2="20987"/>
                        <a14:foregroundMark x1="86936" y1="25331" x2="86809" y2="23343"/>
                        <a14:foregroundMark x1="88159" y1="44551" x2="86936" y2="25331"/>
                        <a14:foregroundMark x1="88841" y1="14286" x2="90318" y2="21355"/>
                        <a14:foregroundMark x1="90545" y1="12813" x2="93091" y2="24374"/>
                        <a14:foregroundMark x1="93030" y1="25626" x2="92364" y2="39249"/>
                        <a14:foregroundMark x1="93091" y1="24374" x2="93030" y2="25626"/>
                        <a14:foregroundMark x1="92364" y1="39249" x2="91227" y2="40280"/>
                        <a14:foregroundMark x1="94560" y1="25626" x2="93977" y2="31296"/>
                        <a14:foregroundMark x1="94886" y1="22459" x2="94560" y2="25626"/>
                        <a14:foregroundMark x1="94432" y1="38292" x2="95659" y2="41311"/>
                        <a14:foregroundMark x1="90568" y1="59573" x2="88955" y2="74521"/>
                        <a14:foregroundMark x1="88955" y1="74521" x2="93409" y2="80854"/>
                        <a14:foregroundMark x1="93409" y1="80854" x2="93773" y2="59352"/>
                        <a14:foregroundMark x1="77295" y1="15758" x2="75659" y2="28866"/>
                        <a14:foregroundMark x1="75659" y1="28866" x2="78136" y2="39323"/>
                        <a14:foregroundMark x1="78738" y1="38508" x2="81727" y2="34462"/>
                        <a14:foregroundMark x1="81727" y1="34462" x2="80545" y2="20324"/>
                        <a14:foregroundMark x1="80545" y1="20324" x2="77545" y2="17378"/>
                        <a14:foregroundMark x1="77473" y1="40869" x2="77659" y2="39838"/>
                        <a14:foregroundMark x1="76955" y1="43741" x2="77473" y2="40869"/>
                        <a14:foregroundMark x1="78045" y1="39175" x2="78068" y2="39912"/>
                        <a14:foregroundMark x1="81886" y1="15317" x2="81386" y2="18189"/>
                        <a14:foregroundMark x1="75455" y1="17158" x2="75136" y2="15685"/>
                        <a14:foregroundMark x1="74659" y1="39838" x2="74705" y2="39985"/>
                        <a14:foregroundMark x1="75205" y1="41311" x2="75205" y2="41090"/>
                        <a14:foregroundMark x1="75705" y1="41016" x2="75705" y2="41016"/>
                        <a14:foregroundMark x1="82250" y1="41311" x2="82250" y2="41311"/>
                        <a14:foregroundMark x1="81091" y1="40943" x2="81091" y2="40943"/>
                        <a14:foregroundMark x1="48023" y1="18999" x2="51614" y2="16789"/>
                        <a14:foregroundMark x1="47136" y1="9205" x2="47205" y2="9205"/>
                        <a14:foregroundMark x1="81389" y1="60670" x2="78159" y2="62150"/>
                        <a14:foregroundMark x1="82659" y1="60088" x2="81943" y2="60416"/>
                        <a14:foregroundMark x1="78159" y1="62150" x2="75500" y2="72165"/>
                        <a14:foregroundMark x1="75500" y1="72165" x2="77273" y2="84683"/>
                        <a14:foregroundMark x1="77273" y1="84683" x2="81318" y2="81591"/>
                        <a14:foregroundMark x1="81318" y1="81591" x2="81659" y2="68778"/>
                        <a14:foregroundMark x1="81659" y1="68778" x2="83159" y2="58100"/>
                        <a14:foregroundMark x1="74977" y1="58100" x2="75500" y2="62150"/>
                        <a14:foregroundMark x1="63205" y1="64728" x2="62136" y2="78498"/>
                        <a14:foregroundMark x1="62136" y1="78498" x2="66091" y2="81517"/>
                        <a14:foregroundMark x1="66091" y1="81517" x2="66500" y2="67231"/>
                        <a14:foregroundMark x1="19841" y1="21281" x2="19750" y2="35862"/>
                        <a14:foregroundMark x1="19750" y1="35862" x2="23705" y2="32106"/>
                        <a14:foregroundMark x1="23705" y1="32106" x2="20659" y2="21281"/>
                        <a14:foregroundMark x1="20659" y1="21281" x2="19545" y2="21723"/>
                        <a14:foregroundMark x1="18409" y1="12297" x2="18364" y2="12297"/>
                        <a14:foregroundMark x1="21250" y1="10898" x2="21182" y2="11635"/>
                        <a14:foregroundMark x1="24023" y1="14359" x2="23614" y2="14580"/>
                        <a14:foregroundMark x1="23705" y1="12150" x2="23705" y2="12224"/>
                        <a14:foregroundMark x1="20955" y1="9647" x2="20432" y2="12518"/>
                        <a14:foregroundMark x1="24295" y1="12297" x2="23727" y2="15979"/>
                        <a14:foregroundMark x1="21705" y1="14728" x2="21705" y2="14728"/>
                        <a14:foregroundMark x1="21932" y1="10604" x2="21932" y2="10604"/>
                        <a14:foregroundMark x1="18182" y1="13844" x2="18182" y2="13844"/>
                        <a14:foregroundMark x1="19614" y1="12813" x2="19614" y2="12813"/>
                        <a14:foregroundMark x1="61477" y1="10677" x2="61477" y2="10677"/>
                        <a14:foregroundMark x1="24364" y1="74448" x2="20705" y2="84536"/>
                        <a14:foregroundMark x1="20705" y1="84536" x2="17886" y2="74890"/>
                        <a14:foregroundMark x1="17886" y1="74890" x2="20750" y2="65243"/>
                        <a14:foregroundMark x1="20750" y1="65243" x2="22864" y2="69440"/>
                        <a14:foregroundMark x1="18818" y1="64507" x2="18023" y2="61782"/>
                        <a14:foregroundMark x1="25023" y1="62150" x2="24295" y2="65979"/>
                        <a14:foregroundMark x1="75136" y1="14507" x2="75136" y2="14507"/>
                        <a14:foregroundMark x1="67795" y1="10457" x2="67818" y2="10457"/>
                        <a14:backgroundMark x1="76523" y1="39323" x2="76205" y2="40280"/>
                        <a14:backgroundMark x1="78409" y1="38071" x2="78271" y2="39103"/>
                        <a14:backgroundMark x1="78455" y1="40869" x2="78455" y2="40869"/>
                        <a14:backgroundMark x1="93886" y1="25626" x2="93886" y2="25626"/>
                        <a14:backgroundMark x1="87591" y1="25331" x2="87591" y2="25331"/>
                        <a14:backgroundMark x1="87864" y1="23343" x2="87864" y2="23343"/>
                        <a14:backgroundMark x1="81500" y1="60162" x2="81500" y2="60162"/>
                        <a14:backgroundMark x1="81818" y1="59794" x2="81227" y2="59867"/>
                        <a14:backgroundMark x1="22159" y1="17378" x2="22159" y2="17378"/>
                        <a14:backgroundMark x1="20273" y1="17894" x2="20273" y2="17894"/>
                      </a14:backgroundRemoval>
                    </a14:imgEffect>
                  </a14:imgLayer>
                </a14:imgProps>
              </a:ext>
              <a:ext uri="{28A0092B-C50C-407E-A947-70E740481C1C}">
                <a14:useLocalDpi xmlns:a14="http://schemas.microsoft.com/office/drawing/2010/main" val="0"/>
              </a:ext>
            </a:extLst>
          </a:blip>
          <a:srcRect l="87473" t="55296" r="3262" b="5061"/>
          <a:stretch/>
        </p:blipFill>
        <p:spPr>
          <a:xfrm>
            <a:off x="7818646" y="4052912"/>
            <a:ext cx="853396" cy="1126778"/>
          </a:xfrm>
          <a:prstGeom prst="rect">
            <a:avLst/>
          </a:prstGeom>
        </p:spPr>
      </p:pic>
      <p:sp>
        <p:nvSpPr>
          <p:cNvPr id="2" name="תשובה ו וחידה 2">
            <a:extLst>
              <a:ext uri="{FF2B5EF4-FFF2-40B4-BE49-F238E27FC236}">
                <a16:creationId xmlns:a16="http://schemas.microsoft.com/office/drawing/2014/main" id="{F85CFF32-F233-4FE9-8CCB-EF67461D9845}"/>
              </a:ext>
            </a:extLst>
          </p:cNvPr>
          <p:cNvSpPr txBox="1"/>
          <p:nvPr/>
        </p:nvSpPr>
        <p:spPr>
          <a:xfrm>
            <a:off x="8598683" y="162505"/>
            <a:ext cx="3398687" cy="954107"/>
          </a:xfrm>
          <a:prstGeom prst="rect">
            <a:avLst/>
          </a:prstGeom>
          <a:noFill/>
        </p:spPr>
        <p:txBody>
          <a:bodyPr wrap="none" rtlCol="1">
            <a:spAutoFit/>
          </a:bodyPr>
          <a:lstStyle/>
          <a:p>
            <a:r>
              <a:rPr lang="he-IL" sz="2800" dirty="0">
                <a:latin typeface="Calibri" panose="020F0502020204030204" pitchFamily="34" charset="0"/>
                <a:cs typeface="Calibri" panose="020F0502020204030204" pitchFamily="34" charset="0"/>
              </a:rPr>
              <a:t>יֵש בֶּחָצֵר 14 מִפְלָצוֹת.</a:t>
            </a:r>
          </a:p>
          <a:p>
            <a:r>
              <a:rPr lang="he-IL" sz="2800" dirty="0">
                <a:latin typeface="Calibri" panose="020F0502020204030204" pitchFamily="34" charset="0"/>
                <a:cs typeface="Calibri" panose="020F0502020204030204" pitchFamily="34" charset="0"/>
              </a:rPr>
              <a:t>עִזְרוּ לָהֶן לְהִסְתַדֵר בְּזוּגוֹת.</a:t>
            </a:r>
          </a:p>
        </p:txBody>
      </p:sp>
      <p:sp>
        <p:nvSpPr>
          <p:cNvPr id="17" name="חידה 1">
            <a:extLst>
              <a:ext uri="{FF2B5EF4-FFF2-40B4-BE49-F238E27FC236}">
                <a16:creationId xmlns:a16="http://schemas.microsoft.com/office/drawing/2014/main" id="{F8AD17D6-53C5-4F10-AAC4-38C47EB70532}"/>
              </a:ext>
            </a:extLst>
          </p:cNvPr>
          <p:cNvSpPr txBox="1"/>
          <p:nvPr/>
        </p:nvSpPr>
        <p:spPr>
          <a:xfrm>
            <a:off x="9168275" y="159247"/>
            <a:ext cx="2850460" cy="523220"/>
          </a:xfrm>
          <a:prstGeom prst="rect">
            <a:avLst/>
          </a:prstGeom>
          <a:noFill/>
        </p:spPr>
        <p:txBody>
          <a:bodyPr wrap="none" rtlCol="1">
            <a:spAutoFit/>
          </a:bodyPr>
          <a:lstStyle/>
          <a:p>
            <a:r>
              <a:rPr lang="he-IL" sz="2800" dirty="0">
                <a:latin typeface="Calibri" panose="020F0502020204030204" pitchFamily="34" charset="0"/>
                <a:cs typeface="Calibri" panose="020F0502020204030204" pitchFamily="34" charset="0"/>
              </a:rPr>
              <a:t>כַּמָה מִפְלָצוֹת בֶּחָצֵר?</a:t>
            </a:r>
          </a:p>
        </p:txBody>
      </p:sp>
      <p:sp>
        <p:nvSpPr>
          <p:cNvPr id="20" name="חידה 3">
            <a:extLst>
              <a:ext uri="{FF2B5EF4-FFF2-40B4-BE49-F238E27FC236}">
                <a16:creationId xmlns:a16="http://schemas.microsoft.com/office/drawing/2014/main" id="{ACFE8FCC-C49A-4A10-956B-6071B8FE2723}"/>
              </a:ext>
            </a:extLst>
          </p:cNvPr>
          <p:cNvSpPr txBox="1"/>
          <p:nvPr/>
        </p:nvSpPr>
        <p:spPr>
          <a:xfrm>
            <a:off x="6867966" y="177437"/>
            <a:ext cx="5150769" cy="954107"/>
          </a:xfrm>
          <a:prstGeom prst="rect">
            <a:avLst/>
          </a:prstGeom>
          <a:noFill/>
        </p:spPr>
        <p:txBody>
          <a:bodyPr wrap="none" rtlCol="1">
            <a:spAutoFit/>
          </a:bodyPr>
          <a:lstStyle/>
          <a:p>
            <a:r>
              <a:rPr lang="he-IL" sz="2800" dirty="0">
                <a:latin typeface="Calibri" panose="020F0502020204030204" pitchFamily="34" charset="0"/>
                <a:cs typeface="Calibri" panose="020F0502020204030204" pitchFamily="34" charset="0"/>
              </a:rPr>
              <a:t>הַאִם הִצְלַחְתֶם לְסַדֵר אֶת כָּל הַמִפְלָצוֹת?</a:t>
            </a:r>
          </a:p>
          <a:p>
            <a:r>
              <a:rPr lang="he-IL" sz="2800" dirty="0">
                <a:latin typeface="Calibri" panose="020F0502020204030204" pitchFamily="34" charset="0"/>
                <a:cs typeface="Calibri" panose="020F0502020204030204" pitchFamily="34" charset="0"/>
              </a:rPr>
              <a:t>כַּמָה זוּגוֹת יֵש?</a:t>
            </a:r>
          </a:p>
        </p:txBody>
      </p:sp>
      <p:sp>
        <p:nvSpPr>
          <p:cNvPr id="16" name="לחצן חידה 1">
            <a:extLst>
              <a:ext uri="{FF2B5EF4-FFF2-40B4-BE49-F238E27FC236}">
                <a16:creationId xmlns:a16="http://schemas.microsoft.com/office/drawing/2014/main" id="{60CAA9F3-2142-D7E4-4ED7-83E9980E87CA}"/>
              </a:ext>
            </a:extLst>
          </p:cNvPr>
          <p:cNvSpPr/>
          <p:nvPr/>
        </p:nvSpPr>
        <p:spPr>
          <a:xfrm>
            <a:off x="8988867" y="5334878"/>
            <a:ext cx="2777497" cy="1280826"/>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4"/>
          </a:solidFill>
          <a:ln w="57150" cap="rnd">
            <a:no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tx1"/>
                </a:solidFill>
                <a:latin typeface="Calibri" panose="020F0502020204030204" pitchFamily="34" charset="0"/>
                <a:cs typeface="Calibri" panose="020F0502020204030204" pitchFamily="34" charset="0"/>
              </a:rPr>
              <a:t>לַחֲצוּ עָלַי</a:t>
            </a:r>
          </a:p>
          <a:p>
            <a:pPr algn="ctr"/>
            <a:r>
              <a:rPr lang="he-IL" sz="2800" dirty="0">
                <a:solidFill>
                  <a:schemeClr val="tx1"/>
                </a:solidFill>
                <a:latin typeface="Calibri" panose="020F0502020204030204" pitchFamily="34" charset="0"/>
                <a:cs typeface="Calibri" panose="020F0502020204030204" pitchFamily="34" charset="0"/>
              </a:rPr>
              <a:t>לְהַצָגַת הַתְשוּבָה.</a:t>
            </a:r>
            <a:endParaRPr lang="en-IL" sz="2800" dirty="0">
              <a:solidFill>
                <a:schemeClr val="tx1"/>
              </a:solidFill>
            </a:endParaRPr>
          </a:p>
        </p:txBody>
      </p:sp>
      <p:sp>
        <p:nvSpPr>
          <p:cNvPr id="23" name="לחצן חידה 2">
            <a:extLst>
              <a:ext uri="{FF2B5EF4-FFF2-40B4-BE49-F238E27FC236}">
                <a16:creationId xmlns:a16="http://schemas.microsoft.com/office/drawing/2014/main" id="{B5A7B96B-84A8-AF3E-D685-0858C8792880}"/>
              </a:ext>
            </a:extLst>
          </p:cNvPr>
          <p:cNvSpPr/>
          <p:nvPr/>
        </p:nvSpPr>
        <p:spPr>
          <a:xfrm>
            <a:off x="8988867" y="5334878"/>
            <a:ext cx="2777497" cy="1280826"/>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4"/>
          </a:solidFill>
          <a:ln w="57150" cap="rnd">
            <a:no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tx1"/>
                </a:solidFill>
                <a:latin typeface="Calibri" panose="020F0502020204030204" pitchFamily="34" charset="0"/>
                <a:cs typeface="Calibri" panose="020F0502020204030204" pitchFamily="34" charset="0"/>
              </a:rPr>
              <a:t>לַחֲצוּ עָלַי</a:t>
            </a:r>
          </a:p>
          <a:p>
            <a:pPr algn="ctr"/>
            <a:r>
              <a:rPr lang="he-IL" sz="2800" dirty="0">
                <a:solidFill>
                  <a:schemeClr val="tx1"/>
                </a:solidFill>
                <a:latin typeface="Calibri" panose="020F0502020204030204" pitchFamily="34" charset="0"/>
                <a:cs typeface="Calibri" panose="020F0502020204030204" pitchFamily="34" charset="0"/>
              </a:rPr>
              <a:t>לְסִדוּר הַמִפְלָצוֹת בְּזוּגוֹת.</a:t>
            </a:r>
            <a:endParaRPr lang="en-IL" sz="2800" dirty="0">
              <a:solidFill>
                <a:schemeClr val="tx1"/>
              </a:solidFill>
            </a:endParaRPr>
          </a:p>
        </p:txBody>
      </p:sp>
      <p:sp>
        <p:nvSpPr>
          <p:cNvPr id="24" name="לחצן חידה 3">
            <a:extLst>
              <a:ext uri="{FF2B5EF4-FFF2-40B4-BE49-F238E27FC236}">
                <a16:creationId xmlns:a16="http://schemas.microsoft.com/office/drawing/2014/main" id="{6F496144-FBBE-3EC9-4042-5DBA6C2B4F46}"/>
              </a:ext>
            </a:extLst>
          </p:cNvPr>
          <p:cNvSpPr/>
          <p:nvPr/>
        </p:nvSpPr>
        <p:spPr>
          <a:xfrm>
            <a:off x="8988867" y="5334878"/>
            <a:ext cx="2777497" cy="1280826"/>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4"/>
          </a:solidFill>
          <a:ln w="57150" cap="rnd">
            <a:no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tx1"/>
                </a:solidFill>
                <a:latin typeface="Calibri" panose="020F0502020204030204" pitchFamily="34" charset="0"/>
                <a:cs typeface="Calibri" panose="020F0502020204030204" pitchFamily="34" charset="0"/>
              </a:rPr>
              <a:t>לַחֲצוּ עָלַי</a:t>
            </a:r>
          </a:p>
          <a:p>
            <a:pPr algn="ctr"/>
            <a:r>
              <a:rPr lang="he-IL" sz="2800" dirty="0">
                <a:solidFill>
                  <a:schemeClr val="tx1"/>
                </a:solidFill>
                <a:latin typeface="Calibri" panose="020F0502020204030204" pitchFamily="34" charset="0"/>
                <a:cs typeface="Calibri" panose="020F0502020204030204" pitchFamily="34" charset="0"/>
              </a:rPr>
              <a:t>לְהַצָגַת הַתְשוּבָה.</a:t>
            </a:r>
            <a:endParaRPr lang="en-IL" sz="2800" dirty="0">
              <a:solidFill>
                <a:schemeClr val="tx1"/>
              </a:solidFill>
            </a:endParaRPr>
          </a:p>
        </p:txBody>
      </p:sp>
      <p:sp>
        <p:nvSpPr>
          <p:cNvPr id="25" name="תשובה לחידה 3">
            <a:extLst>
              <a:ext uri="{FF2B5EF4-FFF2-40B4-BE49-F238E27FC236}">
                <a16:creationId xmlns:a16="http://schemas.microsoft.com/office/drawing/2014/main" id="{3C10D49A-22B0-EE33-6FA9-344AFEB933C9}"/>
              </a:ext>
            </a:extLst>
          </p:cNvPr>
          <p:cNvSpPr/>
          <p:nvPr/>
        </p:nvSpPr>
        <p:spPr>
          <a:xfrm>
            <a:off x="544926" y="4867275"/>
            <a:ext cx="3022187" cy="1709426"/>
          </a:xfrm>
          <a:custGeom>
            <a:avLst/>
            <a:gdLst>
              <a:gd name="connsiteX0" fmla="*/ 0 w 3022187"/>
              <a:gd name="connsiteY0" fmla="*/ 0 h 1709426"/>
              <a:gd name="connsiteX1" fmla="*/ 443254 w 3022187"/>
              <a:gd name="connsiteY1" fmla="*/ 0 h 1709426"/>
              <a:gd name="connsiteX2" fmla="*/ 977174 w 3022187"/>
              <a:gd name="connsiteY2" fmla="*/ 0 h 1709426"/>
              <a:gd name="connsiteX3" fmla="*/ 1450650 w 3022187"/>
              <a:gd name="connsiteY3" fmla="*/ 0 h 1709426"/>
              <a:gd name="connsiteX4" fmla="*/ 1893904 w 3022187"/>
              <a:gd name="connsiteY4" fmla="*/ 0 h 1709426"/>
              <a:gd name="connsiteX5" fmla="*/ 2427824 w 3022187"/>
              <a:gd name="connsiteY5" fmla="*/ 0 h 1709426"/>
              <a:gd name="connsiteX6" fmla="*/ 3022187 w 3022187"/>
              <a:gd name="connsiteY6" fmla="*/ 0 h 1709426"/>
              <a:gd name="connsiteX7" fmla="*/ 3022187 w 3022187"/>
              <a:gd name="connsiteY7" fmla="*/ 569809 h 1709426"/>
              <a:gd name="connsiteX8" fmla="*/ 3022187 w 3022187"/>
              <a:gd name="connsiteY8" fmla="*/ 1105429 h 1709426"/>
              <a:gd name="connsiteX9" fmla="*/ 3022187 w 3022187"/>
              <a:gd name="connsiteY9" fmla="*/ 1709426 h 1709426"/>
              <a:gd name="connsiteX10" fmla="*/ 2578933 w 3022187"/>
              <a:gd name="connsiteY10" fmla="*/ 1709426 h 1709426"/>
              <a:gd name="connsiteX11" fmla="*/ 2165901 w 3022187"/>
              <a:gd name="connsiteY11" fmla="*/ 1709426 h 1709426"/>
              <a:gd name="connsiteX12" fmla="*/ 1631981 w 3022187"/>
              <a:gd name="connsiteY12" fmla="*/ 1709426 h 1709426"/>
              <a:gd name="connsiteX13" fmla="*/ 1188727 w 3022187"/>
              <a:gd name="connsiteY13" fmla="*/ 1709426 h 1709426"/>
              <a:gd name="connsiteX14" fmla="*/ 654807 w 3022187"/>
              <a:gd name="connsiteY14" fmla="*/ 1709426 h 1709426"/>
              <a:gd name="connsiteX15" fmla="*/ 0 w 3022187"/>
              <a:gd name="connsiteY15" fmla="*/ 1709426 h 1709426"/>
              <a:gd name="connsiteX16" fmla="*/ 0 w 3022187"/>
              <a:gd name="connsiteY16" fmla="*/ 1156712 h 1709426"/>
              <a:gd name="connsiteX17" fmla="*/ 0 w 3022187"/>
              <a:gd name="connsiteY17" fmla="*/ 569809 h 1709426"/>
              <a:gd name="connsiteX18" fmla="*/ 0 w 3022187"/>
              <a:gd name="connsiteY18" fmla="*/ 0 h 170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022187" h="1709426" fill="none" extrusionOk="0">
                <a:moveTo>
                  <a:pt x="0" y="0"/>
                </a:moveTo>
                <a:cubicBezTo>
                  <a:pt x="216229" y="-1467"/>
                  <a:pt x="231083" y="23630"/>
                  <a:pt x="443254" y="0"/>
                </a:cubicBezTo>
                <a:cubicBezTo>
                  <a:pt x="655425" y="-23630"/>
                  <a:pt x="855566" y="18622"/>
                  <a:pt x="977174" y="0"/>
                </a:cubicBezTo>
                <a:cubicBezTo>
                  <a:pt x="1098782" y="-18622"/>
                  <a:pt x="1308371" y="26464"/>
                  <a:pt x="1450650" y="0"/>
                </a:cubicBezTo>
                <a:cubicBezTo>
                  <a:pt x="1592929" y="-26464"/>
                  <a:pt x="1731764" y="34280"/>
                  <a:pt x="1893904" y="0"/>
                </a:cubicBezTo>
                <a:cubicBezTo>
                  <a:pt x="2056044" y="-34280"/>
                  <a:pt x="2182266" y="33650"/>
                  <a:pt x="2427824" y="0"/>
                </a:cubicBezTo>
                <a:cubicBezTo>
                  <a:pt x="2673382" y="-33650"/>
                  <a:pt x="2869676" y="68056"/>
                  <a:pt x="3022187" y="0"/>
                </a:cubicBezTo>
                <a:cubicBezTo>
                  <a:pt x="3049403" y="172578"/>
                  <a:pt x="2998087" y="361023"/>
                  <a:pt x="3022187" y="569809"/>
                </a:cubicBezTo>
                <a:cubicBezTo>
                  <a:pt x="3046287" y="778595"/>
                  <a:pt x="2986820" y="947897"/>
                  <a:pt x="3022187" y="1105429"/>
                </a:cubicBezTo>
                <a:cubicBezTo>
                  <a:pt x="3057554" y="1262961"/>
                  <a:pt x="2964205" y="1524240"/>
                  <a:pt x="3022187" y="1709426"/>
                </a:cubicBezTo>
                <a:cubicBezTo>
                  <a:pt x="2814024" y="1751850"/>
                  <a:pt x="2722671" y="1661895"/>
                  <a:pt x="2578933" y="1709426"/>
                </a:cubicBezTo>
                <a:cubicBezTo>
                  <a:pt x="2435195" y="1756957"/>
                  <a:pt x="2356453" y="1666683"/>
                  <a:pt x="2165901" y="1709426"/>
                </a:cubicBezTo>
                <a:cubicBezTo>
                  <a:pt x="1975349" y="1752169"/>
                  <a:pt x="1782099" y="1701447"/>
                  <a:pt x="1631981" y="1709426"/>
                </a:cubicBezTo>
                <a:cubicBezTo>
                  <a:pt x="1481863" y="1717405"/>
                  <a:pt x="1304968" y="1667735"/>
                  <a:pt x="1188727" y="1709426"/>
                </a:cubicBezTo>
                <a:cubicBezTo>
                  <a:pt x="1072486" y="1751117"/>
                  <a:pt x="834258" y="1655410"/>
                  <a:pt x="654807" y="1709426"/>
                </a:cubicBezTo>
                <a:cubicBezTo>
                  <a:pt x="475356" y="1763442"/>
                  <a:pt x="207401" y="1637817"/>
                  <a:pt x="0" y="1709426"/>
                </a:cubicBezTo>
                <a:cubicBezTo>
                  <a:pt x="-36868" y="1461503"/>
                  <a:pt x="33452" y="1363976"/>
                  <a:pt x="0" y="1156712"/>
                </a:cubicBezTo>
                <a:cubicBezTo>
                  <a:pt x="-33452" y="949448"/>
                  <a:pt x="9" y="764108"/>
                  <a:pt x="0" y="569809"/>
                </a:cubicBezTo>
                <a:cubicBezTo>
                  <a:pt x="-9" y="375510"/>
                  <a:pt x="34732" y="168124"/>
                  <a:pt x="0" y="0"/>
                </a:cubicBezTo>
                <a:close/>
              </a:path>
              <a:path w="3022187" h="1709426" stroke="0" extrusionOk="0">
                <a:moveTo>
                  <a:pt x="0" y="0"/>
                </a:moveTo>
                <a:cubicBezTo>
                  <a:pt x="130601" y="-23629"/>
                  <a:pt x="277737" y="48346"/>
                  <a:pt x="473476" y="0"/>
                </a:cubicBezTo>
                <a:cubicBezTo>
                  <a:pt x="669215" y="-48346"/>
                  <a:pt x="684916" y="37982"/>
                  <a:pt x="886508" y="0"/>
                </a:cubicBezTo>
                <a:cubicBezTo>
                  <a:pt x="1088100" y="-37982"/>
                  <a:pt x="1244861" y="21562"/>
                  <a:pt x="1450650" y="0"/>
                </a:cubicBezTo>
                <a:cubicBezTo>
                  <a:pt x="1656439" y="-21562"/>
                  <a:pt x="1733702" y="8194"/>
                  <a:pt x="1924126" y="0"/>
                </a:cubicBezTo>
                <a:cubicBezTo>
                  <a:pt x="2114550" y="-8194"/>
                  <a:pt x="2243462" y="39248"/>
                  <a:pt x="2397602" y="0"/>
                </a:cubicBezTo>
                <a:cubicBezTo>
                  <a:pt x="2551742" y="-39248"/>
                  <a:pt x="2794604" y="379"/>
                  <a:pt x="3022187" y="0"/>
                </a:cubicBezTo>
                <a:cubicBezTo>
                  <a:pt x="3025681" y="155055"/>
                  <a:pt x="3019109" y="342055"/>
                  <a:pt x="3022187" y="535620"/>
                </a:cubicBezTo>
                <a:cubicBezTo>
                  <a:pt x="3025265" y="729185"/>
                  <a:pt x="2983284" y="949090"/>
                  <a:pt x="3022187" y="1105429"/>
                </a:cubicBezTo>
                <a:cubicBezTo>
                  <a:pt x="3061090" y="1261768"/>
                  <a:pt x="2989757" y="1468219"/>
                  <a:pt x="3022187" y="1709426"/>
                </a:cubicBezTo>
                <a:cubicBezTo>
                  <a:pt x="2805520" y="1750331"/>
                  <a:pt x="2712068" y="1684371"/>
                  <a:pt x="2578933" y="1709426"/>
                </a:cubicBezTo>
                <a:cubicBezTo>
                  <a:pt x="2445798" y="1734481"/>
                  <a:pt x="2287922" y="1684810"/>
                  <a:pt x="2075235" y="1709426"/>
                </a:cubicBezTo>
                <a:cubicBezTo>
                  <a:pt x="1862548" y="1734042"/>
                  <a:pt x="1729003" y="1702168"/>
                  <a:pt x="1601759" y="1709426"/>
                </a:cubicBezTo>
                <a:cubicBezTo>
                  <a:pt x="1474515" y="1716684"/>
                  <a:pt x="1309499" y="1670828"/>
                  <a:pt x="1037618" y="1709426"/>
                </a:cubicBezTo>
                <a:cubicBezTo>
                  <a:pt x="765737" y="1748024"/>
                  <a:pt x="646649" y="1682756"/>
                  <a:pt x="473476" y="1709426"/>
                </a:cubicBezTo>
                <a:cubicBezTo>
                  <a:pt x="300303" y="1736096"/>
                  <a:pt x="220998" y="1707928"/>
                  <a:pt x="0" y="1709426"/>
                </a:cubicBezTo>
                <a:cubicBezTo>
                  <a:pt x="-45559" y="1458114"/>
                  <a:pt x="40154" y="1334861"/>
                  <a:pt x="0" y="1139617"/>
                </a:cubicBezTo>
                <a:cubicBezTo>
                  <a:pt x="-40154" y="944373"/>
                  <a:pt x="45667" y="814733"/>
                  <a:pt x="0" y="586903"/>
                </a:cubicBezTo>
                <a:cubicBezTo>
                  <a:pt x="-45667" y="359073"/>
                  <a:pt x="63230" y="213056"/>
                  <a:pt x="0" y="0"/>
                </a:cubicBezTo>
                <a:close/>
              </a:path>
            </a:pathLst>
          </a:custGeom>
          <a:solidFill>
            <a:schemeClr val="accent4">
              <a:lumMod val="20000"/>
              <a:lumOff val="80000"/>
            </a:schemeClr>
          </a:solidFill>
          <a:ln w="38100">
            <a:solidFill>
              <a:schemeClr val="accent2"/>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סִדַרְנוּ אֶת 14 הַמִפְלָצוֹת בְּ־7 זוּגוֹת.</a:t>
            </a:r>
          </a:p>
        </p:txBody>
      </p:sp>
      <p:pic>
        <p:nvPicPr>
          <p:cNvPr id="15" name="תמונה 14" descr="תמונה שמכילה אוסף תמונות&#10;&#10;התיאור נוצר באופן אוטומטי">
            <a:extLst>
              <a:ext uri="{FF2B5EF4-FFF2-40B4-BE49-F238E27FC236}">
                <a16:creationId xmlns:a16="http://schemas.microsoft.com/office/drawing/2014/main" id="{0F97AAD3-2CA9-9EBB-BFFB-BC560D51EB1C}"/>
              </a:ext>
            </a:extLst>
          </p:cNvPr>
          <p:cNvPicPr>
            <a:picLocks noChangeAspect="1"/>
          </p:cNvPicPr>
          <p:nvPr/>
        </p:nvPicPr>
        <p:blipFill rotWithShape="1">
          <a:blip r:embed="rId4" cstate="hqprint">
            <a:extLst>
              <a:ext uri="{BEBA8EAE-BF5A-486C-A8C5-ECC9F3942E4B}">
                <a14:imgProps xmlns:a14="http://schemas.microsoft.com/office/drawing/2010/main">
                  <a14:imgLayer r:embed="rId3">
                    <a14:imgEffect>
                      <a14:backgroundRemoval t="9205" b="90280" l="10000" r="95659">
                        <a14:foregroundMark x1="50341" y1="41016" x2="48091" y2="25184"/>
                        <a14:foregroundMark x1="48091" y1="25184" x2="51614" y2="20324"/>
                        <a14:foregroundMark x1="52477" y1="9205" x2="52477" y2="9205"/>
                        <a14:foregroundMark x1="64955" y1="19661" x2="65659" y2="20324"/>
                        <a14:foregroundMark x1="68023" y1="19219" x2="68023" y2="19219"/>
                        <a14:foregroundMark x1="61250" y1="19588" x2="61250" y2="19588"/>
                        <a14:foregroundMark x1="65364" y1="22901" x2="65023" y2="20619"/>
                        <a14:foregroundMark x1="69295" y1="25405" x2="69295" y2="25405"/>
                        <a14:foregroundMark x1="69659" y1="26215" x2="69773" y2="25847"/>
                        <a14:foregroundMark x1="70023" y1="28277" x2="70023" y2="28277"/>
                        <a14:foregroundMark x1="61909" y1="44035" x2="61523" y2="43373"/>
                        <a14:foregroundMark x1="64250" y1="59352" x2="62568" y2="73049"/>
                        <a14:foregroundMark x1="62568" y1="73049" x2="66091" y2="88365"/>
                        <a14:foregroundMark x1="64818" y1="71208" x2="64682" y2="69956"/>
                        <a14:foregroundMark x1="52750" y1="60383" x2="49523" y2="68189"/>
                        <a14:foregroundMark x1="49523" y1="68189" x2="47545" y2="81075"/>
                        <a14:foregroundMark x1="47545" y1="81075" x2="51250" y2="85714"/>
                        <a14:foregroundMark x1="51250" y1="85714" x2="52364" y2="89985"/>
                        <a14:foregroundMark x1="53068" y1="70619" x2="53000" y2="69809"/>
                        <a14:foregroundMark x1="47455" y1="68041" x2="47864" y2="67820"/>
                        <a14:foregroundMark x1="46955" y1="68262" x2="48023" y2="69809"/>
                        <a14:foregroundMark x1="53136" y1="67673" x2="52136" y2="68262"/>
                        <a14:foregroundMark x1="39682" y1="60898" x2="38409" y2="73417"/>
                        <a14:foregroundMark x1="38409" y1="73417" x2="31386" y2="81222"/>
                        <a14:foregroundMark x1="31909" y1="60236" x2="33341" y2="67084"/>
                        <a14:foregroundMark x1="37000" y1="85788" x2="38250" y2="90427"/>
                        <a14:foregroundMark x1="37841" y1="44624" x2="38682" y2="29602"/>
                        <a14:foregroundMark x1="38682" y1="29602" x2="38091" y2="16716"/>
                        <a14:foregroundMark x1="38091" y1="16716" x2="33955" y2="14801"/>
                        <a14:foregroundMark x1="33955" y1="14801" x2="32341" y2="27172"/>
                        <a14:foregroundMark x1="32341" y1="27172" x2="34182" y2="39691"/>
                        <a14:foregroundMark x1="34182" y1="39691" x2="33386" y2="44698"/>
                        <a14:foregroundMark x1="86809" y1="23343" x2="86659" y2="20987"/>
                        <a14:foregroundMark x1="86936" y1="25331" x2="86809" y2="23343"/>
                        <a14:foregroundMark x1="88159" y1="44551" x2="86936" y2="25331"/>
                        <a14:foregroundMark x1="88841" y1="14286" x2="90318" y2="21355"/>
                        <a14:foregroundMark x1="90545" y1="12813" x2="93091" y2="24374"/>
                        <a14:foregroundMark x1="93030" y1="25626" x2="92364" y2="39249"/>
                        <a14:foregroundMark x1="93091" y1="24374" x2="93030" y2="25626"/>
                        <a14:foregroundMark x1="92364" y1="39249" x2="91227" y2="40280"/>
                        <a14:foregroundMark x1="94560" y1="25626" x2="93977" y2="31296"/>
                        <a14:foregroundMark x1="94886" y1="22459" x2="94560" y2="25626"/>
                        <a14:foregroundMark x1="94432" y1="38292" x2="95659" y2="41311"/>
                        <a14:foregroundMark x1="90568" y1="59573" x2="88955" y2="74521"/>
                        <a14:foregroundMark x1="88955" y1="74521" x2="93409" y2="80854"/>
                        <a14:foregroundMark x1="93409" y1="80854" x2="93773" y2="59352"/>
                        <a14:foregroundMark x1="77295" y1="15758" x2="75659" y2="28866"/>
                        <a14:foregroundMark x1="75659" y1="28866" x2="78136" y2="39323"/>
                        <a14:foregroundMark x1="78738" y1="38508" x2="81727" y2="34462"/>
                        <a14:foregroundMark x1="81727" y1="34462" x2="80545" y2="20324"/>
                        <a14:foregroundMark x1="80545" y1="20324" x2="77545" y2="17378"/>
                        <a14:foregroundMark x1="77473" y1="40869" x2="77659" y2="39838"/>
                        <a14:foregroundMark x1="76955" y1="43741" x2="77473" y2="40869"/>
                        <a14:foregroundMark x1="78045" y1="39175" x2="78068" y2="39912"/>
                        <a14:foregroundMark x1="81886" y1="15317" x2="81386" y2="18189"/>
                        <a14:foregroundMark x1="75455" y1="17158" x2="75136" y2="15685"/>
                        <a14:foregroundMark x1="74659" y1="39838" x2="74705" y2="39985"/>
                        <a14:foregroundMark x1="75205" y1="41311" x2="75205" y2="41090"/>
                        <a14:foregroundMark x1="75705" y1="41016" x2="75705" y2="41016"/>
                        <a14:foregroundMark x1="82250" y1="41311" x2="82250" y2="41311"/>
                        <a14:foregroundMark x1="81091" y1="40943" x2="81091" y2="40943"/>
                        <a14:foregroundMark x1="48023" y1="18999" x2="51614" y2="16789"/>
                        <a14:foregroundMark x1="47136" y1="9205" x2="47205" y2="9205"/>
                        <a14:foregroundMark x1="81389" y1="60670" x2="78159" y2="62150"/>
                        <a14:foregroundMark x1="82659" y1="60088" x2="81943" y2="60416"/>
                        <a14:foregroundMark x1="78159" y1="62150" x2="75500" y2="72165"/>
                        <a14:foregroundMark x1="75500" y1="72165" x2="77273" y2="84683"/>
                        <a14:foregroundMark x1="77273" y1="84683" x2="81318" y2="81591"/>
                        <a14:foregroundMark x1="81318" y1="81591" x2="81659" y2="68778"/>
                        <a14:foregroundMark x1="81659" y1="68778" x2="83159" y2="58100"/>
                        <a14:foregroundMark x1="74977" y1="58100" x2="75500" y2="62150"/>
                        <a14:foregroundMark x1="63205" y1="64728" x2="62136" y2="78498"/>
                        <a14:foregroundMark x1="62136" y1="78498" x2="66091" y2="81517"/>
                        <a14:foregroundMark x1="66091" y1="81517" x2="66500" y2="67231"/>
                        <a14:foregroundMark x1="19841" y1="21281" x2="19750" y2="35862"/>
                        <a14:foregroundMark x1="19750" y1="35862" x2="23705" y2="32106"/>
                        <a14:foregroundMark x1="23705" y1="32106" x2="20659" y2="21281"/>
                        <a14:foregroundMark x1="20659" y1="21281" x2="19545" y2="21723"/>
                        <a14:foregroundMark x1="18409" y1="12297" x2="18364" y2="12297"/>
                        <a14:foregroundMark x1="21250" y1="10898" x2="21182" y2="11635"/>
                        <a14:foregroundMark x1="24023" y1="14359" x2="23614" y2="14580"/>
                        <a14:foregroundMark x1="23705" y1="12150" x2="23705" y2="12224"/>
                        <a14:foregroundMark x1="20955" y1="9647" x2="20432" y2="12518"/>
                        <a14:foregroundMark x1="24295" y1="12297" x2="23727" y2="15979"/>
                        <a14:foregroundMark x1="21705" y1="14728" x2="21705" y2="14728"/>
                        <a14:foregroundMark x1="21932" y1="10604" x2="21932" y2="10604"/>
                        <a14:foregroundMark x1="18182" y1="13844" x2="18182" y2="13844"/>
                        <a14:foregroundMark x1="19614" y1="12813" x2="19614" y2="12813"/>
                        <a14:foregroundMark x1="61477" y1="10677" x2="61477" y2="10677"/>
                        <a14:foregroundMark x1="24364" y1="74448" x2="20705" y2="84536"/>
                        <a14:foregroundMark x1="20705" y1="84536" x2="17886" y2="74890"/>
                        <a14:foregroundMark x1="17886" y1="74890" x2="20750" y2="65243"/>
                        <a14:foregroundMark x1="20750" y1="65243" x2="22864" y2="69440"/>
                        <a14:foregroundMark x1="18818" y1="64507" x2="18023" y2="61782"/>
                        <a14:foregroundMark x1="25023" y1="62150" x2="24295" y2="65979"/>
                        <a14:foregroundMark x1="75136" y1="14507" x2="75136" y2="14507"/>
                        <a14:foregroundMark x1="67795" y1="10457" x2="67818" y2="10457"/>
                        <a14:backgroundMark x1="76523" y1="39323" x2="76205" y2="40280"/>
                        <a14:backgroundMark x1="78409" y1="38071" x2="78271" y2="39103"/>
                        <a14:backgroundMark x1="78455" y1="40869" x2="78455" y2="40869"/>
                        <a14:backgroundMark x1="93886" y1="25626" x2="93886" y2="25626"/>
                        <a14:backgroundMark x1="87591" y1="25331" x2="87591" y2="25331"/>
                        <a14:backgroundMark x1="87864" y1="23343" x2="87864" y2="23343"/>
                        <a14:backgroundMark x1="81500" y1="60162" x2="81500" y2="60162"/>
                        <a14:backgroundMark x1="81818" y1="59794" x2="81227" y2="59867"/>
                        <a14:backgroundMark x1="22159" y1="17378" x2="22159" y2="17378"/>
                        <a14:backgroundMark x1="20273" y1="17894" x2="20273" y2="17894"/>
                      </a14:backgroundRemoval>
                    </a14:imgEffect>
                    <a14:imgEffect>
                      <a14:saturation sat="33000"/>
                    </a14:imgEffect>
                  </a14:imgLayer>
                </a14:imgProps>
              </a:ext>
              <a:ext uri="{28A0092B-C50C-407E-A947-70E740481C1C}">
                <a14:useLocalDpi xmlns:a14="http://schemas.microsoft.com/office/drawing/2010/main" val="0"/>
              </a:ext>
            </a:extLst>
          </a:blip>
          <a:srcRect l="44598" t="4549" r="44613" b="50553"/>
          <a:stretch/>
        </p:blipFill>
        <p:spPr>
          <a:xfrm>
            <a:off x="10867289" y="1457685"/>
            <a:ext cx="899075" cy="1154544"/>
          </a:xfrm>
          <a:prstGeom prst="rect">
            <a:avLst/>
          </a:prstGeom>
        </p:spPr>
      </p:pic>
      <p:pic>
        <p:nvPicPr>
          <p:cNvPr id="18" name="תמונה 17" descr="תמונה שמכילה אוסף תמונות&#10;&#10;התיאור נוצר באופן אוטומטי">
            <a:extLst>
              <a:ext uri="{FF2B5EF4-FFF2-40B4-BE49-F238E27FC236}">
                <a16:creationId xmlns:a16="http://schemas.microsoft.com/office/drawing/2014/main" id="{62A65F52-9CF1-42DE-C852-5103067B865C}"/>
              </a:ext>
            </a:extLst>
          </p:cNvPr>
          <p:cNvPicPr>
            <a:picLocks noChangeAspect="1"/>
          </p:cNvPicPr>
          <p:nvPr/>
        </p:nvPicPr>
        <p:blipFill rotWithShape="1">
          <a:blip r:embed="rId5" cstate="hqprint">
            <a:extLst>
              <a:ext uri="{BEBA8EAE-BF5A-486C-A8C5-ECC9F3942E4B}">
                <a14:imgProps xmlns:a14="http://schemas.microsoft.com/office/drawing/2010/main">
                  <a14:imgLayer r:embed="rId3">
                    <a14:imgEffect>
                      <a14:backgroundRemoval t="9205" b="90280" l="10000" r="95659">
                        <a14:foregroundMark x1="50341" y1="41016" x2="48091" y2="25184"/>
                        <a14:foregroundMark x1="48091" y1="25184" x2="51614" y2="20324"/>
                        <a14:foregroundMark x1="52477" y1="9205" x2="52477" y2="9205"/>
                        <a14:foregroundMark x1="64955" y1="19661" x2="65659" y2="20324"/>
                        <a14:foregroundMark x1="68023" y1="19219" x2="68023" y2="19219"/>
                        <a14:foregroundMark x1="61250" y1="19588" x2="61250" y2="19588"/>
                        <a14:foregroundMark x1="65364" y1="22901" x2="65023" y2="20619"/>
                        <a14:foregroundMark x1="69295" y1="25405" x2="69295" y2="25405"/>
                        <a14:foregroundMark x1="69659" y1="26215" x2="69773" y2="25847"/>
                        <a14:foregroundMark x1="70023" y1="28277" x2="70023" y2="28277"/>
                        <a14:foregroundMark x1="61909" y1="44035" x2="61523" y2="43373"/>
                        <a14:foregroundMark x1="64250" y1="59352" x2="62568" y2="73049"/>
                        <a14:foregroundMark x1="62568" y1="73049" x2="66091" y2="88365"/>
                        <a14:foregroundMark x1="64818" y1="71208" x2="64682" y2="69956"/>
                        <a14:foregroundMark x1="52750" y1="60383" x2="49523" y2="68189"/>
                        <a14:foregroundMark x1="49523" y1="68189" x2="47545" y2="81075"/>
                        <a14:foregroundMark x1="47545" y1="81075" x2="51250" y2="85714"/>
                        <a14:foregroundMark x1="51250" y1="85714" x2="52364" y2="89985"/>
                        <a14:foregroundMark x1="53068" y1="70619" x2="53000" y2="69809"/>
                        <a14:foregroundMark x1="47455" y1="68041" x2="47864" y2="67820"/>
                        <a14:foregroundMark x1="46955" y1="68262" x2="48023" y2="69809"/>
                        <a14:foregroundMark x1="53136" y1="67673" x2="52136" y2="68262"/>
                        <a14:foregroundMark x1="39682" y1="60898" x2="38409" y2="73417"/>
                        <a14:foregroundMark x1="38409" y1="73417" x2="31386" y2="81222"/>
                        <a14:foregroundMark x1="31909" y1="60236" x2="33341" y2="67084"/>
                        <a14:foregroundMark x1="37000" y1="85788" x2="38250" y2="90427"/>
                        <a14:foregroundMark x1="37841" y1="44624" x2="38682" y2="29602"/>
                        <a14:foregroundMark x1="38682" y1="29602" x2="38091" y2="16716"/>
                        <a14:foregroundMark x1="38091" y1="16716" x2="33955" y2="14801"/>
                        <a14:foregroundMark x1="33955" y1="14801" x2="32341" y2="27172"/>
                        <a14:foregroundMark x1="32341" y1="27172" x2="34182" y2="39691"/>
                        <a14:foregroundMark x1="34182" y1="39691" x2="33386" y2="44698"/>
                        <a14:foregroundMark x1="86809" y1="23343" x2="86659" y2="20987"/>
                        <a14:foregroundMark x1="86936" y1="25331" x2="86809" y2="23343"/>
                        <a14:foregroundMark x1="88159" y1="44551" x2="86936" y2="25331"/>
                        <a14:foregroundMark x1="88841" y1="14286" x2="90318" y2="21355"/>
                        <a14:foregroundMark x1="90545" y1="12813" x2="93091" y2="24374"/>
                        <a14:foregroundMark x1="93030" y1="25626" x2="92364" y2="39249"/>
                        <a14:foregroundMark x1="93091" y1="24374" x2="93030" y2="25626"/>
                        <a14:foregroundMark x1="92364" y1="39249" x2="91227" y2="40280"/>
                        <a14:foregroundMark x1="94560" y1="25626" x2="93977" y2="31296"/>
                        <a14:foregroundMark x1="94886" y1="22459" x2="94560" y2="25626"/>
                        <a14:foregroundMark x1="94432" y1="38292" x2="95659" y2="41311"/>
                        <a14:foregroundMark x1="90568" y1="59573" x2="88955" y2="74521"/>
                        <a14:foregroundMark x1="88955" y1="74521" x2="93409" y2="80854"/>
                        <a14:foregroundMark x1="93409" y1="80854" x2="93773" y2="59352"/>
                        <a14:foregroundMark x1="77295" y1="15758" x2="75659" y2="28866"/>
                        <a14:foregroundMark x1="75659" y1="28866" x2="78136" y2="39323"/>
                        <a14:foregroundMark x1="78738" y1="38508" x2="81727" y2="34462"/>
                        <a14:foregroundMark x1="81727" y1="34462" x2="80545" y2="20324"/>
                        <a14:foregroundMark x1="80545" y1="20324" x2="77545" y2="17378"/>
                        <a14:foregroundMark x1="77473" y1="40869" x2="77659" y2="39838"/>
                        <a14:foregroundMark x1="76955" y1="43741" x2="77473" y2="40869"/>
                        <a14:foregroundMark x1="78045" y1="39175" x2="78068" y2="39912"/>
                        <a14:foregroundMark x1="81886" y1="15317" x2="81386" y2="18189"/>
                        <a14:foregroundMark x1="75455" y1="17158" x2="75136" y2="15685"/>
                        <a14:foregroundMark x1="74659" y1="39838" x2="74705" y2="39985"/>
                        <a14:foregroundMark x1="75205" y1="41311" x2="75205" y2="41090"/>
                        <a14:foregroundMark x1="75705" y1="41016" x2="75705" y2="41016"/>
                        <a14:foregroundMark x1="82250" y1="41311" x2="82250" y2="41311"/>
                        <a14:foregroundMark x1="81091" y1="40943" x2="81091" y2="40943"/>
                        <a14:foregroundMark x1="48023" y1="18999" x2="51614" y2="16789"/>
                        <a14:foregroundMark x1="47136" y1="9205" x2="47205" y2="9205"/>
                        <a14:foregroundMark x1="81389" y1="60670" x2="78159" y2="62150"/>
                        <a14:foregroundMark x1="82659" y1="60088" x2="81943" y2="60416"/>
                        <a14:foregroundMark x1="78159" y1="62150" x2="75500" y2="72165"/>
                        <a14:foregroundMark x1="75500" y1="72165" x2="77273" y2="84683"/>
                        <a14:foregroundMark x1="77273" y1="84683" x2="81318" y2="81591"/>
                        <a14:foregroundMark x1="81318" y1="81591" x2="81659" y2="68778"/>
                        <a14:foregroundMark x1="81659" y1="68778" x2="83159" y2="58100"/>
                        <a14:foregroundMark x1="74977" y1="58100" x2="75500" y2="62150"/>
                        <a14:foregroundMark x1="63205" y1="64728" x2="62136" y2="78498"/>
                        <a14:foregroundMark x1="62136" y1="78498" x2="66091" y2="81517"/>
                        <a14:foregroundMark x1="66091" y1="81517" x2="66500" y2="67231"/>
                        <a14:foregroundMark x1="19841" y1="21281" x2="19750" y2="35862"/>
                        <a14:foregroundMark x1="19750" y1="35862" x2="23705" y2="32106"/>
                        <a14:foregroundMark x1="23705" y1="32106" x2="20659" y2="21281"/>
                        <a14:foregroundMark x1="20659" y1="21281" x2="19545" y2="21723"/>
                        <a14:foregroundMark x1="18409" y1="12297" x2="18364" y2="12297"/>
                        <a14:foregroundMark x1="21250" y1="10898" x2="21182" y2="11635"/>
                        <a14:foregroundMark x1="24023" y1="14359" x2="23614" y2="14580"/>
                        <a14:foregroundMark x1="23705" y1="12150" x2="23705" y2="12224"/>
                        <a14:foregroundMark x1="20955" y1="9647" x2="20432" y2="12518"/>
                        <a14:foregroundMark x1="24295" y1="12297" x2="23727" y2="15979"/>
                        <a14:foregroundMark x1="21705" y1="14728" x2="21705" y2="14728"/>
                        <a14:foregroundMark x1="21932" y1="10604" x2="21932" y2="10604"/>
                        <a14:foregroundMark x1="18182" y1="13844" x2="18182" y2="13844"/>
                        <a14:foregroundMark x1="19614" y1="12813" x2="19614" y2="12813"/>
                        <a14:foregroundMark x1="61477" y1="10677" x2="61477" y2="10677"/>
                        <a14:foregroundMark x1="24364" y1="74448" x2="20705" y2="84536"/>
                        <a14:foregroundMark x1="20705" y1="84536" x2="17886" y2="74890"/>
                        <a14:foregroundMark x1="17886" y1="74890" x2="20750" y2="65243"/>
                        <a14:foregroundMark x1="20750" y1="65243" x2="22864" y2="69440"/>
                        <a14:foregroundMark x1="18818" y1="64507" x2="18023" y2="61782"/>
                        <a14:foregroundMark x1="25023" y1="62150" x2="24295" y2="65979"/>
                        <a14:foregroundMark x1="75136" y1="14507" x2="75136" y2="14507"/>
                        <a14:foregroundMark x1="67795" y1="10457" x2="67818" y2="10457"/>
                        <a14:backgroundMark x1="76523" y1="39323" x2="76205" y2="40280"/>
                        <a14:backgroundMark x1="78409" y1="38071" x2="78271" y2="39103"/>
                        <a14:backgroundMark x1="78455" y1="40869" x2="78455" y2="40869"/>
                        <a14:backgroundMark x1="93886" y1="25626" x2="93886" y2="25626"/>
                        <a14:backgroundMark x1="87591" y1="25331" x2="87591" y2="25331"/>
                        <a14:backgroundMark x1="87864" y1="23343" x2="87864" y2="23343"/>
                        <a14:backgroundMark x1="81500" y1="60162" x2="81500" y2="60162"/>
                        <a14:backgroundMark x1="81818" y1="59794" x2="81227" y2="59867"/>
                        <a14:backgroundMark x1="22159" y1="17378" x2="22159" y2="17378"/>
                        <a14:backgroundMark x1="20273" y1="17894" x2="20273" y2="17894"/>
                      </a14:backgroundRemoval>
                    </a14:imgEffect>
                    <a14:imgEffect>
                      <a14:saturation sat="66000"/>
                    </a14:imgEffect>
                  </a14:imgLayer>
                </a14:imgProps>
              </a:ext>
              <a:ext uri="{28A0092B-C50C-407E-A947-70E740481C1C}">
                <a14:useLocalDpi xmlns:a14="http://schemas.microsoft.com/office/drawing/2010/main" val="0"/>
              </a:ext>
            </a:extLst>
          </a:blip>
          <a:srcRect l="72955" t="54517" r="15334" b="5451"/>
          <a:stretch/>
        </p:blipFill>
        <p:spPr>
          <a:xfrm>
            <a:off x="9325753" y="2049508"/>
            <a:ext cx="989907" cy="1044150"/>
          </a:xfrm>
          <a:prstGeom prst="rect">
            <a:avLst/>
          </a:prstGeom>
        </p:spPr>
      </p:pic>
    </p:spTree>
    <p:extLst>
      <p:ext uri="{BB962C8B-B14F-4D97-AF65-F5344CB8AC3E}">
        <p14:creationId xmlns:p14="http://schemas.microsoft.com/office/powerpoint/2010/main" val="171106289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6"/>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hidden"/>
                                      </p:to>
                                    </p:set>
                                  </p:childTnLst>
                                </p:cTn>
                              </p:par>
                              <p:par>
                                <p:cTn id="9" presetID="1" presetClass="entr" presetSubtype="0"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1" nodeType="afterEffect">
                                  <p:stCondLst>
                                    <p:cond delay="0"/>
                                  </p:stCondLst>
                                  <p:childTnLst>
                                    <p:set>
                                      <p:cBhvr>
                                        <p:cTn id="13" dur="1" fill="hold">
                                          <p:stCondLst>
                                            <p:cond delay="0"/>
                                          </p:stCondLst>
                                        </p:cTn>
                                        <p:tgtEl>
                                          <p:spTgt spid="23"/>
                                        </p:tgtEl>
                                        <p:attrNameLst>
                                          <p:attrName>style.visibility</p:attrName>
                                        </p:attrNameLst>
                                      </p:cBhvr>
                                      <p:to>
                                        <p:strVal val="visible"/>
                                      </p:to>
                                    </p:set>
                                  </p:childTnLst>
                                </p:cTn>
                              </p:par>
                            </p:childTnLst>
                          </p:cTn>
                        </p:par>
                      </p:childTnLst>
                    </p:cTn>
                  </p:par>
                </p:childTnLst>
              </p:cTn>
              <p:nextCondLst>
                <p:cond evt="onClick" delay="0">
                  <p:tgtEl>
                    <p:spTgt spid="16"/>
                  </p:tgtEl>
                </p:cond>
              </p:nextCondLst>
            </p:seq>
            <p:seq concurrent="1" nextAc="seek">
              <p:cTn id="14" restart="whenNotActive" fill="hold" evtFilter="cancelBubble" nodeType="interactiveSeq">
                <p:stCondLst>
                  <p:cond evt="onClick" delay="0">
                    <p:tgtEl>
                      <p:spTgt spid="23"/>
                    </p:tgtEl>
                  </p:cond>
                </p:stCondLst>
                <p:endSync evt="end" delay="0">
                  <p:rtn val="all"/>
                </p:endSync>
                <p:childTnLst>
                  <p:par>
                    <p:cTn id="15" fill="hold">
                      <p:stCondLst>
                        <p:cond delay="0"/>
                      </p:stCondLst>
                      <p:childTnLst>
                        <p:par>
                          <p:cTn id="16" fill="hold">
                            <p:stCondLst>
                              <p:cond delay="0"/>
                            </p:stCondLst>
                            <p:childTnLst>
                              <p:par>
                                <p:cTn id="17" presetID="1" presetClass="exit" presetSubtype="0" fill="hold" grpId="0" nodeType="withEffect">
                                  <p:stCondLst>
                                    <p:cond delay="0"/>
                                  </p:stCondLst>
                                  <p:childTnLst>
                                    <p:set>
                                      <p:cBhvr>
                                        <p:cTn id="18" dur="1" fill="hold">
                                          <p:stCondLst>
                                            <p:cond delay="0"/>
                                          </p:stCondLst>
                                        </p:cTn>
                                        <p:tgtEl>
                                          <p:spTgt spid="23"/>
                                        </p:tgtEl>
                                        <p:attrNameLst>
                                          <p:attrName>style.visibility</p:attrName>
                                        </p:attrNameLst>
                                      </p:cBhvr>
                                      <p:to>
                                        <p:strVal val="hidden"/>
                                      </p:to>
                                    </p:set>
                                  </p:childTnLst>
                                </p:cTn>
                              </p:par>
                              <p:par>
                                <p:cTn id="19" presetID="42" presetClass="path" presetSubtype="0" accel="50000" decel="50000" fill="hold" nodeType="withEffect">
                                  <p:stCondLst>
                                    <p:cond delay="0"/>
                                  </p:stCondLst>
                                  <p:childTnLst>
                                    <p:animMotion origin="layout" path="M 6.25E-7 -1.48148E-6 L -0.09089 -0.20208 " pathEditMode="relative" rAng="0" ptsTypes="AA">
                                      <p:cBhvr>
                                        <p:cTn id="20" dur="500" fill="hold"/>
                                        <p:tgtEl>
                                          <p:spTgt spid="6"/>
                                        </p:tgtEl>
                                        <p:attrNameLst>
                                          <p:attrName>ppt_x</p:attrName>
                                          <p:attrName>ppt_y</p:attrName>
                                        </p:attrNameLst>
                                      </p:cBhvr>
                                      <p:rCtr x="-4544" y="-10116"/>
                                    </p:animMotion>
                                  </p:childTnLst>
                                </p:cTn>
                              </p:par>
                              <p:par>
                                <p:cTn id="21" presetID="42" presetClass="path" presetSubtype="0" accel="50000" decel="50000" fill="hold" nodeType="withEffect">
                                  <p:stCondLst>
                                    <p:cond delay="0"/>
                                  </p:stCondLst>
                                  <p:childTnLst>
                                    <p:animMotion origin="layout" path="M -3.54167E-6 -4.81481E-6 L -0.16067 -0.18981 " pathEditMode="relative" rAng="0" ptsTypes="AA">
                                      <p:cBhvr>
                                        <p:cTn id="22" dur="500" fill="hold"/>
                                        <p:tgtEl>
                                          <p:spTgt spid="13"/>
                                        </p:tgtEl>
                                        <p:attrNameLst>
                                          <p:attrName>ppt_x</p:attrName>
                                          <p:attrName>ppt_y</p:attrName>
                                        </p:attrNameLst>
                                      </p:cBhvr>
                                      <p:rCtr x="-8034" y="-9491"/>
                                    </p:animMotion>
                                  </p:childTnLst>
                                </p:cTn>
                              </p:par>
                              <p:par>
                                <p:cTn id="23" presetID="42" presetClass="path" presetSubtype="0" accel="50000" decel="50000" fill="hold" nodeType="withEffect">
                                  <p:stCondLst>
                                    <p:cond delay="0"/>
                                  </p:stCondLst>
                                  <p:childTnLst>
                                    <p:animMotion origin="layout" path="M 4.79167E-6 2.22222E-6 L -0.1155 -0.06181 " pathEditMode="relative" rAng="0" ptsTypes="AA">
                                      <p:cBhvr>
                                        <p:cTn id="24" dur="500" fill="hold"/>
                                        <p:tgtEl>
                                          <p:spTgt spid="15"/>
                                        </p:tgtEl>
                                        <p:attrNameLst>
                                          <p:attrName>ppt_x</p:attrName>
                                          <p:attrName>ppt_y</p:attrName>
                                        </p:attrNameLst>
                                      </p:cBhvr>
                                      <p:rCtr x="-5781" y="-3102"/>
                                    </p:animMotion>
                                  </p:childTnLst>
                                </p:cTn>
                              </p:par>
                              <p:par>
                                <p:cTn id="25" presetID="42" presetClass="path" presetSubtype="0" accel="50000" decel="50000" fill="hold" nodeType="withEffect">
                                  <p:stCondLst>
                                    <p:cond delay="0"/>
                                  </p:stCondLst>
                                  <p:childTnLst>
                                    <p:animMotion origin="layout" path="M 1.25E-6 5.55112E-17 L -0.06432 -0.15231 " pathEditMode="relative" rAng="0" ptsTypes="AA">
                                      <p:cBhvr>
                                        <p:cTn id="26" dur="500" fill="hold"/>
                                        <p:tgtEl>
                                          <p:spTgt spid="18"/>
                                        </p:tgtEl>
                                        <p:attrNameLst>
                                          <p:attrName>ppt_x</p:attrName>
                                          <p:attrName>ppt_y</p:attrName>
                                        </p:attrNameLst>
                                      </p:cBhvr>
                                      <p:rCtr x="-3216" y="-7616"/>
                                    </p:animMotion>
                                  </p:childTnLst>
                                </p:cTn>
                              </p:par>
                              <p:par>
                                <p:cTn id="27" presetID="42" presetClass="path" presetSubtype="0" accel="50000" decel="50000" fill="hold" nodeType="withEffect">
                                  <p:stCondLst>
                                    <p:cond delay="0"/>
                                  </p:stCondLst>
                                  <p:childTnLst>
                                    <p:animMotion origin="layout" path="M -2.70833E-6 1.85185E-6 L 0.00547 -0.20209 " pathEditMode="relative" rAng="0" ptsTypes="AA">
                                      <p:cBhvr>
                                        <p:cTn id="28" dur="500" fill="hold"/>
                                        <p:tgtEl>
                                          <p:spTgt spid="4"/>
                                        </p:tgtEl>
                                        <p:attrNameLst>
                                          <p:attrName>ppt_x</p:attrName>
                                          <p:attrName>ppt_y</p:attrName>
                                        </p:attrNameLst>
                                      </p:cBhvr>
                                      <p:rCtr x="273" y="-10116"/>
                                    </p:animMotion>
                                  </p:childTnLst>
                                </p:cTn>
                              </p:par>
                              <p:par>
                                <p:cTn id="29" presetID="42" presetClass="path" presetSubtype="0" accel="50000" decel="50000" fill="hold" nodeType="withEffect">
                                  <p:stCondLst>
                                    <p:cond delay="0"/>
                                  </p:stCondLst>
                                  <p:childTnLst>
                                    <p:animMotion origin="layout" path="M 2.08333E-6 -4.07407E-6 L -0.1155 -0.0618 " pathEditMode="relative" rAng="0" ptsTypes="AA">
                                      <p:cBhvr>
                                        <p:cTn id="30" dur="500" fill="hold"/>
                                        <p:tgtEl>
                                          <p:spTgt spid="7"/>
                                        </p:tgtEl>
                                        <p:attrNameLst>
                                          <p:attrName>ppt_x</p:attrName>
                                          <p:attrName>ppt_y</p:attrName>
                                        </p:attrNameLst>
                                      </p:cBhvr>
                                      <p:rCtr x="-5781" y="-3102"/>
                                    </p:animMotion>
                                  </p:childTnLst>
                                </p:cTn>
                              </p:par>
                              <p:par>
                                <p:cTn id="31" presetID="42" presetClass="path" presetSubtype="0" accel="50000" decel="50000" fill="hold" nodeType="withEffect">
                                  <p:stCondLst>
                                    <p:cond delay="0"/>
                                  </p:stCondLst>
                                  <p:childTnLst>
                                    <p:animMotion origin="layout" path="M 2.29167E-6 -4.81481E-6 L -0.13412 -0.15856 " pathEditMode="relative" rAng="0" ptsTypes="AA">
                                      <p:cBhvr>
                                        <p:cTn id="32" dur="500" fill="hold"/>
                                        <p:tgtEl>
                                          <p:spTgt spid="3"/>
                                        </p:tgtEl>
                                        <p:attrNameLst>
                                          <p:attrName>ppt_x</p:attrName>
                                          <p:attrName>ppt_y</p:attrName>
                                        </p:attrNameLst>
                                      </p:cBhvr>
                                      <p:rCtr x="-6706" y="-7940"/>
                                    </p:animMotion>
                                  </p:childTnLst>
                                </p:cTn>
                              </p:par>
                              <p:par>
                                <p:cTn id="33" presetID="42" presetClass="path" presetSubtype="0" accel="50000" decel="50000" fill="hold" nodeType="withEffect">
                                  <p:stCondLst>
                                    <p:cond delay="0"/>
                                  </p:stCondLst>
                                  <p:childTnLst>
                                    <p:animMotion origin="layout" path="M -1.45833E-6 3.7037E-6 L -0.06432 -0.15232 " pathEditMode="relative" rAng="0" ptsTypes="AA">
                                      <p:cBhvr>
                                        <p:cTn id="34" dur="500" fill="hold"/>
                                        <p:tgtEl>
                                          <p:spTgt spid="12"/>
                                        </p:tgtEl>
                                        <p:attrNameLst>
                                          <p:attrName>ppt_x</p:attrName>
                                          <p:attrName>ppt_y</p:attrName>
                                        </p:attrNameLst>
                                      </p:cBhvr>
                                      <p:rCtr x="-3216" y="-7616"/>
                                    </p:animMotion>
                                  </p:childTnLst>
                                </p:cTn>
                              </p:par>
                              <p:par>
                                <p:cTn id="35" presetID="42" presetClass="path" presetSubtype="0" accel="50000" decel="50000" fill="hold" nodeType="withEffect">
                                  <p:stCondLst>
                                    <p:cond delay="0"/>
                                  </p:stCondLst>
                                  <p:childTnLst>
                                    <p:animMotion origin="layout" path="M -4.58333E-6 0 L -0.1121 0.00648 " pathEditMode="relative" rAng="0" ptsTypes="AA">
                                      <p:cBhvr>
                                        <p:cTn id="36" dur="500" fill="hold"/>
                                        <p:tgtEl>
                                          <p:spTgt spid="14"/>
                                        </p:tgtEl>
                                        <p:attrNameLst>
                                          <p:attrName>ppt_x</p:attrName>
                                          <p:attrName>ppt_y</p:attrName>
                                        </p:attrNameLst>
                                      </p:cBhvr>
                                      <p:rCtr x="-5612" y="324"/>
                                    </p:animMotion>
                                  </p:childTnLst>
                                </p:cTn>
                              </p:par>
                              <p:par>
                                <p:cTn id="37" presetID="42" presetClass="path" presetSubtype="0" accel="50000" decel="50000" fill="hold" nodeType="withEffect">
                                  <p:stCondLst>
                                    <p:cond delay="0"/>
                                  </p:stCondLst>
                                  <p:childTnLst>
                                    <p:animMotion origin="layout" path="M 4.79167E-6 2.96296E-6 L 0.09062 -0.06412 " pathEditMode="relative" rAng="0" ptsTypes="AA">
                                      <p:cBhvr>
                                        <p:cTn id="38" dur="500" fill="hold"/>
                                        <p:tgtEl>
                                          <p:spTgt spid="10"/>
                                        </p:tgtEl>
                                        <p:attrNameLst>
                                          <p:attrName>ppt_x</p:attrName>
                                          <p:attrName>ppt_y</p:attrName>
                                        </p:attrNameLst>
                                      </p:cBhvr>
                                      <p:rCtr x="4531" y="-3218"/>
                                    </p:animMotion>
                                  </p:childTnLst>
                                </p:cTn>
                              </p:par>
                              <p:par>
                                <p:cTn id="39" presetID="42" presetClass="path" presetSubtype="0" accel="50000" decel="50000" fill="hold" nodeType="withEffect">
                                  <p:stCondLst>
                                    <p:cond delay="0"/>
                                  </p:stCondLst>
                                  <p:childTnLst>
                                    <p:animMotion origin="layout" path="M -1.875E-6 4.44444E-6 L -0.07825 -0.15857 " pathEditMode="relative" rAng="0" ptsTypes="AA">
                                      <p:cBhvr>
                                        <p:cTn id="40" dur="500" fill="hold"/>
                                        <p:tgtEl>
                                          <p:spTgt spid="9"/>
                                        </p:tgtEl>
                                        <p:attrNameLst>
                                          <p:attrName>ppt_x</p:attrName>
                                          <p:attrName>ppt_y</p:attrName>
                                        </p:attrNameLst>
                                      </p:cBhvr>
                                      <p:rCtr x="-3854" y="-6366"/>
                                    </p:animMotion>
                                  </p:childTnLst>
                                </p:cTn>
                              </p:par>
                              <p:par>
                                <p:cTn id="41" presetID="42" presetClass="path" presetSubtype="0" accel="50000" decel="50000" fill="hold" nodeType="withEffect">
                                  <p:stCondLst>
                                    <p:cond delay="0"/>
                                  </p:stCondLst>
                                  <p:childTnLst>
                                    <p:animMotion origin="layout" path="M -3.54167E-6 -4.81481E-6 L 0.05326 -0.15115 " pathEditMode="relative" rAng="0" ptsTypes="AA">
                                      <p:cBhvr>
                                        <p:cTn id="42" dur="500" fill="hold"/>
                                        <p:tgtEl>
                                          <p:spTgt spid="11"/>
                                        </p:tgtEl>
                                        <p:attrNameLst>
                                          <p:attrName>ppt_x</p:attrName>
                                          <p:attrName>ppt_y</p:attrName>
                                        </p:attrNameLst>
                                      </p:cBhvr>
                                      <p:rCtr x="2656" y="-7569"/>
                                    </p:animMotion>
                                  </p:childTnLst>
                                </p:cTn>
                              </p:par>
                              <p:par>
                                <p:cTn id="43" presetID="42" presetClass="path" presetSubtype="0" accel="50000" decel="50000" fill="hold" nodeType="withEffect">
                                  <p:stCondLst>
                                    <p:cond delay="0"/>
                                  </p:stCondLst>
                                  <p:childTnLst>
                                    <p:animMotion origin="layout" path="M 3.54167E-6 -4.44444E-6 L 0.03333 -0.16064 " pathEditMode="relative" rAng="0" ptsTypes="AA">
                                      <p:cBhvr>
                                        <p:cTn id="44" dur="500" fill="hold"/>
                                        <p:tgtEl>
                                          <p:spTgt spid="8"/>
                                        </p:tgtEl>
                                        <p:attrNameLst>
                                          <p:attrName>ppt_x</p:attrName>
                                          <p:attrName>ppt_y</p:attrName>
                                        </p:attrNameLst>
                                      </p:cBhvr>
                                      <p:rCtr x="1667" y="-8032"/>
                                    </p:animMotion>
                                  </p:childTnLst>
                                </p:cTn>
                              </p:par>
                              <p:par>
                                <p:cTn id="45" presetID="1" presetClass="exit" presetSubtype="0" fill="hold" grpId="1" nodeType="withEffect">
                                  <p:stCondLst>
                                    <p:cond delay="0"/>
                                  </p:stCondLst>
                                  <p:childTnLst>
                                    <p:set>
                                      <p:cBhvr>
                                        <p:cTn id="46" dur="1" fill="hold">
                                          <p:stCondLst>
                                            <p:cond delay="0"/>
                                          </p:stCondLst>
                                        </p:cTn>
                                        <p:tgtEl>
                                          <p:spTgt spid="2"/>
                                        </p:tgtEl>
                                        <p:attrNameLst>
                                          <p:attrName>style.visibility</p:attrName>
                                        </p:attrNameLst>
                                      </p:cBhvr>
                                      <p:to>
                                        <p:strVal val="hidden"/>
                                      </p:to>
                                    </p:set>
                                  </p:childTnLst>
                                </p:cTn>
                              </p:par>
                            </p:childTnLst>
                          </p:cTn>
                        </p:par>
                        <p:par>
                          <p:cTn id="47" fill="hold">
                            <p:stCondLst>
                              <p:cond delay="500"/>
                            </p:stCondLst>
                            <p:childTnLst>
                              <p:par>
                                <p:cTn id="48" presetID="1" presetClass="entr" presetSubtype="0" fill="hold" grpId="0" nodeType="afterEffect">
                                  <p:stCondLst>
                                    <p:cond delay="250"/>
                                  </p:stCondLst>
                                  <p:childTnLst>
                                    <p:set>
                                      <p:cBhvr>
                                        <p:cTn id="49" dur="1" fill="hold">
                                          <p:stCondLst>
                                            <p:cond delay="0"/>
                                          </p:stCondLst>
                                        </p:cTn>
                                        <p:tgtEl>
                                          <p:spTgt spid="20"/>
                                        </p:tgtEl>
                                        <p:attrNameLst>
                                          <p:attrName>style.visibility</p:attrName>
                                        </p:attrNameLst>
                                      </p:cBhvr>
                                      <p:to>
                                        <p:strVal val="visible"/>
                                      </p:to>
                                    </p:set>
                                  </p:childTnLst>
                                </p:cTn>
                              </p:par>
                            </p:childTnLst>
                          </p:cTn>
                        </p:par>
                        <p:par>
                          <p:cTn id="50" fill="hold">
                            <p:stCondLst>
                              <p:cond delay="750"/>
                            </p:stCondLst>
                            <p:childTnLst>
                              <p:par>
                                <p:cTn id="51" presetID="1" presetClass="entr" presetSubtype="0" fill="hold" grpId="1" nodeType="afterEffect">
                                  <p:stCondLst>
                                    <p:cond delay="0"/>
                                  </p:stCondLst>
                                  <p:childTnLst>
                                    <p:set>
                                      <p:cBhvr>
                                        <p:cTn id="52" dur="1" fill="hold">
                                          <p:stCondLst>
                                            <p:cond delay="0"/>
                                          </p:stCondLst>
                                        </p:cTn>
                                        <p:tgtEl>
                                          <p:spTgt spid="24"/>
                                        </p:tgtEl>
                                        <p:attrNameLst>
                                          <p:attrName>style.visibility</p:attrName>
                                        </p:attrNameLst>
                                      </p:cBhvr>
                                      <p:to>
                                        <p:strVal val="visible"/>
                                      </p:to>
                                    </p:set>
                                  </p:childTnLst>
                                </p:cTn>
                              </p:par>
                            </p:childTnLst>
                          </p:cTn>
                        </p:par>
                      </p:childTnLst>
                    </p:cTn>
                  </p:par>
                </p:childTnLst>
              </p:cTn>
              <p:nextCondLst>
                <p:cond evt="onClick" delay="0">
                  <p:tgtEl>
                    <p:spTgt spid="23"/>
                  </p:tgtEl>
                </p:cond>
              </p:nextCondLst>
            </p:seq>
            <p:seq concurrent="1" nextAc="seek">
              <p:cTn id="53" restart="whenNotActive" fill="hold" evtFilter="cancelBubble" nodeType="interactiveSeq">
                <p:stCondLst>
                  <p:cond evt="onClick" delay="0">
                    <p:tgtEl>
                      <p:spTgt spid="24"/>
                    </p:tgtEl>
                  </p:cond>
                </p:stCondLst>
                <p:endSync evt="end" delay="0">
                  <p:rtn val="all"/>
                </p:endSync>
                <p:childTnLst>
                  <p:par>
                    <p:cTn id="54" fill="hold">
                      <p:stCondLst>
                        <p:cond delay="0"/>
                      </p:stCondLst>
                      <p:childTnLst>
                        <p:par>
                          <p:cTn id="55" fill="hold">
                            <p:stCondLst>
                              <p:cond delay="0"/>
                            </p:stCondLst>
                            <p:childTnLst>
                              <p:par>
                                <p:cTn id="56" presetID="1" presetClass="exit" presetSubtype="0" fill="hold" grpId="0" nodeType="withEffect">
                                  <p:stCondLst>
                                    <p:cond delay="0"/>
                                  </p:stCondLst>
                                  <p:childTnLst>
                                    <p:set>
                                      <p:cBhvr>
                                        <p:cTn id="57" dur="1" fill="hold">
                                          <p:stCondLst>
                                            <p:cond delay="0"/>
                                          </p:stCondLst>
                                        </p:cTn>
                                        <p:tgtEl>
                                          <p:spTgt spid="24"/>
                                        </p:tgtEl>
                                        <p:attrNameLst>
                                          <p:attrName>style.visibility</p:attrName>
                                        </p:attrNameLst>
                                      </p:cBhvr>
                                      <p:to>
                                        <p:strVal val="hidden"/>
                                      </p:to>
                                    </p:set>
                                  </p:childTnLst>
                                </p:cTn>
                              </p:par>
                              <p:par>
                                <p:cTn id="58" presetID="1" presetClass="entr" presetSubtype="0" fill="hold" grpId="0" nodeType="withEffect">
                                  <p:stCondLst>
                                    <p:cond delay="0"/>
                                  </p:stCondLst>
                                  <p:childTnLst>
                                    <p:set>
                                      <p:cBhvr>
                                        <p:cTn id="59" dur="1" fill="hold">
                                          <p:stCondLst>
                                            <p:cond delay="0"/>
                                          </p:stCondLst>
                                        </p:cTn>
                                        <p:tgtEl>
                                          <p:spTgt spid="25"/>
                                        </p:tgtEl>
                                        <p:attrNameLst>
                                          <p:attrName>style.visibility</p:attrName>
                                        </p:attrNameLst>
                                      </p:cBhvr>
                                      <p:to>
                                        <p:strVal val="visible"/>
                                      </p:to>
                                    </p:set>
                                  </p:childTnLst>
                                </p:cTn>
                              </p:par>
                            </p:childTnLst>
                          </p:cTn>
                        </p:par>
                      </p:childTnLst>
                    </p:cTn>
                  </p:par>
                </p:childTnLst>
              </p:cTn>
              <p:nextCondLst>
                <p:cond evt="onClick" delay="0">
                  <p:tgtEl>
                    <p:spTgt spid="24"/>
                  </p:tgtEl>
                </p:cond>
              </p:nextCondLst>
            </p:seq>
          </p:childTnLst>
        </p:cTn>
      </p:par>
    </p:tnLst>
    <p:bldLst>
      <p:bldP spid="2" grpId="0"/>
      <p:bldP spid="2" grpId="1"/>
      <p:bldP spid="17" grpId="0"/>
      <p:bldP spid="20" grpId="0"/>
      <p:bldP spid="16" grpId="0" animBg="1"/>
      <p:bldP spid="23" grpId="0" animBg="1"/>
      <p:bldP spid="23" grpId="1" animBg="1"/>
      <p:bldP spid="24" grpId="0" animBg="1"/>
      <p:bldP spid="24" grpId="1" animBg="1"/>
      <p:bldP spid="2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תמונה 2" descr="תמונה שמכילה אוסף תמונות&#10;&#10;התיאור נוצר באופן אוטומטי">
            <a:extLst>
              <a:ext uri="{FF2B5EF4-FFF2-40B4-BE49-F238E27FC236}">
                <a16:creationId xmlns:a16="http://schemas.microsoft.com/office/drawing/2014/main" id="{521CA489-A159-D1BE-55CC-81356ECF44FA}"/>
              </a:ext>
            </a:extLst>
          </p:cNvPr>
          <p:cNvPicPr>
            <a:picLocks noChangeAspect="1"/>
          </p:cNvPicPr>
          <p:nvPr/>
        </p:nvPicPr>
        <p:blipFill rotWithShape="1">
          <a:blip r:embed="rId2" cstate="hqprint">
            <a:extLst>
              <a:ext uri="{BEBA8EAE-BF5A-486C-A8C5-ECC9F3942E4B}">
                <a14:imgProps xmlns:a14="http://schemas.microsoft.com/office/drawing/2010/main">
                  <a14:imgLayer r:embed="rId3">
                    <a14:imgEffect>
                      <a14:backgroundRemoval t="9205" b="90280" l="10000" r="95659">
                        <a14:foregroundMark x1="50341" y1="41016" x2="48091" y2="25184"/>
                        <a14:foregroundMark x1="48091" y1="25184" x2="51614" y2="20324"/>
                        <a14:foregroundMark x1="52477" y1="9205" x2="52477" y2="9205"/>
                        <a14:foregroundMark x1="64955" y1="19661" x2="65659" y2="20324"/>
                        <a14:foregroundMark x1="68023" y1="19219" x2="68023" y2="19219"/>
                        <a14:foregroundMark x1="61250" y1="19588" x2="61250" y2="19588"/>
                        <a14:foregroundMark x1="65364" y1="22901" x2="65023" y2="20619"/>
                        <a14:foregroundMark x1="69295" y1="25405" x2="69295" y2="25405"/>
                        <a14:foregroundMark x1="69659" y1="26215" x2="69773" y2="25847"/>
                        <a14:foregroundMark x1="70023" y1="28277" x2="70023" y2="28277"/>
                        <a14:foregroundMark x1="61909" y1="44035" x2="61523" y2="43373"/>
                        <a14:foregroundMark x1="64250" y1="59352" x2="62568" y2="73049"/>
                        <a14:foregroundMark x1="62568" y1="73049" x2="66091" y2="88365"/>
                        <a14:foregroundMark x1="64818" y1="71208" x2="64682" y2="69956"/>
                        <a14:foregroundMark x1="52750" y1="60383" x2="49523" y2="68189"/>
                        <a14:foregroundMark x1="49523" y1="68189" x2="47545" y2="81075"/>
                        <a14:foregroundMark x1="47545" y1="81075" x2="51250" y2="85714"/>
                        <a14:foregroundMark x1="51250" y1="85714" x2="52364" y2="89985"/>
                        <a14:foregroundMark x1="53068" y1="70619" x2="53000" y2="69809"/>
                        <a14:foregroundMark x1="47455" y1="68041" x2="47864" y2="67820"/>
                        <a14:foregroundMark x1="46955" y1="68262" x2="48023" y2="69809"/>
                        <a14:foregroundMark x1="53136" y1="67673" x2="52136" y2="68262"/>
                        <a14:foregroundMark x1="39682" y1="60898" x2="38409" y2="73417"/>
                        <a14:foregroundMark x1="38409" y1="73417" x2="31386" y2="81222"/>
                        <a14:foregroundMark x1="31909" y1="60236" x2="33341" y2="67084"/>
                        <a14:foregroundMark x1="37000" y1="85788" x2="38250" y2="90427"/>
                        <a14:foregroundMark x1="37841" y1="44624" x2="38682" y2="29602"/>
                        <a14:foregroundMark x1="38682" y1="29602" x2="38091" y2="16716"/>
                        <a14:foregroundMark x1="38091" y1="16716" x2="33955" y2="14801"/>
                        <a14:foregroundMark x1="33955" y1="14801" x2="32341" y2="27172"/>
                        <a14:foregroundMark x1="32341" y1="27172" x2="34182" y2="39691"/>
                        <a14:foregroundMark x1="34182" y1="39691" x2="33386" y2="44698"/>
                        <a14:foregroundMark x1="86809" y1="23343" x2="86659" y2="20987"/>
                        <a14:foregroundMark x1="86936" y1="25331" x2="86809" y2="23343"/>
                        <a14:foregroundMark x1="88159" y1="44551" x2="86936" y2="25331"/>
                        <a14:foregroundMark x1="88841" y1="14286" x2="90318" y2="21355"/>
                        <a14:foregroundMark x1="90545" y1="12813" x2="93091" y2="24374"/>
                        <a14:foregroundMark x1="93030" y1="25626" x2="92364" y2="39249"/>
                        <a14:foregroundMark x1="93091" y1="24374" x2="93030" y2="25626"/>
                        <a14:foregroundMark x1="92364" y1="39249" x2="91227" y2="40280"/>
                        <a14:foregroundMark x1="94560" y1="25626" x2="93977" y2="31296"/>
                        <a14:foregroundMark x1="94886" y1="22459" x2="94560" y2="25626"/>
                        <a14:foregroundMark x1="94432" y1="38292" x2="95659" y2="41311"/>
                        <a14:foregroundMark x1="90568" y1="59573" x2="88955" y2="74521"/>
                        <a14:foregroundMark x1="88955" y1="74521" x2="93409" y2="80854"/>
                        <a14:foregroundMark x1="93409" y1="80854" x2="93773" y2="59352"/>
                        <a14:foregroundMark x1="77295" y1="15758" x2="75659" y2="28866"/>
                        <a14:foregroundMark x1="75659" y1="28866" x2="78136" y2="39323"/>
                        <a14:foregroundMark x1="78738" y1="38508" x2="81727" y2="34462"/>
                        <a14:foregroundMark x1="81727" y1="34462" x2="80545" y2="20324"/>
                        <a14:foregroundMark x1="80545" y1="20324" x2="77545" y2="17378"/>
                        <a14:foregroundMark x1="77473" y1="40869" x2="77659" y2="39838"/>
                        <a14:foregroundMark x1="76955" y1="43741" x2="77473" y2="40869"/>
                        <a14:foregroundMark x1="78045" y1="39175" x2="78068" y2="39912"/>
                        <a14:foregroundMark x1="81886" y1="15317" x2="81386" y2="18189"/>
                        <a14:foregroundMark x1="75455" y1="17158" x2="75136" y2="15685"/>
                        <a14:foregroundMark x1="74659" y1="39838" x2="74705" y2="39985"/>
                        <a14:foregroundMark x1="75205" y1="41311" x2="75205" y2="41090"/>
                        <a14:foregroundMark x1="75705" y1="41016" x2="75705" y2="41016"/>
                        <a14:foregroundMark x1="82250" y1="41311" x2="82250" y2="41311"/>
                        <a14:foregroundMark x1="81091" y1="40943" x2="81091" y2="40943"/>
                        <a14:foregroundMark x1="48023" y1="18999" x2="51614" y2="16789"/>
                        <a14:foregroundMark x1="47136" y1="9205" x2="47205" y2="9205"/>
                        <a14:foregroundMark x1="81389" y1="60670" x2="78159" y2="62150"/>
                        <a14:foregroundMark x1="82659" y1="60088" x2="81943" y2="60416"/>
                        <a14:foregroundMark x1="78159" y1="62150" x2="75500" y2="72165"/>
                        <a14:foregroundMark x1="75500" y1="72165" x2="77273" y2="84683"/>
                        <a14:foregroundMark x1="77273" y1="84683" x2="81318" y2="81591"/>
                        <a14:foregroundMark x1="81318" y1="81591" x2="81659" y2="68778"/>
                        <a14:foregroundMark x1="81659" y1="68778" x2="83159" y2="58100"/>
                        <a14:foregroundMark x1="74977" y1="58100" x2="75500" y2="62150"/>
                        <a14:foregroundMark x1="63205" y1="64728" x2="62136" y2="78498"/>
                        <a14:foregroundMark x1="62136" y1="78498" x2="66091" y2="81517"/>
                        <a14:foregroundMark x1="66091" y1="81517" x2="66500" y2="67231"/>
                        <a14:foregroundMark x1="19841" y1="21281" x2="19750" y2="35862"/>
                        <a14:foregroundMark x1="19750" y1="35862" x2="23705" y2="32106"/>
                        <a14:foregroundMark x1="23705" y1="32106" x2="20659" y2="21281"/>
                        <a14:foregroundMark x1="20659" y1="21281" x2="19545" y2="21723"/>
                        <a14:foregroundMark x1="18409" y1="12297" x2="18364" y2="12297"/>
                        <a14:foregroundMark x1="21250" y1="10898" x2="21182" y2="11635"/>
                        <a14:foregroundMark x1="24023" y1="14359" x2="23614" y2="14580"/>
                        <a14:foregroundMark x1="23705" y1="12150" x2="23705" y2="12224"/>
                        <a14:foregroundMark x1="20955" y1="9647" x2="20432" y2="12518"/>
                        <a14:foregroundMark x1="24295" y1="12297" x2="23727" y2="15979"/>
                        <a14:foregroundMark x1="21705" y1="14728" x2="21705" y2="14728"/>
                        <a14:foregroundMark x1="21932" y1="10604" x2="21932" y2="10604"/>
                        <a14:foregroundMark x1="18182" y1="13844" x2="18182" y2="13844"/>
                        <a14:foregroundMark x1="19614" y1="12813" x2="19614" y2="12813"/>
                        <a14:foregroundMark x1="61477" y1="10677" x2="61477" y2="10677"/>
                        <a14:foregroundMark x1="24364" y1="74448" x2="20705" y2="84536"/>
                        <a14:foregroundMark x1="20705" y1="84536" x2="17886" y2="74890"/>
                        <a14:foregroundMark x1="17886" y1="74890" x2="20750" y2="65243"/>
                        <a14:foregroundMark x1="20750" y1="65243" x2="22864" y2="69440"/>
                        <a14:foregroundMark x1="18818" y1="64507" x2="18023" y2="61782"/>
                        <a14:foregroundMark x1="25023" y1="62150" x2="24295" y2="65979"/>
                        <a14:foregroundMark x1="75136" y1="14507" x2="75136" y2="14507"/>
                        <a14:foregroundMark x1="67795" y1="10457" x2="67818" y2="10457"/>
                        <a14:backgroundMark x1="76523" y1="39323" x2="76205" y2="40280"/>
                        <a14:backgroundMark x1="78409" y1="38071" x2="78271" y2="39103"/>
                        <a14:backgroundMark x1="78455" y1="40869" x2="78455" y2="40869"/>
                        <a14:backgroundMark x1="93886" y1="25626" x2="93886" y2="25626"/>
                        <a14:backgroundMark x1="87591" y1="25331" x2="87591" y2="25331"/>
                        <a14:backgroundMark x1="87864" y1="23343" x2="87864" y2="23343"/>
                        <a14:backgroundMark x1="81500" y1="60162" x2="81500" y2="60162"/>
                        <a14:backgroundMark x1="81818" y1="59794" x2="81227" y2="59867"/>
                        <a14:backgroundMark x1="22159" y1="17378" x2="22159" y2="17378"/>
                        <a14:backgroundMark x1="20273" y1="17894" x2="20273" y2="17894"/>
                      </a14:backgroundRemoval>
                    </a14:imgEffect>
                  </a14:imgLayer>
                </a14:imgProps>
              </a:ext>
              <a:ext uri="{28A0092B-C50C-407E-A947-70E740481C1C}">
                <a14:useLocalDpi xmlns:a14="http://schemas.microsoft.com/office/drawing/2010/main" val="0"/>
              </a:ext>
            </a:extLst>
          </a:blip>
          <a:srcRect l="14359" t="5645" r="72326" b="48473"/>
          <a:stretch/>
        </p:blipFill>
        <p:spPr>
          <a:xfrm>
            <a:off x="7770307" y="2559672"/>
            <a:ext cx="1184441" cy="1259361"/>
          </a:xfrm>
          <a:prstGeom prst="rect">
            <a:avLst/>
          </a:prstGeom>
        </p:spPr>
      </p:pic>
      <p:pic>
        <p:nvPicPr>
          <p:cNvPr id="4" name="תמונה 3" descr="תמונה שמכילה אוסף תמונות&#10;&#10;התיאור נוצר באופן אוטומטי">
            <a:extLst>
              <a:ext uri="{FF2B5EF4-FFF2-40B4-BE49-F238E27FC236}">
                <a16:creationId xmlns:a16="http://schemas.microsoft.com/office/drawing/2014/main" id="{793A5BAA-ACF5-8C94-FAAA-C381B9A1281C}"/>
              </a:ext>
            </a:extLst>
          </p:cNvPr>
          <p:cNvPicPr>
            <a:picLocks noChangeAspect="1"/>
          </p:cNvPicPr>
          <p:nvPr/>
        </p:nvPicPr>
        <p:blipFill rotWithShape="1">
          <a:blip r:embed="rId2" cstate="hqprint">
            <a:extLst>
              <a:ext uri="{BEBA8EAE-BF5A-486C-A8C5-ECC9F3942E4B}">
                <a14:imgProps xmlns:a14="http://schemas.microsoft.com/office/drawing/2010/main">
                  <a14:imgLayer r:embed="rId3">
                    <a14:imgEffect>
                      <a14:backgroundRemoval t="9205" b="90280" l="10000" r="95659">
                        <a14:foregroundMark x1="50341" y1="41016" x2="48091" y2="25184"/>
                        <a14:foregroundMark x1="48091" y1="25184" x2="51614" y2="20324"/>
                        <a14:foregroundMark x1="52477" y1="9205" x2="52477" y2="9205"/>
                        <a14:foregroundMark x1="64955" y1="19661" x2="65659" y2="20324"/>
                        <a14:foregroundMark x1="68023" y1="19219" x2="68023" y2="19219"/>
                        <a14:foregroundMark x1="61250" y1="19588" x2="61250" y2="19588"/>
                        <a14:foregroundMark x1="65364" y1="22901" x2="65023" y2="20619"/>
                        <a14:foregroundMark x1="69295" y1="25405" x2="69295" y2="25405"/>
                        <a14:foregroundMark x1="69659" y1="26215" x2="69773" y2="25847"/>
                        <a14:foregroundMark x1="70023" y1="28277" x2="70023" y2="28277"/>
                        <a14:foregroundMark x1="61909" y1="44035" x2="61523" y2="43373"/>
                        <a14:foregroundMark x1="64250" y1="59352" x2="62568" y2="73049"/>
                        <a14:foregroundMark x1="62568" y1="73049" x2="66091" y2="88365"/>
                        <a14:foregroundMark x1="64818" y1="71208" x2="64682" y2="69956"/>
                        <a14:foregroundMark x1="52750" y1="60383" x2="49523" y2="68189"/>
                        <a14:foregroundMark x1="49523" y1="68189" x2="47545" y2="81075"/>
                        <a14:foregroundMark x1="47545" y1="81075" x2="51250" y2="85714"/>
                        <a14:foregroundMark x1="51250" y1="85714" x2="52364" y2="89985"/>
                        <a14:foregroundMark x1="53068" y1="70619" x2="53000" y2="69809"/>
                        <a14:foregroundMark x1="47455" y1="68041" x2="47864" y2="67820"/>
                        <a14:foregroundMark x1="46955" y1="68262" x2="48023" y2="69809"/>
                        <a14:foregroundMark x1="53136" y1="67673" x2="52136" y2="68262"/>
                        <a14:foregroundMark x1="39682" y1="60898" x2="38409" y2="73417"/>
                        <a14:foregroundMark x1="38409" y1="73417" x2="31386" y2="81222"/>
                        <a14:foregroundMark x1="31909" y1="60236" x2="33341" y2="67084"/>
                        <a14:foregroundMark x1="37000" y1="85788" x2="38250" y2="90427"/>
                        <a14:foregroundMark x1="37841" y1="44624" x2="38682" y2="29602"/>
                        <a14:foregroundMark x1="38682" y1="29602" x2="38091" y2="16716"/>
                        <a14:foregroundMark x1="38091" y1="16716" x2="33955" y2="14801"/>
                        <a14:foregroundMark x1="33955" y1="14801" x2="32341" y2="27172"/>
                        <a14:foregroundMark x1="32341" y1="27172" x2="34182" y2="39691"/>
                        <a14:foregroundMark x1="34182" y1="39691" x2="33386" y2="44698"/>
                        <a14:foregroundMark x1="86809" y1="23343" x2="86659" y2="20987"/>
                        <a14:foregroundMark x1="86936" y1="25331" x2="86809" y2="23343"/>
                        <a14:foregroundMark x1="88159" y1="44551" x2="86936" y2="25331"/>
                        <a14:foregroundMark x1="88841" y1="14286" x2="90318" y2="21355"/>
                        <a14:foregroundMark x1="90545" y1="12813" x2="93091" y2="24374"/>
                        <a14:foregroundMark x1="93030" y1="25626" x2="92364" y2="39249"/>
                        <a14:foregroundMark x1="93091" y1="24374" x2="93030" y2="25626"/>
                        <a14:foregroundMark x1="92364" y1="39249" x2="91227" y2="40280"/>
                        <a14:foregroundMark x1="94560" y1="25626" x2="93977" y2="31296"/>
                        <a14:foregroundMark x1="94886" y1="22459" x2="94560" y2="25626"/>
                        <a14:foregroundMark x1="94432" y1="38292" x2="95659" y2="41311"/>
                        <a14:foregroundMark x1="90568" y1="59573" x2="88955" y2="74521"/>
                        <a14:foregroundMark x1="88955" y1="74521" x2="93409" y2="80854"/>
                        <a14:foregroundMark x1="93409" y1="80854" x2="93773" y2="59352"/>
                        <a14:foregroundMark x1="77295" y1="15758" x2="75659" y2="28866"/>
                        <a14:foregroundMark x1="75659" y1="28866" x2="78136" y2="39323"/>
                        <a14:foregroundMark x1="78738" y1="38508" x2="81727" y2="34462"/>
                        <a14:foregroundMark x1="81727" y1="34462" x2="80545" y2="20324"/>
                        <a14:foregroundMark x1="80545" y1="20324" x2="77545" y2="17378"/>
                        <a14:foregroundMark x1="77473" y1="40869" x2="77659" y2="39838"/>
                        <a14:foregroundMark x1="76955" y1="43741" x2="77473" y2="40869"/>
                        <a14:foregroundMark x1="78045" y1="39175" x2="78068" y2="39912"/>
                        <a14:foregroundMark x1="81886" y1="15317" x2="81386" y2="18189"/>
                        <a14:foregroundMark x1="75455" y1="17158" x2="75136" y2="15685"/>
                        <a14:foregroundMark x1="74659" y1="39838" x2="74705" y2="39985"/>
                        <a14:foregroundMark x1="75205" y1="41311" x2="75205" y2="41090"/>
                        <a14:foregroundMark x1="75705" y1="41016" x2="75705" y2="41016"/>
                        <a14:foregroundMark x1="82250" y1="41311" x2="82250" y2="41311"/>
                        <a14:foregroundMark x1="81091" y1="40943" x2="81091" y2="40943"/>
                        <a14:foregroundMark x1="48023" y1="18999" x2="51614" y2="16789"/>
                        <a14:foregroundMark x1="47136" y1="9205" x2="47205" y2="9205"/>
                        <a14:foregroundMark x1="81389" y1="60670" x2="78159" y2="62150"/>
                        <a14:foregroundMark x1="82659" y1="60088" x2="81943" y2="60416"/>
                        <a14:foregroundMark x1="78159" y1="62150" x2="75500" y2="72165"/>
                        <a14:foregroundMark x1="75500" y1="72165" x2="77273" y2="84683"/>
                        <a14:foregroundMark x1="77273" y1="84683" x2="81318" y2="81591"/>
                        <a14:foregroundMark x1="81318" y1="81591" x2="81659" y2="68778"/>
                        <a14:foregroundMark x1="81659" y1="68778" x2="83159" y2="58100"/>
                        <a14:foregroundMark x1="74977" y1="58100" x2="75500" y2="62150"/>
                        <a14:foregroundMark x1="63205" y1="64728" x2="62136" y2="78498"/>
                        <a14:foregroundMark x1="62136" y1="78498" x2="66091" y2="81517"/>
                        <a14:foregroundMark x1="66091" y1="81517" x2="66500" y2="67231"/>
                        <a14:foregroundMark x1="19841" y1="21281" x2="19750" y2="35862"/>
                        <a14:foregroundMark x1="19750" y1="35862" x2="23705" y2="32106"/>
                        <a14:foregroundMark x1="23705" y1="32106" x2="20659" y2="21281"/>
                        <a14:foregroundMark x1="20659" y1="21281" x2="19545" y2="21723"/>
                        <a14:foregroundMark x1="18409" y1="12297" x2="18364" y2="12297"/>
                        <a14:foregroundMark x1="21250" y1="10898" x2="21182" y2="11635"/>
                        <a14:foregroundMark x1="24023" y1="14359" x2="23614" y2="14580"/>
                        <a14:foregroundMark x1="23705" y1="12150" x2="23705" y2="12224"/>
                        <a14:foregroundMark x1="20955" y1="9647" x2="20432" y2="12518"/>
                        <a14:foregroundMark x1="24295" y1="12297" x2="23727" y2="15979"/>
                        <a14:foregroundMark x1="21705" y1="14728" x2="21705" y2="14728"/>
                        <a14:foregroundMark x1="21932" y1="10604" x2="21932" y2="10604"/>
                        <a14:foregroundMark x1="18182" y1="13844" x2="18182" y2="13844"/>
                        <a14:foregroundMark x1="19614" y1="12813" x2="19614" y2="12813"/>
                        <a14:foregroundMark x1="61477" y1="10677" x2="61477" y2="10677"/>
                        <a14:foregroundMark x1="24364" y1="74448" x2="20705" y2="84536"/>
                        <a14:foregroundMark x1="20705" y1="84536" x2="17886" y2="74890"/>
                        <a14:foregroundMark x1="17886" y1="74890" x2="20750" y2="65243"/>
                        <a14:foregroundMark x1="20750" y1="65243" x2="22864" y2="69440"/>
                        <a14:foregroundMark x1="18818" y1="64507" x2="18023" y2="61782"/>
                        <a14:foregroundMark x1="25023" y1="62150" x2="24295" y2="65979"/>
                        <a14:foregroundMark x1="75136" y1="14507" x2="75136" y2="14507"/>
                        <a14:foregroundMark x1="67795" y1="10457" x2="67818" y2="10457"/>
                        <a14:backgroundMark x1="76523" y1="39323" x2="76205" y2="40280"/>
                        <a14:backgroundMark x1="78409" y1="38071" x2="78271" y2="39103"/>
                        <a14:backgroundMark x1="78455" y1="40869" x2="78455" y2="40869"/>
                        <a14:backgroundMark x1="93886" y1="25626" x2="93886" y2="25626"/>
                        <a14:backgroundMark x1="87591" y1="25331" x2="87591" y2="25331"/>
                        <a14:backgroundMark x1="87864" y1="23343" x2="87864" y2="23343"/>
                        <a14:backgroundMark x1="81500" y1="60162" x2="81500" y2="60162"/>
                        <a14:backgroundMark x1="81818" y1="59794" x2="81227" y2="59867"/>
                        <a14:backgroundMark x1="22159" y1="17378" x2="22159" y2="17378"/>
                        <a14:backgroundMark x1="20273" y1="17894" x2="20273" y2="17894"/>
                      </a14:backgroundRemoval>
                    </a14:imgEffect>
                  </a14:imgLayer>
                </a14:imgProps>
              </a:ext>
              <a:ext uri="{28A0092B-C50C-407E-A947-70E740481C1C}">
                <a14:useLocalDpi xmlns:a14="http://schemas.microsoft.com/office/drawing/2010/main" val="0"/>
              </a:ext>
            </a:extLst>
          </a:blip>
          <a:srcRect l="15280" t="56336" r="73049" b="8180"/>
          <a:stretch/>
        </p:blipFill>
        <p:spPr>
          <a:xfrm>
            <a:off x="4125531" y="4178478"/>
            <a:ext cx="933381" cy="875646"/>
          </a:xfrm>
          <a:prstGeom prst="rect">
            <a:avLst/>
          </a:prstGeom>
        </p:spPr>
      </p:pic>
      <p:pic>
        <p:nvPicPr>
          <p:cNvPr id="5" name="תמונה 4" descr="תמונה שמכילה אוסף תמונות&#10;&#10;התיאור נוצר באופן אוטומטי">
            <a:extLst>
              <a:ext uri="{FF2B5EF4-FFF2-40B4-BE49-F238E27FC236}">
                <a16:creationId xmlns:a16="http://schemas.microsoft.com/office/drawing/2014/main" id="{E18F6812-BDC5-F121-4CE1-BE2799159F69}"/>
              </a:ext>
            </a:extLst>
          </p:cNvPr>
          <p:cNvPicPr>
            <a:picLocks noChangeAspect="1"/>
          </p:cNvPicPr>
          <p:nvPr/>
        </p:nvPicPr>
        <p:blipFill rotWithShape="1">
          <a:blip r:embed="rId2" cstate="hqprint">
            <a:extLst>
              <a:ext uri="{BEBA8EAE-BF5A-486C-A8C5-ECC9F3942E4B}">
                <a14:imgProps xmlns:a14="http://schemas.microsoft.com/office/drawing/2010/main">
                  <a14:imgLayer r:embed="rId3">
                    <a14:imgEffect>
                      <a14:backgroundRemoval t="9205" b="90280" l="10000" r="95659">
                        <a14:foregroundMark x1="50341" y1="41016" x2="48091" y2="25184"/>
                        <a14:foregroundMark x1="48091" y1="25184" x2="51614" y2="20324"/>
                        <a14:foregroundMark x1="52477" y1="9205" x2="52477" y2="9205"/>
                        <a14:foregroundMark x1="64955" y1="19661" x2="65659" y2="20324"/>
                        <a14:foregroundMark x1="68023" y1="19219" x2="68023" y2="19219"/>
                        <a14:foregroundMark x1="61250" y1="19588" x2="61250" y2="19588"/>
                        <a14:foregroundMark x1="65364" y1="22901" x2="65023" y2="20619"/>
                        <a14:foregroundMark x1="69295" y1="25405" x2="69295" y2="25405"/>
                        <a14:foregroundMark x1="69659" y1="26215" x2="69773" y2="25847"/>
                        <a14:foregroundMark x1="70023" y1="28277" x2="70023" y2="28277"/>
                        <a14:foregroundMark x1="61909" y1="44035" x2="61523" y2="43373"/>
                        <a14:foregroundMark x1="64250" y1="59352" x2="62568" y2="73049"/>
                        <a14:foregroundMark x1="62568" y1="73049" x2="66091" y2="88365"/>
                        <a14:foregroundMark x1="64818" y1="71208" x2="64682" y2="69956"/>
                        <a14:foregroundMark x1="52750" y1="60383" x2="49523" y2="68189"/>
                        <a14:foregroundMark x1="49523" y1="68189" x2="47545" y2="81075"/>
                        <a14:foregroundMark x1="47545" y1="81075" x2="51250" y2="85714"/>
                        <a14:foregroundMark x1="51250" y1="85714" x2="52364" y2="89985"/>
                        <a14:foregroundMark x1="53068" y1="70619" x2="53000" y2="69809"/>
                        <a14:foregroundMark x1="47455" y1="68041" x2="47864" y2="67820"/>
                        <a14:foregroundMark x1="46955" y1="68262" x2="48023" y2="69809"/>
                        <a14:foregroundMark x1="53136" y1="67673" x2="52136" y2="68262"/>
                        <a14:foregroundMark x1="39682" y1="60898" x2="38409" y2="73417"/>
                        <a14:foregroundMark x1="38409" y1="73417" x2="31386" y2="81222"/>
                        <a14:foregroundMark x1="31909" y1="60236" x2="33341" y2="67084"/>
                        <a14:foregroundMark x1="37000" y1="85788" x2="38250" y2="90427"/>
                        <a14:foregroundMark x1="37841" y1="44624" x2="38682" y2="29602"/>
                        <a14:foregroundMark x1="38682" y1="29602" x2="38091" y2="16716"/>
                        <a14:foregroundMark x1="38091" y1="16716" x2="33955" y2="14801"/>
                        <a14:foregroundMark x1="33955" y1="14801" x2="32341" y2="27172"/>
                        <a14:foregroundMark x1="32341" y1="27172" x2="34182" y2="39691"/>
                        <a14:foregroundMark x1="34182" y1="39691" x2="33386" y2="44698"/>
                        <a14:foregroundMark x1="86809" y1="23343" x2="86659" y2="20987"/>
                        <a14:foregroundMark x1="86936" y1="25331" x2="86809" y2="23343"/>
                        <a14:foregroundMark x1="88159" y1="44551" x2="86936" y2="25331"/>
                        <a14:foregroundMark x1="88841" y1="14286" x2="90318" y2="21355"/>
                        <a14:foregroundMark x1="90545" y1="12813" x2="93091" y2="24374"/>
                        <a14:foregroundMark x1="93030" y1="25626" x2="92364" y2="39249"/>
                        <a14:foregroundMark x1="93091" y1="24374" x2="93030" y2="25626"/>
                        <a14:foregroundMark x1="92364" y1="39249" x2="91227" y2="40280"/>
                        <a14:foregroundMark x1="94560" y1="25626" x2="93977" y2="31296"/>
                        <a14:foregroundMark x1="94886" y1="22459" x2="94560" y2="25626"/>
                        <a14:foregroundMark x1="94432" y1="38292" x2="95659" y2="41311"/>
                        <a14:foregroundMark x1="90568" y1="59573" x2="88955" y2="74521"/>
                        <a14:foregroundMark x1="88955" y1="74521" x2="93409" y2="80854"/>
                        <a14:foregroundMark x1="93409" y1="80854" x2="93773" y2="59352"/>
                        <a14:foregroundMark x1="77295" y1="15758" x2="75659" y2="28866"/>
                        <a14:foregroundMark x1="75659" y1="28866" x2="78136" y2="39323"/>
                        <a14:foregroundMark x1="78738" y1="38508" x2="81727" y2="34462"/>
                        <a14:foregroundMark x1="81727" y1="34462" x2="80545" y2="20324"/>
                        <a14:foregroundMark x1="80545" y1="20324" x2="77545" y2="17378"/>
                        <a14:foregroundMark x1="77473" y1="40869" x2="77659" y2="39838"/>
                        <a14:foregroundMark x1="76955" y1="43741" x2="77473" y2="40869"/>
                        <a14:foregroundMark x1="78045" y1="39175" x2="78068" y2="39912"/>
                        <a14:foregroundMark x1="81886" y1="15317" x2="81386" y2="18189"/>
                        <a14:foregroundMark x1="75455" y1="17158" x2="75136" y2="15685"/>
                        <a14:foregroundMark x1="74659" y1="39838" x2="74705" y2="39985"/>
                        <a14:foregroundMark x1="75205" y1="41311" x2="75205" y2="41090"/>
                        <a14:foregroundMark x1="75705" y1="41016" x2="75705" y2="41016"/>
                        <a14:foregroundMark x1="82250" y1="41311" x2="82250" y2="41311"/>
                        <a14:foregroundMark x1="81091" y1="40943" x2="81091" y2="40943"/>
                        <a14:foregroundMark x1="48023" y1="18999" x2="51614" y2="16789"/>
                        <a14:foregroundMark x1="47136" y1="9205" x2="47205" y2="9205"/>
                        <a14:foregroundMark x1="81389" y1="60670" x2="78159" y2="62150"/>
                        <a14:foregroundMark x1="82659" y1="60088" x2="81943" y2="60416"/>
                        <a14:foregroundMark x1="78159" y1="62150" x2="75500" y2="72165"/>
                        <a14:foregroundMark x1="75500" y1="72165" x2="77273" y2="84683"/>
                        <a14:foregroundMark x1="77273" y1="84683" x2="81318" y2="81591"/>
                        <a14:foregroundMark x1="81318" y1="81591" x2="81659" y2="68778"/>
                        <a14:foregroundMark x1="81659" y1="68778" x2="83159" y2="58100"/>
                        <a14:foregroundMark x1="74977" y1="58100" x2="75500" y2="62150"/>
                        <a14:foregroundMark x1="63205" y1="64728" x2="62136" y2="78498"/>
                        <a14:foregroundMark x1="62136" y1="78498" x2="66091" y2="81517"/>
                        <a14:foregroundMark x1="66091" y1="81517" x2="66500" y2="67231"/>
                        <a14:foregroundMark x1="19841" y1="21281" x2="19750" y2="35862"/>
                        <a14:foregroundMark x1="19750" y1="35862" x2="23705" y2="32106"/>
                        <a14:foregroundMark x1="23705" y1="32106" x2="20659" y2="21281"/>
                        <a14:foregroundMark x1="20659" y1="21281" x2="19545" y2="21723"/>
                        <a14:foregroundMark x1="18409" y1="12297" x2="18364" y2="12297"/>
                        <a14:foregroundMark x1="21250" y1="10898" x2="21182" y2="11635"/>
                        <a14:foregroundMark x1="24023" y1="14359" x2="23614" y2="14580"/>
                        <a14:foregroundMark x1="23705" y1="12150" x2="23705" y2="12224"/>
                        <a14:foregroundMark x1="20955" y1="9647" x2="20432" y2="12518"/>
                        <a14:foregroundMark x1="24295" y1="12297" x2="23727" y2="15979"/>
                        <a14:foregroundMark x1="21705" y1="14728" x2="21705" y2="14728"/>
                        <a14:foregroundMark x1="21932" y1="10604" x2="21932" y2="10604"/>
                        <a14:foregroundMark x1="18182" y1="13844" x2="18182" y2="13844"/>
                        <a14:foregroundMark x1="19614" y1="12813" x2="19614" y2="12813"/>
                        <a14:foregroundMark x1="61477" y1="10677" x2="61477" y2="10677"/>
                        <a14:foregroundMark x1="24364" y1="74448" x2="20705" y2="84536"/>
                        <a14:foregroundMark x1="20705" y1="84536" x2="17886" y2="74890"/>
                        <a14:foregroundMark x1="17886" y1="74890" x2="20750" y2="65243"/>
                        <a14:foregroundMark x1="20750" y1="65243" x2="22864" y2="69440"/>
                        <a14:foregroundMark x1="18818" y1="64507" x2="18023" y2="61782"/>
                        <a14:foregroundMark x1="25023" y1="62150" x2="24295" y2="65979"/>
                        <a14:foregroundMark x1="75136" y1="14507" x2="75136" y2="14507"/>
                        <a14:foregroundMark x1="67795" y1="10457" x2="67818" y2="10457"/>
                        <a14:backgroundMark x1="76523" y1="39323" x2="76205" y2="40280"/>
                        <a14:backgroundMark x1="78409" y1="38071" x2="78271" y2="39103"/>
                        <a14:backgroundMark x1="78455" y1="40869" x2="78455" y2="40869"/>
                        <a14:backgroundMark x1="93886" y1="25626" x2="93886" y2="25626"/>
                        <a14:backgroundMark x1="87591" y1="25331" x2="87591" y2="25331"/>
                        <a14:backgroundMark x1="87864" y1="23343" x2="87864" y2="23343"/>
                        <a14:backgroundMark x1="81500" y1="60162" x2="81500" y2="60162"/>
                        <a14:backgroundMark x1="81818" y1="59794" x2="81227" y2="59867"/>
                        <a14:backgroundMark x1="22159" y1="17378" x2="22159" y2="17378"/>
                        <a14:backgroundMark x1="20273" y1="17894" x2="20273" y2="17894"/>
                      </a14:backgroundRemoval>
                    </a14:imgEffect>
                  </a14:imgLayer>
                </a14:imgProps>
              </a:ext>
              <a:ext uri="{28A0092B-C50C-407E-A947-70E740481C1C}">
                <a14:useLocalDpi xmlns:a14="http://schemas.microsoft.com/office/drawing/2010/main" val="0"/>
              </a:ext>
            </a:extLst>
          </a:blip>
          <a:srcRect l="30241" t="55946" r="59091" b="5580"/>
          <a:stretch/>
        </p:blipFill>
        <p:spPr>
          <a:xfrm>
            <a:off x="11178901" y="2923881"/>
            <a:ext cx="839834" cy="934552"/>
          </a:xfrm>
          <a:prstGeom prst="rect">
            <a:avLst/>
          </a:prstGeom>
        </p:spPr>
      </p:pic>
      <p:pic>
        <p:nvPicPr>
          <p:cNvPr id="6" name="תמונה 5" descr="תמונה שמכילה אוסף תמונות&#10;&#10;התיאור נוצר באופן אוטומטי">
            <a:extLst>
              <a:ext uri="{FF2B5EF4-FFF2-40B4-BE49-F238E27FC236}">
                <a16:creationId xmlns:a16="http://schemas.microsoft.com/office/drawing/2014/main" id="{722AA93B-EC9B-2B74-9B2E-FEE7F3E9A732}"/>
              </a:ext>
            </a:extLst>
          </p:cNvPr>
          <p:cNvPicPr>
            <a:picLocks noChangeAspect="1"/>
          </p:cNvPicPr>
          <p:nvPr/>
        </p:nvPicPr>
        <p:blipFill rotWithShape="1">
          <a:blip r:embed="rId2" cstate="hqprint">
            <a:extLst>
              <a:ext uri="{BEBA8EAE-BF5A-486C-A8C5-ECC9F3942E4B}">
                <a14:imgProps xmlns:a14="http://schemas.microsoft.com/office/drawing/2010/main">
                  <a14:imgLayer r:embed="rId3">
                    <a14:imgEffect>
                      <a14:backgroundRemoval t="9205" b="90280" l="10000" r="95659">
                        <a14:foregroundMark x1="50341" y1="41016" x2="48091" y2="25184"/>
                        <a14:foregroundMark x1="48091" y1="25184" x2="51614" y2="20324"/>
                        <a14:foregroundMark x1="52477" y1="9205" x2="52477" y2="9205"/>
                        <a14:foregroundMark x1="64955" y1="19661" x2="65659" y2="20324"/>
                        <a14:foregroundMark x1="68023" y1="19219" x2="68023" y2="19219"/>
                        <a14:foregroundMark x1="61250" y1="19588" x2="61250" y2="19588"/>
                        <a14:foregroundMark x1="65364" y1="22901" x2="65023" y2="20619"/>
                        <a14:foregroundMark x1="69295" y1="25405" x2="69295" y2="25405"/>
                        <a14:foregroundMark x1="69659" y1="26215" x2="69773" y2="25847"/>
                        <a14:foregroundMark x1="70023" y1="28277" x2="70023" y2="28277"/>
                        <a14:foregroundMark x1="61909" y1="44035" x2="61523" y2="43373"/>
                        <a14:foregroundMark x1="64250" y1="59352" x2="62568" y2="73049"/>
                        <a14:foregroundMark x1="62568" y1="73049" x2="66091" y2="88365"/>
                        <a14:foregroundMark x1="64818" y1="71208" x2="64682" y2="69956"/>
                        <a14:foregroundMark x1="52750" y1="60383" x2="49523" y2="68189"/>
                        <a14:foregroundMark x1="49523" y1="68189" x2="47545" y2="81075"/>
                        <a14:foregroundMark x1="47545" y1="81075" x2="51250" y2="85714"/>
                        <a14:foregroundMark x1="51250" y1="85714" x2="52364" y2="89985"/>
                        <a14:foregroundMark x1="53068" y1="70619" x2="53000" y2="69809"/>
                        <a14:foregroundMark x1="47455" y1="68041" x2="47864" y2="67820"/>
                        <a14:foregroundMark x1="46955" y1="68262" x2="48023" y2="69809"/>
                        <a14:foregroundMark x1="53136" y1="67673" x2="52136" y2="68262"/>
                        <a14:foregroundMark x1="39682" y1="60898" x2="38409" y2="73417"/>
                        <a14:foregroundMark x1="38409" y1="73417" x2="31386" y2="81222"/>
                        <a14:foregroundMark x1="31909" y1="60236" x2="33341" y2="67084"/>
                        <a14:foregroundMark x1="37000" y1="85788" x2="38250" y2="90427"/>
                        <a14:foregroundMark x1="37841" y1="44624" x2="38682" y2="29602"/>
                        <a14:foregroundMark x1="38682" y1="29602" x2="38091" y2="16716"/>
                        <a14:foregroundMark x1="38091" y1="16716" x2="33955" y2="14801"/>
                        <a14:foregroundMark x1="33955" y1="14801" x2="32341" y2="27172"/>
                        <a14:foregroundMark x1="32341" y1="27172" x2="34182" y2="39691"/>
                        <a14:foregroundMark x1="34182" y1="39691" x2="33386" y2="44698"/>
                        <a14:foregroundMark x1="86809" y1="23343" x2="86659" y2="20987"/>
                        <a14:foregroundMark x1="86936" y1="25331" x2="86809" y2="23343"/>
                        <a14:foregroundMark x1="88159" y1="44551" x2="86936" y2="25331"/>
                        <a14:foregroundMark x1="88841" y1="14286" x2="90318" y2="21355"/>
                        <a14:foregroundMark x1="90545" y1="12813" x2="93091" y2="24374"/>
                        <a14:foregroundMark x1="93030" y1="25626" x2="92364" y2="39249"/>
                        <a14:foregroundMark x1="93091" y1="24374" x2="93030" y2="25626"/>
                        <a14:foregroundMark x1="92364" y1="39249" x2="91227" y2="40280"/>
                        <a14:foregroundMark x1="94560" y1="25626" x2="93977" y2="31296"/>
                        <a14:foregroundMark x1="94886" y1="22459" x2="94560" y2="25626"/>
                        <a14:foregroundMark x1="94432" y1="38292" x2="95659" y2="41311"/>
                        <a14:foregroundMark x1="90568" y1="59573" x2="88955" y2="74521"/>
                        <a14:foregroundMark x1="88955" y1="74521" x2="93409" y2="80854"/>
                        <a14:foregroundMark x1="93409" y1="80854" x2="93773" y2="59352"/>
                        <a14:foregroundMark x1="77295" y1="15758" x2="75659" y2="28866"/>
                        <a14:foregroundMark x1="75659" y1="28866" x2="78136" y2="39323"/>
                        <a14:foregroundMark x1="78738" y1="38508" x2="81727" y2="34462"/>
                        <a14:foregroundMark x1="81727" y1="34462" x2="80545" y2="20324"/>
                        <a14:foregroundMark x1="80545" y1="20324" x2="77545" y2="17378"/>
                        <a14:foregroundMark x1="77473" y1="40869" x2="77659" y2="39838"/>
                        <a14:foregroundMark x1="76955" y1="43741" x2="77473" y2="40869"/>
                        <a14:foregroundMark x1="78045" y1="39175" x2="78068" y2="39912"/>
                        <a14:foregroundMark x1="81886" y1="15317" x2="81386" y2="18189"/>
                        <a14:foregroundMark x1="75455" y1="17158" x2="75136" y2="15685"/>
                        <a14:foregroundMark x1="74659" y1="39838" x2="74705" y2="39985"/>
                        <a14:foregroundMark x1="75205" y1="41311" x2="75205" y2="41090"/>
                        <a14:foregroundMark x1="75705" y1="41016" x2="75705" y2="41016"/>
                        <a14:foregroundMark x1="82250" y1="41311" x2="82250" y2="41311"/>
                        <a14:foregroundMark x1="81091" y1="40943" x2="81091" y2="40943"/>
                        <a14:foregroundMark x1="48023" y1="18999" x2="51614" y2="16789"/>
                        <a14:foregroundMark x1="47136" y1="9205" x2="47205" y2="9205"/>
                        <a14:foregroundMark x1="81389" y1="60670" x2="78159" y2="62150"/>
                        <a14:foregroundMark x1="82659" y1="60088" x2="81943" y2="60416"/>
                        <a14:foregroundMark x1="78159" y1="62150" x2="75500" y2="72165"/>
                        <a14:foregroundMark x1="75500" y1="72165" x2="77273" y2="84683"/>
                        <a14:foregroundMark x1="77273" y1="84683" x2="81318" y2="81591"/>
                        <a14:foregroundMark x1="81318" y1="81591" x2="81659" y2="68778"/>
                        <a14:foregroundMark x1="81659" y1="68778" x2="83159" y2="58100"/>
                        <a14:foregroundMark x1="74977" y1="58100" x2="75500" y2="62150"/>
                        <a14:foregroundMark x1="63205" y1="64728" x2="62136" y2="78498"/>
                        <a14:foregroundMark x1="62136" y1="78498" x2="66091" y2="81517"/>
                        <a14:foregroundMark x1="66091" y1="81517" x2="66500" y2="67231"/>
                        <a14:foregroundMark x1="19841" y1="21281" x2="19750" y2="35862"/>
                        <a14:foregroundMark x1="19750" y1="35862" x2="23705" y2="32106"/>
                        <a14:foregroundMark x1="23705" y1="32106" x2="20659" y2="21281"/>
                        <a14:foregroundMark x1="20659" y1="21281" x2="19545" y2="21723"/>
                        <a14:foregroundMark x1="18409" y1="12297" x2="18364" y2="12297"/>
                        <a14:foregroundMark x1="21250" y1="10898" x2="21182" y2="11635"/>
                        <a14:foregroundMark x1="24023" y1="14359" x2="23614" y2="14580"/>
                        <a14:foregroundMark x1="23705" y1="12150" x2="23705" y2="12224"/>
                        <a14:foregroundMark x1="20955" y1="9647" x2="20432" y2="12518"/>
                        <a14:foregroundMark x1="24295" y1="12297" x2="23727" y2="15979"/>
                        <a14:foregroundMark x1="21705" y1="14728" x2="21705" y2="14728"/>
                        <a14:foregroundMark x1="21932" y1="10604" x2="21932" y2="10604"/>
                        <a14:foregroundMark x1="18182" y1="13844" x2="18182" y2="13844"/>
                        <a14:foregroundMark x1="19614" y1="12813" x2="19614" y2="12813"/>
                        <a14:foregroundMark x1="61477" y1="10677" x2="61477" y2="10677"/>
                        <a14:foregroundMark x1="24364" y1="74448" x2="20705" y2="84536"/>
                        <a14:foregroundMark x1="20705" y1="84536" x2="17886" y2="74890"/>
                        <a14:foregroundMark x1="17886" y1="74890" x2="20750" y2="65243"/>
                        <a14:foregroundMark x1="20750" y1="65243" x2="22864" y2="69440"/>
                        <a14:foregroundMark x1="18818" y1="64507" x2="18023" y2="61782"/>
                        <a14:foregroundMark x1="25023" y1="62150" x2="24295" y2="65979"/>
                        <a14:foregroundMark x1="75136" y1="14507" x2="75136" y2="14507"/>
                        <a14:foregroundMark x1="67795" y1="10457" x2="67818" y2="10457"/>
                        <a14:backgroundMark x1="76523" y1="39323" x2="76205" y2="40280"/>
                        <a14:backgroundMark x1="78409" y1="38071" x2="78271" y2="39103"/>
                        <a14:backgroundMark x1="78455" y1="40869" x2="78455" y2="40869"/>
                        <a14:backgroundMark x1="93886" y1="25626" x2="93886" y2="25626"/>
                        <a14:backgroundMark x1="87591" y1="25331" x2="87591" y2="25331"/>
                        <a14:backgroundMark x1="87864" y1="23343" x2="87864" y2="23343"/>
                        <a14:backgroundMark x1="81500" y1="60162" x2="81500" y2="60162"/>
                        <a14:backgroundMark x1="81818" y1="59794" x2="81227" y2="59867"/>
                        <a14:backgroundMark x1="22159" y1="17378" x2="22159" y2="17378"/>
                        <a14:backgroundMark x1="20273" y1="17894" x2="20273" y2="17894"/>
                      </a14:backgroundRemoval>
                    </a14:imgEffect>
                  </a14:imgLayer>
                </a14:imgProps>
              </a:ext>
              <a:ext uri="{28A0092B-C50C-407E-A947-70E740481C1C}">
                <a14:useLocalDpi xmlns:a14="http://schemas.microsoft.com/office/drawing/2010/main" val="0"/>
              </a:ext>
            </a:extLst>
          </a:blip>
          <a:srcRect l="30321" t="8505" r="59171" b="53152"/>
          <a:stretch/>
        </p:blipFill>
        <p:spPr>
          <a:xfrm>
            <a:off x="1695817" y="1656569"/>
            <a:ext cx="865817" cy="974869"/>
          </a:xfrm>
          <a:prstGeom prst="rect">
            <a:avLst/>
          </a:prstGeom>
        </p:spPr>
      </p:pic>
      <p:pic>
        <p:nvPicPr>
          <p:cNvPr id="7" name="תמונה 6" descr="תמונה שמכילה אוסף תמונות&#10;&#10;התיאור נוצר באופן אוטומטי">
            <a:extLst>
              <a:ext uri="{FF2B5EF4-FFF2-40B4-BE49-F238E27FC236}">
                <a16:creationId xmlns:a16="http://schemas.microsoft.com/office/drawing/2014/main" id="{56B65E57-519B-9C78-AB45-D6A011CA8498}"/>
              </a:ext>
            </a:extLst>
          </p:cNvPr>
          <p:cNvPicPr>
            <a:picLocks noChangeAspect="1"/>
          </p:cNvPicPr>
          <p:nvPr/>
        </p:nvPicPr>
        <p:blipFill rotWithShape="1">
          <a:blip r:embed="rId2" cstate="hqprint">
            <a:extLst>
              <a:ext uri="{BEBA8EAE-BF5A-486C-A8C5-ECC9F3942E4B}">
                <a14:imgProps xmlns:a14="http://schemas.microsoft.com/office/drawing/2010/main">
                  <a14:imgLayer r:embed="rId3">
                    <a14:imgEffect>
                      <a14:backgroundRemoval t="9205" b="90280" l="10000" r="95659">
                        <a14:foregroundMark x1="50341" y1="41016" x2="48091" y2="25184"/>
                        <a14:foregroundMark x1="48091" y1="25184" x2="51614" y2="20324"/>
                        <a14:foregroundMark x1="52477" y1="9205" x2="52477" y2="9205"/>
                        <a14:foregroundMark x1="64955" y1="19661" x2="65659" y2="20324"/>
                        <a14:foregroundMark x1="68023" y1="19219" x2="68023" y2="19219"/>
                        <a14:foregroundMark x1="61250" y1="19588" x2="61250" y2="19588"/>
                        <a14:foregroundMark x1="65364" y1="22901" x2="65023" y2="20619"/>
                        <a14:foregroundMark x1="69295" y1="25405" x2="69295" y2="25405"/>
                        <a14:foregroundMark x1="69659" y1="26215" x2="69773" y2="25847"/>
                        <a14:foregroundMark x1="70023" y1="28277" x2="70023" y2="28277"/>
                        <a14:foregroundMark x1="61909" y1="44035" x2="61523" y2="43373"/>
                        <a14:foregroundMark x1="64250" y1="59352" x2="62568" y2="73049"/>
                        <a14:foregroundMark x1="62568" y1="73049" x2="66091" y2="88365"/>
                        <a14:foregroundMark x1="64818" y1="71208" x2="64682" y2="69956"/>
                        <a14:foregroundMark x1="52750" y1="60383" x2="49523" y2="68189"/>
                        <a14:foregroundMark x1="49523" y1="68189" x2="47545" y2="81075"/>
                        <a14:foregroundMark x1="47545" y1="81075" x2="51250" y2="85714"/>
                        <a14:foregroundMark x1="51250" y1="85714" x2="52364" y2="89985"/>
                        <a14:foregroundMark x1="53068" y1="70619" x2="53000" y2="69809"/>
                        <a14:foregroundMark x1="47455" y1="68041" x2="47864" y2="67820"/>
                        <a14:foregroundMark x1="46955" y1="68262" x2="48023" y2="69809"/>
                        <a14:foregroundMark x1="53136" y1="67673" x2="52136" y2="68262"/>
                        <a14:foregroundMark x1="39682" y1="60898" x2="38409" y2="73417"/>
                        <a14:foregroundMark x1="38409" y1="73417" x2="31386" y2="81222"/>
                        <a14:foregroundMark x1="31909" y1="60236" x2="33341" y2="67084"/>
                        <a14:foregroundMark x1="37000" y1="85788" x2="38250" y2="90427"/>
                        <a14:foregroundMark x1="37841" y1="44624" x2="38682" y2="29602"/>
                        <a14:foregroundMark x1="38682" y1="29602" x2="38091" y2="16716"/>
                        <a14:foregroundMark x1="38091" y1="16716" x2="33955" y2="14801"/>
                        <a14:foregroundMark x1="33955" y1="14801" x2="32341" y2="27172"/>
                        <a14:foregroundMark x1="32341" y1="27172" x2="34182" y2="39691"/>
                        <a14:foregroundMark x1="34182" y1="39691" x2="33386" y2="44698"/>
                        <a14:foregroundMark x1="86809" y1="23343" x2="86659" y2="20987"/>
                        <a14:foregroundMark x1="86936" y1="25331" x2="86809" y2="23343"/>
                        <a14:foregroundMark x1="88159" y1="44551" x2="86936" y2="25331"/>
                        <a14:foregroundMark x1="88841" y1="14286" x2="90318" y2="21355"/>
                        <a14:foregroundMark x1="90545" y1="12813" x2="93091" y2="24374"/>
                        <a14:foregroundMark x1="93030" y1="25626" x2="92364" y2="39249"/>
                        <a14:foregroundMark x1="93091" y1="24374" x2="93030" y2="25626"/>
                        <a14:foregroundMark x1="92364" y1="39249" x2="91227" y2="40280"/>
                        <a14:foregroundMark x1="94560" y1="25626" x2="93977" y2="31296"/>
                        <a14:foregroundMark x1="94886" y1="22459" x2="94560" y2="25626"/>
                        <a14:foregroundMark x1="94432" y1="38292" x2="95659" y2="41311"/>
                        <a14:foregroundMark x1="90568" y1="59573" x2="88955" y2="74521"/>
                        <a14:foregroundMark x1="88955" y1="74521" x2="93409" y2="80854"/>
                        <a14:foregroundMark x1="93409" y1="80854" x2="93773" y2="59352"/>
                        <a14:foregroundMark x1="77295" y1="15758" x2="75659" y2="28866"/>
                        <a14:foregroundMark x1="75659" y1="28866" x2="78136" y2="39323"/>
                        <a14:foregroundMark x1="78738" y1="38508" x2="81727" y2="34462"/>
                        <a14:foregroundMark x1="81727" y1="34462" x2="80545" y2="20324"/>
                        <a14:foregroundMark x1="80545" y1="20324" x2="77545" y2="17378"/>
                        <a14:foregroundMark x1="77473" y1="40869" x2="77659" y2="39838"/>
                        <a14:foregroundMark x1="76955" y1="43741" x2="77473" y2="40869"/>
                        <a14:foregroundMark x1="78045" y1="39175" x2="78068" y2="39912"/>
                        <a14:foregroundMark x1="81886" y1="15317" x2="81386" y2="18189"/>
                        <a14:foregroundMark x1="75455" y1="17158" x2="75136" y2="15685"/>
                        <a14:foregroundMark x1="74659" y1="39838" x2="74705" y2="39985"/>
                        <a14:foregroundMark x1="75205" y1="41311" x2="75205" y2="41090"/>
                        <a14:foregroundMark x1="75705" y1="41016" x2="75705" y2="41016"/>
                        <a14:foregroundMark x1="82250" y1="41311" x2="82250" y2="41311"/>
                        <a14:foregroundMark x1="81091" y1="40943" x2="81091" y2="40943"/>
                        <a14:foregroundMark x1="48023" y1="18999" x2="51614" y2="16789"/>
                        <a14:foregroundMark x1="47136" y1="9205" x2="47205" y2="9205"/>
                        <a14:foregroundMark x1="81389" y1="60670" x2="78159" y2="62150"/>
                        <a14:foregroundMark x1="82659" y1="60088" x2="81943" y2="60416"/>
                        <a14:foregroundMark x1="78159" y1="62150" x2="75500" y2="72165"/>
                        <a14:foregroundMark x1="75500" y1="72165" x2="77273" y2="84683"/>
                        <a14:foregroundMark x1="77273" y1="84683" x2="81318" y2="81591"/>
                        <a14:foregroundMark x1="81318" y1="81591" x2="81659" y2="68778"/>
                        <a14:foregroundMark x1="81659" y1="68778" x2="83159" y2="58100"/>
                        <a14:foregroundMark x1="74977" y1="58100" x2="75500" y2="62150"/>
                        <a14:foregroundMark x1="63205" y1="64728" x2="62136" y2="78498"/>
                        <a14:foregroundMark x1="62136" y1="78498" x2="66091" y2="81517"/>
                        <a14:foregroundMark x1="66091" y1="81517" x2="66500" y2="67231"/>
                        <a14:foregroundMark x1="19841" y1="21281" x2="19750" y2="35862"/>
                        <a14:foregroundMark x1="19750" y1="35862" x2="23705" y2="32106"/>
                        <a14:foregroundMark x1="23705" y1="32106" x2="20659" y2="21281"/>
                        <a14:foregroundMark x1="20659" y1="21281" x2="19545" y2="21723"/>
                        <a14:foregroundMark x1="18409" y1="12297" x2="18364" y2="12297"/>
                        <a14:foregroundMark x1="21250" y1="10898" x2="21182" y2="11635"/>
                        <a14:foregroundMark x1="24023" y1="14359" x2="23614" y2="14580"/>
                        <a14:foregroundMark x1="23705" y1="12150" x2="23705" y2="12224"/>
                        <a14:foregroundMark x1="20955" y1="9647" x2="20432" y2="12518"/>
                        <a14:foregroundMark x1="24295" y1="12297" x2="23727" y2="15979"/>
                        <a14:foregroundMark x1="21705" y1="14728" x2="21705" y2="14728"/>
                        <a14:foregroundMark x1="21932" y1="10604" x2="21932" y2="10604"/>
                        <a14:foregroundMark x1="18182" y1="13844" x2="18182" y2="13844"/>
                        <a14:foregroundMark x1="19614" y1="12813" x2="19614" y2="12813"/>
                        <a14:foregroundMark x1="61477" y1="10677" x2="61477" y2="10677"/>
                        <a14:foregroundMark x1="24364" y1="74448" x2="20705" y2="84536"/>
                        <a14:foregroundMark x1="20705" y1="84536" x2="17886" y2="74890"/>
                        <a14:foregroundMark x1="17886" y1="74890" x2="20750" y2="65243"/>
                        <a14:foregroundMark x1="20750" y1="65243" x2="22864" y2="69440"/>
                        <a14:foregroundMark x1="18818" y1="64507" x2="18023" y2="61782"/>
                        <a14:foregroundMark x1="25023" y1="62150" x2="24295" y2="65979"/>
                        <a14:foregroundMark x1="75136" y1="14507" x2="75136" y2="14507"/>
                        <a14:foregroundMark x1="67795" y1="10457" x2="67818" y2="10457"/>
                        <a14:backgroundMark x1="76523" y1="39323" x2="76205" y2="40280"/>
                        <a14:backgroundMark x1="78409" y1="38071" x2="78271" y2="39103"/>
                        <a14:backgroundMark x1="78455" y1="40869" x2="78455" y2="40869"/>
                        <a14:backgroundMark x1="93886" y1="25626" x2="93886" y2="25626"/>
                        <a14:backgroundMark x1="87591" y1="25331" x2="87591" y2="25331"/>
                        <a14:backgroundMark x1="87864" y1="23343" x2="87864" y2="23343"/>
                        <a14:backgroundMark x1="81500" y1="60162" x2="81500" y2="60162"/>
                        <a14:backgroundMark x1="81818" y1="59794" x2="81227" y2="59867"/>
                        <a14:backgroundMark x1="22159" y1="17378" x2="22159" y2="17378"/>
                        <a14:backgroundMark x1="20273" y1="17894" x2="20273" y2="17894"/>
                      </a14:backgroundRemoval>
                    </a14:imgEffect>
                  </a14:imgLayer>
                </a14:imgProps>
              </a:ext>
              <a:ext uri="{28A0092B-C50C-407E-A947-70E740481C1C}">
                <a14:useLocalDpi xmlns:a14="http://schemas.microsoft.com/office/drawing/2010/main" val="0"/>
              </a:ext>
            </a:extLst>
          </a:blip>
          <a:srcRect l="44598" t="4549" r="44613" b="50553"/>
          <a:stretch/>
        </p:blipFill>
        <p:spPr>
          <a:xfrm>
            <a:off x="2505997" y="3189353"/>
            <a:ext cx="899075" cy="1154544"/>
          </a:xfrm>
          <a:prstGeom prst="rect">
            <a:avLst/>
          </a:prstGeom>
        </p:spPr>
      </p:pic>
      <p:pic>
        <p:nvPicPr>
          <p:cNvPr id="8" name="תמונה 7" descr="תמונה שמכילה אוסף תמונות&#10;&#10;התיאור נוצר באופן אוטומטי">
            <a:extLst>
              <a:ext uri="{FF2B5EF4-FFF2-40B4-BE49-F238E27FC236}">
                <a16:creationId xmlns:a16="http://schemas.microsoft.com/office/drawing/2014/main" id="{2A722045-6475-8728-02CF-8852A4CC4521}"/>
              </a:ext>
            </a:extLst>
          </p:cNvPr>
          <p:cNvPicPr>
            <a:picLocks noChangeAspect="1"/>
          </p:cNvPicPr>
          <p:nvPr/>
        </p:nvPicPr>
        <p:blipFill rotWithShape="1">
          <a:blip r:embed="rId2" cstate="hqprint">
            <a:extLst>
              <a:ext uri="{BEBA8EAE-BF5A-486C-A8C5-ECC9F3942E4B}">
                <a14:imgProps xmlns:a14="http://schemas.microsoft.com/office/drawing/2010/main">
                  <a14:imgLayer r:embed="rId3">
                    <a14:imgEffect>
                      <a14:backgroundRemoval t="9205" b="90280" l="10000" r="95659">
                        <a14:foregroundMark x1="50341" y1="41016" x2="48091" y2="25184"/>
                        <a14:foregroundMark x1="48091" y1="25184" x2="51614" y2="20324"/>
                        <a14:foregroundMark x1="52477" y1="9205" x2="52477" y2="9205"/>
                        <a14:foregroundMark x1="64955" y1="19661" x2="65659" y2="20324"/>
                        <a14:foregroundMark x1="68023" y1="19219" x2="68023" y2="19219"/>
                        <a14:foregroundMark x1="61250" y1="19588" x2="61250" y2="19588"/>
                        <a14:foregroundMark x1="65364" y1="22901" x2="65023" y2="20619"/>
                        <a14:foregroundMark x1="69295" y1="25405" x2="69295" y2="25405"/>
                        <a14:foregroundMark x1="69659" y1="26215" x2="69773" y2="25847"/>
                        <a14:foregroundMark x1="70023" y1="28277" x2="70023" y2="28277"/>
                        <a14:foregroundMark x1="61909" y1="44035" x2="61523" y2="43373"/>
                        <a14:foregroundMark x1="64250" y1="59352" x2="62568" y2="73049"/>
                        <a14:foregroundMark x1="62568" y1="73049" x2="66091" y2="88365"/>
                        <a14:foregroundMark x1="64818" y1="71208" x2="64682" y2="69956"/>
                        <a14:foregroundMark x1="52750" y1="60383" x2="49523" y2="68189"/>
                        <a14:foregroundMark x1="49523" y1="68189" x2="47545" y2="81075"/>
                        <a14:foregroundMark x1="47545" y1="81075" x2="51250" y2="85714"/>
                        <a14:foregroundMark x1="51250" y1="85714" x2="52364" y2="89985"/>
                        <a14:foregroundMark x1="53068" y1="70619" x2="53000" y2="69809"/>
                        <a14:foregroundMark x1="47455" y1="68041" x2="47864" y2="67820"/>
                        <a14:foregroundMark x1="46955" y1="68262" x2="48023" y2="69809"/>
                        <a14:foregroundMark x1="53136" y1="67673" x2="52136" y2="68262"/>
                        <a14:foregroundMark x1="39682" y1="60898" x2="38409" y2="73417"/>
                        <a14:foregroundMark x1="38409" y1="73417" x2="31386" y2="81222"/>
                        <a14:foregroundMark x1="31909" y1="60236" x2="33341" y2="67084"/>
                        <a14:foregroundMark x1="37000" y1="85788" x2="38250" y2="90427"/>
                        <a14:foregroundMark x1="37841" y1="44624" x2="38682" y2="29602"/>
                        <a14:foregroundMark x1="38682" y1="29602" x2="38091" y2="16716"/>
                        <a14:foregroundMark x1="38091" y1="16716" x2="33955" y2="14801"/>
                        <a14:foregroundMark x1="33955" y1="14801" x2="32341" y2="27172"/>
                        <a14:foregroundMark x1="32341" y1="27172" x2="34182" y2="39691"/>
                        <a14:foregroundMark x1="34182" y1="39691" x2="33386" y2="44698"/>
                        <a14:foregroundMark x1="86809" y1="23343" x2="86659" y2="20987"/>
                        <a14:foregroundMark x1="86936" y1="25331" x2="86809" y2="23343"/>
                        <a14:foregroundMark x1="88159" y1="44551" x2="86936" y2="25331"/>
                        <a14:foregroundMark x1="88841" y1="14286" x2="90318" y2="21355"/>
                        <a14:foregroundMark x1="90545" y1="12813" x2="93091" y2="24374"/>
                        <a14:foregroundMark x1="93030" y1="25626" x2="92364" y2="39249"/>
                        <a14:foregroundMark x1="93091" y1="24374" x2="93030" y2="25626"/>
                        <a14:foregroundMark x1="92364" y1="39249" x2="91227" y2="40280"/>
                        <a14:foregroundMark x1="94560" y1="25626" x2="93977" y2="31296"/>
                        <a14:foregroundMark x1="94886" y1="22459" x2="94560" y2="25626"/>
                        <a14:foregroundMark x1="94432" y1="38292" x2="95659" y2="41311"/>
                        <a14:foregroundMark x1="90568" y1="59573" x2="88955" y2="74521"/>
                        <a14:foregroundMark x1="88955" y1="74521" x2="93409" y2="80854"/>
                        <a14:foregroundMark x1="93409" y1="80854" x2="93773" y2="59352"/>
                        <a14:foregroundMark x1="77295" y1="15758" x2="75659" y2="28866"/>
                        <a14:foregroundMark x1="75659" y1="28866" x2="78136" y2="39323"/>
                        <a14:foregroundMark x1="78738" y1="38508" x2="81727" y2="34462"/>
                        <a14:foregroundMark x1="81727" y1="34462" x2="80545" y2="20324"/>
                        <a14:foregroundMark x1="80545" y1="20324" x2="77545" y2="17378"/>
                        <a14:foregroundMark x1="77473" y1="40869" x2="77659" y2="39838"/>
                        <a14:foregroundMark x1="76955" y1="43741" x2="77473" y2="40869"/>
                        <a14:foregroundMark x1="78045" y1="39175" x2="78068" y2="39912"/>
                        <a14:foregroundMark x1="81886" y1="15317" x2="81386" y2="18189"/>
                        <a14:foregroundMark x1="75455" y1="17158" x2="75136" y2="15685"/>
                        <a14:foregroundMark x1="74659" y1="39838" x2="74705" y2="39985"/>
                        <a14:foregroundMark x1="75205" y1="41311" x2="75205" y2="41090"/>
                        <a14:foregroundMark x1="75705" y1="41016" x2="75705" y2="41016"/>
                        <a14:foregroundMark x1="82250" y1="41311" x2="82250" y2="41311"/>
                        <a14:foregroundMark x1="81091" y1="40943" x2="81091" y2="40943"/>
                        <a14:foregroundMark x1="48023" y1="18999" x2="51614" y2="16789"/>
                        <a14:foregroundMark x1="47136" y1="9205" x2="47205" y2="9205"/>
                        <a14:foregroundMark x1="81389" y1="60670" x2="78159" y2="62150"/>
                        <a14:foregroundMark x1="82659" y1="60088" x2="81943" y2="60416"/>
                        <a14:foregroundMark x1="78159" y1="62150" x2="75500" y2="72165"/>
                        <a14:foregroundMark x1="75500" y1="72165" x2="77273" y2="84683"/>
                        <a14:foregroundMark x1="77273" y1="84683" x2="81318" y2="81591"/>
                        <a14:foregroundMark x1="81318" y1="81591" x2="81659" y2="68778"/>
                        <a14:foregroundMark x1="81659" y1="68778" x2="83159" y2="58100"/>
                        <a14:foregroundMark x1="74977" y1="58100" x2="75500" y2="62150"/>
                        <a14:foregroundMark x1="63205" y1="64728" x2="62136" y2="78498"/>
                        <a14:foregroundMark x1="62136" y1="78498" x2="66091" y2="81517"/>
                        <a14:foregroundMark x1="66091" y1="81517" x2="66500" y2="67231"/>
                        <a14:foregroundMark x1="19841" y1="21281" x2="19750" y2="35862"/>
                        <a14:foregroundMark x1="19750" y1="35862" x2="23705" y2="32106"/>
                        <a14:foregroundMark x1="23705" y1="32106" x2="20659" y2="21281"/>
                        <a14:foregroundMark x1="20659" y1="21281" x2="19545" y2="21723"/>
                        <a14:foregroundMark x1="18409" y1="12297" x2="18364" y2="12297"/>
                        <a14:foregroundMark x1="21250" y1="10898" x2="21182" y2="11635"/>
                        <a14:foregroundMark x1="24023" y1="14359" x2="23614" y2="14580"/>
                        <a14:foregroundMark x1="23705" y1="12150" x2="23705" y2="12224"/>
                        <a14:foregroundMark x1="20955" y1="9647" x2="20432" y2="12518"/>
                        <a14:foregroundMark x1="24295" y1="12297" x2="23727" y2="15979"/>
                        <a14:foregroundMark x1="21705" y1="14728" x2="21705" y2="14728"/>
                        <a14:foregroundMark x1="21932" y1="10604" x2="21932" y2="10604"/>
                        <a14:foregroundMark x1="18182" y1="13844" x2="18182" y2="13844"/>
                        <a14:foregroundMark x1="19614" y1="12813" x2="19614" y2="12813"/>
                        <a14:foregroundMark x1="61477" y1="10677" x2="61477" y2="10677"/>
                        <a14:foregroundMark x1="24364" y1="74448" x2="20705" y2="84536"/>
                        <a14:foregroundMark x1="20705" y1="84536" x2="17886" y2="74890"/>
                        <a14:foregroundMark x1="17886" y1="74890" x2="20750" y2="65243"/>
                        <a14:foregroundMark x1="20750" y1="65243" x2="22864" y2="69440"/>
                        <a14:foregroundMark x1="18818" y1="64507" x2="18023" y2="61782"/>
                        <a14:foregroundMark x1="25023" y1="62150" x2="24295" y2="65979"/>
                        <a14:foregroundMark x1="75136" y1="14507" x2="75136" y2="14507"/>
                        <a14:foregroundMark x1="67795" y1="10457" x2="67818" y2="10457"/>
                        <a14:backgroundMark x1="76523" y1="39323" x2="76205" y2="40280"/>
                        <a14:backgroundMark x1="78409" y1="38071" x2="78271" y2="39103"/>
                        <a14:backgroundMark x1="78455" y1="40869" x2="78455" y2="40869"/>
                        <a14:backgroundMark x1="93886" y1="25626" x2="93886" y2="25626"/>
                        <a14:backgroundMark x1="87591" y1="25331" x2="87591" y2="25331"/>
                        <a14:backgroundMark x1="87864" y1="23343" x2="87864" y2="23343"/>
                        <a14:backgroundMark x1="81500" y1="60162" x2="81500" y2="60162"/>
                        <a14:backgroundMark x1="81818" y1="59794" x2="81227" y2="59867"/>
                        <a14:backgroundMark x1="22159" y1="17378" x2="22159" y2="17378"/>
                        <a14:backgroundMark x1="20273" y1="17894" x2="20273" y2="17894"/>
                      </a14:backgroundRemoval>
                    </a14:imgEffect>
                  </a14:imgLayer>
                </a14:imgProps>
              </a:ext>
              <a:ext uri="{28A0092B-C50C-407E-A947-70E740481C1C}">
                <a14:useLocalDpi xmlns:a14="http://schemas.microsoft.com/office/drawing/2010/main" val="0"/>
              </a:ext>
            </a:extLst>
          </a:blip>
          <a:srcRect l="44559" t="55556" r="44652" b="6101"/>
          <a:stretch/>
        </p:blipFill>
        <p:spPr>
          <a:xfrm>
            <a:off x="9887486" y="3969966"/>
            <a:ext cx="899075" cy="985973"/>
          </a:xfrm>
          <a:prstGeom prst="rect">
            <a:avLst/>
          </a:prstGeom>
        </p:spPr>
      </p:pic>
      <p:pic>
        <p:nvPicPr>
          <p:cNvPr id="9" name="תמונה 8" descr="תמונה שמכילה אוסף תמונות&#10;&#10;התיאור נוצר באופן אוטומטי">
            <a:extLst>
              <a:ext uri="{FF2B5EF4-FFF2-40B4-BE49-F238E27FC236}">
                <a16:creationId xmlns:a16="http://schemas.microsoft.com/office/drawing/2014/main" id="{A5DC0BB1-B5C1-CBDE-F1A1-ED4141048F87}"/>
              </a:ext>
            </a:extLst>
          </p:cNvPr>
          <p:cNvPicPr>
            <a:picLocks noChangeAspect="1"/>
          </p:cNvPicPr>
          <p:nvPr/>
        </p:nvPicPr>
        <p:blipFill rotWithShape="1">
          <a:blip r:embed="rId2" cstate="hqprint">
            <a:extLst>
              <a:ext uri="{BEBA8EAE-BF5A-486C-A8C5-ECC9F3942E4B}">
                <a14:imgProps xmlns:a14="http://schemas.microsoft.com/office/drawing/2010/main">
                  <a14:imgLayer r:embed="rId3">
                    <a14:imgEffect>
                      <a14:backgroundRemoval t="9205" b="90280" l="10000" r="95659">
                        <a14:foregroundMark x1="50341" y1="41016" x2="48091" y2="25184"/>
                        <a14:foregroundMark x1="48091" y1="25184" x2="51614" y2="20324"/>
                        <a14:foregroundMark x1="52477" y1="9205" x2="52477" y2="9205"/>
                        <a14:foregroundMark x1="64955" y1="19661" x2="65659" y2="20324"/>
                        <a14:foregroundMark x1="68023" y1="19219" x2="68023" y2="19219"/>
                        <a14:foregroundMark x1="61250" y1="19588" x2="61250" y2="19588"/>
                        <a14:foregroundMark x1="65364" y1="22901" x2="65023" y2="20619"/>
                        <a14:foregroundMark x1="69295" y1="25405" x2="69295" y2="25405"/>
                        <a14:foregroundMark x1="69659" y1="26215" x2="69773" y2="25847"/>
                        <a14:foregroundMark x1="70023" y1="28277" x2="70023" y2="28277"/>
                        <a14:foregroundMark x1="61909" y1="44035" x2="61523" y2="43373"/>
                        <a14:foregroundMark x1="64250" y1="59352" x2="62568" y2="73049"/>
                        <a14:foregroundMark x1="62568" y1="73049" x2="66091" y2="88365"/>
                        <a14:foregroundMark x1="64818" y1="71208" x2="64682" y2="69956"/>
                        <a14:foregroundMark x1="52750" y1="60383" x2="49523" y2="68189"/>
                        <a14:foregroundMark x1="49523" y1="68189" x2="47545" y2="81075"/>
                        <a14:foregroundMark x1="47545" y1="81075" x2="51250" y2="85714"/>
                        <a14:foregroundMark x1="51250" y1="85714" x2="52364" y2="89985"/>
                        <a14:foregroundMark x1="53068" y1="70619" x2="53000" y2="69809"/>
                        <a14:foregroundMark x1="47455" y1="68041" x2="47864" y2="67820"/>
                        <a14:foregroundMark x1="46955" y1="68262" x2="48023" y2="69809"/>
                        <a14:foregroundMark x1="53136" y1="67673" x2="52136" y2="68262"/>
                        <a14:foregroundMark x1="39682" y1="60898" x2="38409" y2="73417"/>
                        <a14:foregroundMark x1="38409" y1="73417" x2="31386" y2="81222"/>
                        <a14:foregroundMark x1="31909" y1="60236" x2="33341" y2="67084"/>
                        <a14:foregroundMark x1="37000" y1="85788" x2="38250" y2="90427"/>
                        <a14:foregroundMark x1="37841" y1="44624" x2="38682" y2="29602"/>
                        <a14:foregroundMark x1="38682" y1="29602" x2="38091" y2="16716"/>
                        <a14:foregroundMark x1="38091" y1="16716" x2="33955" y2="14801"/>
                        <a14:foregroundMark x1="33955" y1="14801" x2="32341" y2="27172"/>
                        <a14:foregroundMark x1="32341" y1="27172" x2="34182" y2="39691"/>
                        <a14:foregroundMark x1="34182" y1="39691" x2="33386" y2="44698"/>
                        <a14:foregroundMark x1="86809" y1="23343" x2="86659" y2="20987"/>
                        <a14:foregroundMark x1="86936" y1="25331" x2="86809" y2="23343"/>
                        <a14:foregroundMark x1="88159" y1="44551" x2="86936" y2="25331"/>
                        <a14:foregroundMark x1="88841" y1="14286" x2="90318" y2="21355"/>
                        <a14:foregroundMark x1="90545" y1="12813" x2="93091" y2="24374"/>
                        <a14:foregroundMark x1="93030" y1="25626" x2="92364" y2="39249"/>
                        <a14:foregroundMark x1="93091" y1="24374" x2="93030" y2="25626"/>
                        <a14:foregroundMark x1="92364" y1="39249" x2="91227" y2="40280"/>
                        <a14:foregroundMark x1="94560" y1="25626" x2="93977" y2="31296"/>
                        <a14:foregroundMark x1="94886" y1="22459" x2="94560" y2="25626"/>
                        <a14:foregroundMark x1="94432" y1="38292" x2="95659" y2="41311"/>
                        <a14:foregroundMark x1="90568" y1="59573" x2="88955" y2="74521"/>
                        <a14:foregroundMark x1="88955" y1="74521" x2="93409" y2="80854"/>
                        <a14:foregroundMark x1="93409" y1="80854" x2="93773" y2="59352"/>
                        <a14:foregroundMark x1="77295" y1="15758" x2="75659" y2="28866"/>
                        <a14:foregroundMark x1="75659" y1="28866" x2="78136" y2="39323"/>
                        <a14:foregroundMark x1="78738" y1="38508" x2="81727" y2="34462"/>
                        <a14:foregroundMark x1="81727" y1="34462" x2="80545" y2="20324"/>
                        <a14:foregroundMark x1="80545" y1="20324" x2="77545" y2="17378"/>
                        <a14:foregroundMark x1="77473" y1="40869" x2="77659" y2="39838"/>
                        <a14:foregroundMark x1="76955" y1="43741" x2="77473" y2="40869"/>
                        <a14:foregroundMark x1="78045" y1="39175" x2="78068" y2="39912"/>
                        <a14:foregroundMark x1="81886" y1="15317" x2="81386" y2="18189"/>
                        <a14:foregroundMark x1="75455" y1="17158" x2="75136" y2="15685"/>
                        <a14:foregroundMark x1="74659" y1="39838" x2="74705" y2="39985"/>
                        <a14:foregroundMark x1="75205" y1="41311" x2="75205" y2="41090"/>
                        <a14:foregroundMark x1="75705" y1="41016" x2="75705" y2="41016"/>
                        <a14:foregroundMark x1="82250" y1="41311" x2="82250" y2="41311"/>
                        <a14:foregroundMark x1="81091" y1="40943" x2="81091" y2="40943"/>
                        <a14:foregroundMark x1="48023" y1="18999" x2="51614" y2="16789"/>
                        <a14:foregroundMark x1="47136" y1="9205" x2="47205" y2="9205"/>
                        <a14:foregroundMark x1="81389" y1="60670" x2="78159" y2="62150"/>
                        <a14:foregroundMark x1="82659" y1="60088" x2="81943" y2="60416"/>
                        <a14:foregroundMark x1="78159" y1="62150" x2="75500" y2="72165"/>
                        <a14:foregroundMark x1="75500" y1="72165" x2="77273" y2="84683"/>
                        <a14:foregroundMark x1="77273" y1="84683" x2="81318" y2="81591"/>
                        <a14:foregroundMark x1="81318" y1="81591" x2="81659" y2="68778"/>
                        <a14:foregroundMark x1="81659" y1="68778" x2="83159" y2="58100"/>
                        <a14:foregroundMark x1="74977" y1="58100" x2="75500" y2="62150"/>
                        <a14:foregroundMark x1="63205" y1="64728" x2="62136" y2="78498"/>
                        <a14:foregroundMark x1="62136" y1="78498" x2="66091" y2="81517"/>
                        <a14:foregroundMark x1="66091" y1="81517" x2="66500" y2="67231"/>
                        <a14:foregroundMark x1="19841" y1="21281" x2="19750" y2="35862"/>
                        <a14:foregroundMark x1="19750" y1="35862" x2="23705" y2="32106"/>
                        <a14:foregroundMark x1="23705" y1="32106" x2="20659" y2="21281"/>
                        <a14:foregroundMark x1="20659" y1="21281" x2="19545" y2="21723"/>
                        <a14:foregroundMark x1="18409" y1="12297" x2="18364" y2="12297"/>
                        <a14:foregroundMark x1="21250" y1="10898" x2="21182" y2="11635"/>
                        <a14:foregroundMark x1="24023" y1="14359" x2="23614" y2="14580"/>
                        <a14:foregroundMark x1="23705" y1="12150" x2="23705" y2="12224"/>
                        <a14:foregroundMark x1="20955" y1="9647" x2="20432" y2="12518"/>
                        <a14:foregroundMark x1="24295" y1="12297" x2="23727" y2="15979"/>
                        <a14:foregroundMark x1="21705" y1="14728" x2="21705" y2="14728"/>
                        <a14:foregroundMark x1="21932" y1="10604" x2="21932" y2="10604"/>
                        <a14:foregroundMark x1="18182" y1="13844" x2="18182" y2="13844"/>
                        <a14:foregroundMark x1="19614" y1="12813" x2="19614" y2="12813"/>
                        <a14:foregroundMark x1="61477" y1="10677" x2="61477" y2="10677"/>
                        <a14:foregroundMark x1="24364" y1="74448" x2="20705" y2="84536"/>
                        <a14:foregroundMark x1="20705" y1="84536" x2="17886" y2="74890"/>
                        <a14:foregroundMark x1="17886" y1="74890" x2="20750" y2="65243"/>
                        <a14:foregroundMark x1="20750" y1="65243" x2="22864" y2="69440"/>
                        <a14:foregroundMark x1="18818" y1="64507" x2="18023" y2="61782"/>
                        <a14:foregroundMark x1="25023" y1="62150" x2="24295" y2="65979"/>
                        <a14:foregroundMark x1="75136" y1="14507" x2="75136" y2="14507"/>
                        <a14:foregroundMark x1="67795" y1="10457" x2="67818" y2="10457"/>
                        <a14:backgroundMark x1="76523" y1="39323" x2="76205" y2="40280"/>
                        <a14:backgroundMark x1="78409" y1="38071" x2="78271" y2="39103"/>
                        <a14:backgroundMark x1="78455" y1="40869" x2="78455" y2="40869"/>
                        <a14:backgroundMark x1="93886" y1="25626" x2="93886" y2="25626"/>
                        <a14:backgroundMark x1="87591" y1="25331" x2="87591" y2="25331"/>
                        <a14:backgroundMark x1="87864" y1="23343" x2="87864" y2="23343"/>
                        <a14:backgroundMark x1="81500" y1="60162" x2="81500" y2="60162"/>
                        <a14:backgroundMark x1="81818" y1="59794" x2="81227" y2="59867"/>
                        <a14:backgroundMark x1="22159" y1="17378" x2="22159" y2="17378"/>
                        <a14:backgroundMark x1="20273" y1="17894" x2="20273" y2="17894"/>
                      </a14:backgroundRemoval>
                    </a14:imgEffect>
                  </a14:imgLayer>
                </a14:imgProps>
              </a:ext>
              <a:ext uri="{28A0092B-C50C-407E-A947-70E740481C1C}">
                <a14:useLocalDpi xmlns:a14="http://schemas.microsoft.com/office/drawing/2010/main" val="0"/>
              </a:ext>
            </a:extLst>
          </a:blip>
          <a:srcRect l="58155" t="8895" r="29452" b="52762"/>
          <a:stretch/>
        </p:blipFill>
        <p:spPr>
          <a:xfrm>
            <a:off x="5923628" y="3858433"/>
            <a:ext cx="931858" cy="889637"/>
          </a:xfrm>
          <a:prstGeom prst="rect">
            <a:avLst/>
          </a:prstGeom>
        </p:spPr>
      </p:pic>
      <p:pic>
        <p:nvPicPr>
          <p:cNvPr id="10" name="תמונה 9" descr="תמונה שמכילה אוסף תמונות&#10;&#10;התיאור נוצר באופן אוטומטי">
            <a:extLst>
              <a:ext uri="{FF2B5EF4-FFF2-40B4-BE49-F238E27FC236}">
                <a16:creationId xmlns:a16="http://schemas.microsoft.com/office/drawing/2014/main" id="{B1F091A7-5497-4B89-5D78-FA9406713A75}"/>
              </a:ext>
            </a:extLst>
          </p:cNvPr>
          <p:cNvPicPr>
            <a:picLocks noChangeAspect="1"/>
          </p:cNvPicPr>
          <p:nvPr/>
        </p:nvPicPr>
        <p:blipFill rotWithShape="1">
          <a:blip r:embed="rId2" cstate="hqprint">
            <a:extLst>
              <a:ext uri="{BEBA8EAE-BF5A-486C-A8C5-ECC9F3942E4B}">
                <a14:imgProps xmlns:a14="http://schemas.microsoft.com/office/drawing/2010/main">
                  <a14:imgLayer r:embed="rId3">
                    <a14:imgEffect>
                      <a14:backgroundRemoval t="9205" b="90280" l="10000" r="95659">
                        <a14:foregroundMark x1="50341" y1="41016" x2="48091" y2="25184"/>
                        <a14:foregroundMark x1="48091" y1="25184" x2="51614" y2="20324"/>
                        <a14:foregroundMark x1="52477" y1="9205" x2="52477" y2="9205"/>
                        <a14:foregroundMark x1="64955" y1="19661" x2="65659" y2="20324"/>
                        <a14:foregroundMark x1="68023" y1="19219" x2="68023" y2="19219"/>
                        <a14:foregroundMark x1="61250" y1="19588" x2="61250" y2="19588"/>
                        <a14:foregroundMark x1="65364" y1="22901" x2="65023" y2="20619"/>
                        <a14:foregroundMark x1="69295" y1="25405" x2="69295" y2="25405"/>
                        <a14:foregroundMark x1="69659" y1="26215" x2="69773" y2="25847"/>
                        <a14:foregroundMark x1="70023" y1="28277" x2="70023" y2="28277"/>
                        <a14:foregroundMark x1="61909" y1="44035" x2="61523" y2="43373"/>
                        <a14:foregroundMark x1="64250" y1="59352" x2="62568" y2="73049"/>
                        <a14:foregroundMark x1="62568" y1="73049" x2="66091" y2="88365"/>
                        <a14:foregroundMark x1="64818" y1="71208" x2="64682" y2="69956"/>
                        <a14:foregroundMark x1="52750" y1="60383" x2="49523" y2="68189"/>
                        <a14:foregroundMark x1="49523" y1="68189" x2="47545" y2="81075"/>
                        <a14:foregroundMark x1="47545" y1="81075" x2="51250" y2="85714"/>
                        <a14:foregroundMark x1="51250" y1="85714" x2="52364" y2="89985"/>
                        <a14:foregroundMark x1="53068" y1="70619" x2="53000" y2="69809"/>
                        <a14:foregroundMark x1="47455" y1="68041" x2="47864" y2="67820"/>
                        <a14:foregroundMark x1="46955" y1="68262" x2="48023" y2="69809"/>
                        <a14:foregroundMark x1="53136" y1="67673" x2="52136" y2="68262"/>
                        <a14:foregroundMark x1="39682" y1="60898" x2="38409" y2="73417"/>
                        <a14:foregroundMark x1="38409" y1="73417" x2="31386" y2="81222"/>
                        <a14:foregroundMark x1="31909" y1="60236" x2="33341" y2="67084"/>
                        <a14:foregroundMark x1="37000" y1="85788" x2="38250" y2="90427"/>
                        <a14:foregroundMark x1="37841" y1="44624" x2="38682" y2="29602"/>
                        <a14:foregroundMark x1="38682" y1="29602" x2="38091" y2="16716"/>
                        <a14:foregroundMark x1="38091" y1="16716" x2="33955" y2="14801"/>
                        <a14:foregroundMark x1="33955" y1="14801" x2="32341" y2="27172"/>
                        <a14:foregroundMark x1="32341" y1="27172" x2="34182" y2="39691"/>
                        <a14:foregroundMark x1="34182" y1="39691" x2="33386" y2="44698"/>
                        <a14:foregroundMark x1="86809" y1="23343" x2="86659" y2="20987"/>
                        <a14:foregroundMark x1="86936" y1="25331" x2="86809" y2="23343"/>
                        <a14:foregroundMark x1="88159" y1="44551" x2="86936" y2="25331"/>
                        <a14:foregroundMark x1="88841" y1="14286" x2="90318" y2="21355"/>
                        <a14:foregroundMark x1="90545" y1="12813" x2="93091" y2="24374"/>
                        <a14:foregroundMark x1="93030" y1="25626" x2="92364" y2="39249"/>
                        <a14:foregroundMark x1="93091" y1="24374" x2="93030" y2="25626"/>
                        <a14:foregroundMark x1="92364" y1="39249" x2="91227" y2="40280"/>
                        <a14:foregroundMark x1="94560" y1="25626" x2="93977" y2="31296"/>
                        <a14:foregroundMark x1="94886" y1="22459" x2="94560" y2="25626"/>
                        <a14:foregroundMark x1="94432" y1="38292" x2="95659" y2="41311"/>
                        <a14:foregroundMark x1="90568" y1="59573" x2="88955" y2="74521"/>
                        <a14:foregroundMark x1="88955" y1="74521" x2="93409" y2="80854"/>
                        <a14:foregroundMark x1="93409" y1="80854" x2="93773" y2="59352"/>
                        <a14:foregroundMark x1="77295" y1="15758" x2="75659" y2="28866"/>
                        <a14:foregroundMark x1="75659" y1="28866" x2="78136" y2="39323"/>
                        <a14:foregroundMark x1="78738" y1="38508" x2="81727" y2="34462"/>
                        <a14:foregroundMark x1="81727" y1="34462" x2="80545" y2="20324"/>
                        <a14:foregroundMark x1="80545" y1="20324" x2="77545" y2="17378"/>
                        <a14:foregroundMark x1="77473" y1="40869" x2="77659" y2="39838"/>
                        <a14:foregroundMark x1="76955" y1="43741" x2="77473" y2="40869"/>
                        <a14:foregroundMark x1="78045" y1="39175" x2="78068" y2="39912"/>
                        <a14:foregroundMark x1="81886" y1="15317" x2="81386" y2="18189"/>
                        <a14:foregroundMark x1="75455" y1="17158" x2="75136" y2="15685"/>
                        <a14:foregroundMark x1="74659" y1="39838" x2="74705" y2="39985"/>
                        <a14:foregroundMark x1="75205" y1="41311" x2="75205" y2="41090"/>
                        <a14:foregroundMark x1="75705" y1="41016" x2="75705" y2="41016"/>
                        <a14:foregroundMark x1="82250" y1="41311" x2="82250" y2="41311"/>
                        <a14:foregroundMark x1="81091" y1="40943" x2="81091" y2="40943"/>
                        <a14:foregroundMark x1="48023" y1="18999" x2="51614" y2="16789"/>
                        <a14:foregroundMark x1="47136" y1="9205" x2="47205" y2="9205"/>
                        <a14:foregroundMark x1="81389" y1="60670" x2="78159" y2="62150"/>
                        <a14:foregroundMark x1="82659" y1="60088" x2="81943" y2="60416"/>
                        <a14:foregroundMark x1="78159" y1="62150" x2="75500" y2="72165"/>
                        <a14:foregroundMark x1="75500" y1="72165" x2="77273" y2="84683"/>
                        <a14:foregroundMark x1="77273" y1="84683" x2="81318" y2="81591"/>
                        <a14:foregroundMark x1="81318" y1="81591" x2="81659" y2="68778"/>
                        <a14:foregroundMark x1="81659" y1="68778" x2="83159" y2="58100"/>
                        <a14:foregroundMark x1="74977" y1="58100" x2="75500" y2="62150"/>
                        <a14:foregroundMark x1="63205" y1="64728" x2="62136" y2="78498"/>
                        <a14:foregroundMark x1="62136" y1="78498" x2="66091" y2="81517"/>
                        <a14:foregroundMark x1="66091" y1="81517" x2="66500" y2="67231"/>
                        <a14:foregroundMark x1="19841" y1="21281" x2="19750" y2="35862"/>
                        <a14:foregroundMark x1="19750" y1="35862" x2="23705" y2="32106"/>
                        <a14:foregroundMark x1="23705" y1="32106" x2="20659" y2="21281"/>
                        <a14:foregroundMark x1="20659" y1="21281" x2="19545" y2="21723"/>
                        <a14:foregroundMark x1="18409" y1="12297" x2="18364" y2="12297"/>
                        <a14:foregroundMark x1="21250" y1="10898" x2="21182" y2="11635"/>
                        <a14:foregroundMark x1="24023" y1="14359" x2="23614" y2="14580"/>
                        <a14:foregroundMark x1="23705" y1="12150" x2="23705" y2="12224"/>
                        <a14:foregroundMark x1="20955" y1="9647" x2="20432" y2="12518"/>
                        <a14:foregroundMark x1="24295" y1="12297" x2="23727" y2="15979"/>
                        <a14:foregroundMark x1="21705" y1="14728" x2="21705" y2="14728"/>
                        <a14:foregroundMark x1="21932" y1="10604" x2="21932" y2="10604"/>
                        <a14:foregroundMark x1="18182" y1="13844" x2="18182" y2="13844"/>
                        <a14:foregroundMark x1="19614" y1="12813" x2="19614" y2="12813"/>
                        <a14:foregroundMark x1="61477" y1="10677" x2="61477" y2="10677"/>
                        <a14:foregroundMark x1="24364" y1="74448" x2="20705" y2="84536"/>
                        <a14:foregroundMark x1="20705" y1="84536" x2="17886" y2="74890"/>
                        <a14:foregroundMark x1="17886" y1="74890" x2="20750" y2="65243"/>
                        <a14:foregroundMark x1="20750" y1="65243" x2="22864" y2="69440"/>
                        <a14:foregroundMark x1="18818" y1="64507" x2="18023" y2="61782"/>
                        <a14:foregroundMark x1="25023" y1="62150" x2="24295" y2="65979"/>
                        <a14:foregroundMark x1="75136" y1="14507" x2="75136" y2="14507"/>
                        <a14:foregroundMark x1="67795" y1="10457" x2="67818" y2="10457"/>
                        <a14:backgroundMark x1="76523" y1="39323" x2="76205" y2="40280"/>
                        <a14:backgroundMark x1="78409" y1="38071" x2="78271" y2="39103"/>
                        <a14:backgroundMark x1="78455" y1="40869" x2="78455" y2="40869"/>
                        <a14:backgroundMark x1="93886" y1="25626" x2="93886" y2="25626"/>
                        <a14:backgroundMark x1="87591" y1="25331" x2="87591" y2="25331"/>
                        <a14:backgroundMark x1="87864" y1="23343" x2="87864" y2="23343"/>
                        <a14:backgroundMark x1="81500" y1="60162" x2="81500" y2="60162"/>
                        <a14:backgroundMark x1="81818" y1="59794" x2="81227" y2="59867"/>
                        <a14:backgroundMark x1="22159" y1="17378" x2="22159" y2="17378"/>
                        <a14:backgroundMark x1="20273" y1="17894" x2="20273" y2="17894"/>
                      </a14:backgroundRemoval>
                    </a14:imgEffect>
                  </a14:imgLayer>
                </a14:imgProps>
              </a:ext>
              <a:ext uri="{28A0092B-C50C-407E-A947-70E740481C1C}">
                <a14:useLocalDpi xmlns:a14="http://schemas.microsoft.com/office/drawing/2010/main" val="0"/>
              </a:ext>
            </a:extLst>
          </a:blip>
          <a:srcRect l="58076" t="54517" r="29010" b="7140"/>
          <a:stretch/>
        </p:blipFill>
        <p:spPr>
          <a:xfrm>
            <a:off x="5908053" y="1609343"/>
            <a:ext cx="1064093" cy="974868"/>
          </a:xfrm>
          <a:prstGeom prst="rect">
            <a:avLst/>
          </a:prstGeom>
        </p:spPr>
      </p:pic>
      <p:pic>
        <p:nvPicPr>
          <p:cNvPr id="12" name="תמונה 11" descr="תמונה שמכילה אוסף תמונות&#10;&#10;התיאור נוצר באופן אוטומטי">
            <a:extLst>
              <a:ext uri="{FF2B5EF4-FFF2-40B4-BE49-F238E27FC236}">
                <a16:creationId xmlns:a16="http://schemas.microsoft.com/office/drawing/2014/main" id="{57912B2D-9D3F-64E0-5626-53A321E22463}"/>
              </a:ext>
            </a:extLst>
          </p:cNvPr>
          <p:cNvPicPr>
            <a:picLocks noChangeAspect="1"/>
          </p:cNvPicPr>
          <p:nvPr/>
        </p:nvPicPr>
        <p:blipFill rotWithShape="1">
          <a:blip r:embed="rId2" cstate="hqprint">
            <a:extLst>
              <a:ext uri="{BEBA8EAE-BF5A-486C-A8C5-ECC9F3942E4B}">
                <a14:imgProps xmlns:a14="http://schemas.microsoft.com/office/drawing/2010/main">
                  <a14:imgLayer r:embed="rId3">
                    <a14:imgEffect>
                      <a14:backgroundRemoval t="9205" b="90280" l="10000" r="95659">
                        <a14:foregroundMark x1="50341" y1="41016" x2="48091" y2="25184"/>
                        <a14:foregroundMark x1="48091" y1="25184" x2="51614" y2="20324"/>
                        <a14:foregroundMark x1="52477" y1="9205" x2="52477" y2="9205"/>
                        <a14:foregroundMark x1="64955" y1="19661" x2="65659" y2="20324"/>
                        <a14:foregroundMark x1="68023" y1="19219" x2="68023" y2="19219"/>
                        <a14:foregroundMark x1="61250" y1="19588" x2="61250" y2="19588"/>
                        <a14:foregroundMark x1="65364" y1="22901" x2="65023" y2="20619"/>
                        <a14:foregroundMark x1="69295" y1="25405" x2="69295" y2="25405"/>
                        <a14:foregroundMark x1="69659" y1="26215" x2="69773" y2="25847"/>
                        <a14:foregroundMark x1="70023" y1="28277" x2="70023" y2="28277"/>
                        <a14:foregroundMark x1="61909" y1="44035" x2="61523" y2="43373"/>
                        <a14:foregroundMark x1="64250" y1="59352" x2="62568" y2="73049"/>
                        <a14:foregroundMark x1="62568" y1="73049" x2="66091" y2="88365"/>
                        <a14:foregroundMark x1="64818" y1="71208" x2="64682" y2="69956"/>
                        <a14:foregroundMark x1="52750" y1="60383" x2="49523" y2="68189"/>
                        <a14:foregroundMark x1="49523" y1="68189" x2="47545" y2="81075"/>
                        <a14:foregroundMark x1="47545" y1="81075" x2="51250" y2="85714"/>
                        <a14:foregroundMark x1="51250" y1="85714" x2="52364" y2="89985"/>
                        <a14:foregroundMark x1="53068" y1="70619" x2="53000" y2="69809"/>
                        <a14:foregroundMark x1="47455" y1="68041" x2="47864" y2="67820"/>
                        <a14:foregroundMark x1="46955" y1="68262" x2="48023" y2="69809"/>
                        <a14:foregroundMark x1="53136" y1="67673" x2="52136" y2="68262"/>
                        <a14:foregroundMark x1="39682" y1="60898" x2="38409" y2="73417"/>
                        <a14:foregroundMark x1="38409" y1="73417" x2="31386" y2="81222"/>
                        <a14:foregroundMark x1="31909" y1="60236" x2="33341" y2="67084"/>
                        <a14:foregroundMark x1="37000" y1="85788" x2="38250" y2="90427"/>
                        <a14:foregroundMark x1="37841" y1="44624" x2="38682" y2="29602"/>
                        <a14:foregroundMark x1="38682" y1="29602" x2="38091" y2="16716"/>
                        <a14:foregroundMark x1="38091" y1="16716" x2="33955" y2="14801"/>
                        <a14:foregroundMark x1="33955" y1="14801" x2="32341" y2="27172"/>
                        <a14:foregroundMark x1="32341" y1="27172" x2="34182" y2="39691"/>
                        <a14:foregroundMark x1="34182" y1="39691" x2="33386" y2="44698"/>
                        <a14:foregroundMark x1="86809" y1="23343" x2="86659" y2="20987"/>
                        <a14:foregroundMark x1="86936" y1="25331" x2="86809" y2="23343"/>
                        <a14:foregroundMark x1="88159" y1="44551" x2="86936" y2="25331"/>
                        <a14:foregroundMark x1="88841" y1="14286" x2="90318" y2="21355"/>
                        <a14:foregroundMark x1="90545" y1="12813" x2="93091" y2="24374"/>
                        <a14:foregroundMark x1="93030" y1="25626" x2="92364" y2="39249"/>
                        <a14:foregroundMark x1="93091" y1="24374" x2="93030" y2="25626"/>
                        <a14:foregroundMark x1="92364" y1="39249" x2="91227" y2="40280"/>
                        <a14:foregroundMark x1="94560" y1="25626" x2="93977" y2="31296"/>
                        <a14:foregroundMark x1="94886" y1="22459" x2="94560" y2="25626"/>
                        <a14:foregroundMark x1="94432" y1="38292" x2="95659" y2="41311"/>
                        <a14:foregroundMark x1="90568" y1="59573" x2="88955" y2="74521"/>
                        <a14:foregroundMark x1="88955" y1="74521" x2="93409" y2="80854"/>
                        <a14:foregroundMark x1="93409" y1="80854" x2="93773" y2="59352"/>
                        <a14:foregroundMark x1="77295" y1="15758" x2="75659" y2="28866"/>
                        <a14:foregroundMark x1="75659" y1="28866" x2="78136" y2="39323"/>
                        <a14:foregroundMark x1="78738" y1="38508" x2="81727" y2="34462"/>
                        <a14:foregroundMark x1="81727" y1="34462" x2="80545" y2="20324"/>
                        <a14:foregroundMark x1="80545" y1="20324" x2="77545" y2="17378"/>
                        <a14:foregroundMark x1="77473" y1="40869" x2="77659" y2="39838"/>
                        <a14:foregroundMark x1="76955" y1="43741" x2="77473" y2="40869"/>
                        <a14:foregroundMark x1="78045" y1="39175" x2="78068" y2="39912"/>
                        <a14:foregroundMark x1="81886" y1="15317" x2="81386" y2="18189"/>
                        <a14:foregroundMark x1="75455" y1="17158" x2="75136" y2="15685"/>
                        <a14:foregroundMark x1="74659" y1="39838" x2="74705" y2="39985"/>
                        <a14:foregroundMark x1="75205" y1="41311" x2="75205" y2="41090"/>
                        <a14:foregroundMark x1="75705" y1="41016" x2="75705" y2="41016"/>
                        <a14:foregroundMark x1="82250" y1="41311" x2="82250" y2="41311"/>
                        <a14:foregroundMark x1="81091" y1="40943" x2="81091" y2="40943"/>
                        <a14:foregroundMark x1="48023" y1="18999" x2="51614" y2="16789"/>
                        <a14:foregroundMark x1="47136" y1="9205" x2="47205" y2="9205"/>
                        <a14:foregroundMark x1="81389" y1="60670" x2="78159" y2="62150"/>
                        <a14:foregroundMark x1="82659" y1="60088" x2="81943" y2="60416"/>
                        <a14:foregroundMark x1="78159" y1="62150" x2="75500" y2="72165"/>
                        <a14:foregroundMark x1="75500" y1="72165" x2="77273" y2="84683"/>
                        <a14:foregroundMark x1="77273" y1="84683" x2="81318" y2="81591"/>
                        <a14:foregroundMark x1="81318" y1="81591" x2="81659" y2="68778"/>
                        <a14:foregroundMark x1="81659" y1="68778" x2="83159" y2="58100"/>
                        <a14:foregroundMark x1="74977" y1="58100" x2="75500" y2="62150"/>
                        <a14:foregroundMark x1="63205" y1="64728" x2="62136" y2="78498"/>
                        <a14:foregroundMark x1="62136" y1="78498" x2="66091" y2="81517"/>
                        <a14:foregroundMark x1="66091" y1="81517" x2="66500" y2="67231"/>
                        <a14:foregroundMark x1="19841" y1="21281" x2="19750" y2="35862"/>
                        <a14:foregroundMark x1="19750" y1="35862" x2="23705" y2="32106"/>
                        <a14:foregroundMark x1="23705" y1="32106" x2="20659" y2="21281"/>
                        <a14:foregroundMark x1="20659" y1="21281" x2="19545" y2="21723"/>
                        <a14:foregroundMark x1="18409" y1="12297" x2="18364" y2="12297"/>
                        <a14:foregroundMark x1="21250" y1="10898" x2="21182" y2="11635"/>
                        <a14:foregroundMark x1="24023" y1="14359" x2="23614" y2="14580"/>
                        <a14:foregroundMark x1="23705" y1="12150" x2="23705" y2="12224"/>
                        <a14:foregroundMark x1="20955" y1="9647" x2="20432" y2="12518"/>
                        <a14:foregroundMark x1="24295" y1="12297" x2="23727" y2="15979"/>
                        <a14:foregroundMark x1="21705" y1="14728" x2="21705" y2="14728"/>
                        <a14:foregroundMark x1="21932" y1="10604" x2="21932" y2="10604"/>
                        <a14:foregroundMark x1="18182" y1="13844" x2="18182" y2="13844"/>
                        <a14:foregroundMark x1="19614" y1="12813" x2="19614" y2="12813"/>
                        <a14:foregroundMark x1="61477" y1="10677" x2="61477" y2="10677"/>
                        <a14:foregroundMark x1="24364" y1="74448" x2="20705" y2="84536"/>
                        <a14:foregroundMark x1="20705" y1="84536" x2="17886" y2="74890"/>
                        <a14:foregroundMark x1="17886" y1="74890" x2="20750" y2="65243"/>
                        <a14:foregroundMark x1="20750" y1="65243" x2="22864" y2="69440"/>
                        <a14:foregroundMark x1="18818" y1="64507" x2="18023" y2="61782"/>
                        <a14:foregroundMark x1="25023" y1="62150" x2="24295" y2="65979"/>
                        <a14:foregroundMark x1="75136" y1="14507" x2="75136" y2="14507"/>
                        <a14:foregroundMark x1="67795" y1="10457" x2="67818" y2="10457"/>
                        <a14:backgroundMark x1="76523" y1="39323" x2="76205" y2="40280"/>
                        <a14:backgroundMark x1="78409" y1="38071" x2="78271" y2="39103"/>
                        <a14:backgroundMark x1="78455" y1="40869" x2="78455" y2="40869"/>
                        <a14:backgroundMark x1="93886" y1="25626" x2="93886" y2="25626"/>
                        <a14:backgroundMark x1="87591" y1="25331" x2="87591" y2="25331"/>
                        <a14:backgroundMark x1="87864" y1="23343" x2="87864" y2="23343"/>
                        <a14:backgroundMark x1="81500" y1="60162" x2="81500" y2="60162"/>
                        <a14:backgroundMark x1="81818" y1="59794" x2="81227" y2="59867"/>
                        <a14:backgroundMark x1="22159" y1="17378" x2="22159" y2="17378"/>
                        <a14:backgroundMark x1="20273" y1="17894" x2="20273" y2="17894"/>
                      </a14:backgroundRemoval>
                    </a14:imgEffect>
                  </a14:imgLayer>
                </a14:imgProps>
              </a:ext>
              <a:ext uri="{28A0092B-C50C-407E-A947-70E740481C1C}">
                <a14:useLocalDpi xmlns:a14="http://schemas.microsoft.com/office/drawing/2010/main" val="0"/>
              </a:ext>
            </a:extLst>
          </a:blip>
          <a:srcRect l="72955" t="54517" r="15334" b="5451"/>
          <a:stretch/>
        </p:blipFill>
        <p:spPr>
          <a:xfrm>
            <a:off x="964461" y="3781176"/>
            <a:ext cx="989907" cy="1044150"/>
          </a:xfrm>
          <a:prstGeom prst="rect">
            <a:avLst/>
          </a:prstGeom>
        </p:spPr>
      </p:pic>
      <p:pic>
        <p:nvPicPr>
          <p:cNvPr id="13" name="תמונה 12" descr="תמונה שמכילה אוסף תמונות&#10;&#10;התיאור נוצר באופן אוטומטי">
            <a:extLst>
              <a:ext uri="{FF2B5EF4-FFF2-40B4-BE49-F238E27FC236}">
                <a16:creationId xmlns:a16="http://schemas.microsoft.com/office/drawing/2014/main" id="{073C2EDE-DE70-7676-A186-5683A27BBF5D}"/>
              </a:ext>
            </a:extLst>
          </p:cNvPr>
          <p:cNvPicPr>
            <a:picLocks noChangeAspect="1"/>
          </p:cNvPicPr>
          <p:nvPr/>
        </p:nvPicPr>
        <p:blipFill rotWithShape="1">
          <a:blip r:embed="rId2" cstate="hqprint">
            <a:extLst>
              <a:ext uri="{BEBA8EAE-BF5A-486C-A8C5-ECC9F3942E4B}">
                <a14:imgProps xmlns:a14="http://schemas.microsoft.com/office/drawing/2010/main">
                  <a14:imgLayer r:embed="rId3">
                    <a14:imgEffect>
                      <a14:backgroundRemoval t="9205" b="90280" l="10000" r="95659">
                        <a14:foregroundMark x1="50341" y1="41016" x2="48091" y2="25184"/>
                        <a14:foregroundMark x1="48091" y1="25184" x2="51614" y2="20324"/>
                        <a14:foregroundMark x1="52477" y1="9205" x2="52477" y2="9205"/>
                        <a14:foregroundMark x1="64955" y1="19661" x2="65659" y2="20324"/>
                        <a14:foregroundMark x1="68023" y1="19219" x2="68023" y2="19219"/>
                        <a14:foregroundMark x1="61250" y1="19588" x2="61250" y2="19588"/>
                        <a14:foregroundMark x1="65364" y1="22901" x2="65023" y2="20619"/>
                        <a14:foregroundMark x1="69295" y1="25405" x2="69295" y2="25405"/>
                        <a14:foregroundMark x1="69659" y1="26215" x2="69773" y2="25847"/>
                        <a14:foregroundMark x1="70023" y1="28277" x2="70023" y2="28277"/>
                        <a14:foregroundMark x1="61909" y1="44035" x2="61523" y2="43373"/>
                        <a14:foregroundMark x1="64250" y1="59352" x2="62568" y2="73049"/>
                        <a14:foregroundMark x1="62568" y1="73049" x2="66091" y2="88365"/>
                        <a14:foregroundMark x1="64818" y1="71208" x2="64682" y2="69956"/>
                        <a14:foregroundMark x1="52750" y1="60383" x2="49523" y2="68189"/>
                        <a14:foregroundMark x1="49523" y1="68189" x2="47545" y2="81075"/>
                        <a14:foregroundMark x1="47545" y1="81075" x2="51250" y2="85714"/>
                        <a14:foregroundMark x1="51250" y1="85714" x2="52364" y2="89985"/>
                        <a14:foregroundMark x1="53068" y1="70619" x2="53000" y2="69809"/>
                        <a14:foregroundMark x1="47455" y1="68041" x2="47864" y2="67820"/>
                        <a14:foregroundMark x1="46955" y1="68262" x2="48023" y2="69809"/>
                        <a14:foregroundMark x1="53136" y1="67673" x2="52136" y2="68262"/>
                        <a14:foregroundMark x1="39682" y1="60898" x2="38409" y2="73417"/>
                        <a14:foregroundMark x1="38409" y1="73417" x2="31386" y2="81222"/>
                        <a14:foregroundMark x1="31909" y1="60236" x2="33341" y2="67084"/>
                        <a14:foregroundMark x1="37000" y1="85788" x2="38250" y2="90427"/>
                        <a14:foregroundMark x1="37841" y1="44624" x2="38682" y2="29602"/>
                        <a14:foregroundMark x1="38682" y1="29602" x2="38091" y2="16716"/>
                        <a14:foregroundMark x1="38091" y1="16716" x2="33955" y2="14801"/>
                        <a14:foregroundMark x1="33955" y1="14801" x2="32341" y2="27172"/>
                        <a14:foregroundMark x1="32341" y1="27172" x2="34182" y2="39691"/>
                        <a14:foregroundMark x1="34182" y1="39691" x2="33386" y2="44698"/>
                        <a14:foregroundMark x1="86809" y1="23343" x2="86659" y2="20987"/>
                        <a14:foregroundMark x1="86936" y1="25331" x2="86809" y2="23343"/>
                        <a14:foregroundMark x1="88159" y1="44551" x2="86936" y2="25331"/>
                        <a14:foregroundMark x1="88841" y1="14286" x2="90318" y2="21355"/>
                        <a14:foregroundMark x1="90545" y1="12813" x2="93091" y2="24374"/>
                        <a14:foregroundMark x1="93030" y1="25626" x2="92364" y2="39249"/>
                        <a14:foregroundMark x1="93091" y1="24374" x2="93030" y2="25626"/>
                        <a14:foregroundMark x1="92364" y1="39249" x2="91227" y2="40280"/>
                        <a14:foregroundMark x1="94560" y1="25626" x2="93977" y2="31296"/>
                        <a14:foregroundMark x1="94886" y1="22459" x2="94560" y2="25626"/>
                        <a14:foregroundMark x1="94432" y1="38292" x2="95659" y2="41311"/>
                        <a14:foregroundMark x1="90568" y1="59573" x2="88955" y2="74521"/>
                        <a14:foregroundMark x1="88955" y1="74521" x2="93409" y2="80854"/>
                        <a14:foregroundMark x1="93409" y1="80854" x2="93773" y2="59352"/>
                        <a14:foregroundMark x1="77295" y1="15758" x2="75659" y2="28866"/>
                        <a14:foregroundMark x1="75659" y1="28866" x2="78136" y2="39323"/>
                        <a14:foregroundMark x1="78738" y1="38508" x2="81727" y2="34462"/>
                        <a14:foregroundMark x1="81727" y1="34462" x2="80545" y2="20324"/>
                        <a14:foregroundMark x1="80545" y1="20324" x2="77545" y2="17378"/>
                        <a14:foregroundMark x1="77473" y1="40869" x2="77659" y2="39838"/>
                        <a14:foregroundMark x1="76955" y1="43741" x2="77473" y2="40869"/>
                        <a14:foregroundMark x1="78045" y1="39175" x2="78068" y2="39912"/>
                        <a14:foregroundMark x1="81886" y1="15317" x2="81386" y2="18189"/>
                        <a14:foregroundMark x1="75455" y1="17158" x2="75136" y2="15685"/>
                        <a14:foregroundMark x1="74659" y1="39838" x2="74705" y2="39985"/>
                        <a14:foregroundMark x1="75205" y1="41311" x2="75205" y2="41090"/>
                        <a14:foregroundMark x1="75705" y1="41016" x2="75705" y2="41016"/>
                        <a14:foregroundMark x1="82250" y1="41311" x2="82250" y2="41311"/>
                        <a14:foregroundMark x1="81091" y1="40943" x2="81091" y2="40943"/>
                        <a14:foregroundMark x1="48023" y1="18999" x2="51614" y2="16789"/>
                        <a14:foregroundMark x1="47136" y1="9205" x2="47205" y2="9205"/>
                        <a14:foregroundMark x1="81389" y1="60670" x2="78159" y2="62150"/>
                        <a14:foregroundMark x1="82659" y1="60088" x2="81943" y2="60416"/>
                        <a14:foregroundMark x1="78159" y1="62150" x2="75500" y2="72165"/>
                        <a14:foregroundMark x1="75500" y1="72165" x2="77273" y2="84683"/>
                        <a14:foregroundMark x1="77273" y1="84683" x2="81318" y2="81591"/>
                        <a14:foregroundMark x1="81318" y1="81591" x2="81659" y2="68778"/>
                        <a14:foregroundMark x1="81659" y1="68778" x2="83159" y2="58100"/>
                        <a14:foregroundMark x1="74977" y1="58100" x2="75500" y2="62150"/>
                        <a14:foregroundMark x1="63205" y1="64728" x2="62136" y2="78498"/>
                        <a14:foregroundMark x1="62136" y1="78498" x2="66091" y2="81517"/>
                        <a14:foregroundMark x1="66091" y1="81517" x2="66500" y2="67231"/>
                        <a14:foregroundMark x1="19841" y1="21281" x2="19750" y2="35862"/>
                        <a14:foregroundMark x1="19750" y1="35862" x2="23705" y2="32106"/>
                        <a14:foregroundMark x1="23705" y1="32106" x2="20659" y2="21281"/>
                        <a14:foregroundMark x1="20659" y1="21281" x2="19545" y2="21723"/>
                        <a14:foregroundMark x1="18409" y1="12297" x2="18364" y2="12297"/>
                        <a14:foregroundMark x1="21250" y1="10898" x2="21182" y2="11635"/>
                        <a14:foregroundMark x1="24023" y1="14359" x2="23614" y2="14580"/>
                        <a14:foregroundMark x1="23705" y1="12150" x2="23705" y2="12224"/>
                        <a14:foregroundMark x1="20955" y1="9647" x2="20432" y2="12518"/>
                        <a14:foregroundMark x1="24295" y1="12297" x2="23727" y2="15979"/>
                        <a14:foregroundMark x1="21705" y1="14728" x2="21705" y2="14728"/>
                        <a14:foregroundMark x1="21932" y1="10604" x2="21932" y2="10604"/>
                        <a14:foregroundMark x1="18182" y1="13844" x2="18182" y2="13844"/>
                        <a14:foregroundMark x1="19614" y1="12813" x2="19614" y2="12813"/>
                        <a14:foregroundMark x1="61477" y1="10677" x2="61477" y2="10677"/>
                        <a14:foregroundMark x1="24364" y1="74448" x2="20705" y2="84536"/>
                        <a14:foregroundMark x1="20705" y1="84536" x2="17886" y2="74890"/>
                        <a14:foregroundMark x1="17886" y1="74890" x2="20750" y2="65243"/>
                        <a14:foregroundMark x1="20750" y1="65243" x2="22864" y2="69440"/>
                        <a14:foregroundMark x1="18818" y1="64507" x2="18023" y2="61782"/>
                        <a14:foregroundMark x1="25023" y1="62150" x2="24295" y2="65979"/>
                        <a14:foregroundMark x1="75136" y1="14507" x2="75136" y2="14507"/>
                        <a14:foregroundMark x1="67795" y1="10457" x2="67818" y2="10457"/>
                        <a14:backgroundMark x1="76523" y1="39323" x2="76205" y2="40280"/>
                        <a14:backgroundMark x1="78409" y1="38071" x2="78271" y2="39103"/>
                        <a14:backgroundMark x1="78455" y1="40869" x2="78455" y2="40869"/>
                        <a14:backgroundMark x1="93886" y1="25626" x2="93886" y2="25626"/>
                        <a14:backgroundMark x1="87591" y1="25331" x2="87591" y2="25331"/>
                        <a14:backgroundMark x1="87864" y1="23343" x2="87864" y2="23343"/>
                        <a14:backgroundMark x1="81500" y1="60162" x2="81500" y2="60162"/>
                        <a14:backgroundMark x1="81818" y1="59794" x2="81227" y2="59867"/>
                        <a14:backgroundMark x1="22159" y1="17378" x2="22159" y2="17378"/>
                        <a14:backgroundMark x1="20273" y1="17894" x2="20273" y2="17894"/>
                      </a14:backgroundRemoval>
                    </a14:imgEffect>
                  </a14:imgLayer>
                </a14:imgProps>
              </a:ext>
              <a:ext uri="{28A0092B-C50C-407E-A947-70E740481C1C}">
                <a14:useLocalDpi xmlns:a14="http://schemas.microsoft.com/office/drawing/2010/main" val="0"/>
              </a:ext>
            </a:extLst>
          </a:blip>
          <a:srcRect l="85428" t="8895" r="2861" b="51072"/>
          <a:stretch/>
        </p:blipFill>
        <p:spPr>
          <a:xfrm>
            <a:off x="3452215" y="1716077"/>
            <a:ext cx="921140" cy="971615"/>
          </a:xfrm>
          <a:prstGeom prst="rect">
            <a:avLst/>
          </a:prstGeom>
        </p:spPr>
      </p:pic>
      <p:pic>
        <p:nvPicPr>
          <p:cNvPr id="14" name="תמונה 13" descr="תמונה שמכילה אוסף תמונות&#10;&#10;התיאור נוצר באופן אוטומטי">
            <a:extLst>
              <a:ext uri="{FF2B5EF4-FFF2-40B4-BE49-F238E27FC236}">
                <a16:creationId xmlns:a16="http://schemas.microsoft.com/office/drawing/2014/main" id="{46671E78-8234-37AB-C969-E5CCA91D7511}"/>
              </a:ext>
            </a:extLst>
          </p:cNvPr>
          <p:cNvPicPr>
            <a:picLocks noChangeAspect="1"/>
          </p:cNvPicPr>
          <p:nvPr/>
        </p:nvPicPr>
        <p:blipFill rotWithShape="1">
          <a:blip r:embed="rId2" cstate="hqprint">
            <a:extLst>
              <a:ext uri="{BEBA8EAE-BF5A-486C-A8C5-ECC9F3942E4B}">
                <a14:imgProps xmlns:a14="http://schemas.microsoft.com/office/drawing/2010/main">
                  <a14:imgLayer r:embed="rId3">
                    <a14:imgEffect>
                      <a14:backgroundRemoval t="9205" b="90280" l="10000" r="95659">
                        <a14:foregroundMark x1="50341" y1="41016" x2="48091" y2="25184"/>
                        <a14:foregroundMark x1="48091" y1="25184" x2="51614" y2="20324"/>
                        <a14:foregroundMark x1="52477" y1="9205" x2="52477" y2="9205"/>
                        <a14:foregroundMark x1="64955" y1="19661" x2="65659" y2="20324"/>
                        <a14:foregroundMark x1="68023" y1="19219" x2="68023" y2="19219"/>
                        <a14:foregroundMark x1="61250" y1="19588" x2="61250" y2="19588"/>
                        <a14:foregroundMark x1="65364" y1="22901" x2="65023" y2="20619"/>
                        <a14:foregroundMark x1="69295" y1="25405" x2="69295" y2="25405"/>
                        <a14:foregroundMark x1="69659" y1="26215" x2="69773" y2="25847"/>
                        <a14:foregroundMark x1="70023" y1="28277" x2="70023" y2="28277"/>
                        <a14:foregroundMark x1="61909" y1="44035" x2="61523" y2="43373"/>
                        <a14:foregroundMark x1="64250" y1="59352" x2="62568" y2="73049"/>
                        <a14:foregroundMark x1="62568" y1="73049" x2="66091" y2="88365"/>
                        <a14:foregroundMark x1="64818" y1="71208" x2="64682" y2="69956"/>
                        <a14:foregroundMark x1="52750" y1="60383" x2="49523" y2="68189"/>
                        <a14:foregroundMark x1="49523" y1="68189" x2="47545" y2="81075"/>
                        <a14:foregroundMark x1="47545" y1="81075" x2="51250" y2="85714"/>
                        <a14:foregroundMark x1="51250" y1="85714" x2="52364" y2="89985"/>
                        <a14:foregroundMark x1="53068" y1="70619" x2="53000" y2="69809"/>
                        <a14:foregroundMark x1="47455" y1="68041" x2="47864" y2="67820"/>
                        <a14:foregroundMark x1="46955" y1="68262" x2="48023" y2="69809"/>
                        <a14:foregroundMark x1="53136" y1="67673" x2="52136" y2="68262"/>
                        <a14:foregroundMark x1="39682" y1="60898" x2="38409" y2="73417"/>
                        <a14:foregroundMark x1="38409" y1="73417" x2="31386" y2="81222"/>
                        <a14:foregroundMark x1="31909" y1="60236" x2="33341" y2="67084"/>
                        <a14:foregroundMark x1="37000" y1="85788" x2="38250" y2="90427"/>
                        <a14:foregroundMark x1="37841" y1="44624" x2="38682" y2="29602"/>
                        <a14:foregroundMark x1="38682" y1="29602" x2="38091" y2="16716"/>
                        <a14:foregroundMark x1="38091" y1="16716" x2="33955" y2="14801"/>
                        <a14:foregroundMark x1="33955" y1="14801" x2="32341" y2="27172"/>
                        <a14:foregroundMark x1="32341" y1="27172" x2="34182" y2="39691"/>
                        <a14:foregroundMark x1="34182" y1="39691" x2="33386" y2="44698"/>
                        <a14:foregroundMark x1="86809" y1="23343" x2="86659" y2="20987"/>
                        <a14:foregroundMark x1="86936" y1="25331" x2="86809" y2="23343"/>
                        <a14:foregroundMark x1="88159" y1="44551" x2="86936" y2="25331"/>
                        <a14:foregroundMark x1="88841" y1="14286" x2="90318" y2="21355"/>
                        <a14:foregroundMark x1="90545" y1="12813" x2="93091" y2="24374"/>
                        <a14:foregroundMark x1="93030" y1="25626" x2="92364" y2="39249"/>
                        <a14:foregroundMark x1="93091" y1="24374" x2="93030" y2="25626"/>
                        <a14:foregroundMark x1="92364" y1="39249" x2="91227" y2="40280"/>
                        <a14:foregroundMark x1="94560" y1="25626" x2="93977" y2="31296"/>
                        <a14:foregroundMark x1="94886" y1="22459" x2="94560" y2="25626"/>
                        <a14:foregroundMark x1="94432" y1="38292" x2="95659" y2="41311"/>
                        <a14:foregroundMark x1="90568" y1="59573" x2="88955" y2="74521"/>
                        <a14:foregroundMark x1="88955" y1="74521" x2="93409" y2="80854"/>
                        <a14:foregroundMark x1="93409" y1="80854" x2="93773" y2="59352"/>
                        <a14:foregroundMark x1="77295" y1="15758" x2="75659" y2="28866"/>
                        <a14:foregroundMark x1="75659" y1="28866" x2="78136" y2="39323"/>
                        <a14:foregroundMark x1="78738" y1="38508" x2="81727" y2="34462"/>
                        <a14:foregroundMark x1="81727" y1="34462" x2="80545" y2="20324"/>
                        <a14:foregroundMark x1="80545" y1="20324" x2="77545" y2="17378"/>
                        <a14:foregroundMark x1="77473" y1="40869" x2="77659" y2="39838"/>
                        <a14:foregroundMark x1="76955" y1="43741" x2="77473" y2="40869"/>
                        <a14:foregroundMark x1="78045" y1="39175" x2="78068" y2="39912"/>
                        <a14:foregroundMark x1="81886" y1="15317" x2="81386" y2="18189"/>
                        <a14:foregroundMark x1="75455" y1="17158" x2="75136" y2="15685"/>
                        <a14:foregroundMark x1="74659" y1="39838" x2="74705" y2="39985"/>
                        <a14:foregroundMark x1="75205" y1="41311" x2="75205" y2="41090"/>
                        <a14:foregroundMark x1="75705" y1="41016" x2="75705" y2="41016"/>
                        <a14:foregroundMark x1="82250" y1="41311" x2="82250" y2="41311"/>
                        <a14:foregroundMark x1="81091" y1="40943" x2="81091" y2="40943"/>
                        <a14:foregroundMark x1="48023" y1="18999" x2="51614" y2="16789"/>
                        <a14:foregroundMark x1="47136" y1="9205" x2="47205" y2="9205"/>
                        <a14:foregroundMark x1="81389" y1="60670" x2="78159" y2="62150"/>
                        <a14:foregroundMark x1="82659" y1="60088" x2="81943" y2="60416"/>
                        <a14:foregroundMark x1="78159" y1="62150" x2="75500" y2="72165"/>
                        <a14:foregroundMark x1="75500" y1="72165" x2="77273" y2="84683"/>
                        <a14:foregroundMark x1="77273" y1="84683" x2="81318" y2="81591"/>
                        <a14:foregroundMark x1="81318" y1="81591" x2="81659" y2="68778"/>
                        <a14:foregroundMark x1="81659" y1="68778" x2="83159" y2="58100"/>
                        <a14:foregroundMark x1="74977" y1="58100" x2="75500" y2="62150"/>
                        <a14:foregroundMark x1="63205" y1="64728" x2="62136" y2="78498"/>
                        <a14:foregroundMark x1="62136" y1="78498" x2="66091" y2="81517"/>
                        <a14:foregroundMark x1="66091" y1="81517" x2="66500" y2="67231"/>
                        <a14:foregroundMark x1="19841" y1="21281" x2="19750" y2="35862"/>
                        <a14:foregroundMark x1="19750" y1="35862" x2="23705" y2="32106"/>
                        <a14:foregroundMark x1="23705" y1="32106" x2="20659" y2="21281"/>
                        <a14:foregroundMark x1="20659" y1="21281" x2="19545" y2="21723"/>
                        <a14:foregroundMark x1="18409" y1="12297" x2="18364" y2="12297"/>
                        <a14:foregroundMark x1="21250" y1="10898" x2="21182" y2="11635"/>
                        <a14:foregroundMark x1="24023" y1="14359" x2="23614" y2="14580"/>
                        <a14:foregroundMark x1="23705" y1="12150" x2="23705" y2="12224"/>
                        <a14:foregroundMark x1="20955" y1="9647" x2="20432" y2="12518"/>
                        <a14:foregroundMark x1="24295" y1="12297" x2="23727" y2="15979"/>
                        <a14:foregroundMark x1="21705" y1="14728" x2="21705" y2="14728"/>
                        <a14:foregroundMark x1="21932" y1="10604" x2="21932" y2="10604"/>
                        <a14:foregroundMark x1="18182" y1="13844" x2="18182" y2="13844"/>
                        <a14:foregroundMark x1="19614" y1="12813" x2="19614" y2="12813"/>
                        <a14:foregroundMark x1="61477" y1="10677" x2="61477" y2="10677"/>
                        <a14:foregroundMark x1="24364" y1="74448" x2="20705" y2="84536"/>
                        <a14:foregroundMark x1="20705" y1="84536" x2="17886" y2="74890"/>
                        <a14:foregroundMark x1="17886" y1="74890" x2="20750" y2="65243"/>
                        <a14:foregroundMark x1="20750" y1="65243" x2="22864" y2="69440"/>
                        <a14:foregroundMark x1="18818" y1="64507" x2="18023" y2="61782"/>
                        <a14:foregroundMark x1="25023" y1="62150" x2="24295" y2="65979"/>
                        <a14:foregroundMark x1="75136" y1="14507" x2="75136" y2="14507"/>
                        <a14:foregroundMark x1="67795" y1="10457" x2="67818" y2="10457"/>
                        <a14:backgroundMark x1="76523" y1="39323" x2="76205" y2="40280"/>
                        <a14:backgroundMark x1="78409" y1="38071" x2="78271" y2="39103"/>
                        <a14:backgroundMark x1="78455" y1="40869" x2="78455" y2="40869"/>
                        <a14:backgroundMark x1="93886" y1="25626" x2="93886" y2="25626"/>
                        <a14:backgroundMark x1="87591" y1="25331" x2="87591" y2="25331"/>
                        <a14:backgroundMark x1="87864" y1="23343" x2="87864" y2="23343"/>
                        <a14:backgroundMark x1="81500" y1="60162" x2="81500" y2="60162"/>
                        <a14:backgroundMark x1="81818" y1="59794" x2="81227" y2="59867"/>
                        <a14:backgroundMark x1="22159" y1="17378" x2="22159" y2="17378"/>
                        <a14:backgroundMark x1="20273" y1="17894" x2="20273" y2="17894"/>
                      </a14:backgroundRemoval>
                    </a14:imgEffect>
                  </a14:imgLayer>
                </a14:imgProps>
              </a:ext>
              <a:ext uri="{28A0092B-C50C-407E-A947-70E740481C1C}">
                <a14:useLocalDpi xmlns:a14="http://schemas.microsoft.com/office/drawing/2010/main" val="0"/>
              </a:ext>
            </a:extLst>
          </a:blip>
          <a:srcRect l="87473" t="55296" r="3262" b="5061"/>
          <a:stretch/>
        </p:blipFill>
        <p:spPr>
          <a:xfrm>
            <a:off x="7944788" y="4825326"/>
            <a:ext cx="853396" cy="1126778"/>
          </a:xfrm>
          <a:prstGeom prst="rect">
            <a:avLst/>
          </a:prstGeom>
        </p:spPr>
      </p:pic>
      <p:sp>
        <p:nvSpPr>
          <p:cNvPr id="2" name="תשובה ו וחידה 2">
            <a:extLst>
              <a:ext uri="{FF2B5EF4-FFF2-40B4-BE49-F238E27FC236}">
                <a16:creationId xmlns:a16="http://schemas.microsoft.com/office/drawing/2014/main" id="{F85CFF32-F233-4FE9-8CCB-EF67461D9845}"/>
              </a:ext>
            </a:extLst>
          </p:cNvPr>
          <p:cNvSpPr txBox="1"/>
          <p:nvPr/>
        </p:nvSpPr>
        <p:spPr>
          <a:xfrm>
            <a:off x="8598683" y="162505"/>
            <a:ext cx="3398687" cy="954107"/>
          </a:xfrm>
          <a:prstGeom prst="rect">
            <a:avLst/>
          </a:prstGeom>
          <a:noFill/>
        </p:spPr>
        <p:txBody>
          <a:bodyPr wrap="none" rtlCol="1">
            <a:spAutoFit/>
          </a:bodyPr>
          <a:lstStyle/>
          <a:p>
            <a:r>
              <a:rPr lang="he-IL" sz="2800" dirty="0">
                <a:latin typeface="Calibri" panose="020F0502020204030204" pitchFamily="34" charset="0"/>
                <a:cs typeface="Calibri" panose="020F0502020204030204" pitchFamily="34" charset="0"/>
              </a:rPr>
              <a:t>יֵש בֶּחָצֵר 1</a:t>
            </a:r>
            <a:r>
              <a:rPr lang="en-US" sz="2800" dirty="0">
                <a:latin typeface="Calibri" panose="020F0502020204030204" pitchFamily="34" charset="0"/>
                <a:cs typeface="Calibri" panose="020F0502020204030204" pitchFamily="34" charset="0"/>
              </a:rPr>
              <a:t>1</a:t>
            </a:r>
            <a:r>
              <a:rPr lang="he-IL" sz="2800" dirty="0">
                <a:latin typeface="Calibri" panose="020F0502020204030204" pitchFamily="34" charset="0"/>
                <a:cs typeface="Calibri" panose="020F0502020204030204" pitchFamily="34" charset="0"/>
              </a:rPr>
              <a:t> מִפְלָצוֹת.</a:t>
            </a:r>
          </a:p>
          <a:p>
            <a:r>
              <a:rPr lang="he-IL" sz="2800" dirty="0">
                <a:latin typeface="Calibri" panose="020F0502020204030204" pitchFamily="34" charset="0"/>
                <a:cs typeface="Calibri" panose="020F0502020204030204" pitchFamily="34" charset="0"/>
              </a:rPr>
              <a:t>עִזְרוּ לָהֶן לְהִסְתַדֵר בְּזוּגוֹת.</a:t>
            </a:r>
          </a:p>
        </p:txBody>
      </p:sp>
      <p:sp>
        <p:nvSpPr>
          <p:cNvPr id="17" name="חידה 1">
            <a:extLst>
              <a:ext uri="{FF2B5EF4-FFF2-40B4-BE49-F238E27FC236}">
                <a16:creationId xmlns:a16="http://schemas.microsoft.com/office/drawing/2014/main" id="{F8AD17D6-53C5-4F10-AAC4-38C47EB70532}"/>
              </a:ext>
            </a:extLst>
          </p:cNvPr>
          <p:cNvSpPr txBox="1"/>
          <p:nvPr/>
        </p:nvSpPr>
        <p:spPr>
          <a:xfrm>
            <a:off x="9146910" y="162505"/>
            <a:ext cx="2850460" cy="523220"/>
          </a:xfrm>
          <a:prstGeom prst="rect">
            <a:avLst/>
          </a:prstGeom>
          <a:noFill/>
        </p:spPr>
        <p:txBody>
          <a:bodyPr wrap="none" rtlCol="1">
            <a:spAutoFit/>
          </a:bodyPr>
          <a:lstStyle/>
          <a:p>
            <a:r>
              <a:rPr lang="he-IL" sz="2800" dirty="0">
                <a:latin typeface="Calibri" panose="020F0502020204030204" pitchFamily="34" charset="0"/>
                <a:cs typeface="Calibri" panose="020F0502020204030204" pitchFamily="34" charset="0"/>
              </a:rPr>
              <a:t>כַּמָה מִפְלָצוֹת בֶּחָצֵר?</a:t>
            </a:r>
          </a:p>
        </p:txBody>
      </p:sp>
      <p:sp>
        <p:nvSpPr>
          <p:cNvPr id="20" name="חידה 3">
            <a:extLst>
              <a:ext uri="{FF2B5EF4-FFF2-40B4-BE49-F238E27FC236}">
                <a16:creationId xmlns:a16="http://schemas.microsoft.com/office/drawing/2014/main" id="{ACFE8FCC-C49A-4A10-956B-6071B8FE2723}"/>
              </a:ext>
            </a:extLst>
          </p:cNvPr>
          <p:cNvSpPr txBox="1"/>
          <p:nvPr/>
        </p:nvSpPr>
        <p:spPr>
          <a:xfrm>
            <a:off x="6839118" y="188598"/>
            <a:ext cx="5150769" cy="954107"/>
          </a:xfrm>
          <a:prstGeom prst="rect">
            <a:avLst/>
          </a:prstGeom>
          <a:noFill/>
        </p:spPr>
        <p:txBody>
          <a:bodyPr wrap="none" rtlCol="1">
            <a:spAutoFit/>
          </a:bodyPr>
          <a:lstStyle/>
          <a:p>
            <a:r>
              <a:rPr lang="he-IL" sz="2800" dirty="0">
                <a:latin typeface="Calibri" panose="020F0502020204030204" pitchFamily="34" charset="0"/>
                <a:cs typeface="Calibri" panose="020F0502020204030204" pitchFamily="34" charset="0"/>
              </a:rPr>
              <a:t>הַאִם הִצְלַחְתֶם לְסַדֵר אֶת כָּל הַמִפְלָצוֹת?</a:t>
            </a:r>
          </a:p>
          <a:p>
            <a:r>
              <a:rPr lang="he-IL" sz="2800" dirty="0">
                <a:latin typeface="Calibri" panose="020F0502020204030204" pitchFamily="34" charset="0"/>
                <a:cs typeface="Calibri" panose="020F0502020204030204" pitchFamily="34" charset="0"/>
              </a:rPr>
              <a:t>כַּמָה זוּגוֹת יֵשׁ?</a:t>
            </a:r>
          </a:p>
        </p:txBody>
      </p:sp>
      <p:sp>
        <p:nvSpPr>
          <p:cNvPr id="16" name="לחצן חידה 1">
            <a:extLst>
              <a:ext uri="{FF2B5EF4-FFF2-40B4-BE49-F238E27FC236}">
                <a16:creationId xmlns:a16="http://schemas.microsoft.com/office/drawing/2014/main" id="{60CAA9F3-2142-D7E4-4ED7-83E9980E87CA}"/>
              </a:ext>
            </a:extLst>
          </p:cNvPr>
          <p:cNvSpPr/>
          <p:nvPr/>
        </p:nvSpPr>
        <p:spPr>
          <a:xfrm>
            <a:off x="8988867" y="5334878"/>
            <a:ext cx="2777497" cy="1280826"/>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4"/>
          </a:solidFill>
          <a:ln w="57150" cap="rnd">
            <a:no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tx1"/>
                </a:solidFill>
                <a:latin typeface="Calibri" panose="020F0502020204030204" pitchFamily="34" charset="0"/>
                <a:cs typeface="Calibri" panose="020F0502020204030204" pitchFamily="34" charset="0"/>
              </a:rPr>
              <a:t>לַחֲצוּ עָלַי</a:t>
            </a:r>
          </a:p>
          <a:p>
            <a:pPr algn="ctr"/>
            <a:r>
              <a:rPr lang="he-IL" sz="2800" dirty="0">
                <a:solidFill>
                  <a:schemeClr val="tx1"/>
                </a:solidFill>
                <a:latin typeface="Calibri" panose="020F0502020204030204" pitchFamily="34" charset="0"/>
                <a:cs typeface="Calibri" panose="020F0502020204030204" pitchFamily="34" charset="0"/>
              </a:rPr>
              <a:t>לְהַצָגַת הַתְשוּבָה.</a:t>
            </a:r>
            <a:endParaRPr lang="en-IL" sz="2800" dirty="0">
              <a:solidFill>
                <a:schemeClr val="tx1"/>
              </a:solidFill>
            </a:endParaRPr>
          </a:p>
        </p:txBody>
      </p:sp>
      <p:sp>
        <p:nvSpPr>
          <p:cNvPr id="23" name="לחצן חידה 2">
            <a:extLst>
              <a:ext uri="{FF2B5EF4-FFF2-40B4-BE49-F238E27FC236}">
                <a16:creationId xmlns:a16="http://schemas.microsoft.com/office/drawing/2014/main" id="{B5A7B96B-84A8-AF3E-D685-0858C8792880}"/>
              </a:ext>
            </a:extLst>
          </p:cNvPr>
          <p:cNvSpPr/>
          <p:nvPr/>
        </p:nvSpPr>
        <p:spPr>
          <a:xfrm>
            <a:off x="8988866" y="5334878"/>
            <a:ext cx="2777497" cy="1280826"/>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4"/>
          </a:solidFill>
          <a:ln w="57150" cap="rnd">
            <a:no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tx1"/>
                </a:solidFill>
                <a:latin typeface="Calibri" panose="020F0502020204030204" pitchFamily="34" charset="0"/>
                <a:cs typeface="Calibri" panose="020F0502020204030204" pitchFamily="34" charset="0"/>
              </a:rPr>
              <a:t>לַחֲצוּ עָלַי</a:t>
            </a:r>
          </a:p>
          <a:p>
            <a:pPr algn="ctr"/>
            <a:r>
              <a:rPr lang="he-IL" sz="2800" dirty="0">
                <a:solidFill>
                  <a:schemeClr val="tx1"/>
                </a:solidFill>
                <a:latin typeface="Calibri" panose="020F0502020204030204" pitchFamily="34" charset="0"/>
                <a:cs typeface="Calibri" panose="020F0502020204030204" pitchFamily="34" charset="0"/>
              </a:rPr>
              <a:t>לְסִדוּר הַמִפְלָצוֹת בְּזוּגוֹת.</a:t>
            </a:r>
            <a:endParaRPr lang="en-IL" sz="2800" dirty="0">
              <a:solidFill>
                <a:schemeClr val="tx1"/>
              </a:solidFill>
            </a:endParaRPr>
          </a:p>
        </p:txBody>
      </p:sp>
      <p:sp>
        <p:nvSpPr>
          <p:cNvPr id="24" name="לחצן חידה 3">
            <a:extLst>
              <a:ext uri="{FF2B5EF4-FFF2-40B4-BE49-F238E27FC236}">
                <a16:creationId xmlns:a16="http://schemas.microsoft.com/office/drawing/2014/main" id="{6F496144-FBBE-3EC9-4042-5DBA6C2B4F46}"/>
              </a:ext>
            </a:extLst>
          </p:cNvPr>
          <p:cNvSpPr/>
          <p:nvPr/>
        </p:nvSpPr>
        <p:spPr>
          <a:xfrm>
            <a:off x="8988865" y="5334878"/>
            <a:ext cx="2777497" cy="1280826"/>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4"/>
          </a:solidFill>
          <a:ln w="57150" cap="rnd">
            <a:no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tx1"/>
                </a:solidFill>
                <a:latin typeface="Calibri" panose="020F0502020204030204" pitchFamily="34" charset="0"/>
                <a:cs typeface="Calibri" panose="020F0502020204030204" pitchFamily="34" charset="0"/>
              </a:rPr>
              <a:t>לַחֲצוּ עָלַי</a:t>
            </a:r>
          </a:p>
          <a:p>
            <a:pPr algn="ctr"/>
            <a:r>
              <a:rPr lang="he-IL" sz="2800" dirty="0">
                <a:solidFill>
                  <a:schemeClr val="tx1"/>
                </a:solidFill>
                <a:latin typeface="Calibri" panose="020F0502020204030204" pitchFamily="34" charset="0"/>
                <a:cs typeface="Calibri" panose="020F0502020204030204" pitchFamily="34" charset="0"/>
              </a:rPr>
              <a:t>לְהַצָגַת הַתְשוּבָה.</a:t>
            </a:r>
            <a:endParaRPr lang="en-IL" sz="2800" dirty="0">
              <a:solidFill>
                <a:schemeClr val="tx1"/>
              </a:solidFill>
            </a:endParaRPr>
          </a:p>
        </p:txBody>
      </p:sp>
      <p:sp>
        <p:nvSpPr>
          <p:cNvPr id="25" name="תשובה לחידה 3">
            <a:extLst>
              <a:ext uri="{FF2B5EF4-FFF2-40B4-BE49-F238E27FC236}">
                <a16:creationId xmlns:a16="http://schemas.microsoft.com/office/drawing/2014/main" id="{3C10D49A-22B0-EE33-6FA9-344AFEB933C9}"/>
              </a:ext>
            </a:extLst>
          </p:cNvPr>
          <p:cNvSpPr/>
          <p:nvPr/>
        </p:nvSpPr>
        <p:spPr>
          <a:xfrm>
            <a:off x="271802" y="4955939"/>
            <a:ext cx="3758388" cy="1709426"/>
          </a:xfrm>
          <a:custGeom>
            <a:avLst/>
            <a:gdLst>
              <a:gd name="connsiteX0" fmla="*/ 0 w 3758388"/>
              <a:gd name="connsiteY0" fmla="*/ 0 h 1709426"/>
              <a:gd name="connsiteX1" fmla="*/ 499329 w 3758388"/>
              <a:gd name="connsiteY1" fmla="*/ 0 h 1709426"/>
              <a:gd name="connsiteX2" fmla="*/ 961074 w 3758388"/>
              <a:gd name="connsiteY2" fmla="*/ 0 h 1709426"/>
              <a:gd name="connsiteX3" fmla="*/ 1535570 w 3758388"/>
              <a:gd name="connsiteY3" fmla="*/ 0 h 1709426"/>
              <a:gd name="connsiteX4" fmla="*/ 2072483 w 3758388"/>
              <a:gd name="connsiteY4" fmla="*/ 0 h 1709426"/>
              <a:gd name="connsiteX5" fmla="*/ 2609395 w 3758388"/>
              <a:gd name="connsiteY5" fmla="*/ 0 h 1709426"/>
              <a:gd name="connsiteX6" fmla="*/ 3221475 w 3758388"/>
              <a:gd name="connsiteY6" fmla="*/ 0 h 1709426"/>
              <a:gd name="connsiteX7" fmla="*/ 3758388 w 3758388"/>
              <a:gd name="connsiteY7" fmla="*/ 0 h 1709426"/>
              <a:gd name="connsiteX8" fmla="*/ 3758388 w 3758388"/>
              <a:gd name="connsiteY8" fmla="*/ 518526 h 1709426"/>
              <a:gd name="connsiteX9" fmla="*/ 3758388 w 3758388"/>
              <a:gd name="connsiteY9" fmla="*/ 1105429 h 1709426"/>
              <a:gd name="connsiteX10" fmla="*/ 3758388 w 3758388"/>
              <a:gd name="connsiteY10" fmla="*/ 1709426 h 1709426"/>
              <a:gd name="connsiteX11" fmla="*/ 3183892 w 3758388"/>
              <a:gd name="connsiteY11" fmla="*/ 1709426 h 1709426"/>
              <a:gd name="connsiteX12" fmla="*/ 2609395 w 3758388"/>
              <a:gd name="connsiteY12" fmla="*/ 1709426 h 1709426"/>
              <a:gd name="connsiteX13" fmla="*/ 1997315 w 3758388"/>
              <a:gd name="connsiteY13" fmla="*/ 1709426 h 1709426"/>
              <a:gd name="connsiteX14" fmla="*/ 1497986 w 3758388"/>
              <a:gd name="connsiteY14" fmla="*/ 1709426 h 1709426"/>
              <a:gd name="connsiteX15" fmla="*/ 885906 w 3758388"/>
              <a:gd name="connsiteY15" fmla="*/ 1709426 h 1709426"/>
              <a:gd name="connsiteX16" fmla="*/ 0 w 3758388"/>
              <a:gd name="connsiteY16" fmla="*/ 1709426 h 1709426"/>
              <a:gd name="connsiteX17" fmla="*/ 0 w 3758388"/>
              <a:gd name="connsiteY17" fmla="*/ 1190900 h 1709426"/>
              <a:gd name="connsiteX18" fmla="*/ 0 w 3758388"/>
              <a:gd name="connsiteY18" fmla="*/ 603997 h 1709426"/>
              <a:gd name="connsiteX19" fmla="*/ 0 w 3758388"/>
              <a:gd name="connsiteY19" fmla="*/ 0 h 170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758388" h="1709426" fill="none" extrusionOk="0">
                <a:moveTo>
                  <a:pt x="0" y="0"/>
                </a:moveTo>
                <a:cubicBezTo>
                  <a:pt x="184827" y="-24523"/>
                  <a:pt x="332162" y="11750"/>
                  <a:pt x="499329" y="0"/>
                </a:cubicBezTo>
                <a:cubicBezTo>
                  <a:pt x="666496" y="-11750"/>
                  <a:pt x="755712" y="21800"/>
                  <a:pt x="961074" y="0"/>
                </a:cubicBezTo>
                <a:cubicBezTo>
                  <a:pt x="1166436" y="-21800"/>
                  <a:pt x="1251973" y="57597"/>
                  <a:pt x="1535570" y="0"/>
                </a:cubicBezTo>
                <a:cubicBezTo>
                  <a:pt x="1819167" y="-57597"/>
                  <a:pt x="1864013" y="43170"/>
                  <a:pt x="2072483" y="0"/>
                </a:cubicBezTo>
                <a:cubicBezTo>
                  <a:pt x="2280953" y="-43170"/>
                  <a:pt x="2385508" y="55214"/>
                  <a:pt x="2609395" y="0"/>
                </a:cubicBezTo>
                <a:cubicBezTo>
                  <a:pt x="2833282" y="-55214"/>
                  <a:pt x="3028283" y="32161"/>
                  <a:pt x="3221475" y="0"/>
                </a:cubicBezTo>
                <a:cubicBezTo>
                  <a:pt x="3414667" y="-32161"/>
                  <a:pt x="3532296" y="22171"/>
                  <a:pt x="3758388" y="0"/>
                </a:cubicBezTo>
                <a:cubicBezTo>
                  <a:pt x="3781965" y="111759"/>
                  <a:pt x="3702468" y="270509"/>
                  <a:pt x="3758388" y="518526"/>
                </a:cubicBezTo>
                <a:cubicBezTo>
                  <a:pt x="3814308" y="766543"/>
                  <a:pt x="3749913" y="850638"/>
                  <a:pt x="3758388" y="1105429"/>
                </a:cubicBezTo>
                <a:cubicBezTo>
                  <a:pt x="3766863" y="1360220"/>
                  <a:pt x="3749650" y="1415084"/>
                  <a:pt x="3758388" y="1709426"/>
                </a:cubicBezTo>
                <a:cubicBezTo>
                  <a:pt x="3474566" y="1729753"/>
                  <a:pt x="3325789" y="1643320"/>
                  <a:pt x="3183892" y="1709426"/>
                </a:cubicBezTo>
                <a:cubicBezTo>
                  <a:pt x="3041995" y="1775532"/>
                  <a:pt x="2878546" y="1651678"/>
                  <a:pt x="2609395" y="1709426"/>
                </a:cubicBezTo>
                <a:cubicBezTo>
                  <a:pt x="2340244" y="1767174"/>
                  <a:pt x="2179051" y="1696420"/>
                  <a:pt x="1997315" y="1709426"/>
                </a:cubicBezTo>
                <a:cubicBezTo>
                  <a:pt x="1815579" y="1722432"/>
                  <a:pt x="1675895" y="1691221"/>
                  <a:pt x="1497986" y="1709426"/>
                </a:cubicBezTo>
                <a:cubicBezTo>
                  <a:pt x="1320077" y="1727631"/>
                  <a:pt x="1158895" y="1684930"/>
                  <a:pt x="885906" y="1709426"/>
                </a:cubicBezTo>
                <a:cubicBezTo>
                  <a:pt x="612917" y="1733922"/>
                  <a:pt x="199086" y="1681319"/>
                  <a:pt x="0" y="1709426"/>
                </a:cubicBezTo>
                <a:cubicBezTo>
                  <a:pt x="-18838" y="1551596"/>
                  <a:pt x="29674" y="1385089"/>
                  <a:pt x="0" y="1190900"/>
                </a:cubicBezTo>
                <a:cubicBezTo>
                  <a:pt x="-29674" y="996711"/>
                  <a:pt x="64638" y="886503"/>
                  <a:pt x="0" y="603997"/>
                </a:cubicBezTo>
                <a:cubicBezTo>
                  <a:pt x="-64638" y="321491"/>
                  <a:pt x="8039" y="196649"/>
                  <a:pt x="0" y="0"/>
                </a:cubicBezTo>
                <a:close/>
              </a:path>
              <a:path w="3758388" h="1709426" stroke="0" extrusionOk="0">
                <a:moveTo>
                  <a:pt x="0" y="0"/>
                </a:moveTo>
                <a:cubicBezTo>
                  <a:pt x="166809" y="-3499"/>
                  <a:pt x="309517" y="37211"/>
                  <a:pt x="499329" y="0"/>
                </a:cubicBezTo>
                <a:cubicBezTo>
                  <a:pt x="689141" y="-37211"/>
                  <a:pt x="746060" y="19273"/>
                  <a:pt x="923490" y="0"/>
                </a:cubicBezTo>
                <a:cubicBezTo>
                  <a:pt x="1100920" y="-19273"/>
                  <a:pt x="1246930" y="46459"/>
                  <a:pt x="1535570" y="0"/>
                </a:cubicBezTo>
                <a:cubicBezTo>
                  <a:pt x="1824210" y="-46459"/>
                  <a:pt x="1787911" y="24146"/>
                  <a:pt x="2034899" y="0"/>
                </a:cubicBezTo>
                <a:cubicBezTo>
                  <a:pt x="2281887" y="-24146"/>
                  <a:pt x="2329774" y="43620"/>
                  <a:pt x="2534227" y="0"/>
                </a:cubicBezTo>
                <a:cubicBezTo>
                  <a:pt x="2738680" y="-43620"/>
                  <a:pt x="2916197" y="69701"/>
                  <a:pt x="3146308" y="0"/>
                </a:cubicBezTo>
                <a:cubicBezTo>
                  <a:pt x="3376419" y="-69701"/>
                  <a:pt x="3603959" y="6555"/>
                  <a:pt x="3758388" y="0"/>
                </a:cubicBezTo>
                <a:cubicBezTo>
                  <a:pt x="3807172" y="164404"/>
                  <a:pt x="3718309" y="455735"/>
                  <a:pt x="3758388" y="603997"/>
                </a:cubicBezTo>
                <a:cubicBezTo>
                  <a:pt x="3798467" y="752259"/>
                  <a:pt x="3727414" y="942014"/>
                  <a:pt x="3758388" y="1139617"/>
                </a:cubicBezTo>
                <a:cubicBezTo>
                  <a:pt x="3789362" y="1337220"/>
                  <a:pt x="3702087" y="1460559"/>
                  <a:pt x="3758388" y="1709426"/>
                </a:cubicBezTo>
                <a:cubicBezTo>
                  <a:pt x="3640155" y="1731866"/>
                  <a:pt x="3410053" y="1649466"/>
                  <a:pt x="3221475" y="1709426"/>
                </a:cubicBezTo>
                <a:cubicBezTo>
                  <a:pt x="3032897" y="1769386"/>
                  <a:pt x="2832583" y="1650159"/>
                  <a:pt x="2722147" y="1709426"/>
                </a:cubicBezTo>
                <a:cubicBezTo>
                  <a:pt x="2611711" y="1768693"/>
                  <a:pt x="2399688" y="1645617"/>
                  <a:pt x="2110066" y="1709426"/>
                </a:cubicBezTo>
                <a:cubicBezTo>
                  <a:pt x="1820444" y="1773235"/>
                  <a:pt x="1653727" y="1662998"/>
                  <a:pt x="1497986" y="1709426"/>
                </a:cubicBezTo>
                <a:cubicBezTo>
                  <a:pt x="1342245" y="1755854"/>
                  <a:pt x="1153730" y="1664676"/>
                  <a:pt x="1036241" y="1709426"/>
                </a:cubicBezTo>
                <a:cubicBezTo>
                  <a:pt x="918752" y="1754176"/>
                  <a:pt x="644500" y="1671989"/>
                  <a:pt x="499329" y="1709426"/>
                </a:cubicBezTo>
                <a:cubicBezTo>
                  <a:pt x="354158" y="1746863"/>
                  <a:pt x="207926" y="1708710"/>
                  <a:pt x="0" y="1709426"/>
                </a:cubicBezTo>
                <a:cubicBezTo>
                  <a:pt x="-61266" y="1550212"/>
                  <a:pt x="51764" y="1313431"/>
                  <a:pt x="0" y="1139617"/>
                </a:cubicBezTo>
                <a:cubicBezTo>
                  <a:pt x="-51764" y="965803"/>
                  <a:pt x="61950" y="836907"/>
                  <a:pt x="0" y="603997"/>
                </a:cubicBezTo>
                <a:cubicBezTo>
                  <a:pt x="-61950" y="371087"/>
                  <a:pt x="22172" y="132096"/>
                  <a:pt x="0" y="0"/>
                </a:cubicBezTo>
                <a:close/>
              </a:path>
            </a:pathLst>
          </a:custGeom>
          <a:solidFill>
            <a:schemeClr val="accent4">
              <a:lumMod val="20000"/>
              <a:lumOff val="80000"/>
            </a:schemeClr>
          </a:solidFill>
          <a:ln w="38100">
            <a:solidFill>
              <a:schemeClr val="accent2"/>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לֹא הִצְלַחְנוּ לְסַדֵר אֶת כָּל 11 הַמִפְלָצוֹת בְּזוּגוֹת. מִפְלֶצֶת אַחַת נִשְאֲרָה לְבַדָה.</a:t>
            </a:r>
          </a:p>
        </p:txBody>
      </p:sp>
    </p:spTree>
    <p:extLst>
      <p:ext uri="{BB962C8B-B14F-4D97-AF65-F5344CB8AC3E}">
        <p14:creationId xmlns:p14="http://schemas.microsoft.com/office/powerpoint/2010/main" val="322317009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6"/>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hidden"/>
                                      </p:to>
                                    </p:set>
                                  </p:childTnLst>
                                </p:cTn>
                              </p:par>
                              <p:par>
                                <p:cTn id="9" presetID="1" presetClass="entr" presetSubtype="0"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1" nodeType="afterEffect">
                                  <p:stCondLst>
                                    <p:cond delay="0"/>
                                  </p:stCondLst>
                                  <p:childTnLst>
                                    <p:set>
                                      <p:cBhvr>
                                        <p:cTn id="13" dur="1" fill="hold">
                                          <p:stCondLst>
                                            <p:cond delay="0"/>
                                          </p:stCondLst>
                                        </p:cTn>
                                        <p:tgtEl>
                                          <p:spTgt spid="23"/>
                                        </p:tgtEl>
                                        <p:attrNameLst>
                                          <p:attrName>style.visibility</p:attrName>
                                        </p:attrNameLst>
                                      </p:cBhvr>
                                      <p:to>
                                        <p:strVal val="visible"/>
                                      </p:to>
                                    </p:set>
                                  </p:childTnLst>
                                </p:cTn>
                              </p:par>
                            </p:childTnLst>
                          </p:cTn>
                        </p:par>
                      </p:childTnLst>
                    </p:cTn>
                  </p:par>
                </p:childTnLst>
              </p:cTn>
              <p:nextCondLst>
                <p:cond evt="onClick" delay="0">
                  <p:tgtEl>
                    <p:spTgt spid="16"/>
                  </p:tgtEl>
                </p:cond>
              </p:nextCondLst>
            </p:seq>
            <p:seq concurrent="1" nextAc="seek">
              <p:cTn id="14" restart="whenNotActive" fill="hold" evtFilter="cancelBubble" nodeType="interactiveSeq">
                <p:stCondLst>
                  <p:cond evt="onClick" delay="0">
                    <p:tgtEl>
                      <p:spTgt spid="23"/>
                    </p:tgtEl>
                  </p:cond>
                </p:stCondLst>
                <p:endSync evt="end" delay="0">
                  <p:rtn val="all"/>
                </p:endSync>
                <p:childTnLst>
                  <p:par>
                    <p:cTn id="15" fill="hold">
                      <p:stCondLst>
                        <p:cond delay="0"/>
                      </p:stCondLst>
                      <p:childTnLst>
                        <p:par>
                          <p:cTn id="16" fill="hold">
                            <p:stCondLst>
                              <p:cond delay="0"/>
                            </p:stCondLst>
                            <p:childTnLst>
                              <p:par>
                                <p:cTn id="17" presetID="42" presetClass="path" presetSubtype="0" accel="50000" decel="50000" fill="hold" nodeType="withEffect">
                                  <p:stCondLst>
                                    <p:cond delay="0"/>
                                  </p:stCondLst>
                                  <p:childTnLst>
                                    <p:animMotion origin="layout" path="M 6.25E-7 -1.48148E-6 L -0.09089 -0.20208 " pathEditMode="relative" rAng="0" ptsTypes="AA">
                                      <p:cBhvr>
                                        <p:cTn id="18" dur="500" fill="hold"/>
                                        <p:tgtEl>
                                          <p:spTgt spid="6"/>
                                        </p:tgtEl>
                                        <p:attrNameLst>
                                          <p:attrName>ppt_x</p:attrName>
                                          <p:attrName>ppt_y</p:attrName>
                                        </p:attrNameLst>
                                      </p:cBhvr>
                                      <p:rCtr x="-4544" y="-10116"/>
                                    </p:animMotion>
                                  </p:childTnLst>
                                </p:cTn>
                              </p:par>
                              <p:par>
                                <p:cTn id="19" presetID="42" presetClass="path" presetSubtype="0" accel="50000" decel="50000" fill="hold" nodeType="withEffect">
                                  <p:stCondLst>
                                    <p:cond delay="0"/>
                                  </p:stCondLst>
                                  <p:childTnLst>
                                    <p:animMotion origin="layout" path="M -3.54167E-6 -4.81481E-6 L -0.16067 -0.18981 " pathEditMode="relative" rAng="0" ptsTypes="AA">
                                      <p:cBhvr>
                                        <p:cTn id="20" dur="500" fill="hold"/>
                                        <p:tgtEl>
                                          <p:spTgt spid="13"/>
                                        </p:tgtEl>
                                        <p:attrNameLst>
                                          <p:attrName>ppt_x</p:attrName>
                                          <p:attrName>ppt_y</p:attrName>
                                        </p:attrNameLst>
                                      </p:cBhvr>
                                      <p:rCtr x="-8034" y="-9491"/>
                                    </p:animMotion>
                                  </p:childTnLst>
                                </p:cTn>
                              </p:par>
                              <p:par>
                                <p:cTn id="21" presetID="42" presetClass="path" presetSubtype="0" accel="50000" decel="50000" fill="hold" nodeType="withEffect">
                                  <p:stCondLst>
                                    <p:cond delay="0"/>
                                  </p:stCondLst>
                                  <p:childTnLst>
                                    <p:animMotion origin="layout" path="M -2.70833E-6 1.85185E-6 L 0.00547 -0.20209 " pathEditMode="relative" rAng="0" ptsTypes="AA">
                                      <p:cBhvr>
                                        <p:cTn id="22" dur="500" fill="hold"/>
                                        <p:tgtEl>
                                          <p:spTgt spid="4"/>
                                        </p:tgtEl>
                                        <p:attrNameLst>
                                          <p:attrName>ppt_x</p:attrName>
                                          <p:attrName>ppt_y</p:attrName>
                                        </p:attrNameLst>
                                      </p:cBhvr>
                                      <p:rCtr x="273" y="-10116"/>
                                    </p:animMotion>
                                  </p:childTnLst>
                                </p:cTn>
                              </p:par>
                              <p:par>
                                <p:cTn id="23" presetID="42" presetClass="path" presetSubtype="0" accel="50000" decel="50000" fill="hold" nodeType="withEffect">
                                  <p:stCondLst>
                                    <p:cond delay="0"/>
                                  </p:stCondLst>
                                  <p:childTnLst>
                                    <p:animMotion origin="layout" path="M 2.08333E-6 -4.07407E-6 L -0.1155 -0.0618 " pathEditMode="relative" rAng="0" ptsTypes="AA">
                                      <p:cBhvr>
                                        <p:cTn id="24" dur="500" fill="hold"/>
                                        <p:tgtEl>
                                          <p:spTgt spid="7"/>
                                        </p:tgtEl>
                                        <p:attrNameLst>
                                          <p:attrName>ppt_x</p:attrName>
                                          <p:attrName>ppt_y</p:attrName>
                                        </p:attrNameLst>
                                      </p:cBhvr>
                                      <p:rCtr x="-5781" y="-3102"/>
                                    </p:animMotion>
                                  </p:childTnLst>
                                </p:cTn>
                              </p:par>
                              <p:par>
                                <p:cTn id="25" presetID="42" presetClass="path" presetSubtype="0" accel="50000" decel="50000" fill="hold" nodeType="withEffect">
                                  <p:stCondLst>
                                    <p:cond delay="0"/>
                                  </p:stCondLst>
                                  <p:childTnLst>
                                    <p:animMotion origin="layout" path="M 2.29167E-6 -4.81481E-6 L -0.13412 -0.15856 " pathEditMode="relative" rAng="0" ptsTypes="AA">
                                      <p:cBhvr>
                                        <p:cTn id="26" dur="500" fill="hold"/>
                                        <p:tgtEl>
                                          <p:spTgt spid="3"/>
                                        </p:tgtEl>
                                        <p:attrNameLst>
                                          <p:attrName>ppt_x</p:attrName>
                                          <p:attrName>ppt_y</p:attrName>
                                        </p:attrNameLst>
                                      </p:cBhvr>
                                      <p:rCtr x="-6706" y="-7940"/>
                                    </p:animMotion>
                                  </p:childTnLst>
                                </p:cTn>
                              </p:par>
                              <p:par>
                                <p:cTn id="27" presetID="42" presetClass="path" presetSubtype="0" accel="50000" decel="50000" fill="hold" nodeType="withEffect">
                                  <p:stCondLst>
                                    <p:cond delay="0"/>
                                  </p:stCondLst>
                                  <p:childTnLst>
                                    <p:animMotion origin="layout" path="M -1.45833E-6 3.7037E-6 L -0.06432 -0.15232 " pathEditMode="relative" rAng="0" ptsTypes="AA">
                                      <p:cBhvr>
                                        <p:cTn id="28" dur="500" fill="hold"/>
                                        <p:tgtEl>
                                          <p:spTgt spid="12"/>
                                        </p:tgtEl>
                                        <p:attrNameLst>
                                          <p:attrName>ppt_x</p:attrName>
                                          <p:attrName>ppt_y</p:attrName>
                                        </p:attrNameLst>
                                      </p:cBhvr>
                                      <p:rCtr x="-3216" y="-7616"/>
                                    </p:animMotion>
                                  </p:childTnLst>
                                </p:cTn>
                              </p:par>
                              <p:par>
                                <p:cTn id="29" presetID="42" presetClass="path" presetSubtype="0" accel="50000" decel="50000" fill="hold" nodeType="withEffect">
                                  <p:stCondLst>
                                    <p:cond delay="0"/>
                                  </p:stCondLst>
                                  <p:childTnLst>
                                    <p:animMotion origin="layout" path="M 1.45833E-6 1.85185E-6 L -0.11211 0.00648 " pathEditMode="relative" rAng="0" ptsTypes="AA">
                                      <p:cBhvr>
                                        <p:cTn id="30" dur="500" fill="hold"/>
                                        <p:tgtEl>
                                          <p:spTgt spid="14"/>
                                        </p:tgtEl>
                                        <p:attrNameLst>
                                          <p:attrName>ppt_x</p:attrName>
                                          <p:attrName>ppt_y</p:attrName>
                                        </p:attrNameLst>
                                      </p:cBhvr>
                                      <p:rCtr x="-5612" y="324"/>
                                    </p:animMotion>
                                  </p:childTnLst>
                                </p:cTn>
                              </p:par>
                              <p:par>
                                <p:cTn id="31" presetID="42" presetClass="path" presetSubtype="0" accel="50000" decel="50000" fill="hold" nodeType="withEffect">
                                  <p:stCondLst>
                                    <p:cond delay="0"/>
                                  </p:stCondLst>
                                  <p:childTnLst>
                                    <p:animMotion origin="layout" path="M 4.79167E-6 2.96296E-6 L 0.09062 -0.06412 " pathEditMode="relative" rAng="0" ptsTypes="AA">
                                      <p:cBhvr>
                                        <p:cTn id="32" dur="500" fill="hold"/>
                                        <p:tgtEl>
                                          <p:spTgt spid="10"/>
                                        </p:tgtEl>
                                        <p:attrNameLst>
                                          <p:attrName>ppt_x</p:attrName>
                                          <p:attrName>ppt_y</p:attrName>
                                        </p:attrNameLst>
                                      </p:cBhvr>
                                      <p:rCtr x="4531" y="-3218"/>
                                    </p:animMotion>
                                  </p:childTnLst>
                                </p:cTn>
                              </p:par>
                              <p:par>
                                <p:cTn id="33" presetID="42" presetClass="path" presetSubtype="0" accel="50000" decel="50000" fill="hold" nodeType="withEffect">
                                  <p:stCondLst>
                                    <p:cond delay="0"/>
                                  </p:stCondLst>
                                  <p:childTnLst>
                                    <p:animMotion origin="layout" path="M -1.875E-6 4.44444E-6 L -0.07825 -0.15857 " pathEditMode="relative" rAng="0" ptsTypes="AA">
                                      <p:cBhvr>
                                        <p:cTn id="34" dur="500" fill="hold"/>
                                        <p:tgtEl>
                                          <p:spTgt spid="9"/>
                                        </p:tgtEl>
                                        <p:attrNameLst>
                                          <p:attrName>ppt_x</p:attrName>
                                          <p:attrName>ppt_y</p:attrName>
                                        </p:attrNameLst>
                                      </p:cBhvr>
                                      <p:rCtr x="-3854" y="-6366"/>
                                    </p:animMotion>
                                  </p:childTnLst>
                                </p:cTn>
                              </p:par>
                              <p:par>
                                <p:cTn id="35" presetID="42" presetClass="path" presetSubtype="0" accel="50000" decel="50000" fill="hold" nodeType="withEffect">
                                  <p:stCondLst>
                                    <p:cond delay="0"/>
                                  </p:stCondLst>
                                  <p:childTnLst>
                                    <p:animMotion origin="layout" path="M 3.54167E-6 -4.44444E-6 L 0.03333 -0.16064 " pathEditMode="relative" rAng="0" ptsTypes="AA">
                                      <p:cBhvr>
                                        <p:cTn id="36" dur="500" fill="hold"/>
                                        <p:tgtEl>
                                          <p:spTgt spid="8"/>
                                        </p:tgtEl>
                                        <p:attrNameLst>
                                          <p:attrName>ppt_x</p:attrName>
                                          <p:attrName>ppt_y</p:attrName>
                                        </p:attrNameLst>
                                      </p:cBhvr>
                                      <p:rCtr x="1667" y="-8032"/>
                                    </p:animMotion>
                                  </p:childTnLst>
                                </p:cTn>
                              </p:par>
                              <p:par>
                                <p:cTn id="37" presetID="1" presetClass="exit" presetSubtype="0" fill="hold" grpId="0" nodeType="withEffect">
                                  <p:stCondLst>
                                    <p:cond delay="0"/>
                                  </p:stCondLst>
                                  <p:childTnLst>
                                    <p:set>
                                      <p:cBhvr>
                                        <p:cTn id="38" dur="1" fill="hold">
                                          <p:stCondLst>
                                            <p:cond delay="0"/>
                                          </p:stCondLst>
                                        </p:cTn>
                                        <p:tgtEl>
                                          <p:spTgt spid="23"/>
                                        </p:tgtEl>
                                        <p:attrNameLst>
                                          <p:attrName>style.visibility</p:attrName>
                                        </p:attrNameLst>
                                      </p:cBhvr>
                                      <p:to>
                                        <p:strVal val="hidden"/>
                                      </p:to>
                                    </p:set>
                                  </p:childTnLst>
                                </p:cTn>
                              </p:par>
                              <p:par>
                                <p:cTn id="39" presetID="1" presetClass="exit" presetSubtype="0" fill="hold" grpId="1" nodeType="withEffect">
                                  <p:stCondLst>
                                    <p:cond delay="0"/>
                                  </p:stCondLst>
                                  <p:childTnLst>
                                    <p:set>
                                      <p:cBhvr>
                                        <p:cTn id="40" dur="1" fill="hold">
                                          <p:stCondLst>
                                            <p:cond delay="0"/>
                                          </p:stCondLst>
                                        </p:cTn>
                                        <p:tgtEl>
                                          <p:spTgt spid="2"/>
                                        </p:tgtEl>
                                        <p:attrNameLst>
                                          <p:attrName>style.visibility</p:attrName>
                                        </p:attrNameLst>
                                      </p:cBhvr>
                                      <p:to>
                                        <p:strVal val="hidden"/>
                                      </p:to>
                                    </p:set>
                                  </p:childTnLst>
                                </p:cTn>
                              </p:par>
                            </p:childTnLst>
                          </p:cTn>
                        </p:par>
                        <p:par>
                          <p:cTn id="41" fill="hold">
                            <p:stCondLst>
                              <p:cond delay="500"/>
                            </p:stCondLst>
                            <p:childTnLst>
                              <p:par>
                                <p:cTn id="42" presetID="1" presetClass="entr" presetSubtype="0" fill="hold" grpId="0" nodeType="afterEffect">
                                  <p:stCondLst>
                                    <p:cond delay="250"/>
                                  </p:stCondLst>
                                  <p:childTnLst>
                                    <p:set>
                                      <p:cBhvr>
                                        <p:cTn id="43" dur="1" fill="hold">
                                          <p:stCondLst>
                                            <p:cond delay="0"/>
                                          </p:stCondLst>
                                        </p:cTn>
                                        <p:tgtEl>
                                          <p:spTgt spid="20"/>
                                        </p:tgtEl>
                                        <p:attrNameLst>
                                          <p:attrName>style.visibility</p:attrName>
                                        </p:attrNameLst>
                                      </p:cBhvr>
                                      <p:to>
                                        <p:strVal val="visible"/>
                                      </p:to>
                                    </p:set>
                                  </p:childTnLst>
                                </p:cTn>
                              </p:par>
                            </p:childTnLst>
                          </p:cTn>
                        </p:par>
                        <p:par>
                          <p:cTn id="44" fill="hold">
                            <p:stCondLst>
                              <p:cond delay="750"/>
                            </p:stCondLst>
                            <p:childTnLst>
                              <p:par>
                                <p:cTn id="45" presetID="1" presetClass="entr" presetSubtype="0" fill="hold" grpId="1" nodeType="afterEffect">
                                  <p:stCondLst>
                                    <p:cond delay="0"/>
                                  </p:stCondLst>
                                  <p:childTnLst>
                                    <p:set>
                                      <p:cBhvr>
                                        <p:cTn id="46" dur="1" fill="hold">
                                          <p:stCondLst>
                                            <p:cond delay="0"/>
                                          </p:stCondLst>
                                        </p:cTn>
                                        <p:tgtEl>
                                          <p:spTgt spid="24"/>
                                        </p:tgtEl>
                                        <p:attrNameLst>
                                          <p:attrName>style.visibility</p:attrName>
                                        </p:attrNameLst>
                                      </p:cBhvr>
                                      <p:to>
                                        <p:strVal val="visible"/>
                                      </p:to>
                                    </p:set>
                                  </p:childTnLst>
                                </p:cTn>
                              </p:par>
                            </p:childTnLst>
                          </p:cTn>
                        </p:par>
                      </p:childTnLst>
                    </p:cTn>
                  </p:par>
                </p:childTnLst>
              </p:cTn>
              <p:nextCondLst>
                <p:cond evt="onClick" delay="0">
                  <p:tgtEl>
                    <p:spTgt spid="23"/>
                  </p:tgtEl>
                </p:cond>
              </p:nextCondLst>
            </p:seq>
            <p:seq concurrent="1" nextAc="seek">
              <p:cTn id="47" restart="whenNotActive" fill="hold" evtFilter="cancelBubble" nodeType="interactiveSeq">
                <p:stCondLst>
                  <p:cond evt="onClick" delay="0">
                    <p:tgtEl>
                      <p:spTgt spid="24"/>
                    </p:tgtEl>
                  </p:cond>
                </p:stCondLst>
                <p:endSync evt="end" delay="0">
                  <p:rtn val="all"/>
                </p:endSync>
                <p:childTnLst>
                  <p:par>
                    <p:cTn id="48" fill="hold">
                      <p:stCondLst>
                        <p:cond delay="0"/>
                      </p:stCondLst>
                      <p:childTnLst>
                        <p:par>
                          <p:cTn id="49" fill="hold">
                            <p:stCondLst>
                              <p:cond delay="0"/>
                            </p:stCondLst>
                            <p:childTnLst>
                              <p:par>
                                <p:cTn id="50" presetID="1" presetClass="exit" presetSubtype="0" fill="hold" grpId="0" nodeType="withEffect">
                                  <p:stCondLst>
                                    <p:cond delay="0"/>
                                  </p:stCondLst>
                                  <p:childTnLst>
                                    <p:set>
                                      <p:cBhvr>
                                        <p:cTn id="51" dur="1" fill="hold">
                                          <p:stCondLst>
                                            <p:cond delay="0"/>
                                          </p:stCondLst>
                                        </p:cTn>
                                        <p:tgtEl>
                                          <p:spTgt spid="24"/>
                                        </p:tgtEl>
                                        <p:attrNameLst>
                                          <p:attrName>style.visibility</p:attrName>
                                        </p:attrNameLst>
                                      </p:cBhvr>
                                      <p:to>
                                        <p:strVal val="hidden"/>
                                      </p:to>
                                    </p:set>
                                  </p:childTnLst>
                                </p:cTn>
                              </p:par>
                              <p:par>
                                <p:cTn id="52" presetID="1" presetClass="entr" presetSubtype="0" fill="hold" grpId="0" nodeType="withEffect">
                                  <p:stCondLst>
                                    <p:cond delay="0"/>
                                  </p:stCondLst>
                                  <p:childTnLst>
                                    <p:set>
                                      <p:cBhvr>
                                        <p:cTn id="53" dur="1" fill="hold">
                                          <p:stCondLst>
                                            <p:cond delay="0"/>
                                          </p:stCondLst>
                                        </p:cTn>
                                        <p:tgtEl>
                                          <p:spTgt spid="25"/>
                                        </p:tgtEl>
                                        <p:attrNameLst>
                                          <p:attrName>style.visibility</p:attrName>
                                        </p:attrNameLst>
                                      </p:cBhvr>
                                      <p:to>
                                        <p:strVal val="visible"/>
                                      </p:to>
                                    </p:set>
                                  </p:childTnLst>
                                </p:cTn>
                              </p:par>
                            </p:childTnLst>
                          </p:cTn>
                        </p:par>
                      </p:childTnLst>
                    </p:cTn>
                  </p:par>
                </p:childTnLst>
              </p:cTn>
              <p:nextCondLst>
                <p:cond evt="onClick" delay="0">
                  <p:tgtEl>
                    <p:spTgt spid="24"/>
                  </p:tgtEl>
                </p:cond>
              </p:nextCondLst>
            </p:seq>
          </p:childTnLst>
        </p:cTn>
      </p:par>
    </p:tnLst>
    <p:bldLst>
      <p:bldP spid="2" grpId="0"/>
      <p:bldP spid="2" grpId="1"/>
      <p:bldP spid="17" grpId="0"/>
      <p:bldP spid="20" grpId="0"/>
      <p:bldP spid="16" grpId="0" animBg="1"/>
      <p:bldP spid="23" grpId="0" animBg="1"/>
      <p:bldP spid="23" grpId="1" animBg="1"/>
      <p:bldP spid="24" grpId="0" animBg="1"/>
      <p:bldP spid="24" grpId="1" animBg="1"/>
      <p:bldP spid="2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תמונה 2" descr="תמונה שמכילה אוסף תמונות&#10;&#10;התיאור נוצר באופן אוטומטי">
            <a:extLst>
              <a:ext uri="{FF2B5EF4-FFF2-40B4-BE49-F238E27FC236}">
                <a16:creationId xmlns:a16="http://schemas.microsoft.com/office/drawing/2014/main" id="{521CA489-A159-D1BE-55CC-81356ECF44FA}"/>
              </a:ext>
            </a:extLst>
          </p:cNvPr>
          <p:cNvPicPr>
            <a:picLocks noChangeAspect="1"/>
          </p:cNvPicPr>
          <p:nvPr/>
        </p:nvPicPr>
        <p:blipFill rotWithShape="1">
          <a:blip r:embed="rId2" cstate="hqprint">
            <a:extLst>
              <a:ext uri="{BEBA8EAE-BF5A-486C-A8C5-ECC9F3942E4B}">
                <a14:imgProps xmlns:a14="http://schemas.microsoft.com/office/drawing/2010/main">
                  <a14:imgLayer r:embed="rId3">
                    <a14:imgEffect>
                      <a14:backgroundRemoval t="9205" b="90280" l="10000" r="95659">
                        <a14:foregroundMark x1="50341" y1="41016" x2="48091" y2="25184"/>
                        <a14:foregroundMark x1="48091" y1="25184" x2="51614" y2="20324"/>
                        <a14:foregroundMark x1="52477" y1="9205" x2="52477" y2="9205"/>
                        <a14:foregroundMark x1="64955" y1="19661" x2="65659" y2="20324"/>
                        <a14:foregroundMark x1="68023" y1="19219" x2="68023" y2="19219"/>
                        <a14:foregroundMark x1="61250" y1="19588" x2="61250" y2="19588"/>
                        <a14:foregroundMark x1="65364" y1="22901" x2="65023" y2="20619"/>
                        <a14:foregroundMark x1="69295" y1="25405" x2="69295" y2="25405"/>
                        <a14:foregroundMark x1="69659" y1="26215" x2="69773" y2="25847"/>
                        <a14:foregroundMark x1="70023" y1="28277" x2="70023" y2="28277"/>
                        <a14:foregroundMark x1="61909" y1="44035" x2="61523" y2="43373"/>
                        <a14:foregroundMark x1="64250" y1="59352" x2="62568" y2="73049"/>
                        <a14:foregroundMark x1="62568" y1="73049" x2="66091" y2="88365"/>
                        <a14:foregroundMark x1="64818" y1="71208" x2="64682" y2="69956"/>
                        <a14:foregroundMark x1="52750" y1="60383" x2="49523" y2="68189"/>
                        <a14:foregroundMark x1="49523" y1="68189" x2="47545" y2="81075"/>
                        <a14:foregroundMark x1="47545" y1="81075" x2="51250" y2="85714"/>
                        <a14:foregroundMark x1="51250" y1="85714" x2="52364" y2="89985"/>
                        <a14:foregroundMark x1="53068" y1="70619" x2="53000" y2="69809"/>
                        <a14:foregroundMark x1="47455" y1="68041" x2="47864" y2="67820"/>
                        <a14:foregroundMark x1="46955" y1="68262" x2="48023" y2="69809"/>
                        <a14:foregroundMark x1="53136" y1="67673" x2="52136" y2="68262"/>
                        <a14:foregroundMark x1="39682" y1="60898" x2="38409" y2="73417"/>
                        <a14:foregroundMark x1="38409" y1="73417" x2="31386" y2="81222"/>
                        <a14:foregroundMark x1="31909" y1="60236" x2="33341" y2="67084"/>
                        <a14:foregroundMark x1="37000" y1="85788" x2="38250" y2="90427"/>
                        <a14:foregroundMark x1="37841" y1="44624" x2="38682" y2="29602"/>
                        <a14:foregroundMark x1="38682" y1="29602" x2="38091" y2="16716"/>
                        <a14:foregroundMark x1="38091" y1="16716" x2="33955" y2="14801"/>
                        <a14:foregroundMark x1="33955" y1="14801" x2="32341" y2="27172"/>
                        <a14:foregroundMark x1="32341" y1="27172" x2="34182" y2="39691"/>
                        <a14:foregroundMark x1="34182" y1="39691" x2="33386" y2="44698"/>
                        <a14:foregroundMark x1="86809" y1="23343" x2="86659" y2="20987"/>
                        <a14:foregroundMark x1="86936" y1="25331" x2="86809" y2="23343"/>
                        <a14:foregroundMark x1="88159" y1="44551" x2="86936" y2="25331"/>
                        <a14:foregroundMark x1="88841" y1="14286" x2="90318" y2="21355"/>
                        <a14:foregroundMark x1="90545" y1="12813" x2="93091" y2="24374"/>
                        <a14:foregroundMark x1="93030" y1="25626" x2="92364" y2="39249"/>
                        <a14:foregroundMark x1="93091" y1="24374" x2="93030" y2="25626"/>
                        <a14:foregroundMark x1="92364" y1="39249" x2="91227" y2="40280"/>
                        <a14:foregroundMark x1="94560" y1="25626" x2="93977" y2="31296"/>
                        <a14:foregroundMark x1="94886" y1="22459" x2="94560" y2="25626"/>
                        <a14:foregroundMark x1="94432" y1="38292" x2="95659" y2="41311"/>
                        <a14:foregroundMark x1="90568" y1="59573" x2="88955" y2="74521"/>
                        <a14:foregroundMark x1="88955" y1="74521" x2="93409" y2="80854"/>
                        <a14:foregroundMark x1="93409" y1="80854" x2="93773" y2="59352"/>
                        <a14:foregroundMark x1="77295" y1="15758" x2="75659" y2="28866"/>
                        <a14:foregroundMark x1="75659" y1="28866" x2="78136" y2="39323"/>
                        <a14:foregroundMark x1="78738" y1="38508" x2="81727" y2="34462"/>
                        <a14:foregroundMark x1="81727" y1="34462" x2="80545" y2="20324"/>
                        <a14:foregroundMark x1="80545" y1="20324" x2="77545" y2="17378"/>
                        <a14:foregroundMark x1="77473" y1="40869" x2="77659" y2="39838"/>
                        <a14:foregroundMark x1="76955" y1="43741" x2="77473" y2="40869"/>
                        <a14:foregroundMark x1="78045" y1="39175" x2="78068" y2="39912"/>
                        <a14:foregroundMark x1="81886" y1="15317" x2="81386" y2="18189"/>
                        <a14:foregroundMark x1="75455" y1="17158" x2="75136" y2="15685"/>
                        <a14:foregroundMark x1="74659" y1="39838" x2="74705" y2="39985"/>
                        <a14:foregroundMark x1="75205" y1="41311" x2="75205" y2="41090"/>
                        <a14:foregroundMark x1="75705" y1="41016" x2="75705" y2="41016"/>
                        <a14:foregroundMark x1="82250" y1="41311" x2="82250" y2="41311"/>
                        <a14:foregroundMark x1="81091" y1="40943" x2="81091" y2="40943"/>
                        <a14:foregroundMark x1="48023" y1="18999" x2="51614" y2="16789"/>
                        <a14:foregroundMark x1="47136" y1="9205" x2="47205" y2="9205"/>
                        <a14:foregroundMark x1="81389" y1="60670" x2="78159" y2="62150"/>
                        <a14:foregroundMark x1="82659" y1="60088" x2="81943" y2="60416"/>
                        <a14:foregroundMark x1="78159" y1="62150" x2="75500" y2="72165"/>
                        <a14:foregroundMark x1="75500" y1="72165" x2="77273" y2="84683"/>
                        <a14:foregroundMark x1="77273" y1="84683" x2="81318" y2="81591"/>
                        <a14:foregroundMark x1="81318" y1="81591" x2="81659" y2="68778"/>
                        <a14:foregroundMark x1="81659" y1="68778" x2="83159" y2="58100"/>
                        <a14:foregroundMark x1="74977" y1="58100" x2="75500" y2="62150"/>
                        <a14:foregroundMark x1="63205" y1="64728" x2="62136" y2="78498"/>
                        <a14:foregroundMark x1="62136" y1="78498" x2="66091" y2="81517"/>
                        <a14:foregroundMark x1="66091" y1="81517" x2="66500" y2="67231"/>
                        <a14:foregroundMark x1="19841" y1="21281" x2="19750" y2="35862"/>
                        <a14:foregroundMark x1="19750" y1="35862" x2="23705" y2="32106"/>
                        <a14:foregroundMark x1="23705" y1="32106" x2="20659" y2="21281"/>
                        <a14:foregroundMark x1="20659" y1="21281" x2="19545" y2="21723"/>
                        <a14:foregroundMark x1="18409" y1="12297" x2="18364" y2="12297"/>
                        <a14:foregroundMark x1="21250" y1="10898" x2="21182" y2="11635"/>
                        <a14:foregroundMark x1="24023" y1="14359" x2="23614" y2="14580"/>
                        <a14:foregroundMark x1="23705" y1="12150" x2="23705" y2="12224"/>
                        <a14:foregroundMark x1="20955" y1="9647" x2="20432" y2="12518"/>
                        <a14:foregroundMark x1="24295" y1="12297" x2="23727" y2="15979"/>
                        <a14:foregroundMark x1="21705" y1="14728" x2="21705" y2="14728"/>
                        <a14:foregroundMark x1="21932" y1="10604" x2="21932" y2="10604"/>
                        <a14:foregroundMark x1="18182" y1="13844" x2="18182" y2="13844"/>
                        <a14:foregroundMark x1="19614" y1="12813" x2="19614" y2="12813"/>
                        <a14:foregroundMark x1="61477" y1="10677" x2="61477" y2="10677"/>
                        <a14:foregroundMark x1="24364" y1="74448" x2="20705" y2="84536"/>
                        <a14:foregroundMark x1="20705" y1="84536" x2="17886" y2="74890"/>
                        <a14:foregroundMark x1="17886" y1="74890" x2="20750" y2="65243"/>
                        <a14:foregroundMark x1="20750" y1="65243" x2="22864" y2="69440"/>
                        <a14:foregroundMark x1="18818" y1="64507" x2="18023" y2="61782"/>
                        <a14:foregroundMark x1="25023" y1="62150" x2="24295" y2="65979"/>
                        <a14:foregroundMark x1="75136" y1="14507" x2="75136" y2="14507"/>
                        <a14:foregroundMark x1="67795" y1="10457" x2="67818" y2="10457"/>
                        <a14:backgroundMark x1="76523" y1="39323" x2="76205" y2="40280"/>
                        <a14:backgroundMark x1="78409" y1="38071" x2="78271" y2="39103"/>
                        <a14:backgroundMark x1="78455" y1="40869" x2="78455" y2="40869"/>
                        <a14:backgroundMark x1="93886" y1="25626" x2="93886" y2="25626"/>
                        <a14:backgroundMark x1="87591" y1="25331" x2="87591" y2="25331"/>
                        <a14:backgroundMark x1="87864" y1="23343" x2="87864" y2="23343"/>
                        <a14:backgroundMark x1="81500" y1="60162" x2="81500" y2="60162"/>
                        <a14:backgroundMark x1="81818" y1="59794" x2="81227" y2="59867"/>
                        <a14:backgroundMark x1="22159" y1="17378" x2="22159" y2="17378"/>
                        <a14:backgroundMark x1="20273" y1="17894" x2="20273" y2="17894"/>
                      </a14:backgroundRemoval>
                    </a14:imgEffect>
                  </a14:imgLayer>
                </a14:imgProps>
              </a:ext>
              <a:ext uri="{28A0092B-C50C-407E-A947-70E740481C1C}">
                <a14:useLocalDpi xmlns:a14="http://schemas.microsoft.com/office/drawing/2010/main" val="0"/>
              </a:ext>
            </a:extLst>
          </a:blip>
          <a:srcRect l="14359" t="5645" r="72326" b="48473"/>
          <a:stretch/>
        </p:blipFill>
        <p:spPr>
          <a:xfrm>
            <a:off x="7770307" y="2559672"/>
            <a:ext cx="1184441" cy="1259361"/>
          </a:xfrm>
          <a:prstGeom prst="rect">
            <a:avLst/>
          </a:prstGeom>
        </p:spPr>
      </p:pic>
      <p:pic>
        <p:nvPicPr>
          <p:cNvPr id="4" name="תמונה 3" descr="תמונה שמכילה אוסף תמונות&#10;&#10;התיאור נוצר באופן אוטומטי">
            <a:extLst>
              <a:ext uri="{FF2B5EF4-FFF2-40B4-BE49-F238E27FC236}">
                <a16:creationId xmlns:a16="http://schemas.microsoft.com/office/drawing/2014/main" id="{793A5BAA-ACF5-8C94-FAAA-C381B9A1281C}"/>
              </a:ext>
            </a:extLst>
          </p:cNvPr>
          <p:cNvPicPr>
            <a:picLocks noChangeAspect="1"/>
          </p:cNvPicPr>
          <p:nvPr/>
        </p:nvPicPr>
        <p:blipFill rotWithShape="1">
          <a:blip r:embed="rId2" cstate="hqprint">
            <a:extLst>
              <a:ext uri="{BEBA8EAE-BF5A-486C-A8C5-ECC9F3942E4B}">
                <a14:imgProps xmlns:a14="http://schemas.microsoft.com/office/drawing/2010/main">
                  <a14:imgLayer r:embed="rId3">
                    <a14:imgEffect>
                      <a14:backgroundRemoval t="9205" b="90280" l="10000" r="95659">
                        <a14:foregroundMark x1="50341" y1="41016" x2="48091" y2="25184"/>
                        <a14:foregroundMark x1="48091" y1="25184" x2="51614" y2="20324"/>
                        <a14:foregroundMark x1="52477" y1="9205" x2="52477" y2="9205"/>
                        <a14:foregroundMark x1="64955" y1="19661" x2="65659" y2="20324"/>
                        <a14:foregroundMark x1="68023" y1="19219" x2="68023" y2="19219"/>
                        <a14:foregroundMark x1="61250" y1="19588" x2="61250" y2="19588"/>
                        <a14:foregroundMark x1="65364" y1="22901" x2="65023" y2="20619"/>
                        <a14:foregroundMark x1="69295" y1="25405" x2="69295" y2="25405"/>
                        <a14:foregroundMark x1="69659" y1="26215" x2="69773" y2="25847"/>
                        <a14:foregroundMark x1="70023" y1="28277" x2="70023" y2="28277"/>
                        <a14:foregroundMark x1="61909" y1="44035" x2="61523" y2="43373"/>
                        <a14:foregroundMark x1="64250" y1="59352" x2="62568" y2="73049"/>
                        <a14:foregroundMark x1="62568" y1="73049" x2="66091" y2="88365"/>
                        <a14:foregroundMark x1="64818" y1="71208" x2="64682" y2="69956"/>
                        <a14:foregroundMark x1="52750" y1="60383" x2="49523" y2="68189"/>
                        <a14:foregroundMark x1="49523" y1="68189" x2="47545" y2="81075"/>
                        <a14:foregroundMark x1="47545" y1="81075" x2="51250" y2="85714"/>
                        <a14:foregroundMark x1="51250" y1="85714" x2="52364" y2="89985"/>
                        <a14:foregroundMark x1="53068" y1="70619" x2="53000" y2="69809"/>
                        <a14:foregroundMark x1="47455" y1="68041" x2="47864" y2="67820"/>
                        <a14:foregroundMark x1="46955" y1="68262" x2="48023" y2="69809"/>
                        <a14:foregroundMark x1="53136" y1="67673" x2="52136" y2="68262"/>
                        <a14:foregroundMark x1="39682" y1="60898" x2="38409" y2="73417"/>
                        <a14:foregroundMark x1="38409" y1="73417" x2="31386" y2="81222"/>
                        <a14:foregroundMark x1="31909" y1="60236" x2="33341" y2="67084"/>
                        <a14:foregroundMark x1="37000" y1="85788" x2="38250" y2="90427"/>
                        <a14:foregroundMark x1="37841" y1="44624" x2="38682" y2="29602"/>
                        <a14:foregroundMark x1="38682" y1="29602" x2="38091" y2="16716"/>
                        <a14:foregroundMark x1="38091" y1="16716" x2="33955" y2="14801"/>
                        <a14:foregroundMark x1="33955" y1="14801" x2="32341" y2="27172"/>
                        <a14:foregroundMark x1="32341" y1="27172" x2="34182" y2="39691"/>
                        <a14:foregroundMark x1="34182" y1="39691" x2="33386" y2="44698"/>
                        <a14:foregroundMark x1="86809" y1="23343" x2="86659" y2="20987"/>
                        <a14:foregroundMark x1="86936" y1="25331" x2="86809" y2="23343"/>
                        <a14:foregroundMark x1="88159" y1="44551" x2="86936" y2="25331"/>
                        <a14:foregroundMark x1="88841" y1="14286" x2="90318" y2="21355"/>
                        <a14:foregroundMark x1="90545" y1="12813" x2="93091" y2="24374"/>
                        <a14:foregroundMark x1="93030" y1="25626" x2="92364" y2="39249"/>
                        <a14:foregroundMark x1="93091" y1="24374" x2="93030" y2="25626"/>
                        <a14:foregroundMark x1="92364" y1="39249" x2="91227" y2="40280"/>
                        <a14:foregroundMark x1="94560" y1="25626" x2="93977" y2="31296"/>
                        <a14:foregroundMark x1="94886" y1="22459" x2="94560" y2="25626"/>
                        <a14:foregroundMark x1="94432" y1="38292" x2="95659" y2="41311"/>
                        <a14:foregroundMark x1="90568" y1="59573" x2="88955" y2="74521"/>
                        <a14:foregroundMark x1="88955" y1="74521" x2="93409" y2="80854"/>
                        <a14:foregroundMark x1="93409" y1="80854" x2="93773" y2="59352"/>
                        <a14:foregroundMark x1="77295" y1="15758" x2="75659" y2="28866"/>
                        <a14:foregroundMark x1="75659" y1="28866" x2="78136" y2="39323"/>
                        <a14:foregroundMark x1="78738" y1="38508" x2="81727" y2="34462"/>
                        <a14:foregroundMark x1="81727" y1="34462" x2="80545" y2="20324"/>
                        <a14:foregroundMark x1="80545" y1="20324" x2="77545" y2="17378"/>
                        <a14:foregroundMark x1="77473" y1="40869" x2="77659" y2="39838"/>
                        <a14:foregroundMark x1="76955" y1="43741" x2="77473" y2="40869"/>
                        <a14:foregroundMark x1="78045" y1="39175" x2="78068" y2="39912"/>
                        <a14:foregroundMark x1="81886" y1="15317" x2="81386" y2="18189"/>
                        <a14:foregroundMark x1="75455" y1="17158" x2="75136" y2="15685"/>
                        <a14:foregroundMark x1="74659" y1="39838" x2="74705" y2="39985"/>
                        <a14:foregroundMark x1="75205" y1="41311" x2="75205" y2="41090"/>
                        <a14:foregroundMark x1="75705" y1="41016" x2="75705" y2="41016"/>
                        <a14:foregroundMark x1="82250" y1="41311" x2="82250" y2="41311"/>
                        <a14:foregroundMark x1="81091" y1="40943" x2="81091" y2="40943"/>
                        <a14:foregroundMark x1="48023" y1="18999" x2="51614" y2="16789"/>
                        <a14:foregroundMark x1="47136" y1="9205" x2="47205" y2="9205"/>
                        <a14:foregroundMark x1="81389" y1="60670" x2="78159" y2="62150"/>
                        <a14:foregroundMark x1="82659" y1="60088" x2="81943" y2="60416"/>
                        <a14:foregroundMark x1="78159" y1="62150" x2="75500" y2="72165"/>
                        <a14:foregroundMark x1="75500" y1="72165" x2="77273" y2="84683"/>
                        <a14:foregroundMark x1="77273" y1="84683" x2="81318" y2="81591"/>
                        <a14:foregroundMark x1="81318" y1="81591" x2="81659" y2="68778"/>
                        <a14:foregroundMark x1="81659" y1="68778" x2="83159" y2="58100"/>
                        <a14:foregroundMark x1="74977" y1="58100" x2="75500" y2="62150"/>
                        <a14:foregroundMark x1="63205" y1="64728" x2="62136" y2="78498"/>
                        <a14:foregroundMark x1="62136" y1="78498" x2="66091" y2="81517"/>
                        <a14:foregroundMark x1="66091" y1="81517" x2="66500" y2="67231"/>
                        <a14:foregroundMark x1="19841" y1="21281" x2="19750" y2="35862"/>
                        <a14:foregroundMark x1="19750" y1="35862" x2="23705" y2="32106"/>
                        <a14:foregroundMark x1="23705" y1="32106" x2="20659" y2="21281"/>
                        <a14:foregroundMark x1="20659" y1="21281" x2="19545" y2="21723"/>
                        <a14:foregroundMark x1="18409" y1="12297" x2="18364" y2="12297"/>
                        <a14:foregroundMark x1="21250" y1="10898" x2="21182" y2="11635"/>
                        <a14:foregroundMark x1="24023" y1="14359" x2="23614" y2="14580"/>
                        <a14:foregroundMark x1="23705" y1="12150" x2="23705" y2="12224"/>
                        <a14:foregroundMark x1="20955" y1="9647" x2="20432" y2="12518"/>
                        <a14:foregroundMark x1="24295" y1="12297" x2="23727" y2="15979"/>
                        <a14:foregroundMark x1="21705" y1="14728" x2="21705" y2="14728"/>
                        <a14:foregroundMark x1="21932" y1="10604" x2="21932" y2="10604"/>
                        <a14:foregroundMark x1="18182" y1="13844" x2="18182" y2="13844"/>
                        <a14:foregroundMark x1="19614" y1="12813" x2="19614" y2="12813"/>
                        <a14:foregroundMark x1="61477" y1="10677" x2="61477" y2="10677"/>
                        <a14:foregroundMark x1="24364" y1="74448" x2="20705" y2="84536"/>
                        <a14:foregroundMark x1="20705" y1="84536" x2="17886" y2="74890"/>
                        <a14:foregroundMark x1="17886" y1="74890" x2="20750" y2="65243"/>
                        <a14:foregroundMark x1="20750" y1="65243" x2="22864" y2="69440"/>
                        <a14:foregroundMark x1="18818" y1="64507" x2="18023" y2="61782"/>
                        <a14:foregroundMark x1="25023" y1="62150" x2="24295" y2="65979"/>
                        <a14:foregroundMark x1="75136" y1="14507" x2="75136" y2="14507"/>
                        <a14:foregroundMark x1="67795" y1="10457" x2="67818" y2="10457"/>
                        <a14:backgroundMark x1="76523" y1="39323" x2="76205" y2="40280"/>
                        <a14:backgroundMark x1="78409" y1="38071" x2="78271" y2="39103"/>
                        <a14:backgroundMark x1="78455" y1="40869" x2="78455" y2="40869"/>
                        <a14:backgroundMark x1="93886" y1="25626" x2="93886" y2="25626"/>
                        <a14:backgroundMark x1="87591" y1="25331" x2="87591" y2="25331"/>
                        <a14:backgroundMark x1="87864" y1="23343" x2="87864" y2="23343"/>
                        <a14:backgroundMark x1="81500" y1="60162" x2="81500" y2="60162"/>
                        <a14:backgroundMark x1="81818" y1="59794" x2="81227" y2="59867"/>
                        <a14:backgroundMark x1="22159" y1="17378" x2="22159" y2="17378"/>
                        <a14:backgroundMark x1="20273" y1="17894" x2="20273" y2="17894"/>
                      </a14:backgroundRemoval>
                    </a14:imgEffect>
                  </a14:imgLayer>
                </a14:imgProps>
              </a:ext>
              <a:ext uri="{28A0092B-C50C-407E-A947-70E740481C1C}">
                <a14:useLocalDpi xmlns:a14="http://schemas.microsoft.com/office/drawing/2010/main" val="0"/>
              </a:ext>
            </a:extLst>
          </a:blip>
          <a:srcRect l="15280" t="56336" r="73049" b="8180"/>
          <a:stretch/>
        </p:blipFill>
        <p:spPr>
          <a:xfrm>
            <a:off x="4125531" y="4178478"/>
            <a:ext cx="933381" cy="875646"/>
          </a:xfrm>
          <a:prstGeom prst="rect">
            <a:avLst/>
          </a:prstGeom>
        </p:spPr>
      </p:pic>
      <p:pic>
        <p:nvPicPr>
          <p:cNvPr id="5" name="תמונה 4" descr="תמונה שמכילה אוסף תמונות&#10;&#10;התיאור נוצר באופן אוטומטי">
            <a:extLst>
              <a:ext uri="{FF2B5EF4-FFF2-40B4-BE49-F238E27FC236}">
                <a16:creationId xmlns:a16="http://schemas.microsoft.com/office/drawing/2014/main" id="{E18F6812-BDC5-F121-4CE1-BE2799159F69}"/>
              </a:ext>
            </a:extLst>
          </p:cNvPr>
          <p:cNvPicPr>
            <a:picLocks noChangeAspect="1"/>
          </p:cNvPicPr>
          <p:nvPr/>
        </p:nvPicPr>
        <p:blipFill rotWithShape="1">
          <a:blip r:embed="rId2" cstate="hqprint">
            <a:extLst>
              <a:ext uri="{BEBA8EAE-BF5A-486C-A8C5-ECC9F3942E4B}">
                <a14:imgProps xmlns:a14="http://schemas.microsoft.com/office/drawing/2010/main">
                  <a14:imgLayer r:embed="rId3">
                    <a14:imgEffect>
                      <a14:backgroundRemoval t="9205" b="90280" l="10000" r="95659">
                        <a14:foregroundMark x1="50341" y1="41016" x2="48091" y2="25184"/>
                        <a14:foregroundMark x1="48091" y1="25184" x2="51614" y2="20324"/>
                        <a14:foregroundMark x1="52477" y1="9205" x2="52477" y2="9205"/>
                        <a14:foregroundMark x1="64955" y1="19661" x2="65659" y2="20324"/>
                        <a14:foregroundMark x1="68023" y1="19219" x2="68023" y2="19219"/>
                        <a14:foregroundMark x1="61250" y1="19588" x2="61250" y2="19588"/>
                        <a14:foregroundMark x1="65364" y1="22901" x2="65023" y2="20619"/>
                        <a14:foregroundMark x1="69295" y1="25405" x2="69295" y2="25405"/>
                        <a14:foregroundMark x1="69659" y1="26215" x2="69773" y2="25847"/>
                        <a14:foregroundMark x1="70023" y1="28277" x2="70023" y2="28277"/>
                        <a14:foregroundMark x1="61909" y1="44035" x2="61523" y2="43373"/>
                        <a14:foregroundMark x1="64250" y1="59352" x2="62568" y2="73049"/>
                        <a14:foregroundMark x1="62568" y1="73049" x2="66091" y2="88365"/>
                        <a14:foregroundMark x1="64818" y1="71208" x2="64682" y2="69956"/>
                        <a14:foregroundMark x1="52750" y1="60383" x2="49523" y2="68189"/>
                        <a14:foregroundMark x1="49523" y1="68189" x2="47545" y2="81075"/>
                        <a14:foregroundMark x1="47545" y1="81075" x2="51250" y2="85714"/>
                        <a14:foregroundMark x1="51250" y1="85714" x2="52364" y2="89985"/>
                        <a14:foregroundMark x1="53068" y1="70619" x2="53000" y2="69809"/>
                        <a14:foregroundMark x1="47455" y1="68041" x2="47864" y2="67820"/>
                        <a14:foregroundMark x1="46955" y1="68262" x2="48023" y2="69809"/>
                        <a14:foregroundMark x1="53136" y1="67673" x2="52136" y2="68262"/>
                        <a14:foregroundMark x1="39682" y1="60898" x2="38409" y2="73417"/>
                        <a14:foregroundMark x1="38409" y1="73417" x2="31386" y2="81222"/>
                        <a14:foregroundMark x1="31909" y1="60236" x2="33341" y2="67084"/>
                        <a14:foregroundMark x1="37000" y1="85788" x2="38250" y2="90427"/>
                        <a14:foregroundMark x1="37841" y1="44624" x2="38682" y2="29602"/>
                        <a14:foregroundMark x1="38682" y1="29602" x2="38091" y2="16716"/>
                        <a14:foregroundMark x1="38091" y1="16716" x2="33955" y2="14801"/>
                        <a14:foregroundMark x1="33955" y1="14801" x2="32341" y2="27172"/>
                        <a14:foregroundMark x1="32341" y1="27172" x2="34182" y2="39691"/>
                        <a14:foregroundMark x1="34182" y1="39691" x2="33386" y2="44698"/>
                        <a14:foregroundMark x1="86809" y1="23343" x2="86659" y2="20987"/>
                        <a14:foregroundMark x1="86936" y1="25331" x2="86809" y2="23343"/>
                        <a14:foregroundMark x1="88159" y1="44551" x2="86936" y2="25331"/>
                        <a14:foregroundMark x1="88841" y1="14286" x2="90318" y2="21355"/>
                        <a14:foregroundMark x1="90545" y1="12813" x2="93091" y2="24374"/>
                        <a14:foregroundMark x1="93030" y1="25626" x2="92364" y2="39249"/>
                        <a14:foregroundMark x1="93091" y1="24374" x2="93030" y2="25626"/>
                        <a14:foregroundMark x1="92364" y1="39249" x2="91227" y2="40280"/>
                        <a14:foregroundMark x1="94560" y1="25626" x2="93977" y2="31296"/>
                        <a14:foregroundMark x1="94886" y1="22459" x2="94560" y2="25626"/>
                        <a14:foregroundMark x1="94432" y1="38292" x2="95659" y2="41311"/>
                        <a14:foregroundMark x1="90568" y1="59573" x2="88955" y2="74521"/>
                        <a14:foregroundMark x1="88955" y1="74521" x2="93409" y2="80854"/>
                        <a14:foregroundMark x1="93409" y1="80854" x2="93773" y2="59352"/>
                        <a14:foregroundMark x1="77295" y1="15758" x2="75659" y2="28866"/>
                        <a14:foregroundMark x1="75659" y1="28866" x2="78136" y2="39323"/>
                        <a14:foregroundMark x1="78738" y1="38508" x2="81727" y2="34462"/>
                        <a14:foregroundMark x1="81727" y1="34462" x2="80545" y2="20324"/>
                        <a14:foregroundMark x1="80545" y1="20324" x2="77545" y2="17378"/>
                        <a14:foregroundMark x1="77473" y1="40869" x2="77659" y2="39838"/>
                        <a14:foregroundMark x1="76955" y1="43741" x2="77473" y2="40869"/>
                        <a14:foregroundMark x1="78045" y1="39175" x2="78068" y2="39912"/>
                        <a14:foregroundMark x1="81886" y1="15317" x2="81386" y2="18189"/>
                        <a14:foregroundMark x1="75455" y1="17158" x2="75136" y2="15685"/>
                        <a14:foregroundMark x1="74659" y1="39838" x2="74705" y2="39985"/>
                        <a14:foregroundMark x1="75205" y1="41311" x2="75205" y2="41090"/>
                        <a14:foregroundMark x1="75705" y1="41016" x2="75705" y2="41016"/>
                        <a14:foregroundMark x1="82250" y1="41311" x2="82250" y2="41311"/>
                        <a14:foregroundMark x1="81091" y1="40943" x2="81091" y2="40943"/>
                        <a14:foregroundMark x1="48023" y1="18999" x2="51614" y2="16789"/>
                        <a14:foregroundMark x1="47136" y1="9205" x2="47205" y2="9205"/>
                        <a14:foregroundMark x1="81389" y1="60670" x2="78159" y2="62150"/>
                        <a14:foregroundMark x1="82659" y1="60088" x2="81943" y2="60416"/>
                        <a14:foregroundMark x1="78159" y1="62150" x2="75500" y2="72165"/>
                        <a14:foregroundMark x1="75500" y1="72165" x2="77273" y2="84683"/>
                        <a14:foregroundMark x1="77273" y1="84683" x2="81318" y2="81591"/>
                        <a14:foregroundMark x1="81318" y1="81591" x2="81659" y2="68778"/>
                        <a14:foregroundMark x1="81659" y1="68778" x2="83159" y2="58100"/>
                        <a14:foregroundMark x1="74977" y1="58100" x2="75500" y2="62150"/>
                        <a14:foregroundMark x1="63205" y1="64728" x2="62136" y2="78498"/>
                        <a14:foregroundMark x1="62136" y1="78498" x2="66091" y2="81517"/>
                        <a14:foregroundMark x1="66091" y1="81517" x2="66500" y2="67231"/>
                        <a14:foregroundMark x1="19841" y1="21281" x2="19750" y2="35862"/>
                        <a14:foregroundMark x1="19750" y1="35862" x2="23705" y2="32106"/>
                        <a14:foregroundMark x1="23705" y1="32106" x2="20659" y2="21281"/>
                        <a14:foregroundMark x1="20659" y1="21281" x2="19545" y2="21723"/>
                        <a14:foregroundMark x1="18409" y1="12297" x2="18364" y2="12297"/>
                        <a14:foregroundMark x1="21250" y1="10898" x2="21182" y2="11635"/>
                        <a14:foregroundMark x1="24023" y1="14359" x2="23614" y2="14580"/>
                        <a14:foregroundMark x1="23705" y1="12150" x2="23705" y2="12224"/>
                        <a14:foregroundMark x1="20955" y1="9647" x2="20432" y2="12518"/>
                        <a14:foregroundMark x1="24295" y1="12297" x2="23727" y2="15979"/>
                        <a14:foregroundMark x1="21705" y1="14728" x2="21705" y2="14728"/>
                        <a14:foregroundMark x1="21932" y1="10604" x2="21932" y2="10604"/>
                        <a14:foregroundMark x1="18182" y1="13844" x2="18182" y2="13844"/>
                        <a14:foregroundMark x1="19614" y1="12813" x2="19614" y2="12813"/>
                        <a14:foregroundMark x1="61477" y1="10677" x2="61477" y2="10677"/>
                        <a14:foregroundMark x1="24364" y1="74448" x2="20705" y2="84536"/>
                        <a14:foregroundMark x1="20705" y1="84536" x2="17886" y2="74890"/>
                        <a14:foregroundMark x1="17886" y1="74890" x2="20750" y2="65243"/>
                        <a14:foregroundMark x1="20750" y1="65243" x2="22864" y2="69440"/>
                        <a14:foregroundMark x1="18818" y1="64507" x2="18023" y2="61782"/>
                        <a14:foregroundMark x1="25023" y1="62150" x2="24295" y2="65979"/>
                        <a14:foregroundMark x1="75136" y1="14507" x2="75136" y2="14507"/>
                        <a14:foregroundMark x1="67795" y1="10457" x2="67818" y2="10457"/>
                        <a14:backgroundMark x1="76523" y1="39323" x2="76205" y2="40280"/>
                        <a14:backgroundMark x1="78409" y1="38071" x2="78271" y2="39103"/>
                        <a14:backgroundMark x1="78455" y1="40869" x2="78455" y2="40869"/>
                        <a14:backgroundMark x1="93886" y1="25626" x2="93886" y2="25626"/>
                        <a14:backgroundMark x1="87591" y1="25331" x2="87591" y2="25331"/>
                        <a14:backgroundMark x1="87864" y1="23343" x2="87864" y2="23343"/>
                        <a14:backgroundMark x1="81500" y1="60162" x2="81500" y2="60162"/>
                        <a14:backgroundMark x1="81818" y1="59794" x2="81227" y2="59867"/>
                        <a14:backgroundMark x1="22159" y1="17378" x2="22159" y2="17378"/>
                        <a14:backgroundMark x1="20273" y1="17894" x2="20273" y2="17894"/>
                      </a14:backgroundRemoval>
                    </a14:imgEffect>
                  </a14:imgLayer>
                </a14:imgProps>
              </a:ext>
              <a:ext uri="{28A0092B-C50C-407E-A947-70E740481C1C}">
                <a14:useLocalDpi xmlns:a14="http://schemas.microsoft.com/office/drawing/2010/main" val="0"/>
              </a:ext>
            </a:extLst>
          </a:blip>
          <a:srcRect l="30241" t="55946" r="59091" b="5580"/>
          <a:stretch/>
        </p:blipFill>
        <p:spPr>
          <a:xfrm>
            <a:off x="11178901" y="2923881"/>
            <a:ext cx="839834" cy="934552"/>
          </a:xfrm>
          <a:prstGeom prst="rect">
            <a:avLst/>
          </a:prstGeom>
        </p:spPr>
      </p:pic>
      <p:pic>
        <p:nvPicPr>
          <p:cNvPr id="6" name="תמונה 5" descr="תמונה שמכילה אוסף תמונות&#10;&#10;התיאור נוצר באופן אוטומטי">
            <a:extLst>
              <a:ext uri="{FF2B5EF4-FFF2-40B4-BE49-F238E27FC236}">
                <a16:creationId xmlns:a16="http://schemas.microsoft.com/office/drawing/2014/main" id="{722AA93B-EC9B-2B74-9B2E-FEE7F3E9A732}"/>
              </a:ext>
            </a:extLst>
          </p:cNvPr>
          <p:cNvPicPr>
            <a:picLocks noChangeAspect="1"/>
          </p:cNvPicPr>
          <p:nvPr/>
        </p:nvPicPr>
        <p:blipFill rotWithShape="1">
          <a:blip r:embed="rId2" cstate="hqprint">
            <a:extLst>
              <a:ext uri="{BEBA8EAE-BF5A-486C-A8C5-ECC9F3942E4B}">
                <a14:imgProps xmlns:a14="http://schemas.microsoft.com/office/drawing/2010/main">
                  <a14:imgLayer r:embed="rId3">
                    <a14:imgEffect>
                      <a14:backgroundRemoval t="9205" b="90280" l="10000" r="95659">
                        <a14:foregroundMark x1="50341" y1="41016" x2="48091" y2="25184"/>
                        <a14:foregroundMark x1="48091" y1="25184" x2="51614" y2="20324"/>
                        <a14:foregroundMark x1="52477" y1="9205" x2="52477" y2="9205"/>
                        <a14:foregroundMark x1="64955" y1="19661" x2="65659" y2="20324"/>
                        <a14:foregroundMark x1="68023" y1="19219" x2="68023" y2="19219"/>
                        <a14:foregroundMark x1="61250" y1="19588" x2="61250" y2="19588"/>
                        <a14:foregroundMark x1="65364" y1="22901" x2="65023" y2="20619"/>
                        <a14:foregroundMark x1="69295" y1="25405" x2="69295" y2="25405"/>
                        <a14:foregroundMark x1="69659" y1="26215" x2="69773" y2="25847"/>
                        <a14:foregroundMark x1="70023" y1="28277" x2="70023" y2="28277"/>
                        <a14:foregroundMark x1="61909" y1="44035" x2="61523" y2="43373"/>
                        <a14:foregroundMark x1="64250" y1="59352" x2="62568" y2="73049"/>
                        <a14:foregroundMark x1="62568" y1="73049" x2="66091" y2="88365"/>
                        <a14:foregroundMark x1="64818" y1="71208" x2="64682" y2="69956"/>
                        <a14:foregroundMark x1="52750" y1="60383" x2="49523" y2="68189"/>
                        <a14:foregroundMark x1="49523" y1="68189" x2="47545" y2="81075"/>
                        <a14:foregroundMark x1="47545" y1="81075" x2="51250" y2="85714"/>
                        <a14:foregroundMark x1="51250" y1="85714" x2="52364" y2="89985"/>
                        <a14:foregroundMark x1="53068" y1="70619" x2="53000" y2="69809"/>
                        <a14:foregroundMark x1="47455" y1="68041" x2="47864" y2="67820"/>
                        <a14:foregroundMark x1="46955" y1="68262" x2="48023" y2="69809"/>
                        <a14:foregroundMark x1="53136" y1="67673" x2="52136" y2="68262"/>
                        <a14:foregroundMark x1="39682" y1="60898" x2="38409" y2="73417"/>
                        <a14:foregroundMark x1="38409" y1="73417" x2="31386" y2="81222"/>
                        <a14:foregroundMark x1="31909" y1="60236" x2="33341" y2="67084"/>
                        <a14:foregroundMark x1="37000" y1="85788" x2="38250" y2="90427"/>
                        <a14:foregroundMark x1="37841" y1="44624" x2="38682" y2="29602"/>
                        <a14:foregroundMark x1="38682" y1="29602" x2="38091" y2="16716"/>
                        <a14:foregroundMark x1="38091" y1="16716" x2="33955" y2="14801"/>
                        <a14:foregroundMark x1="33955" y1="14801" x2="32341" y2="27172"/>
                        <a14:foregroundMark x1="32341" y1="27172" x2="34182" y2="39691"/>
                        <a14:foregroundMark x1="34182" y1="39691" x2="33386" y2="44698"/>
                        <a14:foregroundMark x1="86809" y1="23343" x2="86659" y2="20987"/>
                        <a14:foregroundMark x1="86936" y1="25331" x2="86809" y2="23343"/>
                        <a14:foregroundMark x1="88159" y1="44551" x2="86936" y2="25331"/>
                        <a14:foregroundMark x1="88841" y1="14286" x2="90318" y2="21355"/>
                        <a14:foregroundMark x1="90545" y1="12813" x2="93091" y2="24374"/>
                        <a14:foregroundMark x1="93030" y1="25626" x2="92364" y2="39249"/>
                        <a14:foregroundMark x1="93091" y1="24374" x2="93030" y2="25626"/>
                        <a14:foregroundMark x1="92364" y1="39249" x2="91227" y2="40280"/>
                        <a14:foregroundMark x1="94560" y1="25626" x2="93977" y2="31296"/>
                        <a14:foregroundMark x1="94886" y1="22459" x2="94560" y2="25626"/>
                        <a14:foregroundMark x1="94432" y1="38292" x2="95659" y2="41311"/>
                        <a14:foregroundMark x1="90568" y1="59573" x2="88955" y2="74521"/>
                        <a14:foregroundMark x1="88955" y1="74521" x2="93409" y2="80854"/>
                        <a14:foregroundMark x1="93409" y1="80854" x2="93773" y2="59352"/>
                        <a14:foregroundMark x1="77295" y1="15758" x2="75659" y2="28866"/>
                        <a14:foregroundMark x1="75659" y1="28866" x2="78136" y2="39323"/>
                        <a14:foregroundMark x1="78738" y1="38508" x2="81727" y2="34462"/>
                        <a14:foregroundMark x1="81727" y1="34462" x2="80545" y2="20324"/>
                        <a14:foregroundMark x1="80545" y1="20324" x2="77545" y2="17378"/>
                        <a14:foregroundMark x1="77473" y1="40869" x2="77659" y2="39838"/>
                        <a14:foregroundMark x1="76955" y1="43741" x2="77473" y2="40869"/>
                        <a14:foregroundMark x1="78045" y1="39175" x2="78068" y2="39912"/>
                        <a14:foregroundMark x1="81886" y1="15317" x2="81386" y2="18189"/>
                        <a14:foregroundMark x1="75455" y1="17158" x2="75136" y2="15685"/>
                        <a14:foregroundMark x1="74659" y1="39838" x2="74705" y2="39985"/>
                        <a14:foregroundMark x1="75205" y1="41311" x2="75205" y2="41090"/>
                        <a14:foregroundMark x1="75705" y1="41016" x2="75705" y2="41016"/>
                        <a14:foregroundMark x1="82250" y1="41311" x2="82250" y2="41311"/>
                        <a14:foregroundMark x1="81091" y1="40943" x2="81091" y2="40943"/>
                        <a14:foregroundMark x1="48023" y1="18999" x2="51614" y2="16789"/>
                        <a14:foregroundMark x1="47136" y1="9205" x2="47205" y2="9205"/>
                        <a14:foregroundMark x1="81389" y1="60670" x2="78159" y2="62150"/>
                        <a14:foregroundMark x1="82659" y1="60088" x2="81943" y2="60416"/>
                        <a14:foregroundMark x1="78159" y1="62150" x2="75500" y2="72165"/>
                        <a14:foregroundMark x1="75500" y1="72165" x2="77273" y2="84683"/>
                        <a14:foregroundMark x1="77273" y1="84683" x2="81318" y2="81591"/>
                        <a14:foregroundMark x1="81318" y1="81591" x2="81659" y2="68778"/>
                        <a14:foregroundMark x1="81659" y1="68778" x2="83159" y2="58100"/>
                        <a14:foregroundMark x1="74977" y1="58100" x2="75500" y2="62150"/>
                        <a14:foregroundMark x1="63205" y1="64728" x2="62136" y2="78498"/>
                        <a14:foregroundMark x1="62136" y1="78498" x2="66091" y2="81517"/>
                        <a14:foregroundMark x1="66091" y1="81517" x2="66500" y2="67231"/>
                        <a14:foregroundMark x1="19841" y1="21281" x2="19750" y2="35862"/>
                        <a14:foregroundMark x1="19750" y1="35862" x2="23705" y2="32106"/>
                        <a14:foregroundMark x1="23705" y1="32106" x2="20659" y2="21281"/>
                        <a14:foregroundMark x1="20659" y1="21281" x2="19545" y2="21723"/>
                        <a14:foregroundMark x1="18409" y1="12297" x2="18364" y2="12297"/>
                        <a14:foregroundMark x1="21250" y1="10898" x2="21182" y2="11635"/>
                        <a14:foregroundMark x1="24023" y1="14359" x2="23614" y2="14580"/>
                        <a14:foregroundMark x1="23705" y1="12150" x2="23705" y2="12224"/>
                        <a14:foregroundMark x1="20955" y1="9647" x2="20432" y2="12518"/>
                        <a14:foregroundMark x1="24295" y1="12297" x2="23727" y2="15979"/>
                        <a14:foregroundMark x1="21705" y1="14728" x2="21705" y2="14728"/>
                        <a14:foregroundMark x1="21932" y1="10604" x2="21932" y2="10604"/>
                        <a14:foregroundMark x1="18182" y1="13844" x2="18182" y2="13844"/>
                        <a14:foregroundMark x1="19614" y1="12813" x2="19614" y2="12813"/>
                        <a14:foregroundMark x1="61477" y1="10677" x2="61477" y2="10677"/>
                        <a14:foregroundMark x1="24364" y1="74448" x2="20705" y2="84536"/>
                        <a14:foregroundMark x1="20705" y1="84536" x2="17886" y2="74890"/>
                        <a14:foregroundMark x1="17886" y1="74890" x2="20750" y2="65243"/>
                        <a14:foregroundMark x1="20750" y1="65243" x2="22864" y2="69440"/>
                        <a14:foregroundMark x1="18818" y1="64507" x2="18023" y2="61782"/>
                        <a14:foregroundMark x1="25023" y1="62150" x2="24295" y2="65979"/>
                        <a14:foregroundMark x1="75136" y1="14507" x2="75136" y2="14507"/>
                        <a14:foregroundMark x1="67795" y1="10457" x2="67818" y2="10457"/>
                        <a14:backgroundMark x1="76523" y1="39323" x2="76205" y2="40280"/>
                        <a14:backgroundMark x1="78409" y1="38071" x2="78271" y2="39103"/>
                        <a14:backgroundMark x1="78455" y1="40869" x2="78455" y2="40869"/>
                        <a14:backgroundMark x1="93886" y1="25626" x2="93886" y2="25626"/>
                        <a14:backgroundMark x1="87591" y1="25331" x2="87591" y2="25331"/>
                        <a14:backgroundMark x1="87864" y1="23343" x2="87864" y2="23343"/>
                        <a14:backgroundMark x1="81500" y1="60162" x2="81500" y2="60162"/>
                        <a14:backgroundMark x1="81818" y1="59794" x2="81227" y2="59867"/>
                        <a14:backgroundMark x1="22159" y1="17378" x2="22159" y2="17378"/>
                        <a14:backgroundMark x1="20273" y1="17894" x2="20273" y2="17894"/>
                      </a14:backgroundRemoval>
                    </a14:imgEffect>
                  </a14:imgLayer>
                </a14:imgProps>
              </a:ext>
              <a:ext uri="{28A0092B-C50C-407E-A947-70E740481C1C}">
                <a14:useLocalDpi xmlns:a14="http://schemas.microsoft.com/office/drawing/2010/main" val="0"/>
              </a:ext>
            </a:extLst>
          </a:blip>
          <a:srcRect l="30321" t="8505" r="59171" b="53152"/>
          <a:stretch/>
        </p:blipFill>
        <p:spPr>
          <a:xfrm>
            <a:off x="1695817" y="1656569"/>
            <a:ext cx="865817" cy="974869"/>
          </a:xfrm>
          <a:prstGeom prst="rect">
            <a:avLst/>
          </a:prstGeom>
        </p:spPr>
      </p:pic>
      <p:pic>
        <p:nvPicPr>
          <p:cNvPr id="7" name="תמונה 6" descr="תמונה שמכילה אוסף תמונות&#10;&#10;התיאור נוצר באופן אוטומטי">
            <a:extLst>
              <a:ext uri="{FF2B5EF4-FFF2-40B4-BE49-F238E27FC236}">
                <a16:creationId xmlns:a16="http://schemas.microsoft.com/office/drawing/2014/main" id="{56B65E57-519B-9C78-AB45-D6A011CA8498}"/>
              </a:ext>
            </a:extLst>
          </p:cNvPr>
          <p:cNvPicPr>
            <a:picLocks noChangeAspect="1"/>
          </p:cNvPicPr>
          <p:nvPr/>
        </p:nvPicPr>
        <p:blipFill rotWithShape="1">
          <a:blip r:embed="rId2" cstate="hqprint">
            <a:extLst>
              <a:ext uri="{BEBA8EAE-BF5A-486C-A8C5-ECC9F3942E4B}">
                <a14:imgProps xmlns:a14="http://schemas.microsoft.com/office/drawing/2010/main">
                  <a14:imgLayer r:embed="rId3">
                    <a14:imgEffect>
                      <a14:backgroundRemoval t="9205" b="90280" l="10000" r="95659">
                        <a14:foregroundMark x1="50341" y1="41016" x2="48091" y2="25184"/>
                        <a14:foregroundMark x1="48091" y1="25184" x2="51614" y2="20324"/>
                        <a14:foregroundMark x1="52477" y1="9205" x2="52477" y2="9205"/>
                        <a14:foregroundMark x1="64955" y1="19661" x2="65659" y2="20324"/>
                        <a14:foregroundMark x1="68023" y1="19219" x2="68023" y2="19219"/>
                        <a14:foregroundMark x1="61250" y1="19588" x2="61250" y2="19588"/>
                        <a14:foregroundMark x1="65364" y1="22901" x2="65023" y2="20619"/>
                        <a14:foregroundMark x1="69295" y1="25405" x2="69295" y2="25405"/>
                        <a14:foregroundMark x1="69659" y1="26215" x2="69773" y2="25847"/>
                        <a14:foregroundMark x1="70023" y1="28277" x2="70023" y2="28277"/>
                        <a14:foregroundMark x1="61909" y1="44035" x2="61523" y2="43373"/>
                        <a14:foregroundMark x1="64250" y1="59352" x2="62568" y2="73049"/>
                        <a14:foregroundMark x1="62568" y1="73049" x2="66091" y2="88365"/>
                        <a14:foregroundMark x1="64818" y1="71208" x2="64682" y2="69956"/>
                        <a14:foregroundMark x1="52750" y1="60383" x2="49523" y2="68189"/>
                        <a14:foregroundMark x1="49523" y1="68189" x2="47545" y2="81075"/>
                        <a14:foregroundMark x1="47545" y1="81075" x2="51250" y2="85714"/>
                        <a14:foregroundMark x1="51250" y1="85714" x2="52364" y2="89985"/>
                        <a14:foregroundMark x1="53068" y1="70619" x2="53000" y2="69809"/>
                        <a14:foregroundMark x1="47455" y1="68041" x2="47864" y2="67820"/>
                        <a14:foregroundMark x1="46955" y1="68262" x2="48023" y2="69809"/>
                        <a14:foregroundMark x1="53136" y1="67673" x2="52136" y2="68262"/>
                        <a14:foregroundMark x1="39682" y1="60898" x2="38409" y2="73417"/>
                        <a14:foregroundMark x1="38409" y1="73417" x2="31386" y2="81222"/>
                        <a14:foregroundMark x1="31909" y1="60236" x2="33341" y2="67084"/>
                        <a14:foregroundMark x1="37000" y1="85788" x2="38250" y2="90427"/>
                        <a14:foregroundMark x1="37841" y1="44624" x2="38682" y2="29602"/>
                        <a14:foregroundMark x1="38682" y1="29602" x2="38091" y2="16716"/>
                        <a14:foregroundMark x1="38091" y1="16716" x2="33955" y2="14801"/>
                        <a14:foregroundMark x1="33955" y1="14801" x2="32341" y2="27172"/>
                        <a14:foregroundMark x1="32341" y1="27172" x2="34182" y2="39691"/>
                        <a14:foregroundMark x1="34182" y1="39691" x2="33386" y2="44698"/>
                        <a14:foregroundMark x1="86809" y1="23343" x2="86659" y2="20987"/>
                        <a14:foregroundMark x1="86936" y1="25331" x2="86809" y2="23343"/>
                        <a14:foregroundMark x1="88159" y1="44551" x2="86936" y2="25331"/>
                        <a14:foregroundMark x1="88841" y1="14286" x2="90318" y2="21355"/>
                        <a14:foregroundMark x1="90545" y1="12813" x2="93091" y2="24374"/>
                        <a14:foregroundMark x1="93030" y1="25626" x2="92364" y2="39249"/>
                        <a14:foregroundMark x1="93091" y1="24374" x2="93030" y2="25626"/>
                        <a14:foregroundMark x1="92364" y1="39249" x2="91227" y2="40280"/>
                        <a14:foregroundMark x1="94560" y1="25626" x2="93977" y2="31296"/>
                        <a14:foregroundMark x1="94886" y1="22459" x2="94560" y2="25626"/>
                        <a14:foregroundMark x1="94432" y1="38292" x2="95659" y2="41311"/>
                        <a14:foregroundMark x1="90568" y1="59573" x2="88955" y2="74521"/>
                        <a14:foregroundMark x1="88955" y1="74521" x2="93409" y2="80854"/>
                        <a14:foregroundMark x1="93409" y1="80854" x2="93773" y2="59352"/>
                        <a14:foregroundMark x1="77295" y1="15758" x2="75659" y2="28866"/>
                        <a14:foregroundMark x1="75659" y1="28866" x2="78136" y2="39323"/>
                        <a14:foregroundMark x1="78738" y1="38508" x2="81727" y2="34462"/>
                        <a14:foregroundMark x1="81727" y1="34462" x2="80545" y2="20324"/>
                        <a14:foregroundMark x1="80545" y1="20324" x2="77545" y2="17378"/>
                        <a14:foregroundMark x1="77473" y1="40869" x2="77659" y2="39838"/>
                        <a14:foregroundMark x1="76955" y1="43741" x2="77473" y2="40869"/>
                        <a14:foregroundMark x1="78045" y1="39175" x2="78068" y2="39912"/>
                        <a14:foregroundMark x1="81886" y1="15317" x2="81386" y2="18189"/>
                        <a14:foregroundMark x1="75455" y1="17158" x2="75136" y2="15685"/>
                        <a14:foregroundMark x1="74659" y1="39838" x2="74705" y2="39985"/>
                        <a14:foregroundMark x1="75205" y1="41311" x2="75205" y2="41090"/>
                        <a14:foregroundMark x1="75705" y1="41016" x2="75705" y2="41016"/>
                        <a14:foregroundMark x1="82250" y1="41311" x2="82250" y2="41311"/>
                        <a14:foregroundMark x1="81091" y1="40943" x2="81091" y2="40943"/>
                        <a14:foregroundMark x1="48023" y1="18999" x2="51614" y2="16789"/>
                        <a14:foregroundMark x1="47136" y1="9205" x2="47205" y2="9205"/>
                        <a14:foregroundMark x1="81389" y1="60670" x2="78159" y2="62150"/>
                        <a14:foregroundMark x1="82659" y1="60088" x2="81943" y2="60416"/>
                        <a14:foregroundMark x1="78159" y1="62150" x2="75500" y2="72165"/>
                        <a14:foregroundMark x1="75500" y1="72165" x2="77273" y2="84683"/>
                        <a14:foregroundMark x1="77273" y1="84683" x2="81318" y2="81591"/>
                        <a14:foregroundMark x1="81318" y1="81591" x2="81659" y2="68778"/>
                        <a14:foregroundMark x1="81659" y1="68778" x2="83159" y2="58100"/>
                        <a14:foregroundMark x1="74977" y1="58100" x2="75500" y2="62150"/>
                        <a14:foregroundMark x1="63205" y1="64728" x2="62136" y2="78498"/>
                        <a14:foregroundMark x1="62136" y1="78498" x2="66091" y2="81517"/>
                        <a14:foregroundMark x1="66091" y1="81517" x2="66500" y2="67231"/>
                        <a14:foregroundMark x1="19841" y1="21281" x2="19750" y2="35862"/>
                        <a14:foregroundMark x1="19750" y1="35862" x2="23705" y2="32106"/>
                        <a14:foregroundMark x1="23705" y1="32106" x2="20659" y2="21281"/>
                        <a14:foregroundMark x1="20659" y1="21281" x2="19545" y2="21723"/>
                        <a14:foregroundMark x1="18409" y1="12297" x2="18364" y2="12297"/>
                        <a14:foregroundMark x1="21250" y1="10898" x2="21182" y2="11635"/>
                        <a14:foregroundMark x1="24023" y1="14359" x2="23614" y2="14580"/>
                        <a14:foregroundMark x1="23705" y1="12150" x2="23705" y2="12224"/>
                        <a14:foregroundMark x1="20955" y1="9647" x2="20432" y2="12518"/>
                        <a14:foregroundMark x1="24295" y1="12297" x2="23727" y2="15979"/>
                        <a14:foregroundMark x1="21705" y1="14728" x2="21705" y2="14728"/>
                        <a14:foregroundMark x1="21932" y1="10604" x2="21932" y2="10604"/>
                        <a14:foregroundMark x1="18182" y1="13844" x2="18182" y2="13844"/>
                        <a14:foregroundMark x1="19614" y1="12813" x2="19614" y2="12813"/>
                        <a14:foregroundMark x1="61477" y1="10677" x2="61477" y2="10677"/>
                        <a14:foregroundMark x1="24364" y1="74448" x2="20705" y2="84536"/>
                        <a14:foregroundMark x1="20705" y1="84536" x2="17886" y2="74890"/>
                        <a14:foregroundMark x1="17886" y1="74890" x2="20750" y2="65243"/>
                        <a14:foregroundMark x1="20750" y1="65243" x2="22864" y2="69440"/>
                        <a14:foregroundMark x1="18818" y1="64507" x2="18023" y2="61782"/>
                        <a14:foregroundMark x1="25023" y1="62150" x2="24295" y2="65979"/>
                        <a14:foregroundMark x1="75136" y1="14507" x2="75136" y2="14507"/>
                        <a14:foregroundMark x1="67795" y1="10457" x2="67818" y2="10457"/>
                        <a14:backgroundMark x1="76523" y1="39323" x2="76205" y2="40280"/>
                        <a14:backgroundMark x1="78409" y1="38071" x2="78271" y2="39103"/>
                        <a14:backgroundMark x1="78455" y1="40869" x2="78455" y2="40869"/>
                        <a14:backgroundMark x1="93886" y1="25626" x2="93886" y2="25626"/>
                        <a14:backgroundMark x1="87591" y1="25331" x2="87591" y2="25331"/>
                        <a14:backgroundMark x1="87864" y1="23343" x2="87864" y2="23343"/>
                        <a14:backgroundMark x1="81500" y1="60162" x2="81500" y2="60162"/>
                        <a14:backgroundMark x1="81818" y1="59794" x2="81227" y2="59867"/>
                        <a14:backgroundMark x1="22159" y1="17378" x2="22159" y2="17378"/>
                        <a14:backgroundMark x1="20273" y1="17894" x2="20273" y2="17894"/>
                      </a14:backgroundRemoval>
                    </a14:imgEffect>
                  </a14:imgLayer>
                </a14:imgProps>
              </a:ext>
              <a:ext uri="{28A0092B-C50C-407E-A947-70E740481C1C}">
                <a14:useLocalDpi xmlns:a14="http://schemas.microsoft.com/office/drawing/2010/main" val="0"/>
              </a:ext>
            </a:extLst>
          </a:blip>
          <a:srcRect l="44598" t="4549" r="44613" b="50553"/>
          <a:stretch/>
        </p:blipFill>
        <p:spPr>
          <a:xfrm>
            <a:off x="2505997" y="3189353"/>
            <a:ext cx="899075" cy="1154544"/>
          </a:xfrm>
          <a:prstGeom prst="rect">
            <a:avLst/>
          </a:prstGeom>
        </p:spPr>
      </p:pic>
      <p:pic>
        <p:nvPicPr>
          <p:cNvPr id="8" name="תמונה 7" descr="תמונה שמכילה אוסף תמונות&#10;&#10;התיאור נוצר באופן אוטומטי">
            <a:extLst>
              <a:ext uri="{FF2B5EF4-FFF2-40B4-BE49-F238E27FC236}">
                <a16:creationId xmlns:a16="http://schemas.microsoft.com/office/drawing/2014/main" id="{2A722045-6475-8728-02CF-8852A4CC4521}"/>
              </a:ext>
            </a:extLst>
          </p:cNvPr>
          <p:cNvPicPr>
            <a:picLocks noChangeAspect="1"/>
          </p:cNvPicPr>
          <p:nvPr/>
        </p:nvPicPr>
        <p:blipFill rotWithShape="1">
          <a:blip r:embed="rId2" cstate="hqprint">
            <a:extLst>
              <a:ext uri="{BEBA8EAE-BF5A-486C-A8C5-ECC9F3942E4B}">
                <a14:imgProps xmlns:a14="http://schemas.microsoft.com/office/drawing/2010/main">
                  <a14:imgLayer r:embed="rId3">
                    <a14:imgEffect>
                      <a14:backgroundRemoval t="9205" b="90280" l="10000" r="95659">
                        <a14:foregroundMark x1="50341" y1="41016" x2="48091" y2="25184"/>
                        <a14:foregroundMark x1="48091" y1="25184" x2="51614" y2="20324"/>
                        <a14:foregroundMark x1="52477" y1="9205" x2="52477" y2="9205"/>
                        <a14:foregroundMark x1="64955" y1="19661" x2="65659" y2="20324"/>
                        <a14:foregroundMark x1="68023" y1="19219" x2="68023" y2="19219"/>
                        <a14:foregroundMark x1="61250" y1="19588" x2="61250" y2="19588"/>
                        <a14:foregroundMark x1="65364" y1="22901" x2="65023" y2="20619"/>
                        <a14:foregroundMark x1="69295" y1="25405" x2="69295" y2="25405"/>
                        <a14:foregroundMark x1="69659" y1="26215" x2="69773" y2="25847"/>
                        <a14:foregroundMark x1="70023" y1="28277" x2="70023" y2="28277"/>
                        <a14:foregroundMark x1="61909" y1="44035" x2="61523" y2="43373"/>
                        <a14:foregroundMark x1="64250" y1="59352" x2="62568" y2="73049"/>
                        <a14:foregroundMark x1="62568" y1="73049" x2="66091" y2="88365"/>
                        <a14:foregroundMark x1="64818" y1="71208" x2="64682" y2="69956"/>
                        <a14:foregroundMark x1="52750" y1="60383" x2="49523" y2="68189"/>
                        <a14:foregroundMark x1="49523" y1="68189" x2="47545" y2="81075"/>
                        <a14:foregroundMark x1="47545" y1="81075" x2="51250" y2="85714"/>
                        <a14:foregroundMark x1="51250" y1="85714" x2="52364" y2="89985"/>
                        <a14:foregroundMark x1="53068" y1="70619" x2="53000" y2="69809"/>
                        <a14:foregroundMark x1="47455" y1="68041" x2="47864" y2="67820"/>
                        <a14:foregroundMark x1="46955" y1="68262" x2="48023" y2="69809"/>
                        <a14:foregroundMark x1="53136" y1="67673" x2="52136" y2="68262"/>
                        <a14:foregroundMark x1="39682" y1="60898" x2="38409" y2="73417"/>
                        <a14:foregroundMark x1="38409" y1="73417" x2="31386" y2="81222"/>
                        <a14:foregroundMark x1="31909" y1="60236" x2="33341" y2="67084"/>
                        <a14:foregroundMark x1="37000" y1="85788" x2="38250" y2="90427"/>
                        <a14:foregroundMark x1="37841" y1="44624" x2="38682" y2="29602"/>
                        <a14:foregroundMark x1="38682" y1="29602" x2="38091" y2="16716"/>
                        <a14:foregroundMark x1="38091" y1="16716" x2="33955" y2="14801"/>
                        <a14:foregroundMark x1="33955" y1="14801" x2="32341" y2="27172"/>
                        <a14:foregroundMark x1="32341" y1="27172" x2="34182" y2="39691"/>
                        <a14:foregroundMark x1="34182" y1="39691" x2="33386" y2="44698"/>
                        <a14:foregroundMark x1="86809" y1="23343" x2="86659" y2="20987"/>
                        <a14:foregroundMark x1="86936" y1="25331" x2="86809" y2="23343"/>
                        <a14:foregroundMark x1="88159" y1="44551" x2="86936" y2="25331"/>
                        <a14:foregroundMark x1="88841" y1="14286" x2="90318" y2="21355"/>
                        <a14:foregroundMark x1="90545" y1="12813" x2="93091" y2="24374"/>
                        <a14:foregroundMark x1="93030" y1="25626" x2="92364" y2="39249"/>
                        <a14:foregroundMark x1="93091" y1="24374" x2="93030" y2="25626"/>
                        <a14:foregroundMark x1="92364" y1="39249" x2="91227" y2="40280"/>
                        <a14:foregroundMark x1="94560" y1="25626" x2="93977" y2="31296"/>
                        <a14:foregroundMark x1="94886" y1="22459" x2="94560" y2="25626"/>
                        <a14:foregroundMark x1="94432" y1="38292" x2="95659" y2="41311"/>
                        <a14:foregroundMark x1="90568" y1="59573" x2="88955" y2="74521"/>
                        <a14:foregroundMark x1="88955" y1="74521" x2="93409" y2="80854"/>
                        <a14:foregroundMark x1="93409" y1="80854" x2="93773" y2="59352"/>
                        <a14:foregroundMark x1="77295" y1="15758" x2="75659" y2="28866"/>
                        <a14:foregroundMark x1="75659" y1="28866" x2="78136" y2="39323"/>
                        <a14:foregroundMark x1="78738" y1="38508" x2="81727" y2="34462"/>
                        <a14:foregroundMark x1="81727" y1="34462" x2="80545" y2="20324"/>
                        <a14:foregroundMark x1="80545" y1="20324" x2="77545" y2="17378"/>
                        <a14:foregroundMark x1="77473" y1="40869" x2="77659" y2="39838"/>
                        <a14:foregroundMark x1="76955" y1="43741" x2="77473" y2="40869"/>
                        <a14:foregroundMark x1="78045" y1="39175" x2="78068" y2="39912"/>
                        <a14:foregroundMark x1="81886" y1="15317" x2="81386" y2="18189"/>
                        <a14:foregroundMark x1="75455" y1="17158" x2="75136" y2="15685"/>
                        <a14:foregroundMark x1="74659" y1="39838" x2="74705" y2="39985"/>
                        <a14:foregroundMark x1="75205" y1="41311" x2="75205" y2="41090"/>
                        <a14:foregroundMark x1="75705" y1="41016" x2="75705" y2="41016"/>
                        <a14:foregroundMark x1="82250" y1="41311" x2="82250" y2="41311"/>
                        <a14:foregroundMark x1="81091" y1="40943" x2="81091" y2="40943"/>
                        <a14:foregroundMark x1="48023" y1="18999" x2="51614" y2="16789"/>
                        <a14:foregroundMark x1="47136" y1="9205" x2="47205" y2="9205"/>
                        <a14:foregroundMark x1="81389" y1="60670" x2="78159" y2="62150"/>
                        <a14:foregroundMark x1="82659" y1="60088" x2="81943" y2="60416"/>
                        <a14:foregroundMark x1="78159" y1="62150" x2="75500" y2="72165"/>
                        <a14:foregroundMark x1="75500" y1="72165" x2="77273" y2="84683"/>
                        <a14:foregroundMark x1="77273" y1="84683" x2="81318" y2="81591"/>
                        <a14:foregroundMark x1="81318" y1="81591" x2="81659" y2="68778"/>
                        <a14:foregroundMark x1="81659" y1="68778" x2="83159" y2="58100"/>
                        <a14:foregroundMark x1="74977" y1="58100" x2="75500" y2="62150"/>
                        <a14:foregroundMark x1="63205" y1="64728" x2="62136" y2="78498"/>
                        <a14:foregroundMark x1="62136" y1="78498" x2="66091" y2="81517"/>
                        <a14:foregroundMark x1="66091" y1="81517" x2="66500" y2="67231"/>
                        <a14:foregroundMark x1="19841" y1="21281" x2="19750" y2="35862"/>
                        <a14:foregroundMark x1="19750" y1="35862" x2="23705" y2="32106"/>
                        <a14:foregroundMark x1="23705" y1="32106" x2="20659" y2="21281"/>
                        <a14:foregroundMark x1="20659" y1="21281" x2="19545" y2="21723"/>
                        <a14:foregroundMark x1="18409" y1="12297" x2="18364" y2="12297"/>
                        <a14:foregroundMark x1="21250" y1="10898" x2="21182" y2="11635"/>
                        <a14:foregroundMark x1="24023" y1="14359" x2="23614" y2="14580"/>
                        <a14:foregroundMark x1="23705" y1="12150" x2="23705" y2="12224"/>
                        <a14:foregroundMark x1="20955" y1="9647" x2="20432" y2="12518"/>
                        <a14:foregroundMark x1="24295" y1="12297" x2="23727" y2="15979"/>
                        <a14:foregroundMark x1="21705" y1="14728" x2="21705" y2="14728"/>
                        <a14:foregroundMark x1="21932" y1="10604" x2="21932" y2="10604"/>
                        <a14:foregroundMark x1="18182" y1="13844" x2="18182" y2="13844"/>
                        <a14:foregroundMark x1="19614" y1="12813" x2="19614" y2="12813"/>
                        <a14:foregroundMark x1="61477" y1="10677" x2="61477" y2="10677"/>
                        <a14:foregroundMark x1="24364" y1="74448" x2="20705" y2="84536"/>
                        <a14:foregroundMark x1="20705" y1="84536" x2="17886" y2="74890"/>
                        <a14:foregroundMark x1="17886" y1="74890" x2="20750" y2="65243"/>
                        <a14:foregroundMark x1="20750" y1="65243" x2="22864" y2="69440"/>
                        <a14:foregroundMark x1="18818" y1="64507" x2="18023" y2="61782"/>
                        <a14:foregroundMark x1="25023" y1="62150" x2="24295" y2="65979"/>
                        <a14:foregroundMark x1="75136" y1="14507" x2="75136" y2="14507"/>
                        <a14:foregroundMark x1="67795" y1="10457" x2="67818" y2="10457"/>
                        <a14:backgroundMark x1="76523" y1="39323" x2="76205" y2="40280"/>
                        <a14:backgroundMark x1="78409" y1="38071" x2="78271" y2="39103"/>
                        <a14:backgroundMark x1="78455" y1="40869" x2="78455" y2="40869"/>
                        <a14:backgroundMark x1="93886" y1="25626" x2="93886" y2="25626"/>
                        <a14:backgroundMark x1="87591" y1="25331" x2="87591" y2="25331"/>
                        <a14:backgroundMark x1="87864" y1="23343" x2="87864" y2="23343"/>
                        <a14:backgroundMark x1="81500" y1="60162" x2="81500" y2="60162"/>
                        <a14:backgroundMark x1="81818" y1="59794" x2="81227" y2="59867"/>
                        <a14:backgroundMark x1="22159" y1="17378" x2="22159" y2="17378"/>
                        <a14:backgroundMark x1="20273" y1="17894" x2="20273" y2="17894"/>
                      </a14:backgroundRemoval>
                    </a14:imgEffect>
                  </a14:imgLayer>
                </a14:imgProps>
              </a:ext>
              <a:ext uri="{28A0092B-C50C-407E-A947-70E740481C1C}">
                <a14:useLocalDpi xmlns:a14="http://schemas.microsoft.com/office/drawing/2010/main" val="0"/>
              </a:ext>
            </a:extLst>
          </a:blip>
          <a:srcRect l="44559" t="55556" r="44652" b="6101"/>
          <a:stretch/>
        </p:blipFill>
        <p:spPr>
          <a:xfrm>
            <a:off x="9887486" y="3969966"/>
            <a:ext cx="899075" cy="985973"/>
          </a:xfrm>
          <a:prstGeom prst="rect">
            <a:avLst/>
          </a:prstGeom>
        </p:spPr>
      </p:pic>
      <p:pic>
        <p:nvPicPr>
          <p:cNvPr id="9" name="תמונה 8" descr="תמונה שמכילה אוסף תמונות&#10;&#10;התיאור נוצר באופן אוטומטי">
            <a:extLst>
              <a:ext uri="{FF2B5EF4-FFF2-40B4-BE49-F238E27FC236}">
                <a16:creationId xmlns:a16="http://schemas.microsoft.com/office/drawing/2014/main" id="{A5DC0BB1-B5C1-CBDE-F1A1-ED4141048F87}"/>
              </a:ext>
            </a:extLst>
          </p:cNvPr>
          <p:cNvPicPr>
            <a:picLocks noChangeAspect="1"/>
          </p:cNvPicPr>
          <p:nvPr/>
        </p:nvPicPr>
        <p:blipFill rotWithShape="1">
          <a:blip r:embed="rId2" cstate="hqprint">
            <a:extLst>
              <a:ext uri="{BEBA8EAE-BF5A-486C-A8C5-ECC9F3942E4B}">
                <a14:imgProps xmlns:a14="http://schemas.microsoft.com/office/drawing/2010/main">
                  <a14:imgLayer r:embed="rId3">
                    <a14:imgEffect>
                      <a14:backgroundRemoval t="9205" b="90280" l="10000" r="95659">
                        <a14:foregroundMark x1="50341" y1="41016" x2="48091" y2="25184"/>
                        <a14:foregroundMark x1="48091" y1="25184" x2="51614" y2="20324"/>
                        <a14:foregroundMark x1="52477" y1="9205" x2="52477" y2="9205"/>
                        <a14:foregroundMark x1="64955" y1="19661" x2="65659" y2="20324"/>
                        <a14:foregroundMark x1="68023" y1="19219" x2="68023" y2="19219"/>
                        <a14:foregroundMark x1="61250" y1="19588" x2="61250" y2="19588"/>
                        <a14:foregroundMark x1="65364" y1="22901" x2="65023" y2="20619"/>
                        <a14:foregroundMark x1="69295" y1="25405" x2="69295" y2="25405"/>
                        <a14:foregroundMark x1="69659" y1="26215" x2="69773" y2="25847"/>
                        <a14:foregroundMark x1="70023" y1="28277" x2="70023" y2="28277"/>
                        <a14:foregroundMark x1="61909" y1="44035" x2="61523" y2="43373"/>
                        <a14:foregroundMark x1="64250" y1="59352" x2="62568" y2="73049"/>
                        <a14:foregroundMark x1="62568" y1="73049" x2="66091" y2="88365"/>
                        <a14:foregroundMark x1="64818" y1="71208" x2="64682" y2="69956"/>
                        <a14:foregroundMark x1="52750" y1="60383" x2="49523" y2="68189"/>
                        <a14:foregroundMark x1="49523" y1="68189" x2="47545" y2="81075"/>
                        <a14:foregroundMark x1="47545" y1="81075" x2="51250" y2="85714"/>
                        <a14:foregroundMark x1="51250" y1="85714" x2="52364" y2="89985"/>
                        <a14:foregroundMark x1="53068" y1="70619" x2="53000" y2="69809"/>
                        <a14:foregroundMark x1="47455" y1="68041" x2="47864" y2="67820"/>
                        <a14:foregroundMark x1="46955" y1="68262" x2="48023" y2="69809"/>
                        <a14:foregroundMark x1="53136" y1="67673" x2="52136" y2="68262"/>
                        <a14:foregroundMark x1="39682" y1="60898" x2="38409" y2="73417"/>
                        <a14:foregroundMark x1="38409" y1="73417" x2="31386" y2="81222"/>
                        <a14:foregroundMark x1="31909" y1="60236" x2="33341" y2="67084"/>
                        <a14:foregroundMark x1="37000" y1="85788" x2="38250" y2="90427"/>
                        <a14:foregroundMark x1="37841" y1="44624" x2="38682" y2="29602"/>
                        <a14:foregroundMark x1="38682" y1="29602" x2="38091" y2="16716"/>
                        <a14:foregroundMark x1="38091" y1="16716" x2="33955" y2="14801"/>
                        <a14:foregroundMark x1="33955" y1="14801" x2="32341" y2="27172"/>
                        <a14:foregroundMark x1="32341" y1="27172" x2="34182" y2="39691"/>
                        <a14:foregroundMark x1="34182" y1="39691" x2="33386" y2="44698"/>
                        <a14:foregroundMark x1="86809" y1="23343" x2="86659" y2="20987"/>
                        <a14:foregroundMark x1="86936" y1="25331" x2="86809" y2="23343"/>
                        <a14:foregroundMark x1="88159" y1="44551" x2="86936" y2="25331"/>
                        <a14:foregroundMark x1="88841" y1="14286" x2="90318" y2="21355"/>
                        <a14:foregroundMark x1="90545" y1="12813" x2="93091" y2="24374"/>
                        <a14:foregroundMark x1="93030" y1="25626" x2="92364" y2="39249"/>
                        <a14:foregroundMark x1="93091" y1="24374" x2="93030" y2="25626"/>
                        <a14:foregroundMark x1="92364" y1="39249" x2="91227" y2="40280"/>
                        <a14:foregroundMark x1="94560" y1="25626" x2="93977" y2="31296"/>
                        <a14:foregroundMark x1="94886" y1="22459" x2="94560" y2="25626"/>
                        <a14:foregroundMark x1="94432" y1="38292" x2="95659" y2="41311"/>
                        <a14:foregroundMark x1="90568" y1="59573" x2="88955" y2="74521"/>
                        <a14:foregroundMark x1="88955" y1="74521" x2="93409" y2="80854"/>
                        <a14:foregroundMark x1="93409" y1="80854" x2="93773" y2="59352"/>
                        <a14:foregroundMark x1="77295" y1="15758" x2="75659" y2="28866"/>
                        <a14:foregroundMark x1="75659" y1="28866" x2="78136" y2="39323"/>
                        <a14:foregroundMark x1="78738" y1="38508" x2="81727" y2="34462"/>
                        <a14:foregroundMark x1="81727" y1="34462" x2="80545" y2="20324"/>
                        <a14:foregroundMark x1="80545" y1="20324" x2="77545" y2="17378"/>
                        <a14:foregroundMark x1="77473" y1="40869" x2="77659" y2="39838"/>
                        <a14:foregroundMark x1="76955" y1="43741" x2="77473" y2="40869"/>
                        <a14:foregroundMark x1="78045" y1="39175" x2="78068" y2="39912"/>
                        <a14:foregroundMark x1="81886" y1="15317" x2="81386" y2="18189"/>
                        <a14:foregroundMark x1="75455" y1="17158" x2="75136" y2="15685"/>
                        <a14:foregroundMark x1="74659" y1="39838" x2="74705" y2="39985"/>
                        <a14:foregroundMark x1="75205" y1="41311" x2="75205" y2="41090"/>
                        <a14:foregroundMark x1="75705" y1="41016" x2="75705" y2="41016"/>
                        <a14:foregroundMark x1="82250" y1="41311" x2="82250" y2="41311"/>
                        <a14:foregroundMark x1="81091" y1="40943" x2="81091" y2="40943"/>
                        <a14:foregroundMark x1="48023" y1="18999" x2="51614" y2="16789"/>
                        <a14:foregroundMark x1="47136" y1="9205" x2="47205" y2="9205"/>
                        <a14:foregroundMark x1="81389" y1="60670" x2="78159" y2="62150"/>
                        <a14:foregroundMark x1="82659" y1="60088" x2="81943" y2="60416"/>
                        <a14:foregroundMark x1="78159" y1="62150" x2="75500" y2="72165"/>
                        <a14:foregroundMark x1="75500" y1="72165" x2="77273" y2="84683"/>
                        <a14:foregroundMark x1="77273" y1="84683" x2="81318" y2="81591"/>
                        <a14:foregroundMark x1="81318" y1="81591" x2="81659" y2="68778"/>
                        <a14:foregroundMark x1="81659" y1="68778" x2="83159" y2="58100"/>
                        <a14:foregroundMark x1="74977" y1="58100" x2="75500" y2="62150"/>
                        <a14:foregroundMark x1="63205" y1="64728" x2="62136" y2="78498"/>
                        <a14:foregroundMark x1="62136" y1="78498" x2="66091" y2="81517"/>
                        <a14:foregroundMark x1="66091" y1="81517" x2="66500" y2="67231"/>
                        <a14:foregroundMark x1="19841" y1="21281" x2="19750" y2="35862"/>
                        <a14:foregroundMark x1="19750" y1="35862" x2="23705" y2="32106"/>
                        <a14:foregroundMark x1="23705" y1="32106" x2="20659" y2="21281"/>
                        <a14:foregroundMark x1="20659" y1="21281" x2="19545" y2="21723"/>
                        <a14:foregroundMark x1="18409" y1="12297" x2="18364" y2="12297"/>
                        <a14:foregroundMark x1="21250" y1="10898" x2="21182" y2="11635"/>
                        <a14:foregroundMark x1="24023" y1="14359" x2="23614" y2="14580"/>
                        <a14:foregroundMark x1="23705" y1="12150" x2="23705" y2="12224"/>
                        <a14:foregroundMark x1="20955" y1="9647" x2="20432" y2="12518"/>
                        <a14:foregroundMark x1="24295" y1="12297" x2="23727" y2="15979"/>
                        <a14:foregroundMark x1="21705" y1="14728" x2="21705" y2="14728"/>
                        <a14:foregroundMark x1="21932" y1="10604" x2="21932" y2="10604"/>
                        <a14:foregroundMark x1="18182" y1="13844" x2="18182" y2="13844"/>
                        <a14:foregroundMark x1="19614" y1="12813" x2="19614" y2="12813"/>
                        <a14:foregroundMark x1="61477" y1="10677" x2="61477" y2="10677"/>
                        <a14:foregroundMark x1="24364" y1="74448" x2="20705" y2="84536"/>
                        <a14:foregroundMark x1="20705" y1="84536" x2="17886" y2="74890"/>
                        <a14:foregroundMark x1="17886" y1="74890" x2="20750" y2="65243"/>
                        <a14:foregroundMark x1="20750" y1="65243" x2="22864" y2="69440"/>
                        <a14:foregroundMark x1="18818" y1="64507" x2="18023" y2="61782"/>
                        <a14:foregroundMark x1="25023" y1="62150" x2="24295" y2="65979"/>
                        <a14:foregroundMark x1="75136" y1="14507" x2="75136" y2="14507"/>
                        <a14:foregroundMark x1="67795" y1="10457" x2="67818" y2="10457"/>
                        <a14:backgroundMark x1="76523" y1="39323" x2="76205" y2="40280"/>
                        <a14:backgroundMark x1="78409" y1="38071" x2="78271" y2="39103"/>
                        <a14:backgroundMark x1="78455" y1="40869" x2="78455" y2="40869"/>
                        <a14:backgroundMark x1="93886" y1="25626" x2="93886" y2="25626"/>
                        <a14:backgroundMark x1="87591" y1="25331" x2="87591" y2="25331"/>
                        <a14:backgroundMark x1="87864" y1="23343" x2="87864" y2="23343"/>
                        <a14:backgroundMark x1="81500" y1="60162" x2="81500" y2="60162"/>
                        <a14:backgroundMark x1="81818" y1="59794" x2="81227" y2="59867"/>
                        <a14:backgroundMark x1="22159" y1="17378" x2="22159" y2="17378"/>
                        <a14:backgroundMark x1="20273" y1="17894" x2="20273" y2="17894"/>
                      </a14:backgroundRemoval>
                    </a14:imgEffect>
                  </a14:imgLayer>
                </a14:imgProps>
              </a:ext>
              <a:ext uri="{28A0092B-C50C-407E-A947-70E740481C1C}">
                <a14:useLocalDpi xmlns:a14="http://schemas.microsoft.com/office/drawing/2010/main" val="0"/>
              </a:ext>
            </a:extLst>
          </a:blip>
          <a:srcRect l="58155" t="8895" r="29452" b="52762"/>
          <a:stretch/>
        </p:blipFill>
        <p:spPr>
          <a:xfrm>
            <a:off x="5923628" y="3858433"/>
            <a:ext cx="931858" cy="889637"/>
          </a:xfrm>
          <a:prstGeom prst="rect">
            <a:avLst/>
          </a:prstGeom>
        </p:spPr>
      </p:pic>
      <p:pic>
        <p:nvPicPr>
          <p:cNvPr id="10" name="תמונה 9" descr="תמונה שמכילה אוסף תמונות&#10;&#10;התיאור נוצר באופן אוטומטי">
            <a:extLst>
              <a:ext uri="{FF2B5EF4-FFF2-40B4-BE49-F238E27FC236}">
                <a16:creationId xmlns:a16="http://schemas.microsoft.com/office/drawing/2014/main" id="{B1F091A7-5497-4B89-5D78-FA9406713A75}"/>
              </a:ext>
            </a:extLst>
          </p:cNvPr>
          <p:cNvPicPr>
            <a:picLocks noChangeAspect="1"/>
          </p:cNvPicPr>
          <p:nvPr/>
        </p:nvPicPr>
        <p:blipFill rotWithShape="1">
          <a:blip r:embed="rId2" cstate="hqprint">
            <a:extLst>
              <a:ext uri="{BEBA8EAE-BF5A-486C-A8C5-ECC9F3942E4B}">
                <a14:imgProps xmlns:a14="http://schemas.microsoft.com/office/drawing/2010/main">
                  <a14:imgLayer r:embed="rId3">
                    <a14:imgEffect>
                      <a14:backgroundRemoval t="9205" b="90280" l="10000" r="95659">
                        <a14:foregroundMark x1="50341" y1="41016" x2="48091" y2="25184"/>
                        <a14:foregroundMark x1="48091" y1="25184" x2="51614" y2="20324"/>
                        <a14:foregroundMark x1="52477" y1="9205" x2="52477" y2="9205"/>
                        <a14:foregroundMark x1="64955" y1="19661" x2="65659" y2="20324"/>
                        <a14:foregroundMark x1="68023" y1="19219" x2="68023" y2="19219"/>
                        <a14:foregroundMark x1="61250" y1="19588" x2="61250" y2="19588"/>
                        <a14:foregroundMark x1="65364" y1="22901" x2="65023" y2="20619"/>
                        <a14:foregroundMark x1="69295" y1="25405" x2="69295" y2="25405"/>
                        <a14:foregroundMark x1="69659" y1="26215" x2="69773" y2="25847"/>
                        <a14:foregroundMark x1="70023" y1="28277" x2="70023" y2="28277"/>
                        <a14:foregroundMark x1="61909" y1="44035" x2="61523" y2="43373"/>
                        <a14:foregroundMark x1="64250" y1="59352" x2="62568" y2="73049"/>
                        <a14:foregroundMark x1="62568" y1="73049" x2="66091" y2="88365"/>
                        <a14:foregroundMark x1="64818" y1="71208" x2="64682" y2="69956"/>
                        <a14:foregroundMark x1="52750" y1="60383" x2="49523" y2="68189"/>
                        <a14:foregroundMark x1="49523" y1="68189" x2="47545" y2="81075"/>
                        <a14:foregroundMark x1="47545" y1="81075" x2="51250" y2="85714"/>
                        <a14:foregroundMark x1="51250" y1="85714" x2="52364" y2="89985"/>
                        <a14:foregroundMark x1="53068" y1="70619" x2="53000" y2="69809"/>
                        <a14:foregroundMark x1="47455" y1="68041" x2="47864" y2="67820"/>
                        <a14:foregroundMark x1="46955" y1="68262" x2="48023" y2="69809"/>
                        <a14:foregroundMark x1="53136" y1="67673" x2="52136" y2="68262"/>
                        <a14:foregroundMark x1="39682" y1="60898" x2="38409" y2="73417"/>
                        <a14:foregroundMark x1="38409" y1="73417" x2="31386" y2="81222"/>
                        <a14:foregroundMark x1="31909" y1="60236" x2="33341" y2="67084"/>
                        <a14:foregroundMark x1="37000" y1="85788" x2="38250" y2="90427"/>
                        <a14:foregroundMark x1="37841" y1="44624" x2="38682" y2="29602"/>
                        <a14:foregroundMark x1="38682" y1="29602" x2="38091" y2="16716"/>
                        <a14:foregroundMark x1="38091" y1="16716" x2="33955" y2="14801"/>
                        <a14:foregroundMark x1="33955" y1="14801" x2="32341" y2="27172"/>
                        <a14:foregroundMark x1="32341" y1="27172" x2="34182" y2="39691"/>
                        <a14:foregroundMark x1="34182" y1="39691" x2="33386" y2="44698"/>
                        <a14:foregroundMark x1="86809" y1="23343" x2="86659" y2="20987"/>
                        <a14:foregroundMark x1="86936" y1="25331" x2="86809" y2="23343"/>
                        <a14:foregroundMark x1="88159" y1="44551" x2="86936" y2="25331"/>
                        <a14:foregroundMark x1="88841" y1="14286" x2="90318" y2="21355"/>
                        <a14:foregroundMark x1="90545" y1="12813" x2="93091" y2="24374"/>
                        <a14:foregroundMark x1="93030" y1="25626" x2="92364" y2="39249"/>
                        <a14:foregroundMark x1="93091" y1="24374" x2="93030" y2="25626"/>
                        <a14:foregroundMark x1="92364" y1="39249" x2="91227" y2="40280"/>
                        <a14:foregroundMark x1="94560" y1="25626" x2="93977" y2="31296"/>
                        <a14:foregroundMark x1="94886" y1="22459" x2="94560" y2="25626"/>
                        <a14:foregroundMark x1="94432" y1="38292" x2="95659" y2="41311"/>
                        <a14:foregroundMark x1="90568" y1="59573" x2="88955" y2="74521"/>
                        <a14:foregroundMark x1="88955" y1="74521" x2="93409" y2="80854"/>
                        <a14:foregroundMark x1="93409" y1="80854" x2="93773" y2="59352"/>
                        <a14:foregroundMark x1="77295" y1="15758" x2="75659" y2="28866"/>
                        <a14:foregroundMark x1="75659" y1="28866" x2="78136" y2="39323"/>
                        <a14:foregroundMark x1="78738" y1="38508" x2="81727" y2="34462"/>
                        <a14:foregroundMark x1="81727" y1="34462" x2="80545" y2="20324"/>
                        <a14:foregroundMark x1="80545" y1="20324" x2="77545" y2="17378"/>
                        <a14:foregroundMark x1="77473" y1="40869" x2="77659" y2="39838"/>
                        <a14:foregroundMark x1="76955" y1="43741" x2="77473" y2="40869"/>
                        <a14:foregroundMark x1="78045" y1="39175" x2="78068" y2="39912"/>
                        <a14:foregroundMark x1="81886" y1="15317" x2="81386" y2="18189"/>
                        <a14:foregroundMark x1="75455" y1="17158" x2="75136" y2="15685"/>
                        <a14:foregroundMark x1="74659" y1="39838" x2="74705" y2="39985"/>
                        <a14:foregroundMark x1="75205" y1="41311" x2="75205" y2="41090"/>
                        <a14:foregroundMark x1="75705" y1="41016" x2="75705" y2="41016"/>
                        <a14:foregroundMark x1="82250" y1="41311" x2="82250" y2="41311"/>
                        <a14:foregroundMark x1="81091" y1="40943" x2="81091" y2="40943"/>
                        <a14:foregroundMark x1="48023" y1="18999" x2="51614" y2="16789"/>
                        <a14:foregroundMark x1="47136" y1="9205" x2="47205" y2="9205"/>
                        <a14:foregroundMark x1="81389" y1="60670" x2="78159" y2="62150"/>
                        <a14:foregroundMark x1="82659" y1="60088" x2="81943" y2="60416"/>
                        <a14:foregroundMark x1="78159" y1="62150" x2="75500" y2="72165"/>
                        <a14:foregroundMark x1="75500" y1="72165" x2="77273" y2="84683"/>
                        <a14:foregroundMark x1="77273" y1="84683" x2="81318" y2="81591"/>
                        <a14:foregroundMark x1="81318" y1="81591" x2="81659" y2="68778"/>
                        <a14:foregroundMark x1="81659" y1="68778" x2="83159" y2="58100"/>
                        <a14:foregroundMark x1="74977" y1="58100" x2="75500" y2="62150"/>
                        <a14:foregroundMark x1="63205" y1="64728" x2="62136" y2="78498"/>
                        <a14:foregroundMark x1="62136" y1="78498" x2="66091" y2="81517"/>
                        <a14:foregroundMark x1="66091" y1="81517" x2="66500" y2="67231"/>
                        <a14:foregroundMark x1="19841" y1="21281" x2="19750" y2="35862"/>
                        <a14:foregroundMark x1="19750" y1="35862" x2="23705" y2="32106"/>
                        <a14:foregroundMark x1="23705" y1="32106" x2="20659" y2="21281"/>
                        <a14:foregroundMark x1="20659" y1="21281" x2="19545" y2="21723"/>
                        <a14:foregroundMark x1="18409" y1="12297" x2="18364" y2="12297"/>
                        <a14:foregroundMark x1="21250" y1="10898" x2="21182" y2="11635"/>
                        <a14:foregroundMark x1="24023" y1="14359" x2="23614" y2="14580"/>
                        <a14:foregroundMark x1="23705" y1="12150" x2="23705" y2="12224"/>
                        <a14:foregroundMark x1="20955" y1="9647" x2="20432" y2="12518"/>
                        <a14:foregroundMark x1="24295" y1="12297" x2="23727" y2="15979"/>
                        <a14:foregroundMark x1="21705" y1="14728" x2="21705" y2="14728"/>
                        <a14:foregroundMark x1="21932" y1="10604" x2="21932" y2="10604"/>
                        <a14:foregroundMark x1="18182" y1="13844" x2="18182" y2="13844"/>
                        <a14:foregroundMark x1="19614" y1="12813" x2="19614" y2="12813"/>
                        <a14:foregroundMark x1="61477" y1="10677" x2="61477" y2="10677"/>
                        <a14:foregroundMark x1="24364" y1="74448" x2="20705" y2="84536"/>
                        <a14:foregroundMark x1="20705" y1="84536" x2="17886" y2="74890"/>
                        <a14:foregroundMark x1="17886" y1="74890" x2="20750" y2="65243"/>
                        <a14:foregroundMark x1="20750" y1="65243" x2="22864" y2="69440"/>
                        <a14:foregroundMark x1="18818" y1="64507" x2="18023" y2="61782"/>
                        <a14:foregroundMark x1="25023" y1="62150" x2="24295" y2="65979"/>
                        <a14:foregroundMark x1="75136" y1="14507" x2="75136" y2="14507"/>
                        <a14:foregroundMark x1="67795" y1="10457" x2="67818" y2="10457"/>
                        <a14:backgroundMark x1="76523" y1="39323" x2="76205" y2="40280"/>
                        <a14:backgroundMark x1="78409" y1="38071" x2="78271" y2="39103"/>
                        <a14:backgroundMark x1="78455" y1="40869" x2="78455" y2="40869"/>
                        <a14:backgroundMark x1="93886" y1="25626" x2="93886" y2="25626"/>
                        <a14:backgroundMark x1="87591" y1="25331" x2="87591" y2="25331"/>
                        <a14:backgroundMark x1="87864" y1="23343" x2="87864" y2="23343"/>
                        <a14:backgroundMark x1="81500" y1="60162" x2="81500" y2="60162"/>
                        <a14:backgroundMark x1="81818" y1="59794" x2="81227" y2="59867"/>
                        <a14:backgroundMark x1="22159" y1="17378" x2="22159" y2="17378"/>
                        <a14:backgroundMark x1="20273" y1="17894" x2="20273" y2="17894"/>
                      </a14:backgroundRemoval>
                    </a14:imgEffect>
                  </a14:imgLayer>
                </a14:imgProps>
              </a:ext>
              <a:ext uri="{28A0092B-C50C-407E-A947-70E740481C1C}">
                <a14:useLocalDpi xmlns:a14="http://schemas.microsoft.com/office/drawing/2010/main" val="0"/>
              </a:ext>
            </a:extLst>
          </a:blip>
          <a:srcRect l="58076" t="54517" r="29010" b="7140"/>
          <a:stretch/>
        </p:blipFill>
        <p:spPr>
          <a:xfrm>
            <a:off x="5908053" y="1609343"/>
            <a:ext cx="1064093" cy="974868"/>
          </a:xfrm>
          <a:prstGeom prst="rect">
            <a:avLst/>
          </a:prstGeom>
        </p:spPr>
      </p:pic>
      <p:pic>
        <p:nvPicPr>
          <p:cNvPr id="11" name="תמונה 10" descr="תמונה שמכילה אוסף תמונות&#10;&#10;התיאור נוצר באופן אוטומטי">
            <a:extLst>
              <a:ext uri="{FF2B5EF4-FFF2-40B4-BE49-F238E27FC236}">
                <a16:creationId xmlns:a16="http://schemas.microsoft.com/office/drawing/2014/main" id="{34C8203E-A8C7-4B9F-3E26-83BC1CF07AEA}"/>
              </a:ext>
            </a:extLst>
          </p:cNvPr>
          <p:cNvPicPr>
            <a:picLocks noChangeAspect="1"/>
          </p:cNvPicPr>
          <p:nvPr/>
        </p:nvPicPr>
        <p:blipFill rotWithShape="1">
          <a:blip r:embed="rId4" cstate="hqprint">
            <a:extLst>
              <a:ext uri="{BEBA8EAE-BF5A-486C-A8C5-ECC9F3942E4B}">
                <a14:imgProps xmlns:a14="http://schemas.microsoft.com/office/drawing/2010/main">
                  <a14:imgLayer r:embed="rId3">
                    <a14:imgEffect>
                      <a14:backgroundRemoval t="9205" b="90280" l="10000" r="95659">
                        <a14:foregroundMark x1="50341" y1="41016" x2="48091" y2="25184"/>
                        <a14:foregroundMark x1="48091" y1="25184" x2="51614" y2="20324"/>
                        <a14:foregroundMark x1="52477" y1="9205" x2="52477" y2="9205"/>
                        <a14:foregroundMark x1="64955" y1="19661" x2="65659" y2="20324"/>
                        <a14:foregroundMark x1="68023" y1="19219" x2="68023" y2="19219"/>
                        <a14:foregroundMark x1="61250" y1="19588" x2="61250" y2="19588"/>
                        <a14:foregroundMark x1="65364" y1="22901" x2="65023" y2="20619"/>
                        <a14:foregroundMark x1="69295" y1="25405" x2="69295" y2="25405"/>
                        <a14:foregroundMark x1="69659" y1="26215" x2="69773" y2="25847"/>
                        <a14:foregroundMark x1="70023" y1="28277" x2="70023" y2="28277"/>
                        <a14:foregroundMark x1="61909" y1="44035" x2="61523" y2="43373"/>
                        <a14:foregroundMark x1="64250" y1="59352" x2="62568" y2="73049"/>
                        <a14:foregroundMark x1="62568" y1="73049" x2="66091" y2="88365"/>
                        <a14:foregroundMark x1="64818" y1="71208" x2="64682" y2="69956"/>
                        <a14:foregroundMark x1="52750" y1="60383" x2="49523" y2="68189"/>
                        <a14:foregroundMark x1="49523" y1="68189" x2="47545" y2="81075"/>
                        <a14:foregroundMark x1="47545" y1="81075" x2="51250" y2="85714"/>
                        <a14:foregroundMark x1="51250" y1="85714" x2="52364" y2="89985"/>
                        <a14:foregroundMark x1="53068" y1="70619" x2="53000" y2="69809"/>
                        <a14:foregroundMark x1="47455" y1="68041" x2="47864" y2="67820"/>
                        <a14:foregroundMark x1="46955" y1="68262" x2="48023" y2="69809"/>
                        <a14:foregroundMark x1="53136" y1="67673" x2="52136" y2="68262"/>
                        <a14:foregroundMark x1="39682" y1="60898" x2="38409" y2="73417"/>
                        <a14:foregroundMark x1="38409" y1="73417" x2="31386" y2="81222"/>
                        <a14:foregroundMark x1="31909" y1="60236" x2="33341" y2="67084"/>
                        <a14:foregroundMark x1="37000" y1="85788" x2="38250" y2="90427"/>
                        <a14:foregroundMark x1="37841" y1="44624" x2="38682" y2="29602"/>
                        <a14:foregroundMark x1="38682" y1="29602" x2="38091" y2="16716"/>
                        <a14:foregroundMark x1="38091" y1="16716" x2="33955" y2="14801"/>
                        <a14:foregroundMark x1="33955" y1="14801" x2="32341" y2="27172"/>
                        <a14:foregroundMark x1="32341" y1="27172" x2="34182" y2="39691"/>
                        <a14:foregroundMark x1="34182" y1="39691" x2="33386" y2="44698"/>
                        <a14:foregroundMark x1="86809" y1="23343" x2="86659" y2="20987"/>
                        <a14:foregroundMark x1="86936" y1="25331" x2="86809" y2="23343"/>
                        <a14:foregroundMark x1="88159" y1="44551" x2="86936" y2="25331"/>
                        <a14:foregroundMark x1="88841" y1="14286" x2="90318" y2="21355"/>
                        <a14:foregroundMark x1="90545" y1="12813" x2="93091" y2="24374"/>
                        <a14:foregroundMark x1="93030" y1="25626" x2="92364" y2="39249"/>
                        <a14:foregroundMark x1="93091" y1="24374" x2="93030" y2="25626"/>
                        <a14:foregroundMark x1="92364" y1="39249" x2="91227" y2="40280"/>
                        <a14:foregroundMark x1="94560" y1="25626" x2="93977" y2="31296"/>
                        <a14:foregroundMark x1="94886" y1="22459" x2="94560" y2="25626"/>
                        <a14:foregroundMark x1="94432" y1="38292" x2="95659" y2="41311"/>
                        <a14:foregroundMark x1="90568" y1="59573" x2="88955" y2="74521"/>
                        <a14:foregroundMark x1="88955" y1="74521" x2="93409" y2="80854"/>
                        <a14:foregroundMark x1="93409" y1="80854" x2="93773" y2="59352"/>
                        <a14:foregroundMark x1="77295" y1="15758" x2="75659" y2="28866"/>
                        <a14:foregroundMark x1="75659" y1="28866" x2="78136" y2="39323"/>
                        <a14:foregroundMark x1="78738" y1="38508" x2="81727" y2="34462"/>
                        <a14:foregroundMark x1="81727" y1="34462" x2="80545" y2="20324"/>
                        <a14:foregroundMark x1="80545" y1="20324" x2="77545" y2="17378"/>
                        <a14:foregroundMark x1="77473" y1="40869" x2="77659" y2="39838"/>
                        <a14:foregroundMark x1="76955" y1="43741" x2="77473" y2="40869"/>
                        <a14:foregroundMark x1="78045" y1="39175" x2="78068" y2="39912"/>
                        <a14:foregroundMark x1="81886" y1="15317" x2="81386" y2="18189"/>
                        <a14:foregroundMark x1="75455" y1="17158" x2="75136" y2="15685"/>
                        <a14:foregroundMark x1="74659" y1="39838" x2="74705" y2="39985"/>
                        <a14:foregroundMark x1="75205" y1="41311" x2="75205" y2="41090"/>
                        <a14:foregroundMark x1="75705" y1="41016" x2="75705" y2="41016"/>
                        <a14:foregroundMark x1="82250" y1="41311" x2="82250" y2="41311"/>
                        <a14:foregroundMark x1="81091" y1="40943" x2="81091" y2="40943"/>
                        <a14:foregroundMark x1="48023" y1="18999" x2="51614" y2="16789"/>
                        <a14:foregroundMark x1="47136" y1="9205" x2="47205" y2="9205"/>
                        <a14:foregroundMark x1="81389" y1="60670" x2="78159" y2="62150"/>
                        <a14:foregroundMark x1="82659" y1="60088" x2="81943" y2="60416"/>
                        <a14:foregroundMark x1="78159" y1="62150" x2="75500" y2="72165"/>
                        <a14:foregroundMark x1="75500" y1="72165" x2="77273" y2="84683"/>
                        <a14:foregroundMark x1="77273" y1="84683" x2="81318" y2="81591"/>
                        <a14:foregroundMark x1="81318" y1="81591" x2="81659" y2="68778"/>
                        <a14:foregroundMark x1="81659" y1="68778" x2="83159" y2="58100"/>
                        <a14:foregroundMark x1="74977" y1="58100" x2="75500" y2="62150"/>
                        <a14:foregroundMark x1="63205" y1="64728" x2="62136" y2="78498"/>
                        <a14:foregroundMark x1="62136" y1="78498" x2="66091" y2="81517"/>
                        <a14:foregroundMark x1="66091" y1="81517" x2="66500" y2="67231"/>
                        <a14:foregroundMark x1="19841" y1="21281" x2="19750" y2="35862"/>
                        <a14:foregroundMark x1="19750" y1="35862" x2="23705" y2="32106"/>
                        <a14:foregroundMark x1="23705" y1="32106" x2="20659" y2="21281"/>
                        <a14:foregroundMark x1="20659" y1="21281" x2="19545" y2="21723"/>
                        <a14:foregroundMark x1="18409" y1="12297" x2="18364" y2="12297"/>
                        <a14:foregroundMark x1="21250" y1="10898" x2="21182" y2="11635"/>
                        <a14:foregroundMark x1="24023" y1="14359" x2="23614" y2="14580"/>
                        <a14:foregroundMark x1="23705" y1="12150" x2="23705" y2="12224"/>
                        <a14:foregroundMark x1="20955" y1="9647" x2="20432" y2="12518"/>
                        <a14:foregroundMark x1="24295" y1="12297" x2="23727" y2="15979"/>
                        <a14:foregroundMark x1="21705" y1="14728" x2="21705" y2="14728"/>
                        <a14:foregroundMark x1="21932" y1="10604" x2="21932" y2="10604"/>
                        <a14:foregroundMark x1="18182" y1="13844" x2="18182" y2="13844"/>
                        <a14:foregroundMark x1="19614" y1="12813" x2="19614" y2="12813"/>
                        <a14:foregroundMark x1="61477" y1="10677" x2="61477" y2="10677"/>
                        <a14:foregroundMark x1="24364" y1="74448" x2="20705" y2="84536"/>
                        <a14:foregroundMark x1="20705" y1="84536" x2="17886" y2="74890"/>
                        <a14:foregroundMark x1="17886" y1="74890" x2="20750" y2="65243"/>
                        <a14:foregroundMark x1="20750" y1="65243" x2="22864" y2="69440"/>
                        <a14:foregroundMark x1="18818" y1="64507" x2="18023" y2="61782"/>
                        <a14:foregroundMark x1="25023" y1="62150" x2="24295" y2="65979"/>
                        <a14:foregroundMark x1="75136" y1="14507" x2="75136" y2="14507"/>
                        <a14:foregroundMark x1="67795" y1="10457" x2="67818" y2="10457"/>
                        <a14:backgroundMark x1="76523" y1="39323" x2="76205" y2="40280"/>
                        <a14:backgroundMark x1="78409" y1="38071" x2="78271" y2="39103"/>
                        <a14:backgroundMark x1="78455" y1="40869" x2="78455" y2="40869"/>
                        <a14:backgroundMark x1="93886" y1="25626" x2="93886" y2="25626"/>
                        <a14:backgroundMark x1="87591" y1="25331" x2="87591" y2="25331"/>
                        <a14:backgroundMark x1="87864" y1="23343" x2="87864" y2="23343"/>
                        <a14:backgroundMark x1="81500" y1="60162" x2="81500" y2="60162"/>
                        <a14:backgroundMark x1="81818" y1="59794" x2="81227" y2="59867"/>
                        <a14:backgroundMark x1="22159" y1="17378" x2="22159" y2="17378"/>
                        <a14:backgroundMark x1="20273" y1="17894" x2="20273" y2="17894"/>
                      </a14:backgroundRemoval>
                    </a14:imgEffect>
                    <a14:imgEffect>
                      <a14:colorTemperature colorTemp="4700"/>
                    </a14:imgEffect>
                  </a14:imgLayer>
                </a14:imgProps>
              </a:ext>
              <a:ext uri="{28A0092B-C50C-407E-A947-70E740481C1C}">
                <a14:useLocalDpi xmlns:a14="http://schemas.microsoft.com/office/drawing/2010/main" val="0"/>
              </a:ext>
            </a:extLst>
          </a:blip>
          <a:srcRect l="73275" t="8895" r="15455" b="52762"/>
          <a:stretch/>
        </p:blipFill>
        <p:spPr>
          <a:xfrm>
            <a:off x="6573216" y="5143008"/>
            <a:ext cx="928605" cy="974869"/>
          </a:xfrm>
          <a:prstGeom prst="rect">
            <a:avLst/>
          </a:prstGeom>
        </p:spPr>
      </p:pic>
      <p:pic>
        <p:nvPicPr>
          <p:cNvPr id="12" name="תמונה 11" descr="תמונה שמכילה אוסף תמונות&#10;&#10;התיאור נוצר באופן אוטומטי">
            <a:extLst>
              <a:ext uri="{FF2B5EF4-FFF2-40B4-BE49-F238E27FC236}">
                <a16:creationId xmlns:a16="http://schemas.microsoft.com/office/drawing/2014/main" id="{57912B2D-9D3F-64E0-5626-53A321E22463}"/>
              </a:ext>
            </a:extLst>
          </p:cNvPr>
          <p:cNvPicPr>
            <a:picLocks noChangeAspect="1"/>
          </p:cNvPicPr>
          <p:nvPr/>
        </p:nvPicPr>
        <p:blipFill rotWithShape="1">
          <a:blip r:embed="rId2" cstate="hqprint">
            <a:extLst>
              <a:ext uri="{BEBA8EAE-BF5A-486C-A8C5-ECC9F3942E4B}">
                <a14:imgProps xmlns:a14="http://schemas.microsoft.com/office/drawing/2010/main">
                  <a14:imgLayer r:embed="rId3">
                    <a14:imgEffect>
                      <a14:backgroundRemoval t="9205" b="90280" l="10000" r="95659">
                        <a14:foregroundMark x1="50341" y1="41016" x2="48091" y2="25184"/>
                        <a14:foregroundMark x1="48091" y1="25184" x2="51614" y2="20324"/>
                        <a14:foregroundMark x1="52477" y1="9205" x2="52477" y2="9205"/>
                        <a14:foregroundMark x1="64955" y1="19661" x2="65659" y2="20324"/>
                        <a14:foregroundMark x1="68023" y1="19219" x2="68023" y2="19219"/>
                        <a14:foregroundMark x1="61250" y1="19588" x2="61250" y2="19588"/>
                        <a14:foregroundMark x1="65364" y1="22901" x2="65023" y2="20619"/>
                        <a14:foregroundMark x1="69295" y1="25405" x2="69295" y2="25405"/>
                        <a14:foregroundMark x1="69659" y1="26215" x2="69773" y2="25847"/>
                        <a14:foregroundMark x1="70023" y1="28277" x2="70023" y2="28277"/>
                        <a14:foregroundMark x1="61909" y1="44035" x2="61523" y2="43373"/>
                        <a14:foregroundMark x1="64250" y1="59352" x2="62568" y2="73049"/>
                        <a14:foregroundMark x1="62568" y1="73049" x2="66091" y2="88365"/>
                        <a14:foregroundMark x1="64818" y1="71208" x2="64682" y2="69956"/>
                        <a14:foregroundMark x1="52750" y1="60383" x2="49523" y2="68189"/>
                        <a14:foregroundMark x1="49523" y1="68189" x2="47545" y2="81075"/>
                        <a14:foregroundMark x1="47545" y1="81075" x2="51250" y2="85714"/>
                        <a14:foregroundMark x1="51250" y1="85714" x2="52364" y2="89985"/>
                        <a14:foregroundMark x1="53068" y1="70619" x2="53000" y2="69809"/>
                        <a14:foregroundMark x1="47455" y1="68041" x2="47864" y2="67820"/>
                        <a14:foregroundMark x1="46955" y1="68262" x2="48023" y2="69809"/>
                        <a14:foregroundMark x1="53136" y1="67673" x2="52136" y2="68262"/>
                        <a14:foregroundMark x1="39682" y1="60898" x2="38409" y2="73417"/>
                        <a14:foregroundMark x1="38409" y1="73417" x2="31386" y2="81222"/>
                        <a14:foregroundMark x1="31909" y1="60236" x2="33341" y2="67084"/>
                        <a14:foregroundMark x1="37000" y1="85788" x2="38250" y2="90427"/>
                        <a14:foregroundMark x1="37841" y1="44624" x2="38682" y2="29602"/>
                        <a14:foregroundMark x1="38682" y1="29602" x2="38091" y2="16716"/>
                        <a14:foregroundMark x1="38091" y1="16716" x2="33955" y2="14801"/>
                        <a14:foregroundMark x1="33955" y1="14801" x2="32341" y2="27172"/>
                        <a14:foregroundMark x1="32341" y1="27172" x2="34182" y2="39691"/>
                        <a14:foregroundMark x1="34182" y1="39691" x2="33386" y2="44698"/>
                        <a14:foregroundMark x1="86809" y1="23343" x2="86659" y2="20987"/>
                        <a14:foregroundMark x1="86936" y1="25331" x2="86809" y2="23343"/>
                        <a14:foregroundMark x1="88159" y1="44551" x2="86936" y2="25331"/>
                        <a14:foregroundMark x1="88841" y1="14286" x2="90318" y2="21355"/>
                        <a14:foregroundMark x1="90545" y1="12813" x2="93091" y2="24374"/>
                        <a14:foregroundMark x1="93030" y1="25626" x2="92364" y2="39249"/>
                        <a14:foregroundMark x1="93091" y1="24374" x2="93030" y2="25626"/>
                        <a14:foregroundMark x1="92364" y1="39249" x2="91227" y2="40280"/>
                        <a14:foregroundMark x1="94560" y1="25626" x2="93977" y2="31296"/>
                        <a14:foregroundMark x1="94886" y1="22459" x2="94560" y2="25626"/>
                        <a14:foregroundMark x1="94432" y1="38292" x2="95659" y2="41311"/>
                        <a14:foregroundMark x1="90568" y1="59573" x2="88955" y2="74521"/>
                        <a14:foregroundMark x1="88955" y1="74521" x2="93409" y2="80854"/>
                        <a14:foregroundMark x1="93409" y1="80854" x2="93773" y2="59352"/>
                        <a14:foregroundMark x1="77295" y1="15758" x2="75659" y2="28866"/>
                        <a14:foregroundMark x1="75659" y1="28866" x2="78136" y2="39323"/>
                        <a14:foregroundMark x1="78738" y1="38508" x2="81727" y2="34462"/>
                        <a14:foregroundMark x1="81727" y1="34462" x2="80545" y2="20324"/>
                        <a14:foregroundMark x1="80545" y1="20324" x2="77545" y2="17378"/>
                        <a14:foregroundMark x1="77473" y1="40869" x2="77659" y2="39838"/>
                        <a14:foregroundMark x1="76955" y1="43741" x2="77473" y2="40869"/>
                        <a14:foregroundMark x1="78045" y1="39175" x2="78068" y2="39912"/>
                        <a14:foregroundMark x1="81886" y1="15317" x2="81386" y2="18189"/>
                        <a14:foregroundMark x1="75455" y1="17158" x2="75136" y2="15685"/>
                        <a14:foregroundMark x1="74659" y1="39838" x2="74705" y2="39985"/>
                        <a14:foregroundMark x1="75205" y1="41311" x2="75205" y2="41090"/>
                        <a14:foregroundMark x1="75705" y1="41016" x2="75705" y2="41016"/>
                        <a14:foregroundMark x1="82250" y1="41311" x2="82250" y2="41311"/>
                        <a14:foregroundMark x1="81091" y1="40943" x2="81091" y2="40943"/>
                        <a14:foregroundMark x1="48023" y1="18999" x2="51614" y2="16789"/>
                        <a14:foregroundMark x1="47136" y1="9205" x2="47205" y2="9205"/>
                        <a14:foregroundMark x1="81389" y1="60670" x2="78159" y2="62150"/>
                        <a14:foregroundMark x1="82659" y1="60088" x2="81943" y2="60416"/>
                        <a14:foregroundMark x1="78159" y1="62150" x2="75500" y2="72165"/>
                        <a14:foregroundMark x1="75500" y1="72165" x2="77273" y2="84683"/>
                        <a14:foregroundMark x1="77273" y1="84683" x2="81318" y2="81591"/>
                        <a14:foregroundMark x1="81318" y1="81591" x2="81659" y2="68778"/>
                        <a14:foregroundMark x1="81659" y1="68778" x2="83159" y2="58100"/>
                        <a14:foregroundMark x1="74977" y1="58100" x2="75500" y2="62150"/>
                        <a14:foregroundMark x1="63205" y1="64728" x2="62136" y2="78498"/>
                        <a14:foregroundMark x1="62136" y1="78498" x2="66091" y2="81517"/>
                        <a14:foregroundMark x1="66091" y1="81517" x2="66500" y2="67231"/>
                        <a14:foregroundMark x1="19841" y1="21281" x2="19750" y2="35862"/>
                        <a14:foregroundMark x1="19750" y1="35862" x2="23705" y2="32106"/>
                        <a14:foregroundMark x1="23705" y1="32106" x2="20659" y2="21281"/>
                        <a14:foregroundMark x1="20659" y1="21281" x2="19545" y2="21723"/>
                        <a14:foregroundMark x1="18409" y1="12297" x2="18364" y2="12297"/>
                        <a14:foregroundMark x1="21250" y1="10898" x2="21182" y2="11635"/>
                        <a14:foregroundMark x1="24023" y1="14359" x2="23614" y2="14580"/>
                        <a14:foregroundMark x1="23705" y1="12150" x2="23705" y2="12224"/>
                        <a14:foregroundMark x1="20955" y1="9647" x2="20432" y2="12518"/>
                        <a14:foregroundMark x1="24295" y1="12297" x2="23727" y2="15979"/>
                        <a14:foregroundMark x1="21705" y1="14728" x2="21705" y2="14728"/>
                        <a14:foregroundMark x1="21932" y1="10604" x2="21932" y2="10604"/>
                        <a14:foregroundMark x1="18182" y1="13844" x2="18182" y2="13844"/>
                        <a14:foregroundMark x1="19614" y1="12813" x2="19614" y2="12813"/>
                        <a14:foregroundMark x1="61477" y1="10677" x2="61477" y2="10677"/>
                        <a14:foregroundMark x1="24364" y1="74448" x2="20705" y2="84536"/>
                        <a14:foregroundMark x1="20705" y1="84536" x2="17886" y2="74890"/>
                        <a14:foregroundMark x1="17886" y1="74890" x2="20750" y2="65243"/>
                        <a14:foregroundMark x1="20750" y1="65243" x2="22864" y2="69440"/>
                        <a14:foregroundMark x1="18818" y1="64507" x2="18023" y2="61782"/>
                        <a14:foregroundMark x1="25023" y1="62150" x2="24295" y2="65979"/>
                        <a14:foregroundMark x1="75136" y1="14507" x2="75136" y2="14507"/>
                        <a14:foregroundMark x1="67795" y1="10457" x2="67818" y2="10457"/>
                        <a14:backgroundMark x1="76523" y1="39323" x2="76205" y2="40280"/>
                        <a14:backgroundMark x1="78409" y1="38071" x2="78271" y2="39103"/>
                        <a14:backgroundMark x1="78455" y1="40869" x2="78455" y2="40869"/>
                        <a14:backgroundMark x1="93886" y1="25626" x2="93886" y2="25626"/>
                        <a14:backgroundMark x1="87591" y1="25331" x2="87591" y2="25331"/>
                        <a14:backgroundMark x1="87864" y1="23343" x2="87864" y2="23343"/>
                        <a14:backgroundMark x1="81500" y1="60162" x2="81500" y2="60162"/>
                        <a14:backgroundMark x1="81818" y1="59794" x2="81227" y2="59867"/>
                        <a14:backgroundMark x1="22159" y1="17378" x2="22159" y2="17378"/>
                        <a14:backgroundMark x1="20273" y1="17894" x2="20273" y2="17894"/>
                      </a14:backgroundRemoval>
                    </a14:imgEffect>
                  </a14:imgLayer>
                </a14:imgProps>
              </a:ext>
              <a:ext uri="{28A0092B-C50C-407E-A947-70E740481C1C}">
                <a14:useLocalDpi xmlns:a14="http://schemas.microsoft.com/office/drawing/2010/main" val="0"/>
              </a:ext>
            </a:extLst>
          </a:blip>
          <a:srcRect l="72955" t="54517" r="15334" b="5451"/>
          <a:stretch/>
        </p:blipFill>
        <p:spPr>
          <a:xfrm>
            <a:off x="964461" y="3781176"/>
            <a:ext cx="989907" cy="1044150"/>
          </a:xfrm>
          <a:prstGeom prst="rect">
            <a:avLst/>
          </a:prstGeom>
        </p:spPr>
      </p:pic>
      <p:pic>
        <p:nvPicPr>
          <p:cNvPr id="13" name="תמונה 12" descr="תמונה שמכילה אוסף תמונות&#10;&#10;התיאור נוצר באופן אוטומטי">
            <a:extLst>
              <a:ext uri="{FF2B5EF4-FFF2-40B4-BE49-F238E27FC236}">
                <a16:creationId xmlns:a16="http://schemas.microsoft.com/office/drawing/2014/main" id="{073C2EDE-DE70-7676-A186-5683A27BBF5D}"/>
              </a:ext>
            </a:extLst>
          </p:cNvPr>
          <p:cNvPicPr>
            <a:picLocks noChangeAspect="1"/>
          </p:cNvPicPr>
          <p:nvPr/>
        </p:nvPicPr>
        <p:blipFill rotWithShape="1">
          <a:blip r:embed="rId2" cstate="hqprint">
            <a:extLst>
              <a:ext uri="{BEBA8EAE-BF5A-486C-A8C5-ECC9F3942E4B}">
                <a14:imgProps xmlns:a14="http://schemas.microsoft.com/office/drawing/2010/main">
                  <a14:imgLayer r:embed="rId3">
                    <a14:imgEffect>
                      <a14:backgroundRemoval t="9205" b="90280" l="10000" r="95659">
                        <a14:foregroundMark x1="50341" y1="41016" x2="48091" y2="25184"/>
                        <a14:foregroundMark x1="48091" y1="25184" x2="51614" y2="20324"/>
                        <a14:foregroundMark x1="52477" y1="9205" x2="52477" y2="9205"/>
                        <a14:foregroundMark x1="64955" y1="19661" x2="65659" y2="20324"/>
                        <a14:foregroundMark x1="68023" y1="19219" x2="68023" y2="19219"/>
                        <a14:foregroundMark x1="61250" y1="19588" x2="61250" y2="19588"/>
                        <a14:foregroundMark x1="65364" y1="22901" x2="65023" y2="20619"/>
                        <a14:foregroundMark x1="69295" y1="25405" x2="69295" y2="25405"/>
                        <a14:foregroundMark x1="69659" y1="26215" x2="69773" y2="25847"/>
                        <a14:foregroundMark x1="70023" y1="28277" x2="70023" y2="28277"/>
                        <a14:foregroundMark x1="61909" y1="44035" x2="61523" y2="43373"/>
                        <a14:foregroundMark x1="64250" y1="59352" x2="62568" y2="73049"/>
                        <a14:foregroundMark x1="62568" y1="73049" x2="66091" y2="88365"/>
                        <a14:foregroundMark x1="64818" y1="71208" x2="64682" y2="69956"/>
                        <a14:foregroundMark x1="52750" y1="60383" x2="49523" y2="68189"/>
                        <a14:foregroundMark x1="49523" y1="68189" x2="47545" y2="81075"/>
                        <a14:foregroundMark x1="47545" y1="81075" x2="51250" y2="85714"/>
                        <a14:foregroundMark x1="51250" y1="85714" x2="52364" y2="89985"/>
                        <a14:foregroundMark x1="53068" y1="70619" x2="53000" y2="69809"/>
                        <a14:foregroundMark x1="47455" y1="68041" x2="47864" y2="67820"/>
                        <a14:foregroundMark x1="46955" y1="68262" x2="48023" y2="69809"/>
                        <a14:foregroundMark x1="53136" y1="67673" x2="52136" y2="68262"/>
                        <a14:foregroundMark x1="39682" y1="60898" x2="38409" y2="73417"/>
                        <a14:foregroundMark x1="38409" y1="73417" x2="31386" y2="81222"/>
                        <a14:foregroundMark x1="31909" y1="60236" x2="33341" y2="67084"/>
                        <a14:foregroundMark x1="37000" y1="85788" x2="38250" y2="90427"/>
                        <a14:foregroundMark x1="37841" y1="44624" x2="38682" y2="29602"/>
                        <a14:foregroundMark x1="38682" y1="29602" x2="38091" y2="16716"/>
                        <a14:foregroundMark x1="38091" y1="16716" x2="33955" y2="14801"/>
                        <a14:foregroundMark x1="33955" y1="14801" x2="32341" y2="27172"/>
                        <a14:foregroundMark x1="32341" y1="27172" x2="34182" y2="39691"/>
                        <a14:foregroundMark x1="34182" y1="39691" x2="33386" y2="44698"/>
                        <a14:foregroundMark x1="86809" y1="23343" x2="86659" y2="20987"/>
                        <a14:foregroundMark x1="86936" y1="25331" x2="86809" y2="23343"/>
                        <a14:foregroundMark x1="88159" y1="44551" x2="86936" y2="25331"/>
                        <a14:foregroundMark x1="88841" y1="14286" x2="90318" y2="21355"/>
                        <a14:foregroundMark x1="90545" y1="12813" x2="93091" y2="24374"/>
                        <a14:foregroundMark x1="93030" y1="25626" x2="92364" y2="39249"/>
                        <a14:foregroundMark x1="93091" y1="24374" x2="93030" y2="25626"/>
                        <a14:foregroundMark x1="92364" y1="39249" x2="91227" y2="40280"/>
                        <a14:foregroundMark x1="94560" y1="25626" x2="93977" y2="31296"/>
                        <a14:foregroundMark x1="94886" y1="22459" x2="94560" y2="25626"/>
                        <a14:foregroundMark x1="94432" y1="38292" x2="95659" y2="41311"/>
                        <a14:foregroundMark x1="90568" y1="59573" x2="88955" y2="74521"/>
                        <a14:foregroundMark x1="88955" y1="74521" x2="93409" y2="80854"/>
                        <a14:foregroundMark x1="93409" y1="80854" x2="93773" y2="59352"/>
                        <a14:foregroundMark x1="77295" y1="15758" x2="75659" y2="28866"/>
                        <a14:foregroundMark x1="75659" y1="28866" x2="78136" y2="39323"/>
                        <a14:foregroundMark x1="78738" y1="38508" x2="81727" y2="34462"/>
                        <a14:foregroundMark x1="81727" y1="34462" x2="80545" y2="20324"/>
                        <a14:foregroundMark x1="80545" y1="20324" x2="77545" y2="17378"/>
                        <a14:foregroundMark x1="77473" y1="40869" x2="77659" y2="39838"/>
                        <a14:foregroundMark x1="76955" y1="43741" x2="77473" y2="40869"/>
                        <a14:foregroundMark x1="78045" y1="39175" x2="78068" y2="39912"/>
                        <a14:foregroundMark x1="81886" y1="15317" x2="81386" y2="18189"/>
                        <a14:foregroundMark x1="75455" y1="17158" x2="75136" y2="15685"/>
                        <a14:foregroundMark x1="74659" y1="39838" x2="74705" y2="39985"/>
                        <a14:foregroundMark x1="75205" y1="41311" x2="75205" y2="41090"/>
                        <a14:foregroundMark x1="75705" y1="41016" x2="75705" y2="41016"/>
                        <a14:foregroundMark x1="82250" y1="41311" x2="82250" y2="41311"/>
                        <a14:foregroundMark x1="81091" y1="40943" x2="81091" y2="40943"/>
                        <a14:foregroundMark x1="48023" y1="18999" x2="51614" y2="16789"/>
                        <a14:foregroundMark x1="47136" y1="9205" x2="47205" y2="9205"/>
                        <a14:foregroundMark x1="81389" y1="60670" x2="78159" y2="62150"/>
                        <a14:foregroundMark x1="82659" y1="60088" x2="81943" y2="60416"/>
                        <a14:foregroundMark x1="78159" y1="62150" x2="75500" y2="72165"/>
                        <a14:foregroundMark x1="75500" y1="72165" x2="77273" y2="84683"/>
                        <a14:foregroundMark x1="77273" y1="84683" x2="81318" y2="81591"/>
                        <a14:foregroundMark x1="81318" y1="81591" x2="81659" y2="68778"/>
                        <a14:foregroundMark x1="81659" y1="68778" x2="83159" y2="58100"/>
                        <a14:foregroundMark x1="74977" y1="58100" x2="75500" y2="62150"/>
                        <a14:foregroundMark x1="63205" y1="64728" x2="62136" y2="78498"/>
                        <a14:foregroundMark x1="62136" y1="78498" x2="66091" y2="81517"/>
                        <a14:foregroundMark x1="66091" y1="81517" x2="66500" y2="67231"/>
                        <a14:foregroundMark x1="19841" y1="21281" x2="19750" y2="35862"/>
                        <a14:foregroundMark x1="19750" y1="35862" x2="23705" y2="32106"/>
                        <a14:foregroundMark x1="23705" y1="32106" x2="20659" y2="21281"/>
                        <a14:foregroundMark x1="20659" y1="21281" x2="19545" y2="21723"/>
                        <a14:foregroundMark x1="18409" y1="12297" x2="18364" y2="12297"/>
                        <a14:foregroundMark x1="21250" y1="10898" x2="21182" y2="11635"/>
                        <a14:foregroundMark x1="24023" y1="14359" x2="23614" y2="14580"/>
                        <a14:foregroundMark x1="23705" y1="12150" x2="23705" y2="12224"/>
                        <a14:foregroundMark x1="20955" y1="9647" x2="20432" y2="12518"/>
                        <a14:foregroundMark x1="24295" y1="12297" x2="23727" y2="15979"/>
                        <a14:foregroundMark x1="21705" y1="14728" x2="21705" y2="14728"/>
                        <a14:foregroundMark x1="21932" y1="10604" x2="21932" y2="10604"/>
                        <a14:foregroundMark x1="18182" y1="13844" x2="18182" y2="13844"/>
                        <a14:foregroundMark x1="19614" y1="12813" x2="19614" y2="12813"/>
                        <a14:foregroundMark x1="61477" y1="10677" x2="61477" y2="10677"/>
                        <a14:foregroundMark x1="24364" y1="74448" x2="20705" y2="84536"/>
                        <a14:foregroundMark x1="20705" y1="84536" x2="17886" y2="74890"/>
                        <a14:foregroundMark x1="17886" y1="74890" x2="20750" y2="65243"/>
                        <a14:foregroundMark x1="20750" y1="65243" x2="22864" y2="69440"/>
                        <a14:foregroundMark x1="18818" y1="64507" x2="18023" y2="61782"/>
                        <a14:foregroundMark x1="25023" y1="62150" x2="24295" y2="65979"/>
                        <a14:foregroundMark x1="75136" y1="14507" x2="75136" y2="14507"/>
                        <a14:foregroundMark x1="67795" y1="10457" x2="67818" y2="10457"/>
                        <a14:backgroundMark x1="76523" y1="39323" x2="76205" y2="40280"/>
                        <a14:backgroundMark x1="78409" y1="38071" x2="78271" y2="39103"/>
                        <a14:backgroundMark x1="78455" y1="40869" x2="78455" y2="40869"/>
                        <a14:backgroundMark x1="93886" y1="25626" x2="93886" y2="25626"/>
                        <a14:backgroundMark x1="87591" y1="25331" x2="87591" y2="25331"/>
                        <a14:backgroundMark x1="87864" y1="23343" x2="87864" y2="23343"/>
                        <a14:backgroundMark x1="81500" y1="60162" x2="81500" y2="60162"/>
                        <a14:backgroundMark x1="81818" y1="59794" x2="81227" y2="59867"/>
                        <a14:backgroundMark x1="22159" y1="17378" x2="22159" y2="17378"/>
                        <a14:backgroundMark x1="20273" y1="17894" x2="20273" y2="17894"/>
                      </a14:backgroundRemoval>
                    </a14:imgEffect>
                  </a14:imgLayer>
                </a14:imgProps>
              </a:ext>
              <a:ext uri="{28A0092B-C50C-407E-A947-70E740481C1C}">
                <a14:useLocalDpi xmlns:a14="http://schemas.microsoft.com/office/drawing/2010/main" val="0"/>
              </a:ext>
            </a:extLst>
          </a:blip>
          <a:srcRect l="85428" t="8895" r="2861" b="51072"/>
          <a:stretch/>
        </p:blipFill>
        <p:spPr>
          <a:xfrm>
            <a:off x="3452215" y="1716077"/>
            <a:ext cx="921140" cy="971615"/>
          </a:xfrm>
          <a:prstGeom prst="rect">
            <a:avLst/>
          </a:prstGeom>
        </p:spPr>
      </p:pic>
      <p:pic>
        <p:nvPicPr>
          <p:cNvPr id="14" name="תמונה 13" descr="תמונה שמכילה אוסף תמונות&#10;&#10;התיאור נוצר באופן אוטומטי">
            <a:extLst>
              <a:ext uri="{FF2B5EF4-FFF2-40B4-BE49-F238E27FC236}">
                <a16:creationId xmlns:a16="http://schemas.microsoft.com/office/drawing/2014/main" id="{46671E78-8234-37AB-C969-E5CCA91D7511}"/>
              </a:ext>
            </a:extLst>
          </p:cNvPr>
          <p:cNvPicPr>
            <a:picLocks noChangeAspect="1"/>
          </p:cNvPicPr>
          <p:nvPr/>
        </p:nvPicPr>
        <p:blipFill rotWithShape="1">
          <a:blip r:embed="rId2" cstate="hqprint">
            <a:extLst>
              <a:ext uri="{BEBA8EAE-BF5A-486C-A8C5-ECC9F3942E4B}">
                <a14:imgProps xmlns:a14="http://schemas.microsoft.com/office/drawing/2010/main">
                  <a14:imgLayer r:embed="rId3">
                    <a14:imgEffect>
                      <a14:backgroundRemoval t="9205" b="90280" l="10000" r="95659">
                        <a14:foregroundMark x1="50341" y1="41016" x2="48091" y2="25184"/>
                        <a14:foregroundMark x1="48091" y1="25184" x2="51614" y2="20324"/>
                        <a14:foregroundMark x1="52477" y1="9205" x2="52477" y2="9205"/>
                        <a14:foregroundMark x1="64955" y1="19661" x2="65659" y2="20324"/>
                        <a14:foregroundMark x1="68023" y1="19219" x2="68023" y2="19219"/>
                        <a14:foregroundMark x1="61250" y1="19588" x2="61250" y2="19588"/>
                        <a14:foregroundMark x1="65364" y1="22901" x2="65023" y2="20619"/>
                        <a14:foregroundMark x1="69295" y1="25405" x2="69295" y2="25405"/>
                        <a14:foregroundMark x1="69659" y1="26215" x2="69773" y2="25847"/>
                        <a14:foregroundMark x1="70023" y1="28277" x2="70023" y2="28277"/>
                        <a14:foregroundMark x1="61909" y1="44035" x2="61523" y2="43373"/>
                        <a14:foregroundMark x1="64250" y1="59352" x2="62568" y2="73049"/>
                        <a14:foregroundMark x1="62568" y1="73049" x2="66091" y2="88365"/>
                        <a14:foregroundMark x1="64818" y1="71208" x2="64682" y2="69956"/>
                        <a14:foregroundMark x1="52750" y1="60383" x2="49523" y2="68189"/>
                        <a14:foregroundMark x1="49523" y1="68189" x2="47545" y2="81075"/>
                        <a14:foregroundMark x1="47545" y1="81075" x2="51250" y2="85714"/>
                        <a14:foregroundMark x1="51250" y1="85714" x2="52364" y2="89985"/>
                        <a14:foregroundMark x1="53068" y1="70619" x2="53000" y2="69809"/>
                        <a14:foregroundMark x1="47455" y1="68041" x2="47864" y2="67820"/>
                        <a14:foregroundMark x1="46955" y1="68262" x2="48023" y2="69809"/>
                        <a14:foregroundMark x1="53136" y1="67673" x2="52136" y2="68262"/>
                        <a14:foregroundMark x1="39682" y1="60898" x2="38409" y2="73417"/>
                        <a14:foregroundMark x1="38409" y1="73417" x2="31386" y2="81222"/>
                        <a14:foregroundMark x1="31909" y1="60236" x2="33341" y2="67084"/>
                        <a14:foregroundMark x1="37000" y1="85788" x2="38250" y2="90427"/>
                        <a14:foregroundMark x1="37841" y1="44624" x2="38682" y2="29602"/>
                        <a14:foregroundMark x1="38682" y1="29602" x2="38091" y2="16716"/>
                        <a14:foregroundMark x1="38091" y1="16716" x2="33955" y2="14801"/>
                        <a14:foregroundMark x1="33955" y1="14801" x2="32341" y2="27172"/>
                        <a14:foregroundMark x1="32341" y1="27172" x2="34182" y2="39691"/>
                        <a14:foregroundMark x1="34182" y1="39691" x2="33386" y2="44698"/>
                        <a14:foregroundMark x1="86809" y1="23343" x2="86659" y2="20987"/>
                        <a14:foregroundMark x1="86936" y1="25331" x2="86809" y2="23343"/>
                        <a14:foregroundMark x1="88159" y1="44551" x2="86936" y2="25331"/>
                        <a14:foregroundMark x1="88841" y1="14286" x2="90318" y2="21355"/>
                        <a14:foregroundMark x1="90545" y1="12813" x2="93091" y2="24374"/>
                        <a14:foregroundMark x1="93030" y1="25626" x2="92364" y2="39249"/>
                        <a14:foregroundMark x1="93091" y1="24374" x2="93030" y2="25626"/>
                        <a14:foregroundMark x1="92364" y1="39249" x2="91227" y2="40280"/>
                        <a14:foregroundMark x1="94560" y1="25626" x2="93977" y2="31296"/>
                        <a14:foregroundMark x1="94886" y1="22459" x2="94560" y2="25626"/>
                        <a14:foregroundMark x1="94432" y1="38292" x2="95659" y2="41311"/>
                        <a14:foregroundMark x1="90568" y1="59573" x2="88955" y2="74521"/>
                        <a14:foregroundMark x1="88955" y1="74521" x2="93409" y2="80854"/>
                        <a14:foregroundMark x1="93409" y1="80854" x2="93773" y2="59352"/>
                        <a14:foregroundMark x1="77295" y1="15758" x2="75659" y2="28866"/>
                        <a14:foregroundMark x1="75659" y1="28866" x2="78136" y2="39323"/>
                        <a14:foregroundMark x1="78738" y1="38508" x2="81727" y2="34462"/>
                        <a14:foregroundMark x1="81727" y1="34462" x2="80545" y2="20324"/>
                        <a14:foregroundMark x1="80545" y1="20324" x2="77545" y2="17378"/>
                        <a14:foregroundMark x1="77473" y1="40869" x2="77659" y2="39838"/>
                        <a14:foregroundMark x1="76955" y1="43741" x2="77473" y2="40869"/>
                        <a14:foregroundMark x1="78045" y1="39175" x2="78068" y2="39912"/>
                        <a14:foregroundMark x1="81886" y1="15317" x2="81386" y2="18189"/>
                        <a14:foregroundMark x1="75455" y1="17158" x2="75136" y2="15685"/>
                        <a14:foregroundMark x1="74659" y1="39838" x2="74705" y2="39985"/>
                        <a14:foregroundMark x1="75205" y1="41311" x2="75205" y2="41090"/>
                        <a14:foregroundMark x1="75705" y1="41016" x2="75705" y2="41016"/>
                        <a14:foregroundMark x1="82250" y1="41311" x2="82250" y2="41311"/>
                        <a14:foregroundMark x1="81091" y1="40943" x2="81091" y2="40943"/>
                        <a14:foregroundMark x1="48023" y1="18999" x2="51614" y2="16789"/>
                        <a14:foregroundMark x1="47136" y1="9205" x2="47205" y2="9205"/>
                        <a14:foregroundMark x1="81389" y1="60670" x2="78159" y2="62150"/>
                        <a14:foregroundMark x1="82659" y1="60088" x2="81943" y2="60416"/>
                        <a14:foregroundMark x1="78159" y1="62150" x2="75500" y2="72165"/>
                        <a14:foregroundMark x1="75500" y1="72165" x2="77273" y2="84683"/>
                        <a14:foregroundMark x1="77273" y1="84683" x2="81318" y2="81591"/>
                        <a14:foregroundMark x1="81318" y1="81591" x2="81659" y2="68778"/>
                        <a14:foregroundMark x1="81659" y1="68778" x2="83159" y2="58100"/>
                        <a14:foregroundMark x1="74977" y1="58100" x2="75500" y2="62150"/>
                        <a14:foregroundMark x1="63205" y1="64728" x2="62136" y2="78498"/>
                        <a14:foregroundMark x1="62136" y1="78498" x2="66091" y2="81517"/>
                        <a14:foregroundMark x1="66091" y1="81517" x2="66500" y2="67231"/>
                        <a14:foregroundMark x1="19841" y1="21281" x2="19750" y2="35862"/>
                        <a14:foregroundMark x1="19750" y1="35862" x2="23705" y2="32106"/>
                        <a14:foregroundMark x1="23705" y1="32106" x2="20659" y2="21281"/>
                        <a14:foregroundMark x1="20659" y1="21281" x2="19545" y2="21723"/>
                        <a14:foregroundMark x1="18409" y1="12297" x2="18364" y2="12297"/>
                        <a14:foregroundMark x1="21250" y1="10898" x2="21182" y2="11635"/>
                        <a14:foregroundMark x1="24023" y1="14359" x2="23614" y2="14580"/>
                        <a14:foregroundMark x1="23705" y1="12150" x2="23705" y2="12224"/>
                        <a14:foregroundMark x1="20955" y1="9647" x2="20432" y2="12518"/>
                        <a14:foregroundMark x1="24295" y1="12297" x2="23727" y2="15979"/>
                        <a14:foregroundMark x1="21705" y1="14728" x2="21705" y2="14728"/>
                        <a14:foregroundMark x1="21932" y1="10604" x2="21932" y2="10604"/>
                        <a14:foregroundMark x1="18182" y1="13844" x2="18182" y2="13844"/>
                        <a14:foregroundMark x1="19614" y1="12813" x2="19614" y2="12813"/>
                        <a14:foregroundMark x1="61477" y1="10677" x2="61477" y2="10677"/>
                        <a14:foregroundMark x1="24364" y1="74448" x2="20705" y2="84536"/>
                        <a14:foregroundMark x1="20705" y1="84536" x2="17886" y2="74890"/>
                        <a14:foregroundMark x1="17886" y1="74890" x2="20750" y2="65243"/>
                        <a14:foregroundMark x1="20750" y1="65243" x2="22864" y2="69440"/>
                        <a14:foregroundMark x1="18818" y1="64507" x2="18023" y2="61782"/>
                        <a14:foregroundMark x1="25023" y1="62150" x2="24295" y2="65979"/>
                        <a14:foregroundMark x1="75136" y1="14507" x2="75136" y2="14507"/>
                        <a14:foregroundMark x1="67795" y1="10457" x2="67818" y2="10457"/>
                        <a14:backgroundMark x1="76523" y1="39323" x2="76205" y2="40280"/>
                        <a14:backgroundMark x1="78409" y1="38071" x2="78271" y2="39103"/>
                        <a14:backgroundMark x1="78455" y1="40869" x2="78455" y2="40869"/>
                        <a14:backgroundMark x1="93886" y1="25626" x2="93886" y2="25626"/>
                        <a14:backgroundMark x1="87591" y1="25331" x2="87591" y2="25331"/>
                        <a14:backgroundMark x1="87864" y1="23343" x2="87864" y2="23343"/>
                        <a14:backgroundMark x1="81500" y1="60162" x2="81500" y2="60162"/>
                        <a14:backgroundMark x1="81818" y1="59794" x2="81227" y2="59867"/>
                        <a14:backgroundMark x1="22159" y1="17378" x2="22159" y2="17378"/>
                        <a14:backgroundMark x1="20273" y1="17894" x2="20273" y2="17894"/>
                      </a14:backgroundRemoval>
                    </a14:imgEffect>
                  </a14:imgLayer>
                </a14:imgProps>
              </a:ext>
              <a:ext uri="{28A0092B-C50C-407E-A947-70E740481C1C}">
                <a14:useLocalDpi xmlns:a14="http://schemas.microsoft.com/office/drawing/2010/main" val="0"/>
              </a:ext>
            </a:extLst>
          </a:blip>
          <a:srcRect l="87473" t="55296" r="3262" b="5061"/>
          <a:stretch/>
        </p:blipFill>
        <p:spPr>
          <a:xfrm>
            <a:off x="7818646" y="4052912"/>
            <a:ext cx="853396" cy="1126778"/>
          </a:xfrm>
          <a:prstGeom prst="rect">
            <a:avLst/>
          </a:prstGeom>
        </p:spPr>
      </p:pic>
      <p:sp>
        <p:nvSpPr>
          <p:cNvPr id="2" name="תשובה ו וחידה 2">
            <a:extLst>
              <a:ext uri="{FF2B5EF4-FFF2-40B4-BE49-F238E27FC236}">
                <a16:creationId xmlns:a16="http://schemas.microsoft.com/office/drawing/2014/main" id="{F85CFF32-F233-4FE9-8CCB-EF67461D9845}"/>
              </a:ext>
            </a:extLst>
          </p:cNvPr>
          <p:cNvSpPr txBox="1"/>
          <p:nvPr/>
        </p:nvSpPr>
        <p:spPr>
          <a:xfrm>
            <a:off x="8598683" y="176754"/>
            <a:ext cx="3398687" cy="954107"/>
          </a:xfrm>
          <a:prstGeom prst="rect">
            <a:avLst/>
          </a:prstGeom>
          <a:noFill/>
        </p:spPr>
        <p:txBody>
          <a:bodyPr wrap="none" rtlCol="1">
            <a:spAutoFit/>
          </a:bodyPr>
          <a:lstStyle/>
          <a:p>
            <a:r>
              <a:rPr lang="he-IL" sz="2800" dirty="0">
                <a:latin typeface="Calibri" panose="020F0502020204030204" pitchFamily="34" charset="0"/>
                <a:cs typeface="Calibri" panose="020F0502020204030204" pitchFamily="34" charset="0"/>
              </a:rPr>
              <a:t>יֵש בֶּחָצֵר 5</a:t>
            </a:r>
            <a:r>
              <a:rPr lang="en-US" sz="2800" dirty="0">
                <a:latin typeface="Calibri" panose="020F0502020204030204" pitchFamily="34" charset="0"/>
                <a:cs typeface="Calibri" panose="020F0502020204030204" pitchFamily="34" charset="0"/>
              </a:rPr>
              <a:t>1</a:t>
            </a:r>
            <a:r>
              <a:rPr lang="he-IL" sz="2800" dirty="0">
                <a:latin typeface="Calibri" panose="020F0502020204030204" pitchFamily="34" charset="0"/>
                <a:cs typeface="Calibri" panose="020F0502020204030204" pitchFamily="34" charset="0"/>
              </a:rPr>
              <a:t> מִפְלָצוֹת.</a:t>
            </a:r>
          </a:p>
          <a:p>
            <a:r>
              <a:rPr lang="he-IL" sz="2800" dirty="0">
                <a:latin typeface="Calibri" panose="020F0502020204030204" pitchFamily="34" charset="0"/>
                <a:cs typeface="Calibri" panose="020F0502020204030204" pitchFamily="34" charset="0"/>
              </a:rPr>
              <a:t>עִזְרוּ לָהֶן לְהִסְתַדֵר בְּזוּגוֹת.</a:t>
            </a:r>
          </a:p>
        </p:txBody>
      </p:sp>
      <p:sp>
        <p:nvSpPr>
          <p:cNvPr id="17" name="חידה 1">
            <a:extLst>
              <a:ext uri="{FF2B5EF4-FFF2-40B4-BE49-F238E27FC236}">
                <a16:creationId xmlns:a16="http://schemas.microsoft.com/office/drawing/2014/main" id="{F8AD17D6-53C5-4F10-AAC4-38C47EB70532}"/>
              </a:ext>
            </a:extLst>
          </p:cNvPr>
          <p:cNvSpPr txBox="1"/>
          <p:nvPr/>
        </p:nvSpPr>
        <p:spPr>
          <a:xfrm>
            <a:off x="9168275" y="122248"/>
            <a:ext cx="2850460" cy="523220"/>
          </a:xfrm>
          <a:prstGeom prst="rect">
            <a:avLst/>
          </a:prstGeom>
          <a:noFill/>
        </p:spPr>
        <p:txBody>
          <a:bodyPr wrap="none" rtlCol="1">
            <a:spAutoFit/>
          </a:bodyPr>
          <a:lstStyle/>
          <a:p>
            <a:r>
              <a:rPr lang="he-IL" sz="2800" dirty="0">
                <a:latin typeface="Calibri" panose="020F0502020204030204" pitchFamily="34" charset="0"/>
                <a:cs typeface="Calibri" panose="020F0502020204030204" pitchFamily="34" charset="0"/>
              </a:rPr>
              <a:t>כַּמָה מִפְלָצוֹת בֶּחָצֵר?</a:t>
            </a:r>
          </a:p>
        </p:txBody>
      </p:sp>
      <p:sp>
        <p:nvSpPr>
          <p:cNvPr id="20" name="חידה 3">
            <a:extLst>
              <a:ext uri="{FF2B5EF4-FFF2-40B4-BE49-F238E27FC236}">
                <a16:creationId xmlns:a16="http://schemas.microsoft.com/office/drawing/2014/main" id="{ACFE8FCC-C49A-4A10-956B-6071B8FE2723}"/>
              </a:ext>
            </a:extLst>
          </p:cNvPr>
          <p:cNvSpPr txBox="1"/>
          <p:nvPr/>
        </p:nvSpPr>
        <p:spPr>
          <a:xfrm>
            <a:off x="6389557" y="140850"/>
            <a:ext cx="5598007" cy="954107"/>
          </a:xfrm>
          <a:prstGeom prst="rect">
            <a:avLst/>
          </a:prstGeom>
          <a:noFill/>
        </p:spPr>
        <p:txBody>
          <a:bodyPr wrap="none" rtlCol="1">
            <a:spAutoFit/>
          </a:bodyPr>
          <a:lstStyle/>
          <a:p>
            <a:r>
              <a:rPr lang="he-IL" sz="2800" dirty="0">
                <a:latin typeface="Calibri" panose="020F0502020204030204" pitchFamily="34" charset="0"/>
                <a:cs typeface="Calibri" panose="020F0502020204030204" pitchFamily="34" charset="0"/>
              </a:rPr>
              <a:t>הַאִם הִצְלַחְתֶם לְסַדֵר אֶת כָּל 15 הַמִפְלָצוֹת?</a:t>
            </a:r>
          </a:p>
          <a:p>
            <a:r>
              <a:rPr lang="he-IL" sz="2800" dirty="0">
                <a:latin typeface="Calibri" panose="020F0502020204030204" pitchFamily="34" charset="0"/>
                <a:cs typeface="Calibri" panose="020F0502020204030204" pitchFamily="34" charset="0"/>
              </a:rPr>
              <a:t>כַּמָה זוּגוֹת יֵשׁ?</a:t>
            </a:r>
          </a:p>
        </p:txBody>
      </p:sp>
      <p:sp>
        <p:nvSpPr>
          <p:cNvPr id="16" name="לחצן חידה 1">
            <a:extLst>
              <a:ext uri="{FF2B5EF4-FFF2-40B4-BE49-F238E27FC236}">
                <a16:creationId xmlns:a16="http://schemas.microsoft.com/office/drawing/2014/main" id="{60CAA9F3-2142-D7E4-4ED7-83E9980E87CA}"/>
              </a:ext>
            </a:extLst>
          </p:cNvPr>
          <p:cNvSpPr/>
          <p:nvPr/>
        </p:nvSpPr>
        <p:spPr>
          <a:xfrm>
            <a:off x="8988867" y="5334878"/>
            <a:ext cx="2777497" cy="1280826"/>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4"/>
          </a:solidFill>
          <a:ln w="57150" cap="rnd">
            <a:no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tx1"/>
                </a:solidFill>
                <a:latin typeface="Calibri" panose="020F0502020204030204" pitchFamily="34" charset="0"/>
                <a:cs typeface="Calibri" panose="020F0502020204030204" pitchFamily="34" charset="0"/>
              </a:rPr>
              <a:t>לַחֲצוּ עָלַי</a:t>
            </a:r>
          </a:p>
          <a:p>
            <a:pPr algn="ctr"/>
            <a:r>
              <a:rPr lang="he-IL" sz="2800" dirty="0">
                <a:solidFill>
                  <a:schemeClr val="tx1"/>
                </a:solidFill>
                <a:latin typeface="Calibri" panose="020F0502020204030204" pitchFamily="34" charset="0"/>
                <a:cs typeface="Calibri" panose="020F0502020204030204" pitchFamily="34" charset="0"/>
              </a:rPr>
              <a:t>לְהַצָגַת הַתְשוּבָה.</a:t>
            </a:r>
            <a:endParaRPr lang="en-IL" sz="2800" dirty="0">
              <a:solidFill>
                <a:schemeClr val="tx1"/>
              </a:solidFill>
            </a:endParaRPr>
          </a:p>
        </p:txBody>
      </p:sp>
      <p:sp>
        <p:nvSpPr>
          <p:cNvPr id="23" name="לחצן חידה 2">
            <a:extLst>
              <a:ext uri="{FF2B5EF4-FFF2-40B4-BE49-F238E27FC236}">
                <a16:creationId xmlns:a16="http://schemas.microsoft.com/office/drawing/2014/main" id="{B5A7B96B-84A8-AF3E-D685-0858C8792880}"/>
              </a:ext>
            </a:extLst>
          </p:cNvPr>
          <p:cNvSpPr/>
          <p:nvPr/>
        </p:nvSpPr>
        <p:spPr>
          <a:xfrm>
            <a:off x="8988867" y="5334878"/>
            <a:ext cx="2777497" cy="1280826"/>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4"/>
          </a:solidFill>
          <a:ln w="57150" cap="rnd">
            <a:no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tx1"/>
                </a:solidFill>
                <a:latin typeface="Calibri" panose="020F0502020204030204" pitchFamily="34" charset="0"/>
                <a:cs typeface="Calibri" panose="020F0502020204030204" pitchFamily="34" charset="0"/>
              </a:rPr>
              <a:t>לַחֲצוּ עָלַי</a:t>
            </a:r>
          </a:p>
          <a:p>
            <a:pPr algn="ctr"/>
            <a:r>
              <a:rPr lang="he-IL" sz="2800" dirty="0">
                <a:solidFill>
                  <a:schemeClr val="tx1"/>
                </a:solidFill>
                <a:latin typeface="Calibri" panose="020F0502020204030204" pitchFamily="34" charset="0"/>
                <a:cs typeface="Calibri" panose="020F0502020204030204" pitchFamily="34" charset="0"/>
              </a:rPr>
              <a:t>לְסִדוּר הַמִפְלָצוֹת בְּזוּגוֹת.</a:t>
            </a:r>
            <a:endParaRPr lang="en-IL" sz="2800" dirty="0">
              <a:solidFill>
                <a:schemeClr val="tx1"/>
              </a:solidFill>
            </a:endParaRPr>
          </a:p>
        </p:txBody>
      </p:sp>
      <p:sp>
        <p:nvSpPr>
          <p:cNvPr id="24" name="לחצן חידה 3">
            <a:extLst>
              <a:ext uri="{FF2B5EF4-FFF2-40B4-BE49-F238E27FC236}">
                <a16:creationId xmlns:a16="http://schemas.microsoft.com/office/drawing/2014/main" id="{6F496144-FBBE-3EC9-4042-5DBA6C2B4F46}"/>
              </a:ext>
            </a:extLst>
          </p:cNvPr>
          <p:cNvSpPr/>
          <p:nvPr/>
        </p:nvSpPr>
        <p:spPr>
          <a:xfrm>
            <a:off x="8988867" y="5334878"/>
            <a:ext cx="2777497" cy="1280826"/>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4"/>
          </a:solidFill>
          <a:ln w="57150" cap="rnd">
            <a:no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tx1"/>
                </a:solidFill>
                <a:latin typeface="Calibri" panose="020F0502020204030204" pitchFamily="34" charset="0"/>
                <a:cs typeface="Calibri" panose="020F0502020204030204" pitchFamily="34" charset="0"/>
              </a:rPr>
              <a:t>לַחֲצוּ עָלַי</a:t>
            </a:r>
          </a:p>
          <a:p>
            <a:pPr algn="ctr"/>
            <a:r>
              <a:rPr lang="he-IL" sz="2800" dirty="0">
                <a:solidFill>
                  <a:schemeClr val="tx1"/>
                </a:solidFill>
                <a:latin typeface="Calibri" panose="020F0502020204030204" pitchFamily="34" charset="0"/>
                <a:cs typeface="Calibri" panose="020F0502020204030204" pitchFamily="34" charset="0"/>
              </a:rPr>
              <a:t>לְהַצָגַת הַתְשוּבָה.</a:t>
            </a:r>
            <a:endParaRPr lang="en-IL" sz="2800" dirty="0">
              <a:solidFill>
                <a:schemeClr val="tx1"/>
              </a:solidFill>
            </a:endParaRPr>
          </a:p>
        </p:txBody>
      </p:sp>
      <p:sp>
        <p:nvSpPr>
          <p:cNvPr id="25" name="תשובה לחידה 3">
            <a:extLst>
              <a:ext uri="{FF2B5EF4-FFF2-40B4-BE49-F238E27FC236}">
                <a16:creationId xmlns:a16="http://schemas.microsoft.com/office/drawing/2014/main" id="{3C10D49A-22B0-EE33-6FA9-344AFEB933C9}"/>
              </a:ext>
            </a:extLst>
          </p:cNvPr>
          <p:cNvSpPr/>
          <p:nvPr/>
        </p:nvSpPr>
        <p:spPr>
          <a:xfrm>
            <a:off x="544926" y="4867275"/>
            <a:ext cx="3022187" cy="1709426"/>
          </a:xfrm>
          <a:custGeom>
            <a:avLst/>
            <a:gdLst>
              <a:gd name="connsiteX0" fmla="*/ 0 w 3022187"/>
              <a:gd name="connsiteY0" fmla="*/ 0 h 1709426"/>
              <a:gd name="connsiteX1" fmla="*/ 443254 w 3022187"/>
              <a:gd name="connsiteY1" fmla="*/ 0 h 1709426"/>
              <a:gd name="connsiteX2" fmla="*/ 977174 w 3022187"/>
              <a:gd name="connsiteY2" fmla="*/ 0 h 1709426"/>
              <a:gd name="connsiteX3" fmla="*/ 1450650 w 3022187"/>
              <a:gd name="connsiteY3" fmla="*/ 0 h 1709426"/>
              <a:gd name="connsiteX4" fmla="*/ 1893904 w 3022187"/>
              <a:gd name="connsiteY4" fmla="*/ 0 h 1709426"/>
              <a:gd name="connsiteX5" fmla="*/ 2427824 w 3022187"/>
              <a:gd name="connsiteY5" fmla="*/ 0 h 1709426"/>
              <a:gd name="connsiteX6" fmla="*/ 3022187 w 3022187"/>
              <a:gd name="connsiteY6" fmla="*/ 0 h 1709426"/>
              <a:gd name="connsiteX7" fmla="*/ 3022187 w 3022187"/>
              <a:gd name="connsiteY7" fmla="*/ 569809 h 1709426"/>
              <a:gd name="connsiteX8" fmla="*/ 3022187 w 3022187"/>
              <a:gd name="connsiteY8" fmla="*/ 1105429 h 1709426"/>
              <a:gd name="connsiteX9" fmla="*/ 3022187 w 3022187"/>
              <a:gd name="connsiteY9" fmla="*/ 1709426 h 1709426"/>
              <a:gd name="connsiteX10" fmla="*/ 2578933 w 3022187"/>
              <a:gd name="connsiteY10" fmla="*/ 1709426 h 1709426"/>
              <a:gd name="connsiteX11" fmla="*/ 2165901 w 3022187"/>
              <a:gd name="connsiteY11" fmla="*/ 1709426 h 1709426"/>
              <a:gd name="connsiteX12" fmla="*/ 1631981 w 3022187"/>
              <a:gd name="connsiteY12" fmla="*/ 1709426 h 1709426"/>
              <a:gd name="connsiteX13" fmla="*/ 1188727 w 3022187"/>
              <a:gd name="connsiteY13" fmla="*/ 1709426 h 1709426"/>
              <a:gd name="connsiteX14" fmla="*/ 654807 w 3022187"/>
              <a:gd name="connsiteY14" fmla="*/ 1709426 h 1709426"/>
              <a:gd name="connsiteX15" fmla="*/ 0 w 3022187"/>
              <a:gd name="connsiteY15" fmla="*/ 1709426 h 1709426"/>
              <a:gd name="connsiteX16" fmla="*/ 0 w 3022187"/>
              <a:gd name="connsiteY16" fmla="*/ 1156712 h 1709426"/>
              <a:gd name="connsiteX17" fmla="*/ 0 w 3022187"/>
              <a:gd name="connsiteY17" fmla="*/ 569809 h 1709426"/>
              <a:gd name="connsiteX18" fmla="*/ 0 w 3022187"/>
              <a:gd name="connsiteY18" fmla="*/ 0 h 170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022187" h="1709426" fill="none" extrusionOk="0">
                <a:moveTo>
                  <a:pt x="0" y="0"/>
                </a:moveTo>
                <a:cubicBezTo>
                  <a:pt x="216229" y="-1467"/>
                  <a:pt x="231083" y="23630"/>
                  <a:pt x="443254" y="0"/>
                </a:cubicBezTo>
                <a:cubicBezTo>
                  <a:pt x="655425" y="-23630"/>
                  <a:pt x="855566" y="18622"/>
                  <a:pt x="977174" y="0"/>
                </a:cubicBezTo>
                <a:cubicBezTo>
                  <a:pt x="1098782" y="-18622"/>
                  <a:pt x="1308371" y="26464"/>
                  <a:pt x="1450650" y="0"/>
                </a:cubicBezTo>
                <a:cubicBezTo>
                  <a:pt x="1592929" y="-26464"/>
                  <a:pt x="1731764" y="34280"/>
                  <a:pt x="1893904" y="0"/>
                </a:cubicBezTo>
                <a:cubicBezTo>
                  <a:pt x="2056044" y="-34280"/>
                  <a:pt x="2182266" y="33650"/>
                  <a:pt x="2427824" y="0"/>
                </a:cubicBezTo>
                <a:cubicBezTo>
                  <a:pt x="2673382" y="-33650"/>
                  <a:pt x="2869676" y="68056"/>
                  <a:pt x="3022187" y="0"/>
                </a:cubicBezTo>
                <a:cubicBezTo>
                  <a:pt x="3049403" y="172578"/>
                  <a:pt x="2998087" y="361023"/>
                  <a:pt x="3022187" y="569809"/>
                </a:cubicBezTo>
                <a:cubicBezTo>
                  <a:pt x="3046287" y="778595"/>
                  <a:pt x="2986820" y="947897"/>
                  <a:pt x="3022187" y="1105429"/>
                </a:cubicBezTo>
                <a:cubicBezTo>
                  <a:pt x="3057554" y="1262961"/>
                  <a:pt x="2964205" y="1524240"/>
                  <a:pt x="3022187" y="1709426"/>
                </a:cubicBezTo>
                <a:cubicBezTo>
                  <a:pt x="2814024" y="1751850"/>
                  <a:pt x="2722671" y="1661895"/>
                  <a:pt x="2578933" y="1709426"/>
                </a:cubicBezTo>
                <a:cubicBezTo>
                  <a:pt x="2435195" y="1756957"/>
                  <a:pt x="2356453" y="1666683"/>
                  <a:pt x="2165901" y="1709426"/>
                </a:cubicBezTo>
                <a:cubicBezTo>
                  <a:pt x="1975349" y="1752169"/>
                  <a:pt x="1782099" y="1701447"/>
                  <a:pt x="1631981" y="1709426"/>
                </a:cubicBezTo>
                <a:cubicBezTo>
                  <a:pt x="1481863" y="1717405"/>
                  <a:pt x="1304968" y="1667735"/>
                  <a:pt x="1188727" y="1709426"/>
                </a:cubicBezTo>
                <a:cubicBezTo>
                  <a:pt x="1072486" y="1751117"/>
                  <a:pt x="834258" y="1655410"/>
                  <a:pt x="654807" y="1709426"/>
                </a:cubicBezTo>
                <a:cubicBezTo>
                  <a:pt x="475356" y="1763442"/>
                  <a:pt x="207401" y="1637817"/>
                  <a:pt x="0" y="1709426"/>
                </a:cubicBezTo>
                <a:cubicBezTo>
                  <a:pt x="-36868" y="1461503"/>
                  <a:pt x="33452" y="1363976"/>
                  <a:pt x="0" y="1156712"/>
                </a:cubicBezTo>
                <a:cubicBezTo>
                  <a:pt x="-33452" y="949448"/>
                  <a:pt x="9" y="764108"/>
                  <a:pt x="0" y="569809"/>
                </a:cubicBezTo>
                <a:cubicBezTo>
                  <a:pt x="-9" y="375510"/>
                  <a:pt x="34732" y="168124"/>
                  <a:pt x="0" y="0"/>
                </a:cubicBezTo>
                <a:close/>
              </a:path>
              <a:path w="3022187" h="1709426" stroke="0" extrusionOk="0">
                <a:moveTo>
                  <a:pt x="0" y="0"/>
                </a:moveTo>
                <a:cubicBezTo>
                  <a:pt x="130601" y="-23629"/>
                  <a:pt x="277737" y="48346"/>
                  <a:pt x="473476" y="0"/>
                </a:cubicBezTo>
                <a:cubicBezTo>
                  <a:pt x="669215" y="-48346"/>
                  <a:pt x="684916" y="37982"/>
                  <a:pt x="886508" y="0"/>
                </a:cubicBezTo>
                <a:cubicBezTo>
                  <a:pt x="1088100" y="-37982"/>
                  <a:pt x="1244861" y="21562"/>
                  <a:pt x="1450650" y="0"/>
                </a:cubicBezTo>
                <a:cubicBezTo>
                  <a:pt x="1656439" y="-21562"/>
                  <a:pt x="1733702" y="8194"/>
                  <a:pt x="1924126" y="0"/>
                </a:cubicBezTo>
                <a:cubicBezTo>
                  <a:pt x="2114550" y="-8194"/>
                  <a:pt x="2243462" y="39248"/>
                  <a:pt x="2397602" y="0"/>
                </a:cubicBezTo>
                <a:cubicBezTo>
                  <a:pt x="2551742" y="-39248"/>
                  <a:pt x="2794604" y="379"/>
                  <a:pt x="3022187" y="0"/>
                </a:cubicBezTo>
                <a:cubicBezTo>
                  <a:pt x="3025681" y="155055"/>
                  <a:pt x="3019109" y="342055"/>
                  <a:pt x="3022187" y="535620"/>
                </a:cubicBezTo>
                <a:cubicBezTo>
                  <a:pt x="3025265" y="729185"/>
                  <a:pt x="2983284" y="949090"/>
                  <a:pt x="3022187" y="1105429"/>
                </a:cubicBezTo>
                <a:cubicBezTo>
                  <a:pt x="3061090" y="1261768"/>
                  <a:pt x="2989757" y="1468219"/>
                  <a:pt x="3022187" y="1709426"/>
                </a:cubicBezTo>
                <a:cubicBezTo>
                  <a:pt x="2805520" y="1750331"/>
                  <a:pt x="2712068" y="1684371"/>
                  <a:pt x="2578933" y="1709426"/>
                </a:cubicBezTo>
                <a:cubicBezTo>
                  <a:pt x="2445798" y="1734481"/>
                  <a:pt x="2287922" y="1684810"/>
                  <a:pt x="2075235" y="1709426"/>
                </a:cubicBezTo>
                <a:cubicBezTo>
                  <a:pt x="1862548" y="1734042"/>
                  <a:pt x="1729003" y="1702168"/>
                  <a:pt x="1601759" y="1709426"/>
                </a:cubicBezTo>
                <a:cubicBezTo>
                  <a:pt x="1474515" y="1716684"/>
                  <a:pt x="1309499" y="1670828"/>
                  <a:pt x="1037618" y="1709426"/>
                </a:cubicBezTo>
                <a:cubicBezTo>
                  <a:pt x="765737" y="1748024"/>
                  <a:pt x="646649" y="1682756"/>
                  <a:pt x="473476" y="1709426"/>
                </a:cubicBezTo>
                <a:cubicBezTo>
                  <a:pt x="300303" y="1736096"/>
                  <a:pt x="220998" y="1707928"/>
                  <a:pt x="0" y="1709426"/>
                </a:cubicBezTo>
                <a:cubicBezTo>
                  <a:pt x="-45559" y="1458114"/>
                  <a:pt x="40154" y="1334861"/>
                  <a:pt x="0" y="1139617"/>
                </a:cubicBezTo>
                <a:cubicBezTo>
                  <a:pt x="-40154" y="944373"/>
                  <a:pt x="45667" y="814733"/>
                  <a:pt x="0" y="586903"/>
                </a:cubicBezTo>
                <a:cubicBezTo>
                  <a:pt x="-45667" y="359073"/>
                  <a:pt x="63230" y="213056"/>
                  <a:pt x="0" y="0"/>
                </a:cubicBezTo>
                <a:close/>
              </a:path>
            </a:pathLst>
          </a:custGeom>
          <a:solidFill>
            <a:schemeClr val="accent4">
              <a:lumMod val="20000"/>
              <a:lumOff val="80000"/>
            </a:schemeClr>
          </a:solidFill>
          <a:ln w="38100">
            <a:solidFill>
              <a:schemeClr val="accent2"/>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לֹא הִצְלַחְנוּ לְסַדֵר אֶת כָּל 15 הַמִפְלָצוֹת בְּזוּגוֹת.</a:t>
            </a:r>
          </a:p>
        </p:txBody>
      </p:sp>
      <p:pic>
        <p:nvPicPr>
          <p:cNvPr id="15" name="תמונה 14" descr="תמונה שמכילה אוסף תמונות&#10;&#10;התיאור נוצר באופן אוטומטי">
            <a:extLst>
              <a:ext uri="{FF2B5EF4-FFF2-40B4-BE49-F238E27FC236}">
                <a16:creationId xmlns:a16="http://schemas.microsoft.com/office/drawing/2014/main" id="{0F97AAD3-2CA9-9EBB-BFFB-BC560D51EB1C}"/>
              </a:ext>
            </a:extLst>
          </p:cNvPr>
          <p:cNvPicPr>
            <a:picLocks noChangeAspect="1"/>
          </p:cNvPicPr>
          <p:nvPr/>
        </p:nvPicPr>
        <p:blipFill rotWithShape="1">
          <a:blip r:embed="rId5" cstate="hqprint">
            <a:extLst>
              <a:ext uri="{BEBA8EAE-BF5A-486C-A8C5-ECC9F3942E4B}">
                <a14:imgProps xmlns:a14="http://schemas.microsoft.com/office/drawing/2010/main">
                  <a14:imgLayer r:embed="rId3">
                    <a14:imgEffect>
                      <a14:backgroundRemoval t="9205" b="90280" l="10000" r="95659">
                        <a14:foregroundMark x1="50341" y1="41016" x2="48091" y2="25184"/>
                        <a14:foregroundMark x1="48091" y1="25184" x2="51614" y2="20324"/>
                        <a14:foregroundMark x1="52477" y1="9205" x2="52477" y2="9205"/>
                        <a14:foregroundMark x1="64955" y1="19661" x2="65659" y2="20324"/>
                        <a14:foregroundMark x1="68023" y1="19219" x2="68023" y2="19219"/>
                        <a14:foregroundMark x1="61250" y1="19588" x2="61250" y2="19588"/>
                        <a14:foregroundMark x1="65364" y1="22901" x2="65023" y2="20619"/>
                        <a14:foregroundMark x1="69295" y1="25405" x2="69295" y2="25405"/>
                        <a14:foregroundMark x1="69659" y1="26215" x2="69773" y2="25847"/>
                        <a14:foregroundMark x1="70023" y1="28277" x2="70023" y2="28277"/>
                        <a14:foregroundMark x1="61909" y1="44035" x2="61523" y2="43373"/>
                        <a14:foregroundMark x1="64250" y1="59352" x2="62568" y2="73049"/>
                        <a14:foregroundMark x1="62568" y1="73049" x2="66091" y2="88365"/>
                        <a14:foregroundMark x1="64818" y1="71208" x2="64682" y2="69956"/>
                        <a14:foregroundMark x1="52750" y1="60383" x2="49523" y2="68189"/>
                        <a14:foregroundMark x1="49523" y1="68189" x2="47545" y2="81075"/>
                        <a14:foregroundMark x1="47545" y1="81075" x2="51250" y2="85714"/>
                        <a14:foregroundMark x1="51250" y1="85714" x2="52364" y2="89985"/>
                        <a14:foregroundMark x1="53068" y1="70619" x2="53000" y2="69809"/>
                        <a14:foregroundMark x1="47455" y1="68041" x2="47864" y2="67820"/>
                        <a14:foregroundMark x1="46955" y1="68262" x2="48023" y2="69809"/>
                        <a14:foregroundMark x1="53136" y1="67673" x2="52136" y2="68262"/>
                        <a14:foregroundMark x1="39682" y1="60898" x2="38409" y2="73417"/>
                        <a14:foregroundMark x1="38409" y1="73417" x2="31386" y2="81222"/>
                        <a14:foregroundMark x1="31909" y1="60236" x2="33341" y2="67084"/>
                        <a14:foregroundMark x1="37000" y1="85788" x2="38250" y2="90427"/>
                        <a14:foregroundMark x1="37841" y1="44624" x2="38682" y2="29602"/>
                        <a14:foregroundMark x1="38682" y1="29602" x2="38091" y2="16716"/>
                        <a14:foregroundMark x1="38091" y1="16716" x2="33955" y2="14801"/>
                        <a14:foregroundMark x1="33955" y1="14801" x2="32341" y2="27172"/>
                        <a14:foregroundMark x1="32341" y1="27172" x2="34182" y2="39691"/>
                        <a14:foregroundMark x1="34182" y1="39691" x2="33386" y2="44698"/>
                        <a14:foregroundMark x1="86809" y1="23343" x2="86659" y2="20987"/>
                        <a14:foregroundMark x1="86936" y1="25331" x2="86809" y2="23343"/>
                        <a14:foregroundMark x1="88159" y1="44551" x2="86936" y2="25331"/>
                        <a14:foregroundMark x1="88841" y1="14286" x2="90318" y2="21355"/>
                        <a14:foregroundMark x1="90545" y1="12813" x2="93091" y2="24374"/>
                        <a14:foregroundMark x1="93030" y1="25626" x2="92364" y2="39249"/>
                        <a14:foregroundMark x1="93091" y1="24374" x2="93030" y2="25626"/>
                        <a14:foregroundMark x1="92364" y1="39249" x2="91227" y2="40280"/>
                        <a14:foregroundMark x1="94560" y1="25626" x2="93977" y2="31296"/>
                        <a14:foregroundMark x1="94886" y1="22459" x2="94560" y2="25626"/>
                        <a14:foregroundMark x1="94432" y1="38292" x2="95659" y2="41311"/>
                        <a14:foregroundMark x1="90568" y1="59573" x2="88955" y2="74521"/>
                        <a14:foregroundMark x1="88955" y1="74521" x2="93409" y2="80854"/>
                        <a14:foregroundMark x1="93409" y1="80854" x2="93773" y2="59352"/>
                        <a14:foregroundMark x1="77295" y1="15758" x2="75659" y2="28866"/>
                        <a14:foregroundMark x1="75659" y1="28866" x2="78136" y2="39323"/>
                        <a14:foregroundMark x1="78738" y1="38508" x2="81727" y2="34462"/>
                        <a14:foregroundMark x1="81727" y1="34462" x2="80545" y2="20324"/>
                        <a14:foregroundMark x1="80545" y1="20324" x2="77545" y2="17378"/>
                        <a14:foregroundMark x1="77473" y1="40869" x2="77659" y2="39838"/>
                        <a14:foregroundMark x1="76955" y1="43741" x2="77473" y2="40869"/>
                        <a14:foregroundMark x1="78045" y1="39175" x2="78068" y2="39912"/>
                        <a14:foregroundMark x1="81886" y1="15317" x2="81386" y2="18189"/>
                        <a14:foregroundMark x1="75455" y1="17158" x2="75136" y2="15685"/>
                        <a14:foregroundMark x1="74659" y1="39838" x2="74705" y2="39985"/>
                        <a14:foregroundMark x1="75205" y1="41311" x2="75205" y2="41090"/>
                        <a14:foregroundMark x1="75705" y1="41016" x2="75705" y2="41016"/>
                        <a14:foregroundMark x1="82250" y1="41311" x2="82250" y2="41311"/>
                        <a14:foregroundMark x1="81091" y1="40943" x2="81091" y2="40943"/>
                        <a14:foregroundMark x1="48023" y1="18999" x2="51614" y2="16789"/>
                        <a14:foregroundMark x1="47136" y1="9205" x2="47205" y2="9205"/>
                        <a14:foregroundMark x1="81389" y1="60670" x2="78159" y2="62150"/>
                        <a14:foregroundMark x1="82659" y1="60088" x2="81943" y2="60416"/>
                        <a14:foregroundMark x1="78159" y1="62150" x2="75500" y2="72165"/>
                        <a14:foregroundMark x1="75500" y1="72165" x2="77273" y2="84683"/>
                        <a14:foregroundMark x1="77273" y1="84683" x2="81318" y2="81591"/>
                        <a14:foregroundMark x1="81318" y1="81591" x2="81659" y2="68778"/>
                        <a14:foregroundMark x1="81659" y1="68778" x2="83159" y2="58100"/>
                        <a14:foregroundMark x1="74977" y1="58100" x2="75500" y2="62150"/>
                        <a14:foregroundMark x1="63205" y1="64728" x2="62136" y2="78498"/>
                        <a14:foregroundMark x1="62136" y1="78498" x2="66091" y2="81517"/>
                        <a14:foregroundMark x1="66091" y1="81517" x2="66500" y2="67231"/>
                        <a14:foregroundMark x1="19841" y1="21281" x2="19750" y2="35862"/>
                        <a14:foregroundMark x1="19750" y1="35862" x2="23705" y2="32106"/>
                        <a14:foregroundMark x1="23705" y1="32106" x2="20659" y2="21281"/>
                        <a14:foregroundMark x1="20659" y1="21281" x2="19545" y2="21723"/>
                        <a14:foregroundMark x1="18409" y1="12297" x2="18364" y2="12297"/>
                        <a14:foregroundMark x1="21250" y1="10898" x2="21182" y2="11635"/>
                        <a14:foregroundMark x1="24023" y1="14359" x2="23614" y2="14580"/>
                        <a14:foregroundMark x1="23705" y1="12150" x2="23705" y2="12224"/>
                        <a14:foregroundMark x1="20955" y1="9647" x2="20432" y2="12518"/>
                        <a14:foregroundMark x1="24295" y1="12297" x2="23727" y2="15979"/>
                        <a14:foregroundMark x1="21705" y1="14728" x2="21705" y2="14728"/>
                        <a14:foregroundMark x1="21932" y1="10604" x2="21932" y2="10604"/>
                        <a14:foregroundMark x1="18182" y1="13844" x2="18182" y2="13844"/>
                        <a14:foregroundMark x1="19614" y1="12813" x2="19614" y2="12813"/>
                        <a14:foregroundMark x1="61477" y1="10677" x2="61477" y2="10677"/>
                        <a14:foregroundMark x1="24364" y1="74448" x2="20705" y2="84536"/>
                        <a14:foregroundMark x1="20705" y1="84536" x2="17886" y2="74890"/>
                        <a14:foregroundMark x1="17886" y1="74890" x2="20750" y2="65243"/>
                        <a14:foregroundMark x1="20750" y1="65243" x2="22864" y2="69440"/>
                        <a14:foregroundMark x1="18818" y1="64507" x2="18023" y2="61782"/>
                        <a14:foregroundMark x1="25023" y1="62150" x2="24295" y2="65979"/>
                        <a14:foregroundMark x1="75136" y1="14507" x2="75136" y2="14507"/>
                        <a14:foregroundMark x1="67795" y1="10457" x2="67818" y2="10457"/>
                        <a14:backgroundMark x1="76523" y1="39323" x2="76205" y2="40280"/>
                        <a14:backgroundMark x1="78409" y1="38071" x2="78271" y2="39103"/>
                        <a14:backgroundMark x1="78455" y1="40869" x2="78455" y2="40869"/>
                        <a14:backgroundMark x1="93886" y1="25626" x2="93886" y2="25626"/>
                        <a14:backgroundMark x1="87591" y1="25331" x2="87591" y2="25331"/>
                        <a14:backgroundMark x1="87864" y1="23343" x2="87864" y2="23343"/>
                        <a14:backgroundMark x1="81500" y1="60162" x2="81500" y2="60162"/>
                        <a14:backgroundMark x1="81818" y1="59794" x2="81227" y2="59867"/>
                        <a14:backgroundMark x1="22159" y1="17378" x2="22159" y2="17378"/>
                        <a14:backgroundMark x1="20273" y1="17894" x2="20273" y2="17894"/>
                      </a14:backgroundRemoval>
                    </a14:imgEffect>
                    <a14:imgEffect>
                      <a14:saturation sat="33000"/>
                    </a14:imgEffect>
                  </a14:imgLayer>
                </a14:imgProps>
              </a:ext>
              <a:ext uri="{28A0092B-C50C-407E-A947-70E740481C1C}">
                <a14:useLocalDpi xmlns:a14="http://schemas.microsoft.com/office/drawing/2010/main" val="0"/>
              </a:ext>
            </a:extLst>
          </a:blip>
          <a:srcRect l="44598" t="4549" r="44613" b="50553"/>
          <a:stretch/>
        </p:blipFill>
        <p:spPr>
          <a:xfrm>
            <a:off x="10867289" y="1457685"/>
            <a:ext cx="899075" cy="1154544"/>
          </a:xfrm>
          <a:prstGeom prst="rect">
            <a:avLst/>
          </a:prstGeom>
        </p:spPr>
      </p:pic>
      <p:pic>
        <p:nvPicPr>
          <p:cNvPr id="18" name="תמונה 17" descr="תמונה שמכילה אוסף תמונות&#10;&#10;התיאור נוצר באופן אוטומטי">
            <a:extLst>
              <a:ext uri="{FF2B5EF4-FFF2-40B4-BE49-F238E27FC236}">
                <a16:creationId xmlns:a16="http://schemas.microsoft.com/office/drawing/2014/main" id="{62A65F52-9CF1-42DE-C852-5103067B865C}"/>
              </a:ext>
            </a:extLst>
          </p:cNvPr>
          <p:cNvPicPr>
            <a:picLocks noChangeAspect="1"/>
          </p:cNvPicPr>
          <p:nvPr/>
        </p:nvPicPr>
        <p:blipFill rotWithShape="1">
          <a:blip r:embed="rId6" cstate="hqprint">
            <a:extLst>
              <a:ext uri="{BEBA8EAE-BF5A-486C-A8C5-ECC9F3942E4B}">
                <a14:imgProps xmlns:a14="http://schemas.microsoft.com/office/drawing/2010/main">
                  <a14:imgLayer r:embed="rId3">
                    <a14:imgEffect>
                      <a14:backgroundRemoval t="9205" b="90280" l="10000" r="95659">
                        <a14:foregroundMark x1="50341" y1="41016" x2="48091" y2="25184"/>
                        <a14:foregroundMark x1="48091" y1="25184" x2="51614" y2="20324"/>
                        <a14:foregroundMark x1="52477" y1="9205" x2="52477" y2="9205"/>
                        <a14:foregroundMark x1="64955" y1="19661" x2="65659" y2="20324"/>
                        <a14:foregroundMark x1="68023" y1="19219" x2="68023" y2="19219"/>
                        <a14:foregroundMark x1="61250" y1="19588" x2="61250" y2="19588"/>
                        <a14:foregroundMark x1="65364" y1="22901" x2="65023" y2="20619"/>
                        <a14:foregroundMark x1="69295" y1="25405" x2="69295" y2="25405"/>
                        <a14:foregroundMark x1="69659" y1="26215" x2="69773" y2="25847"/>
                        <a14:foregroundMark x1="70023" y1="28277" x2="70023" y2="28277"/>
                        <a14:foregroundMark x1="61909" y1="44035" x2="61523" y2="43373"/>
                        <a14:foregroundMark x1="64250" y1="59352" x2="62568" y2="73049"/>
                        <a14:foregroundMark x1="62568" y1="73049" x2="66091" y2="88365"/>
                        <a14:foregroundMark x1="64818" y1="71208" x2="64682" y2="69956"/>
                        <a14:foregroundMark x1="52750" y1="60383" x2="49523" y2="68189"/>
                        <a14:foregroundMark x1="49523" y1="68189" x2="47545" y2="81075"/>
                        <a14:foregroundMark x1="47545" y1="81075" x2="51250" y2="85714"/>
                        <a14:foregroundMark x1="51250" y1="85714" x2="52364" y2="89985"/>
                        <a14:foregroundMark x1="53068" y1="70619" x2="53000" y2="69809"/>
                        <a14:foregroundMark x1="47455" y1="68041" x2="47864" y2="67820"/>
                        <a14:foregroundMark x1="46955" y1="68262" x2="48023" y2="69809"/>
                        <a14:foregroundMark x1="53136" y1="67673" x2="52136" y2="68262"/>
                        <a14:foregroundMark x1="39682" y1="60898" x2="38409" y2="73417"/>
                        <a14:foregroundMark x1="38409" y1="73417" x2="31386" y2="81222"/>
                        <a14:foregroundMark x1="31909" y1="60236" x2="33341" y2="67084"/>
                        <a14:foregroundMark x1="37000" y1="85788" x2="38250" y2="90427"/>
                        <a14:foregroundMark x1="37841" y1="44624" x2="38682" y2="29602"/>
                        <a14:foregroundMark x1="38682" y1="29602" x2="38091" y2="16716"/>
                        <a14:foregroundMark x1="38091" y1="16716" x2="33955" y2="14801"/>
                        <a14:foregroundMark x1="33955" y1="14801" x2="32341" y2="27172"/>
                        <a14:foregroundMark x1="32341" y1="27172" x2="34182" y2="39691"/>
                        <a14:foregroundMark x1="34182" y1="39691" x2="33386" y2="44698"/>
                        <a14:foregroundMark x1="86809" y1="23343" x2="86659" y2="20987"/>
                        <a14:foregroundMark x1="86936" y1="25331" x2="86809" y2="23343"/>
                        <a14:foregroundMark x1="88159" y1="44551" x2="86936" y2="25331"/>
                        <a14:foregroundMark x1="88841" y1="14286" x2="90318" y2="21355"/>
                        <a14:foregroundMark x1="90545" y1="12813" x2="93091" y2="24374"/>
                        <a14:foregroundMark x1="93030" y1="25626" x2="92364" y2="39249"/>
                        <a14:foregroundMark x1="93091" y1="24374" x2="93030" y2="25626"/>
                        <a14:foregroundMark x1="92364" y1="39249" x2="91227" y2="40280"/>
                        <a14:foregroundMark x1="94560" y1="25626" x2="93977" y2="31296"/>
                        <a14:foregroundMark x1="94886" y1="22459" x2="94560" y2="25626"/>
                        <a14:foregroundMark x1="94432" y1="38292" x2="95659" y2="41311"/>
                        <a14:foregroundMark x1="90568" y1="59573" x2="88955" y2="74521"/>
                        <a14:foregroundMark x1="88955" y1="74521" x2="93409" y2="80854"/>
                        <a14:foregroundMark x1="93409" y1="80854" x2="93773" y2="59352"/>
                        <a14:foregroundMark x1="77295" y1="15758" x2="75659" y2="28866"/>
                        <a14:foregroundMark x1="75659" y1="28866" x2="78136" y2="39323"/>
                        <a14:foregroundMark x1="78738" y1="38508" x2="81727" y2="34462"/>
                        <a14:foregroundMark x1="81727" y1="34462" x2="80545" y2="20324"/>
                        <a14:foregroundMark x1="80545" y1="20324" x2="77545" y2="17378"/>
                        <a14:foregroundMark x1="77473" y1="40869" x2="77659" y2="39838"/>
                        <a14:foregroundMark x1="76955" y1="43741" x2="77473" y2="40869"/>
                        <a14:foregroundMark x1="78045" y1="39175" x2="78068" y2="39912"/>
                        <a14:foregroundMark x1="81886" y1="15317" x2="81386" y2="18189"/>
                        <a14:foregroundMark x1="75455" y1="17158" x2="75136" y2="15685"/>
                        <a14:foregroundMark x1="74659" y1="39838" x2="74705" y2="39985"/>
                        <a14:foregroundMark x1="75205" y1="41311" x2="75205" y2="41090"/>
                        <a14:foregroundMark x1="75705" y1="41016" x2="75705" y2="41016"/>
                        <a14:foregroundMark x1="82250" y1="41311" x2="82250" y2="41311"/>
                        <a14:foregroundMark x1="81091" y1="40943" x2="81091" y2="40943"/>
                        <a14:foregroundMark x1="48023" y1="18999" x2="51614" y2="16789"/>
                        <a14:foregroundMark x1="47136" y1="9205" x2="47205" y2="9205"/>
                        <a14:foregroundMark x1="81389" y1="60670" x2="78159" y2="62150"/>
                        <a14:foregroundMark x1="82659" y1="60088" x2="81943" y2="60416"/>
                        <a14:foregroundMark x1="78159" y1="62150" x2="75500" y2="72165"/>
                        <a14:foregroundMark x1="75500" y1="72165" x2="77273" y2="84683"/>
                        <a14:foregroundMark x1="77273" y1="84683" x2="81318" y2="81591"/>
                        <a14:foregroundMark x1="81318" y1="81591" x2="81659" y2="68778"/>
                        <a14:foregroundMark x1="81659" y1="68778" x2="83159" y2="58100"/>
                        <a14:foregroundMark x1="74977" y1="58100" x2="75500" y2="62150"/>
                        <a14:foregroundMark x1="63205" y1="64728" x2="62136" y2="78498"/>
                        <a14:foregroundMark x1="62136" y1="78498" x2="66091" y2="81517"/>
                        <a14:foregroundMark x1="66091" y1="81517" x2="66500" y2="67231"/>
                        <a14:foregroundMark x1="19841" y1="21281" x2="19750" y2="35862"/>
                        <a14:foregroundMark x1="19750" y1="35862" x2="23705" y2="32106"/>
                        <a14:foregroundMark x1="23705" y1="32106" x2="20659" y2="21281"/>
                        <a14:foregroundMark x1="20659" y1="21281" x2="19545" y2="21723"/>
                        <a14:foregroundMark x1="18409" y1="12297" x2="18364" y2="12297"/>
                        <a14:foregroundMark x1="21250" y1="10898" x2="21182" y2="11635"/>
                        <a14:foregroundMark x1="24023" y1="14359" x2="23614" y2="14580"/>
                        <a14:foregroundMark x1="23705" y1="12150" x2="23705" y2="12224"/>
                        <a14:foregroundMark x1="20955" y1="9647" x2="20432" y2="12518"/>
                        <a14:foregroundMark x1="24295" y1="12297" x2="23727" y2="15979"/>
                        <a14:foregroundMark x1="21705" y1="14728" x2="21705" y2="14728"/>
                        <a14:foregroundMark x1="21932" y1="10604" x2="21932" y2="10604"/>
                        <a14:foregroundMark x1="18182" y1="13844" x2="18182" y2="13844"/>
                        <a14:foregroundMark x1="19614" y1="12813" x2="19614" y2="12813"/>
                        <a14:foregroundMark x1="61477" y1="10677" x2="61477" y2="10677"/>
                        <a14:foregroundMark x1="24364" y1="74448" x2="20705" y2="84536"/>
                        <a14:foregroundMark x1="20705" y1="84536" x2="17886" y2="74890"/>
                        <a14:foregroundMark x1="17886" y1="74890" x2="20750" y2="65243"/>
                        <a14:foregroundMark x1="20750" y1="65243" x2="22864" y2="69440"/>
                        <a14:foregroundMark x1="18818" y1="64507" x2="18023" y2="61782"/>
                        <a14:foregroundMark x1="25023" y1="62150" x2="24295" y2="65979"/>
                        <a14:foregroundMark x1="75136" y1="14507" x2="75136" y2="14507"/>
                        <a14:foregroundMark x1="67795" y1="10457" x2="67818" y2="10457"/>
                        <a14:backgroundMark x1="76523" y1="39323" x2="76205" y2="40280"/>
                        <a14:backgroundMark x1="78409" y1="38071" x2="78271" y2="39103"/>
                        <a14:backgroundMark x1="78455" y1="40869" x2="78455" y2="40869"/>
                        <a14:backgroundMark x1="93886" y1="25626" x2="93886" y2="25626"/>
                        <a14:backgroundMark x1="87591" y1="25331" x2="87591" y2="25331"/>
                        <a14:backgroundMark x1="87864" y1="23343" x2="87864" y2="23343"/>
                        <a14:backgroundMark x1="81500" y1="60162" x2="81500" y2="60162"/>
                        <a14:backgroundMark x1="81818" y1="59794" x2="81227" y2="59867"/>
                        <a14:backgroundMark x1="22159" y1="17378" x2="22159" y2="17378"/>
                        <a14:backgroundMark x1="20273" y1="17894" x2="20273" y2="17894"/>
                      </a14:backgroundRemoval>
                    </a14:imgEffect>
                    <a14:imgEffect>
                      <a14:saturation sat="66000"/>
                    </a14:imgEffect>
                  </a14:imgLayer>
                </a14:imgProps>
              </a:ext>
              <a:ext uri="{28A0092B-C50C-407E-A947-70E740481C1C}">
                <a14:useLocalDpi xmlns:a14="http://schemas.microsoft.com/office/drawing/2010/main" val="0"/>
              </a:ext>
            </a:extLst>
          </a:blip>
          <a:srcRect l="72955" t="54517" r="15334" b="5451"/>
          <a:stretch/>
        </p:blipFill>
        <p:spPr>
          <a:xfrm>
            <a:off x="9325753" y="2049508"/>
            <a:ext cx="989907" cy="1044150"/>
          </a:xfrm>
          <a:prstGeom prst="rect">
            <a:avLst/>
          </a:prstGeom>
        </p:spPr>
      </p:pic>
      <p:pic>
        <p:nvPicPr>
          <p:cNvPr id="21" name="תמונה 20" descr="תמונה שמכילה אוסף תמונות&#10;&#10;התיאור נוצר באופן אוטומטי">
            <a:extLst>
              <a:ext uri="{FF2B5EF4-FFF2-40B4-BE49-F238E27FC236}">
                <a16:creationId xmlns:a16="http://schemas.microsoft.com/office/drawing/2014/main" id="{9ED9E0B7-D10D-432F-169B-0E5DC43AC29D}"/>
              </a:ext>
            </a:extLst>
          </p:cNvPr>
          <p:cNvPicPr>
            <a:picLocks noChangeAspect="1"/>
          </p:cNvPicPr>
          <p:nvPr/>
        </p:nvPicPr>
        <p:blipFill rotWithShape="1">
          <a:blip r:embed="rId7" cstate="hqprint">
            <a:extLst>
              <a:ext uri="{BEBA8EAE-BF5A-486C-A8C5-ECC9F3942E4B}">
                <a14:imgProps xmlns:a14="http://schemas.microsoft.com/office/drawing/2010/main">
                  <a14:imgLayer r:embed="rId3">
                    <a14:imgEffect>
                      <a14:backgroundRemoval t="9205" b="90280" l="10000" r="95659">
                        <a14:foregroundMark x1="50341" y1="41016" x2="48091" y2="25184"/>
                        <a14:foregroundMark x1="48091" y1="25184" x2="51614" y2="20324"/>
                        <a14:foregroundMark x1="52477" y1="9205" x2="52477" y2="9205"/>
                        <a14:foregroundMark x1="64955" y1="19661" x2="65659" y2="20324"/>
                        <a14:foregroundMark x1="68023" y1="19219" x2="68023" y2="19219"/>
                        <a14:foregroundMark x1="61250" y1="19588" x2="61250" y2="19588"/>
                        <a14:foregroundMark x1="65364" y1="22901" x2="65023" y2="20619"/>
                        <a14:foregroundMark x1="69295" y1="25405" x2="69295" y2="25405"/>
                        <a14:foregroundMark x1="69659" y1="26215" x2="69773" y2="25847"/>
                        <a14:foregroundMark x1="70023" y1="28277" x2="70023" y2="28277"/>
                        <a14:foregroundMark x1="61909" y1="44035" x2="61523" y2="43373"/>
                        <a14:foregroundMark x1="64250" y1="59352" x2="62568" y2="73049"/>
                        <a14:foregroundMark x1="62568" y1="73049" x2="66091" y2="88365"/>
                        <a14:foregroundMark x1="64818" y1="71208" x2="64682" y2="69956"/>
                        <a14:foregroundMark x1="52750" y1="60383" x2="49523" y2="68189"/>
                        <a14:foregroundMark x1="49523" y1="68189" x2="47545" y2="81075"/>
                        <a14:foregroundMark x1="47545" y1="81075" x2="51250" y2="85714"/>
                        <a14:foregroundMark x1="51250" y1="85714" x2="52364" y2="89985"/>
                        <a14:foregroundMark x1="53068" y1="70619" x2="53000" y2="69809"/>
                        <a14:foregroundMark x1="47455" y1="68041" x2="47864" y2="67820"/>
                        <a14:foregroundMark x1="46955" y1="68262" x2="48023" y2="69809"/>
                        <a14:foregroundMark x1="53136" y1="67673" x2="52136" y2="68262"/>
                        <a14:foregroundMark x1="39682" y1="60898" x2="38409" y2="73417"/>
                        <a14:foregroundMark x1="38409" y1="73417" x2="31386" y2="81222"/>
                        <a14:foregroundMark x1="31909" y1="60236" x2="33341" y2="67084"/>
                        <a14:foregroundMark x1="37000" y1="85788" x2="38250" y2="90427"/>
                        <a14:foregroundMark x1="37841" y1="44624" x2="38682" y2="29602"/>
                        <a14:foregroundMark x1="38682" y1="29602" x2="38091" y2="16716"/>
                        <a14:foregroundMark x1="38091" y1="16716" x2="33955" y2="14801"/>
                        <a14:foregroundMark x1="33955" y1="14801" x2="32341" y2="27172"/>
                        <a14:foregroundMark x1="32341" y1="27172" x2="34182" y2="39691"/>
                        <a14:foregroundMark x1="34182" y1="39691" x2="33386" y2="44698"/>
                        <a14:foregroundMark x1="86809" y1="23343" x2="86659" y2="20987"/>
                        <a14:foregroundMark x1="86936" y1="25331" x2="86809" y2="23343"/>
                        <a14:foregroundMark x1="88159" y1="44551" x2="86936" y2="25331"/>
                        <a14:foregroundMark x1="88841" y1="14286" x2="90318" y2="21355"/>
                        <a14:foregroundMark x1="90545" y1="12813" x2="93091" y2="24374"/>
                        <a14:foregroundMark x1="93030" y1="25626" x2="92364" y2="39249"/>
                        <a14:foregroundMark x1="93091" y1="24374" x2="93030" y2="25626"/>
                        <a14:foregroundMark x1="92364" y1="39249" x2="91227" y2="40280"/>
                        <a14:foregroundMark x1="94560" y1="25626" x2="93977" y2="31296"/>
                        <a14:foregroundMark x1="94886" y1="22459" x2="94560" y2="25626"/>
                        <a14:foregroundMark x1="94432" y1="38292" x2="95659" y2="41311"/>
                        <a14:foregroundMark x1="90568" y1="59573" x2="88955" y2="74521"/>
                        <a14:foregroundMark x1="88955" y1="74521" x2="93409" y2="80854"/>
                        <a14:foregroundMark x1="93409" y1="80854" x2="93773" y2="59352"/>
                        <a14:foregroundMark x1="77295" y1="15758" x2="75659" y2="28866"/>
                        <a14:foregroundMark x1="75659" y1="28866" x2="78136" y2="39323"/>
                        <a14:foregroundMark x1="78738" y1="38508" x2="81727" y2="34462"/>
                        <a14:foregroundMark x1="81727" y1="34462" x2="80545" y2="20324"/>
                        <a14:foregroundMark x1="80545" y1="20324" x2="77545" y2="17378"/>
                        <a14:foregroundMark x1="77473" y1="40869" x2="77659" y2="39838"/>
                        <a14:foregroundMark x1="76955" y1="43741" x2="77473" y2="40869"/>
                        <a14:foregroundMark x1="78045" y1="39175" x2="78068" y2="39912"/>
                        <a14:foregroundMark x1="81886" y1="15317" x2="81386" y2="18189"/>
                        <a14:foregroundMark x1="75455" y1="17158" x2="75136" y2="15685"/>
                        <a14:foregroundMark x1="74659" y1="39838" x2="74705" y2="39985"/>
                        <a14:foregroundMark x1="75205" y1="41311" x2="75205" y2="41090"/>
                        <a14:foregroundMark x1="75705" y1="41016" x2="75705" y2="41016"/>
                        <a14:foregroundMark x1="82250" y1="41311" x2="82250" y2="41311"/>
                        <a14:foregroundMark x1="81091" y1="40943" x2="81091" y2="40943"/>
                        <a14:foregroundMark x1="48023" y1="18999" x2="51614" y2="16789"/>
                        <a14:foregroundMark x1="47136" y1="9205" x2="47205" y2="9205"/>
                        <a14:foregroundMark x1="81389" y1="60670" x2="78159" y2="62150"/>
                        <a14:foregroundMark x1="82659" y1="60088" x2="81943" y2="60416"/>
                        <a14:foregroundMark x1="78159" y1="62150" x2="75500" y2="72165"/>
                        <a14:foregroundMark x1="75500" y1="72165" x2="77273" y2="84683"/>
                        <a14:foregroundMark x1="77273" y1="84683" x2="81318" y2="81591"/>
                        <a14:foregroundMark x1="81318" y1="81591" x2="81659" y2="68778"/>
                        <a14:foregroundMark x1="81659" y1="68778" x2="83159" y2="58100"/>
                        <a14:foregroundMark x1="74977" y1="58100" x2="75500" y2="62150"/>
                        <a14:foregroundMark x1="63205" y1="64728" x2="62136" y2="78498"/>
                        <a14:foregroundMark x1="62136" y1="78498" x2="66091" y2="81517"/>
                        <a14:foregroundMark x1="66091" y1="81517" x2="66500" y2="67231"/>
                        <a14:foregroundMark x1="19841" y1="21281" x2="19750" y2="35862"/>
                        <a14:foregroundMark x1="19750" y1="35862" x2="23705" y2="32106"/>
                        <a14:foregroundMark x1="23705" y1="32106" x2="20659" y2="21281"/>
                        <a14:foregroundMark x1="20659" y1="21281" x2="19545" y2="21723"/>
                        <a14:foregroundMark x1="18409" y1="12297" x2="18364" y2="12297"/>
                        <a14:foregroundMark x1="21250" y1="10898" x2="21182" y2="11635"/>
                        <a14:foregroundMark x1="24023" y1="14359" x2="23614" y2="14580"/>
                        <a14:foregroundMark x1="23705" y1="12150" x2="23705" y2="12224"/>
                        <a14:foregroundMark x1="20955" y1="9647" x2="20432" y2="12518"/>
                        <a14:foregroundMark x1="24295" y1="12297" x2="23727" y2="15979"/>
                        <a14:foregroundMark x1="21705" y1="14728" x2="21705" y2="14728"/>
                        <a14:foregroundMark x1="21932" y1="10604" x2="21932" y2="10604"/>
                        <a14:foregroundMark x1="18182" y1="13844" x2="18182" y2="13844"/>
                        <a14:foregroundMark x1="19614" y1="12813" x2="19614" y2="12813"/>
                        <a14:foregroundMark x1="61477" y1="10677" x2="61477" y2="10677"/>
                        <a14:foregroundMark x1="24364" y1="74448" x2="20705" y2="84536"/>
                        <a14:foregroundMark x1="20705" y1="84536" x2="17886" y2="74890"/>
                        <a14:foregroundMark x1="17886" y1="74890" x2="20750" y2="65243"/>
                        <a14:foregroundMark x1="20750" y1="65243" x2="22864" y2="69440"/>
                        <a14:foregroundMark x1="18818" y1="64507" x2="18023" y2="61782"/>
                        <a14:foregroundMark x1="25023" y1="62150" x2="24295" y2="65979"/>
                        <a14:foregroundMark x1="75136" y1="14507" x2="75136" y2="14507"/>
                        <a14:foregroundMark x1="67795" y1="10457" x2="67818" y2="10457"/>
                        <a14:backgroundMark x1="76523" y1="39323" x2="76205" y2="40280"/>
                        <a14:backgroundMark x1="78409" y1="38071" x2="78271" y2="39103"/>
                        <a14:backgroundMark x1="78455" y1="40869" x2="78455" y2="40869"/>
                        <a14:backgroundMark x1="93886" y1="25626" x2="93886" y2="25626"/>
                        <a14:backgroundMark x1="87591" y1="25331" x2="87591" y2="25331"/>
                        <a14:backgroundMark x1="87864" y1="23343" x2="87864" y2="23343"/>
                        <a14:backgroundMark x1="81500" y1="60162" x2="81500" y2="60162"/>
                        <a14:backgroundMark x1="81818" y1="59794" x2="81227" y2="59867"/>
                        <a14:backgroundMark x1="22159" y1="17378" x2="22159" y2="17378"/>
                        <a14:backgroundMark x1="20273" y1="17894" x2="20273" y2="17894"/>
                      </a14:backgroundRemoval>
                    </a14:imgEffect>
                    <a14:imgEffect>
                      <a14:colorTemperature colorTemp="11200"/>
                    </a14:imgEffect>
                  </a14:imgLayer>
                </a14:imgProps>
              </a:ext>
              <a:ext uri="{28A0092B-C50C-407E-A947-70E740481C1C}">
                <a14:useLocalDpi xmlns:a14="http://schemas.microsoft.com/office/drawing/2010/main" val="0"/>
              </a:ext>
            </a:extLst>
          </a:blip>
          <a:srcRect l="73275" t="8895" r="15455" b="52762"/>
          <a:stretch/>
        </p:blipFill>
        <p:spPr>
          <a:xfrm>
            <a:off x="4901088" y="5334878"/>
            <a:ext cx="928605" cy="974869"/>
          </a:xfrm>
          <a:prstGeom prst="rect">
            <a:avLst/>
          </a:prstGeom>
        </p:spPr>
      </p:pic>
    </p:spTree>
    <p:extLst>
      <p:ext uri="{BB962C8B-B14F-4D97-AF65-F5344CB8AC3E}">
        <p14:creationId xmlns:p14="http://schemas.microsoft.com/office/powerpoint/2010/main" val="56048848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6"/>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hidden"/>
                                      </p:to>
                                    </p:set>
                                  </p:childTnLst>
                                </p:cTn>
                              </p:par>
                              <p:par>
                                <p:cTn id="9" presetID="1" presetClass="entr" presetSubtype="0"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1" nodeType="afterEffect">
                                  <p:stCondLst>
                                    <p:cond delay="0"/>
                                  </p:stCondLst>
                                  <p:childTnLst>
                                    <p:set>
                                      <p:cBhvr>
                                        <p:cTn id="13" dur="1" fill="hold">
                                          <p:stCondLst>
                                            <p:cond delay="0"/>
                                          </p:stCondLst>
                                        </p:cTn>
                                        <p:tgtEl>
                                          <p:spTgt spid="23"/>
                                        </p:tgtEl>
                                        <p:attrNameLst>
                                          <p:attrName>style.visibility</p:attrName>
                                        </p:attrNameLst>
                                      </p:cBhvr>
                                      <p:to>
                                        <p:strVal val="visible"/>
                                      </p:to>
                                    </p:set>
                                  </p:childTnLst>
                                </p:cTn>
                              </p:par>
                            </p:childTnLst>
                          </p:cTn>
                        </p:par>
                      </p:childTnLst>
                    </p:cTn>
                  </p:par>
                </p:childTnLst>
              </p:cTn>
              <p:nextCondLst>
                <p:cond evt="onClick" delay="0">
                  <p:tgtEl>
                    <p:spTgt spid="16"/>
                  </p:tgtEl>
                </p:cond>
              </p:nextCondLst>
            </p:seq>
            <p:seq concurrent="1" nextAc="seek">
              <p:cTn id="14" restart="whenNotActive" fill="hold" evtFilter="cancelBubble" nodeType="interactiveSeq">
                <p:stCondLst>
                  <p:cond evt="onClick" delay="0">
                    <p:tgtEl>
                      <p:spTgt spid="23"/>
                    </p:tgtEl>
                  </p:cond>
                </p:stCondLst>
                <p:endSync evt="end" delay="0">
                  <p:rtn val="all"/>
                </p:endSync>
                <p:childTnLst>
                  <p:par>
                    <p:cTn id="15" fill="hold">
                      <p:stCondLst>
                        <p:cond delay="0"/>
                      </p:stCondLst>
                      <p:childTnLst>
                        <p:par>
                          <p:cTn id="16" fill="hold">
                            <p:stCondLst>
                              <p:cond delay="0"/>
                            </p:stCondLst>
                            <p:childTnLst>
                              <p:par>
                                <p:cTn id="17" presetID="1" presetClass="exit" presetSubtype="0" fill="hold" grpId="0" nodeType="withEffect">
                                  <p:stCondLst>
                                    <p:cond delay="0"/>
                                  </p:stCondLst>
                                  <p:childTnLst>
                                    <p:set>
                                      <p:cBhvr>
                                        <p:cTn id="18" dur="1" fill="hold">
                                          <p:stCondLst>
                                            <p:cond delay="0"/>
                                          </p:stCondLst>
                                        </p:cTn>
                                        <p:tgtEl>
                                          <p:spTgt spid="23"/>
                                        </p:tgtEl>
                                        <p:attrNameLst>
                                          <p:attrName>style.visibility</p:attrName>
                                        </p:attrNameLst>
                                      </p:cBhvr>
                                      <p:to>
                                        <p:strVal val="hidden"/>
                                      </p:to>
                                    </p:set>
                                  </p:childTnLst>
                                </p:cTn>
                              </p:par>
                              <p:par>
                                <p:cTn id="19" presetID="42" presetClass="path" presetSubtype="0" accel="50000" decel="50000" fill="hold" nodeType="withEffect">
                                  <p:stCondLst>
                                    <p:cond delay="0"/>
                                  </p:stCondLst>
                                  <p:childTnLst>
                                    <p:animMotion origin="layout" path="M 6.25E-7 -1.48148E-6 L -0.09089 -0.20208 " pathEditMode="relative" rAng="0" ptsTypes="AA">
                                      <p:cBhvr>
                                        <p:cTn id="20" dur="500" fill="hold"/>
                                        <p:tgtEl>
                                          <p:spTgt spid="6"/>
                                        </p:tgtEl>
                                        <p:attrNameLst>
                                          <p:attrName>ppt_x</p:attrName>
                                          <p:attrName>ppt_y</p:attrName>
                                        </p:attrNameLst>
                                      </p:cBhvr>
                                      <p:rCtr x="-4544" y="-10116"/>
                                    </p:animMotion>
                                  </p:childTnLst>
                                </p:cTn>
                              </p:par>
                              <p:par>
                                <p:cTn id="21" presetID="42" presetClass="path" presetSubtype="0" accel="50000" decel="50000" fill="hold" nodeType="withEffect">
                                  <p:stCondLst>
                                    <p:cond delay="0"/>
                                  </p:stCondLst>
                                  <p:childTnLst>
                                    <p:animMotion origin="layout" path="M -3.54167E-6 -4.81481E-6 L -0.16067 -0.18981 " pathEditMode="relative" rAng="0" ptsTypes="AA">
                                      <p:cBhvr>
                                        <p:cTn id="22" dur="500" fill="hold"/>
                                        <p:tgtEl>
                                          <p:spTgt spid="13"/>
                                        </p:tgtEl>
                                        <p:attrNameLst>
                                          <p:attrName>ppt_x</p:attrName>
                                          <p:attrName>ppt_y</p:attrName>
                                        </p:attrNameLst>
                                      </p:cBhvr>
                                      <p:rCtr x="-8034" y="-9491"/>
                                    </p:animMotion>
                                  </p:childTnLst>
                                </p:cTn>
                              </p:par>
                              <p:par>
                                <p:cTn id="23" presetID="42" presetClass="path" presetSubtype="0" accel="50000" decel="50000" fill="hold" nodeType="withEffect">
                                  <p:stCondLst>
                                    <p:cond delay="0"/>
                                  </p:stCondLst>
                                  <p:childTnLst>
                                    <p:animMotion origin="layout" path="M -2.70833E-6 1.85185E-6 L 0.00547 -0.20209 " pathEditMode="relative" rAng="0" ptsTypes="AA">
                                      <p:cBhvr>
                                        <p:cTn id="24" dur="500" fill="hold"/>
                                        <p:tgtEl>
                                          <p:spTgt spid="4"/>
                                        </p:tgtEl>
                                        <p:attrNameLst>
                                          <p:attrName>ppt_x</p:attrName>
                                          <p:attrName>ppt_y</p:attrName>
                                        </p:attrNameLst>
                                      </p:cBhvr>
                                      <p:rCtr x="273" y="-10116"/>
                                    </p:animMotion>
                                  </p:childTnLst>
                                </p:cTn>
                              </p:par>
                              <p:par>
                                <p:cTn id="25" presetID="42" presetClass="path" presetSubtype="0" accel="50000" decel="50000" fill="hold" nodeType="withEffect">
                                  <p:stCondLst>
                                    <p:cond delay="0"/>
                                  </p:stCondLst>
                                  <p:childTnLst>
                                    <p:animMotion origin="layout" path="M 2.08333E-6 -4.07407E-6 L -0.1155 -0.0618 " pathEditMode="relative" rAng="0" ptsTypes="AA">
                                      <p:cBhvr>
                                        <p:cTn id="26" dur="500" fill="hold"/>
                                        <p:tgtEl>
                                          <p:spTgt spid="7"/>
                                        </p:tgtEl>
                                        <p:attrNameLst>
                                          <p:attrName>ppt_x</p:attrName>
                                          <p:attrName>ppt_y</p:attrName>
                                        </p:attrNameLst>
                                      </p:cBhvr>
                                      <p:rCtr x="-5781" y="-3102"/>
                                    </p:animMotion>
                                  </p:childTnLst>
                                </p:cTn>
                              </p:par>
                              <p:par>
                                <p:cTn id="27" presetID="42" presetClass="path" presetSubtype="0" accel="50000" decel="50000" fill="hold" nodeType="withEffect">
                                  <p:stCondLst>
                                    <p:cond delay="0"/>
                                  </p:stCondLst>
                                  <p:childTnLst>
                                    <p:animMotion origin="layout" path="M 2.29167E-6 -4.81481E-6 L -0.13412 -0.15856 " pathEditMode="relative" rAng="0" ptsTypes="AA">
                                      <p:cBhvr>
                                        <p:cTn id="28" dur="500" fill="hold"/>
                                        <p:tgtEl>
                                          <p:spTgt spid="3"/>
                                        </p:tgtEl>
                                        <p:attrNameLst>
                                          <p:attrName>ppt_x</p:attrName>
                                          <p:attrName>ppt_y</p:attrName>
                                        </p:attrNameLst>
                                      </p:cBhvr>
                                      <p:rCtr x="-6706" y="-7940"/>
                                    </p:animMotion>
                                  </p:childTnLst>
                                </p:cTn>
                              </p:par>
                              <p:par>
                                <p:cTn id="29" presetID="42" presetClass="path" presetSubtype="0" accel="50000" decel="50000" fill="hold" nodeType="withEffect">
                                  <p:stCondLst>
                                    <p:cond delay="0"/>
                                  </p:stCondLst>
                                  <p:childTnLst>
                                    <p:animMotion origin="layout" path="M -1.45833E-6 3.7037E-6 L -0.06432 -0.15232 " pathEditMode="relative" rAng="0" ptsTypes="AA">
                                      <p:cBhvr>
                                        <p:cTn id="30" dur="500" fill="hold"/>
                                        <p:tgtEl>
                                          <p:spTgt spid="12"/>
                                        </p:tgtEl>
                                        <p:attrNameLst>
                                          <p:attrName>ppt_x</p:attrName>
                                          <p:attrName>ppt_y</p:attrName>
                                        </p:attrNameLst>
                                      </p:cBhvr>
                                      <p:rCtr x="-3216" y="-7616"/>
                                    </p:animMotion>
                                  </p:childTnLst>
                                </p:cTn>
                              </p:par>
                              <p:par>
                                <p:cTn id="31" presetID="42" presetClass="path" presetSubtype="0" accel="50000" decel="50000" fill="hold" nodeType="withEffect">
                                  <p:stCondLst>
                                    <p:cond delay="0"/>
                                  </p:stCondLst>
                                  <p:childTnLst>
                                    <p:animMotion origin="layout" path="M -4.58333E-6 0 L -0.1121 0.00648 " pathEditMode="relative" rAng="0" ptsTypes="AA">
                                      <p:cBhvr>
                                        <p:cTn id="32" dur="500" fill="hold"/>
                                        <p:tgtEl>
                                          <p:spTgt spid="14"/>
                                        </p:tgtEl>
                                        <p:attrNameLst>
                                          <p:attrName>ppt_x</p:attrName>
                                          <p:attrName>ppt_y</p:attrName>
                                        </p:attrNameLst>
                                      </p:cBhvr>
                                      <p:rCtr x="-5612" y="324"/>
                                    </p:animMotion>
                                  </p:childTnLst>
                                </p:cTn>
                              </p:par>
                              <p:par>
                                <p:cTn id="33" presetID="42" presetClass="path" presetSubtype="0" accel="50000" decel="50000" fill="hold" nodeType="withEffect">
                                  <p:stCondLst>
                                    <p:cond delay="0"/>
                                  </p:stCondLst>
                                  <p:childTnLst>
                                    <p:animMotion origin="layout" path="M 4.79167E-6 2.96296E-6 L 0.09062 -0.06412 " pathEditMode="relative" rAng="0" ptsTypes="AA">
                                      <p:cBhvr>
                                        <p:cTn id="34" dur="500" fill="hold"/>
                                        <p:tgtEl>
                                          <p:spTgt spid="10"/>
                                        </p:tgtEl>
                                        <p:attrNameLst>
                                          <p:attrName>ppt_x</p:attrName>
                                          <p:attrName>ppt_y</p:attrName>
                                        </p:attrNameLst>
                                      </p:cBhvr>
                                      <p:rCtr x="4531" y="-3218"/>
                                    </p:animMotion>
                                  </p:childTnLst>
                                </p:cTn>
                              </p:par>
                              <p:par>
                                <p:cTn id="35" presetID="42" presetClass="path" presetSubtype="0" accel="50000" decel="50000" fill="hold" nodeType="withEffect">
                                  <p:stCondLst>
                                    <p:cond delay="0"/>
                                  </p:stCondLst>
                                  <p:childTnLst>
                                    <p:animMotion origin="layout" path="M -1.875E-6 4.44444E-6 L -0.07825 -0.15857 " pathEditMode="relative" rAng="0" ptsTypes="AA">
                                      <p:cBhvr>
                                        <p:cTn id="36" dur="500" fill="hold"/>
                                        <p:tgtEl>
                                          <p:spTgt spid="9"/>
                                        </p:tgtEl>
                                        <p:attrNameLst>
                                          <p:attrName>ppt_x</p:attrName>
                                          <p:attrName>ppt_y</p:attrName>
                                        </p:attrNameLst>
                                      </p:cBhvr>
                                      <p:rCtr x="-3854" y="-6366"/>
                                    </p:animMotion>
                                  </p:childTnLst>
                                </p:cTn>
                              </p:par>
                              <p:par>
                                <p:cTn id="37" presetID="42" presetClass="path" presetSubtype="0" accel="50000" decel="50000" fill="hold" nodeType="withEffect">
                                  <p:stCondLst>
                                    <p:cond delay="0"/>
                                  </p:stCondLst>
                                  <p:childTnLst>
                                    <p:animMotion origin="layout" path="M -3.54167E-6 -4.81481E-6 L 0.05326 -0.15115 " pathEditMode="relative" rAng="0" ptsTypes="AA">
                                      <p:cBhvr>
                                        <p:cTn id="38" dur="500" fill="hold"/>
                                        <p:tgtEl>
                                          <p:spTgt spid="11"/>
                                        </p:tgtEl>
                                        <p:attrNameLst>
                                          <p:attrName>ppt_x</p:attrName>
                                          <p:attrName>ppt_y</p:attrName>
                                        </p:attrNameLst>
                                      </p:cBhvr>
                                      <p:rCtr x="2656" y="-7569"/>
                                    </p:animMotion>
                                  </p:childTnLst>
                                </p:cTn>
                              </p:par>
                              <p:par>
                                <p:cTn id="39" presetID="42" presetClass="path" presetSubtype="0" accel="50000" decel="50000" fill="hold" nodeType="withEffect">
                                  <p:stCondLst>
                                    <p:cond delay="0"/>
                                  </p:stCondLst>
                                  <p:childTnLst>
                                    <p:animMotion origin="layout" path="M 4.79167E-6 2.22222E-6 L -0.1155 -0.06181 " pathEditMode="relative" rAng="0" ptsTypes="AA">
                                      <p:cBhvr>
                                        <p:cTn id="40" dur="500" fill="hold"/>
                                        <p:tgtEl>
                                          <p:spTgt spid="15"/>
                                        </p:tgtEl>
                                        <p:attrNameLst>
                                          <p:attrName>ppt_x</p:attrName>
                                          <p:attrName>ppt_y</p:attrName>
                                        </p:attrNameLst>
                                      </p:cBhvr>
                                      <p:rCtr x="-5781" y="-3102"/>
                                    </p:animMotion>
                                  </p:childTnLst>
                                </p:cTn>
                              </p:par>
                              <p:par>
                                <p:cTn id="41" presetID="42" presetClass="path" presetSubtype="0" accel="50000" decel="50000" fill="hold" nodeType="withEffect">
                                  <p:stCondLst>
                                    <p:cond delay="0"/>
                                  </p:stCondLst>
                                  <p:childTnLst>
                                    <p:animMotion origin="layout" path="M 1.25E-6 5.55112E-17 L -0.06432 -0.15231 " pathEditMode="relative" rAng="0" ptsTypes="AA">
                                      <p:cBhvr>
                                        <p:cTn id="42" dur="500" fill="hold"/>
                                        <p:tgtEl>
                                          <p:spTgt spid="18"/>
                                        </p:tgtEl>
                                        <p:attrNameLst>
                                          <p:attrName>ppt_x</p:attrName>
                                          <p:attrName>ppt_y</p:attrName>
                                        </p:attrNameLst>
                                      </p:cBhvr>
                                      <p:rCtr x="-3216" y="-7616"/>
                                    </p:animMotion>
                                  </p:childTnLst>
                                </p:cTn>
                              </p:par>
                              <p:par>
                                <p:cTn id="43" presetID="42" presetClass="path" presetSubtype="0" accel="50000" decel="50000" fill="hold" nodeType="withEffect">
                                  <p:stCondLst>
                                    <p:cond delay="0"/>
                                  </p:stCondLst>
                                  <p:childTnLst>
                                    <p:animMotion origin="layout" path="M 3.54167E-6 -4.44444E-6 L 0.03333 -0.16064 " pathEditMode="relative" rAng="0" ptsTypes="AA">
                                      <p:cBhvr>
                                        <p:cTn id="44" dur="500" fill="hold"/>
                                        <p:tgtEl>
                                          <p:spTgt spid="8"/>
                                        </p:tgtEl>
                                        <p:attrNameLst>
                                          <p:attrName>ppt_x</p:attrName>
                                          <p:attrName>ppt_y</p:attrName>
                                        </p:attrNameLst>
                                      </p:cBhvr>
                                      <p:rCtr x="1667" y="-8032"/>
                                    </p:animMotion>
                                  </p:childTnLst>
                                </p:cTn>
                              </p:par>
                              <p:par>
                                <p:cTn id="45" presetID="1" presetClass="exit" presetSubtype="0" fill="hold" grpId="1" nodeType="withEffect">
                                  <p:stCondLst>
                                    <p:cond delay="0"/>
                                  </p:stCondLst>
                                  <p:childTnLst>
                                    <p:set>
                                      <p:cBhvr>
                                        <p:cTn id="46" dur="1" fill="hold">
                                          <p:stCondLst>
                                            <p:cond delay="0"/>
                                          </p:stCondLst>
                                        </p:cTn>
                                        <p:tgtEl>
                                          <p:spTgt spid="2"/>
                                        </p:tgtEl>
                                        <p:attrNameLst>
                                          <p:attrName>style.visibility</p:attrName>
                                        </p:attrNameLst>
                                      </p:cBhvr>
                                      <p:to>
                                        <p:strVal val="hidden"/>
                                      </p:to>
                                    </p:set>
                                  </p:childTnLst>
                                </p:cTn>
                              </p:par>
                            </p:childTnLst>
                          </p:cTn>
                        </p:par>
                        <p:par>
                          <p:cTn id="47" fill="hold">
                            <p:stCondLst>
                              <p:cond delay="500"/>
                            </p:stCondLst>
                            <p:childTnLst>
                              <p:par>
                                <p:cTn id="48" presetID="1" presetClass="entr" presetSubtype="0" fill="hold" grpId="0" nodeType="afterEffect">
                                  <p:stCondLst>
                                    <p:cond delay="250"/>
                                  </p:stCondLst>
                                  <p:childTnLst>
                                    <p:set>
                                      <p:cBhvr>
                                        <p:cTn id="49" dur="1" fill="hold">
                                          <p:stCondLst>
                                            <p:cond delay="0"/>
                                          </p:stCondLst>
                                        </p:cTn>
                                        <p:tgtEl>
                                          <p:spTgt spid="20"/>
                                        </p:tgtEl>
                                        <p:attrNameLst>
                                          <p:attrName>style.visibility</p:attrName>
                                        </p:attrNameLst>
                                      </p:cBhvr>
                                      <p:to>
                                        <p:strVal val="visible"/>
                                      </p:to>
                                    </p:set>
                                  </p:childTnLst>
                                </p:cTn>
                              </p:par>
                            </p:childTnLst>
                          </p:cTn>
                        </p:par>
                        <p:par>
                          <p:cTn id="50" fill="hold">
                            <p:stCondLst>
                              <p:cond delay="750"/>
                            </p:stCondLst>
                            <p:childTnLst>
                              <p:par>
                                <p:cTn id="51" presetID="1" presetClass="entr" presetSubtype="0" fill="hold" grpId="1" nodeType="afterEffect">
                                  <p:stCondLst>
                                    <p:cond delay="0"/>
                                  </p:stCondLst>
                                  <p:childTnLst>
                                    <p:set>
                                      <p:cBhvr>
                                        <p:cTn id="52" dur="1" fill="hold">
                                          <p:stCondLst>
                                            <p:cond delay="0"/>
                                          </p:stCondLst>
                                        </p:cTn>
                                        <p:tgtEl>
                                          <p:spTgt spid="24"/>
                                        </p:tgtEl>
                                        <p:attrNameLst>
                                          <p:attrName>style.visibility</p:attrName>
                                        </p:attrNameLst>
                                      </p:cBhvr>
                                      <p:to>
                                        <p:strVal val="visible"/>
                                      </p:to>
                                    </p:set>
                                  </p:childTnLst>
                                </p:cTn>
                              </p:par>
                            </p:childTnLst>
                          </p:cTn>
                        </p:par>
                      </p:childTnLst>
                    </p:cTn>
                  </p:par>
                </p:childTnLst>
              </p:cTn>
              <p:nextCondLst>
                <p:cond evt="onClick" delay="0">
                  <p:tgtEl>
                    <p:spTgt spid="23"/>
                  </p:tgtEl>
                </p:cond>
              </p:nextCondLst>
            </p:seq>
            <p:seq concurrent="1" nextAc="seek">
              <p:cTn id="53" restart="whenNotActive" fill="hold" evtFilter="cancelBubble" nodeType="interactiveSeq">
                <p:stCondLst>
                  <p:cond evt="onClick" delay="0">
                    <p:tgtEl>
                      <p:spTgt spid="24"/>
                    </p:tgtEl>
                  </p:cond>
                </p:stCondLst>
                <p:endSync evt="end" delay="0">
                  <p:rtn val="all"/>
                </p:endSync>
                <p:childTnLst>
                  <p:par>
                    <p:cTn id="54" fill="hold">
                      <p:stCondLst>
                        <p:cond delay="0"/>
                      </p:stCondLst>
                      <p:childTnLst>
                        <p:par>
                          <p:cTn id="55" fill="hold">
                            <p:stCondLst>
                              <p:cond delay="0"/>
                            </p:stCondLst>
                            <p:childTnLst>
                              <p:par>
                                <p:cTn id="56" presetID="1" presetClass="exit" presetSubtype="0" fill="hold" grpId="0" nodeType="withEffect">
                                  <p:stCondLst>
                                    <p:cond delay="0"/>
                                  </p:stCondLst>
                                  <p:childTnLst>
                                    <p:set>
                                      <p:cBhvr>
                                        <p:cTn id="57" dur="1" fill="hold">
                                          <p:stCondLst>
                                            <p:cond delay="0"/>
                                          </p:stCondLst>
                                        </p:cTn>
                                        <p:tgtEl>
                                          <p:spTgt spid="24"/>
                                        </p:tgtEl>
                                        <p:attrNameLst>
                                          <p:attrName>style.visibility</p:attrName>
                                        </p:attrNameLst>
                                      </p:cBhvr>
                                      <p:to>
                                        <p:strVal val="hidden"/>
                                      </p:to>
                                    </p:set>
                                  </p:childTnLst>
                                </p:cTn>
                              </p:par>
                              <p:par>
                                <p:cTn id="58" presetID="1" presetClass="entr" presetSubtype="0" fill="hold" grpId="0" nodeType="withEffect">
                                  <p:stCondLst>
                                    <p:cond delay="0"/>
                                  </p:stCondLst>
                                  <p:childTnLst>
                                    <p:set>
                                      <p:cBhvr>
                                        <p:cTn id="59" dur="1" fill="hold">
                                          <p:stCondLst>
                                            <p:cond delay="0"/>
                                          </p:stCondLst>
                                        </p:cTn>
                                        <p:tgtEl>
                                          <p:spTgt spid="25"/>
                                        </p:tgtEl>
                                        <p:attrNameLst>
                                          <p:attrName>style.visibility</p:attrName>
                                        </p:attrNameLst>
                                      </p:cBhvr>
                                      <p:to>
                                        <p:strVal val="visible"/>
                                      </p:to>
                                    </p:set>
                                  </p:childTnLst>
                                </p:cTn>
                              </p:par>
                            </p:childTnLst>
                          </p:cTn>
                        </p:par>
                      </p:childTnLst>
                    </p:cTn>
                  </p:par>
                </p:childTnLst>
              </p:cTn>
              <p:nextCondLst>
                <p:cond evt="onClick" delay="0">
                  <p:tgtEl>
                    <p:spTgt spid="24"/>
                  </p:tgtEl>
                </p:cond>
              </p:nextCondLst>
            </p:seq>
          </p:childTnLst>
        </p:cTn>
      </p:par>
    </p:tnLst>
    <p:bldLst>
      <p:bldP spid="2" grpId="0"/>
      <p:bldP spid="2" grpId="1"/>
      <p:bldP spid="17" grpId="0"/>
      <p:bldP spid="20" grpId="0"/>
      <p:bldP spid="16" grpId="0" animBg="1"/>
      <p:bldP spid="23" grpId="0" animBg="1"/>
      <p:bldP spid="23" grpId="1" animBg="1"/>
      <p:bldP spid="24" grpId="0" animBg="1"/>
      <p:bldP spid="24" grpId="1" animBg="1"/>
      <p:bldP spid="2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תיבת טקסט 1">
            <a:extLst>
              <a:ext uri="{FF2B5EF4-FFF2-40B4-BE49-F238E27FC236}">
                <a16:creationId xmlns:a16="http://schemas.microsoft.com/office/drawing/2014/main" id="{6FF64D44-BD40-4938-A9DA-867C42E32533}"/>
              </a:ext>
            </a:extLst>
          </p:cNvPr>
          <p:cNvSpPr txBox="1"/>
          <p:nvPr/>
        </p:nvSpPr>
        <p:spPr>
          <a:xfrm>
            <a:off x="5797796" y="2680141"/>
            <a:ext cx="3776995" cy="954107"/>
          </a:xfrm>
          <a:prstGeom prst="rect">
            <a:avLst/>
          </a:prstGeom>
          <a:noFill/>
        </p:spPr>
        <p:txBody>
          <a:bodyPr wrap="none" rtlCol="1">
            <a:spAutoFit/>
          </a:bodyPr>
          <a:lstStyle/>
          <a:p>
            <a:pPr algn="ctr"/>
            <a:r>
              <a:rPr lang="he-IL" sz="2800" dirty="0">
                <a:latin typeface="Calibri" panose="020F0502020204030204" pitchFamily="34" charset="0"/>
                <a:cs typeface="+mj-cs"/>
              </a:rPr>
              <a:t>מִסְפָּר שאֶֶפְשָר לְסַדֵר בְּזוּגוֹת </a:t>
            </a:r>
          </a:p>
          <a:p>
            <a:pPr algn="ctr"/>
            <a:r>
              <a:rPr lang="he-IL" sz="2800" dirty="0">
                <a:latin typeface="Calibri" panose="020F0502020204030204" pitchFamily="34" charset="0"/>
                <a:cs typeface="+mj-cs"/>
              </a:rPr>
              <a:t>נִקְרָא </a:t>
            </a:r>
            <a:r>
              <a:rPr lang="he-IL" sz="2800" b="1" dirty="0">
                <a:solidFill>
                  <a:srgbClr val="7030A0"/>
                </a:solidFill>
                <a:latin typeface="Calibri" panose="020F0502020204030204" pitchFamily="34" charset="0"/>
                <a:cs typeface="+mj-cs"/>
              </a:rPr>
              <a:t>מִסְפָּר זוּגִי</a:t>
            </a:r>
            <a:r>
              <a:rPr lang="he-IL" sz="2800" dirty="0">
                <a:solidFill>
                  <a:srgbClr val="7030A0"/>
                </a:solidFill>
                <a:latin typeface="Calibri" panose="020F0502020204030204" pitchFamily="34" charset="0"/>
                <a:cs typeface="+mj-cs"/>
              </a:rPr>
              <a:t>.</a:t>
            </a:r>
          </a:p>
        </p:txBody>
      </p:sp>
      <p:sp>
        <p:nvSpPr>
          <p:cNvPr id="43" name="תיבת טקסט 42">
            <a:extLst>
              <a:ext uri="{FF2B5EF4-FFF2-40B4-BE49-F238E27FC236}">
                <a16:creationId xmlns:a16="http://schemas.microsoft.com/office/drawing/2014/main" id="{80F3A592-480E-4B60-A6F8-EC16132EA6F9}"/>
              </a:ext>
            </a:extLst>
          </p:cNvPr>
          <p:cNvSpPr txBox="1"/>
          <p:nvPr/>
        </p:nvSpPr>
        <p:spPr>
          <a:xfrm>
            <a:off x="2870585" y="4783267"/>
            <a:ext cx="4164923" cy="954107"/>
          </a:xfrm>
          <a:prstGeom prst="rect">
            <a:avLst/>
          </a:prstGeom>
          <a:noFill/>
        </p:spPr>
        <p:txBody>
          <a:bodyPr wrap="none" rtlCol="1">
            <a:spAutoFit/>
          </a:bodyPr>
          <a:lstStyle/>
          <a:p>
            <a:pPr algn="ctr"/>
            <a:r>
              <a:rPr lang="he-IL" sz="2800" dirty="0">
                <a:latin typeface="Calibri" panose="020F0502020204030204" pitchFamily="34" charset="0"/>
                <a:cs typeface="+mj-cs"/>
              </a:rPr>
              <a:t>מִסְפָּר שֶ</a:t>
            </a:r>
            <a:r>
              <a:rPr lang="he-IL" sz="2800" b="1" dirty="0">
                <a:latin typeface="Calibri" panose="020F0502020204030204" pitchFamily="34" charset="0"/>
                <a:cs typeface="+mj-cs"/>
              </a:rPr>
              <a:t>אִי אֶפְשָר</a:t>
            </a:r>
            <a:r>
              <a:rPr lang="he-IL" sz="2800" dirty="0">
                <a:latin typeface="Calibri" panose="020F0502020204030204" pitchFamily="34" charset="0"/>
                <a:cs typeface="+mj-cs"/>
              </a:rPr>
              <a:t> לְסַדֵר בְּזוּגוֹת </a:t>
            </a:r>
          </a:p>
          <a:p>
            <a:pPr algn="ctr"/>
            <a:r>
              <a:rPr lang="he-IL" sz="2800" dirty="0">
                <a:latin typeface="Calibri" panose="020F0502020204030204" pitchFamily="34" charset="0"/>
                <a:cs typeface="+mj-cs"/>
              </a:rPr>
              <a:t>נִקְרָא </a:t>
            </a:r>
            <a:r>
              <a:rPr lang="he-IL" sz="2800" b="1" dirty="0">
                <a:solidFill>
                  <a:srgbClr val="7030A0"/>
                </a:solidFill>
                <a:latin typeface="Calibri" panose="020F0502020204030204" pitchFamily="34" charset="0"/>
                <a:cs typeface="+mj-cs"/>
              </a:rPr>
              <a:t>מִסְפָּר אִי זוּגִי</a:t>
            </a:r>
            <a:r>
              <a:rPr lang="he-IL" sz="2800" dirty="0">
                <a:latin typeface="Calibri" panose="020F0502020204030204" pitchFamily="34" charset="0"/>
                <a:cs typeface="+mj-cs"/>
              </a:rPr>
              <a:t>.</a:t>
            </a:r>
          </a:p>
        </p:txBody>
      </p:sp>
      <p:sp>
        <p:nvSpPr>
          <p:cNvPr id="10" name="בועת דיבור: אליפסה 9">
            <a:extLst>
              <a:ext uri="{FF2B5EF4-FFF2-40B4-BE49-F238E27FC236}">
                <a16:creationId xmlns:a16="http://schemas.microsoft.com/office/drawing/2014/main" id="{0A5964FF-3577-0C8C-F0D0-CE96E660216A}"/>
              </a:ext>
            </a:extLst>
          </p:cNvPr>
          <p:cNvSpPr/>
          <p:nvPr/>
        </p:nvSpPr>
        <p:spPr>
          <a:xfrm>
            <a:off x="1857351" y="2789021"/>
            <a:ext cx="3742210" cy="1783681"/>
          </a:xfrm>
          <a:prstGeom prst="wedgeEllipseCallout">
            <a:avLst>
              <a:gd name="adj1" fmla="val -55732"/>
              <a:gd name="adj2" fmla="val 54968"/>
            </a:avLst>
          </a:prstGeom>
          <a:solidFill>
            <a:srgbClr val="F3A5BF"/>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latin typeface="Calibri" panose="020F0502020204030204" pitchFamily="34" charset="0"/>
                <a:cs typeface="+mj-cs"/>
              </a:rPr>
              <a:t>11 וּ־13 מִפְלָצוֹת לֹא הִצְלַחְנוּ לְסַדֵר בְּזוּגוֹת.</a:t>
            </a:r>
            <a:endParaRPr lang="en-US" sz="2800" dirty="0">
              <a:solidFill>
                <a:schemeClr val="tx1"/>
              </a:solidFill>
              <a:latin typeface="Calibri" panose="020F0502020204030204" pitchFamily="34" charset="0"/>
              <a:cs typeface="+mj-cs"/>
            </a:endParaRPr>
          </a:p>
        </p:txBody>
      </p:sp>
      <p:sp>
        <p:nvSpPr>
          <p:cNvPr id="15" name="קוביה 14">
            <a:extLst>
              <a:ext uri="{FF2B5EF4-FFF2-40B4-BE49-F238E27FC236}">
                <a16:creationId xmlns:a16="http://schemas.microsoft.com/office/drawing/2014/main" id="{97693057-303D-111C-7333-6E0A41FD0EC1}"/>
              </a:ext>
            </a:extLst>
          </p:cNvPr>
          <p:cNvSpPr/>
          <p:nvPr/>
        </p:nvSpPr>
        <p:spPr>
          <a:xfrm>
            <a:off x="9773027" y="3648934"/>
            <a:ext cx="1992831" cy="3133228"/>
          </a:xfrm>
          <a:prstGeom prst="cube">
            <a:avLst/>
          </a:prstGeom>
          <a:solidFill>
            <a:srgbClr val="CBA9E5"/>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cs typeface="+mj-cs"/>
              </a:rPr>
              <a:t>לַחֲצוּ עָלַי כְּדֵי לְהַמְשִיךְ.</a:t>
            </a:r>
          </a:p>
        </p:txBody>
      </p:sp>
      <p:sp>
        <p:nvSpPr>
          <p:cNvPr id="9" name="בועת דיבור: אליפסה 8">
            <a:extLst>
              <a:ext uri="{FF2B5EF4-FFF2-40B4-BE49-F238E27FC236}">
                <a16:creationId xmlns:a16="http://schemas.microsoft.com/office/drawing/2014/main" id="{627D57C1-90DC-C325-F6A2-93CF7288B173}"/>
              </a:ext>
            </a:extLst>
          </p:cNvPr>
          <p:cNvSpPr/>
          <p:nvPr/>
        </p:nvSpPr>
        <p:spPr>
          <a:xfrm>
            <a:off x="6273570" y="854416"/>
            <a:ext cx="3742210" cy="1783681"/>
          </a:xfrm>
          <a:prstGeom prst="wedgeEllipseCallout">
            <a:avLst>
              <a:gd name="adj1" fmla="val 64821"/>
              <a:gd name="adj2" fmla="val 62985"/>
            </a:avLst>
          </a:prstGeom>
          <a:solidFill>
            <a:srgbClr val="CBA9E5"/>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latin typeface="Calibri" panose="020F0502020204030204" pitchFamily="34" charset="0"/>
                <a:cs typeface="+mj-cs"/>
              </a:rPr>
              <a:t>10, 12, וְ־14 מִפְלָצוֹת הִצְלַחְנוּ לְסַדֵר בְּזוּגוֹת.</a:t>
            </a:r>
            <a:endParaRPr lang="en-US" sz="2800" dirty="0">
              <a:solidFill>
                <a:schemeClr val="tx1"/>
              </a:solidFill>
              <a:latin typeface="Calibri" panose="020F0502020204030204" pitchFamily="34" charset="0"/>
              <a:cs typeface="+mj-cs"/>
            </a:endParaRPr>
          </a:p>
        </p:txBody>
      </p:sp>
      <p:pic>
        <p:nvPicPr>
          <p:cNvPr id="6" name="תמונה 5" descr="תמונה שמכילה אוסף תמונות&#10;&#10;התיאור נוצר באופן אוטומטי">
            <a:extLst>
              <a:ext uri="{FF2B5EF4-FFF2-40B4-BE49-F238E27FC236}">
                <a16:creationId xmlns:a16="http://schemas.microsoft.com/office/drawing/2014/main" id="{D92B9060-6D77-E884-93CC-990E050FFD27}"/>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9205" b="90280" l="10000" r="95659">
                        <a14:foregroundMark x1="50341" y1="41016" x2="48091" y2="25184"/>
                        <a14:foregroundMark x1="48091" y1="25184" x2="51614" y2="20324"/>
                        <a14:foregroundMark x1="52477" y1="9205" x2="52477" y2="9205"/>
                        <a14:foregroundMark x1="64955" y1="19661" x2="65659" y2="20324"/>
                        <a14:foregroundMark x1="68023" y1="19219" x2="68023" y2="19219"/>
                        <a14:foregroundMark x1="61250" y1="19588" x2="61250" y2="19588"/>
                        <a14:foregroundMark x1="65364" y1="22901" x2="65023" y2="20619"/>
                        <a14:foregroundMark x1="69295" y1="25405" x2="69295" y2="25405"/>
                        <a14:foregroundMark x1="69659" y1="26215" x2="69773" y2="25847"/>
                        <a14:foregroundMark x1="70023" y1="28277" x2="70023" y2="28277"/>
                        <a14:foregroundMark x1="61909" y1="44035" x2="61523" y2="43373"/>
                        <a14:foregroundMark x1="64250" y1="59352" x2="62568" y2="73049"/>
                        <a14:foregroundMark x1="62568" y1="73049" x2="66091" y2="88365"/>
                        <a14:foregroundMark x1="64818" y1="71208" x2="64682" y2="69956"/>
                        <a14:foregroundMark x1="52750" y1="60383" x2="49523" y2="68189"/>
                        <a14:foregroundMark x1="49523" y1="68189" x2="47545" y2="81075"/>
                        <a14:foregroundMark x1="47545" y1="81075" x2="51250" y2="85714"/>
                        <a14:foregroundMark x1="51250" y1="85714" x2="52364" y2="89985"/>
                        <a14:foregroundMark x1="53068" y1="70619" x2="53000" y2="69809"/>
                        <a14:foregroundMark x1="47455" y1="68041" x2="47864" y2="67820"/>
                        <a14:foregroundMark x1="46955" y1="68262" x2="48023" y2="69809"/>
                        <a14:foregroundMark x1="53136" y1="67673" x2="52136" y2="68262"/>
                        <a14:foregroundMark x1="39682" y1="60898" x2="38409" y2="73417"/>
                        <a14:foregroundMark x1="38409" y1="73417" x2="31386" y2="81222"/>
                        <a14:foregroundMark x1="31909" y1="60236" x2="33341" y2="67084"/>
                        <a14:foregroundMark x1="37000" y1="85788" x2="38250" y2="90427"/>
                        <a14:foregroundMark x1="37841" y1="44624" x2="38682" y2="29602"/>
                        <a14:foregroundMark x1="38682" y1="29602" x2="38091" y2="16716"/>
                        <a14:foregroundMark x1="38091" y1="16716" x2="33955" y2="14801"/>
                        <a14:foregroundMark x1="33955" y1="14801" x2="32341" y2="27172"/>
                        <a14:foregroundMark x1="32341" y1="27172" x2="34182" y2="39691"/>
                        <a14:foregroundMark x1="34182" y1="39691" x2="33386" y2="44698"/>
                        <a14:foregroundMark x1="86809" y1="23343" x2="86659" y2="20987"/>
                        <a14:foregroundMark x1="86936" y1="25331" x2="86809" y2="23343"/>
                        <a14:foregroundMark x1="88159" y1="44551" x2="86936" y2="25331"/>
                        <a14:foregroundMark x1="88841" y1="14286" x2="90318" y2="21355"/>
                        <a14:foregroundMark x1="90545" y1="12813" x2="93091" y2="24374"/>
                        <a14:foregroundMark x1="93030" y1="25626" x2="92364" y2="39249"/>
                        <a14:foregroundMark x1="93091" y1="24374" x2="93030" y2="25626"/>
                        <a14:foregroundMark x1="92364" y1="39249" x2="91227" y2="40280"/>
                        <a14:foregroundMark x1="94560" y1="25626" x2="93977" y2="31296"/>
                        <a14:foregroundMark x1="94886" y1="22459" x2="94560" y2="25626"/>
                        <a14:foregroundMark x1="94432" y1="38292" x2="95659" y2="41311"/>
                        <a14:foregroundMark x1="90568" y1="59573" x2="88955" y2="74521"/>
                        <a14:foregroundMark x1="88955" y1="74521" x2="93409" y2="80854"/>
                        <a14:foregroundMark x1="93409" y1="80854" x2="93773" y2="59352"/>
                        <a14:foregroundMark x1="77295" y1="15758" x2="75659" y2="28866"/>
                        <a14:foregroundMark x1="75659" y1="28866" x2="78136" y2="39323"/>
                        <a14:foregroundMark x1="78738" y1="38508" x2="81727" y2="34462"/>
                        <a14:foregroundMark x1="81727" y1="34462" x2="80545" y2="20324"/>
                        <a14:foregroundMark x1="80545" y1="20324" x2="77545" y2="17378"/>
                        <a14:foregroundMark x1="77473" y1="40869" x2="77659" y2="39838"/>
                        <a14:foregroundMark x1="76955" y1="43741" x2="77473" y2="40869"/>
                        <a14:foregroundMark x1="78045" y1="39175" x2="78068" y2="39912"/>
                        <a14:foregroundMark x1="81886" y1="15317" x2="81386" y2="18189"/>
                        <a14:foregroundMark x1="75455" y1="17158" x2="75136" y2="15685"/>
                        <a14:foregroundMark x1="74659" y1="39838" x2="74705" y2="39985"/>
                        <a14:foregroundMark x1="75205" y1="41311" x2="75205" y2="41090"/>
                        <a14:foregroundMark x1="75705" y1="41016" x2="75705" y2="41016"/>
                        <a14:foregroundMark x1="82250" y1="41311" x2="82250" y2="41311"/>
                        <a14:foregroundMark x1="81091" y1="40943" x2="81091" y2="40943"/>
                        <a14:foregroundMark x1="48023" y1="18999" x2="51614" y2="16789"/>
                        <a14:foregroundMark x1="47136" y1="9205" x2="47205" y2="9205"/>
                        <a14:foregroundMark x1="81389" y1="60670" x2="78159" y2="62150"/>
                        <a14:foregroundMark x1="82659" y1="60088" x2="81943" y2="60416"/>
                        <a14:foregroundMark x1="78159" y1="62150" x2="75500" y2="72165"/>
                        <a14:foregroundMark x1="75500" y1="72165" x2="77273" y2="84683"/>
                        <a14:foregroundMark x1="77273" y1="84683" x2="81318" y2="81591"/>
                        <a14:foregroundMark x1="81318" y1="81591" x2="81659" y2="68778"/>
                        <a14:foregroundMark x1="81659" y1="68778" x2="83159" y2="58100"/>
                        <a14:foregroundMark x1="74977" y1="58100" x2="75500" y2="62150"/>
                        <a14:foregroundMark x1="63205" y1="64728" x2="62136" y2="78498"/>
                        <a14:foregroundMark x1="62136" y1="78498" x2="66091" y2="81517"/>
                        <a14:foregroundMark x1="66091" y1="81517" x2="66500" y2="67231"/>
                        <a14:foregroundMark x1="19841" y1="21281" x2="19750" y2="35862"/>
                        <a14:foregroundMark x1="19750" y1="35862" x2="23705" y2="32106"/>
                        <a14:foregroundMark x1="23705" y1="32106" x2="20659" y2="21281"/>
                        <a14:foregroundMark x1="20659" y1="21281" x2="19545" y2="21723"/>
                        <a14:foregroundMark x1="18409" y1="12297" x2="18364" y2="12297"/>
                        <a14:foregroundMark x1="21250" y1="10898" x2="21182" y2="11635"/>
                        <a14:foregroundMark x1="24023" y1="14359" x2="23614" y2="14580"/>
                        <a14:foregroundMark x1="23705" y1="12150" x2="23705" y2="12224"/>
                        <a14:foregroundMark x1="20955" y1="9647" x2="20432" y2="12518"/>
                        <a14:foregroundMark x1="24295" y1="12297" x2="23727" y2="15979"/>
                        <a14:foregroundMark x1="21705" y1="14728" x2="21705" y2="14728"/>
                        <a14:foregroundMark x1="21932" y1="10604" x2="21932" y2="10604"/>
                        <a14:foregroundMark x1="18182" y1="13844" x2="18182" y2="13844"/>
                        <a14:foregroundMark x1="19614" y1="12813" x2="19614" y2="12813"/>
                        <a14:foregroundMark x1="61477" y1="10677" x2="61477" y2="10677"/>
                        <a14:foregroundMark x1="24364" y1="74448" x2="20705" y2="84536"/>
                        <a14:foregroundMark x1="20705" y1="84536" x2="17886" y2="74890"/>
                        <a14:foregroundMark x1="17886" y1="74890" x2="20750" y2="65243"/>
                        <a14:foregroundMark x1="20750" y1="65243" x2="22864" y2="69440"/>
                        <a14:foregroundMark x1="18818" y1="64507" x2="18023" y2="61782"/>
                        <a14:foregroundMark x1="25023" y1="62150" x2="24295" y2="65979"/>
                        <a14:foregroundMark x1="75136" y1="14507" x2="75136" y2="14507"/>
                        <a14:foregroundMark x1="67795" y1="10457" x2="67818" y2="10457"/>
                        <a14:backgroundMark x1="76523" y1="39323" x2="76205" y2="40280"/>
                        <a14:backgroundMark x1="78409" y1="38071" x2="78271" y2="39103"/>
                        <a14:backgroundMark x1="78455" y1="40869" x2="78455" y2="40869"/>
                        <a14:backgroundMark x1="93886" y1="25626" x2="93886" y2="25626"/>
                        <a14:backgroundMark x1="87591" y1="25331" x2="87591" y2="25331"/>
                        <a14:backgroundMark x1="87864" y1="23343" x2="87864" y2="23343"/>
                        <a14:backgroundMark x1="81500" y1="60162" x2="81500" y2="60162"/>
                        <a14:backgroundMark x1="81818" y1="59794" x2="81227" y2="59867"/>
                        <a14:backgroundMark x1="22159" y1="17378" x2="22159" y2="17378"/>
                        <a14:backgroundMark x1="20273" y1="17894" x2="20273" y2="17894"/>
                      </a14:backgroundRemoval>
                    </a14:imgEffect>
                  </a14:imgLayer>
                </a14:imgProps>
              </a:ext>
              <a:ext uri="{28A0092B-C50C-407E-A947-70E740481C1C}">
                <a14:useLocalDpi xmlns:a14="http://schemas.microsoft.com/office/drawing/2010/main" val="0"/>
              </a:ext>
            </a:extLst>
          </a:blip>
          <a:srcRect l="30241" t="55946" r="59091" b="5580"/>
          <a:stretch/>
        </p:blipFill>
        <p:spPr>
          <a:xfrm>
            <a:off x="9773027" y="1818448"/>
            <a:ext cx="1957134" cy="2177863"/>
          </a:xfrm>
          <a:prstGeom prst="rect">
            <a:avLst/>
          </a:prstGeom>
        </p:spPr>
      </p:pic>
      <p:sp>
        <p:nvSpPr>
          <p:cNvPr id="17" name="קוביה 16">
            <a:extLst>
              <a:ext uri="{FF2B5EF4-FFF2-40B4-BE49-F238E27FC236}">
                <a16:creationId xmlns:a16="http://schemas.microsoft.com/office/drawing/2014/main" id="{CCF66F6C-B41C-9A42-6C66-515F19410D19}"/>
              </a:ext>
            </a:extLst>
          </p:cNvPr>
          <p:cNvSpPr/>
          <p:nvPr/>
        </p:nvSpPr>
        <p:spPr>
          <a:xfrm rot="16200000">
            <a:off x="937368" y="4504640"/>
            <a:ext cx="1421816" cy="3133228"/>
          </a:xfrm>
          <a:prstGeom prst="cube">
            <a:avLst/>
          </a:prstGeom>
          <a:solidFill>
            <a:srgbClr val="CBA9E5"/>
          </a:solidFill>
          <a:ln>
            <a:noFill/>
          </a:ln>
        </p:spPr>
        <p:style>
          <a:lnRef idx="2">
            <a:schemeClr val="accent1">
              <a:shade val="15000"/>
            </a:schemeClr>
          </a:lnRef>
          <a:fillRef idx="1">
            <a:schemeClr val="accent1"/>
          </a:fillRef>
          <a:effectRef idx="0">
            <a:schemeClr val="accent1"/>
          </a:effectRef>
          <a:fontRef idx="minor">
            <a:schemeClr val="lt1"/>
          </a:fontRef>
        </p:style>
        <p:txBody>
          <a:bodyPr vert="vert" rtlCol="1" anchor="ctr"/>
          <a:lstStyle/>
          <a:p>
            <a:pPr algn="ctr"/>
            <a:r>
              <a:rPr lang="he-IL" sz="2800" dirty="0">
                <a:cs typeface="+mj-cs"/>
              </a:rPr>
              <a:t>לַחֲצוּ עָלַי כְּדֵי לְהַמְשִיךְ.</a:t>
            </a:r>
          </a:p>
        </p:txBody>
      </p:sp>
      <p:pic>
        <p:nvPicPr>
          <p:cNvPr id="8" name="תמונה 7" descr="תמונה שמכילה אוסף תמונות&#10;&#10;התיאור נוצר באופן אוטומטי">
            <a:extLst>
              <a:ext uri="{FF2B5EF4-FFF2-40B4-BE49-F238E27FC236}">
                <a16:creationId xmlns:a16="http://schemas.microsoft.com/office/drawing/2014/main" id="{194F693B-C323-8511-D0C7-C126BDAEF6CD}"/>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9205" b="90280" l="10000" r="95659">
                        <a14:foregroundMark x1="50341" y1="41016" x2="48091" y2="25184"/>
                        <a14:foregroundMark x1="48091" y1="25184" x2="51614" y2="20324"/>
                        <a14:foregroundMark x1="52477" y1="9205" x2="52477" y2="9205"/>
                        <a14:foregroundMark x1="64955" y1="19661" x2="65659" y2="20324"/>
                        <a14:foregroundMark x1="68023" y1="19219" x2="68023" y2="19219"/>
                        <a14:foregroundMark x1="61250" y1="19588" x2="61250" y2="19588"/>
                        <a14:foregroundMark x1="65364" y1="22901" x2="65023" y2="20619"/>
                        <a14:foregroundMark x1="69295" y1="25405" x2="69295" y2="25405"/>
                        <a14:foregroundMark x1="69659" y1="26215" x2="69773" y2="25847"/>
                        <a14:foregroundMark x1="70023" y1="28277" x2="70023" y2="28277"/>
                        <a14:foregroundMark x1="61909" y1="44035" x2="61523" y2="43373"/>
                        <a14:foregroundMark x1="64250" y1="59352" x2="62568" y2="73049"/>
                        <a14:foregroundMark x1="62568" y1="73049" x2="66091" y2="88365"/>
                        <a14:foregroundMark x1="64818" y1="71208" x2="64682" y2="69956"/>
                        <a14:foregroundMark x1="52750" y1="60383" x2="49523" y2="68189"/>
                        <a14:foregroundMark x1="49523" y1="68189" x2="47545" y2="81075"/>
                        <a14:foregroundMark x1="47545" y1="81075" x2="51250" y2="85714"/>
                        <a14:foregroundMark x1="51250" y1="85714" x2="52364" y2="89985"/>
                        <a14:foregroundMark x1="53068" y1="70619" x2="53000" y2="69809"/>
                        <a14:foregroundMark x1="47455" y1="68041" x2="47864" y2="67820"/>
                        <a14:foregroundMark x1="46955" y1="68262" x2="48023" y2="69809"/>
                        <a14:foregroundMark x1="53136" y1="67673" x2="52136" y2="68262"/>
                        <a14:foregroundMark x1="39682" y1="60898" x2="38409" y2="73417"/>
                        <a14:foregroundMark x1="38409" y1="73417" x2="31386" y2="81222"/>
                        <a14:foregroundMark x1="31909" y1="60236" x2="33341" y2="67084"/>
                        <a14:foregroundMark x1="37000" y1="85788" x2="38250" y2="90427"/>
                        <a14:foregroundMark x1="37841" y1="44624" x2="38682" y2="29602"/>
                        <a14:foregroundMark x1="38682" y1="29602" x2="38091" y2="16716"/>
                        <a14:foregroundMark x1="38091" y1="16716" x2="33955" y2="14801"/>
                        <a14:foregroundMark x1="33955" y1="14801" x2="32341" y2="27172"/>
                        <a14:foregroundMark x1="32341" y1="27172" x2="34182" y2="39691"/>
                        <a14:foregroundMark x1="34182" y1="39691" x2="33386" y2="44698"/>
                        <a14:foregroundMark x1="86809" y1="23343" x2="86659" y2="20987"/>
                        <a14:foregroundMark x1="86936" y1="25331" x2="86809" y2="23343"/>
                        <a14:foregroundMark x1="88159" y1="44551" x2="86936" y2="25331"/>
                        <a14:foregroundMark x1="88841" y1="14286" x2="90318" y2="21355"/>
                        <a14:foregroundMark x1="90545" y1="12813" x2="93091" y2="24374"/>
                        <a14:foregroundMark x1="93030" y1="25626" x2="92364" y2="39249"/>
                        <a14:foregroundMark x1="93091" y1="24374" x2="93030" y2="25626"/>
                        <a14:foregroundMark x1="92364" y1="39249" x2="91227" y2="40280"/>
                        <a14:foregroundMark x1="94560" y1="25626" x2="93977" y2="31296"/>
                        <a14:foregroundMark x1="94886" y1="22459" x2="94560" y2="25626"/>
                        <a14:foregroundMark x1="94432" y1="38292" x2="95659" y2="41311"/>
                        <a14:foregroundMark x1="90568" y1="59573" x2="88955" y2="74521"/>
                        <a14:foregroundMark x1="88955" y1="74521" x2="93409" y2="80854"/>
                        <a14:foregroundMark x1="93409" y1="80854" x2="93773" y2="59352"/>
                        <a14:foregroundMark x1="77295" y1="15758" x2="75659" y2="28866"/>
                        <a14:foregroundMark x1="75659" y1="28866" x2="78136" y2="39323"/>
                        <a14:foregroundMark x1="78738" y1="38508" x2="81727" y2="34462"/>
                        <a14:foregroundMark x1="81727" y1="34462" x2="80545" y2="20324"/>
                        <a14:foregroundMark x1="80545" y1="20324" x2="77545" y2="17378"/>
                        <a14:foregroundMark x1="77473" y1="40869" x2="77659" y2="39838"/>
                        <a14:foregroundMark x1="76955" y1="43741" x2="77473" y2="40869"/>
                        <a14:foregroundMark x1="78045" y1="39175" x2="78068" y2="39912"/>
                        <a14:foregroundMark x1="81886" y1="15317" x2="81386" y2="18189"/>
                        <a14:foregroundMark x1="75455" y1="17158" x2="75136" y2="15685"/>
                        <a14:foregroundMark x1="74659" y1="39838" x2="74705" y2="39985"/>
                        <a14:foregroundMark x1="75205" y1="41311" x2="75205" y2="41090"/>
                        <a14:foregroundMark x1="75705" y1="41016" x2="75705" y2="41016"/>
                        <a14:foregroundMark x1="82250" y1="41311" x2="82250" y2="41311"/>
                        <a14:foregroundMark x1="81091" y1="40943" x2="81091" y2="40943"/>
                        <a14:foregroundMark x1="48023" y1="18999" x2="51614" y2="16789"/>
                        <a14:foregroundMark x1="47136" y1="9205" x2="47205" y2="9205"/>
                        <a14:foregroundMark x1="81389" y1="60670" x2="78159" y2="62150"/>
                        <a14:foregroundMark x1="82659" y1="60088" x2="81943" y2="60416"/>
                        <a14:foregroundMark x1="78159" y1="62150" x2="75500" y2="72165"/>
                        <a14:foregroundMark x1="75500" y1="72165" x2="77273" y2="84683"/>
                        <a14:foregroundMark x1="77273" y1="84683" x2="81318" y2="81591"/>
                        <a14:foregroundMark x1="81318" y1="81591" x2="81659" y2="68778"/>
                        <a14:foregroundMark x1="81659" y1="68778" x2="83159" y2="58100"/>
                        <a14:foregroundMark x1="74977" y1="58100" x2="75500" y2="62150"/>
                        <a14:foregroundMark x1="63205" y1="64728" x2="62136" y2="78498"/>
                        <a14:foregroundMark x1="62136" y1="78498" x2="66091" y2="81517"/>
                        <a14:foregroundMark x1="66091" y1="81517" x2="66500" y2="67231"/>
                        <a14:foregroundMark x1="19841" y1="21281" x2="19750" y2="35862"/>
                        <a14:foregroundMark x1="19750" y1="35862" x2="23705" y2="32106"/>
                        <a14:foregroundMark x1="23705" y1="32106" x2="20659" y2="21281"/>
                        <a14:foregroundMark x1="20659" y1="21281" x2="19545" y2="21723"/>
                        <a14:foregroundMark x1="18409" y1="12297" x2="18364" y2="12297"/>
                        <a14:foregroundMark x1="21250" y1="10898" x2="21182" y2="11635"/>
                        <a14:foregroundMark x1="24023" y1="14359" x2="23614" y2="14580"/>
                        <a14:foregroundMark x1="23705" y1="12150" x2="23705" y2="12224"/>
                        <a14:foregroundMark x1="20955" y1="9647" x2="20432" y2="12518"/>
                        <a14:foregroundMark x1="24295" y1="12297" x2="23727" y2="15979"/>
                        <a14:foregroundMark x1="21705" y1="14728" x2="21705" y2="14728"/>
                        <a14:foregroundMark x1="21932" y1="10604" x2="21932" y2="10604"/>
                        <a14:foregroundMark x1="18182" y1="13844" x2="18182" y2="13844"/>
                        <a14:foregroundMark x1="19614" y1="12813" x2="19614" y2="12813"/>
                        <a14:foregroundMark x1="61477" y1="10677" x2="61477" y2="10677"/>
                        <a14:foregroundMark x1="24364" y1="74448" x2="20705" y2="84536"/>
                        <a14:foregroundMark x1="20705" y1="84536" x2="17886" y2="74890"/>
                        <a14:foregroundMark x1="17886" y1="74890" x2="20750" y2="65243"/>
                        <a14:foregroundMark x1="20750" y1="65243" x2="22864" y2="69440"/>
                        <a14:foregroundMark x1="18818" y1="64507" x2="18023" y2="61782"/>
                        <a14:foregroundMark x1="25023" y1="62150" x2="24295" y2="65979"/>
                        <a14:foregroundMark x1="75136" y1="14507" x2="75136" y2="14507"/>
                        <a14:foregroundMark x1="67795" y1="10457" x2="67818" y2="10457"/>
                        <a14:backgroundMark x1="76523" y1="39323" x2="76205" y2="40280"/>
                        <a14:backgroundMark x1="78409" y1="38071" x2="78271" y2="39103"/>
                        <a14:backgroundMark x1="78455" y1="40869" x2="78455" y2="40869"/>
                        <a14:backgroundMark x1="93886" y1="25626" x2="93886" y2="25626"/>
                        <a14:backgroundMark x1="87591" y1="25331" x2="87591" y2="25331"/>
                        <a14:backgroundMark x1="87864" y1="23343" x2="87864" y2="23343"/>
                        <a14:backgroundMark x1="81500" y1="60162" x2="81500" y2="60162"/>
                        <a14:backgroundMark x1="81818" y1="59794" x2="81227" y2="59867"/>
                        <a14:backgroundMark x1="22159" y1="17378" x2="22159" y2="17378"/>
                        <a14:backgroundMark x1="20273" y1="17894" x2="20273" y2="17894"/>
                      </a14:backgroundRemoval>
                    </a14:imgEffect>
                  </a14:imgLayer>
                </a14:imgProps>
              </a:ext>
              <a:ext uri="{28A0092B-C50C-407E-A947-70E740481C1C}">
                <a14:useLocalDpi xmlns:a14="http://schemas.microsoft.com/office/drawing/2010/main" val="0"/>
              </a:ext>
            </a:extLst>
          </a:blip>
          <a:srcRect l="58076" t="54517" r="29010" b="7140"/>
          <a:stretch/>
        </p:blipFill>
        <p:spPr>
          <a:xfrm>
            <a:off x="229683" y="3564364"/>
            <a:ext cx="2282019" cy="2090670"/>
          </a:xfrm>
          <a:prstGeom prst="rect">
            <a:avLst/>
          </a:prstGeom>
        </p:spPr>
      </p:pic>
    </p:spTree>
    <p:extLst>
      <p:ext uri="{BB962C8B-B14F-4D97-AF65-F5344CB8AC3E}">
        <p14:creationId xmlns:p14="http://schemas.microsoft.com/office/powerpoint/2010/main" val="2111238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2" nodeType="withEffect">
                                  <p:stCondLst>
                                    <p:cond delay="0"/>
                                  </p:stCondLst>
                                  <p:childTnLst>
                                    <p:set>
                                      <p:cBhvr>
                                        <p:cTn id="6" dur="1" fill="hold">
                                          <p:stCondLst>
                                            <p:cond delay="0"/>
                                          </p:stCondLst>
                                        </p:cTn>
                                        <p:tgtEl>
                                          <p:spTgt spid="1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7"/>
                    </p:tgtEl>
                  </p:cond>
                </p:stCondLst>
                <p:endSync evt="end" delay="0">
                  <p:rtn val="all"/>
                </p:endSync>
                <p:childTnLst>
                  <p:par>
                    <p:cTn id="8" fill="hold">
                      <p:stCondLst>
                        <p:cond delay="0"/>
                      </p:stCondLst>
                      <p:childTnLst>
                        <p:par>
                          <p:cTn id="9" fill="hold">
                            <p:stCondLst>
                              <p:cond delay="0"/>
                            </p:stCondLst>
                            <p:childTnLst>
                              <p:par>
                                <p:cTn id="10" presetID="1" presetClass="entr" presetSubtype="0" fill="hold" grpId="0" nodeType="withEffect">
                                  <p:stCondLst>
                                    <p:cond delay="0"/>
                                  </p:stCondLst>
                                  <p:childTnLst>
                                    <p:set>
                                      <p:cBhvr>
                                        <p:cTn id="11" dur="1" fill="hold">
                                          <p:stCondLst>
                                            <p:cond delay="0"/>
                                          </p:stCondLst>
                                        </p:cTn>
                                        <p:tgtEl>
                                          <p:spTgt spid="43"/>
                                        </p:tgtEl>
                                        <p:attrNameLst>
                                          <p:attrName>style.visibility</p:attrName>
                                        </p:attrNameLst>
                                      </p:cBhvr>
                                      <p:to>
                                        <p:strVal val="visible"/>
                                      </p:to>
                                    </p:set>
                                  </p:childTnLst>
                                </p:cTn>
                              </p:par>
                              <p:par>
                                <p:cTn id="12" presetID="3" presetClass="emph" presetSubtype="2" fill="hold" grpId="0" nodeType="withEffect">
                                  <p:stCondLst>
                                    <p:cond delay="0"/>
                                  </p:stCondLst>
                                  <p:childTnLst>
                                    <p:animClr clrSpc="rgb" dir="cw">
                                      <p:cBhvr override="childStyle">
                                        <p:cTn id="13" dur="2000" fill="hold"/>
                                        <p:tgtEl>
                                          <p:spTgt spid="17"/>
                                        </p:tgtEl>
                                        <p:attrNameLst>
                                          <p:attrName>style.color</p:attrName>
                                        </p:attrNameLst>
                                      </p:cBhvr>
                                      <p:to>
                                        <a:srgbClr val="CBA9E5"/>
                                      </p:to>
                                    </p:animClr>
                                  </p:childTnLst>
                                </p:cTn>
                              </p:par>
                            </p:childTnLst>
                          </p:cTn>
                        </p:par>
                      </p:childTnLst>
                    </p:cTn>
                  </p:par>
                </p:childTnLst>
              </p:cTn>
              <p:nextCondLst>
                <p:cond evt="onClick" delay="0">
                  <p:tgtEl>
                    <p:spTgt spid="17"/>
                  </p:tgtEl>
                </p:cond>
              </p:nextCondLst>
            </p:seq>
            <p:seq concurrent="1" nextAc="seek">
              <p:cTn id="14" restart="whenNotActive" fill="hold" evtFilter="cancelBubble" nodeType="interactiveSeq">
                <p:stCondLst>
                  <p:cond evt="onClick" delay="0">
                    <p:tgtEl>
                      <p:spTgt spid="15"/>
                    </p:tgtEl>
                  </p:cond>
                </p:stCondLst>
                <p:endSync evt="end" delay="0">
                  <p:rtn val="all"/>
                </p:endSync>
                <p:childTnLst>
                  <p:par>
                    <p:cTn id="15" fill="hold">
                      <p:stCondLst>
                        <p:cond delay="0"/>
                      </p:stCondLst>
                      <p:childTnLst>
                        <p:par>
                          <p:cTn id="16" fill="hold">
                            <p:stCondLst>
                              <p:cond delay="0"/>
                            </p:stCondLst>
                            <p:childTnLst>
                              <p:par>
                                <p:cTn id="17" presetID="1" presetClass="entr" presetSubtype="0" fill="hold" grpId="0" nodeType="afterEffect">
                                  <p:stCondLst>
                                    <p:cond delay="0"/>
                                  </p:stCondLst>
                                  <p:childTnLst>
                                    <p:set>
                                      <p:cBhvr>
                                        <p:cTn id="18" dur="1" fill="hold">
                                          <p:stCondLst>
                                            <p:cond delay="0"/>
                                          </p:stCondLst>
                                        </p:cTn>
                                        <p:tgtEl>
                                          <p:spTgt spid="2"/>
                                        </p:tgtEl>
                                        <p:attrNameLst>
                                          <p:attrName>style.visibility</p:attrName>
                                        </p:attrNameLst>
                                      </p:cBhvr>
                                      <p:to>
                                        <p:strVal val="visible"/>
                                      </p:to>
                                    </p:set>
                                  </p:childTnLst>
                                </p:cTn>
                              </p:par>
                              <p:par>
                                <p:cTn id="19" presetID="3" presetClass="emph" presetSubtype="2" fill="hold" grpId="0" nodeType="withEffect">
                                  <p:stCondLst>
                                    <p:cond delay="0"/>
                                  </p:stCondLst>
                                  <p:childTnLst>
                                    <p:animClr clrSpc="rgb" dir="cw">
                                      <p:cBhvr override="childStyle">
                                        <p:cTn id="20" dur="2000" fill="hold"/>
                                        <p:tgtEl>
                                          <p:spTgt spid="15"/>
                                        </p:tgtEl>
                                        <p:attrNameLst>
                                          <p:attrName>style.color</p:attrName>
                                        </p:attrNameLst>
                                      </p:cBhvr>
                                      <p:to>
                                        <a:srgbClr val="CBA9E5"/>
                                      </p:to>
                                    </p:animClr>
                                  </p:childTnLst>
                                </p:cTn>
                              </p:par>
                            </p:childTnLst>
                          </p:cTn>
                        </p:par>
                        <p:par>
                          <p:cTn id="21" fill="hold">
                            <p:stCondLst>
                              <p:cond delay="2000"/>
                            </p:stCondLst>
                            <p:childTnLst>
                              <p:par>
                                <p:cTn id="22" presetID="1" presetClass="entr" presetSubtype="0" fill="hold" grpId="1" nodeType="afterEffect">
                                  <p:stCondLst>
                                    <p:cond delay="0"/>
                                  </p:stCondLst>
                                  <p:childTnLst>
                                    <p:set>
                                      <p:cBhvr>
                                        <p:cTn id="23" dur="1" fill="hold">
                                          <p:stCondLst>
                                            <p:cond delay="0"/>
                                          </p:stCondLst>
                                        </p:cTn>
                                        <p:tgtEl>
                                          <p:spTgt spid="17"/>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8"/>
                                        </p:tgtEl>
                                        <p:attrNameLst>
                                          <p:attrName>style.visibility</p:attrName>
                                        </p:attrNameLst>
                                      </p:cBhvr>
                                      <p:to>
                                        <p:strVal val="visible"/>
                                      </p:to>
                                    </p:set>
                                  </p:childTnLst>
                                </p:cTn>
                              </p:par>
                            </p:childTnLst>
                          </p:cTn>
                        </p:par>
                      </p:childTnLst>
                    </p:cTn>
                  </p:par>
                </p:childTnLst>
              </p:cTn>
              <p:nextCondLst>
                <p:cond evt="onClick" delay="0">
                  <p:tgtEl>
                    <p:spTgt spid="15"/>
                  </p:tgtEl>
                </p:cond>
              </p:nextCondLst>
            </p:seq>
          </p:childTnLst>
        </p:cTn>
      </p:par>
    </p:tnLst>
    <p:bldLst>
      <p:bldP spid="2" grpId="0"/>
      <p:bldP spid="43" grpId="0"/>
      <p:bldP spid="10" grpId="0" animBg="1"/>
      <p:bldP spid="15" grpId="0" animBg="1"/>
      <p:bldP spid="17" grpId="0" animBg="1"/>
      <p:bldP spid="17" grpId="1" animBg="1"/>
      <p:bldP spid="17" grpId="2"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תיבת טקסט 3">
            <a:extLst>
              <a:ext uri="{FF2B5EF4-FFF2-40B4-BE49-F238E27FC236}">
                <a16:creationId xmlns:a16="http://schemas.microsoft.com/office/drawing/2014/main" id="{9D30EC17-988E-0A21-EF2D-71215FEAAFF6}"/>
              </a:ext>
            </a:extLst>
          </p:cNvPr>
          <p:cNvSpPr txBox="1"/>
          <p:nvPr/>
        </p:nvSpPr>
        <p:spPr>
          <a:xfrm>
            <a:off x="3582549" y="-155620"/>
            <a:ext cx="9158868" cy="800219"/>
          </a:xfrm>
          <a:prstGeom prst="rect">
            <a:avLst/>
          </a:prstGeom>
          <a:noFill/>
        </p:spPr>
        <p:txBody>
          <a:bodyPr wrap="square" rtlCol="1">
            <a:spAutoFit/>
          </a:bodyPr>
          <a:lstStyle/>
          <a:p>
            <a:endParaRPr lang="he-IL" dirty="0"/>
          </a:p>
          <a:p>
            <a:pPr marL="714375"/>
            <a:r>
              <a:rPr lang="he-IL" sz="2800" dirty="0"/>
              <a:t>לַפְּעִילוּת צָרִיךְ:</a:t>
            </a:r>
            <a:endParaRPr lang="en-US" sz="2800" dirty="0"/>
          </a:p>
        </p:txBody>
      </p:sp>
      <p:sp>
        <p:nvSpPr>
          <p:cNvPr id="6" name="תיבת טקסט 5">
            <a:extLst>
              <a:ext uri="{FF2B5EF4-FFF2-40B4-BE49-F238E27FC236}">
                <a16:creationId xmlns:a16="http://schemas.microsoft.com/office/drawing/2014/main" id="{1B81DE97-9C2B-7D6A-CD6C-A17D03A5A6C9}"/>
              </a:ext>
            </a:extLst>
          </p:cNvPr>
          <p:cNvSpPr txBox="1"/>
          <p:nvPr/>
        </p:nvSpPr>
        <p:spPr>
          <a:xfrm>
            <a:off x="10712137" y="3525693"/>
            <a:ext cx="1996285" cy="954107"/>
          </a:xfrm>
          <a:prstGeom prst="rect">
            <a:avLst/>
          </a:prstGeom>
          <a:noFill/>
        </p:spPr>
        <p:txBody>
          <a:bodyPr wrap="square" rtlCol="1">
            <a:spAutoFit/>
          </a:bodyPr>
          <a:lstStyle/>
          <a:p>
            <a:endParaRPr lang="he-IL" sz="2800" dirty="0"/>
          </a:p>
          <a:p>
            <a:pPr marL="715963"/>
            <a:r>
              <a:rPr lang="he-IL" sz="2800" dirty="0"/>
              <a:t>הוֹרָאוֹת</a:t>
            </a:r>
          </a:p>
        </p:txBody>
      </p:sp>
      <p:sp>
        <p:nvSpPr>
          <p:cNvPr id="8" name="תיבת טקסט 7">
            <a:extLst>
              <a:ext uri="{FF2B5EF4-FFF2-40B4-BE49-F238E27FC236}">
                <a16:creationId xmlns:a16="http://schemas.microsoft.com/office/drawing/2014/main" id="{9933A153-57FD-C8A2-562C-2DE31E04C532}"/>
              </a:ext>
            </a:extLst>
          </p:cNvPr>
          <p:cNvSpPr txBox="1"/>
          <p:nvPr/>
        </p:nvSpPr>
        <p:spPr>
          <a:xfrm>
            <a:off x="227682" y="3429000"/>
            <a:ext cx="3419872" cy="800219"/>
          </a:xfrm>
          <a:prstGeom prst="rect">
            <a:avLst/>
          </a:prstGeom>
          <a:noFill/>
        </p:spPr>
        <p:txBody>
          <a:bodyPr wrap="square" rtlCol="1">
            <a:spAutoFit/>
          </a:bodyPr>
          <a:lstStyle/>
          <a:p>
            <a:endParaRPr lang="he-IL" dirty="0"/>
          </a:p>
          <a:p>
            <a:pPr marL="715963"/>
            <a:r>
              <a:rPr lang="he-IL" sz="2800" dirty="0"/>
              <a:t>דַף מַדְבֵּקוֹת</a:t>
            </a:r>
          </a:p>
        </p:txBody>
      </p:sp>
      <p:sp>
        <p:nvSpPr>
          <p:cNvPr id="9" name="תיבת טקסט 8">
            <a:extLst>
              <a:ext uri="{FF2B5EF4-FFF2-40B4-BE49-F238E27FC236}">
                <a16:creationId xmlns:a16="http://schemas.microsoft.com/office/drawing/2014/main" id="{F8566631-B5F8-644E-7150-99A25DDCA54E}"/>
              </a:ext>
            </a:extLst>
          </p:cNvPr>
          <p:cNvSpPr txBox="1"/>
          <p:nvPr/>
        </p:nvSpPr>
        <p:spPr>
          <a:xfrm>
            <a:off x="1205615" y="4131658"/>
            <a:ext cx="11467549" cy="1815882"/>
          </a:xfrm>
          <a:prstGeom prst="rect">
            <a:avLst/>
          </a:prstGeom>
          <a:noFill/>
        </p:spPr>
        <p:txBody>
          <a:bodyPr wrap="square" rtlCol="1">
            <a:spAutoFit/>
          </a:bodyPr>
          <a:lstStyle/>
          <a:p>
            <a:endParaRPr lang="he-IL" sz="2800" dirty="0"/>
          </a:p>
          <a:p>
            <a:pPr marL="1230313" indent="-514350">
              <a:buFont typeface="+mj-lt"/>
              <a:buAutoNum type="arabicPeriod"/>
            </a:pPr>
            <a:r>
              <a:rPr lang="he-IL" sz="2800" dirty="0"/>
              <a:t>כִּתְבוּ בְּרֹאש הַדַף הַלָבָן מִסְפָּר בֵּין 15 לִ־30. </a:t>
            </a:r>
          </a:p>
          <a:p>
            <a:pPr marL="1230313" indent="-514350">
              <a:buFont typeface="+mj-lt"/>
              <a:buAutoNum type="arabicPeriod"/>
            </a:pPr>
            <a:r>
              <a:rPr lang="he-IL" sz="2800" dirty="0"/>
              <a:t>נַסוּ לְסַדֵר בְּזוּגוֹת אֶת הַמַדְבֵּקוֹת לְפִי הַמִסְפָּר שֶבְּחַרְתֶם וּכְתַבְתֶם עַל הַדַף הַלָבָן.</a:t>
            </a:r>
          </a:p>
          <a:p>
            <a:pPr marL="1230313" indent="-514350">
              <a:buFont typeface="+mj-lt"/>
              <a:buAutoNum type="arabicPeriod"/>
            </a:pPr>
            <a:r>
              <a:rPr lang="he-IL" sz="2800" dirty="0"/>
              <a:t>הַאִם הַמִסְפָּר שֶבְּחַרְתֶם זוּגִי אוֹ אִי־זוּגִי? כִּתְבוּ בְּתַחְתִית הַדַף.</a:t>
            </a:r>
          </a:p>
        </p:txBody>
      </p:sp>
      <p:sp>
        <p:nvSpPr>
          <p:cNvPr id="2" name="מלבן 1">
            <a:extLst>
              <a:ext uri="{FF2B5EF4-FFF2-40B4-BE49-F238E27FC236}">
                <a16:creationId xmlns:a16="http://schemas.microsoft.com/office/drawing/2014/main" id="{AE35AED4-0201-11CB-7E90-A97E5DC09F8D}"/>
              </a:ext>
            </a:extLst>
          </p:cNvPr>
          <p:cNvSpPr/>
          <p:nvPr/>
        </p:nvSpPr>
        <p:spPr>
          <a:xfrm>
            <a:off x="1035742" y="644599"/>
            <a:ext cx="2292500" cy="2988742"/>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nvGrpSpPr>
          <p:cNvPr id="144" name="קבוצה 143">
            <a:extLst>
              <a:ext uri="{FF2B5EF4-FFF2-40B4-BE49-F238E27FC236}">
                <a16:creationId xmlns:a16="http://schemas.microsoft.com/office/drawing/2014/main" id="{ACE9341A-A3BA-A7CD-0169-70C236C7F189}"/>
              </a:ext>
            </a:extLst>
          </p:cNvPr>
          <p:cNvGrpSpPr/>
          <p:nvPr/>
        </p:nvGrpSpPr>
        <p:grpSpPr>
          <a:xfrm>
            <a:off x="1114608" y="704939"/>
            <a:ext cx="2127725" cy="2828437"/>
            <a:chOff x="1114608" y="704939"/>
            <a:chExt cx="2127725" cy="2828437"/>
          </a:xfrm>
        </p:grpSpPr>
        <p:grpSp>
          <p:nvGrpSpPr>
            <p:cNvPr id="22" name="קבוצה 21">
              <a:extLst>
                <a:ext uri="{FF2B5EF4-FFF2-40B4-BE49-F238E27FC236}">
                  <a16:creationId xmlns:a16="http://schemas.microsoft.com/office/drawing/2014/main" id="{89ED15E2-89DC-F269-7810-E604E3EA3631}"/>
                </a:ext>
              </a:extLst>
            </p:cNvPr>
            <p:cNvGrpSpPr/>
            <p:nvPr/>
          </p:nvGrpSpPr>
          <p:grpSpPr>
            <a:xfrm>
              <a:off x="1114608" y="704939"/>
              <a:ext cx="2127725" cy="182014"/>
              <a:chOff x="1114644" y="704939"/>
              <a:chExt cx="2127725" cy="182014"/>
            </a:xfrm>
          </p:grpSpPr>
          <p:sp>
            <p:nvSpPr>
              <p:cNvPr id="10" name="אליפסה 9">
                <a:extLst>
                  <a:ext uri="{FF2B5EF4-FFF2-40B4-BE49-F238E27FC236}">
                    <a16:creationId xmlns:a16="http://schemas.microsoft.com/office/drawing/2014/main" id="{837DB58B-9D8F-9639-BD78-8513FEFA965F}"/>
                  </a:ext>
                </a:extLst>
              </p:cNvPr>
              <p:cNvSpPr/>
              <p:nvPr/>
            </p:nvSpPr>
            <p:spPr>
              <a:xfrm>
                <a:off x="1114644" y="704939"/>
                <a:ext cx="182014" cy="18201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1" name="אליפסה 10">
                <a:extLst>
                  <a:ext uri="{FF2B5EF4-FFF2-40B4-BE49-F238E27FC236}">
                    <a16:creationId xmlns:a16="http://schemas.microsoft.com/office/drawing/2014/main" id="{7ECE46C5-12F6-9EAC-DC10-2FAB33B13612}"/>
                  </a:ext>
                </a:extLst>
              </p:cNvPr>
              <p:cNvSpPr/>
              <p:nvPr/>
            </p:nvSpPr>
            <p:spPr>
              <a:xfrm>
                <a:off x="1330834" y="704939"/>
                <a:ext cx="182014" cy="18201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2" name="אליפסה 11">
                <a:extLst>
                  <a:ext uri="{FF2B5EF4-FFF2-40B4-BE49-F238E27FC236}">
                    <a16:creationId xmlns:a16="http://schemas.microsoft.com/office/drawing/2014/main" id="{B91279CA-F8F7-4A6E-D7F7-5359582A6EE9}"/>
                  </a:ext>
                </a:extLst>
              </p:cNvPr>
              <p:cNvSpPr/>
              <p:nvPr/>
            </p:nvSpPr>
            <p:spPr>
              <a:xfrm>
                <a:off x="1547024" y="704939"/>
                <a:ext cx="182014" cy="18201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5" name="אליפסה 14">
                <a:extLst>
                  <a:ext uri="{FF2B5EF4-FFF2-40B4-BE49-F238E27FC236}">
                    <a16:creationId xmlns:a16="http://schemas.microsoft.com/office/drawing/2014/main" id="{37FAC346-586E-787C-34FF-E84852CC00F0}"/>
                  </a:ext>
                </a:extLst>
              </p:cNvPr>
              <p:cNvSpPr/>
              <p:nvPr/>
            </p:nvSpPr>
            <p:spPr>
              <a:xfrm>
                <a:off x="1763214" y="704939"/>
                <a:ext cx="182014" cy="18201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6" name="אליפסה 15">
                <a:extLst>
                  <a:ext uri="{FF2B5EF4-FFF2-40B4-BE49-F238E27FC236}">
                    <a16:creationId xmlns:a16="http://schemas.microsoft.com/office/drawing/2014/main" id="{BAA47CBE-92E9-B981-4471-3FC258E4C355}"/>
                  </a:ext>
                </a:extLst>
              </p:cNvPr>
              <p:cNvSpPr/>
              <p:nvPr/>
            </p:nvSpPr>
            <p:spPr>
              <a:xfrm>
                <a:off x="1979404" y="704939"/>
                <a:ext cx="182014" cy="18201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7" name="אליפסה 16">
                <a:extLst>
                  <a:ext uri="{FF2B5EF4-FFF2-40B4-BE49-F238E27FC236}">
                    <a16:creationId xmlns:a16="http://schemas.microsoft.com/office/drawing/2014/main" id="{5CA15A65-A64E-1030-97A9-FFDEF230A6F4}"/>
                  </a:ext>
                </a:extLst>
              </p:cNvPr>
              <p:cNvSpPr/>
              <p:nvPr/>
            </p:nvSpPr>
            <p:spPr>
              <a:xfrm>
                <a:off x="2195594" y="704939"/>
                <a:ext cx="182014" cy="18201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8" name="אליפסה 17">
                <a:extLst>
                  <a:ext uri="{FF2B5EF4-FFF2-40B4-BE49-F238E27FC236}">
                    <a16:creationId xmlns:a16="http://schemas.microsoft.com/office/drawing/2014/main" id="{4CDC916A-2205-D812-0637-F3F7C86FF76F}"/>
                  </a:ext>
                </a:extLst>
              </p:cNvPr>
              <p:cNvSpPr/>
              <p:nvPr/>
            </p:nvSpPr>
            <p:spPr>
              <a:xfrm>
                <a:off x="2411784" y="704939"/>
                <a:ext cx="182014" cy="18201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9" name="אליפסה 18">
                <a:extLst>
                  <a:ext uri="{FF2B5EF4-FFF2-40B4-BE49-F238E27FC236}">
                    <a16:creationId xmlns:a16="http://schemas.microsoft.com/office/drawing/2014/main" id="{90E53566-EA0B-5FB3-0FF5-00E50985DFD3}"/>
                  </a:ext>
                </a:extLst>
              </p:cNvPr>
              <p:cNvSpPr/>
              <p:nvPr/>
            </p:nvSpPr>
            <p:spPr>
              <a:xfrm>
                <a:off x="2627974" y="704939"/>
                <a:ext cx="182014" cy="18201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0" name="אליפסה 19">
                <a:extLst>
                  <a:ext uri="{FF2B5EF4-FFF2-40B4-BE49-F238E27FC236}">
                    <a16:creationId xmlns:a16="http://schemas.microsoft.com/office/drawing/2014/main" id="{71DD3C05-30D2-D648-5E74-27796D972A68}"/>
                  </a:ext>
                </a:extLst>
              </p:cNvPr>
              <p:cNvSpPr/>
              <p:nvPr/>
            </p:nvSpPr>
            <p:spPr>
              <a:xfrm>
                <a:off x="2844164" y="704939"/>
                <a:ext cx="182014" cy="18201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1" name="אליפסה 20">
                <a:extLst>
                  <a:ext uri="{FF2B5EF4-FFF2-40B4-BE49-F238E27FC236}">
                    <a16:creationId xmlns:a16="http://schemas.microsoft.com/office/drawing/2014/main" id="{7E078D86-BB1C-F52E-61FA-3C0889B087FD}"/>
                  </a:ext>
                </a:extLst>
              </p:cNvPr>
              <p:cNvSpPr/>
              <p:nvPr/>
            </p:nvSpPr>
            <p:spPr>
              <a:xfrm>
                <a:off x="3060355" y="704939"/>
                <a:ext cx="182014" cy="18201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23" name="קבוצה 22">
              <a:extLst>
                <a:ext uri="{FF2B5EF4-FFF2-40B4-BE49-F238E27FC236}">
                  <a16:creationId xmlns:a16="http://schemas.microsoft.com/office/drawing/2014/main" id="{38993494-87B2-5383-5AC3-163600FDF2EF}"/>
                </a:ext>
              </a:extLst>
            </p:cNvPr>
            <p:cNvGrpSpPr/>
            <p:nvPr/>
          </p:nvGrpSpPr>
          <p:grpSpPr>
            <a:xfrm>
              <a:off x="1114608" y="945523"/>
              <a:ext cx="2127725" cy="182014"/>
              <a:chOff x="1114644" y="704939"/>
              <a:chExt cx="2127725" cy="182014"/>
            </a:xfrm>
          </p:grpSpPr>
          <p:sp>
            <p:nvSpPr>
              <p:cNvPr id="24" name="אליפסה 23">
                <a:extLst>
                  <a:ext uri="{FF2B5EF4-FFF2-40B4-BE49-F238E27FC236}">
                    <a16:creationId xmlns:a16="http://schemas.microsoft.com/office/drawing/2014/main" id="{5489EF86-33CD-C019-A5E4-25E96E45BB77}"/>
                  </a:ext>
                </a:extLst>
              </p:cNvPr>
              <p:cNvSpPr/>
              <p:nvPr/>
            </p:nvSpPr>
            <p:spPr>
              <a:xfrm>
                <a:off x="1114644" y="704939"/>
                <a:ext cx="182014" cy="18201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5" name="אליפסה 24">
                <a:extLst>
                  <a:ext uri="{FF2B5EF4-FFF2-40B4-BE49-F238E27FC236}">
                    <a16:creationId xmlns:a16="http://schemas.microsoft.com/office/drawing/2014/main" id="{6D499461-7E46-71E5-C26B-21A0233E5F25}"/>
                  </a:ext>
                </a:extLst>
              </p:cNvPr>
              <p:cNvSpPr/>
              <p:nvPr/>
            </p:nvSpPr>
            <p:spPr>
              <a:xfrm>
                <a:off x="1330834" y="704939"/>
                <a:ext cx="182014" cy="18201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6" name="אליפסה 25">
                <a:extLst>
                  <a:ext uri="{FF2B5EF4-FFF2-40B4-BE49-F238E27FC236}">
                    <a16:creationId xmlns:a16="http://schemas.microsoft.com/office/drawing/2014/main" id="{AA9479E4-7F07-8B03-CD78-C9505F65BF27}"/>
                  </a:ext>
                </a:extLst>
              </p:cNvPr>
              <p:cNvSpPr/>
              <p:nvPr/>
            </p:nvSpPr>
            <p:spPr>
              <a:xfrm>
                <a:off x="1547024" y="704939"/>
                <a:ext cx="182014" cy="18201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7" name="אליפסה 26">
                <a:extLst>
                  <a:ext uri="{FF2B5EF4-FFF2-40B4-BE49-F238E27FC236}">
                    <a16:creationId xmlns:a16="http://schemas.microsoft.com/office/drawing/2014/main" id="{4D04C5BF-969A-EB30-E599-8A4198EB5720}"/>
                  </a:ext>
                </a:extLst>
              </p:cNvPr>
              <p:cNvSpPr/>
              <p:nvPr/>
            </p:nvSpPr>
            <p:spPr>
              <a:xfrm>
                <a:off x="1763214" y="704939"/>
                <a:ext cx="182014" cy="18201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8" name="אליפסה 27">
                <a:extLst>
                  <a:ext uri="{FF2B5EF4-FFF2-40B4-BE49-F238E27FC236}">
                    <a16:creationId xmlns:a16="http://schemas.microsoft.com/office/drawing/2014/main" id="{2BB9CAA4-3291-F97C-F5B8-2A190BBB4B53}"/>
                  </a:ext>
                </a:extLst>
              </p:cNvPr>
              <p:cNvSpPr/>
              <p:nvPr/>
            </p:nvSpPr>
            <p:spPr>
              <a:xfrm>
                <a:off x="1979404" y="704939"/>
                <a:ext cx="182014" cy="18201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9" name="אליפסה 28">
                <a:extLst>
                  <a:ext uri="{FF2B5EF4-FFF2-40B4-BE49-F238E27FC236}">
                    <a16:creationId xmlns:a16="http://schemas.microsoft.com/office/drawing/2014/main" id="{5C6A6E47-75E5-FA52-01E5-3E1325F57735}"/>
                  </a:ext>
                </a:extLst>
              </p:cNvPr>
              <p:cNvSpPr/>
              <p:nvPr/>
            </p:nvSpPr>
            <p:spPr>
              <a:xfrm>
                <a:off x="2195594" y="704939"/>
                <a:ext cx="182014" cy="18201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0" name="אליפסה 29">
                <a:extLst>
                  <a:ext uri="{FF2B5EF4-FFF2-40B4-BE49-F238E27FC236}">
                    <a16:creationId xmlns:a16="http://schemas.microsoft.com/office/drawing/2014/main" id="{5BA93383-C6FA-E524-648B-726786B19D94}"/>
                  </a:ext>
                </a:extLst>
              </p:cNvPr>
              <p:cNvSpPr/>
              <p:nvPr/>
            </p:nvSpPr>
            <p:spPr>
              <a:xfrm>
                <a:off x="2411784" y="704939"/>
                <a:ext cx="182014" cy="18201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1" name="אליפסה 30">
                <a:extLst>
                  <a:ext uri="{FF2B5EF4-FFF2-40B4-BE49-F238E27FC236}">
                    <a16:creationId xmlns:a16="http://schemas.microsoft.com/office/drawing/2014/main" id="{B64A15A3-30C9-9542-98CA-B3A421959890}"/>
                  </a:ext>
                </a:extLst>
              </p:cNvPr>
              <p:cNvSpPr/>
              <p:nvPr/>
            </p:nvSpPr>
            <p:spPr>
              <a:xfrm>
                <a:off x="2627974" y="704939"/>
                <a:ext cx="182014" cy="18201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2" name="אליפסה 31">
                <a:extLst>
                  <a:ext uri="{FF2B5EF4-FFF2-40B4-BE49-F238E27FC236}">
                    <a16:creationId xmlns:a16="http://schemas.microsoft.com/office/drawing/2014/main" id="{3739B774-7345-B7DC-4E46-4EE9F1F29C63}"/>
                  </a:ext>
                </a:extLst>
              </p:cNvPr>
              <p:cNvSpPr/>
              <p:nvPr/>
            </p:nvSpPr>
            <p:spPr>
              <a:xfrm>
                <a:off x="2844164" y="704939"/>
                <a:ext cx="182014" cy="18201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3" name="אליפסה 32">
                <a:extLst>
                  <a:ext uri="{FF2B5EF4-FFF2-40B4-BE49-F238E27FC236}">
                    <a16:creationId xmlns:a16="http://schemas.microsoft.com/office/drawing/2014/main" id="{0E83EAC8-1678-2E14-C281-FC27522A6625}"/>
                  </a:ext>
                </a:extLst>
              </p:cNvPr>
              <p:cNvSpPr/>
              <p:nvPr/>
            </p:nvSpPr>
            <p:spPr>
              <a:xfrm>
                <a:off x="3060355" y="704939"/>
                <a:ext cx="182014" cy="18201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34" name="קבוצה 33">
              <a:extLst>
                <a:ext uri="{FF2B5EF4-FFF2-40B4-BE49-F238E27FC236}">
                  <a16:creationId xmlns:a16="http://schemas.microsoft.com/office/drawing/2014/main" id="{9A55B619-1967-448E-67BF-9BD134750A70}"/>
                </a:ext>
              </a:extLst>
            </p:cNvPr>
            <p:cNvGrpSpPr/>
            <p:nvPr/>
          </p:nvGrpSpPr>
          <p:grpSpPr>
            <a:xfrm>
              <a:off x="1114608" y="1186107"/>
              <a:ext cx="2127725" cy="182014"/>
              <a:chOff x="1114644" y="704939"/>
              <a:chExt cx="2127725" cy="182014"/>
            </a:xfrm>
          </p:grpSpPr>
          <p:sp>
            <p:nvSpPr>
              <p:cNvPr id="35" name="אליפסה 34">
                <a:extLst>
                  <a:ext uri="{FF2B5EF4-FFF2-40B4-BE49-F238E27FC236}">
                    <a16:creationId xmlns:a16="http://schemas.microsoft.com/office/drawing/2014/main" id="{E610E32D-B577-0120-2C5E-8E9627AD3FEF}"/>
                  </a:ext>
                </a:extLst>
              </p:cNvPr>
              <p:cNvSpPr/>
              <p:nvPr/>
            </p:nvSpPr>
            <p:spPr>
              <a:xfrm>
                <a:off x="1114644" y="704939"/>
                <a:ext cx="182014" cy="18201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6" name="אליפסה 35">
                <a:extLst>
                  <a:ext uri="{FF2B5EF4-FFF2-40B4-BE49-F238E27FC236}">
                    <a16:creationId xmlns:a16="http://schemas.microsoft.com/office/drawing/2014/main" id="{AF8C8175-1D22-49DC-E528-F7177B312F62}"/>
                  </a:ext>
                </a:extLst>
              </p:cNvPr>
              <p:cNvSpPr/>
              <p:nvPr/>
            </p:nvSpPr>
            <p:spPr>
              <a:xfrm>
                <a:off x="1330834" y="704939"/>
                <a:ext cx="182014" cy="18201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7" name="אליפסה 36">
                <a:extLst>
                  <a:ext uri="{FF2B5EF4-FFF2-40B4-BE49-F238E27FC236}">
                    <a16:creationId xmlns:a16="http://schemas.microsoft.com/office/drawing/2014/main" id="{8A30626D-FCA2-FB7E-6DC9-352D3C7D3E3E}"/>
                  </a:ext>
                </a:extLst>
              </p:cNvPr>
              <p:cNvSpPr/>
              <p:nvPr/>
            </p:nvSpPr>
            <p:spPr>
              <a:xfrm>
                <a:off x="1547024" y="704939"/>
                <a:ext cx="182014" cy="18201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8" name="אליפסה 37">
                <a:extLst>
                  <a:ext uri="{FF2B5EF4-FFF2-40B4-BE49-F238E27FC236}">
                    <a16:creationId xmlns:a16="http://schemas.microsoft.com/office/drawing/2014/main" id="{9104FF66-DCFB-E6A8-AA2B-8A1B1BF7F1DF}"/>
                  </a:ext>
                </a:extLst>
              </p:cNvPr>
              <p:cNvSpPr/>
              <p:nvPr/>
            </p:nvSpPr>
            <p:spPr>
              <a:xfrm>
                <a:off x="1763214" y="704939"/>
                <a:ext cx="182014" cy="18201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9" name="אליפסה 38">
                <a:extLst>
                  <a:ext uri="{FF2B5EF4-FFF2-40B4-BE49-F238E27FC236}">
                    <a16:creationId xmlns:a16="http://schemas.microsoft.com/office/drawing/2014/main" id="{9726D355-93EB-7472-F7B2-1843DD52B7F4}"/>
                  </a:ext>
                </a:extLst>
              </p:cNvPr>
              <p:cNvSpPr/>
              <p:nvPr/>
            </p:nvSpPr>
            <p:spPr>
              <a:xfrm>
                <a:off x="1979404" y="704939"/>
                <a:ext cx="182014" cy="18201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0" name="אליפסה 39">
                <a:extLst>
                  <a:ext uri="{FF2B5EF4-FFF2-40B4-BE49-F238E27FC236}">
                    <a16:creationId xmlns:a16="http://schemas.microsoft.com/office/drawing/2014/main" id="{F8BCBB80-F8AB-3081-E8ED-77D8A762899A}"/>
                  </a:ext>
                </a:extLst>
              </p:cNvPr>
              <p:cNvSpPr/>
              <p:nvPr/>
            </p:nvSpPr>
            <p:spPr>
              <a:xfrm>
                <a:off x="2195594" y="704939"/>
                <a:ext cx="182014" cy="18201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1" name="אליפסה 40">
                <a:extLst>
                  <a:ext uri="{FF2B5EF4-FFF2-40B4-BE49-F238E27FC236}">
                    <a16:creationId xmlns:a16="http://schemas.microsoft.com/office/drawing/2014/main" id="{3D4BEECD-BB3E-E161-2386-83058FEFAEC6}"/>
                  </a:ext>
                </a:extLst>
              </p:cNvPr>
              <p:cNvSpPr/>
              <p:nvPr/>
            </p:nvSpPr>
            <p:spPr>
              <a:xfrm>
                <a:off x="2411784" y="704939"/>
                <a:ext cx="182014" cy="18201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2" name="אליפסה 41">
                <a:extLst>
                  <a:ext uri="{FF2B5EF4-FFF2-40B4-BE49-F238E27FC236}">
                    <a16:creationId xmlns:a16="http://schemas.microsoft.com/office/drawing/2014/main" id="{81C334F8-29FA-8053-E77E-042F3356AD02}"/>
                  </a:ext>
                </a:extLst>
              </p:cNvPr>
              <p:cNvSpPr/>
              <p:nvPr/>
            </p:nvSpPr>
            <p:spPr>
              <a:xfrm>
                <a:off x="2627974" y="704939"/>
                <a:ext cx="182014" cy="18201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3" name="אליפסה 42">
                <a:extLst>
                  <a:ext uri="{FF2B5EF4-FFF2-40B4-BE49-F238E27FC236}">
                    <a16:creationId xmlns:a16="http://schemas.microsoft.com/office/drawing/2014/main" id="{78F2DA18-0129-AB2F-3798-4F07B39D2E68}"/>
                  </a:ext>
                </a:extLst>
              </p:cNvPr>
              <p:cNvSpPr/>
              <p:nvPr/>
            </p:nvSpPr>
            <p:spPr>
              <a:xfrm>
                <a:off x="2844164" y="704939"/>
                <a:ext cx="182014" cy="18201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4" name="אליפסה 43">
                <a:extLst>
                  <a:ext uri="{FF2B5EF4-FFF2-40B4-BE49-F238E27FC236}">
                    <a16:creationId xmlns:a16="http://schemas.microsoft.com/office/drawing/2014/main" id="{AEF896F5-2A28-0541-24E5-D489C4E083AD}"/>
                  </a:ext>
                </a:extLst>
              </p:cNvPr>
              <p:cNvSpPr/>
              <p:nvPr/>
            </p:nvSpPr>
            <p:spPr>
              <a:xfrm>
                <a:off x="3060355" y="704939"/>
                <a:ext cx="182014" cy="18201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45" name="קבוצה 44">
              <a:extLst>
                <a:ext uri="{FF2B5EF4-FFF2-40B4-BE49-F238E27FC236}">
                  <a16:creationId xmlns:a16="http://schemas.microsoft.com/office/drawing/2014/main" id="{A9C3D60C-49F4-9452-5B72-D395640F1169}"/>
                </a:ext>
              </a:extLst>
            </p:cNvPr>
            <p:cNvGrpSpPr/>
            <p:nvPr/>
          </p:nvGrpSpPr>
          <p:grpSpPr>
            <a:xfrm>
              <a:off x="1114608" y="1426691"/>
              <a:ext cx="2127725" cy="182014"/>
              <a:chOff x="1114644" y="704939"/>
              <a:chExt cx="2127725" cy="182014"/>
            </a:xfrm>
          </p:grpSpPr>
          <p:sp>
            <p:nvSpPr>
              <p:cNvPr id="46" name="אליפסה 45">
                <a:extLst>
                  <a:ext uri="{FF2B5EF4-FFF2-40B4-BE49-F238E27FC236}">
                    <a16:creationId xmlns:a16="http://schemas.microsoft.com/office/drawing/2014/main" id="{227A6DF6-C79E-FFB2-6C99-5605ED3BF00D}"/>
                  </a:ext>
                </a:extLst>
              </p:cNvPr>
              <p:cNvSpPr/>
              <p:nvPr/>
            </p:nvSpPr>
            <p:spPr>
              <a:xfrm>
                <a:off x="1114644" y="704939"/>
                <a:ext cx="182014" cy="18201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7" name="אליפסה 46">
                <a:extLst>
                  <a:ext uri="{FF2B5EF4-FFF2-40B4-BE49-F238E27FC236}">
                    <a16:creationId xmlns:a16="http://schemas.microsoft.com/office/drawing/2014/main" id="{B5694E79-D514-67EF-07DB-609E46F37BAE}"/>
                  </a:ext>
                </a:extLst>
              </p:cNvPr>
              <p:cNvSpPr/>
              <p:nvPr/>
            </p:nvSpPr>
            <p:spPr>
              <a:xfrm>
                <a:off x="1330834" y="704939"/>
                <a:ext cx="182014" cy="18201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8" name="אליפסה 47">
                <a:extLst>
                  <a:ext uri="{FF2B5EF4-FFF2-40B4-BE49-F238E27FC236}">
                    <a16:creationId xmlns:a16="http://schemas.microsoft.com/office/drawing/2014/main" id="{5D6B4C9D-5BEF-8EEC-C2AE-A15CB86FB05E}"/>
                  </a:ext>
                </a:extLst>
              </p:cNvPr>
              <p:cNvSpPr/>
              <p:nvPr/>
            </p:nvSpPr>
            <p:spPr>
              <a:xfrm>
                <a:off x="1547024" y="704939"/>
                <a:ext cx="182014" cy="18201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9" name="אליפסה 48">
                <a:extLst>
                  <a:ext uri="{FF2B5EF4-FFF2-40B4-BE49-F238E27FC236}">
                    <a16:creationId xmlns:a16="http://schemas.microsoft.com/office/drawing/2014/main" id="{F6C9E4BB-8F1C-2F7D-2368-EC5FE5602D30}"/>
                  </a:ext>
                </a:extLst>
              </p:cNvPr>
              <p:cNvSpPr/>
              <p:nvPr/>
            </p:nvSpPr>
            <p:spPr>
              <a:xfrm>
                <a:off x="1763214" y="704939"/>
                <a:ext cx="182014" cy="18201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0" name="אליפסה 49">
                <a:extLst>
                  <a:ext uri="{FF2B5EF4-FFF2-40B4-BE49-F238E27FC236}">
                    <a16:creationId xmlns:a16="http://schemas.microsoft.com/office/drawing/2014/main" id="{A5AB5AA3-1F57-E887-F641-1F77D6547278}"/>
                  </a:ext>
                </a:extLst>
              </p:cNvPr>
              <p:cNvSpPr/>
              <p:nvPr/>
            </p:nvSpPr>
            <p:spPr>
              <a:xfrm>
                <a:off x="1979404" y="704939"/>
                <a:ext cx="182014" cy="18201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1" name="אליפסה 50">
                <a:extLst>
                  <a:ext uri="{FF2B5EF4-FFF2-40B4-BE49-F238E27FC236}">
                    <a16:creationId xmlns:a16="http://schemas.microsoft.com/office/drawing/2014/main" id="{7BE693D7-CC2F-F6C3-6DD1-C8192D81E94F}"/>
                  </a:ext>
                </a:extLst>
              </p:cNvPr>
              <p:cNvSpPr/>
              <p:nvPr/>
            </p:nvSpPr>
            <p:spPr>
              <a:xfrm>
                <a:off x="2195594" y="704939"/>
                <a:ext cx="182014" cy="18201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2" name="אליפסה 51">
                <a:extLst>
                  <a:ext uri="{FF2B5EF4-FFF2-40B4-BE49-F238E27FC236}">
                    <a16:creationId xmlns:a16="http://schemas.microsoft.com/office/drawing/2014/main" id="{B40682D2-1F23-D455-5317-BE955F446AB2}"/>
                  </a:ext>
                </a:extLst>
              </p:cNvPr>
              <p:cNvSpPr/>
              <p:nvPr/>
            </p:nvSpPr>
            <p:spPr>
              <a:xfrm>
                <a:off x="2411784" y="704939"/>
                <a:ext cx="182014" cy="18201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3" name="אליפסה 52">
                <a:extLst>
                  <a:ext uri="{FF2B5EF4-FFF2-40B4-BE49-F238E27FC236}">
                    <a16:creationId xmlns:a16="http://schemas.microsoft.com/office/drawing/2014/main" id="{06E457C5-7935-582B-2723-7B8C690C30BA}"/>
                  </a:ext>
                </a:extLst>
              </p:cNvPr>
              <p:cNvSpPr/>
              <p:nvPr/>
            </p:nvSpPr>
            <p:spPr>
              <a:xfrm>
                <a:off x="2627974" y="704939"/>
                <a:ext cx="182014" cy="18201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4" name="אליפסה 53">
                <a:extLst>
                  <a:ext uri="{FF2B5EF4-FFF2-40B4-BE49-F238E27FC236}">
                    <a16:creationId xmlns:a16="http://schemas.microsoft.com/office/drawing/2014/main" id="{F54CE209-1C4B-E687-8343-4F90A6046E0C}"/>
                  </a:ext>
                </a:extLst>
              </p:cNvPr>
              <p:cNvSpPr/>
              <p:nvPr/>
            </p:nvSpPr>
            <p:spPr>
              <a:xfrm>
                <a:off x="2844164" y="704939"/>
                <a:ext cx="182014" cy="18201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5" name="אליפסה 54">
                <a:extLst>
                  <a:ext uri="{FF2B5EF4-FFF2-40B4-BE49-F238E27FC236}">
                    <a16:creationId xmlns:a16="http://schemas.microsoft.com/office/drawing/2014/main" id="{669FB52B-C778-093B-F8AF-12BA4F76B3A4}"/>
                  </a:ext>
                </a:extLst>
              </p:cNvPr>
              <p:cNvSpPr/>
              <p:nvPr/>
            </p:nvSpPr>
            <p:spPr>
              <a:xfrm>
                <a:off x="3060355" y="704939"/>
                <a:ext cx="182014" cy="18201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56" name="קבוצה 55">
              <a:extLst>
                <a:ext uri="{FF2B5EF4-FFF2-40B4-BE49-F238E27FC236}">
                  <a16:creationId xmlns:a16="http://schemas.microsoft.com/office/drawing/2014/main" id="{92A6092A-86DC-5D27-494D-CB9238167BE4}"/>
                </a:ext>
              </a:extLst>
            </p:cNvPr>
            <p:cNvGrpSpPr/>
            <p:nvPr/>
          </p:nvGrpSpPr>
          <p:grpSpPr>
            <a:xfrm>
              <a:off x="1114608" y="1667275"/>
              <a:ext cx="2127725" cy="182014"/>
              <a:chOff x="1114644" y="704939"/>
              <a:chExt cx="2127725" cy="182014"/>
            </a:xfrm>
          </p:grpSpPr>
          <p:sp>
            <p:nvSpPr>
              <p:cNvPr id="57" name="אליפסה 56">
                <a:extLst>
                  <a:ext uri="{FF2B5EF4-FFF2-40B4-BE49-F238E27FC236}">
                    <a16:creationId xmlns:a16="http://schemas.microsoft.com/office/drawing/2014/main" id="{78EEE034-E46C-EC27-5528-C7CEB58AF8C2}"/>
                  </a:ext>
                </a:extLst>
              </p:cNvPr>
              <p:cNvSpPr/>
              <p:nvPr/>
            </p:nvSpPr>
            <p:spPr>
              <a:xfrm>
                <a:off x="1114644" y="704939"/>
                <a:ext cx="182014" cy="18201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8" name="אליפסה 57">
                <a:extLst>
                  <a:ext uri="{FF2B5EF4-FFF2-40B4-BE49-F238E27FC236}">
                    <a16:creationId xmlns:a16="http://schemas.microsoft.com/office/drawing/2014/main" id="{7B33391F-2E8E-1356-8200-0615BFD879D6}"/>
                  </a:ext>
                </a:extLst>
              </p:cNvPr>
              <p:cNvSpPr/>
              <p:nvPr/>
            </p:nvSpPr>
            <p:spPr>
              <a:xfrm>
                <a:off x="1330834" y="704939"/>
                <a:ext cx="182014" cy="18201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9" name="אליפסה 58">
                <a:extLst>
                  <a:ext uri="{FF2B5EF4-FFF2-40B4-BE49-F238E27FC236}">
                    <a16:creationId xmlns:a16="http://schemas.microsoft.com/office/drawing/2014/main" id="{46CFBFB2-3DEE-2FD8-0BAA-1027E1583E1E}"/>
                  </a:ext>
                </a:extLst>
              </p:cNvPr>
              <p:cNvSpPr/>
              <p:nvPr/>
            </p:nvSpPr>
            <p:spPr>
              <a:xfrm>
                <a:off x="1547024" y="704939"/>
                <a:ext cx="182014" cy="18201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0" name="אליפסה 59">
                <a:extLst>
                  <a:ext uri="{FF2B5EF4-FFF2-40B4-BE49-F238E27FC236}">
                    <a16:creationId xmlns:a16="http://schemas.microsoft.com/office/drawing/2014/main" id="{D52715F8-0807-965B-5FF5-E7E109C488D8}"/>
                  </a:ext>
                </a:extLst>
              </p:cNvPr>
              <p:cNvSpPr/>
              <p:nvPr/>
            </p:nvSpPr>
            <p:spPr>
              <a:xfrm>
                <a:off x="1763214" y="704939"/>
                <a:ext cx="182014" cy="18201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1" name="אליפסה 60">
                <a:extLst>
                  <a:ext uri="{FF2B5EF4-FFF2-40B4-BE49-F238E27FC236}">
                    <a16:creationId xmlns:a16="http://schemas.microsoft.com/office/drawing/2014/main" id="{7836D53A-1AD8-2E30-6850-50000243767C}"/>
                  </a:ext>
                </a:extLst>
              </p:cNvPr>
              <p:cNvSpPr/>
              <p:nvPr/>
            </p:nvSpPr>
            <p:spPr>
              <a:xfrm>
                <a:off x="1979404" y="704939"/>
                <a:ext cx="182014" cy="18201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2" name="אליפסה 61">
                <a:extLst>
                  <a:ext uri="{FF2B5EF4-FFF2-40B4-BE49-F238E27FC236}">
                    <a16:creationId xmlns:a16="http://schemas.microsoft.com/office/drawing/2014/main" id="{19CB154F-20CE-8B02-E845-5FAB9072C53F}"/>
                  </a:ext>
                </a:extLst>
              </p:cNvPr>
              <p:cNvSpPr/>
              <p:nvPr/>
            </p:nvSpPr>
            <p:spPr>
              <a:xfrm>
                <a:off x="2195594" y="704939"/>
                <a:ext cx="182014" cy="18201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3" name="אליפסה 62">
                <a:extLst>
                  <a:ext uri="{FF2B5EF4-FFF2-40B4-BE49-F238E27FC236}">
                    <a16:creationId xmlns:a16="http://schemas.microsoft.com/office/drawing/2014/main" id="{163C8593-D0CC-E8BB-BE29-2020E7DA99C9}"/>
                  </a:ext>
                </a:extLst>
              </p:cNvPr>
              <p:cNvSpPr/>
              <p:nvPr/>
            </p:nvSpPr>
            <p:spPr>
              <a:xfrm>
                <a:off x="2411784" y="704939"/>
                <a:ext cx="182014" cy="18201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4" name="אליפסה 63">
                <a:extLst>
                  <a:ext uri="{FF2B5EF4-FFF2-40B4-BE49-F238E27FC236}">
                    <a16:creationId xmlns:a16="http://schemas.microsoft.com/office/drawing/2014/main" id="{75330D21-A0AA-A201-1D6F-5A106F928550}"/>
                  </a:ext>
                </a:extLst>
              </p:cNvPr>
              <p:cNvSpPr/>
              <p:nvPr/>
            </p:nvSpPr>
            <p:spPr>
              <a:xfrm>
                <a:off x="2627974" y="704939"/>
                <a:ext cx="182014" cy="18201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5" name="אליפסה 64">
                <a:extLst>
                  <a:ext uri="{FF2B5EF4-FFF2-40B4-BE49-F238E27FC236}">
                    <a16:creationId xmlns:a16="http://schemas.microsoft.com/office/drawing/2014/main" id="{E3FF1D45-650A-C4EA-1396-909FE229C8BC}"/>
                  </a:ext>
                </a:extLst>
              </p:cNvPr>
              <p:cNvSpPr/>
              <p:nvPr/>
            </p:nvSpPr>
            <p:spPr>
              <a:xfrm>
                <a:off x="2844164" y="704939"/>
                <a:ext cx="182014" cy="18201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6" name="אליפסה 65">
                <a:extLst>
                  <a:ext uri="{FF2B5EF4-FFF2-40B4-BE49-F238E27FC236}">
                    <a16:creationId xmlns:a16="http://schemas.microsoft.com/office/drawing/2014/main" id="{1428518D-A26B-7B3C-FCE1-E762E5D9278C}"/>
                  </a:ext>
                </a:extLst>
              </p:cNvPr>
              <p:cNvSpPr/>
              <p:nvPr/>
            </p:nvSpPr>
            <p:spPr>
              <a:xfrm>
                <a:off x="3060355" y="704939"/>
                <a:ext cx="182014" cy="18201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67" name="קבוצה 66">
              <a:extLst>
                <a:ext uri="{FF2B5EF4-FFF2-40B4-BE49-F238E27FC236}">
                  <a16:creationId xmlns:a16="http://schemas.microsoft.com/office/drawing/2014/main" id="{397D1994-C43D-C7FB-30BD-B2D40A67452E}"/>
                </a:ext>
              </a:extLst>
            </p:cNvPr>
            <p:cNvGrpSpPr/>
            <p:nvPr/>
          </p:nvGrpSpPr>
          <p:grpSpPr>
            <a:xfrm>
              <a:off x="1114608" y="1907859"/>
              <a:ext cx="2127725" cy="182014"/>
              <a:chOff x="1114644" y="704939"/>
              <a:chExt cx="2127725" cy="182014"/>
            </a:xfrm>
          </p:grpSpPr>
          <p:sp>
            <p:nvSpPr>
              <p:cNvPr id="68" name="אליפסה 67">
                <a:extLst>
                  <a:ext uri="{FF2B5EF4-FFF2-40B4-BE49-F238E27FC236}">
                    <a16:creationId xmlns:a16="http://schemas.microsoft.com/office/drawing/2014/main" id="{A6BD0BB0-6442-FCFA-4687-C2B6109E0918}"/>
                  </a:ext>
                </a:extLst>
              </p:cNvPr>
              <p:cNvSpPr/>
              <p:nvPr/>
            </p:nvSpPr>
            <p:spPr>
              <a:xfrm>
                <a:off x="1114644" y="704939"/>
                <a:ext cx="182014" cy="18201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9" name="אליפסה 68">
                <a:extLst>
                  <a:ext uri="{FF2B5EF4-FFF2-40B4-BE49-F238E27FC236}">
                    <a16:creationId xmlns:a16="http://schemas.microsoft.com/office/drawing/2014/main" id="{108FC32A-790F-6787-69C7-9D3C23A66961}"/>
                  </a:ext>
                </a:extLst>
              </p:cNvPr>
              <p:cNvSpPr/>
              <p:nvPr/>
            </p:nvSpPr>
            <p:spPr>
              <a:xfrm>
                <a:off x="1330834" y="704939"/>
                <a:ext cx="182014" cy="18201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0" name="אליפסה 69">
                <a:extLst>
                  <a:ext uri="{FF2B5EF4-FFF2-40B4-BE49-F238E27FC236}">
                    <a16:creationId xmlns:a16="http://schemas.microsoft.com/office/drawing/2014/main" id="{28865BCE-C59C-336E-C7F3-231CA4EE2D60}"/>
                  </a:ext>
                </a:extLst>
              </p:cNvPr>
              <p:cNvSpPr/>
              <p:nvPr/>
            </p:nvSpPr>
            <p:spPr>
              <a:xfrm>
                <a:off x="1547024" y="704939"/>
                <a:ext cx="182014" cy="18201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1" name="אליפסה 70">
                <a:extLst>
                  <a:ext uri="{FF2B5EF4-FFF2-40B4-BE49-F238E27FC236}">
                    <a16:creationId xmlns:a16="http://schemas.microsoft.com/office/drawing/2014/main" id="{EAE3EE88-BBD9-85DD-FF53-F6805724CB15}"/>
                  </a:ext>
                </a:extLst>
              </p:cNvPr>
              <p:cNvSpPr/>
              <p:nvPr/>
            </p:nvSpPr>
            <p:spPr>
              <a:xfrm>
                <a:off x="1763214" y="704939"/>
                <a:ext cx="182014" cy="18201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2" name="אליפסה 71">
                <a:extLst>
                  <a:ext uri="{FF2B5EF4-FFF2-40B4-BE49-F238E27FC236}">
                    <a16:creationId xmlns:a16="http://schemas.microsoft.com/office/drawing/2014/main" id="{5266902A-DD02-7E30-0C9A-B2FB1688CF77}"/>
                  </a:ext>
                </a:extLst>
              </p:cNvPr>
              <p:cNvSpPr/>
              <p:nvPr/>
            </p:nvSpPr>
            <p:spPr>
              <a:xfrm>
                <a:off x="1979404" y="704939"/>
                <a:ext cx="182014" cy="18201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3" name="אליפסה 72">
                <a:extLst>
                  <a:ext uri="{FF2B5EF4-FFF2-40B4-BE49-F238E27FC236}">
                    <a16:creationId xmlns:a16="http://schemas.microsoft.com/office/drawing/2014/main" id="{BFAF91D2-2C25-50F5-984E-6ED98C4E77A4}"/>
                  </a:ext>
                </a:extLst>
              </p:cNvPr>
              <p:cNvSpPr/>
              <p:nvPr/>
            </p:nvSpPr>
            <p:spPr>
              <a:xfrm>
                <a:off x="2195594" y="704939"/>
                <a:ext cx="182014" cy="18201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4" name="אליפסה 73">
                <a:extLst>
                  <a:ext uri="{FF2B5EF4-FFF2-40B4-BE49-F238E27FC236}">
                    <a16:creationId xmlns:a16="http://schemas.microsoft.com/office/drawing/2014/main" id="{F0E35248-29C3-5534-0768-33576A53DF6F}"/>
                  </a:ext>
                </a:extLst>
              </p:cNvPr>
              <p:cNvSpPr/>
              <p:nvPr/>
            </p:nvSpPr>
            <p:spPr>
              <a:xfrm>
                <a:off x="2411784" y="704939"/>
                <a:ext cx="182014" cy="18201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5" name="אליפסה 74">
                <a:extLst>
                  <a:ext uri="{FF2B5EF4-FFF2-40B4-BE49-F238E27FC236}">
                    <a16:creationId xmlns:a16="http://schemas.microsoft.com/office/drawing/2014/main" id="{56ADB3B1-9D75-18CC-F27B-5B2676D357C7}"/>
                  </a:ext>
                </a:extLst>
              </p:cNvPr>
              <p:cNvSpPr/>
              <p:nvPr/>
            </p:nvSpPr>
            <p:spPr>
              <a:xfrm>
                <a:off x="2627974" y="704939"/>
                <a:ext cx="182014" cy="18201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6" name="אליפסה 75">
                <a:extLst>
                  <a:ext uri="{FF2B5EF4-FFF2-40B4-BE49-F238E27FC236}">
                    <a16:creationId xmlns:a16="http://schemas.microsoft.com/office/drawing/2014/main" id="{EEB1A46B-5C90-2E06-7F91-9C0DA92031F6}"/>
                  </a:ext>
                </a:extLst>
              </p:cNvPr>
              <p:cNvSpPr/>
              <p:nvPr/>
            </p:nvSpPr>
            <p:spPr>
              <a:xfrm>
                <a:off x="2844164" y="704939"/>
                <a:ext cx="182014" cy="18201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7" name="אליפסה 76">
                <a:extLst>
                  <a:ext uri="{FF2B5EF4-FFF2-40B4-BE49-F238E27FC236}">
                    <a16:creationId xmlns:a16="http://schemas.microsoft.com/office/drawing/2014/main" id="{C93F33FD-BB7D-FBC0-CE33-111B084D6BD9}"/>
                  </a:ext>
                </a:extLst>
              </p:cNvPr>
              <p:cNvSpPr/>
              <p:nvPr/>
            </p:nvSpPr>
            <p:spPr>
              <a:xfrm>
                <a:off x="3060355" y="704939"/>
                <a:ext cx="182014" cy="18201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78" name="קבוצה 77">
              <a:extLst>
                <a:ext uri="{FF2B5EF4-FFF2-40B4-BE49-F238E27FC236}">
                  <a16:creationId xmlns:a16="http://schemas.microsoft.com/office/drawing/2014/main" id="{31F1139C-64F0-C2D8-ACEF-D6070F07B1ED}"/>
                </a:ext>
              </a:extLst>
            </p:cNvPr>
            <p:cNvGrpSpPr/>
            <p:nvPr/>
          </p:nvGrpSpPr>
          <p:grpSpPr>
            <a:xfrm>
              <a:off x="1114608" y="2148443"/>
              <a:ext cx="2127725" cy="182014"/>
              <a:chOff x="1114644" y="704939"/>
              <a:chExt cx="2127725" cy="182014"/>
            </a:xfrm>
          </p:grpSpPr>
          <p:sp>
            <p:nvSpPr>
              <p:cNvPr id="79" name="אליפסה 78">
                <a:extLst>
                  <a:ext uri="{FF2B5EF4-FFF2-40B4-BE49-F238E27FC236}">
                    <a16:creationId xmlns:a16="http://schemas.microsoft.com/office/drawing/2014/main" id="{166087B4-03C9-2643-B6D6-2001F77C7802}"/>
                  </a:ext>
                </a:extLst>
              </p:cNvPr>
              <p:cNvSpPr/>
              <p:nvPr/>
            </p:nvSpPr>
            <p:spPr>
              <a:xfrm>
                <a:off x="1114644" y="704939"/>
                <a:ext cx="182014" cy="18201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0" name="אליפסה 79">
                <a:extLst>
                  <a:ext uri="{FF2B5EF4-FFF2-40B4-BE49-F238E27FC236}">
                    <a16:creationId xmlns:a16="http://schemas.microsoft.com/office/drawing/2014/main" id="{0F27D467-A9ED-9034-5FB6-B5FAF31968A7}"/>
                  </a:ext>
                </a:extLst>
              </p:cNvPr>
              <p:cNvSpPr/>
              <p:nvPr/>
            </p:nvSpPr>
            <p:spPr>
              <a:xfrm>
                <a:off x="1330834" y="704939"/>
                <a:ext cx="182014" cy="18201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1" name="אליפסה 80">
                <a:extLst>
                  <a:ext uri="{FF2B5EF4-FFF2-40B4-BE49-F238E27FC236}">
                    <a16:creationId xmlns:a16="http://schemas.microsoft.com/office/drawing/2014/main" id="{FB1F55CB-BF9D-E722-AC05-C18A941FD6E5}"/>
                  </a:ext>
                </a:extLst>
              </p:cNvPr>
              <p:cNvSpPr/>
              <p:nvPr/>
            </p:nvSpPr>
            <p:spPr>
              <a:xfrm>
                <a:off x="1547024" y="704939"/>
                <a:ext cx="182014" cy="18201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2" name="אליפסה 81">
                <a:extLst>
                  <a:ext uri="{FF2B5EF4-FFF2-40B4-BE49-F238E27FC236}">
                    <a16:creationId xmlns:a16="http://schemas.microsoft.com/office/drawing/2014/main" id="{02A11663-6019-0F38-AE7F-E44409E436DA}"/>
                  </a:ext>
                </a:extLst>
              </p:cNvPr>
              <p:cNvSpPr/>
              <p:nvPr/>
            </p:nvSpPr>
            <p:spPr>
              <a:xfrm>
                <a:off x="1763214" y="704939"/>
                <a:ext cx="182014" cy="18201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3" name="אליפסה 82">
                <a:extLst>
                  <a:ext uri="{FF2B5EF4-FFF2-40B4-BE49-F238E27FC236}">
                    <a16:creationId xmlns:a16="http://schemas.microsoft.com/office/drawing/2014/main" id="{C3AAB506-E6ED-68DF-1DE8-2BBC7511F9AE}"/>
                  </a:ext>
                </a:extLst>
              </p:cNvPr>
              <p:cNvSpPr/>
              <p:nvPr/>
            </p:nvSpPr>
            <p:spPr>
              <a:xfrm>
                <a:off x="1979404" y="704939"/>
                <a:ext cx="182014" cy="18201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4" name="אליפסה 83">
                <a:extLst>
                  <a:ext uri="{FF2B5EF4-FFF2-40B4-BE49-F238E27FC236}">
                    <a16:creationId xmlns:a16="http://schemas.microsoft.com/office/drawing/2014/main" id="{2A762287-247A-C7C3-0CA1-2A57D09E0C34}"/>
                  </a:ext>
                </a:extLst>
              </p:cNvPr>
              <p:cNvSpPr/>
              <p:nvPr/>
            </p:nvSpPr>
            <p:spPr>
              <a:xfrm>
                <a:off x="2195594" y="704939"/>
                <a:ext cx="182014" cy="18201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5" name="אליפסה 84">
                <a:extLst>
                  <a:ext uri="{FF2B5EF4-FFF2-40B4-BE49-F238E27FC236}">
                    <a16:creationId xmlns:a16="http://schemas.microsoft.com/office/drawing/2014/main" id="{FE050D31-C26A-8482-5303-07BAE1FD036A}"/>
                  </a:ext>
                </a:extLst>
              </p:cNvPr>
              <p:cNvSpPr/>
              <p:nvPr/>
            </p:nvSpPr>
            <p:spPr>
              <a:xfrm>
                <a:off x="2411784" y="704939"/>
                <a:ext cx="182014" cy="18201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6" name="אליפסה 85">
                <a:extLst>
                  <a:ext uri="{FF2B5EF4-FFF2-40B4-BE49-F238E27FC236}">
                    <a16:creationId xmlns:a16="http://schemas.microsoft.com/office/drawing/2014/main" id="{D9AA5603-8EC6-9925-B85F-2F7890DDC8DB}"/>
                  </a:ext>
                </a:extLst>
              </p:cNvPr>
              <p:cNvSpPr/>
              <p:nvPr/>
            </p:nvSpPr>
            <p:spPr>
              <a:xfrm>
                <a:off x="2627974" y="704939"/>
                <a:ext cx="182014" cy="18201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7" name="אליפסה 86">
                <a:extLst>
                  <a:ext uri="{FF2B5EF4-FFF2-40B4-BE49-F238E27FC236}">
                    <a16:creationId xmlns:a16="http://schemas.microsoft.com/office/drawing/2014/main" id="{6817D4F4-CEFA-CF2E-EDA3-A72EB6D4D90F}"/>
                  </a:ext>
                </a:extLst>
              </p:cNvPr>
              <p:cNvSpPr/>
              <p:nvPr/>
            </p:nvSpPr>
            <p:spPr>
              <a:xfrm>
                <a:off x="2844164" y="704939"/>
                <a:ext cx="182014" cy="18201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8" name="אליפסה 87">
                <a:extLst>
                  <a:ext uri="{FF2B5EF4-FFF2-40B4-BE49-F238E27FC236}">
                    <a16:creationId xmlns:a16="http://schemas.microsoft.com/office/drawing/2014/main" id="{06E3BBE3-8149-24E3-0D69-69385715579D}"/>
                  </a:ext>
                </a:extLst>
              </p:cNvPr>
              <p:cNvSpPr/>
              <p:nvPr/>
            </p:nvSpPr>
            <p:spPr>
              <a:xfrm>
                <a:off x="3060355" y="704939"/>
                <a:ext cx="182014" cy="18201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89" name="קבוצה 88">
              <a:extLst>
                <a:ext uri="{FF2B5EF4-FFF2-40B4-BE49-F238E27FC236}">
                  <a16:creationId xmlns:a16="http://schemas.microsoft.com/office/drawing/2014/main" id="{A238F838-BB92-6E49-754A-9E3D97B9EE50}"/>
                </a:ext>
              </a:extLst>
            </p:cNvPr>
            <p:cNvGrpSpPr/>
            <p:nvPr/>
          </p:nvGrpSpPr>
          <p:grpSpPr>
            <a:xfrm>
              <a:off x="1114608" y="2389027"/>
              <a:ext cx="2127725" cy="182014"/>
              <a:chOff x="1114644" y="704939"/>
              <a:chExt cx="2127725" cy="182014"/>
            </a:xfrm>
          </p:grpSpPr>
          <p:sp>
            <p:nvSpPr>
              <p:cNvPr id="90" name="אליפסה 89">
                <a:extLst>
                  <a:ext uri="{FF2B5EF4-FFF2-40B4-BE49-F238E27FC236}">
                    <a16:creationId xmlns:a16="http://schemas.microsoft.com/office/drawing/2014/main" id="{0046D0AD-AE69-841A-F0CF-C08136C100BF}"/>
                  </a:ext>
                </a:extLst>
              </p:cNvPr>
              <p:cNvSpPr/>
              <p:nvPr/>
            </p:nvSpPr>
            <p:spPr>
              <a:xfrm>
                <a:off x="1114644" y="704939"/>
                <a:ext cx="182014" cy="18201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1" name="אליפסה 90">
                <a:extLst>
                  <a:ext uri="{FF2B5EF4-FFF2-40B4-BE49-F238E27FC236}">
                    <a16:creationId xmlns:a16="http://schemas.microsoft.com/office/drawing/2014/main" id="{8E1664E9-4060-C733-B20D-BF9049EAAC7C}"/>
                  </a:ext>
                </a:extLst>
              </p:cNvPr>
              <p:cNvSpPr/>
              <p:nvPr/>
            </p:nvSpPr>
            <p:spPr>
              <a:xfrm>
                <a:off x="1330834" y="704939"/>
                <a:ext cx="182014" cy="18201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2" name="אליפסה 91">
                <a:extLst>
                  <a:ext uri="{FF2B5EF4-FFF2-40B4-BE49-F238E27FC236}">
                    <a16:creationId xmlns:a16="http://schemas.microsoft.com/office/drawing/2014/main" id="{9DD00A9E-F69D-FA8A-6DDC-0CA4D217C3C2}"/>
                  </a:ext>
                </a:extLst>
              </p:cNvPr>
              <p:cNvSpPr/>
              <p:nvPr/>
            </p:nvSpPr>
            <p:spPr>
              <a:xfrm>
                <a:off x="1547024" y="704939"/>
                <a:ext cx="182014" cy="18201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3" name="אליפסה 92">
                <a:extLst>
                  <a:ext uri="{FF2B5EF4-FFF2-40B4-BE49-F238E27FC236}">
                    <a16:creationId xmlns:a16="http://schemas.microsoft.com/office/drawing/2014/main" id="{ADDD4C2A-6EB3-D6FD-8C8E-9A00C8AB0BD0}"/>
                  </a:ext>
                </a:extLst>
              </p:cNvPr>
              <p:cNvSpPr/>
              <p:nvPr/>
            </p:nvSpPr>
            <p:spPr>
              <a:xfrm>
                <a:off x="1763214" y="704939"/>
                <a:ext cx="182014" cy="18201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4" name="אליפסה 93">
                <a:extLst>
                  <a:ext uri="{FF2B5EF4-FFF2-40B4-BE49-F238E27FC236}">
                    <a16:creationId xmlns:a16="http://schemas.microsoft.com/office/drawing/2014/main" id="{01F2B6D8-A814-7283-61C3-78B6EDDD0E94}"/>
                  </a:ext>
                </a:extLst>
              </p:cNvPr>
              <p:cNvSpPr/>
              <p:nvPr/>
            </p:nvSpPr>
            <p:spPr>
              <a:xfrm>
                <a:off x="1979404" y="704939"/>
                <a:ext cx="182014" cy="18201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5" name="אליפסה 94">
                <a:extLst>
                  <a:ext uri="{FF2B5EF4-FFF2-40B4-BE49-F238E27FC236}">
                    <a16:creationId xmlns:a16="http://schemas.microsoft.com/office/drawing/2014/main" id="{DF42F577-3490-4FAF-1E84-718BC13B9A8C}"/>
                  </a:ext>
                </a:extLst>
              </p:cNvPr>
              <p:cNvSpPr/>
              <p:nvPr/>
            </p:nvSpPr>
            <p:spPr>
              <a:xfrm>
                <a:off x="2195594" y="704939"/>
                <a:ext cx="182014" cy="18201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6" name="אליפסה 95">
                <a:extLst>
                  <a:ext uri="{FF2B5EF4-FFF2-40B4-BE49-F238E27FC236}">
                    <a16:creationId xmlns:a16="http://schemas.microsoft.com/office/drawing/2014/main" id="{1F34E09A-6EAE-E776-C7E4-F3B8FDE93BFD}"/>
                  </a:ext>
                </a:extLst>
              </p:cNvPr>
              <p:cNvSpPr/>
              <p:nvPr/>
            </p:nvSpPr>
            <p:spPr>
              <a:xfrm>
                <a:off x="2411784" y="704939"/>
                <a:ext cx="182014" cy="18201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7" name="אליפסה 96">
                <a:extLst>
                  <a:ext uri="{FF2B5EF4-FFF2-40B4-BE49-F238E27FC236}">
                    <a16:creationId xmlns:a16="http://schemas.microsoft.com/office/drawing/2014/main" id="{B76724D0-EF88-F6D0-2663-190F015C5957}"/>
                  </a:ext>
                </a:extLst>
              </p:cNvPr>
              <p:cNvSpPr/>
              <p:nvPr/>
            </p:nvSpPr>
            <p:spPr>
              <a:xfrm>
                <a:off x="2627974" y="704939"/>
                <a:ext cx="182014" cy="18201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8" name="אליפסה 97">
                <a:extLst>
                  <a:ext uri="{FF2B5EF4-FFF2-40B4-BE49-F238E27FC236}">
                    <a16:creationId xmlns:a16="http://schemas.microsoft.com/office/drawing/2014/main" id="{2EA8FD55-9575-6A9A-5E15-29218E023617}"/>
                  </a:ext>
                </a:extLst>
              </p:cNvPr>
              <p:cNvSpPr/>
              <p:nvPr/>
            </p:nvSpPr>
            <p:spPr>
              <a:xfrm>
                <a:off x="2844164" y="704939"/>
                <a:ext cx="182014" cy="18201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9" name="אליפסה 98">
                <a:extLst>
                  <a:ext uri="{FF2B5EF4-FFF2-40B4-BE49-F238E27FC236}">
                    <a16:creationId xmlns:a16="http://schemas.microsoft.com/office/drawing/2014/main" id="{59DDC640-C17A-AC55-270B-F05B87D0BDA5}"/>
                  </a:ext>
                </a:extLst>
              </p:cNvPr>
              <p:cNvSpPr/>
              <p:nvPr/>
            </p:nvSpPr>
            <p:spPr>
              <a:xfrm>
                <a:off x="3060355" y="704939"/>
                <a:ext cx="182014" cy="18201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100" name="קבוצה 99">
              <a:extLst>
                <a:ext uri="{FF2B5EF4-FFF2-40B4-BE49-F238E27FC236}">
                  <a16:creationId xmlns:a16="http://schemas.microsoft.com/office/drawing/2014/main" id="{4C97C39B-F1B1-FAAE-9544-001DBFB3CBE6}"/>
                </a:ext>
              </a:extLst>
            </p:cNvPr>
            <p:cNvGrpSpPr/>
            <p:nvPr/>
          </p:nvGrpSpPr>
          <p:grpSpPr>
            <a:xfrm>
              <a:off x="1114608" y="2629611"/>
              <a:ext cx="2127725" cy="182014"/>
              <a:chOff x="1114644" y="704939"/>
              <a:chExt cx="2127725" cy="182014"/>
            </a:xfrm>
          </p:grpSpPr>
          <p:sp>
            <p:nvSpPr>
              <p:cNvPr id="101" name="אליפסה 100">
                <a:extLst>
                  <a:ext uri="{FF2B5EF4-FFF2-40B4-BE49-F238E27FC236}">
                    <a16:creationId xmlns:a16="http://schemas.microsoft.com/office/drawing/2014/main" id="{FF94DEFE-16D9-4DA4-2724-951588B51764}"/>
                  </a:ext>
                </a:extLst>
              </p:cNvPr>
              <p:cNvSpPr/>
              <p:nvPr/>
            </p:nvSpPr>
            <p:spPr>
              <a:xfrm>
                <a:off x="1114644" y="704939"/>
                <a:ext cx="182014" cy="18201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2" name="אליפסה 101">
                <a:extLst>
                  <a:ext uri="{FF2B5EF4-FFF2-40B4-BE49-F238E27FC236}">
                    <a16:creationId xmlns:a16="http://schemas.microsoft.com/office/drawing/2014/main" id="{EA03308F-31B3-322E-F42A-34548D5393C6}"/>
                  </a:ext>
                </a:extLst>
              </p:cNvPr>
              <p:cNvSpPr/>
              <p:nvPr/>
            </p:nvSpPr>
            <p:spPr>
              <a:xfrm>
                <a:off x="1330834" y="704939"/>
                <a:ext cx="182014" cy="18201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3" name="אליפסה 102">
                <a:extLst>
                  <a:ext uri="{FF2B5EF4-FFF2-40B4-BE49-F238E27FC236}">
                    <a16:creationId xmlns:a16="http://schemas.microsoft.com/office/drawing/2014/main" id="{E6635C1E-F6CB-EC9F-4D31-7684833F797D}"/>
                  </a:ext>
                </a:extLst>
              </p:cNvPr>
              <p:cNvSpPr/>
              <p:nvPr/>
            </p:nvSpPr>
            <p:spPr>
              <a:xfrm>
                <a:off x="1547024" y="704939"/>
                <a:ext cx="182014" cy="18201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4" name="אליפסה 103">
                <a:extLst>
                  <a:ext uri="{FF2B5EF4-FFF2-40B4-BE49-F238E27FC236}">
                    <a16:creationId xmlns:a16="http://schemas.microsoft.com/office/drawing/2014/main" id="{03094CCB-0AC5-3FEC-6B38-13254596F5AD}"/>
                  </a:ext>
                </a:extLst>
              </p:cNvPr>
              <p:cNvSpPr/>
              <p:nvPr/>
            </p:nvSpPr>
            <p:spPr>
              <a:xfrm>
                <a:off x="1763214" y="704939"/>
                <a:ext cx="182014" cy="18201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5" name="אליפסה 104">
                <a:extLst>
                  <a:ext uri="{FF2B5EF4-FFF2-40B4-BE49-F238E27FC236}">
                    <a16:creationId xmlns:a16="http://schemas.microsoft.com/office/drawing/2014/main" id="{C1261FD0-C889-633B-68B0-B062840025B2}"/>
                  </a:ext>
                </a:extLst>
              </p:cNvPr>
              <p:cNvSpPr/>
              <p:nvPr/>
            </p:nvSpPr>
            <p:spPr>
              <a:xfrm>
                <a:off x="1979404" y="704939"/>
                <a:ext cx="182014" cy="18201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6" name="אליפסה 105">
                <a:extLst>
                  <a:ext uri="{FF2B5EF4-FFF2-40B4-BE49-F238E27FC236}">
                    <a16:creationId xmlns:a16="http://schemas.microsoft.com/office/drawing/2014/main" id="{471B3077-AEB8-3203-7831-3EC922760A69}"/>
                  </a:ext>
                </a:extLst>
              </p:cNvPr>
              <p:cNvSpPr/>
              <p:nvPr/>
            </p:nvSpPr>
            <p:spPr>
              <a:xfrm>
                <a:off x="2195594" y="704939"/>
                <a:ext cx="182014" cy="18201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7" name="אליפסה 106">
                <a:extLst>
                  <a:ext uri="{FF2B5EF4-FFF2-40B4-BE49-F238E27FC236}">
                    <a16:creationId xmlns:a16="http://schemas.microsoft.com/office/drawing/2014/main" id="{6850DA36-6BB0-FFE9-B8F8-CD39133F98D8}"/>
                  </a:ext>
                </a:extLst>
              </p:cNvPr>
              <p:cNvSpPr/>
              <p:nvPr/>
            </p:nvSpPr>
            <p:spPr>
              <a:xfrm>
                <a:off x="2411784" y="704939"/>
                <a:ext cx="182014" cy="18201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8" name="אליפסה 107">
                <a:extLst>
                  <a:ext uri="{FF2B5EF4-FFF2-40B4-BE49-F238E27FC236}">
                    <a16:creationId xmlns:a16="http://schemas.microsoft.com/office/drawing/2014/main" id="{2B93CCBF-208B-FD10-BEF4-D021649A6079}"/>
                  </a:ext>
                </a:extLst>
              </p:cNvPr>
              <p:cNvSpPr/>
              <p:nvPr/>
            </p:nvSpPr>
            <p:spPr>
              <a:xfrm>
                <a:off x="2627974" y="704939"/>
                <a:ext cx="182014" cy="18201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9" name="אליפסה 108">
                <a:extLst>
                  <a:ext uri="{FF2B5EF4-FFF2-40B4-BE49-F238E27FC236}">
                    <a16:creationId xmlns:a16="http://schemas.microsoft.com/office/drawing/2014/main" id="{4A3476CC-8829-61E3-6A4C-AF7B272AFD40}"/>
                  </a:ext>
                </a:extLst>
              </p:cNvPr>
              <p:cNvSpPr/>
              <p:nvPr/>
            </p:nvSpPr>
            <p:spPr>
              <a:xfrm>
                <a:off x="2844164" y="704939"/>
                <a:ext cx="182014" cy="18201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10" name="אליפסה 109">
                <a:extLst>
                  <a:ext uri="{FF2B5EF4-FFF2-40B4-BE49-F238E27FC236}">
                    <a16:creationId xmlns:a16="http://schemas.microsoft.com/office/drawing/2014/main" id="{F4E3EF23-9B23-60E0-428C-42A1FAEE305C}"/>
                  </a:ext>
                </a:extLst>
              </p:cNvPr>
              <p:cNvSpPr/>
              <p:nvPr/>
            </p:nvSpPr>
            <p:spPr>
              <a:xfrm>
                <a:off x="3060355" y="704939"/>
                <a:ext cx="182014" cy="18201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111" name="קבוצה 110">
              <a:extLst>
                <a:ext uri="{FF2B5EF4-FFF2-40B4-BE49-F238E27FC236}">
                  <a16:creationId xmlns:a16="http://schemas.microsoft.com/office/drawing/2014/main" id="{B36F5A28-05B0-A834-A84C-20DD596A2758}"/>
                </a:ext>
              </a:extLst>
            </p:cNvPr>
            <p:cNvGrpSpPr/>
            <p:nvPr/>
          </p:nvGrpSpPr>
          <p:grpSpPr>
            <a:xfrm>
              <a:off x="1114608" y="2870195"/>
              <a:ext cx="2127725" cy="182014"/>
              <a:chOff x="1114644" y="704939"/>
              <a:chExt cx="2127725" cy="182014"/>
            </a:xfrm>
          </p:grpSpPr>
          <p:sp>
            <p:nvSpPr>
              <p:cNvPr id="112" name="אליפסה 111">
                <a:extLst>
                  <a:ext uri="{FF2B5EF4-FFF2-40B4-BE49-F238E27FC236}">
                    <a16:creationId xmlns:a16="http://schemas.microsoft.com/office/drawing/2014/main" id="{094216D3-F896-56C1-FCBC-8A128D49872C}"/>
                  </a:ext>
                </a:extLst>
              </p:cNvPr>
              <p:cNvSpPr/>
              <p:nvPr/>
            </p:nvSpPr>
            <p:spPr>
              <a:xfrm>
                <a:off x="1114644" y="704939"/>
                <a:ext cx="182014" cy="18201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13" name="אליפסה 112">
                <a:extLst>
                  <a:ext uri="{FF2B5EF4-FFF2-40B4-BE49-F238E27FC236}">
                    <a16:creationId xmlns:a16="http://schemas.microsoft.com/office/drawing/2014/main" id="{81DF5267-03BE-8C53-6EDF-C06068BA63C5}"/>
                  </a:ext>
                </a:extLst>
              </p:cNvPr>
              <p:cNvSpPr/>
              <p:nvPr/>
            </p:nvSpPr>
            <p:spPr>
              <a:xfrm>
                <a:off x="1330834" y="704939"/>
                <a:ext cx="182014" cy="18201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14" name="אליפסה 113">
                <a:extLst>
                  <a:ext uri="{FF2B5EF4-FFF2-40B4-BE49-F238E27FC236}">
                    <a16:creationId xmlns:a16="http://schemas.microsoft.com/office/drawing/2014/main" id="{069629CA-2820-0E7A-E6BE-E4D2B88D2A04}"/>
                  </a:ext>
                </a:extLst>
              </p:cNvPr>
              <p:cNvSpPr/>
              <p:nvPr/>
            </p:nvSpPr>
            <p:spPr>
              <a:xfrm>
                <a:off x="1547024" y="704939"/>
                <a:ext cx="182014" cy="18201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15" name="אליפסה 114">
                <a:extLst>
                  <a:ext uri="{FF2B5EF4-FFF2-40B4-BE49-F238E27FC236}">
                    <a16:creationId xmlns:a16="http://schemas.microsoft.com/office/drawing/2014/main" id="{EE3DB987-7CAC-FACF-7EFD-F5D2BD1AD965}"/>
                  </a:ext>
                </a:extLst>
              </p:cNvPr>
              <p:cNvSpPr/>
              <p:nvPr/>
            </p:nvSpPr>
            <p:spPr>
              <a:xfrm>
                <a:off x="1763214" y="704939"/>
                <a:ext cx="182014" cy="18201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16" name="אליפסה 115">
                <a:extLst>
                  <a:ext uri="{FF2B5EF4-FFF2-40B4-BE49-F238E27FC236}">
                    <a16:creationId xmlns:a16="http://schemas.microsoft.com/office/drawing/2014/main" id="{A79FF9F2-8519-0D64-250D-FC965E1292B5}"/>
                  </a:ext>
                </a:extLst>
              </p:cNvPr>
              <p:cNvSpPr/>
              <p:nvPr/>
            </p:nvSpPr>
            <p:spPr>
              <a:xfrm>
                <a:off x="1979404" y="704939"/>
                <a:ext cx="182014" cy="18201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17" name="אליפסה 116">
                <a:extLst>
                  <a:ext uri="{FF2B5EF4-FFF2-40B4-BE49-F238E27FC236}">
                    <a16:creationId xmlns:a16="http://schemas.microsoft.com/office/drawing/2014/main" id="{0594D19A-4446-57B4-7128-22DC21170280}"/>
                  </a:ext>
                </a:extLst>
              </p:cNvPr>
              <p:cNvSpPr/>
              <p:nvPr/>
            </p:nvSpPr>
            <p:spPr>
              <a:xfrm>
                <a:off x="2195594" y="704939"/>
                <a:ext cx="182014" cy="18201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18" name="אליפסה 117">
                <a:extLst>
                  <a:ext uri="{FF2B5EF4-FFF2-40B4-BE49-F238E27FC236}">
                    <a16:creationId xmlns:a16="http://schemas.microsoft.com/office/drawing/2014/main" id="{39DB963D-E77A-5BC9-9D59-9C965BCFF7F5}"/>
                  </a:ext>
                </a:extLst>
              </p:cNvPr>
              <p:cNvSpPr/>
              <p:nvPr/>
            </p:nvSpPr>
            <p:spPr>
              <a:xfrm>
                <a:off x="2411784" y="704939"/>
                <a:ext cx="182014" cy="18201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19" name="אליפסה 118">
                <a:extLst>
                  <a:ext uri="{FF2B5EF4-FFF2-40B4-BE49-F238E27FC236}">
                    <a16:creationId xmlns:a16="http://schemas.microsoft.com/office/drawing/2014/main" id="{F1828A94-7B95-44BD-41FE-F4A321F914DB}"/>
                  </a:ext>
                </a:extLst>
              </p:cNvPr>
              <p:cNvSpPr/>
              <p:nvPr/>
            </p:nvSpPr>
            <p:spPr>
              <a:xfrm>
                <a:off x="2627974" y="704939"/>
                <a:ext cx="182014" cy="18201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20" name="אליפסה 119">
                <a:extLst>
                  <a:ext uri="{FF2B5EF4-FFF2-40B4-BE49-F238E27FC236}">
                    <a16:creationId xmlns:a16="http://schemas.microsoft.com/office/drawing/2014/main" id="{FC80E9D3-31F5-BAC8-F3E7-D1FA04C66EA1}"/>
                  </a:ext>
                </a:extLst>
              </p:cNvPr>
              <p:cNvSpPr/>
              <p:nvPr/>
            </p:nvSpPr>
            <p:spPr>
              <a:xfrm>
                <a:off x="2844164" y="704939"/>
                <a:ext cx="182014" cy="18201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21" name="אליפסה 120">
                <a:extLst>
                  <a:ext uri="{FF2B5EF4-FFF2-40B4-BE49-F238E27FC236}">
                    <a16:creationId xmlns:a16="http://schemas.microsoft.com/office/drawing/2014/main" id="{D30F3B49-C3EA-F461-46AA-8623E423BD56}"/>
                  </a:ext>
                </a:extLst>
              </p:cNvPr>
              <p:cNvSpPr/>
              <p:nvPr/>
            </p:nvSpPr>
            <p:spPr>
              <a:xfrm>
                <a:off x="3060355" y="704939"/>
                <a:ext cx="182014" cy="18201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122" name="קבוצה 121">
              <a:extLst>
                <a:ext uri="{FF2B5EF4-FFF2-40B4-BE49-F238E27FC236}">
                  <a16:creationId xmlns:a16="http://schemas.microsoft.com/office/drawing/2014/main" id="{B86BCC3E-7CC4-E58A-3C00-D33BDA8487AA}"/>
                </a:ext>
              </a:extLst>
            </p:cNvPr>
            <p:cNvGrpSpPr/>
            <p:nvPr/>
          </p:nvGrpSpPr>
          <p:grpSpPr>
            <a:xfrm>
              <a:off x="1114608" y="3110779"/>
              <a:ext cx="2127725" cy="182014"/>
              <a:chOff x="1114644" y="704939"/>
              <a:chExt cx="2127725" cy="182014"/>
            </a:xfrm>
          </p:grpSpPr>
          <p:sp>
            <p:nvSpPr>
              <p:cNvPr id="123" name="אליפסה 122">
                <a:extLst>
                  <a:ext uri="{FF2B5EF4-FFF2-40B4-BE49-F238E27FC236}">
                    <a16:creationId xmlns:a16="http://schemas.microsoft.com/office/drawing/2014/main" id="{896D0F93-C912-AAFC-A24B-B7C261575537}"/>
                  </a:ext>
                </a:extLst>
              </p:cNvPr>
              <p:cNvSpPr/>
              <p:nvPr/>
            </p:nvSpPr>
            <p:spPr>
              <a:xfrm>
                <a:off x="1114644" y="704939"/>
                <a:ext cx="182014" cy="18201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24" name="אליפסה 123">
                <a:extLst>
                  <a:ext uri="{FF2B5EF4-FFF2-40B4-BE49-F238E27FC236}">
                    <a16:creationId xmlns:a16="http://schemas.microsoft.com/office/drawing/2014/main" id="{36959C83-B597-A975-97B9-CA86F97CC0F4}"/>
                  </a:ext>
                </a:extLst>
              </p:cNvPr>
              <p:cNvSpPr/>
              <p:nvPr/>
            </p:nvSpPr>
            <p:spPr>
              <a:xfrm>
                <a:off x="1330834" y="704939"/>
                <a:ext cx="182014" cy="18201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25" name="אליפסה 124">
                <a:extLst>
                  <a:ext uri="{FF2B5EF4-FFF2-40B4-BE49-F238E27FC236}">
                    <a16:creationId xmlns:a16="http://schemas.microsoft.com/office/drawing/2014/main" id="{F93FAC14-7F6C-679E-14AA-796F651AB923}"/>
                  </a:ext>
                </a:extLst>
              </p:cNvPr>
              <p:cNvSpPr/>
              <p:nvPr/>
            </p:nvSpPr>
            <p:spPr>
              <a:xfrm>
                <a:off x="1547024" y="704939"/>
                <a:ext cx="182014" cy="18201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26" name="אליפסה 125">
                <a:extLst>
                  <a:ext uri="{FF2B5EF4-FFF2-40B4-BE49-F238E27FC236}">
                    <a16:creationId xmlns:a16="http://schemas.microsoft.com/office/drawing/2014/main" id="{FA5912EF-69D8-9C22-E2D3-B88E5B109061}"/>
                  </a:ext>
                </a:extLst>
              </p:cNvPr>
              <p:cNvSpPr/>
              <p:nvPr/>
            </p:nvSpPr>
            <p:spPr>
              <a:xfrm>
                <a:off x="1763214" y="704939"/>
                <a:ext cx="182014" cy="18201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27" name="אליפסה 126">
                <a:extLst>
                  <a:ext uri="{FF2B5EF4-FFF2-40B4-BE49-F238E27FC236}">
                    <a16:creationId xmlns:a16="http://schemas.microsoft.com/office/drawing/2014/main" id="{0FA07EC3-412E-8920-AF68-FF7622611280}"/>
                  </a:ext>
                </a:extLst>
              </p:cNvPr>
              <p:cNvSpPr/>
              <p:nvPr/>
            </p:nvSpPr>
            <p:spPr>
              <a:xfrm>
                <a:off x="1979404" y="704939"/>
                <a:ext cx="182014" cy="18201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28" name="אליפסה 127">
                <a:extLst>
                  <a:ext uri="{FF2B5EF4-FFF2-40B4-BE49-F238E27FC236}">
                    <a16:creationId xmlns:a16="http://schemas.microsoft.com/office/drawing/2014/main" id="{9813018B-2E68-5946-8512-54879F006265}"/>
                  </a:ext>
                </a:extLst>
              </p:cNvPr>
              <p:cNvSpPr/>
              <p:nvPr/>
            </p:nvSpPr>
            <p:spPr>
              <a:xfrm>
                <a:off x="2195594" y="704939"/>
                <a:ext cx="182014" cy="18201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29" name="אליפסה 128">
                <a:extLst>
                  <a:ext uri="{FF2B5EF4-FFF2-40B4-BE49-F238E27FC236}">
                    <a16:creationId xmlns:a16="http://schemas.microsoft.com/office/drawing/2014/main" id="{F25A6CB7-0480-5356-42D9-5DF47A8F10D5}"/>
                  </a:ext>
                </a:extLst>
              </p:cNvPr>
              <p:cNvSpPr/>
              <p:nvPr/>
            </p:nvSpPr>
            <p:spPr>
              <a:xfrm>
                <a:off x="2411784" y="704939"/>
                <a:ext cx="182014" cy="18201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30" name="אליפסה 129">
                <a:extLst>
                  <a:ext uri="{FF2B5EF4-FFF2-40B4-BE49-F238E27FC236}">
                    <a16:creationId xmlns:a16="http://schemas.microsoft.com/office/drawing/2014/main" id="{56446254-8C34-538A-A5EC-99C29CE21DC0}"/>
                  </a:ext>
                </a:extLst>
              </p:cNvPr>
              <p:cNvSpPr/>
              <p:nvPr/>
            </p:nvSpPr>
            <p:spPr>
              <a:xfrm>
                <a:off x="2627974" y="704939"/>
                <a:ext cx="182014" cy="18201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31" name="אליפסה 130">
                <a:extLst>
                  <a:ext uri="{FF2B5EF4-FFF2-40B4-BE49-F238E27FC236}">
                    <a16:creationId xmlns:a16="http://schemas.microsoft.com/office/drawing/2014/main" id="{E3A7876E-12FA-A58C-487E-D1B4E04C8540}"/>
                  </a:ext>
                </a:extLst>
              </p:cNvPr>
              <p:cNvSpPr/>
              <p:nvPr/>
            </p:nvSpPr>
            <p:spPr>
              <a:xfrm>
                <a:off x="2844164" y="704939"/>
                <a:ext cx="182014" cy="18201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32" name="אליפסה 131">
                <a:extLst>
                  <a:ext uri="{FF2B5EF4-FFF2-40B4-BE49-F238E27FC236}">
                    <a16:creationId xmlns:a16="http://schemas.microsoft.com/office/drawing/2014/main" id="{E80CEB2C-3BFA-C80B-5369-0C3ED7E8EBEB}"/>
                  </a:ext>
                </a:extLst>
              </p:cNvPr>
              <p:cNvSpPr/>
              <p:nvPr/>
            </p:nvSpPr>
            <p:spPr>
              <a:xfrm>
                <a:off x="3060355" y="704939"/>
                <a:ext cx="182014" cy="18201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133" name="קבוצה 132">
              <a:extLst>
                <a:ext uri="{FF2B5EF4-FFF2-40B4-BE49-F238E27FC236}">
                  <a16:creationId xmlns:a16="http://schemas.microsoft.com/office/drawing/2014/main" id="{ACE4B6CC-81E1-338E-6A73-761D44DFB255}"/>
                </a:ext>
              </a:extLst>
            </p:cNvPr>
            <p:cNvGrpSpPr/>
            <p:nvPr/>
          </p:nvGrpSpPr>
          <p:grpSpPr>
            <a:xfrm>
              <a:off x="1114608" y="3351362"/>
              <a:ext cx="2127725" cy="182014"/>
              <a:chOff x="1114644" y="704939"/>
              <a:chExt cx="2127725" cy="182014"/>
            </a:xfrm>
          </p:grpSpPr>
          <p:sp>
            <p:nvSpPr>
              <p:cNvPr id="134" name="אליפסה 133">
                <a:extLst>
                  <a:ext uri="{FF2B5EF4-FFF2-40B4-BE49-F238E27FC236}">
                    <a16:creationId xmlns:a16="http://schemas.microsoft.com/office/drawing/2014/main" id="{1291D3EA-9065-47F2-A9E1-84AF0D2ABA09}"/>
                  </a:ext>
                </a:extLst>
              </p:cNvPr>
              <p:cNvSpPr/>
              <p:nvPr/>
            </p:nvSpPr>
            <p:spPr>
              <a:xfrm>
                <a:off x="1114644" y="704939"/>
                <a:ext cx="182014" cy="18201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35" name="אליפסה 134">
                <a:extLst>
                  <a:ext uri="{FF2B5EF4-FFF2-40B4-BE49-F238E27FC236}">
                    <a16:creationId xmlns:a16="http://schemas.microsoft.com/office/drawing/2014/main" id="{97E57679-E131-4FAC-5D63-BE43C37938EC}"/>
                  </a:ext>
                </a:extLst>
              </p:cNvPr>
              <p:cNvSpPr/>
              <p:nvPr/>
            </p:nvSpPr>
            <p:spPr>
              <a:xfrm>
                <a:off x="1330834" y="704939"/>
                <a:ext cx="182014" cy="18201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36" name="אליפסה 135">
                <a:extLst>
                  <a:ext uri="{FF2B5EF4-FFF2-40B4-BE49-F238E27FC236}">
                    <a16:creationId xmlns:a16="http://schemas.microsoft.com/office/drawing/2014/main" id="{C65796B8-F376-FF1E-3148-2BB84B0AD471}"/>
                  </a:ext>
                </a:extLst>
              </p:cNvPr>
              <p:cNvSpPr/>
              <p:nvPr/>
            </p:nvSpPr>
            <p:spPr>
              <a:xfrm>
                <a:off x="1547024" y="704939"/>
                <a:ext cx="182014" cy="18201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37" name="אליפסה 136">
                <a:extLst>
                  <a:ext uri="{FF2B5EF4-FFF2-40B4-BE49-F238E27FC236}">
                    <a16:creationId xmlns:a16="http://schemas.microsoft.com/office/drawing/2014/main" id="{65224148-2A9C-DC46-5BED-1FBE936DAFF7}"/>
                  </a:ext>
                </a:extLst>
              </p:cNvPr>
              <p:cNvSpPr/>
              <p:nvPr/>
            </p:nvSpPr>
            <p:spPr>
              <a:xfrm>
                <a:off x="1763214" y="704939"/>
                <a:ext cx="182014" cy="18201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38" name="אליפסה 137">
                <a:extLst>
                  <a:ext uri="{FF2B5EF4-FFF2-40B4-BE49-F238E27FC236}">
                    <a16:creationId xmlns:a16="http://schemas.microsoft.com/office/drawing/2014/main" id="{95835B35-3374-9DD1-82C7-FB3FCBACF68A}"/>
                  </a:ext>
                </a:extLst>
              </p:cNvPr>
              <p:cNvSpPr/>
              <p:nvPr/>
            </p:nvSpPr>
            <p:spPr>
              <a:xfrm>
                <a:off x="1979404" y="704939"/>
                <a:ext cx="182014" cy="18201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39" name="אליפסה 138">
                <a:extLst>
                  <a:ext uri="{FF2B5EF4-FFF2-40B4-BE49-F238E27FC236}">
                    <a16:creationId xmlns:a16="http://schemas.microsoft.com/office/drawing/2014/main" id="{CC979F71-97B7-5280-76C8-369EF3DDB7B2}"/>
                  </a:ext>
                </a:extLst>
              </p:cNvPr>
              <p:cNvSpPr/>
              <p:nvPr/>
            </p:nvSpPr>
            <p:spPr>
              <a:xfrm>
                <a:off x="2195594" y="704939"/>
                <a:ext cx="182014" cy="18201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40" name="אליפסה 139">
                <a:extLst>
                  <a:ext uri="{FF2B5EF4-FFF2-40B4-BE49-F238E27FC236}">
                    <a16:creationId xmlns:a16="http://schemas.microsoft.com/office/drawing/2014/main" id="{902E7CCD-70CD-E607-BDF1-FEC54D0EBB9A}"/>
                  </a:ext>
                </a:extLst>
              </p:cNvPr>
              <p:cNvSpPr/>
              <p:nvPr/>
            </p:nvSpPr>
            <p:spPr>
              <a:xfrm>
                <a:off x="2411784" y="704939"/>
                <a:ext cx="182014" cy="18201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41" name="אליפסה 140">
                <a:extLst>
                  <a:ext uri="{FF2B5EF4-FFF2-40B4-BE49-F238E27FC236}">
                    <a16:creationId xmlns:a16="http://schemas.microsoft.com/office/drawing/2014/main" id="{E5206E00-9510-0B46-EB40-571F2CCEEC68}"/>
                  </a:ext>
                </a:extLst>
              </p:cNvPr>
              <p:cNvSpPr/>
              <p:nvPr/>
            </p:nvSpPr>
            <p:spPr>
              <a:xfrm>
                <a:off x="2627974" y="704939"/>
                <a:ext cx="182014" cy="18201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42" name="אליפסה 141">
                <a:extLst>
                  <a:ext uri="{FF2B5EF4-FFF2-40B4-BE49-F238E27FC236}">
                    <a16:creationId xmlns:a16="http://schemas.microsoft.com/office/drawing/2014/main" id="{F3470FC3-707D-9F78-BDD2-DCC86D9FB4DE}"/>
                  </a:ext>
                </a:extLst>
              </p:cNvPr>
              <p:cNvSpPr/>
              <p:nvPr/>
            </p:nvSpPr>
            <p:spPr>
              <a:xfrm>
                <a:off x="2844164" y="704939"/>
                <a:ext cx="182014" cy="18201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43" name="אליפסה 142">
                <a:extLst>
                  <a:ext uri="{FF2B5EF4-FFF2-40B4-BE49-F238E27FC236}">
                    <a16:creationId xmlns:a16="http://schemas.microsoft.com/office/drawing/2014/main" id="{E9D33554-F3CE-8F74-0003-8EFD4AA93342}"/>
                  </a:ext>
                </a:extLst>
              </p:cNvPr>
              <p:cNvSpPr/>
              <p:nvPr/>
            </p:nvSpPr>
            <p:spPr>
              <a:xfrm>
                <a:off x="3060355" y="704939"/>
                <a:ext cx="182014" cy="18201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grpSp>
      <p:grpSp>
        <p:nvGrpSpPr>
          <p:cNvPr id="148" name="קבוצה 147">
            <a:extLst>
              <a:ext uri="{FF2B5EF4-FFF2-40B4-BE49-F238E27FC236}">
                <a16:creationId xmlns:a16="http://schemas.microsoft.com/office/drawing/2014/main" id="{889A6146-11D1-4078-D0AC-B2C8B1B769BD}"/>
              </a:ext>
            </a:extLst>
          </p:cNvPr>
          <p:cNvGrpSpPr/>
          <p:nvPr/>
        </p:nvGrpSpPr>
        <p:grpSpPr>
          <a:xfrm>
            <a:off x="3881075" y="644599"/>
            <a:ext cx="2292500" cy="3013963"/>
            <a:chOff x="3881075" y="644599"/>
            <a:chExt cx="2292500" cy="3013963"/>
          </a:xfrm>
        </p:grpSpPr>
        <p:sp>
          <p:nvSpPr>
            <p:cNvPr id="145" name="מלבן 144">
              <a:extLst>
                <a:ext uri="{FF2B5EF4-FFF2-40B4-BE49-F238E27FC236}">
                  <a16:creationId xmlns:a16="http://schemas.microsoft.com/office/drawing/2014/main" id="{43C1B379-D30D-A77A-A7C0-5628937161C5}"/>
                </a:ext>
              </a:extLst>
            </p:cNvPr>
            <p:cNvSpPr/>
            <p:nvPr/>
          </p:nvSpPr>
          <p:spPr>
            <a:xfrm>
              <a:off x="3881075" y="669820"/>
              <a:ext cx="2292500" cy="2988742"/>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146" name="תיבת טקסט 145">
              <a:extLst>
                <a:ext uri="{FF2B5EF4-FFF2-40B4-BE49-F238E27FC236}">
                  <a16:creationId xmlns:a16="http://schemas.microsoft.com/office/drawing/2014/main" id="{5353A8BF-7DF6-1E6E-B754-86B0CC4C42A3}"/>
                </a:ext>
              </a:extLst>
            </p:cNvPr>
            <p:cNvSpPr txBox="1"/>
            <p:nvPr/>
          </p:nvSpPr>
          <p:spPr>
            <a:xfrm>
              <a:off x="4508689" y="644599"/>
              <a:ext cx="1324402" cy="369332"/>
            </a:xfrm>
            <a:prstGeom prst="rect">
              <a:avLst/>
            </a:prstGeom>
            <a:noFill/>
          </p:spPr>
          <p:txBody>
            <a:bodyPr wrap="none" rtlCol="1">
              <a:spAutoFit/>
            </a:bodyPr>
            <a:lstStyle/>
            <a:p>
              <a:r>
                <a:rPr lang="he-IL" dirty="0"/>
                <a:t>הַמִסְפָּר ____</a:t>
              </a:r>
            </a:p>
          </p:txBody>
        </p:sp>
        <p:sp>
          <p:nvSpPr>
            <p:cNvPr id="147" name="תיבת טקסט 146">
              <a:extLst>
                <a:ext uri="{FF2B5EF4-FFF2-40B4-BE49-F238E27FC236}">
                  <a16:creationId xmlns:a16="http://schemas.microsoft.com/office/drawing/2014/main" id="{B9F6D49C-995B-6812-99FB-2975BD875FCD}"/>
                </a:ext>
              </a:extLst>
            </p:cNvPr>
            <p:cNvSpPr txBox="1"/>
            <p:nvPr/>
          </p:nvSpPr>
          <p:spPr>
            <a:xfrm>
              <a:off x="4459245" y="3284116"/>
              <a:ext cx="1165704" cy="369332"/>
            </a:xfrm>
            <a:prstGeom prst="rect">
              <a:avLst/>
            </a:prstGeom>
            <a:noFill/>
          </p:spPr>
          <p:txBody>
            <a:bodyPr wrap="none" rtlCol="1">
              <a:spAutoFit/>
            </a:bodyPr>
            <a:lstStyle/>
            <a:p>
              <a:r>
                <a:rPr lang="he-IL" dirty="0"/>
                <a:t>זוּגִי / אִי־זוּגִי</a:t>
              </a:r>
            </a:p>
          </p:txBody>
        </p:sp>
      </p:grpSp>
      <p:sp>
        <p:nvSpPr>
          <p:cNvPr id="149" name="תיבת טקסט 148">
            <a:extLst>
              <a:ext uri="{FF2B5EF4-FFF2-40B4-BE49-F238E27FC236}">
                <a16:creationId xmlns:a16="http://schemas.microsoft.com/office/drawing/2014/main" id="{BE64E7F1-80B0-9400-05CA-CF064FBA49E0}"/>
              </a:ext>
            </a:extLst>
          </p:cNvPr>
          <p:cNvSpPr txBox="1"/>
          <p:nvPr/>
        </p:nvSpPr>
        <p:spPr>
          <a:xfrm>
            <a:off x="2844128" y="3397722"/>
            <a:ext cx="3419872" cy="800219"/>
          </a:xfrm>
          <a:prstGeom prst="rect">
            <a:avLst/>
          </a:prstGeom>
          <a:noFill/>
        </p:spPr>
        <p:txBody>
          <a:bodyPr wrap="square" rtlCol="1">
            <a:spAutoFit/>
          </a:bodyPr>
          <a:lstStyle/>
          <a:p>
            <a:endParaRPr lang="he-IL" dirty="0"/>
          </a:p>
          <a:p>
            <a:pPr marL="715963"/>
            <a:r>
              <a:rPr lang="he-IL" sz="2800" dirty="0"/>
              <a:t>דַף לָבָן</a:t>
            </a:r>
          </a:p>
        </p:txBody>
      </p:sp>
    </p:spTree>
    <p:extLst>
      <p:ext uri="{BB962C8B-B14F-4D97-AF65-F5344CB8AC3E}">
        <p14:creationId xmlns:p14="http://schemas.microsoft.com/office/powerpoint/2010/main" val="32861666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בועת דיבור: אליפסה 20">
            <a:extLst>
              <a:ext uri="{FF2B5EF4-FFF2-40B4-BE49-F238E27FC236}">
                <a16:creationId xmlns:a16="http://schemas.microsoft.com/office/drawing/2014/main" id="{7F22E2F8-1808-D7F6-54E9-32A793A36ED4}"/>
              </a:ext>
            </a:extLst>
          </p:cNvPr>
          <p:cNvSpPr/>
          <p:nvPr/>
        </p:nvSpPr>
        <p:spPr>
          <a:xfrm>
            <a:off x="2535981" y="1134686"/>
            <a:ext cx="3742210" cy="1783681"/>
          </a:xfrm>
          <a:prstGeom prst="wedgeEllipseCallout">
            <a:avLst>
              <a:gd name="adj1" fmla="val -79038"/>
              <a:gd name="adj2" fmla="val 7594"/>
            </a:avLst>
          </a:prstGeom>
          <a:solidFill>
            <a:srgbClr val="FCB867"/>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latin typeface="Calibri" panose="020F0502020204030204" pitchFamily="34" charset="0"/>
                <a:cs typeface="+mj-cs"/>
              </a:rPr>
              <a:t>אֵילוּ מִסְפָּרִים נִצְבְּעוּ בְּכָחֹל?</a:t>
            </a:r>
            <a:endParaRPr lang="en-US" sz="2800" dirty="0">
              <a:solidFill>
                <a:schemeClr val="tx1"/>
              </a:solidFill>
              <a:latin typeface="Calibri" panose="020F0502020204030204" pitchFamily="34" charset="0"/>
              <a:cs typeface="+mj-cs"/>
            </a:endParaRPr>
          </a:p>
        </p:txBody>
      </p:sp>
      <p:pic>
        <p:nvPicPr>
          <p:cNvPr id="2" name="תמונה 1" descr="תמונה שמכילה אוסף תמונות&#10;&#10;התיאור נוצר באופן אוטומטי">
            <a:extLst>
              <a:ext uri="{FF2B5EF4-FFF2-40B4-BE49-F238E27FC236}">
                <a16:creationId xmlns:a16="http://schemas.microsoft.com/office/drawing/2014/main" id="{6C7F11A5-15EE-37D4-C73E-8F68435A123A}"/>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9205" b="90280" l="10000" r="95659">
                        <a14:foregroundMark x1="50341" y1="41016" x2="48091" y2="25184"/>
                        <a14:foregroundMark x1="48091" y1="25184" x2="51614" y2="20324"/>
                        <a14:foregroundMark x1="52477" y1="9205" x2="52477" y2="9205"/>
                        <a14:foregroundMark x1="64955" y1="19661" x2="65659" y2="20324"/>
                        <a14:foregroundMark x1="68023" y1="19219" x2="68023" y2="19219"/>
                        <a14:foregroundMark x1="61250" y1="19588" x2="61250" y2="19588"/>
                        <a14:foregroundMark x1="65364" y1="22901" x2="65023" y2="20619"/>
                        <a14:foregroundMark x1="69295" y1="25405" x2="69295" y2="25405"/>
                        <a14:foregroundMark x1="69659" y1="26215" x2="69773" y2="25847"/>
                        <a14:foregroundMark x1="70023" y1="28277" x2="70023" y2="28277"/>
                        <a14:foregroundMark x1="61909" y1="44035" x2="61523" y2="43373"/>
                        <a14:foregroundMark x1="64250" y1="59352" x2="62568" y2="73049"/>
                        <a14:foregroundMark x1="62568" y1="73049" x2="66091" y2="88365"/>
                        <a14:foregroundMark x1="64818" y1="71208" x2="64682" y2="69956"/>
                        <a14:foregroundMark x1="52750" y1="60383" x2="49523" y2="68189"/>
                        <a14:foregroundMark x1="49523" y1="68189" x2="47545" y2="81075"/>
                        <a14:foregroundMark x1="47545" y1="81075" x2="51250" y2="85714"/>
                        <a14:foregroundMark x1="51250" y1="85714" x2="52364" y2="89985"/>
                        <a14:foregroundMark x1="53068" y1="70619" x2="53000" y2="69809"/>
                        <a14:foregroundMark x1="47455" y1="68041" x2="47864" y2="67820"/>
                        <a14:foregroundMark x1="46955" y1="68262" x2="48023" y2="69809"/>
                        <a14:foregroundMark x1="53136" y1="67673" x2="52136" y2="68262"/>
                        <a14:foregroundMark x1="39682" y1="60898" x2="38409" y2="73417"/>
                        <a14:foregroundMark x1="38409" y1="73417" x2="31386" y2="81222"/>
                        <a14:foregroundMark x1="31909" y1="60236" x2="33341" y2="67084"/>
                        <a14:foregroundMark x1="37000" y1="85788" x2="38250" y2="90427"/>
                        <a14:foregroundMark x1="37841" y1="44624" x2="38682" y2="29602"/>
                        <a14:foregroundMark x1="38682" y1="29602" x2="38091" y2="16716"/>
                        <a14:foregroundMark x1="38091" y1="16716" x2="33955" y2="14801"/>
                        <a14:foregroundMark x1="33955" y1="14801" x2="32341" y2="27172"/>
                        <a14:foregroundMark x1="32341" y1="27172" x2="34182" y2="39691"/>
                        <a14:foregroundMark x1="34182" y1="39691" x2="33386" y2="44698"/>
                        <a14:foregroundMark x1="86809" y1="23343" x2="86659" y2="20987"/>
                        <a14:foregroundMark x1="86936" y1="25331" x2="86809" y2="23343"/>
                        <a14:foregroundMark x1="88159" y1="44551" x2="86936" y2="25331"/>
                        <a14:foregroundMark x1="88841" y1="14286" x2="90318" y2="21355"/>
                        <a14:foregroundMark x1="90545" y1="12813" x2="93091" y2="24374"/>
                        <a14:foregroundMark x1="93030" y1="25626" x2="92364" y2="39249"/>
                        <a14:foregroundMark x1="93091" y1="24374" x2="93030" y2="25626"/>
                        <a14:foregroundMark x1="92364" y1="39249" x2="91227" y2="40280"/>
                        <a14:foregroundMark x1="94560" y1="25626" x2="93977" y2="31296"/>
                        <a14:foregroundMark x1="94886" y1="22459" x2="94560" y2="25626"/>
                        <a14:foregroundMark x1="94432" y1="38292" x2="95659" y2="41311"/>
                        <a14:foregroundMark x1="90568" y1="59573" x2="88955" y2="74521"/>
                        <a14:foregroundMark x1="88955" y1="74521" x2="93409" y2="80854"/>
                        <a14:foregroundMark x1="93409" y1="80854" x2="93773" y2="59352"/>
                        <a14:foregroundMark x1="77295" y1="15758" x2="75659" y2="28866"/>
                        <a14:foregroundMark x1="75659" y1="28866" x2="78136" y2="39323"/>
                        <a14:foregroundMark x1="78738" y1="38508" x2="81727" y2="34462"/>
                        <a14:foregroundMark x1="81727" y1="34462" x2="80545" y2="20324"/>
                        <a14:foregroundMark x1="80545" y1="20324" x2="77545" y2="17378"/>
                        <a14:foregroundMark x1="77473" y1="40869" x2="77659" y2="39838"/>
                        <a14:foregroundMark x1="76955" y1="43741" x2="77473" y2="40869"/>
                        <a14:foregroundMark x1="78045" y1="39175" x2="78068" y2="39912"/>
                        <a14:foregroundMark x1="81886" y1="15317" x2="81386" y2="18189"/>
                        <a14:foregroundMark x1="75455" y1="17158" x2="75136" y2="15685"/>
                        <a14:foregroundMark x1="74659" y1="39838" x2="74705" y2="39985"/>
                        <a14:foregroundMark x1="75205" y1="41311" x2="75205" y2="41090"/>
                        <a14:foregroundMark x1="75705" y1="41016" x2="75705" y2="41016"/>
                        <a14:foregroundMark x1="82250" y1="41311" x2="82250" y2="41311"/>
                        <a14:foregroundMark x1="81091" y1="40943" x2="81091" y2="40943"/>
                        <a14:foregroundMark x1="48023" y1="18999" x2="51614" y2="16789"/>
                        <a14:foregroundMark x1="47136" y1="9205" x2="47205" y2="9205"/>
                        <a14:foregroundMark x1="81389" y1="60670" x2="78159" y2="62150"/>
                        <a14:foregroundMark x1="82659" y1="60088" x2="81943" y2="60416"/>
                        <a14:foregroundMark x1="78159" y1="62150" x2="75500" y2="72165"/>
                        <a14:foregroundMark x1="75500" y1="72165" x2="77273" y2="84683"/>
                        <a14:foregroundMark x1="77273" y1="84683" x2="81318" y2="81591"/>
                        <a14:foregroundMark x1="81318" y1="81591" x2="81659" y2="68778"/>
                        <a14:foregroundMark x1="81659" y1="68778" x2="83159" y2="58100"/>
                        <a14:foregroundMark x1="74977" y1="58100" x2="75500" y2="62150"/>
                        <a14:foregroundMark x1="63205" y1="64728" x2="62136" y2="78498"/>
                        <a14:foregroundMark x1="62136" y1="78498" x2="66091" y2="81517"/>
                        <a14:foregroundMark x1="66091" y1="81517" x2="66500" y2="67231"/>
                        <a14:foregroundMark x1="19841" y1="21281" x2="19750" y2="35862"/>
                        <a14:foregroundMark x1="19750" y1="35862" x2="23705" y2="32106"/>
                        <a14:foregroundMark x1="23705" y1="32106" x2="20659" y2="21281"/>
                        <a14:foregroundMark x1="20659" y1="21281" x2="19545" y2="21723"/>
                        <a14:foregroundMark x1="18409" y1="12297" x2="18364" y2="12297"/>
                        <a14:foregroundMark x1="21250" y1="10898" x2="21182" y2="11635"/>
                        <a14:foregroundMark x1="24023" y1="14359" x2="23614" y2="14580"/>
                        <a14:foregroundMark x1="23705" y1="12150" x2="23705" y2="12224"/>
                        <a14:foregroundMark x1="20955" y1="9647" x2="20432" y2="12518"/>
                        <a14:foregroundMark x1="24295" y1="12297" x2="23727" y2="15979"/>
                        <a14:foregroundMark x1="21705" y1="14728" x2="21705" y2="14728"/>
                        <a14:foregroundMark x1="21932" y1="10604" x2="21932" y2="10604"/>
                        <a14:foregroundMark x1="18182" y1="13844" x2="18182" y2="13844"/>
                        <a14:foregroundMark x1="19614" y1="12813" x2="19614" y2="12813"/>
                        <a14:foregroundMark x1="61477" y1="10677" x2="61477" y2="10677"/>
                        <a14:foregroundMark x1="24364" y1="74448" x2="20705" y2="84536"/>
                        <a14:foregroundMark x1="20705" y1="84536" x2="17886" y2="74890"/>
                        <a14:foregroundMark x1="17886" y1="74890" x2="20750" y2="65243"/>
                        <a14:foregroundMark x1="20750" y1="65243" x2="22864" y2="69440"/>
                        <a14:foregroundMark x1="18818" y1="64507" x2="18023" y2="61782"/>
                        <a14:foregroundMark x1="25023" y1="62150" x2="24295" y2="65979"/>
                        <a14:foregroundMark x1="75136" y1="14507" x2="75136" y2="14507"/>
                        <a14:foregroundMark x1="67795" y1="10457" x2="67818" y2="10457"/>
                        <a14:backgroundMark x1="76523" y1="39323" x2="76205" y2="40280"/>
                        <a14:backgroundMark x1="78409" y1="38071" x2="78271" y2="39103"/>
                        <a14:backgroundMark x1="78455" y1="40869" x2="78455" y2="40869"/>
                        <a14:backgroundMark x1="93886" y1="25626" x2="93886" y2="25626"/>
                        <a14:backgroundMark x1="87591" y1="25331" x2="87591" y2="25331"/>
                        <a14:backgroundMark x1="87864" y1="23343" x2="87864" y2="23343"/>
                        <a14:backgroundMark x1="81500" y1="60162" x2="81500" y2="60162"/>
                        <a14:backgroundMark x1="81818" y1="59794" x2="81227" y2="59867"/>
                        <a14:backgroundMark x1="22159" y1="17378" x2="22159" y2="17378"/>
                        <a14:backgroundMark x1="20273" y1="17894" x2="20273" y2="17894"/>
                      </a14:backgroundRemoval>
                    </a14:imgEffect>
                  </a14:imgLayer>
                </a14:imgProps>
              </a:ext>
              <a:ext uri="{28A0092B-C50C-407E-A947-70E740481C1C}">
                <a14:useLocalDpi xmlns:a14="http://schemas.microsoft.com/office/drawing/2010/main" val="0"/>
              </a:ext>
            </a:extLst>
          </a:blip>
          <a:srcRect l="14359" t="5645" r="72326" b="48473"/>
          <a:stretch/>
        </p:blipFill>
        <p:spPr>
          <a:xfrm>
            <a:off x="-408351" y="725578"/>
            <a:ext cx="2973639" cy="3161732"/>
          </a:xfrm>
          <a:prstGeom prst="rect">
            <a:avLst/>
          </a:prstGeom>
        </p:spPr>
      </p:pic>
      <p:cxnSp>
        <p:nvCxnSpPr>
          <p:cNvPr id="3" name="מחבר חץ ישר 2">
            <a:extLst>
              <a:ext uri="{FF2B5EF4-FFF2-40B4-BE49-F238E27FC236}">
                <a16:creationId xmlns:a16="http://schemas.microsoft.com/office/drawing/2014/main" id="{BC6DAFBF-C119-346D-B11F-D3FAE4076D34}"/>
              </a:ext>
            </a:extLst>
          </p:cNvPr>
          <p:cNvCxnSpPr>
            <a:cxnSpLocks/>
          </p:cNvCxnSpPr>
          <p:nvPr/>
        </p:nvCxnSpPr>
        <p:spPr>
          <a:xfrm flipV="1">
            <a:off x="292283" y="3871223"/>
            <a:ext cx="11716378" cy="14799"/>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 name="מחבר ישר 4">
            <a:extLst>
              <a:ext uri="{FF2B5EF4-FFF2-40B4-BE49-F238E27FC236}">
                <a16:creationId xmlns:a16="http://schemas.microsoft.com/office/drawing/2014/main" id="{15F129C4-6F92-EA0A-A5BF-4371574AAFC1}"/>
              </a:ext>
            </a:extLst>
          </p:cNvPr>
          <p:cNvCxnSpPr>
            <a:cxnSpLocks/>
          </p:cNvCxnSpPr>
          <p:nvPr/>
        </p:nvCxnSpPr>
        <p:spPr>
          <a:xfrm>
            <a:off x="480127" y="3597405"/>
            <a:ext cx="0" cy="547635"/>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6" name="מחבר ישר 5">
            <a:extLst>
              <a:ext uri="{FF2B5EF4-FFF2-40B4-BE49-F238E27FC236}">
                <a16:creationId xmlns:a16="http://schemas.microsoft.com/office/drawing/2014/main" id="{3550B1DA-8D58-F5D7-504D-51A902138AC2}"/>
              </a:ext>
            </a:extLst>
          </p:cNvPr>
          <p:cNvCxnSpPr>
            <a:cxnSpLocks/>
          </p:cNvCxnSpPr>
          <p:nvPr/>
        </p:nvCxnSpPr>
        <p:spPr>
          <a:xfrm>
            <a:off x="1223687" y="3612205"/>
            <a:ext cx="0" cy="547635"/>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7" name="מחבר ישר 6">
            <a:extLst>
              <a:ext uri="{FF2B5EF4-FFF2-40B4-BE49-F238E27FC236}">
                <a16:creationId xmlns:a16="http://schemas.microsoft.com/office/drawing/2014/main" id="{84F38079-336E-7031-2872-71BE646ED18F}"/>
              </a:ext>
            </a:extLst>
          </p:cNvPr>
          <p:cNvCxnSpPr>
            <a:cxnSpLocks/>
          </p:cNvCxnSpPr>
          <p:nvPr/>
        </p:nvCxnSpPr>
        <p:spPr>
          <a:xfrm>
            <a:off x="1967247" y="3612205"/>
            <a:ext cx="0" cy="547635"/>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8" name="מחבר ישר 7">
            <a:extLst>
              <a:ext uri="{FF2B5EF4-FFF2-40B4-BE49-F238E27FC236}">
                <a16:creationId xmlns:a16="http://schemas.microsoft.com/office/drawing/2014/main" id="{FEABA15B-BE66-8DFB-EDCC-8BFFF70948F2}"/>
              </a:ext>
            </a:extLst>
          </p:cNvPr>
          <p:cNvCxnSpPr>
            <a:cxnSpLocks/>
          </p:cNvCxnSpPr>
          <p:nvPr/>
        </p:nvCxnSpPr>
        <p:spPr>
          <a:xfrm>
            <a:off x="2710807" y="3612205"/>
            <a:ext cx="0" cy="547635"/>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9" name="מחבר ישר 8">
            <a:extLst>
              <a:ext uri="{FF2B5EF4-FFF2-40B4-BE49-F238E27FC236}">
                <a16:creationId xmlns:a16="http://schemas.microsoft.com/office/drawing/2014/main" id="{EEF05816-6F71-744A-3B94-9FFFD46C49EE}"/>
              </a:ext>
            </a:extLst>
          </p:cNvPr>
          <p:cNvCxnSpPr>
            <a:cxnSpLocks/>
          </p:cNvCxnSpPr>
          <p:nvPr/>
        </p:nvCxnSpPr>
        <p:spPr>
          <a:xfrm>
            <a:off x="3454367" y="3612205"/>
            <a:ext cx="0" cy="547635"/>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מחבר ישר 9">
            <a:extLst>
              <a:ext uri="{FF2B5EF4-FFF2-40B4-BE49-F238E27FC236}">
                <a16:creationId xmlns:a16="http://schemas.microsoft.com/office/drawing/2014/main" id="{2572A707-D1D4-30C8-C7FE-8BAD75093538}"/>
              </a:ext>
            </a:extLst>
          </p:cNvPr>
          <p:cNvCxnSpPr>
            <a:cxnSpLocks/>
          </p:cNvCxnSpPr>
          <p:nvPr/>
        </p:nvCxnSpPr>
        <p:spPr>
          <a:xfrm>
            <a:off x="4197927" y="3612205"/>
            <a:ext cx="0" cy="547635"/>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מחבר ישר 10">
            <a:extLst>
              <a:ext uri="{FF2B5EF4-FFF2-40B4-BE49-F238E27FC236}">
                <a16:creationId xmlns:a16="http://schemas.microsoft.com/office/drawing/2014/main" id="{28EF365E-31CA-E480-E804-450BA6C3AF32}"/>
              </a:ext>
            </a:extLst>
          </p:cNvPr>
          <p:cNvCxnSpPr>
            <a:cxnSpLocks/>
          </p:cNvCxnSpPr>
          <p:nvPr/>
        </p:nvCxnSpPr>
        <p:spPr>
          <a:xfrm>
            <a:off x="4941487" y="3612205"/>
            <a:ext cx="0" cy="547635"/>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מחבר ישר 11">
            <a:extLst>
              <a:ext uri="{FF2B5EF4-FFF2-40B4-BE49-F238E27FC236}">
                <a16:creationId xmlns:a16="http://schemas.microsoft.com/office/drawing/2014/main" id="{BD221FEE-6F7B-8976-B06A-29652CA52297}"/>
              </a:ext>
            </a:extLst>
          </p:cNvPr>
          <p:cNvCxnSpPr>
            <a:cxnSpLocks/>
          </p:cNvCxnSpPr>
          <p:nvPr/>
        </p:nvCxnSpPr>
        <p:spPr>
          <a:xfrm>
            <a:off x="5685047" y="3612205"/>
            <a:ext cx="0" cy="547635"/>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 name="מחבר ישר 12">
            <a:extLst>
              <a:ext uri="{FF2B5EF4-FFF2-40B4-BE49-F238E27FC236}">
                <a16:creationId xmlns:a16="http://schemas.microsoft.com/office/drawing/2014/main" id="{720EAFFA-69D7-3EC8-4642-82A9E5810711}"/>
              </a:ext>
            </a:extLst>
          </p:cNvPr>
          <p:cNvCxnSpPr>
            <a:cxnSpLocks/>
          </p:cNvCxnSpPr>
          <p:nvPr/>
        </p:nvCxnSpPr>
        <p:spPr>
          <a:xfrm>
            <a:off x="6428607" y="3612205"/>
            <a:ext cx="0" cy="547635"/>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4" name="מחבר ישר 13">
            <a:extLst>
              <a:ext uri="{FF2B5EF4-FFF2-40B4-BE49-F238E27FC236}">
                <a16:creationId xmlns:a16="http://schemas.microsoft.com/office/drawing/2014/main" id="{01057D29-A76C-FA3F-F074-FD4EA6BB5460}"/>
              </a:ext>
            </a:extLst>
          </p:cNvPr>
          <p:cNvCxnSpPr>
            <a:cxnSpLocks/>
          </p:cNvCxnSpPr>
          <p:nvPr/>
        </p:nvCxnSpPr>
        <p:spPr>
          <a:xfrm>
            <a:off x="7172167" y="3612205"/>
            <a:ext cx="0" cy="547635"/>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5" name="מחבר ישר 14">
            <a:extLst>
              <a:ext uri="{FF2B5EF4-FFF2-40B4-BE49-F238E27FC236}">
                <a16:creationId xmlns:a16="http://schemas.microsoft.com/office/drawing/2014/main" id="{0D7E84F8-161A-9E18-9B54-F5AF86474529}"/>
              </a:ext>
            </a:extLst>
          </p:cNvPr>
          <p:cNvCxnSpPr>
            <a:cxnSpLocks/>
          </p:cNvCxnSpPr>
          <p:nvPr/>
        </p:nvCxnSpPr>
        <p:spPr>
          <a:xfrm>
            <a:off x="7915727" y="3612205"/>
            <a:ext cx="0" cy="547635"/>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6" name="מחבר ישר 15">
            <a:extLst>
              <a:ext uri="{FF2B5EF4-FFF2-40B4-BE49-F238E27FC236}">
                <a16:creationId xmlns:a16="http://schemas.microsoft.com/office/drawing/2014/main" id="{BE198575-0FF2-48A3-C08D-4DB2FADDD8B9}"/>
              </a:ext>
            </a:extLst>
          </p:cNvPr>
          <p:cNvCxnSpPr>
            <a:cxnSpLocks/>
          </p:cNvCxnSpPr>
          <p:nvPr/>
        </p:nvCxnSpPr>
        <p:spPr>
          <a:xfrm>
            <a:off x="8659287" y="3612205"/>
            <a:ext cx="0" cy="547635"/>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7" name="מחבר ישר 16">
            <a:extLst>
              <a:ext uri="{FF2B5EF4-FFF2-40B4-BE49-F238E27FC236}">
                <a16:creationId xmlns:a16="http://schemas.microsoft.com/office/drawing/2014/main" id="{4D11CF10-9C5A-7579-F96A-B899479CEDBE}"/>
              </a:ext>
            </a:extLst>
          </p:cNvPr>
          <p:cNvCxnSpPr>
            <a:cxnSpLocks/>
          </p:cNvCxnSpPr>
          <p:nvPr/>
        </p:nvCxnSpPr>
        <p:spPr>
          <a:xfrm>
            <a:off x="9402847" y="3612205"/>
            <a:ext cx="0" cy="547635"/>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8" name="מחבר ישר 17">
            <a:extLst>
              <a:ext uri="{FF2B5EF4-FFF2-40B4-BE49-F238E27FC236}">
                <a16:creationId xmlns:a16="http://schemas.microsoft.com/office/drawing/2014/main" id="{E2AD7E69-7396-ECAC-5173-E04BD4160C8F}"/>
              </a:ext>
            </a:extLst>
          </p:cNvPr>
          <p:cNvCxnSpPr>
            <a:cxnSpLocks/>
          </p:cNvCxnSpPr>
          <p:nvPr/>
        </p:nvCxnSpPr>
        <p:spPr>
          <a:xfrm>
            <a:off x="10146407" y="3612205"/>
            <a:ext cx="0" cy="547635"/>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9" name="מחבר ישר 18">
            <a:extLst>
              <a:ext uri="{FF2B5EF4-FFF2-40B4-BE49-F238E27FC236}">
                <a16:creationId xmlns:a16="http://schemas.microsoft.com/office/drawing/2014/main" id="{86D49694-7179-4233-1C8F-6DA25EA8580E}"/>
              </a:ext>
            </a:extLst>
          </p:cNvPr>
          <p:cNvCxnSpPr>
            <a:cxnSpLocks/>
          </p:cNvCxnSpPr>
          <p:nvPr/>
        </p:nvCxnSpPr>
        <p:spPr>
          <a:xfrm>
            <a:off x="10889967" y="3612205"/>
            <a:ext cx="0" cy="547635"/>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20" name="מחבר ישר 19">
            <a:extLst>
              <a:ext uri="{FF2B5EF4-FFF2-40B4-BE49-F238E27FC236}">
                <a16:creationId xmlns:a16="http://schemas.microsoft.com/office/drawing/2014/main" id="{8C9A409E-D816-0DCA-F738-A55FC0DDA96E}"/>
              </a:ext>
            </a:extLst>
          </p:cNvPr>
          <p:cNvCxnSpPr>
            <a:cxnSpLocks/>
          </p:cNvCxnSpPr>
          <p:nvPr/>
        </p:nvCxnSpPr>
        <p:spPr>
          <a:xfrm>
            <a:off x="11633523" y="3612205"/>
            <a:ext cx="0" cy="547635"/>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22" name="42">
            <a:extLst>
              <a:ext uri="{FF2B5EF4-FFF2-40B4-BE49-F238E27FC236}">
                <a16:creationId xmlns:a16="http://schemas.microsoft.com/office/drawing/2014/main" id="{02657566-6824-67EC-3865-8274B6068577}"/>
              </a:ext>
            </a:extLst>
          </p:cNvPr>
          <p:cNvSpPr txBox="1"/>
          <p:nvPr/>
        </p:nvSpPr>
        <p:spPr>
          <a:xfrm>
            <a:off x="10586720" y="4082622"/>
            <a:ext cx="550152" cy="523220"/>
          </a:xfrm>
          <a:prstGeom prst="rect">
            <a:avLst/>
          </a:prstGeom>
          <a:noFill/>
        </p:spPr>
        <p:txBody>
          <a:bodyPr wrap="none" rtlCol="1">
            <a:spAutoFit/>
          </a:bodyPr>
          <a:lstStyle/>
          <a:p>
            <a:r>
              <a:rPr lang="he-IL" sz="2800" dirty="0">
                <a:cs typeface="+mj-cs"/>
              </a:rPr>
              <a:t>29</a:t>
            </a:r>
          </a:p>
        </p:txBody>
      </p:sp>
      <p:sp>
        <p:nvSpPr>
          <p:cNvPr id="26" name="תיבת טקסט 25">
            <a:extLst>
              <a:ext uri="{FF2B5EF4-FFF2-40B4-BE49-F238E27FC236}">
                <a16:creationId xmlns:a16="http://schemas.microsoft.com/office/drawing/2014/main" id="{EF18E6F8-759C-975E-32FE-46D9A4C5191F}"/>
              </a:ext>
            </a:extLst>
          </p:cNvPr>
          <p:cNvSpPr txBox="1"/>
          <p:nvPr/>
        </p:nvSpPr>
        <p:spPr>
          <a:xfrm>
            <a:off x="351727" y="179851"/>
            <a:ext cx="11705991" cy="558743"/>
          </a:xfrm>
          <a:prstGeom prst="rect">
            <a:avLst/>
          </a:prstGeom>
          <a:noFill/>
        </p:spPr>
        <p:txBody>
          <a:bodyPr wrap="square">
            <a:spAutoFit/>
          </a:bodyPr>
          <a:lstStyle/>
          <a:p>
            <a:pPr lvl="0" algn="just" rtl="1">
              <a:lnSpc>
                <a:spcPct val="115000"/>
              </a:lnSpc>
              <a:spcAft>
                <a:spcPts val="0"/>
              </a:spcAft>
            </a:pPr>
            <a:r>
              <a:rPr lang="he-IL" sz="2800" dirty="0">
                <a:latin typeface="Calibri" panose="020F0502020204030204" pitchFamily="34" charset="0"/>
                <a:cs typeface="+mj-cs"/>
              </a:rPr>
              <a:t>סַמְנוּ בְּאָדֹם אֶת הַמִסְפָּרִים הַזוּגִיִים.</a:t>
            </a:r>
          </a:p>
        </p:txBody>
      </p:sp>
      <p:sp>
        <p:nvSpPr>
          <p:cNvPr id="65" name="40">
            <a:extLst>
              <a:ext uri="{FF2B5EF4-FFF2-40B4-BE49-F238E27FC236}">
                <a16:creationId xmlns:a16="http://schemas.microsoft.com/office/drawing/2014/main" id="{71095CC8-1F9A-B0D9-00E2-ECB3153E1A56}"/>
              </a:ext>
            </a:extLst>
          </p:cNvPr>
          <p:cNvSpPr txBox="1"/>
          <p:nvPr/>
        </p:nvSpPr>
        <p:spPr>
          <a:xfrm>
            <a:off x="197194" y="4082622"/>
            <a:ext cx="550152" cy="523220"/>
          </a:xfrm>
          <a:prstGeom prst="rect">
            <a:avLst/>
          </a:prstGeom>
          <a:noFill/>
        </p:spPr>
        <p:txBody>
          <a:bodyPr wrap="none" rtlCol="1">
            <a:spAutoFit/>
          </a:bodyPr>
          <a:lstStyle/>
          <a:p>
            <a:r>
              <a:rPr lang="he-IL" sz="2800" dirty="0">
                <a:cs typeface="+mj-cs"/>
              </a:rPr>
              <a:t>15</a:t>
            </a:r>
          </a:p>
        </p:txBody>
      </p:sp>
      <p:sp>
        <p:nvSpPr>
          <p:cNvPr id="69" name="42">
            <a:extLst>
              <a:ext uri="{FF2B5EF4-FFF2-40B4-BE49-F238E27FC236}">
                <a16:creationId xmlns:a16="http://schemas.microsoft.com/office/drawing/2014/main" id="{1342FE24-9681-D546-531C-6BF342BC81D0}"/>
              </a:ext>
            </a:extLst>
          </p:cNvPr>
          <p:cNvSpPr txBox="1"/>
          <p:nvPr/>
        </p:nvSpPr>
        <p:spPr>
          <a:xfrm>
            <a:off x="11328825" y="4082622"/>
            <a:ext cx="550152" cy="523220"/>
          </a:xfrm>
          <a:prstGeom prst="rect">
            <a:avLst/>
          </a:prstGeom>
          <a:noFill/>
        </p:spPr>
        <p:txBody>
          <a:bodyPr wrap="none" rtlCol="1">
            <a:spAutoFit/>
          </a:bodyPr>
          <a:lstStyle/>
          <a:p>
            <a:r>
              <a:rPr lang="he-IL" sz="2800" dirty="0">
                <a:cs typeface="+mj-cs"/>
              </a:rPr>
              <a:t>30</a:t>
            </a:r>
          </a:p>
        </p:txBody>
      </p:sp>
      <p:sp>
        <p:nvSpPr>
          <p:cNvPr id="23" name="42">
            <a:extLst>
              <a:ext uri="{FF2B5EF4-FFF2-40B4-BE49-F238E27FC236}">
                <a16:creationId xmlns:a16="http://schemas.microsoft.com/office/drawing/2014/main" id="{55B41636-1BBA-1752-D526-9010731EE64A}"/>
              </a:ext>
            </a:extLst>
          </p:cNvPr>
          <p:cNvSpPr txBox="1"/>
          <p:nvPr/>
        </p:nvSpPr>
        <p:spPr>
          <a:xfrm>
            <a:off x="9844611" y="4082622"/>
            <a:ext cx="550152" cy="523220"/>
          </a:xfrm>
          <a:prstGeom prst="rect">
            <a:avLst/>
          </a:prstGeom>
          <a:noFill/>
        </p:spPr>
        <p:txBody>
          <a:bodyPr wrap="none" rtlCol="1">
            <a:spAutoFit/>
          </a:bodyPr>
          <a:lstStyle/>
          <a:p>
            <a:r>
              <a:rPr lang="he-IL" sz="2800" dirty="0">
                <a:cs typeface="+mj-cs"/>
              </a:rPr>
              <a:t>28</a:t>
            </a:r>
          </a:p>
        </p:txBody>
      </p:sp>
      <p:sp>
        <p:nvSpPr>
          <p:cNvPr id="24" name="42">
            <a:extLst>
              <a:ext uri="{FF2B5EF4-FFF2-40B4-BE49-F238E27FC236}">
                <a16:creationId xmlns:a16="http://schemas.microsoft.com/office/drawing/2014/main" id="{9448DF98-4233-2089-43A3-3662F076AA2A}"/>
              </a:ext>
            </a:extLst>
          </p:cNvPr>
          <p:cNvSpPr txBox="1"/>
          <p:nvPr/>
        </p:nvSpPr>
        <p:spPr>
          <a:xfrm>
            <a:off x="9102502" y="4082622"/>
            <a:ext cx="550152" cy="523220"/>
          </a:xfrm>
          <a:prstGeom prst="rect">
            <a:avLst/>
          </a:prstGeom>
          <a:noFill/>
        </p:spPr>
        <p:txBody>
          <a:bodyPr wrap="none" rtlCol="1">
            <a:spAutoFit/>
          </a:bodyPr>
          <a:lstStyle/>
          <a:p>
            <a:r>
              <a:rPr lang="he-IL" sz="2800" dirty="0">
                <a:cs typeface="+mj-cs"/>
              </a:rPr>
              <a:t>27</a:t>
            </a:r>
          </a:p>
        </p:txBody>
      </p:sp>
      <p:sp>
        <p:nvSpPr>
          <p:cNvPr id="25" name="42">
            <a:extLst>
              <a:ext uri="{FF2B5EF4-FFF2-40B4-BE49-F238E27FC236}">
                <a16:creationId xmlns:a16="http://schemas.microsoft.com/office/drawing/2014/main" id="{4158A37F-58D2-833B-C1C1-89886691AF25}"/>
              </a:ext>
            </a:extLst>
          </p:cNvPr>
          <p:cNvSpPr txBox="1"/>
          <p:nvPr/>
        </p:nvSpPr>
        <p:spPr>
          <a:xfrm>
            <a:off x="7618284" y="4082622"/>
            <a:ext cx="550152" cy="523220"/>
          </a:xfrm>
          <a:prstGeom prst="rect">
            <a:avLst/>
          </a:prstGeom>
          <a:noFill/>
        </p:spPr>
        <p:txBody>
          <a:bodyPr wrap="none" rtlCol="1">
            <a:spAutoFit/>
          </a:bodyPr>
          <a:lstStyle/>
          <a:p>
            <a:r>
              <a:rPr lang="he-IL" sz="2800" dirty="0">
                <a:cs typeface="+mj-cs"/>
              </a:rPr>
              <a:t>25</a:t>
            </a:r>
          </a:p>
        </p:txBody>
      </p:sp>
      <p:sp>
        <p:nvSpPr>
          <p:cNvPr id="27" name="42">
            <a:extLst>
              <a:ext uri="{FF2B5EF4-FFF2-40B4-BE49-F238E27FC236}">
                <a16:creationId xmlns:a16="http://schemas.microsoft.com/office/drawing/2014/main" id="{5D7B94C4-848C-8791-4398-92F6A9866984}"/>
              </a:ext>
            </a:extLst>
          </p:cNvPr>
          <p:cNvSpPr txBox="1"/>
          <p:nvPr/>
        </p:nvSpPr>
        <p:spPr>
          <a:xfrm>
            <a:off x="8360393" y="4082622"/>
            <a:ext cx="550152" cy="523220"/>
          </a:xfrm>
          <a:prstGeom prst="rect">
            <a:avLst/>
          </a:prstGeom>
          <a:noFill/>
        </p:spPr>
        <p:txBody>
          <a:bodyPr wrap="none" rtlCol="1">
            <a:spAutoFit/>
          </a:bodyPr>
          <a:lstStyle/>
          <a:p>
            <a:r>
              <a:rPr lang="he-IL" sz="2800" dirty="0">
                <a:cs typeface="+mj-cs"/>
              </a:rPr>
              <a:t>26</a:t>
            </a:r>
          </a:p>
        </p:txBody>
      </p:sp>
      <p:sp>
        <p:nvSpPr>
          <p:cNvPr id="29" name="42">
            <a:extLst>
              <a:ext uri="{FF2B5EF4-FFF2-40B4-BE49-F238E27FC236}">
                <a16:creationId xmlns:a16="http://schemas.microsoft.com/office/drawing/2014/main" id="{A396CCFA-61FE-E961-97DB-1A36F3DA2221}"/>
              </a:ext>
            </a:extLst>
          </p:cNvPr>
          <p:cNvSpPr txBox="1"/>
          <p:nvPr/>
        </p:nvSpPr>
        <p:spPr>
          <a:xfrm>
            <a:off x="6876175" y="4082622"/>
            <a:ext cx="550152" cy="523220"/>
          </a:xfrm>
          <a:prstGeom prst="rect">
            <a:avLst/>
          </a:prstGeom>
          <a:noFill/>
        </p:spPr>
        <p:txBody>
          <a:bodyPr wrap="none" rtlCol="1">
            <a:spAutoFit/>
          </a:bodyPr>
          <a:lstStyle/>
          <a:p>
            <a:r>
              <a:rPr lang="he-IL" sz="2800" dirty="0">
                <a:cs typeface="+mj-cs"/>
              </a:rPr>
              <a:t>24</a:t>
            </a:r>
          </a:p>
        </p:txBody>
      </p:sp>
      <p:sp>
        <p:nvSpPr>
          <p:cNvPr id="30" name="42">
            <a:extLst>
              <a:ext uri="{FF2B5EF4-FFF2-40B4-BE49-F238E27FC236}">
                <a16:creationId xmlns:a16="http://schemas.microsoft.com/office/drawing/2014/main" id="{8360D443-70B1-CBF3-587A-0E18A382AB47}"/>
              </a:ext>
            </a:extLst>
          </p:cNvPr>
          <p:cNvSpPr txBox="1"/>
          <p:nvPr/>
        </p:nvSpPr>
        <p:spPr>
          <a:xfrm>
            <a:off x="6134066" y="4082622"/>
            <a:ext cx="550152" cy="523220"/>
          </a:xfrm>
          <a:prstGeom prst="rect">
            <a:avLst/>
          </a:prstGeom>
          <a:noFill/>
        </p:spPr>
        <p:txBody>
          <a:bodyPr wrap="none" rtlCol="1">
            <a:spAutoFit/>
          </a:bodyPr>
          <a:lstStyle/>
          <a:p>
            <a:r>
              <a:rPr lang="he-IL" sz="2800" dirty="0">
                <a:cs typeface="+mj-cs"/>
              </a:rPr>
              <a:t>23</a:t>
            </a:r>
          </a:p>
        </p:txBody>
      </p:sp>
      <p:sp>
        <p:nvSpPr>
          <p:cNvPr id="31" name="42">
            <a:extLst>
              <a:ext uri="{FF2B5EF4-FFF2-40B4-BE49-F238E27FC236}">
                <a16:creationId xmlns:a16="http://schemas.microsoft.com/office/drawing/2014/main" id="{4BEC2AA0-156A-F15B-7523-E5045B318E25}"/>
              </a:ext>
            </a:extLst>
          </p:cNvPr>
          <p:cNvSpPr txBox="1"/>
          <p:nvPr/>
        </p:nvSpPr>
        <p:spPr>
          <a:xfrm>
            <a:off x="4649848" y="4082622"/>
            <a:ext cx="550152" cy="523220"/>
          </a:xfrm>
          <a:prstGeom prst="rect">
            <a:avLst/>
          </a:prstGeom>
          <a:noFill/>
        </p:spPr>
        <p:txBody>
          <a:bodyPr wrap="none" rtlCol="1">
            <a:spAutoFit/>
          </a:bodyPr>
          <a:lstStyle/>
          <a:p>
            <a:r>
              <a:rPr lang="he-IL" sz="2800" dirty="0">
                <a:cs typeface="+mj-cs"/>
              </a:rPr>
              <a:t>21</a:t>
            </a:r>
          </a:p>
        </p:txBody>
      </p:sp>
      <p:sp>
        <p:nvSpPr>
          <p:cNvPr id="32" name="42">
            <a:extLst>
              <a:ext uri="{FF2B5EF4-FFF2-40B4-BE49-F238E27FC236}">
                <a16:creationId xmlns:a16="http://schemas.microsoft.com/office/drawing/2014/main" id="{596AD93C-0223-9996-C359-212B65C3E6F1}"/>
              </a:ext>
            </a:extLst>
          </p:cNvPr>
          <p:cNvSpPr txBox="1"/>
          <p:nvPr/>
        </p:nvSpPr>
        <p:spPr>
          <a:xfrm>
            <a:off x="5391957" y="4082622"/>
            <a:ext cx="550152" cy="523220"/>
          </a:xfrm>
          <a:prstGeom prst="rect">
            <a:avLst/>
          </a:prstGeom>
          <a:noFill/>
        </p:spPr>
        <p:txBody>
          <a:bodyPr wrap="none" rtlCol="1">
            <a:spAutoFit/>
          </a:bodyPr>
          <a:lstStyle/>
          <a:p>
            <a:r>
              <a:rPr lang="he-IL" sz="2800" dirty="0">
                <a:cs typeface="+mj-cs"/>
              </a:rPr>
              <a:t>22</a:t>
            </a:r>
          </a:p>
        </p:txBody>
      </p:sp>
      <p:sp>
        <p:nvSpPr>
          <p:cNvPr id="34" name="42">
            <a:extLst>
              <a:ext uri="{FF2B5EF4-FFF2-40B4-BE49-F238E27FC236}">
                <a16:creationId xmlns:a16="http://schemas.microsoft.com/office/drawing/2014/main" id="{4689EE19-0DB5-8C0D-96B7-6ABBC0EE700F}"/>
              </a:ext>
            </a:extLst>
          </p:cNvPr>
          <p:cNvSpPr txBox="1"/>
          <p:nvPr/>
        </p:nvSpPr>
        <p:spPr>
          <a:xfrm>
            <a:off x="3907739" y="4082622"/>
            <a:ext cx="550152" cy="523220"/>
          </a:xfrm>
          <a:prstGeom prst="rect">
            <a:avLst/>
          </a:prstGeom>
          <a:noFill/>
        </p:spPr>
        <p:txBody>
          <a:bodyPr wrap="none" rtlCol="1">
            <a:spAutoFit/>
          </a:bodyPr>
          <a:lstStyle/>
          <a:p>
            <a:r>
              <a:rPr lang="he-IL" sz="2800" dirty="0">
                <a:cs typeface="+mj-cs"/>
              </a:rPr>
              <a:t>20</a:t>
            </a:r>
          </a:p>
        </p:txBody>
      </p:sp>
      <p:sp>
        <p:nvSpPr>
          <p:cNvPr id="35" name="42">
            <a:extLst>
              <a:ext uri="{FF2B5EF4-FFF2-40B4-BE49-F238E27FC236}">
                <a16:creationId xmlns:a16="http://schemas.microsoft.com/office/drawing/2014/main" id="{74047EEC-7234-D467-6FB4-EE4DF955C4A2}"/>
              </a:ext>
            </a:extLst>
          </p:cNvPr>
          <p:cNvSpPr txBox="1"/>
          <p:nvPr/>
        </p:nvSpPr>
        <p:spPr>
          <a:xfrm>
            <a:off x="3165630" y="4082622"/>
            <a:ext cx="550152" cy="523220"/>
          </a:xfrm>
          <a:prstGeom prst="rect">
            <a:avLst/>
          </a:prstGeom>
          <a:noFill/>
        </p:spPr>
        <p:txBody>
          <a:bodyPr wrap="none" rtlCol="1">
            <a:spAutoFit/>
          </a:bodyPr>
          <a:lstStyle/>
          <a:p>
            <a:r>
              <a:rPr lang="he-IL" sz="2800" dirty="0">
                <a:cs typeface="+mj-cs"/>
              </a:rPr>
              <a:t>19</a:t>
            </a:r>
          </a:p>
        </p:txBody>
      </p:sp>
      <p:sp>
        <p:nvSpPr>
          <p:cNvPr id="36" name="42">
            <a:extLst>
              <a:ext uri="{FF2B5EF4-FFF2-40B4-BE49-F238E27FC236}">
                <a16:creationId xmlns:a16="http://schemas.microsoft.com/office/drawing/2014/main" id="{69F56A11-2065-31EC-F7B1-D1C5041A485C}"/>
              </a:ext>
            </a:extLst>
          </p:cNvPr>
          <p:cNvSpPr txBox="1"/>
          <p:nvPr/>
        </p:nvSpPr>
        <p:spPr>
          <a:xfrm>
            <a:off x="1681412" y="4082622"/>
            <a:ext cx="550152" cy="523220"/>
          </a:xfrm>
          <a:prstGeom prst="rect">
            <a:avLst/>
          </a:prstGeom>
          <a:noFill/>
        </p:spPr>
        <p:txBody>
          <a:bodyPr wrap="none" rtlCol="1">
            <a:spAutoFit/>
          </a:bodyPr>
          <a:lstStyle/>
          <a:p>
            <a:r>
              <a:rPr lang="he-IL" sz="2800" dirty="0">
                <a:cs typeface="+mj-cs"/>
              </a:rPr>
              <a:t>17</a:t>
            </a:r>
          </a:p>
        </p:txBody>
      </p:sp>
      <p:sp>
        <p:nvSpPr>
          <p:cNvPr id="37" name="42">
            <a:extLst>
              <a:ext uri="{FF2B5EF4-FFF2-40B4-BE49-F238E27FC236}">
                <a16:creationId xmlns:a16="http://schemas.microsoft.com/office/drawing/2014/main" id="{D26A3FEF-F62C-90F2-2F66-1A1BDCDF3A7E}"/>
              </a:ext>
            </a:extLst>
          </p:cNvPr>
          <p:cNvSpPr txBox="1"/>
          <p:nvPr/>
        </p:nvSpPr>
        <p:spPr>
          <a:xfrm>
            <a:off x="2423521" y="4082622"/>
            <a:ext cx="550152" cy="523220"/>
          </a:xfrm>
          <a:prstGeom prst="rect">
            <a:avLst/>
          </a:prstGeom>
          <a:noFill/>
        </p:spPr>
        <p:txBody>
          <a:bodyPr wrap="none" rtlCol="1">
            <a:spAutoFit/>
          </a:bodyPr>
          <a:lstStyle/>
          <a:p>
            <a:r>
              <a:rPr lang="he-IL" sz="2800" dirty="0">
                <a:cs typeface="+mj-cs"/>
              </a:rPr>
              <a:t>18</a:t>
            </a:r>
          </a:p>
        </p:txBody>
      </p:sp>
      <p:sp>
        <p:nvSpPr>
          <p:cNvPr id="38" name="42">
            <a:extLst>
              <a:ext uri="{FF2B5EF4-FFF2-40B4-BE49-F238E27FC236}">
                <a16:creationId xmlns:a16="http://schemas.microsoft.com/office/drawing/2014/main" id="{14EB4D4E-4466-AA46-E751-CCF7130FC149}"/>
              </a:ext>
            </a:extLst>
          </p:cNvPr>
          <p:cNvSpPr txBox="1"/>
          <p:nvPr/>
        </p:nvSpPr>
        <p:spPr>
          <a:xfrm>
            <a:off x="939303" y="4082622"/>
            <a:ext cx="550152" cy="523220"/>
          </a:xfrm>
          <a:prstGeom prst="rect">
            <a:avLst/>
          </a:prstGeom>
          <a:noFill/>
        </p:spPr>
        <p:txBody>
          <a:bodyPr wrap="none" rtlCol="1">
            <a:spAutoFit/>
          </a:bodyPr>
          <a:lstStyle/>
          <a:p>
            <a:r>
              <a:rPr lang="he-IL" sz="2800" dirty="0">
                <a:cs typeface="+mj-cs"/>
              </a:rPr>
              <a:t>16</a:t>
            </a:r>
          </a:p>
        </p:txBody>
      </p:sp>
      <p:sp>
        <p:nvSpPr>
          <p:cNvPr id="41" name="לחצן">
            <a:extLst>
              <a:ext uri="{FF2B5EF4-FFF2-40B4-BE49-F238E27FC236}">
                <a16:creationId xmlns:a16="http://schemas.microsoft.com/office/drawing/2014/main" id="{DDFBE24A-4A79-2553-6821-2CFB7FEC4BAC}"/>
              </a:ext>
            </a:extLst>
          </p:cNvPr>
          <p:cNvSpPr/>
          <p:nvPr/>
        </p:nvSpPr>
        <p:spPr>
          <a:xfrm>
            <a:off x="8941197" y="5287208"/>
            <a:ext cx="2777497" cy="1280826"/>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4"/>
          </a:solidFill>
          <a:ln w="57150" cap="rnd">
            <a:no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tx1"/>
                </a:solidFill>
                <a:latin typeface="Calibri" panose="020F0502020204030204" pitchFamily="34" charset="0"/>
                <a:cs typeface="+mj-cs"/>
              </a:rPr>
              <a:t>לַחֲצוּ עָלַי</a:t>
            </a:r>
          </a:p>
          <a:p>
            <a:pPr algn="ctr"/>
            <a:r>
              <a:rPr lang="he-IL" sz="2800" dirty="0">
                <a:solidFill>
                  <a:schemeClr val="tx1"/>
                </a:solidFill>
                <a:latin typeface="Calibri" panose="020F0502020204030204" pitchFamily="34" charset="0"/>
                <a:cs typeface="+mj-cs"/>
              </a:rPr>
              <a:t>לִצְבִיעַת הַמִסְפָּרִים.</a:t>
            </a:r>
            <a:endParaRPr lang="en-IL" sz="2800" dirty="0">
              <a:solidFill>
                <a:schemeClr val="tx1"/>
              </a:solidFill>
              <a:cs typeface="+mj-cs"/>
            </a:endParaRPr>
          </a:p>
        </p:txBody>
      </p:sp>
    </p:spTree>
    <p:extLst>
      <p:ext uri="{BB962C8B-B14F-4D97-AF65-F5344CB8AC3E}">
        <p14:creationId xmlns:p14="http://schemas.microsoft.com/office/powerpoint/2010/main" val="164691230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1"/>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41"/>
                                        </p:tgtEl>
                                        <p:attrNameLst>
                                          <p:attrName>style.visibility</p:attrName>
                                        </p:attrNameLst>
                                      </p:cBhvr>
                                      <p:to>
                                        <p:strVal val="hidden"/>
                                      </p:to>
                                    </p:set>
                                  </p:childTnLst>
                                </p:cTn>
                              </p:par>
                              <p:par>
                                <p:cTn id="7" presetID="3" presetClass="emph" presetSubtype="2" fill="hold" grpId="0" nodeType="withEffect">
                                  <p:stCondLst>
                                    <p:cond delay="0"/>
                                  </p:stCondLst>
                                  <p:childTnLst>
                                    <p:animClr clrSpc="rgb" dir="cw">
                                      <p:cBhvr override="childStyle">
                                        <p:cTn id="8" dur="2000" fill="hold"/>
                                        <p:tgtEl>
                                          <p:spTgt spid="69"/>
                                        </p:tgtEl>
                                        <p:attrNameLst>
                                          <p:attrName>style.color</p:attrName>
                                        </p:attrNameLst>
                                      </p:cBhvr>
                                      <p:to>
                                        <a:srgbClr val="FF0000"/>
                                      </p:to>
                                    </p:animClr>
                                  </p:childTnLst>
                                </p:cTn>
                              </p:par>
                              <p:par>
                                <p:cTn id="9" presetID="3" presetClass="emph" presetSubtype="2" fill="hold" grpId="0" nodeType="withEffect">
                                  <p:stCondLst>
                                    <p:cond delay="0"/>
                                  </p:stCondLst>
                                  <p:childTnLst>
                                    <p:animClr clrSpc="rgb" dir="cw">
                                      <p:cBhvr override="childStyle">
                                        <p:cTn id="10" dur="2000" fill="hold"/>
                                        <p:tgtEl>
                                          <p:spTgt spid="23"/>
                                        </p:tgtEl>
                                        <p:attrNameLst>
                                          <p:attrName>style.color</p:attrName>
                                        </p:attrNameLst>
                                      </p:cBhvr>
                                      <p:to>
                                        <a:srgbClr val="FF0000"/>
                                      </p:to>
                                    </p:animClr>
                                  </p:childTnLst>
                                </p:cTn>
                              </p:par>
                              <p:par>
                                <p:cTn id="11" presetID="3" presetClass="emph" presetSubtype="2" fill="hold" grpId="0" nodeType="withEffect">
                                  <p:stCondLst>
                                    <p:cond delay="0"/>
                                  </p:stCondLst>
                                  <p:childTnLst>
                                    <p:animClr clrSpc="rgb" dir="cw">
                                      <p:cBhvr override="childStyle">
                                        <p:cTn id="12" dur="2000" fill="hold"/>
                                        <p:tgtEl>
                                          <p:spTgt spid="27"/>
                                        </p:tgtEl>
                                        <p:attrNameLst>
                                          <p:attrName>style.color</p:attrName>
                                        </p:attrNameLst>
                                      </p:cBhvr>
                                      <p:to>
                                        <a:srgbClr val="FF0000"/>
                                      </p:to>
                                    </p:animClr>
                                  </p:childTnLst>
                                </p:cTn>
                              </p:par>
                              <p:par>
                                <p:cTn id="13" presetID="3" presetClass="emph" presetSubtype="2" fill="hold" grpId="0" nodeType="withEffect">
                                  <p:stCondLst>
                                    <p:cond delay="0"/>
                                  </p:stCondLst>
                                  <p:childTnLst>
                                    <p:animClr clrSpc="rgb" dir="cw">
                                      <p:cBhvr override="childStyle">
                                        <p:cTn id="14" dur="2000" fill="hold"/>
                                        <p:tgtEl>
                                          <p:spTgt spid="29"/>
                                        </p:tgtEl>
                                        <p:attrNameLst>
                                          <p:attrName>style.color</p:attrName>
                                        </p:attrNameLst>
                                      </p:cBhvr>
                                      <p:to>
                                        <a:srgbClr val="FF0000"/>
                                      </p:to>
                                    </p:animClr>
                                  </p:childTnLst>
                                </p:cTn>
                              </p:par>
                              <p:par>
                                <p:cTn id="15" presetID="3" presetClass="emph" presetSubtype="2" fill="hold" grpId="0" nodeType="withEffect">
                                  <p:stCondLst>
                                    <p:cond delay="0"/>
                                  </p:stCondLst>
                                  <p:childTnLst>
                                    <p:animClr clrSpc="rgb" dir="cw">
                                      <p:cBhvr override="childStyle">
                                        <p:cTn id="16" dur="2000" fill="hold"/>
                                        <p:tgtEl>
                                          <p:spTgt spid="32"/>
                                        </p:tgtEl>
                                        <p:attrNameLst>
                                          <p:attrName>style.color</p:attrName>
                                        </p:attrNameLst>
                                      </p:cBhvr>
                                      <p:to>
                                        <a:srgbClr val="FF0000"/>
                                      </p:to>
                                    </p:animClr>
                                  </p:childTnLst>
                                </p:cTn>
                              </p:par>
                              <p:par>
                                <p:cTn id="17" presetID="3" presetClass="emph" presetSubtype="2" fill="hold" grpId="0" nodeType="withEffect">
                                  <p:stCondLst>
                                    <p:cond delay="0"/>
                                  </p:stCondLst>
                                  <p:childTnLst>
                                    <p:animClr clrSpc="rgb" dir="cw">
                                      <p:cBhvr override="childStyle">
                                        <p:cTn id="18" dur="2000" fill="hold"/>
                                        <p:tgtEl>
                                          <p:spTgt spid="34"/>
                                        </p:tgtEl>
                                        <p:attrNameLst>
                                          <p:attrName>style.color</p:attrName>
                                        </p:attrNameLst>
                                      </p:cBhvr>
                                      <p:to>
                                        <a:srgbClr val="FF0000"/>
                                      </p:to>
                                    </p:animClr>
                                  </p:childTnLst>
                                </p:cTn>
                              </p:par>
                              <p:par>
                                <p:cTn id="19" presetID="3" presetClass="emph" presetSubtype="2" fill="hold" grpId="0" nodeType="withEffect">
                                  <p:stCondLst>
                                    <p:cond delay="0"/>
                                  </p:stCondLst>
                                  <p:childTnLst>
                                    <p:animClr clrSpc="rgb" dir="cw">
                                      <p:cBhvr override="childStyle">
                                        <p:cTn id="20" dur="2000" fill="hold"/>
                                        <p:tgtEl>
                                          <p:spTgt spid="37"/>
                                        </p:tgtEl>
                                        <p:attrNameLst>
                                          <p:attrName>style.color</p:attrName>
                                        </p:attrNameLst>
                                      </p:cBhvr>
                                      <p:to>
                                        <a:srgbClr val="FF0000"/>
                                      </p:to>
                                    </p:animClr>
                                  </p:childTnLst>
                                </p:cTn>
                              </p:par>
                              <p:par>
                                <p:cTn id="21" presetID="3" presetClass="emph" presetSubtype="2" fill="hold" grpId="0" nodeType="withEffect">
                                  <p:stCondLst>
                                    <p:cond delay="0"/>
                                  </p:stCondLst>
                                  <p:childTnLst>
                                    <p:animClr clrSpc="rgb" dir="cw">
                                      <p:cBhvr override="childStyle">
                                        <p:cTn id="22" dur="2000" fill="hold"/>
                                        <p:tgtEl>
                                          <p:spTgt spid="38"/>
                                        </p:tgtEl>
                                        <p:attrNameLst>
                                          <p:attrName>style.color</p:attrName>
                                        </p:attrNameLst>
                                      </p:cBhvr>
                                      <p:to>
                                        <a:srgbClr val="FF0000"/>
                                      </p:to>
                                    </p:animClr>
                                  </p:childTnLst>
                                </p:cTn>
                              </p:par>
                              <p:par>
                                <p:cTn id="23" presetID="3" presetClass="emph" presetSubtype="2" fill="hold" grpId="0" nodeType="withEffect">
                                  <p:stCondLst>
                                    <p:cond delay="0"/>
                                  </p:stCondLst>
                                  <p:childTnLst>
                                    <p:animClr clrSpc="rgb" dir="cw">
                                      <p:cBhvr override="childStyle">
                                        <p:cTn id="24" dur="2000" fill="hold"/>
                                        <p:tgtEl>
                                          <p:spTgt spid="65"/>
                                        </p:tgtEl>
                                        <p:attrNameLst>
                                          <p:attrName>style.color</p:attrName>
                                        </p:attrNameLst>
                                      </p:cBhvr>
                                      <p:to>
                                        <a:srgbClr val="4472C4"/>
                                      </p:to>
                                    </p:animClr>
                                  </p:childTnLst>
                                </p:cTn>
                              </p:par>
                              <p:par>
                                <p:cTn id="25" presetID="3" presetClass="emph" presetSubtype="2" fill="hold" grpId="0" nodeType="withEffect">
                                  <p:stCondLst>
                                    <p:cond delay="0"/>
                                  </p:stCondLst>
                                  <p:childTnLst>
                                    <p:animClr clrSpc="rgb" dir="cw">
                                      <p:cBhvr override="childStyle">
                                        <p:cTn id="26" dur="2000" fill="hold"/>
                                        <p:tgtEl>
                                          <p:spTgt spid="36"/>
                                        </p:tgtEl>
                                        <p:attrNameLst>
                                          <p:attrName>style.color</p:attrName>
                                        </p:attrNameLst>
                                      </p:cBhvr>
                                      <p:to>
                                        <a:srgbClr val="4472C4"/>
                                      </p:to>
                                    </p:animClr>
                                  </p:childTnLst>
                                </p:cTn>
                              </p:par>
                              <p:par>
                                <p:cTn id="27" presetID="3" presetClass="emph" presetSubtype="2" fill="hold" grpId="0" nodeType="withEffect">
                                  <p:stCondLst>
                                    <p:cond delay="0"/>
                                  </p:stCondLst>
                                  <p:childTnLst>
                                    <p:animClr clrSpc="rgb" dir="cw">
                                      <p:cBhvr override="childStyle">
                                        <p:cTn id="28" dur="2000" fill="hold"/>
                                        <p:tgtEl>
                                          <p:spTgt spid="35"/>
                                        </p:tgtEl>
                                        <p:attrNameLst>
                                          <p:attrName>style.color</p:attrName>
                                        </p:attrNameLst>
                                      </p:cBhvr>
                                      <p:to>
                                        <a:srgbClr val="4472C4"/>
                                      </p:to>
                                    </p:animClr>
                                  </p:childTnLst>
                                </p:cTn>
                              </p:par>
                              <p:par>
                                <p:cTn id="29" presetID="3" presetClass="emph" presetSubtype="2" fill="hold" grpId="0" nodeType="withEffect">
                                  <p:stCondLst>
                                    <p:cond delay="0"/>
                                  </p:stCondLst>
                                  <p:childTnLst>
                                    <p:animClr clrSpc="rgb" dir="cw">
                                      <p:cBhvr override="childStyle">
                                        <p:cTn id="30" dur="2000" fill="hold"/>
                                        <p:tgtEl>
                                          <p:spTgt spid="31"/>
                                        </p:tgtEl>
                                        <p:attrNameLst>
                                          <p:attrName>style.color</p:attrName>
                                        </p:attrNameLst>
                                      </p:cBhvr>
                                      <p:to>
                                        <a:srgbClr val="4472C4"/>
                                      </p:to>
                                    </p:animClr>
                                  </p:childTnLst>
                                </p:cTn>
                              </p:par>
                              <p:par>
                                <p:cTn id="31" presetID="3" presetClass="emph" presetSubtype="2" fill="hold" grpId="0" nodeType="withEffect">
                                  <p:stCondLst>
                                    <p:cond delay="0"/>
                                  </p:stCondLst>
                                  <p:childTnLst>
                                    <p:animClr clrSpc="rgb" dir="cw">
                                      <p:cBhvr override="childStyle">
                                        <p:cTn id="32" dur="2000" fill="hold"/>
                                        <p:tgtEl>
                                          <p:spTgt spid="30"/>
                                        </p:tgtEl>
                                        <p:attrNameLst>
                                          <p:attrName>style.color</p:attrName>
                                        </p:attrNameLst>
                                      </p:cBhvr>
                                      <p:to>
                                        <a:srgbClr val="4472C4"/>
                                      </p:to>
                                    </p:animClr>
                                  </p:childTnLst>
                                </p:cTn>
                              </p:par>
                              <p:par>
                                <p:cTn id="33" presetID="3" presetClass="emph" presetSubtype="2" fill="hold" grpId="0" nodeType="withEffect">
                                  <p:stCondLst>
                                    <p:cond delay="0"/>
                                  </p:stCondLst>
                                  <p:childTnLst>
                                    <p:animClr clrSpc="rgb" dir="cw">
                                      <p:cBhvr override="childStyle">
                                        <p:cTn id="34" dur="2000" fill="hold"/>
                                        <p:tgtEl>
                                          <p:spTgt spid="25"/>
                                        </p:tgtEl>
                                        <p:attrNameLst>
                                          <p:attrName>style.color</p:attrName>
                                        </p:attrNameLst>
                                      </p:cBhvr>
                                      <p:to>
                                        <a:srgbClr val="4472C4"/>
                                      </p:to>
                                    </p:animClr>
                                  </p:childTnLst>
                                </p:cTn>
                              </p:par>
                              <p:par>
                                <p:cTn id="35" presetID="3" presetClass="emph" presetSubtype="2" fill="hold" grpId="0" nodeType="withEffect">
                                  <p:stCondLst>
                                    <p:cond delay="0"/>
                                  </p:stCondLst>
                                  <p:childTnLst>
                                    <p:animClr clrSpc="rgb" dir="cw">
                                      <p:cBhvr override="childStyle">
                                        <p:cTn id="36" dur="2000" fill="hold"/>
                                        <p:tgtEl>
                                          <p:spTgt spid="24"/>
                                        </p:tgtEl>
                                        <p:attrNameLst>
                                          <p:attrName>style.color</p:attrName>
                                        </p:attrNameLst>
                                      </p:cBhvr>
                                      <p:to>
                                        <a:srgbClr val="4472C4"/>
                                      </p:to>
                                    </p:animClr>
                                  </p:childTnLst>
                                </p:cTn>
                              </p:par>
                              <p:par>
                                <p:cTn id="37" presetID="3" presetClass="emph" presetSubtype="2" fill="hold" grpId="0" nodeType="withEffect">
                                  <p:stCondLst>
                                    <p:cond delay="0"/>
                                  </p:stCondLst>
                                  <p:childTnLst>
                                    <p:animClr clrSpc="rgb" dir="cw">
                                      <p:cBhvr override="childStyle">
                                        <p:cTn id="38" dur="2000" fill="hold"/>
                                        <p:tgtEl>
                                          <p:spTgt spid="22"/>
                                        </p:tgtEl>
                                        <p:attrNameLst>
                                          <p:attrName>style.color</p:attrName>
                                        </p:attrNameLst>
                                      </p:cBhvr>
                                      <p:to>
                                        <a:srgbClr val="4472C4"/>
                                      </p:to>
                                    </p:animClr>
                                  </p:childTnLst>
                                </p:cTn>
                              </p:par>
                            </p:childTnLst>
                          </p:cTn>
                        </p:par>
                        <p:par>
                          <p:cTn id="39" fill="hold">
                            <p:stCondLst>
                              <p:cond delay="2000"/>
                            </p:stCondLst>
                            <p:childTnLst>
                              <p:par>
                                <p:cTn id="40" presetID="1" presetClass="entr" presetSubtype="0" fill="hold" grpId="0" nodeType="afterEffect">
                                  <p:stCondLst>
                                    <p:cond delay="0"/>
                                  </p:stCondLst>
                                  <p:childTnLst>
                                    <p:set>
                                      <p:cBhvr>
                                        <p:cTn id="41" dur="1" fill="hold">
                                          <p:stCondLst>
                                            <p:cond delay="0"/>
                                          </p:stCondLst>
                                        </p:cTn>
                                        <p:tgtEl>
                                          <p:spTgt spid="21"/>
                                        </p:tgtEl>
                                        <p:attrNameLst>
                                          <p:attrName>style.visibility</p:attrName>
                                        </p:attrNameLst>
                                      </p:cBhvr>
                                      <p:to>
                                        <p:strVal val="visible"/>
                                      </p:to>
                                    </p:set>
                                  </p:childTnLst>
                                </p:cTn>
                              </p:par>
                            </p:childTnLst>
                          </p:cTn>
                        </p:par>
                      </p:childTnLst>
                    </p:cTn>
                  </p:par>
                </p:childTnLst>
              </p:cTn>
              <p:nextCondLst>
                <p:cond evt="onClick" delay="0">
                  <p:tgtEl>
                    <p:spTgt spid="41"/>
                  </p:tgtEl>
                </p:cond>
              </p:nextCondLst>
            </p:seq>
          </p:childTnLst>
        </p:cTn>
      </p:par>
    </p:tnLst>
    <p:bldLst>
      <p:bldP spid="21" grpId="0" animBg="1"/>
      <p:bldP spid="22" grpId="0"/>
      <p:bldP spid="65" grpId="0"/>
      <p:bldP spid="69" grpId="0"/>
      <p:bldP spid="23" grpId="0"/>
      <p:bldP spid="24" grpId="0"/>
      <p:bldP spid="25" grpId="0"/>
      <p:bldP spid="27" grpId="0"/>
      <p:bldP spid="29" grpId="0"/>
      <p:bldP spid="30" grpId="0"/>
      <p:bldP spid="31" grpId="0"/>
      <p:bldP spid="32" grpId="0"/>
      <p:bldP spid="34" grpId="0"/>
      <p:bldP spid="35" grpId="0"/>
      <p:bldP spid="36" grpId="0"/>
      <p:bldP spid="37" grpId="0"/>
      <p:bldP spid="38" grpId="0"/>
      <p:bldP spid="4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בועת דיבור: אליפסה 83">
            <a:extLst>
              <a:ext uri="{FF2B5EF4-FFF2-40B4-BE49-F238E27FC236}">
                <a16:creationId xmlns:a16="http://schemas.microsoft.com/office/drawing/2014/main" id="{2EF15D8A-2219-D9AF-6DAE-77ACE356F902}"/>
              </a:ext>
            </a:extLst>
          </p:cNvPr>
          <p:cNvSpPr/>
          <p:nvPr/>
        </p:nvSpPr>
        <p:spPr>
          <a:xfrm>
            <a:off x="6810777" y="3632083"/>
            <a:ext cx="3742210" cy="1783681"/>
          </a:xfrm>
          <a:prstGeom prst="wedgeEllipseCallout">
            <a:avLst>
              <a:gd name="adj1" fmla="val 64821"/>
              <a:gd name="adj2" fmla="val 62985"/>
            </a:avLst>
          </a:prstGeom>
          <a:solidFill>
            <a:srgbClr val="CBA9E5"/>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latin typeface="Calibri" panose="020F0502020204030204" pitchFamily="34" charset="0"/>
                <a:cs typeface="+mj-cs"/>
              </a:rPr>
              <a:t>הַאִם הַמִסְפָּר 20 זוּגִי?</a:t>
            </a:r>
            <a:endParaRPr lang="en-US" sz="2800" dirty="0">
              <a:solidFill>
                <a:schemeClr val="tx1"/>
              </a:solidFill>
              <a:latin typeface="Calibri" panose="020F0502020204030204" pitchFamily="34" charset="0"/>
              <a:cs typeface="+mj-cs"/>
            </a:endParaRPr>
          </a:p>
        </p:txBody>
      </p:sp>
      <p:sp>
        <p:nvSpPr>
          <p:cNvPr id="57" name="בועת דיבור: אליפסה 56">
            <a:extLst>
              <a:ext uri="{FF2B5EF4-FFF2-40B4-BE49-F238E27FC236}">
                <a16:creationId xmlns:a16="http://schemas.microsoft.com/office/drawing/2014/main" id="{5CBB2FD1-0E5F-45AC-48F0-E63CF872F5CC}"/>
              </a:ext>
            </a:extLst>
          </p:cNvPr>
          <p:cNvSpPr/>
          <p:nvPr/>
        </p:nvSpPr>
        <p:spPr>
          <a:xfrm>
            <a:off x="597014" y="2691353"/>
            <a:ext cx="5645095" cy="2508747"/>
          </a:xfrm>
          <a:prstGeom prst="wedgeEllipseCallout">
            <a:avLst>
              <a:gd name="adj1" fmla="val -42716"/>
              <a:gd name="adj2" fmla="val 90560"/>
            </a:avLst>
          </a:prstGeom>
          <a:solidFill>
            <a:srgbClr val="56C9E8"/>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latin typeface="Calibri" panose="020F0502020204030204" pitchFamily="34" charset="0"/>
                <a:cs typeface="+mj-cs"/>
              </a:rPr>
              <a:t>כֵּן!</a:t>
            </a:r>
          </a:p>
          <a:p>
            <a:pPr algn="ctr"/>
            <a:r>
              <a:rPr lang="he-IL" sz="2800" dirty="0">
                <a:solidFill>
                  <a:schemeClr val="tx1"/>
                </a:solidFill>
                <a:latin typeface="Calibri" panose="020F0502020204030204" pitchFamily="34" charset="0"/>
                <a:cs typeface="+mj-cs"/>
              </a:rPr>
              <a:t>בַּמִסְפָּר 20 יֵש שְתֵי עֲשָׂרוֹת. </a:t>
            </a:r>
          </a:p>
          <a:p>
            <a:pPr algn="ctr"/>
            <a:r>
              <a:rPr lang="he-IL" sz="2800" dirty="0">
                <a:solidFill>
                  <a:schemeClr val="tx1"/>
                </a:solidFill>
                <a:latin typeface="Calibri" panose="020F0502020204030204" pitchFamily="34" charset="0"/>
                <a:cs typeface="+mj-cs"/>
              </a:rPr>
              <a:t>בְּ־10 יֵש 5 זוּגוֹת,</a:t>
            </a:r>
          </a:p>
          <a:p>
            <a:pPr algn="ctr"/>
            <a:r>
              <a:rPr lang="he-IL" sz="2800" dirty="0">
                <a:solidFill>
                  <a:schemeClr val="tx1"/>
                </a:solidFill>
                <a:latin typeface="Calibri" panose="020F0502020204030204" pitchFamily="34" charset="0"/>
                <a:cs typeface="+mj-cs"/>
              </a:rPr>
              <a:t>בְּ־20 יֵש 10 זוּגוֹת.</a:t>
            </a:r>
            <a:endParaRPr lang="en-US" sz="2800" dirty="0">
              <a:solidFill>
                <a:schemeClr val="tx1"/>
              </a:solidFill>
              <a:latin typeface="Calibri" panose="020F0502020204030204" pitchFamily="34" charset="0"/>
              <a:cs typeface="+mj-cs"/>
            </a:endParaRPr>
          </a:p>
        </p:txBody>
      </p:sp>
      <p:pic>
        <p:nvPicPr>
          <p:cNvPr id="2" name="תמונה 1" descr="תמונה שמכילה אוסף תמונות&#10;&#10;התיאור נוצר באופן אוטומטי">
            <a:extLst>
              <a:ext uri="{FF2B5EF4-FFF2-40B4-BE49-F238E27FC236}">
                <a16:creationId xmlns:a16="http://schemas.microsoft.com/office/drawing/2014/main" id="{B170D5AF-5A60-EEDC-E0B0-6291CB40DA69}"/>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9205" b="90280" l="10000" r="95659">
                        <a14:foregroundMark x1="50341" y1="41016" x2="48091" y2="25184"/>
                        <a14:foregroundMark x1="48091" y1="25184" x2="51614" y2="20324"/>
                        <a14:foregroundMark x1="52477" y1="9205" x2="52477" y2="9205"/>
                        <a14:foregroundMark x1="64955" y1="19661" x2="65659" y2="20324"/>
                        <a14:foregroundMark x1="68023" y1="19219" x2="68023" y2="19219"/>
                        <a14:foregroundMark x1="61250" y1="19588" x2="61250" y2="19588"/>
                        <a14:foregroundMark x1="65364" y1="22901" x2="65023" y2="20619"/>
                        <a14:foregroundMark x1="69295" y1="25405" x2="69295" y2="25405"/>
                        <a14:foregroundMark x1="69659" y1="26215" x2="69773" y2="25847"/>
                        <a14:foregroundMark x1="70023" y1="28277" x2="70023" y2="28277"/>
                        <a14:foregroundMark x1="61909" y1="44035" x2="61523" y2="43373"/>
                        <a14:foregroundMark x1="64250" y1="59352" x2="62568" y2="73049"/>
                        <a14:foregroundMark x1="62568" y1="73049" x2="66091" y2="88365"/>
                        <a14:foregroundMark x1="64818" y1="71208" x2="64682" y2="69956"/>
                        <a14:foregroundMark x1="52750" y1="60383" x2="49523" y2="68189"/>
                        <a14:foregroundMark x1="49523" y1="68189" x2="47545" y2="81075"/>
                        <a14:foregroundMark x1="47545" y1="81075" x2="51250" y2="85714"/>
                        <a14:foregroundMark x1="51250" y1="85714" x2="52364" y2="89985"/>
                        <a14:foregroundMark x1="53068" y1="70619" x2="53000" y2="69809"/>
                        <a14:foregroundMark x1="47455" y1="68041" x2="47864" y2="67820"/>
                        <a14:foregroundMark x1="46955" y1="68262" x2="48023" y2="69809"/>
                        <a14:foregroundMark x1="53136" y1="67673" x2="52136" y2="68262"/>
                        <a14:foregroundMark x1="39682" y1="60898" x2="38409" y2="73417"/>
                        <a14:foregroundMark x1="38409" y1="73417" x2="31386" y2="81222"/>
                        <a14:foregroundMark x1="31909" y1="60236" x2="33341" y2="67084"/>
                        <a14:foregroundMark x1="37000" y1="85788" x2="38250" y2="90427"/>
                        <a14:foregroundMark x1="37841" y1="44624" x2="38682" y2="29602"/>
                        <a14:foregroundMark x1="38682" y1="29602" x2="38091" y2="16716"/>
                        <a14:foregroundMark x1="38091" y1="16716" x2="33955" y2="14801"/>
                        <a14:foregroundMark x1="33955" y1="14801" x2="32341" y2="27172"/>
                        <a14:foregroundMark x1="32341" y1="27172" x2="34182" y2="39691"/>
                        <a14:foregroundMark x1="34182" y1="39691" x2="33386" y2="44698"/>
                        <a14:foregroundMark x1="86809" y1="23343" x2="86659" y2="20987"/>
                        <a14:foregroundMark x1="86936" y1="25331" x2="86809" y2="23343"/>
                        <a14:foregroundMark x1="88159" y1="44551" x2="86936" y2="25331"/>
                        <a14:foregroundMark x1="88841" y1="14286" x2="90318" y2="21355"/>
                        <a14:foregroundMark x1="90545" y1="12813" x2="93091" y2="24374"/>
                        <a14:foregroundMark x1="93030" y1="25626" x2="92364" y2="39249"/>
                        <a14:foregroundMark x1="93091" y1="24374" x2="93030" y2="25626"/>
                        <a14:foregroundMark x1="92364" y1="39249" x2="91227" y2="40280"/>
                        <a14:foregroundMark x1="94560" y1="25626" x2="93977" y2="31296"/>
                        <a14:foregroundMark x1="94886" y1="22459" x2="94560" y2="25626"/>
                        <a14:foregroundMark x1="94432" y1="38292" x2="95659" y2="41311"/>
                        <a14:foregroundMark x1="90568" y1="59573" x2="88955" y2="74521"/>
                        <a14:foregroundMark x1="88955" y1="74521" x2="93409" y2="80854"/>
                        <a14:foregroundMark x1="93409" y1="80854" x2="93773" y2="59352"/>
                        <a14:foregroundMark x1="77295" y1="15758" x2="75659" y2="28866"/>
                        <a14:foregroundMark x1="75659" y1="28866" x2="78136" y2="39323"/>
                        <a14:foregroundMark x1="78738" y1="38508" x2="81727" y2="34462"/>
                        <a14:foregroundMark x1="81727" y1="34462" x2="80545" y2="20324"/>
                        <a14:foregroundMark x1="80545" y1="20324" x2="77545" y2="17378"/>
                        <a14:foregroundMark x1="77473" y1="40869" x2="77659" y2="39838"/>
                        <a14:foregroundMark x1="76955" y1="43741" x2="77473" y2="40869"/>
                        <a14:foregroundMark x1="78045" y1="39175" x2="78068" y2="39912"/>
                        <a14:foregroundMark x1="81886" y1="15317" x2="81386" y2="18189"/>
                        <a14:foregroundMark x1="75455" y1="17158" x2="75136" y2="15685"/>
                        <a14:foregroundMark x1="74659" y1="39838" x2="74705" y2="39985"/>
                        <a14:foregroundMark x1="75205" y1="41311" x2="75205" y2="41090"/>
                        <a14:foregroundMark x1="75705" y1="41016" x2="75705" y2="41016"/>
                        <a14:foregroundMark x1="82250" y1="41311" x2="82250" y2="41311"/>
                        <a14:foregroundMark x1="81091" y1="40943" x2="81091" y2="40943"/>
                        <a14:foregroundMark x1="48023" y1="18999" x2="51614" y2="16789"/>
                        <a14:foregroundMark x1="47136" y1="9205" x2="47205" y2="9205"/>
                        <a14:foregroundMark x1="81389" y1="60670" x2="78159" y2="62150"/>
                        <a14:foregroundMark x1="82659" y1="60088" x2="81943" y2="60416"/>
                        <a14:foregroundMark x1="78159" y1="62150" x2="75500" y2="72165"/>
                        <a14:foregroundMark x1="75500" y1="72165" x2="77273" y2="84683"/>
                        <a14:foregroundMark x1="77273" y1="84683" x2="81318" y2="81591"/>
                        <a14:foregroundMark x1="81318" y1="81591" x2="81659" y2="68778"/>
                        <a14:foregroundMark x1="81659" y1="68778" x2="83159" y2="58100"/>
                        <a14:foregroundMark x1="74977" y1="58100" x2="75500" y2="62150"/>
                        <a14:foregroundMark x1="63205" y1="64728" x2="62136" y2="78498"/>
                        <a14:foregroundMark x1="62136" y1="78498" x2="66091" y2="81517"/>
                        <a14:foregroundMark x1="66091" y1="81517" x2="66500" y2="67231"/>
                        <a14:foregroundMark x1="19841" y1="21281" x2="19750" y2="35862"/>
                        <a14:foregroundMark x1="19750" y1="35862" x2="23705" y2="32106"/>
                        <a14:foregroundMark x1="23705" y1="32106" x2="20659" y2="21281"/>
                        <a14:foregroundMark x1="20659" y1="21281" x2="19545" y2="21723"/>
                        <a14:foregroundMark x1="18409" y1="12297" x2="18364" y2="12297"/>
                        <a14:foregroundMark x1="21250" y1="10898" x2="21182" y2="11635"/>
                        <a14:foregroundMark x1="24023" y1="14359" x2="23614" y2="14580"/>
                        <a14:foregroundMark x1="23705" y1="12150" x2="23705" y2="12224"/>
                        <a14:foregroundMark x1="20955" y1="9647" x2="20432" y2="12518"/>
                        <a14:foregroundMark x1="24295" y1="12297" x2="23727" y2="15979"/>
                        <a14:foregroundMark x1="21705" y1="14728" x2="21705" y2="14728"/>
                        <a14:foregroundMark x1="21932" y1="10604" x2="21932" y2="10604"/>
                        <a14:foregroundMark x1="18182" y1="13844" x2="18182" y2="13844"/>
                        <a14:foregroundMark x1="19614" y1="12813" x2="19614" y2="12813"/>
                        <a14:foregroundMark x1="61477" y1="10677" x2="61477" y2="10677"/>
                        <a14:foregroundMark x1="24364" y1="74448" x2="20705" y2="84536"/>
                        <a14:foregroundMark x1="20705" y1="84536" x2="17886" y2="74890"/>
                        <a14:foregroundMark x1="17886" y1="74890" x2="20750" y2="65243"/>
                        <a14:foregroundMark x1="20750" y1="65243" x2="22864" y2="69440"/>
                        <a14:foregroundMark x1="18818" y1="64507" x2="18023" y2="61782"/>
                        <a14:foregroundMark x1="25023" y1="62150" x2="24295" y2="65979"/>
                        <a14:foregroundMark x1="75136" y1="14507" x2="75136" y2="14507"/>
                        <a14:foregroundMark x1="67795" y1="10457" x2="67818" y2="10457"/>
                        <a14:backgroundMark x1="76523" y1="39323" x2="76205" y2="40280"/>
                        <a14:backgroundMark x1="78409" y1="38071" x2="78271" y2="39103"/>
                        <a14:backgroundMark x1="78455" y1="40869" x2="78455" y2="40869"/>
                        <a14:backgroundMark x1="93886" y1="25626" x2="93886" y2="25626"/>
                        <a14:backgroundMark x1="87591" y1="25331" x2="87591" y2="25331"/>
                        <a14:backgroundMark x1="87864" y1="23343" x2="87864" y2="23343"/>
                        <a14:backgroundMark x1="81500" y1="60162" x2="81500" y2="60162"/>
                        <a14:backgroundMark x1="81818" y1="59794" x2="81227" y2="59867"/>
                        <a14:backgroundMark x1="22159" y1="17378" x2="22159" y2="17378"/>
                        <a14:backgroundMark x1="20273" y1="17894" x2="20273" y2="17894"/>
                      </a14:backgroundRemoval>
                    </a14:imgEffect>
                  </a14:imgLayer>
                </a14:imgProps>
              </a:ext>
              <a:ext uri="{28A0092B-C50C-407E-A947-70E740481C1C}">
                <a14:useLocalDpi xmlns:a14="http://schemas.microsoft.com/office/drawing/2010/main" val="0"/>
              </a:ext>
            </a:extLst>
          </a:blip>
          <a:srcRect l="30241" t="55946" r="59091" b="5580"/>
          <a:stretch/>
        </p:blipFill>
        <p:spPr>
          <a:xfrm>
            <a:off x="10076382" y="4643987"/>
            <a:ext cx="1957134" cy="2177863"/>
          </a:xfrm>
          <a:prstGeom prst="rect">
            <a:avLst/>
          </a:prstGeom>
        </p:spPr>
      </p:pic>
      <p:grpSp>
        <p:nvGrpSpPr>
          <p:cNvPr id="30" name="קבוצה 29">
            <a:extLst>
              <a:ext uri="{FF2B5EF4-FFF2-40B4-BE49-F238E27FC236}">
                <a16:creationId xmlns:a16="http://schemas.microsoft.com/office/drawing/2014/main" id="{5F75C89E-B95A-0868-F303-CF44633E4106}"/>
              </a:ext>
            </a:extLst>
          </p:cNvPr>
          <p:cNvGrpSpPr/>
          <p:nvPr/>
        </p:nvGrpSpPr>
        <p:grpSpPr>
          <a:xfrm rot="5400000">
            <a:off x="5699687" y="-1539857"/>
            <a:ext cx="463360" cy="4151635"/>
            <a:chOff x="3497199" y="2934812"/>
            <a:chExt cx="327405" cy="3008788"/>
          </a:xfrm>
        </p:grpSpPr>
        <p:grpSp>
          <p:nvGrpSpPr>
            <p:cNvPr id="31" name="קבוצה 30">
              <a:extLst>
                <a:ext uri="{FF2B5EF4-FFF2-40B4-BE49-F238E27FC236}">
                  <a16:creationId xmlns:a16="http://schemas.microsoft.com/office/drawing/2014/main" id="{7CF4E1CF-B5C5-9C7B-97DD-4EC5CE936295}"/>
                </a:ext>
              </a:extLst>
            </p:cNvPr>
            <p:cNvGrpSpPr/>
            <p:nvPr/>
          </p:nvGrpSpPr>
          <p:grpSpPr>
            <a:xfrm>
              <a:off x="3568110" y="3029751"/>
              <a:ext cx="180001" cy="2844565"/>
              <a:chOff x="3568110" y="3029751"/>
              <a:chExt cx="180001" cy="2844565"/>
            </a:xfrm>
          </p:grpSpPr>
          <p:sp>
            <p:nvSpPr>
              <p:cNvPr id="33" name="אליפסה 32">
                <a:extLst>
                  <a:ext uri="{FF2B5EF4-FFF2-40B4-BE49-F238E27FC236}">
                    <a16:creationId xmlns:a16="http://schemas.microsoft.com/office/drawing/2014/main" id="{1E698E68-BF72-63B9-B2A6-6A47905487D3}"/>
                  </a:ext>
                </a:extLst>
              </p:cNvPr>
              <p:cNvSpPr/>
              <p:nvPr/>
            </p:nvSpPr>
            <p:spPr>
              <a:xfrm rot="5400000">
                <a:off x="3568110" y="3029751"/>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34" name="אליפסה 33">
                <a:extLst>
                  <a:ext uri="{FF2B5EF4-FFF2-40B4-BE49-F238E27FC236}">
                    <a16:creationId xmlns:a16="http://schemas.microsoft.com/office/drawing/2014/main" id="{EA12AFF1-B6B4-2C58-6F71-DEC4265B262B}"/>
                  </a:ext>
                </a:extLst>
              </p:cNvPr>
              <p:cNvSpPr/>
              <p:nvPr/>
            </p:nvSpPr>
            <p:spPr>
              <a:xfrm rot="5400000">
                <a:off x="3568110" y="3325814"/>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35" name="אליפסה 34">
                <a:extLst>
                  <a:ext uri="{FF2B5EF4-FFF2-40B4-BE49-F238E27FC236}">
                    <a16:creationId xmlns:a16="http://schemas.microsoft.com/office/drawing/2014/main" id="{38B78AD0-05C5-3645-7392-155F8E353728}"/>
                  </a:ext>
                </a:extLst>
              </p:cNvPr>
              <p:cNvSpPr/>
              <p:nvPr/>
            </p:nvSpPr>
            <p:spPr>
              <a:xfrm rot="5400000">
                <a:off x="3568110" y="3621877"/>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36" name="אליפסה 35">
                <a:extLst>
                  <a:ext uri="{FF2B5EF4-FFF2-40B4-BE49-F238E27FC236}">
                    <a16:creationId xmlns:a16="http://schemas.microsoft.com/office/drawing/2014/main" id="{C340A249-A2F4-3535-6143-ED81CD86E52C}"/>
                  </a:ext>
                </a:extLst>
              </p:cNvPr>
              <p:cNvSpPr/>
              <p:nvPr/>
            </p:nvSpPr>
            <p:spPr>
              <a:xfrm rot="5400000">
                <a:off x="3568110" y="4806129"/>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37" name="אליפסה 36">
                <a:extLst>
                  <a:ext uri="{FF2B5EF4-FFF2-40B4-BE49-F238E27FC236}">
                    <a16:creationId xmlns:a16="http://schemas.microsoft.com/office/drawing/2014/main" id="{535F9237-6304-22F9-83EC-B17A24CD5704}"/>
                  </a:ext>
                </a:extLst>
              </p:cNvPr>
              <p:cNvSpPr/>
              <p:nvPr/>
            </p:nvSpPr>
            <p:spPr>
              <a:xfrm rot="5400000">
                <a:off x="3568110" y="5102192"/>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38" name="אליפסה 37">
                <a:extLst>
                  <a:ext uri="{FF2B5EF4-FFF2-40B4-BE49-F238E27FC236}">
                    <a16:creationId xmlns:a16="http://schemas.microsoft.com/office/drawing/2014/main" id="{DCB1F89B-36A7-CCE6-2AC3-260665E6BD96}"/>
                  </a:ext>
                </a:extLst>
              </p:cNvPr>
              <p:cNvSpPr/>
              <p:nvPr/>
            </p:nvSpPr>
            <p:spPr>
              <a:xfrm rot="5400000">
                <a:off x="3568111" y="3917941"/>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39" name="אליפסה 38">
                <a:extLst>
                  <a:ext uri="{FF2B5EF4-FFF2-40B4-BE49-F238E27FC236}">
                    <a16:creationId xmlns:a16="http://schemas.microsoft.com/office/drawing/2014/main" id="{7D813DE7-0BD2-6344-D5D0-8D71C96A9FC2}"/>
                  </a:ext>
                </a:extLst>
              </p:cNvPr>
              <p:cNvSpPr/>
              <p:nvPr/>
            </p:nvSpPr>
            <p:spPr>
              <a:xfrm rot="5400000">
                <a:off x="3568111" y="4214004"/>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40" name="אליפסה 39">
                <a:extLst>
                  <a:ext uri="{FF2B5EF4-FFF2-40B4-BE49-F238E27FC236}">
                    <a16:creationId xmlns:a16="http://schemas.microsoft.com/office/drawing/2014/main" id="{33CB2FD4-E27C-BE5F-2267-A56C0470CC02}"/>
                  </a:ext>
                </a:extLst>
              </p:cNvPr>
              <p:cNvSpPr/>
              <p:nvPr/>
            </p:nvSpPr>
            <p:spPr>
              <a:xfrm rot="5400000">
                <a:off x="3568111" y="4510067"/>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41" name="אליפסה 40">
                <a:extLst>
                  <a:ext uri="{FF2B5EF4-FFF2-40B4-BE49-F238E27FC236}">
                    <a16:creationId xmlns:a16="http://schemas.microsoft.com/office/drawing/2014/main" id="{B03D4DB2-160E-BD6E-7A04-0862F6DE6CFB}"/>
                  </a:ext>
                </a:extLst>
              </p:cNvPr>
              <p:cNvSpPr/>
              <p:nvPr/>
            </p:nvSpPr>
            <p:spPr>
              <a:xfrm rot="5400000">
                <a:off x="3568111" y="5694316"/>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42" name="אליפסה 41">
                <a:extLst>
                  <a:ext uri="{FF2B5EF4-FFF2-40B4-BE49-F238E27FC236}">
                    <a16:creationId xmlns:a16="http://schemas.microsoft.com/office/drawing/2014/main" id="{1F177CA5-74D2-D3AE-0A8D-EFDE061F36C1}"/>
                  </a:ext>
                </a:extLst>
              </p:cNvPr>
              <p:cNvSpPr/>
              <p:nvPr/>
            </p:nvSpPr>
            <p:spPr>
              <a:xfrm rot="5400000">
                <a:off x="3568111" y="5398256"/>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grpSp>
        <p:sp>
          <p:nvSpPr>
            <p:cNvPr id="32" name="מלבן 31">
              <a:extLst>
                <a:ext uri="{FF2B5EF4-FFF2-40B4-BE49-F238E27FC236}">
                  <a16:creationId xmlns:a16="http://schemas.microsoft.com/office/drawing/2014/main" id="{8212388A-BD1E-502D-C2B6-A5ECFD754E0D}"/>
                </a:ext>
              </a:extLst>
            </p:cNvPr>
            <p:cNvSpPr/>
            <p:nvPr/>
          </p:nvSpPr>
          <p:spPr>
            <a:xfrm>
              <a:off x="3497199" y="2934812"/>
              <a:ext cx="327405" cy="3008788"/>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grpSp>
      <p:grpSp>
        <p:nvGrpSpPr>
          <p:cNvPr id="43" name="קבוצה 42">
            <a:extLst>
              <a:ext uri="{FF2B5EF4-FFF2-40B4-BE49-F238E27FC236}">
                <a16:creationId xmlns:a16="http://schemas.microsoft.com/office/drawing/2014/main" id="{6CB03703-8A25-18C8-0398-58C453C168B2}"/>
              </a:ext>
            </a:extLst>
          </p:cNvPr>
          <p:cNvGrpSpPr/>
          <p:nvPr/>
        </p:nvGrpSpPr>
        <p:grpSpPr>
          <a:xfrm rot="5400000">
            <a:off x="5699687" y="-883818"/>
            <a:ext cx="463360" cy="4151635"/>
            <a:chOff x="3497199" y="2934812"/>
            <a:chExt cx="327405" cy="3008788"/>
          </a:xfrm>
        </p:grpSpPr>
        <p:grpSp>
          <p:nvGrpSpPr>
            <p:cNvPr id="44" name="קבוצה 43">
              <a:extLst>
                <a:ext uri="{FF2B5EF4-FFF2-40B4-BE49-F238E27FC236}">
                  <a16:creationId xmlns:a16="http://schemas.microsoft.com/office/drawing/2014/main" id="{7D71F2F6-A02A-D008-D0E1-B5C12BF984FA}"/>
                </a:ext>
              </a:extLst>
            </p:cNvPr>
            <p:cNvGrpSpPr/>
            <p:nvPr/>
          </p:nvGrpSpPr>
          <p:grpSpPr>
            <a:xfrm>
              <a:off x="3568110" y="3029751"/>
              <a:ext cx="180001" cy="2844565"/>
              <a:chOff x="3568110" y="3029751"/>
              <a:chExt cx="180001" cy="2844565"/>
            </a:xfrm>
          </p:grpSpPr>
          <p:sp>
            <p:nvSpPr>
              <p:cNvPr id="46" name="אליפסה 45">
                <a:extLst>
                  <a:ext uri="{FF2B5EF4-FFF2-40B4-BE49-F238E27FC236}">
                    <a16:creationId xmlns:a16="http://schemas.microsoft.com/office/drawing/2014/main" id="{8E8FE8FB-6D0F-95A8-8C83-078CCB5B9368}"/>
                  </a:ext>
                </a:extLst>
              </p:cNvPr>
              <p:cNvSpPr/>
              <p:nvPr/>
            </p:nvSpPr>
            <p:spPr>
              <a:xfrm rot="5400000">
                <a:off x="3568110" y="3029751"/>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47" name="אליפסה 46">
                <a:extLst>
                  <a:ext uri="{FF2B5EF4-FFF2-40B4-BE49-F238E27FC236}">
                    <a16:creationId xmlns:a16="http://schemas.microsoft.com/office/drawing/2014/main" id="{EC41742D-0423-1423-86F3-0EDEA6084A3A}"/>
                  </a:ext>
                </a:extLst>
              </p:cNvPr>
              <p:cNvSpPr/>
              <p:nvPr/>
            </p:nvSpPr>
            <p:spPr>
              <a:xfrm rot="5400000">
                <a:off x="3568110" y="3325814"/>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48" name="אליפסה 47">
                <a:extLst>
                  <a:ext uri="{FF2B5EF4-FFF2-40B4-BE49-F238E27FC236}">
                    <a16:creationId xmlns:a16="http://schemas.microsoft.com/office/drawing/2014/main" id="{994CB414-36D1-A8FC-D196-BE0EF5012D20}"/>
                  </a:ext>
                </a:extLst>
              </p:cNvPr>
              <p:cNvSpPr/>
              <p:nvPr/>
            </p:nvSpPr>
            <p:spPr>
              <a:xfrm rot="5400000">
                <a:off x="3568110" y="3621877"/>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49" name="אליפסה 48">
                <a:extLst>
                  <a:ext uri="{FF2B5EF4-FFF2-40B4-BE49-F238E27FC236}">
                    <a16:creationId xmlns:a16="http://schemas.microsoft.com/office/drawing/2014/main" id="{2D77E709-25CD-8D4C-D862-A23E94615369}"/>
                  </a:ext>
                </a:extLst>
              </p:cNvPr>
              <p:cNvSpPr/>
              <p:nvPr/>
            </p:nvSpPr>
            <p:spPr>
              <a:xfrm rot="5400000">
                <a:off x="3568110" y="4806129"/>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50" name="אליפסה 49">
                <a:extLst>
                  <a:ext uri="{FF2B5EF4-FFF2-40B4-BE49-F238E27FC236}">
                    <a16:creationId xmlns:a16="http://schemas.microsoft.com/office/drawing/2014/main" id="{F55DA67D-72AF-871A-46A9-FF9197F30EE9}"/>
                  </a:ext>
                </a:extLst>
              </p:cNvPr>
              <p:cNvSpPr/>
              <p:nvPr/>
            </p:nvSpPr>
            <p:spPr>
              <a:xfrm rot="5400000">
                <a:off x="3568110" y="5102192"/>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51" name="אליפסה 50">
                <a:extLst>
                  <a:ext uri="{FF2B5EF4-FFF2-40B4-BE49-F238E27FC236}">
                    <a16:creationId xmlns:a16="http://schemas.microsoft.com/office/drawing/2014/main" id="{392574A4-6D80-349A-5705-798045FDCF34}"/>
                  </a:ext>
                </a:extLst>
              </p:cNvPr>
              <p:cNvSpPr/>
              <p:nvPr/>
            </p:nvSpPr>
            <p:spPr>
              <a:xfrm rot="5400000">
                <a:off x="3568111" y="3917941"/>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52" name="אליפסה 51">
                <a:extLst>
                  <a:ext uri="{FF2B5EF4-FFF2-40B4-BE49-F238E27FC236}">
                    <a16:creationId xmlns:a16="http://schemas.microsoft.com/office/drawing/2014/main" id="{F20102ED-DD31-00E3-0167-A66AF9526AA8}"/>
                  </a:ext>
                </a:extLst>
              </p:cNvPr>
              <p:cNvSpPr/>
              <p:nvPr/>
            </p:nvSpPr>
            <p:spPr>
              <a:xfrm rot="5400000">
                <a:off x="3568111" y="4214004"/>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53" name="אליפסה 52">
                <a:extLst>
                  <a:ext uri="{FF2B5EF4-FFF2-40B4-BE49-F238E27FC236}">
                    <a16:creationId xmlns:a16="http://schemas.microsoft.com/office/drawing/2014/main" id="{A77EFF20-40F8-17F9-9D9F-B746EF7506D9}"/>
                  </a:ext>
                </a:extLst>
              </p:cNvPr>
              <p:cNvSpPr/>
              <p:nvPr/>
            </p:nvSpPr>
            <p:spPr>
              <a:xfrm rot="5400000">
                <a:off x="3568111" y="4510067"/>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54" name="אליפסה 53">
                <a:extLst>
                  <a:ext uri="{FF2B5EF4-FFF2-40B4-BE49-F238E27FC236}">
                    <a16:creationId xmlns:a16="http://schemas.microsoft.com/office/drawing/2014/main" id="{5DC637E6-77F1-0DAD-9650-1894A7D1B991}"/>
                  </a:ext>
                </a:extLst>
              </p:cNvPr>
              <p:cNvSpPr/>
              <p:nvPr/>
            </p:nvSpPr>
            <p:spPr>
              <a:xfrm rot="5400000">
                <a:off x="3568111" y="5694316"/>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55" name="אליפסה 54">
                <a:extLst>
                  <a:ext uri="{FF2B5EF4-FFF2-40B4-BE49-F238E27FC236}">
                    <a16:creationId xmlns:a16="http://schemas.microsoft.com/office/drawing/2014/main" id="{EAFFFCFF-AF31-B4B8-849B-7112AF7DBFD0}"/>
                  </a:ext>
                </a:extLst>
              </p:cNvPr>
              <p:cNvSpPr/>
              <p:nvPr/>
            </p:nvSpPr>
            <p:spPr>
              <a:xfrm rot="5400000">
                <a:off x="3568111" y="5398256"/>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grpSp>
        <p:sp>
          <p:nvSpPr>
            <p:cNvPr id="45" name="מלבן 44">
              <a:extLst>
                <a:ext uri="{FF2B5EF4-FFF2-40B4-BE49-F238E27FC236}">
                  <a16:creationId xmlns:a16="http://schemas.microsoft.com/office/drawing/2014/main" id="{B2032A96-9BC5-4F19-BA27-909F5D5CE820}"/>
                </a:ext>
              </a:extLst>
            </p:cNvPr>
            <p:cNvSpPr/>
            <p:nvPr/>
          </p:nvSpPr>
          <p:spPr>
            <a:xfrm>
              <a:off x="3497199" y="2934812"/>
              <a:ext cx="327405" cy="3008788"/>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grpSp>
      <p:sp>
        <p:nvSpPr>
          <p:cNvPr id="56" name="לחצן">
            <a:extLst>
              <a:ext uri="{FF2B5EF4-FFF2-40B4-BE49-F238E27FC236}">
                <a16:creationId xmlns:a16="http://schemas.microsoft.com/office/drawing/2014/main" id="{0D074AAC-9C0E-1BE3-7B70-47220F43397F}"/>
              </a:ext>
            </a:extLst>
          </p:cNvPr>
          <p:cNvSpPr/>
          <p:nvPr/>
        </p:nvSpPr>
        <p:spPr>
          <a:xfrm>
            <a:off x="4430385" y="5370562"/>
            <a:ext cx="2777497" cy="1280826"/>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9DCECB"/>
          </a:solidFill>
          <a:ln w="57150" cap="rnd">
            <a:no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tx1"/>
                </a:solidFill>
                <a:latin typeface="Calibri" panose="020F0502020204030204" pitchFamily="34" charset="0"/>
                <a:cs typeface="+mj-cs"/>
              </a:rPr>
              <a:t>לַחֲצוּ עָלַי</a:t>
            </a:r>
          </a:p>
          <a:p>
            <a:pPr algn="ctr"/>
            <a:r>
              <a:rPr lang="he-IL" sz="2800" dirty="0">
                <a:solidFill>
                  <a:schemeClr val="tx1"/>
                </a:solidFill>
                <a:latin typeface="Calibri" panose="020F0502020204030204" pitchFamily="34" charset="0"/>
                <a:cs typeface="+mj-cs"/>
              </a:rPr>
              <a:t>לְהַצָגַת הַתְשוּבָה.</a:t>
            </a:r>
            <a:endParaRPr lang="en-IL" sz="2800" dirty="0">
              <a:solidFill>
                <a:schemeClr val="tx1"/>
              </a:solidFill>
              <a:cs typeface="+mj-cs"/>
            </a:endParaRPr>
          </a:p>
        </p:txBody>
      </p:sp>
      <p:grpSp>
        <p:nvGrpSpPr>
          <p:cNvPr id="77" name="קבוצה 76">
            <a:extLst>
              <a:ext uri="{FF2B5EF4-FFF2-40B4-BE49-F238E27FC236}">
                <a16:creationId xmlns:a16="http://schemas.microsoft.com/office/drawing/2014/main" id="{1A31B093-63D4-1054-ABC7-FBD9945C451C}"/>
              </a:ext>
            </a:extLst>
          </p:cNvPr>
          <p:cNvGrpSpPr/>
          <p:nvPr/>
        </p:nvGrpSpPr>
        <p:grpSpPr>
          <a:xfrm>
            <a:off x="4690699" y="311786"/>
            <a:ext cx="2488237" cy="1111042"/>
            <a:chOff x="4713354" y="312639"/>
            <a:chExt cx="2488237" cy="1111042"/>
          </a:xfrm>
        </p:grpSpPr>
        <p:grpSp>
          <p:nvGrpSpPr>
            <p:cNvPr id="66" name="קבוצה 65">
              <a:extLst>
                <a:ext uri="{FF2B5EF4-FFF2-40B4-BE49-F238E27FC236}">
                  <a16:creationId xmlns:a16="http://schemas.microsoft.com/office/drawing/2014/main" id="{23C4FB4A-03D5-A6BC-DFEF-D9EC1074EB67}"/>
                </a:ext>
              </a:extLst>
            </p:cNvPr>
            <p:cNvGrpSpPr/>
            <p:nvPr/>
          </p:nvGrpSpPr>
          <p:grpSpPr>
            <a:xfrm>
              <a:off x="4713354" y="312639"/>
              <a:ext cx="2488237" cy="463362"/>
              <a:chOff x="4670405" y="312639"/>
              <a:chExt cx="2488237" cy="463362"/>
            </a:xfrm>
          </p:grpSpPr>
          <p:cxnSp>
            <p:nvCxnSpPr>
              <p:cNvPr id="60" name="מחבר ישר 59">
                <a:extLst>
                  <a:ext uri="{FF2B5EF4-FFF2-40B4-BE49-F238E27FC236}">
                    <a16:creationId xmlns:a16="http://schemas.microsoft.com/office/drawing/2014/main" id="{CC5DDEA0-07CA-F61B-D294-CBF9A5084C24}"/>
                  </a:ext>
                </a:extLst>
              </p:cNvPr>
              <p:cNvCxnSpPr>
                <a:cxnSpLocks/>
              </p:cNvCxnSpPr>
              <p:nvPr/>
            </p:nvCxnSpPr>
            <p:spPr>
              <a:xfrm>
                <a:off x="4670405" y="312639"/>
                <a:ext cx="0" cy="4633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3" name="מחבר ישר 62">
                <a:extLst>
                  <a:ext uri="{FF2B5EF4-FFF2-40B4-BE49-F238E27FC236}">
                    <a16:creationId xmlns:a16="http://schemas.microsoft.com/office/drawing/2014/main" id="{8A2DDDAD-4F24-FE00-3E6B-89806A8C975E}"/>
                  </a:ext>
                </a:extLst>
              </p:cNvPr>
              <p:cNvCxnSpPr>
                <a:cxnSpLocks/>
              </p:cNvCxnSpPr>
              <p:nvPr/>
            </p:nvCxnSpPr>
            <p:spPr>
              <a:xfrm>
                <a:off x="5504232" y="312639"/>
                <a:ext cx="0" cy="4633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4" name="מחבר ישר 63">
                <a:extLst>
                  <a:ext uri="{FF2B5EF4-FFF2-40B4-BE49-F238E27FC236}">
                    <a16:creationId xmlns:a16="http://schemas.microsoft.com/office/drawing/2014/main" id="{8B868E26-174E-1386-234F-F4A8D68FE58F}"/>
                  </a:ext>
                </a:extLst>
              </p:cNvPr>
              <p:cNvCxnSpPr>
                <a:cxnSpLocks/>
              </p:cNvCxnSpPr>
              <p:nvPr/>
            </p:nvCxnSpPr>
            <p:spPr>
              <a:xfrm>
                <a:off x="6309462" y="312639"/>
                <a:ext cx="0" cy="4633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5" name="מחבר ישר 64">
                <a:extLst>
                  <a:ext uri="{FF2B5EF4-FFF2-40B4-BE49-F238E27FC236}">
                    <a16:creationId xmlns:a16="http://schemas.microsoft.com/office/drawing/2014/main" id="{59E3A76E-81C9-3533-BF90-B1D89DB6EFB6}"/>
                  </a:ext>
                </a:extLst>
              </p:cNvPr>
              <p:cNvCxnSpPr>
                <a:cxnSpLocks/>
              </p:cNvCxnSpPr>
              <p:nvPr/>
            </p:nvCxnSpPr>
            <p:spPr>
              <a:xfrm>
                <a:off x="7158642" y="312639"/>
                <a:ext cx="0" cy="4633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67" name="קבוצה 66">
              <a:extLst>
                <a:ext uri="{FF2B5EF4-FFF2-40B4-BE49-F238E27FC236}">
                  <a16:creationId xmlns:a16="http://schemas.microsoft.com/office/drawing/2014/main" id="{44B85927-4794-4662-CEB7-CF9A4D9AB3AF}"/>
                </a:ext>
              </a:extLst>
            </p:cNvPr>
            <p:cNvGrpSpPr/>
            <p:nvPr/>
          </p:nvGrpSpPr>
          <p:grpSpPr>
            <a:xfrm>
              <a:off x="4713354" y="960319"/>
              <a:ext cx="2488237" cy="463362"/>
              <a:chOff x="4670405" y="312639"/>
              <a:chExt cx="2488237" cy="463362"/>
            </a:xfrm>
          </p:grpSpPr>
          <p:cxnSp>
            <p:nvCxnSpPr>
              <p:cNvPr id="68" name="מחבר ישר 67">
                <a:extLst>
                  <a:ext uri="{FF2B5EF4-FFF2-40B4-BE49-F238E27FC236}">
                    <a16:creationId xmlns:a16="http://schemas.microsoft.com/office/drawing/2014/main" id="{FF56E4E4-8A4D-3DAF-C488-713DA91731AF}"/>
                  </a:ext>
                </a:extLst>
              </p:cNvPr>
              <p:cNvCxnSpPr>
                <a:cxnSpLocks/>
              </p:cNvCxnSpPr>
              <p:nvPr/>
            </p:nvCxnSpPr>
            <p:spPr>
              <a:xfrm>
                <a:off x="4670405" y="312639"/>
                <a:ext cx="0" cy="4633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9" name="מחבר ישר 68">
                <a:extLst>
                  <a:ext uri="{FF2B5EF4-FFF2-40B4-BE49-F238E27FC236}">
                    <a16:creationId xmlns:a16="http://schemas.microsoft.com/office/drawing/2014/main" id="{30CC6635-86B7-936C-9796-D27B10BB29E0}"/>
                  </a:ext>
                </a:extLst>
              </p:cNvPr>
              <p:cNvCxnSpPr>
                <a:cxnSpLocks/>
              </p:cNvCxnSpPr>
              <p:nvPr/>
            </p:nvCxnSpPr>
            <p:spPr>
              <a:xfrm>
                <a:off x="5504232" y="312639"/>
                <a:ext cx="0" cy="4633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0" name="מחבר ישר 69">
                <a:extLst>
                  <a:ext uri="{FF2B5EF4-FFF2-40B4-BE49-F238E27FC236}">
                    <a16:creationId xmlns:a16="http://schemas.microsoft.com/office/drawing/2014/main" id="{11BDA1AD-75A9-AC2F-990A-D430AF763C51}"/>
                  </a:ext>
                </a:extLst>
              </p:cNvPr>
              <p:cNvCxnSpPr>
                <a:cxnSpLocks/>
              </p:cNvCxnSpPr>
              <p:nvPr/>
            </p:nvCxnSpPr>
            <p:spPr>
              <a:xfrm>
                <a:off x="6309462" y="312639"/>
                <a:ext cx="0" cy="4633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1" name="מחבר ישר 70">
                <a:extLst>
                  <a:ext uri="{FF2B5EF4-FFF2-40B4-BE49-F238E27FC236}">
                    <a16:creationId xmlns:a16="http://schemas.microsoft.com/office/drawing/2014/main" id="{D7CE5E38-44EE-9DB0-D55C-2145BEA7C3A8}"/>
                  </a:ext>
                </a:extLst>
              </p:cNvPr>
              <p:cNvCxnSpPr>
                <a:cxnSpLocks/>
              </p:cNvCxnSpPr>
              <p:nvPr/>
            </p:nvCxnSpPr>
            <p:spPr>
              <a:xfrm>
                <a:off x="7158642" y="312639"/>
                <a:ext cx="0" cy="4633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grpSp>
      <p:pic>
        <p:nvPicPr>
          <p:cNvPr id="58" name="תמונה 57" descr="תמונה שמכילה אוסף תמונות&#10;&#10;התיאור נוצר באופן אוטומטי">
            <a:extLst>
              <a:ext uri="{FF2B5EF4-FFF2-40B4-BE49-F238E27FC236}">
                <a16:creationId xmlns:a16="http://schemas.microsoft.com/office/drawing/2014/main" id="{97196FD9-B35E-E942-E03C-54CECBAD9F31}"/>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9205" b="90280" l="10000" r="95659">
                        <a14:foregroundMark x1="50341" y1="41016" x2="48091" y2="25184"/>
                        <a14:foregroundMark x1="48091" y1="25184" x2="51614" y2="20324"/>
                        <a14:foregroundMark x1="52477" y1="9205" x2="52477" y2="9205"/>
                        <a14:foregroundMark x1="64955" y1="19661" x2="65659" y2="20324"/>
                        <a14:foregroundMark x1="68023" y1="19219" x2="68023" y2="19219"/>
                        <a14:foregroundMark x1="61250" y1="19588" x2="61250" y2="19588"/>
                        <a14:foregroundMark x1="65364" y1="22901" x2="65023" y2="20619"/>
                        <a14:foregroundMark x1="69295" y1="25405" x2="69295" y2="25405"/>
                        <a14:foregroundMark x1="69659" y1="26215" x2="69773" y2="25847"/>
                        <a14:foregroundMark x1="70023" y1="28277" x2="70023" y2="28277"/>
                        <a14:foregroundMark x1="61909" y1="44035" x2="61523" y2="43373"/>
                        <a14:foregroundMark x1="64250" y1="59352" x2="62568" y2="73049"/>
                        <a14:foregroundMark x1="62568" y1="73049" x2="66091" y2="88365"/>
                        <a14:foregroundMark x1="64818" y1="71208" x2="64682" y2="69956"/>
                        <a14:foregroundMark x1="52750" y1="60383" x2="49523" y2="68189"/>
                        <a14:foregroundMark x1="49523" y1="68189" x2="47545" y2="81075"/>
                        <a14:foregroundMark x1="47545" y1="81075" x2="51250" y2="85714"/>
                        <a14:foregroundMark x1="51250" y1="85714" x2="52364" y2="89985"/>
                        <a14:foregroundMark x1="53068" y1="70619" x2="53000" y2="69809"/>
                        <a14:foregroundMark x1="47455" y1="68041" x2="47864" y2="67820"/>
                        <a14:foregroundMark x1="46955" y1="68262" x2="48023" y2="69809"/>
                        <a14:foregroundMark x1="53136" y1="67673" x2="52136" y2="68262"/>
                        <a14:foregroundMark x1="39682" y1="60898" x2="38409" y2="73417"/>
                        <a14:foregroundMark x1="38409" y1="73417" x2="31386" y2="81222"/>
                        <a14:foregroundMark x1="31909" y1="60236" x2="33341" y2="67084"/>
                        <a14:foregroundMark x1="37000" y1="85788" x2="38250" y2="90427"/>
                        <a14:foregroundMark x1="37841" y1="44624" x2="38682" y2="29602"/>
                        <a14:foregroundMark x1="38682" y1="29602" x2="38091" y2="16716"/>
                        <a14:foregroundMark x1="38091" y1="16716" x2="33955" y2="14801"/>
                        <a14:foregroundMark x1="33955" y1="14801" x2="32341" y2="27172"/>
                        <a14:foregroundMark x1="32341" y1="27172" x2="34182" y2="39691"/>
                        <a14:foregroundMark x1="34182" y1="39691" x2="33386" y2="44698"/>
                        <a14:foregroundMark x1="86809" y1="23343" x2="86659" y2="20987"/>
                        <a14:foregroundMark x1="86936" y1="25331" x2="86809" y2="23343"/>
                        <a14:foregroundMark x1="88159" y1="44551" x2="86936" y2="25331"/>
                        <a14:foregroundMark x1="88841" y1="14286" x2="90318" y2="21355"/>
                        <a14:foregroundMark x1="90545" y1="12813" x2="93091" y2="24374"/>
                        <a14:foregroundMark x1="93030" y1="25626" x2="92364" y2="39249"/>
                        <a14:foregroundMark x1="93091" y1="24374" x2="93030" y2="25626"/>
                        <a14:foregroundMark x1="92364" y1="39249" x2="91227" y2="40280"/>
                        <a14:foregroundMark x1="94560" y1="25626" x2="93977" y2="31296"/>
                        <a14:foregroundMark x1="94886" y1="22459" x2="94560" y2="25626"/>
                        <a14:foregroundMark x1="94432" y1="38292" x2="95659" y2="41311"/>
                        <a14:foregroundMark x1="90568" y1="59573" x2="88955" y2="74521"/>
                        <a14:foregroundMark x1="88955" y1="74521" x2="93409" y2="80854"/>
                        <a14:foregroundMark x1="93409" y1="80854" x2="93773" y2="59352"/>
                        <a14:foregroundMark x1="77295" y1="15758" x2="75659" y2="28866"/>
                        <a14:foregroundMark x1="75659" y1="28866" x2="78136" y2="39323"/>
                        <a14:foregroundMark x1="78738" y1="38508" x2="81727" y2="34462"/>
                        <a14:foregroundMark x1="81727" y1="34462" x2="80545" y2="20324"/>
                        <a14:foregroundMark x1="80545" y1="20324" x2="77545" y2="17378"/>
                        <a14:foregroundMark x1="77473" y1="40869" x2="77659" y2="39838"/>
                        <a14:foregroundMark x1="76955" y1="43741" x2="77473" y2="40869"/>
                        <a14:foregroundMark x1="78045" y1="39175" x2="78068" y2="39912"/>
                        <a14:foregroundMark x1="81886" y1="15317" x2="81386" y2="18189"/>
                        <a14:foregroundMark x1="75455" y1="17158" x2="75136" y2="15685"/>
                        <a14:foregroundMark x1="74659" y1="39838" x2="74705" y2="39985"/>
                        <a14:foregroundMark x1="75205" y1="41311" x2="75205" y2="41090"/>
                        <a14:foregroundMark x1="75705" y1="41016" x2="75705" y2="41016"/>
                        <a14:foregroundMark x1="82250" y1="41311" x2="82250" y2="41311"/>
                        <a14:foregroundMark x1="81091" y1="40943" x2="81091" y2="40943"/>
                        <a14:foregroundMark x1="48023" y1="18999" x2="51614" y2="16789"/>
                        <a14:foregroundMark x1="47136" y1="9205" x2="47205" y2="9205"/>
                        <a14:foregroundMark x1="81389" y1="60670" x2="78159" y2="62150"/>
                        <a14:foregroundMark x1="82659" y1="60088" x2="81943" y2="60416"/>
                        <a14:foregroundMark x1="78159" y1="62150" x2="75500" y2="72165"/>
                        <a14:foregroundMark x1="75500" y1="72165" x2="77273" y2="84683"/>
                        <a14:foregroundMark x1="77273" y1="84683" x2="81318" y2="81591"/>
                        <a14:foregroundMark x1="81318" y1="81591" x2="81659" y2="68778"/>
                        <a14:foregroundMark x1="81659" y1="68778" x2="83159" y2="58100"/>
                        <a14:foregroundMark x1="74977" y1="58100" x2="75500" y2="62150"/>
                        <a14:foregroundMark x1="63205" y1="64728" x2="62136" y2="78498"/>
                        <a14:foregroundMark x1="62136" y1="78498" x2="66091" y2="81517"/>
                        <a14:foregroundMark x1="66091" y1="81517" x2="66500" y2="67231"/>
                        <a14:foregroundMark x1="19841" y1="21281" x2="19750" y2="35862"/>
                        <a14:foregroundMark x1="19750" y1="35862" x2="23705" y2="32106"/>
                        <a14:foregroundMark x1="23705" y1="32106" x2="20659" y2="21281"/>
                        <a14:foregroundMark x1="20659" y1="21281" x2="19545" y2="21723"/>
                        <a14:foregroundMark x1="18409" y1="12297" x2="18364" y2="12297"/>
                        <a14:foregroundMark x1="21250" y1="10898" x2="21182" y2="11635"/>
                        <a14:foregroundMark x1="24023" y1="14359" x2="23614" y2="14580"/>
                        <a14:foregroundMark x1="23705" y1="12150" x2="23705" y2="12224"/>
                        <a14:foregroundMark x1="20955" y1="9647" x2="20432" y2="12518"/>
                        <a14:foregroundMark x1="24295" y1="12297" x2="23727" y2="15979"/>
                        <a14:foregroundMark x1="21705" y1="14728" x2="21705" y2="14728"/>
                        <a14:foregroundMark x1="21932" y1="10604" x2="21932" y2="10604"/>
                        <a14:foregroundMark x1="18182" y1="13844" x2="18182" y2="13844"/>
                        <a14:foregroundMark x1="19614" y1="12813" x2="19614" y2="12813"/>
                        <a14:foregroundMark x1="61477" y1="10677" x2="61477" y2="10677"/>
                        <a14:foregroundMark x1="24364" y1="74448" x2="20705" y2="84536"/>
                        <a14:foregroundMark x1="20705" y1="84536" x2="17886" y2="74890"/>
                        <a14:foregroundMark x1="17886" y1="74890" x2="20750" y2="65243"/>
                        <a14:foregroundMark x1="20750" y1="65243" x2="22864" y2="69440"/>
                        <a14:foregroundMark x1="18818" y1="64507" x2="18023" y2="61782"/>
                        <a14:foregroundMark x1="25023" y1="62150" x2="24295" y2="65979"/>
                        <a14:foregroundMark x1="75136" y1="14507" x2="75136" y2="14507"/>
                        <a14:foregroundMark x1="67795" y1="10457" x2="67818" y2="10457"/>
                        <a14:backgroundMark x1="76523" y1="39323" x2="76205" y2="40280"/>
                        <a14:backgroundMark x1="78409" y1="38071" x2="78271" y2="39103"/>
                        <a14:backgroundMark x1="78455" y1="40869" x2="78455" y2="40869"/>
                        <a14:backgroundMark x1="93886" y1="25626" x2="93886" y2="25626"/>
                        <a14:backgroundMark x1="87591" y1="25331" x2="87591" y2="25331"/>
                        <a14:backgroundMark x1="87864" y1="23343" x2="87864" y2="23343"/>
                        <a14:backgroundMark x1="81500" y1="60162" x2="81500" y2="60162"/>
                        <a14:backgroundMark x1="81818" y1="59794" x2="81227" y2="59867"/>
                        <a14:backgroundMark x1="22159" y1="17378" x2="22159" y2="17378"/>
                        <a14:backgroundMark x1="20273" y1="17894" x2="20273" y2="17894"/>
                      </a14:backgroundRemoval>
                    </a14:imgEffect>
                  </a14:imgLayer>
                </a14:imgProps>
              </a:ext>
              <a:ext uri="{28A0092B-C50C-407E-A947-70E740481C1C}">
                <a14:useLocalDpi xmlns:a14="http://schemas.microsoft.com/office/drawing/2010/main" val="0"/>
              </a:ext>
            </a:extLst>
          </a:blip>
          <a:srcRect l="87473" t="55296" r="3262" b="5061"/>
          <a:stretch/>
        </p:blipFill>
        <p:spPr>
          <a:xfrm>
            <a:off x="382569" y="4368319"/>
            <a:ext cx="1858249" cy="2453532"/>
          </a:xfrm>
          <a:prstGeom prst="rect">
            <a:avLst/>
          </a:prstGeom>
        </p:spPr>
      </p:pic>
    </p:spTree>
    <p:extLst>
      <p:ext uri="{BB962C8B-B14F-4D97-AF65-F5344CB8AC3E}">
        <p14:creationId xmlns:p14="http://schemas.microsoft.com/office/powerpoint/2010/main" val="184575172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6"/>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56"/>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57"/>
                                        </p:tgtEl>
                                        <p:attrNameLst>
                                          <p:attrName>style.visibility</p:attrName>
                                        </p:attrNameLst>
                                      </p:cBhvr>
                                      <p:to>
                                        <p:strVal val="visible"/>
                                      </p:to>
                                    </p:set>
                                  </p:childTnLst>
                                </p:cTn>
                              </p:par>
                              <p:par>
                                <p:cTn id="9" presetID="1" presetClass="exit" presetSubtype="0" fill="hold" grpId="0" nodeType="withEffect">
                                  <p:stCondLst>
                                    <p:cond delay="0"/>
                                  </p:stCondLst>
                                  <p:childTnLst>
                                    <p:set>
                                      <p:cBhvr>
                                        <p:cTn id="10" dur="1" fill="hold">
                                          <p:stCondLst>
                                            <p:cond delay="0"/>
                                          </p:stCondLst>
                                        </p:cTn>
                                        <p:tgtEl>
                                          <p:spTgt spid="84"/>
                                        </p:tgtEl>
                                        <p:attrNameLst>
                                          <p:attrName>style.visibility</p:attrName>
                                        </p:attrNameLst>
                                      </p:cBhvr>
                                      <p:to>
                                        <p:strVal val="hidden"/>
                                      </p:to>
                                    </p:set>
                                  </p:childTnLst>
                                </p:cTn>
                              </p:par>
                            </p:childTnLst>
                          </p:cTn>
                        </p:par>
                        <p:par>
                          <p:cTn id="11" fill="hold">
                            <p:stCondLst>
                              <p:cond delay="0"/>
                            </p:stCondLst>
                            <p:childTnLst>
                              <p:par>
                                <p:cTn id="12" presetID="22" presetClass="entr" presetSubtype="1" fill="hold" nodeType="afterEffect">
                                  <p:stCondLst>
                                    <p:cond delay="0"/>
                                  </p:stCondLst>
                                  <p:childTnLst>
                                    <p:set>
                                      <p:cBhvr>
                                        <p:cTn id="13" dur="1" fill="hold">
                                          <p:stCondLst>
                                            <p:cond delay="0"/>
                                          </p:stCondLst>
                                        </p:cTn>
                                        <p:tgtEl>
                                          <p:spTgt spid="77"/>
                                        </p:tgtEl>
                                        <p:attrNameLst>
                                          <p:attrName>style.visibility</p:attrName>
                                        </p:attrNameLst>
                                      </p:cBhvr>
                                      <p:to>
                                        <p:strVal val="visible"/>
                                      </p:to>
                                    </p:set>
                                    <p:animEffect transition="in" filter="wipe(up)">
                                      <p:cBhvr>
                                        <p:cTn id="14" dur="500"/>
                                        <p:tgtEl>
                                          <p:spTgt spid="77"/>
                                        </p:tgtEl>
                                      </p:cBhvr>
                                    </p:animEffect>
                                  </p:childTnLst>
                                </p:cTn>
                              </p:par>
                            </p:childTnLst>
                          </p:cTn>
                        </p:par>
                      </p:childTnLst>
                    </p:cTn>
                  </p:par>
                </p:childTnLst>
              </p:cTn>
              <p:nextCondLst>
                <p:cond evt="onClick" delay="0">
                  <p:tgtEl>
                    <p:spTgt spid="56"/>
                  </p:tgtEl>
                </p:cond>
              </p:nextCondLst>
            </p:seq>
          </p:childTnLst>
        </p:cTn>
      </p:par>
    </p:tnLst>
    <p:bldLst>
      <p:bldP spid="84" grpId="0" animBg="1"/>
      <p:bldP spid="57" grpId="0" animBg="1"/>
      <p:bldP spid="5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בועת דיבור: אליפסה 83">
            <a:extLst>
              <a:ext uri="{FF2B5EF4-FFF2-40B4-BE49-F238E27FC236}">
                <a16:creationId xmlns:a16="http://schemas.microsoft.com/office/drawing/2014/main" id="{2EF15D8A-2219-D9AF-6DAE-77ACE356F902}"/>
              </a:ext>
            </a:extLst>
          </p:cNvPr>
          <p:cNvSpPr/>
          <p:nvPr/>
        </p:nvSpPr>
        <p:spPr>
          <a:xfrm>
            <a:off x="7147946" y="3378944"/>
            <a:ext cx="3742210" cy="1783681"/>
          </a:xfrm>
          <a:prstGeom prst="wedgeEllipseCallout">
            <a:avLst>
              <a:gd name="adj1" fmla="val 64821"/>
              <a:gd name="adj2" fmla="val 62985"/>
            </a:avLst>
          </a:prstGeom>
          <a:solidFill>
            <a:srgbClr val="CBA9E5"/>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latin typeface="Calibri" panose="020F0502020204030204" pitchFamily="34" charset="0"/>
                <a:cs typeface="+mj-cs"/>
              </a:rPr>
              <a:t>הַאִם הַמִסְפָּר 30 זוּגִי?</a:t>
            </a:r>
            <a:endParaRPr lang="en-US" sz="2800" dirty="0">
              <a:solidFill>
                <a:schemeClr val="tx1"/>
              </a:solidFill>
              <a:latin typeface="Calibri" panose="020F0502020204030204" pitchFamily="34" charset="0"/>
              <a:cs typeface="+mj-cs"/>
            </a:endParaRPr>
          </a:p>
        </p:txBody>
      </p:sp>
      <p:sp>
        <p:nvSpPr>
          <p:cNvPr id="57" name="בועת דיבור: אליפסה 56">
            <a:extLst>
              <a:ext uri="{FF2B5EF4-FFF2-40B4-BE49-F238E27FC236}">
                <a16:creationId xmlns:a16="http://schemas.microsoft.com/office/drawing/2014/main" id="{5CBB2FD1-0E5F-45AC-48F0-E63CF872F5CC}"/>
              </a:ext>
            </a:extLst>
          </p:cNvPr>
          <p:cNvSpPr/>
          <p:nvPr/>
        </p:nvSpPr>
        <p:spPr>
          <a:xfrm>
            <a:off x="597014" y="2351415"/>
            <a:ext cx="6336487" cy="2848686"/>
          </a:xfrm>
          <a:prstGeom prst="wedgeEllipseCallout">
            <a:avLst>
              <a:gd name="adj1" fmla="val -42716"/>
              <a:gd name="adj2" fmla="val 90560"/>
            </a:avLst>
          </a:prstGeom>
          <a:solidFill>
            <a:srgbClr val="56C9E8"/>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latin typeface="Calibri" panose="020F0502020204030204" pitchFamily="34" charset="0"/>
                <a:cs typeface="+mj-cs"/>
              </a:rPr>
              <a:t>כֵּן!</a:t>
            </a:r>
          </a:p>
          <a:p>
            <a:pPr algn="ctr"/>
            <a:r>
              <a:rPr lang="he-IL" sz="2800" dirty="0">
                <a:solidFill>
                  <a:schemeClr val="tx1"/>
                </a:solidFill>
                <a:latin typeface="Calibri" panose="020F0502020204030204" pitchFamily="34" charset="0"/>
                <a:cs typeface="+mj-cs"/>
              </a:rPr>
              <a:t>בַּמִסְפָּר 30 יֵשׁ שָלוֹש עֲשָׂרוֹת. </a:t>
            </a:r>
          </a:p>
          <a:p>
            <a:pPr algn="ctr"/>
            <a:r>
              <a:rPr lang="he-IL" sz="2800" dirty="0">
                <a:solidFill>
                  <a:schemeClr val="tx1"/>
                </a:solidFill>
                <a:latin typeface="Calibri" panose="020F0502020204030204" pitchFamily="34" charset="0"/>
                <a:cs typeface="+mj-cs"/>
              </a:rPr>
              <a:t>בְּ־10 יֵש 5 זוּגוֹת,</a:t>
            </a:r>
          </a:p>
          <a:p>
            <a:pPr algn="ctr"/>
            <a:r>
              <a:rPr lang="he-IL" sz="2800" dirty="0">
                <a:solidFill>
                  <a:schemeClr val="tx1"/>
                </a:solidFill>
                <a:latin typeface="Calibri" panose="020F0502020204030204" pitchFamily="34" charset="0"/>
                <a:cs typeface="+mj-cs"/>
              </a:rPr>
              <a:t>בְּ־20 יֵש 10 זוּגוֹת.</a:t>
            </a:r>
          </a:p>
          <a:p>
            <a:pPr algn="ctr"/>
            <a:r>
              <a:rPr lang="he-IL" sz="2800" dirty="0">
                <a:solidFill>
                  <a:schemeClr val="tx1"/>
                </a:solidFill>
                <a:latin typeface="Calibri" panose="020F0502020204030204" pitchFamily="34" charset="0"/>
                <a:cs typeface="+mj-cs"/>
              </a:rPr>
              <a:t>בִּ־30 יֵש 15 זוּגוֹת.</a:t>
            </a:r>
            <a:endParaRPr lang="en-US" sz="2800" dirty="0">
              <a:solidFill>
                <a:schemeClr val="tx1"/>
              </a:solidFill>
              <a:latin typeface="Calibri" panose="020F0502020204030204" pitchFamily="34" charset="0"/>
              <a:cs typeface="+mj-cs"/>
            </a:endParaRPr>
          </a:p>
        </p:txBody>
      </p:sp>
      <p:pic>
        <p:nvPicPr>
          <p:cNvPr id="2" name="תמונה 1" descr="תמונה שמכילה אוסף תמונות&#10;&#10;התיאור נוצר באופן אוטומטי">
            <a:extLst>
              <a:ext uri="{FF2B5EF4-FFF2-40B4-BE49-F238E27FC236}">
                <a16:creationId xmlns:a16="http://schemas.microsoft.com/office/drawing/2014/main" id="{B170D5AF-5A60-EEDC-E0B0-6291CB40DA69}"/>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9205" b="90280" l="10000" r="95659">
                        <a14:foregroundMark x1="50341" y1="41016" x2="48091" y2="25184"/>
                        <a14:foregroundMark x1="48091" y1="25184" x2="51614" y2="20324"/>
                        <a14:foregroundMark x1="52477" y1="9205" x2="52477" y2="9205"/>
                        <a14:foregroundMark x1="64955" y1="19661" x2="65659" y2="20324"/>
                        <a14:foregroundMark x1="68023" y1="19219" x2="68023" y2="19219"/>
                        <a14:foregroundMark x1="61250" y1="19588" x2="61250" y2="19588"/>
                        <a14:foregroundMark x1="65364" y1="22901" x2="65023" y2="20619"/>
                        <a14:foregroundMark x1="69295" y1="25405" x2="69295" y2="25405"/>
                        <a14:foregroundMark x1="69659" y1="26215" x2="69773" y2="25847"/>
                        <a14:foregroundMark x1="70023" y1="28277" x2="70023" y2="28277"/>
                        <a14:foregroundMark x1="61909" y1="44035" x2="61523" y2="43373"/>
                        <a14:foregroundMark x1="64250" y1="59352" x2="62568" y2="73049"/>
                        <a14:foregroundMark x1="62568" y1="73049" x2="66091" y2="88365"/>
                        <a14:foregroundMark x1="64818" y1="71208" x2="64682" y2="69956"/>
                        <a14:foregroundMark x1="52750" y1="60383" x2="49523" y2="68189"/>
                        <a14:foregroundMark x1="49523" y1="68189" x2="47545" y2="81075"/>
                        <a14:foregroundMark x1="47545" y1="81075" x2="51250" y2="85714"/>
                        <a14:foregroundMark x1="51250" y1="85714" x2="52364" y2="89985"/>
                        <a14:foregroundMark x1="53068" y1="70619" x2="53000" y2="69809"/>
                        <a14:foregroundMark x1="47455" y1="68041" x2="47864" y2="67820"/>
                        <a14:foregroundMark x1="46955" y1="68262" x2="48023" y2="69809"/>
                        <a14:foregroundMark x1="53136" y1="67673" x2="52136" y2="68262"/>
                        <a14:foregroundMark x1="39682" y1="60898" x2="38409" y2="73417"/>
                        <a14:foregroundMark x1="38409" y1="73417" x2="31386" y2="81222"/>
                        <a14:foregroundMark x1="31909" y1="60236" x2="33341" y2="67084"/>
                        <a14:foregroundMark x1="37000" y1="85788" x2="38250" y2="90427"/>
                        <a14:foregroundMark x1="37841" y1="44624" x2="38682" y2="29602"/>
                        <a14:foregroundMark x1="38682" y1="29602" x2="38091" y2="16716"/>
                        <a14:foregroundMark x1="38091" y1="16716" x2="33955" y2="14801"/>
                        <a14:foregroundMark x1="33955" y1="14801" x2="32341" y2="27172"/>
                        <a14:foregroundMark x1="32341" y1="27172" x2="34182" y2="39691"/>
                        <a14:foregroundMark x1="34182" y1="39691" x2="33386" y2="44698"/>
                        <a14:foregroundMark x1="86809" y1="23343" x2="86659" y2="20987"/>
                        <a14:foregroundMark x1="86936" y1="25331" x2="86809" y2="23343"/>
                        <a14:foregroundMark x1="88159" y1="44551" x2="86936" y2="25331"/>
                        <a14:foregroundMark x1="88841" y1="14286" x2="90318" y2="21355"/>
                        <a14:foregroundMark x1="90545" y1="12813" x2="93091" y2="24374"/>
                        <a14:foregroundMark x1="93030" y1="25626" x2="92364" y2="39249"/>
                        <a14:foregroundMark x1="93091" y1="24374" x2="93030" y2="25626"/>
                        <a14:foregroundMark x1="92364" y1="39249" x2="91227" y2="40280"/>
                        <a14:foregroundMark x1="94560" y1="25626" x2="93977" y2="31296"/>
                        <a14:foregroundMark x1="94886" y1="22459" x2="94560" y2="25626"/>
                        <a14:foregroundMark x1="94432" y1="38292" x2="95659" y2="41311"/>
                        <a14:foregroundMark x1="90568" y1="59573" x2="88955" y2="74521"/>
                        <a14:foregroundMark x1="88955" y1="74521" x2="93409" y2="80854"/>
                        <a14:foregroundMark x1="93409" y1="80854" x2="93773" y2="59352"/>
                        <a14:foregroundMark x1="77295" y1="15758" x2="75659" y2="28866"/>
                        <a14:foregroundMark x1="75659" y1="28866" x2="78136" y2="39323"/>
                        <a14:foregroundMark x1="78738" y1="38508" x2="81727" y2="34462"/>
                        <a14:foregroundMark x1="81727" y1="34462" x2="80545" y2="20324"/>
                        <a14:foregroundMark x1="80545" y1="20324" x2="77545" y2="17378"/>
                        <a14:foregroundMark x1="77473" y1="40869" x2="77659" y2="39838"/>
                        <a14:foregroundMark x1="76955" y1="43741" x2="77473" y2="40869"/>
                        <a14:foregroundMark x1="78045" y1="39175" x2="78068" y2="39912"/>
                        <a14:foregroundMark x1="81886" y1="15317" x2="81386" y2="18189"/>
                        <a14:foregroundMark x1="75455" y1="17158" x2="75136" y2="15685"/>
                        <a14:foregroundMark x1="74659" y1="39838" x2="74705" y2="39985"/>
                        <a14:foregroundMark x1="75205" y1="41311" x2="75205" y2="41090"/>
                        <a14:foregroundMark x1="75705" y1="41016" x2="75705" y2="41016"/>
                        <a14:foregroundMark x1="82250" y1="41311" x2="82250" y2="41311"/>
                        <a14:foregroundMark x1="81091" y1="40943" x2="81091" y2="40943"/>
                        <a14:foregroundMark x1="48023" y1="18999" x2="51614" y2="16789"/>
                        <a14:foregroundMark x1="47136" y1="9205" x2="47205" y2="9205"/>
                        <a14:foregroundMark x1="81389" y1="60670" x2="78159" y2="62150"/>
                        <a14:foregroundMark x1="82659" y1="60088" x2="81943" y2="60416"/>
                        <a14:foregroundMark x1="78159" y1="62150" x2="75500" y2="72165"/>
                        <a14:foregroundMark x1="75500" y1="72165" x2="77273" y2="84683"/>
                        <a14:foregroundMark x1="77273" y1="84683" x2="81318" y2="81591"/>
                        <a14:foregroundMark x1="81318" y1="81591" x2="81659" y2="68778"/>
                        <a14:foregroundMark x1="81659" y1="68778" x2="83159" y2="58100"/>
                        <a14:foregroundMark x1="74977" y1="58100" x2="75500" y2="62150"/>
                        <a14:foregroundMark x1="63205" y1="64728" x2="62136" y2="78498"/>
                        <a14:foregroundMark x1="62136" y1="78498" x2="66091" y2="81517"/>
                        <a14:foregroundMark x1="66091" y1="81517" x2="66500" y2="67231"/>
                        <a14:foregroundMark x1="19841" y1="21281" x2="19750" y2="35862"/>
                        <a14:foregroundMark x1="19750" y1="35862" x2="23705" y2="32106"/>
                        <a14:foregroundMark x1="23705" y1="32106" x2="20659" y2="21281"/>
                        <a14:foregroundMark x1="20659" y1="21281" x2="19545" y2="21723"/>
                        <a14:foregroundMark x1="18409" y1="12297" x2="18364" y2="12297"/>
                        <a14:foregroundMark x1="21250" y1="10898" x2="21182" y2="11635"/>
                        <a14:foregroundMark x1="24023" y1="14359" x2="23614" y2="14580"/>
                        <a14:foregroundMark x1="23705" y1="12150" x2="23705" y2="12224"/>
                        <a14:foregroundMark x1="20955" y1="9647" x2="20432" y2="12518"/>
                        <a14:foregroundMark x1="24295" y1="12297" x2="23727" y2="15979"/>
                        <a14:foregroundMark x1="21705" y1="14728" x2="21705" y2="14728"/>
                        <a14:foregroundMark x1="21932" y1="10604" x2="21932" y2="10604"/>
                        <a14:foregroundMark x1="18182" y1="13844" x2="18182" y2="13844"/>
                        <a14:foregroundMark x1="19614" y1="12813" x2="19614" y2="12813"/>
                        <a14:foregroundMark x1="61477" y1="10677" x2="61477" y2="10677"/>
                        <a14:foregroundMark x1="24364" y1="74448" x2="20705" y2="84536"/>
                        <a14:foregroundMark x1="20705" y1="84536" x2="17886" y2="74890"/>
                        <a14:foregroundMark x1="17886" y1="74890" x2="20750" y2="65243"/>
                        <a14:foregroundMark x1="20750" y1="65243" x2="22864" y2="69440"/>
                        <a14:foregroundMark x1="18818" y1="64507" x2="18023" y2="61782"/>
                        <a14:foregroundMark x1="25023" y1="62150" x2="24295" y2="65979"/>
                        <a14:foregroundMark x1="75136" y1="14507" x2="75136" y2="14507"/>
                        <a14:foregroundMark x1="67795" y1="10457" x2="67818" y2="10457"/>
                        <a14:backgroundMark x1="76523" y1="39323" x2="76205" y2="40280"/>
                        <a14:backgroundMark x1="78409" y1="38071" x2="78271" y2="39103"/>
                        <a14:backgroundMark x1="78455" y1="40869" x2="78455" y2="40869"/>
                        <a14:backgroundMark x1="93886" y1="25626" x2="93886" y2="25626"/>
                        <a14:backgroundMark x1="87591" y1="25331" x2="87591" y2="25331"/>
                        <a14:backgroundMark x1="87864" y1="23343" x2="87864" y2="23343"/>
                        <a14:backgroundMark x1="81500" y1="60162" x2="81500" y2="60162"/>
                        <a14:backgroundMark x1="81818" y1="59794" x2="81227" y2="59867"/>
                        <a14:backgroundMark x1="22159" y1="17378" x2="22159" y2="17378"/>
                        <a14:backgroundMark x1="20273" y1="17894" x2="20273" y2="17894"/>
                      </a14:backgroundRemoval>
                    </a14:imgEffect>
                  </a14:imgLayer>
                </a14:imgProps>
              </a:ext>
              <a:ext uri="{28A0092B-C50C-407E-A947-70E740481C1C}">
                <a14:useLocalDpi xmlns:a14="http://schemas.microsoft.com/office/drawing/2010/main" val="0"/>
              </a:ext>
            </a:extLst>
          </a:blip>
          <a:srcRect l="30241" t="55946" r="59091" b="5580"/>
          <a:stretch/>
        </p:blipFill>
        <p:spPr>
          <a:xfrm>
            <a:off x="10076382" y="4643987"/>
            <a:ext cx="1957134" cy="2177863"/>
          </a:xfrm>
          <a:prstGeom prst="rect">
            <a:avLst/>
          </a:prstGeom>
        </p:spPr>
      </p:pic>
      <p:grpSp>
        <p:nvGrpSpPr>
          <p:cNvPr id="30" name="קבוצה 29">
            <a:extLst>
              <a:ext uri="{FF2B5EF4-FFF2-40B4-BE49-F238E27FC236}">
                <a16:creationId xmlns:a16="http://schemas.microsoft.com/office/drawing/2014/main" id="{5F75C89E-B95A-0868-F303-CF44633E4106}"/>
              </a:ext>
            </a:extLst>
          </p:cNvPr>
          <p:cNvGrpSpPr/>
          <p:nvPr/>
        </p:nvGrpSpPr>
        <p:grpSpPr>
          <a:xfrm rot="5400000">
            <a:off x="5699687" y="-1539857"/>
            <a:ext cx="463360" cy="4151635"/>
            <a:chOff x="3497199" y="2934812"/>
            <a:chExt cx="327405" cy="3008788"/>
          </a:xfrm>
        </p:grpSpPr>
        <p:grpSp>
          <p:nvGrpSpPr>
            <p:cNvPr id="31" name="קבוצה 30">
              <a:extLst>
                <a:ext uri="{FF2B5EF4-FFF2-40B4-BE49-F238E27FC236}">
                  <a16:creationId xmlns:a16="http://schemas.microsoft.com/office/drawing/2014/main" id="{7CF4E1CF-B5C5-9C7B-97DD-4EC5CE936295}"/>
                </a:ext>
              </a:extLst>
            </p:cNvPr>
            <p:cNvGrpSpPr/>
            <p:nvPr/>
          </p:nvGrpSpPr>
          <p:grpSpPr>
            <a:xfrm>
              <a:off x="3568110" y="3029751"/>
              <a:ext cx="180001" cy="2844565"/>
              <a:chOff x="3568110" y="3029751"/>
              <a:chExt cx="180001" cy="2844565"/>
            </a:xfrm>
          </p:grpSpPr>
          <p:sp>
            <p:nvSpPr>
              <p:cNvPr id="33" name="אליפסה 32">
                <a:extLst>
                  <a:ext uri="{FF2B5EF4-FFF2-40B4-BE49-F238E27FC236}">
                    <a16:creationId xmlns:a16="http://schemas.microsoft.com/office/drawing/2014/main" id="{1E698E68-BF72-63B9-B2A6-6A47905487D3}"/>
                  </a:ext>
                </a:extLst>
              </p:cNvPr>
              <p:cNvSpPr/>
              <p:nvPr/>
            </p:nvSpPr>
            <p:spPr>
              <a:xfrm rot="5400000">
                <a:off x="3568110" y="3029751"/>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34" name="אליפסה 33">
                <a:extLst>
                  <a:ext uri="{FF2B5EF4-FFF2-40B4-BE49-F238E27FC236}">
                    <a16:creationId xmlns:a16="http://schemas.microsoft.com/office/drawing/2014/main" id="{EA12AFF1-B6B4-2C58-6F71-DEC4265B262B}"/>
                  </a:ext>
                </a:extLst>
              </p:cNvPr>
              <p:cNvSpPr/>
              <p:nvPr/>
            </p:nvSpPr>
            <p:spPr>
              <a:xfrm rot="5400000">
                <a:off x="3568110" y="3325814"/>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35" name="אליפסה 34">
                <a:extLst>
                  <a:ext uri="{FF2B5EF4-FFF2-40B4-BE49-F238E27FC236}">
                    <a16:creationId xmlns:a16="http://schemas.microsoft.com/office/drawing/2014/main" id="{38B78AD0-05C5-3645-7392-155F8E353728}"/>
                  </a:ext>
                </a:extLst>
              </p:cNvPr>
              <p:cNvSpPr/>
              <p:nvPr/>
            </p:nvSpPr>
            <p:spPr>
              <a:xfrm rot="5400000">
                <a:off x="3568110" y="3621877"/>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36" name="אליפסה 35">
                <a:extLst>
                  <a:ext uri="{FF2B5EF4-FFF2-40B4-BE49-F238E27FC236}">
                    <a16:creationId xmlns:a16="http://schemas.microsoft.com/office/drawing/2014/main" id="{C340A249-A2F4-3535-6143-ED81CD86E52C}"/>
                  </a:ext>
                </a:extLst>
              </p:cNvPr>
              <p:cNvSpPr/>
              <p:nvPr/>
            </p:nvSpPr>
            <p:spPr>
              <a:xfrm rot="5400000">
                <a:off x="3568110" y="4806129"/>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37" name="אליפסה 36">
                <a:extLst>
                  <a:ext uri="{FF2B5EF4-FFF2-40B4-BE49-F238E27FC236}">
                    <a16:creationId xmlns:a16="http://schemas.microsoft.com/office/drawing/2014/main" id="{535F9237-6304-22F9-83EC-B17A24CD5704}"/>
                  </a:ext>
                </a:extLst>
              </p:cNvPr>
              <p:cNvSpPr/>
              <p:nvPr/>
            </p:nvSpPr>
            <p:spPr>
              <a:xfrm rot="5400000">
                <a:off x="3568110" y="5102192"/>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38" name="אליפסה 37">
                <a:extLst>
                  <a:ext uri="{FF2B5EF4-FFF2-40B4-BE49-F238E27FC236}">
                    <a16:creationId xmlns:a16="http://schemas.microsoft.com/office/drawing/2014/main" id="{DCB1F89B-36A7-CCE6-2AC3-260665E6BD96}"/>
                  </a:ext>
                </a:extLst>
              </p:cNvPr>
              <p:cNvSpPr/>
              <p:nvPr/>
            </p:nvSpPr>
            <p:spPr>
              <a:xfrm rot="5400000">
                <a:off x="3568111" y="3917941"/>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39" name="אליפסה 38">
                <a:extLst>
                  <a:ext uri="{FF2B5EF4-FFF2-40B4-BE49-F238E27FC236}">
                    <a16:creationId xmlns:a16="http://schemas.microsoft.com/office/drawing/2014/main" id="{7D813DE7-0BD2-6344-D5D0-8D71C96A9FC2}"/>
                  </a:ext>
                </a:extLst>
              </p:cNvPr>
              <p:cNvSpPr/>
              <p:nvPr/>
            </p:nvSpPr>
            <p:spPr>
              <a:xfrm rot="5400000">
                <a:off x="3568111" y="4214004"/>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40" name="אליפסה 39">
                <a:extLst>
                  <a:ext uri="{FF2B5EF4-FFF2-40B4-BE49-F238E27FC236}">
                    <a16:creationId xmlns:a16="http://schemas.microsoft.com/office/drawing/2014/main" id="{33CB2FD4-E27C-BE5F-2267-A56C0470CC02}"/>
                  </a:ext>
                </a:extLst>
              </p:cNvPr>
              <p:cNvSpPr/>
              <p:nvPr/>
            </p:nvSpPr>
            <p:spPr>
              <a:xfrm rot="5400000">
                <a:off x="3568111" y="4510067"/>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41" name="אליפסה 40">
                <a:extLst>
                  <a:ext uri="{FF2B5EF4-FFF2-40B4-BE49-F238E27FC236}">
                    <a16:creationId xmlns:a16="http://schemas.microsoft.com/office/drawing/2014/main" id="{B03D4DB2-160E-BD6E-7A04-0862F6DE6CFB}"/>
                  </a:ext>
                </a:extLst>
              </p:cNvPr>
              <p:cNvSpPr/>
              <p:nvPr/>
            </p:nvSpPr>
            <p:spPr>
              <a:xfrm rot="5400000">
                <a:off x="3568111" y="5694316"/>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42" name="אליפסה 41">
                <a:extLst>
                  <a:ext uri="{FF2B5EF4-FFF2-40B4-BE49-F238E27FC236}">
                    <a16:creationId xmlns:a16="http://schemas.microsoft.com/office/drawing/2014/main" id="{1F177CA5-74D2-D3AE-0A8D-EFDE061F36C1}"/>
                  </a:ext>
                </a:extLst>
              </p:cNvPr>
              <p:cNvSpPr/>
              <p:nvPr/>
            </p:nvSpPr>
            <p:spPr>
              <a:xfrm rot="5400000">
                <a:off x="3568111" y="5398256"/>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grpSp>
        <p:sp>
          <p:nvSpPr>
            <p:cNvPr id="32" name="מלבן 31">
              <a:extLst>
                <a:ext uri="{FF2B5EF4-FFF2-40B4-BE49-F238E27FC236}">
                  <a16:creationId xmlns:a16="http://schemas.microsoft.com/office/drawing/2014/main" id="{8212388A-BD1E-502D-C2B6-A5ECFD754E0D}"/>
                </a:ext>
              </a:extLst>
            </p:cNvPr>
            <p:cNvSpPr/>
            <p:nvPr/>
          </p:nvSpPr>
          <p:spPr>
            <a:xfrm>
              <a:off x="3497199" y="2934812"/>
              <a:ext cx="327405" cy="3008788"/>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grpSp>
      <p:grpSp>
        <p:nvGrpSpPr>
          <p:cNvPr id="43" name="קבוצה 42">
            <a:extLst>
              <a:ext uri="{FF2B5EF4-FFF2-40B4-BE49-F238E27FC236}">
                <a16:creationId xmlns:a16="http://schemas.microsoft.com/office/drawing/2014/main" id="{6CB03703-8A25-18C8-0398-58C453C168B2}"/>
              </a:ext>
            </a:extLst>
          </p:cNvPr>
          <p:cNvGrpSpPr/>
          <p:nvPr/>
        </p:nvGrpSpPr>
        <p:grpSpPr>
          <a:xfrm rot="5400000">
            <a:off x="5699687" y="-883818"/>
            <a:ext cx="463360" cy="4151635"/>
            <a:chOff x="3497199" y="2934812"/>
            <a:chExt cx="327405" cy="3008788"/>
          </a:xfrm>
        </p:grpSpPr>
        <p:grpSp>
          <p:nvGrpSpPr>
            <p:cNvPr id="44" name="קבוצה 43">
              <a:extLst>
                <a:ext uri="{FF2B5EF4-FFF2-40B4-BE49-F238E27FC236}">
                  <a16:creationId xmlns:a16="http://schemas.microsoft.com/office/drawing/2014/main" id="{7D71F2F6-A02A-D008-D0E1-B5C12BF984FA}"/>
                </a:ext>
              </a:extLst>
            </p:cNvPr>
            <p:cNvGrpSpPr/>
            <p:nvPr/>
          </p:nvGrpSpPr>
          <p:grpSpPr>
            <a:xfrm>
              <a:off x="3568110" y="3029751"/>
              <a:ext cx="180001" cy="2844565"/>
              <a:chOff x="3568110" y="3029751"/>
              <a:chExt cx="180001" cy="2844565"/>
            </a:xfrm>
          </p:grpSpPr>
          <p:sp>
            <p:nvSpPr>
              <p:cNvPr id="46" name="אליפסה 45">
                <a:extLst>
                  <a:ext uri="{FF2B5EF4-FFF2-40B4-BE49-F238E27FC236}">
                    <a16:creationId xmlns:a16="http://schemas.microsoft.com/office/drawing/2014/main" id="{8E8FE8FB-6D0F-95A8-8C83-078CCB5B9368}"/>
                  </a:ext>
                </a:extLst>
              </p:cNvPr>
              <p:cNvSpPr/>
              <p:nvPr/>
            </p:nvSpPr>
            <p:spPr>
              <a:xfrm rot="5400000">
                <a:off x="3568110" y="3029751"/>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47" name="אליפסה 46">
                <a:extLst>
                  <a:ext uri="{FF2B5EF4-FFF2-40B4-BE49-F238E27FC236}">
                    <a16:creationId xmlns:a16="http://schemas.microsoft.com/office/drawing/2014/main" id="{EC41742D-0423-1423-86F3-0EDEA6084A3A}"/>
                  </a:ext>
                </a:extLst>
              </p:cNvPr>
              <p:cNvSpPr/>
              <p:nvPr/>
            </p:nvSpPr>
            <p:spPr>
              <a:xfrm rot="5400000">
                <a:off x="3568110" y="3325814"/>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48" name="אליפסה 47">
                <a:extLst>
                  <a:ext uri="{FF2B5EF4-FFF2-40B4-BE49-F238E27FC236}">
                    <a16:creationId xmlns:a16="http://schemas.microsoft.com/office/drawing/2014/main" id="{994CB414-36D1-A8FC-D196-BE0EF5012D20}"/>
                  </a:ext>
                </a:extLst>
              </p:cNvPr>
              <p:cNvSpPr/>
              <p:nvPr/>
            </p:nvSpPr>
            <p:spPr>
              <a:xfrm rot="5400000">
                <a:off x="3568110" y="3621877"/>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49" name="אליפסה 48">
                <a:extLst>
                  <a:ext uri="{FF2B5EF4-FFF2-40B4-BE49-F238E27FC236}">
                    <a16:creationId xmlns:a16="http://schemas.microsoft.com/office/drawing/2014/main" id="{2D77E709-25CD-8D4C-D862-A23E94615369}"/>
                  </a:ext>
                </a:extLst>
              </p:cNvPr>
              <p:cNvSpPr/>
              <p:nvPr/>
            </p:nvSpPr>
            <p:spPr>
              <a:xfrm rot="5400000">
                <a:off x="3568110" y="4806129"/>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50" name="אליפסה 49">
                <a:extLst>
                  <a:ext uri="{FF2B5EF4-FFF2-40B4-BE49-F238E27FC236}">
                    <a16:creationId xmlns:a16="http://schemas.microsoft.com/office/drawing/2014/main" id="{F55DA67D-72AF-871A-46A9-FF9197F30EE9}"/>
                  </a:ext>
                </a:extLst>
              </p:cNvPr>
              <p:cNvSpPr/>
              <p:nvPr/>
            </p:nvSpPr>
            <p:spPr>
              <a:xfrm rot="5400000">
                <a:off x="3568110" y="5102192"/>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51" name="אליפסה 50">
                <a:extLst>
                  <a:ext uri="{FF2B5EF4-FFF2-40B4-BE49-F238E27FC236}">
                    <a16:creationId xmlns:a16="http://schemas.microsoft.com/office/drawing/2014/main" id="{392574A4-6D80-349A-5705-798045FDCF34}"/>
                  </a:ext>
                </a:extLst>
              </p:cNvPr>
              <p:cNvSpPr/>
              <p:nvPr/>
            </p:nvSpPr>
            <p:spPr>
              <a:xfrm rot="5400000">
                <a:off x="3568111" y="3917941"/>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52" name="אליפסה 51">
                <a:extLst>
                  <a:ext uri="{FF2B5EF4-FFF2-40B4-BE49-F238E27FC236}">
                    <a16:creationId xmlns:a16="http://schemas.microsoft.com/office/drawing/2014/main" id="{F20102ED-DD31-00E3-0167-A66AF9526AA8}"/>
                  </a:ext>
                </a:extLst>
              </p:cNvPr>
              <p:cNvSpPr/>
              <p:nvPr/>
            </p:nvSpPr>
            <p:spPr>
              <a:xfrm rot="5400000">
                <a:off x="3568111" y="4214004"/>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53" name="אליפסה 52">
                <a:extLst>
                  <a:ext uri="{FF2B5EF4-FFF2-40B4-BE49-F238E27FC236}">
                    <a16:creationId xmlns:a16="http://schemas.microsoft.com/office/drawing/2014/main" id="{A77EFF20-40F8-17F9-9D9F-B746EF7506D9}"/>
                  </a:ext>
                </a:extLst>
              </p:cNvPr>
              <p:cNvSpPr/>
              <p:nvPr/>
            </p:nvSpPr>
            <p:spPr>
              <a:xfrm rot="5400000">
                <a:off x="3568111" y="4510067"/>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54" name="אליפסה 53">
                <a:extLst>
                  <a:ext uri="{FF2B5EF4-FFF2-40B4-BE49-F238E27FC236}">
                    <a16:creationId xmlns:a16="http://schemas.microsoft.com/office/drawing/2014/main" id="{5DC637E6-77F1-0DAD-9650-1894A7D1B991}"/>
                  </a:ext>
                </a:extLst>
              </p:cNvPr>
              <p:cNvSpPr/>
              <p:nvPr/>
            </p:nvSpPr>
            <p:spPr>
              <a:xfrm rot="5400000">
                <a:off x="3568111" y="5694316"/>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55" name="אליפסה 54">
                <a:extLst>
                  <a:ext uri="{FF2B5EF4-FFF2-40B4-BE49-F238E27FC236}">
                    <a16:creationId xmlns:a16="http://schemas.microsoft.com/office/drawing/2014/main" id="{EAFFFCFF-AF31-B4B8-849B-7112AF7DBFD0}"/>
                  </a:ext>
                </a:extLst>
              </p:cNvPr>
              <p:cNvSpPr/>
              <p:nvPr/>
            </p:nvSpPr>
            <p:spPr>
              <a:xfrm rot="5400000">
                <a:off x="3568111" y="5398256"/>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grpSp>
        <p:sp>
          <p:nvSpPr>
            <p:cNvPr id="45" name="מלבן 44">
              <a:extLst>
                <a:ext uri="{FF2B5EF4-FFF2-40B4-BE49-F238E27FC236}">
                  <a16:creationId xmlns:a16="http://schemas.microsoft.com/office/drawing/2014/main" id="{B2032A96-9BC5-4F19-BA27-909F5D5CE820}"/>
                </a:ext>
              </a:extLst>
            </p:cNvPr>
            <p:cNvSpPr/>
            <p:nvPr/>
          </p:nvSpPr>
          <p:spPr>
            <a:xfrm>
              <a:off x="3497199" y="2934812"/>
              <a:ext cx="327405" cy="3008788"/>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grpSp>
      <p:sp>
        <p:nvSpPr>
          <p:cNvPr id="56" name="לחצן">
            <a:extLst>
              <a:ext uri="{FF2B5EF4-FFF2-40B4-BE49-F238E27FC236}">
                <a16:creationId xmlns:a16="http://schemas.microsoft.com/office/drawing/2014/main" id="{0D074AAC-9C0E-1BE3-7B70-47220F43397F}"/>
              </a:ext>
            </a:extLst>
          </p:cNvPr>
          <p:cNvSpPr/>
          <p:nvPr/>
        </p:nvSpPr>
        <p:spPr>
          <a:xfrm>
            <a:off x="4430385" y="5370562"/>
            <a:ext cx="2777497" cy="1280826"/>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9DCECB"/>
          </a:solidFill>
          <a:ln w="57150" cap="rnd">
            <a:no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tx1"/>
                </a:solidFill>
                <a:latin typeface="Calibri" panose="020F0502020204030204" pitchFamily="34" charset="0"/>
                <a:cs typeface="+mj-cs"/>
              </a:rPr>
              <a:t>לַחֲצוּ עָלַי</a:t>
            </a:r>
          </a:p>
          <a:p>
            <a:pPr algn="ctr"/>
            <a:r>
              <a:rPr lang="he-IL" sz="2800" dirty="0">
                <a:solidFill>
                  <a:schemeClr val="tx1"/>
                </a:solidFill>
                <a:latin typeface="Calibri" panose="020F0502020204030204" pitchFamily="34" charset="0"/>
                <a:cs typeface="+mj-cs"/>
              </a:rPr>
              <a:t>לְהַצָגַת הַתְשוּבָה.</a:t>
            </a:r>
            <a:endParaRPr lang="en-IL" sz="2800" dirty="0">
              <a:solidFill>
                <a:schemeClr val="tx1"/>
              </a:solidFill>
              <a:cs typeface="+mj-cs"/>
            </a:endParaRPr>
          </a:p>
        </p:txBody>
      </p:sp>
      <p:pic>
        <p:nvPicPr>
          <p:cNvPr id="58" name="תמונה 57" descr="תמונה שמכילה אוסף תמונות&#10;&#10;התיאור נוצר באופן אוטומטי">
            <a:extLst>
              <a:ext uri="{FF2B5EF4-FFF2-40B4-BE49-F238E27FC236}">
                <a16:creationId xmlns:a16="http://schemas.microsoft.com/office/drawing/2014/main" id="{97196FD9-B35E-E942-E03C-54CECBAD9F31}"/>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9205" b="90280" l="10000" r="95659">
                        <a14:foregroundMark x1="50341" y1="41016" x2="48091" y2="25184"/>
                        <a14:foregroundMark x1="48091" y1="25184" x2="51614" y2="20324"/>
                        <a14:foregroundMark x1="52477" y1="9205" x2="52477" y2="9205"/>
                        <a14:foregroundMark x1="64955" y1="19661" x2="65659" y2="20324"/>
                        <a14:foregroundMark x1="68023" y1="19219" x2="68023" y2="19219"/>
                        <a14:foregroundMark x1="61250" y1="19588" x2="61250" y2="19588"/>
                        <a14:foregroundMark x1="65364" y1="22901" x2="65023" y2="20619"/>
                        <a14:foregroundMark x1="69295" y1="25405" x2="69295" y2="25405"/>
                        <a14:foregroundMark x1="69659" y1="26215" x2="69773" y2="25847"/>
                        <a14:foregroundMark x1="70023" y1="28277" x2="70023" y2="28277"/>
                        <a14:foregroundMark x1="61909" y1="44035" x2="61523" y2="43373"/>
                        <a14:foregroundMark x1="64250" y1="59352" x2="62568" y2="73049"/>
                        <a14:foregroundMark x1="62568" y1="73049" x2="66091" y2="88365"/>
                        <a14:foregroundMark x1="64818" y1="71208" x2="64682" y2="69956"/>
                        <a14:foregroundMark x1="52750" y1="60383" x2="49523" y2="68189"/>
                        <a14:foregroundMark x1="49523" y1="68189" x2="47545" y2="81075"/>
                        <a14:foregroundMark x1="47545" y1="81075" x2="51250" y2="85714"/>
                        <a14:foregroundMark x1="51250" y1="85714" x2="52364" y2="89985"/>
                        <a14:foregroundMark x1="53068" y1="70619" x2="53000" y2="69809"/>
                        <a14:foregroundMark x1="47455" y1="68041" x2="47864" y2="67820"/>
                        <a14:foregroundMark x1="46955" y1="68262" x2="48023" y2="69809"/>
                        <a14:foregroundMark x1="53136" y1="67673" x2="52136" y2="68262"/>
                        <a14:foregroundMark x1="39682" y1="60898" x2="38409" y2="73417"/>
                        <a14:foregroundMark x1="38409" y1="73417" x2="31386" y2="81222"/>
                        <a14:foregroundMark x1="31909" y1="60236" x2="33341" y2="67084"/>
                        <a14:foregroundMark x1="37000" y1="85788" x2="38250" y2="90427"/>
                        <a14:foregroundMark x1="37841" y1="44624" x2="38682" y2="29602"/>
                        <a14:foregroundMark x1="38682" y1="29602" x2="38091" y2="16716"/>
                        <a14:foregroundMark x1="38091" y1="16716" x2="33955" y2="14801"/>
                        <a14:foregroundMark x1="33955" y1="14801" x2="32341" y2="27172"/>
                        <a14:foregroundMark x1="32341" y1="27172" x2="34182" y2="39691"/>
                        <a14:foregroundMark x1="34182" y1="39691" x2="33386" y2="44698"/>
                        <a14:foregroundMark x1="86809" y1="23343" x2="86659" y2="20987"/>
                        <a14:foregroundMark x1="86936" y1="25331" x2="86809" y2="23343"/>
                        <a14:foregroundMark x1="88159" y1="44551" x2="86936" y2="25331"/>
                        <a14:foregroundMark x1="88841" y1="14286" x2="90318" y2="21355"/>
                        <a14:foregroundMark x1="90545" y1="12813" x2="93091" y2="24374"/>
                        <a14:foregroundMark x1="93030" y1="25626" x2="92364" y2="39249"/>
                        <a14:foregroundMark x1="93091" y1="24374" x2="93030" y2="25626"/>
                        <a14:foregroundMark x1="92364" y1="39249" x2="91227" y2="40280"/>
                        <a14:foregroundMark x1="94560" y1="25626" x2="93977" y2="31296"/>
                        <a14:foregroundMark x1="94886" y1="22459" x2="94560" y2="25626"/>
                        <a14:foregroundMark x1="94432" y1="38292" x2="95659" y2="41311"/>
                        <a14:foregroundMark x1="90568" y1="59573" x2="88955" y2="74521"/>
                        <a14:foregroundMark x1="88955" y1="74521" x2="93409" y2="80854"/>
                        <a14:foregroundMark x1="93409" y1="80854" x2="93773" y2="59352"/>
                        <a14:foregroundMark x1="77295" y1="15758" x2="75659" y2="28866"/>
                        <a14:foregroundMark x1="75659" y1="28866" x2="78136" y2="39323"/>
                        <a14:foregroundMark x1="78738" y1="38508" x2="81727" y2="34462"/>
                        <a14:foregroundMark x1="81727" y1="34462" x2="80545" y2="20324"/>
                        <a14:foregroundMark x1="80545" y1="20324" x2="77545" y2="17378"/>
                        <a14:foregroundMark x1="77473" y1="40869" x2="77659" y2="39838"/>
                        <a14:foregroundMark x1="76955" y1="43741" x2="77473" y2="40869"/>
                        <a14:foregroundMark x1="78045" y1="39175" x2="78068" y2="39912"/>
                        <a14:foregroundMark x1="81886" y1="15317" x2="81386" y2="18189"/>
                        <a14:foregroundMark x1="75455" y1="17158" x2="75136" y2="15685"/>
                        <a14:foregroundMark x1="74659" y1="39838" x2="74705" y2="39985"/>
                        <a14:foregroundMark x1="75205" y1="41311" x2="75205" y2="41090"/>
                        <a14:foregroundMark x1="75705" y1="41016" x2="75705" y2="41016"/>
                        <a14:foregroundMark x1="82250" y1="41311" x2="82250" y2="41311"/>
                        <a14:foregroundMark x1="81091" y1="40943" x2="81091" y2="40943"/>
                        <a14:foregroundMark x1="48023" y1="18999" x2="51614" y2="16789"/>
                        <a14:foregroundMark x1="47136" y1="9205" x2="47205" y2="9205"/>
                        <a14:foregroundMark x1="81389" y1="60670" x2="78159" y2="62150"/>
                        <a14:foregroundMark x1="82659" y1="60088" x2="81943" y2="60416"/>
                        <a14:foregroundMark x1="78159" y1="62150" x2="75500" y2="72165"/>
                        <a14:foregroundMark x1="75500" y1="72165" x2="77273" y2="84683"/>
                        <a14:foregroundMark x1="77273" y1="84683" x2="81318" y2="81591"/>
                        <a14:foregroundMark x1="81318" y1="81591" x2="81659" y2="68778"/>
                        <a14:foregroundMark x1="81659" y1="68778" x2="83159" y2="58100"/>
                        <a14:foregroundMark x1="74977" y1="58100" x2="75500" y2="62150"/>
                        <a14:foregroundMark x1="63205" y1="64728" x2="62136" y2="78498"/>
                        <a14:foregroundMark x1="62136" y1="78498" x2="66091" y2="81517"/>
                        <a14:foregroundMark x1="66091" y1="81517" x2="66500" y2="67231"/>
                        <a14:foregroundMark x1="19841" y1="21281" x2="19750" y2="35862"/>
                        <a14:foregroundMark x1="19750" y1="35862" x2="23705" y2="32106"/>
                        <a14:foregroundMark x1="23705" y1="32106" x2="20659" y2="21281"/>
                        <a14:foregroundMark x1="20659" y1="21281" x2="19545" y2="21723"/>
                        <a14:foregroundMark x1="18409" y1="12297" x2="18364" y2="12297"/>
                        <a14:foregroundMark x1="21250" y1="10898" x2="21182" y2="11635"/>
                        <a14:foregroundMark x1="24023" y1="14359" x2="23614" y2="14580"/>
                        <a14:foregroundMark x1="23705" y1="12150" x2="23705" y2="12224"/>
                        <a14:foregroundMark x1="20955" y1="9647" x2="20432" y2="12518"/>
                        <a14:foregroundMark x1="24295" y1="12297" x2="23727" y2="15979"/>
                        <a14:foregroundMark x1="21705" y1="14728" x2="21705" y2="14728"/>
                        <a14:foregroundMark x1="21932" y1="10604" x2="21932" y2="10604"/>
                        <a14:foregroundMark x1="18182" y1="13844" x2="18182" y2="13844"/>
                        <a14:foregroundMark x1="19614" y1="12813" x2="19614" y2="12813"/>
                        <a14:foregroundMark x1="61477" y1="10677" x2="61477" y2="10677"/>
                        <a14:foregroundMark x1="24364" y1="74448" x2="20705" y2="84536"/>
                        <a14:foregroundMark x1="20705" y1="84536" x2="17886" y2="74890"/>
                        <a14:foregroundMark x1="17886" y1="74890" x2="20750" y2="65243"/>
                        <a14:foregroundMark x1="20750" y1="65243" x2="22864" y2="69440"/>
                        <a14:foregroundMark x1="18818" y1="64507" x2="18023" y2="61782"/>
                        <a14:foregroundMark x1="25023" y1="62150" x2="24295" y2="65979"/>
                        <a14:foregroundMark x1="75136" y1="14507" x2="75136" y2="14507"/>
                        <a14:foregroundMark x1="67795" y1="10457" x2="67818" y2="10457"/>
                        <a14:backgroundMark x1="76523" y1="39323" x2="76205" y2="40280"/>
                        <a14:backgroundMark x1="78409" y1="38071" x2="78271" y2="39103"/>
                        <a14:backgroundMark x1="78455" y1="40869" x2="78455" y2="40869"/>
                        <a14:backgroundMark x1="93886" y1="25626" x2="93886" y2="25626"/>
                        <a14:backgroundMark x1="87591" y1="25331" x2="87591" y2="25331"/>
                        <a14:backgroundMark x1="87864" y1="23343" x2="87864" y2="23343"/>
                        <a14:backgroundMark x1="81500" y1="60162" x2="81500" y2="60162"/>
                        <a14:backgroundMark x1="81818" y1="59794" x2="81227" y2="59867"/>
                        <a14:backgroundMark x1="22159" y1="17378" x2="22159" y2="17378"/>
                        <a14:backgroundMark x1="20273" y1="17894" x2="20273" y2="17894"/>
                      </a14:backgroundRemoval>
                    </a14:imgEffect>
                  </a14:imgLayer>
                </a14:imgProps>
              </a:ext>
              <a:ext uri="{28A0092B-C50C-407E-A947-70E740481C1C}">
                <a14:useLocalDpi xmlns:a14="http://schemas.microsoft.com/office/drawing/2010/main" val="0"/>
              </a:ext>
            </a:extLst>
          </a:blip>
          <a:srcRect l="87473" t="55296" r="3262" b="5061"/>
          <a:stretch/>
        </p:blipFill>
        <p:spPr>
          <a:xfrm>
            <a:off x="382569" y="4368319"/>
            <a:ext cx="1858249" cy="2453532"/>
          </a:xfrm>
          <a:prstGeom prst="rect">
            <a:avLst/>
          </a:prstGeom>
        </p:spPr>
      </p:pic>
      <p:grpSp>
        <p:nvGrpSpPr>
          <p:cNvPr id="3" name="קבוצה 2">
            <a:extLst>
              <a:ext uri="{FF2B5EF4-FFF2-40B4-BE49-F238E27FC236}">
                <a16:creationId xmlns:a16="http://schemas.microsoft.com/office/drawing/2014/main" id="{60C8C587-A3DB-D370-61FB-B38DDDB60491}"/>
              </a:ext>
            </a:extLst>
          </p:cNvPr>
          <p:cNvGrpSpPr/>
          <p:nvPr/>
        </p:nvGrpSpPr>
        <p:grpSpPr>
          <a:xfrm rot="5400000">
            <a:off x="5699688" y="-148762"/>
            <a:ext cx="463360" cy="4151635"/>
            <a:chOff x="3497199" y="2934812"/>
            <a:chExt cx="327405" cy="3008788"/>
          </a:xfrm>
        </p:grpSpPr>
        <p:grpSp>
          <p:nvGrpSpPr>
            <p:cNvPr id="4" name="קבוצה 3">
              <a:extLst>
                <a:ext uri="{FF2B5EF4-FFF2-40B4-BE49-F238E27FC236}">
                  <a16:creationId xmlns:a16="http://schemas.microsoft.com/office/drawing/2014/main" id="{CDA6B033-2B42-4D06-5644-7D61C686CE48}"/>
                </a:ext>
              </a:extLst>
            </p:cNvPr>
            <p:cNvGrpSpPr/>
            <p:nvPr/>
          </p:nvGrpSpPr>
          <p:grpSpPr>
            <a:xfrm>
              <a:off x="3568110" y="3029751"/>
              <a:ext cx="180001" cy="2844565"/>
              <a:chOff x="3568110" y="3029751"/>
              <a:chExt cx="180001" cy="2844565"/>
            </a:xfrm>
          </p:grpSpPr>
          <p:sp>
            <p:nvSpPr>
              <p:cNvPr id="6" name="אליפסה 5">
                <a:extLst>
                  <a:ext uri="{FF2B5EF4-FFF2-40B4-BE49-F238E27FC236}">
                    <a16:creationId xmlns:a16="http://schemas.microsoft.com/office/drawing/2014/main" id="{782DF271-1E60-196C-643A-2875434BBE2F}"/>
                  </a:ext>
                </a:extLst>
              </p:cNvPr>
              <p:cNvSpPr/>
              <p:nvPr/>
            </p:nvSpPr>
            <p:spPr>
              <a:xfrm rot="5400000">
                <a:off x="3568110" y="3029751"/>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7" name="אליפסה 6">
                <a:extLst>
                  <a:ext uri="{FF2B5EF4-FFF2-40B4-BE49-F238E27FC236}">
                    <a16:creationId xmlns:a16="http://schemas.microsoft.com/office/drawing/2014/main" id="{25292ED1-FF50-4321-FB81-8E4903B5A890}"/>
                  </a:ext>
                </a:extLst>
              </p:cNvPr>
              <p:cNvSpPr/>
              <p:nvPr/>
            </p:nvSpPr>
            <p:spPr>
              <a:xfrm rot="5400000">
                <a:off x="3568110" y="3325814"/>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8" name="אליפסה 7">
                <a:extLst>
                  <a:ext uri="{FF2B5EF4-FFF2-40B4-BE49-F238E27FC236}">
                    <a16:creationId xmlns:a16="http://schemas.microsoft.com/office/drawing/2014/main" id="{E6A413E6-EF61-12E6-3922-7E7104F23F22}"/>
                  </a:ext>
                </a:extLst>
              </p:cNvPr>
              <p:cNvSpPr/>
              <p:nvPr/>
            </p:nvSpPr>
            <p:spPr>
              <a:xfrm rot="5400000">
                <a:off x="3568110" y="3621877"/>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9" name="אליפסה 8">
                <a:extLst>
                  <a:ext uri="{FF2B5EF4-FFF2-40B4-BE49-F238E27FC236}">
                    <a16:creationId xmlns:a16="http://schemas.microsoft.com/office/drawing/2014/main" id="{761A5C67-F5E7-DD59-0130-0517324DC861}"/>
                  </a:ext>
                </a:extLst>
              </p:cNvPr>
              <p:cNvSpPr/>
              <p:nvPr/>
            </p:nvSpPr>
            <p:spPr>
              <a:xfrm rot="5400000">
                <a:off x="3568110" y="4806129"/>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10" name="אליפסה 9">
                <a:extLst>
                  <a:ext uri="{FF2B5EF4-FFF2-40B4-BE49-F238E27FC236}">
                    <a16:creationId xmlns:a16="http://schemas.microsoft.com/office/drawing/2014/main" id="{B577D21F-A13A-11C5-0D0F-33E8A1C9F1BD}"/>
                  </a:ext>
                </a:extLst>
              </p:cNvPr>
              <p:cNvSpPr/>
              <p:nvPr/>
            </p:nvSpPr>
            <p:spPr>
              <a:xfrm rot="5400000">
                <a:off x="3568110" y="5102192"/>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11" name="אליפסה 10">
                <a:extLst>
                  <a:ext uri="{FF2B5EF4-FFF2-40B4-BE49-F238E27FC236}">
                    <a16:creationId xmlns:a16="http://schemas.microsoft.com/office/drawing/2014/main" id="{09B2673D-A8E4-B4EA-5CA8-68CE60F020DA}"/>
                  </a:ext>
                </a:extLst>
              </p:cNvPr>
              <p:cNvSpPr/>
              <p:nvPr/>
            </p:nvSpPr>
            <p:spPr>
              <a:xfrm rot="5400000">
                <a:off x="3568111" y="3917941"/>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12" name="אליפסה 11">
                <a:extLst>
                  <a:ext uri="{FF2B5EF4-FFF2-40B4-BE49-F238E27FC236}">
                    <a16:creationId xmlns:a16="http://schemas.microsoft.com/office/drawing/2014/main" id="{17B85C0F-8570-E3FA-0099-40783C63E943}"/>
                  </a:ext>
                </a:extLst>
              </p:cNvPr>
              <p:cNvSpPr/>
              <p:nvPr/>
            </p:nvSpPr>
            <p:spPr>
              <a:xfrm rot="5400000">
                <a:off x="3568111" y="4214004"/>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13" name="אליפסה 12">
                <a:extLst>
                  <a:ext uri="{FF2B5EF4-FFF2-40B4-BE49-F238E27FC236}">
                    <a16:creationId xmlns:a16="http://schemas.microsoft.com/office/drawing/2014/main" id="{62CBF42E-ECFF-73D9-945B-5D99CE06501E}"/>
                  </a:ext>
                </a:extLst>
              </p:cNvPr>
              <p:cNvSpPr/>
              <p:nvPr/>
            </p:nvSpPr>
            <p:spPr>
              <a:xfrm rot="5400000">
                <a:off x="3568111" y="4510067"/>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14" name="אליפסה 13">
                <a:extLst>
                  <a:ext uri="{FF2B5EF4-FFF2-40B4-BE49-F238E27FC236}">
                    <a16:creationId xmlns:a16="http://schemas.microsoft.com/office/drawing/2014/main" id="{C482D018-F34D-EB1B-7602-7FE56E342ED7}"/>
                  </a:ext>
                </a:extLst>
              </p:cNvPr>
              <p:cNvSpPr/>
              <p:nvPr/>
            </p:nvSpPr>
            <p:spPr>
              <a:xfrm rot="5400000">
                <a:off x="3568111" y="5694316"/>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15" name="אליפסה 14">
                <a:extLst>
                  <a:ext uri="{FF2B5EF4-FFF2-40B4-BE49-F238E27FC236}">
                    <a16:creationId xmlns:a16="http://schemas.microsoft.com/office/drawing/2014/main" id="{6524449E-68F7-9421-8D89-CD5299475335}"/>
                  </a:ext>
                </a:extLst>
              </p:cNvPr>
              <p:cNvSpPr/>
              <p:nvPr/>
            </p:nvSpPr>
            <p:spPr>
              <a:xfrm rot="5400000">
                <a:off x="3568111" y="5398256"/>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grpSp>
        <p:sp>
          <p:nvSpPr>
            <p:cNvPr id="5" name="מלבן 4">
              <a:extLst>
                <a:ext uri="{FF2B5EF4-FFF2-40B4-BE49-F238E27FC236}">
                  <a16:creationId xmlns:a16="http://schemas.microsoft.com/office/drawing/2014/main" id="{4DAF0234-242F-6F7B-5292-ED5731C61273}"/>
                </a:ext>
              </a:extLst>
            </p:cNvPr>
            <p:cNvSpPr/>
            <p:nvPr/>
          </p:nvSpPr>
          <p:spPr>
            <a:xfrm>
              <a:off x="3497199" y="2934812"/>
              <a:ext cx="327405" cy="3008788"/>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grpSp>
      <p:grpSp>
        <p:nvGrpSpPr>
          <p:cNvPr id="21" name="קבוצה 20">
            <a:extLst>
              <a:ext uri="{FF2B5EF4-FFF2-40B4-BE49-F238E27FC236}">
                <a16:creationId xmlns:a16="http://schemas.microsoft.com/office/drawing/2014/main" id="{8982207A-C867-9988-19C2-15304A75AE32}"/>
              </a:ext>
            </a:extLst>
          </p:cNvPr>
          <p:cNvGrpSpPr/>
          <p:nvPr/>
        </p:nvGrpSpPr>
        <p:grpSpPr>
          <a:xfrm>
            <a:off x="4669546" y="315777"/>
            <a:ext cx="2505939" cy="1824053"/>
            <a:chOff x="4669546" y="315777"/>
            <a:chExt cx="2505939" cy="1824053"/>
          </a:xfrm>
        </p:grpSpPr>
        <p:grpSp>
          <p:nvGrpSpPr>
            <p:cNvPr id="66" name="קבוצה 65">
              <a:extLst>
                <a:ext uri="{FF2B5EF4-FFF2-40B4-BE49-F238E27FC236}">
                  <a16:creationId xmlns:a16="http://schemas.microsoft.com/office/drawing/2014/main" id="{23C4FB4A-03D5-A6BC-DFEF-D9EC1074EB67}"/>
                </a:ext>
              </a:extLst>
            </p:cNvPr>
            <p:cNvGrpSpPr/>
            <p:nvPr/>
          </p:nvGrpSpPr>
          <p:grpSpPr>
            <a:xfrm>
              <a:off x="4669546" y="315777"/>
              <a:ext cx="2488237" cy="463362"/>
              <a:chOff x="4670405" y="312639"/>
              <a:chExt cx="2488237" cy="463362"/>
            </a:xfrm>
          </p:grpSpPr>
          <p:cxnSp>
            <p:nvCxnSpPr>
              <p:cNvPr id="60" name="מחבר ישר 59">
                <a:extLst>
                  <a:ext uri="{FF2B5EF4-FFF2-40B4-BE49-F238E27FC236}">
                    <a16:creationId xmlns:a16="http://schemas.microsoft.com/office/drawing/2014/main" id="{CC5DDEA0-07CA-F61B-D294-CBF9A5084C24}"/>
                  </a:ext>
                </a:extLst>
              </p:cNvPr>
              <p:cNvCxnSpPr>
                <a:cxnSpLocks/>
              </p:cNvCxnSpPr>
              <p:nvPr/>
            </p:nvCxnSpPr>
            <p:spPr>
              <a:xfrm>
                <a:off x="4670405" y="312639"/>
                <a:ext cx="0" cy="4633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3" name="מחבר ישר 62">
                <a:extLst>
                  <a:ext uri="{FF2B5EF4-FFF2-40B4-BE49-F238E27FC236}">
                    <a16:creationId xmlns:a16="http://schemas.microsoft.com/office/drawing/2014/main" id="{8A2DDDAD-4F24-FE00-3E6B-89806A8C975E}"/>
                  </a:ext>
                </a:extLst>
              </p:cNvPr>
              <p:cNvCxnSpPr>
                <a:cxnSpLocks/>
              </p:cNvCxnSpPr>
              <p:nvPr/>
            </p:nvCxnSpPr>
            <p:spPr>
              <a:xfrm>
                <a:off x="5504232" y="312639"/>
                <a:ext cx="0" cy="4633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4" name="מחבר ישר 63">
                <a:extLst>
                  <a:ext uri="{FF2B5EF4-FFF2-40B4-BE49-F238E27FC236}">
                    <a16:creationId xmlns:a16="http://schemas.microsoft.com/office/drawing/2014/main" id="{8B868E26-174E-1386-234F-F4A8D68FE58F}"/>
                  </a:ext>
                </a:extLst>
              </p:cNvPr>
              <p:cNvCxnSpPr>
                <a:cxnSpLocks/>
              </p:cNvCxnSpPr>
              <p:nvPr/>
            </p:nvCxnSpPr>
            <p:spPr>
              <a:xfrm>
                <a:off x="6309462" y="312639"/>
                <a:ext cx="0" cy="4633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5" name="מחבר ישר 64">
                <a:extLst>
                  <a:ext uri="{FF2B5EF4-FFF2-40B4-BE49-F238E27FC236}">
                    <a16:creationId xmlns:a16="http://schemas.microsoft.com/office/drawing/2014/main" id="{59E3A76E-81C9-3533-BF90-B1D89DB6EFB6}"/>
                  </a:ext>
                </a:extLst>
              </p:cNvPr>
              <p:cNvCxnSpPr>
                <a:cxnSpLocks/>
              </p:cNvCxnSpPr>
              <p:nvPr/>
            </p:nvCxnSpPr>
            <p:spPr>
              <a:xfrm>
                <a:off x="7158642" y="312639"/>
                <a:ext cx="0" cy="4633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67" name="קבוצה 66">
              <a:extLst>
                <a:ext uri="{FF2B5EF4-FFF2-40B4-BE49-F238E27FC236}">
                  <a16:creationId xmlns:a16="http://schemas.microsoft.com/office/drawing/2014/main" id="{44B85927-4794-4662-CEB7-CF9A4D9AB3AF}"/>
                </a:ext>
              </a:extLst>
            </p:cNvPr>
            <p:cNvGrpSpPr/>
            <p:nvPr/>
          </p:nvGrpSpPr>
          <p:grpSpPr>
            <a:xfrm>
              <a:off x="4669546" y="963457"/>
              <a:ext cx="2488237" cy="463362"/>
              <a:chOff x="4670405" y="312639"/>
              <a:chExt cx="2488237" cy="463362"/>
            </a:xfrm>
          </p:grpSpPr>
          <p:cxnSp>
            <p:nvCxnSpPr>
              <p:cNvPr id="68" name="מחבר ישר 67">
                <a:extLst>
                  <a:ext uri="{FF2B5EF4-FFF2-40B4-BE49-F238E27FC236}">
                    <a16:creationId xmlns:a16="http://schemas.microsoft.com/office/drawing/2014/main" id="{FF56E4E4-8A4D-3DAF-C488-713DA91731AF}"/>
                  </a:ext>
                </a:extLst>
              </p:cNvPr>
              <p:cNvCxnSpPr>
                <a:cxnSpLocks/>
              </p:cNvCxnSpPr>
              <p:nvPr/>
            </p:nvCxnSpPr>
            <p:spPr>
              <a:xfrm>
                <a:off x="4670405" y="312639"/>
                <a:ext cx="0" cy="4633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9" name="מחבר ישר 68">
                <a:extLst>
                  <a:ext uri="{FF2B5EF4-FFF2-40B4-BE49-F238E27FC236}">
                    <a16:creationId xmlns:a16="http://schemas.microsoft.com/office/drawing/2014/main" id="{30CC6635-86B7-936C-9796-D27B10BB29E0}"/>
                  </a:ext>
                </a:extLst>
              </p:cNvPr>
              <p:cNvCxnSpPr>
                <a:cxnSpLocks/>
              </p:cNvCxnSpPr>
              <p:nvPr/>
            </p:nvCxnSpPr>
            <p:spPr>
              <a:xfrm>
                <a:off x="5504232" y="312639"/>
                <a:ext cx="0" cy="4633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0" name="מחבר ישר 69">
                <a:extLst>
                  <a:ext uri="{FF2B5EF4-FFF2-40B4-BE49-F238E27FC236}">
                    <a16:creationId xmlns:a16="http://schemas.microsoft.com/office/drawing/2014/main" id="{11BDA1AD-75A9-AC2F-990A-D430AF763C51}"/>
                  </a:ext>
                </a:extLst>
              </p:cNvPr>
              <p:cNvCxnSpPr>
                <a:cxnSpLocks/>
              </p:cNvCxnSpPr>
              <p:nvPr/>
            </p:nvCxnSpPr>
            <p:spPr>
              <a:xfrm>
                <a:off x="6309462" y="312639"/>
                <a:ext cx="0" cy="4633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1" name="מחבר ישר 70">
                <a:extLst>
                  <a:ext uri="{FF2B5EF4-FFF2-40B4-BE49-F238E27FC236}">
                    <a16:creationId xmlns:a16="http://schemas.microsoft.com/office/drawing/2014/main" id="{D7CE5E38-44EE-9DB0-D55C-2145BEA7C3A8}"/>
                  </a:ext>
                </a:extLst>
              </p:cNvPr>
              <p:cNvCxnSpPr>
                <a:cxnSpLocks/>
              </p:cNvCxnSpPr>
              <p:nvPr/>
            </p:nvCxnSpPr>
            <p:spPr>
              <a:xfrm>
                <a:off x="7158642" y="312639"/>
                <a:ext cx="0" cy="4633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16" name="קבוצה 15">
              <a:extLst>
                <a:ext uri="{FF2B5EF4-FFF2-40B4-BE49-F238E27FC236}">
                  <a16:creationId xmlns:a16="http://schemas.microsoft.com/office/drawing/2014/main" id="{9593781D-ABA5-5436-D5CF-0FAF8006E0BB}"/>
                </a:ext>
              </a:extLst>
            </p:cNvPr>
            <p:cNvGrpSpPr/>
            <p:nvPr/>
          </p:nvGrpSpPr>
          <p:grpSpPr>
            <a:xfrm>
              <a:off x="4687248" y="1676468"/>
              <a:ext cx="2488237" cy="463362"/>
              <a:chOff x="4670405" y="312639"/>
              <a:chExt cx="2488237" cy="463362"/>
            </a:xfrm>
          </p:grpSpPr>
          <p:cxnSp>
            <p:nvCxnSpPr>
              <p:cNvPr id="17" name="מחבר ישר 16">
                <a:extLst>
                  <a:ext uri="{FF2B5EF4-FFF2-40B4-BE49-F238E27FC236}">
                    <a16:creationId xmlns:a16="http://schemas.microsoft.com/office/drawing/2014/main" id="{3907A640-340D-F7E9-839E-D242A0AFB854}"/>
                  </a:ext>
                </a:extLst>
              </p:cNvPr>
              <p:cNvCxnSpPr>
                <a:cxnSpLocks/>
              </p:cNvCxnSpPr>
              <p:nvPr/>
            </p:nvCxnSpPr>
            <p:spPr>
              <a:xfrm>
                <a:off x="4670405" y="312639"/>
                <a:ext cx="0" cy="4633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מחבר ישר 17">
                <a:extLst>
                  <a:ext uri="{FF2B5EF4-FFF2-40B4-BE49-F238E27FC236}">
                    <a16:creationId xmlns:a16="http://schemas.microsoft.com/office/drawing/2014/main" id="{8A52E23C-C073-494E-043A-6F5706EB5C30}"/>
                  </a:ext>
                </a:extLst>
              </p:cNvPr>
              <p:cNvCxnSpPr>
                <a:cxnSpLocks/>
              </p:cNvCxnSpPr>
              <p:nvPr/>
            </p:nvCxnSpPr>
            <p:spPr>
              <a:xfrm>
                <a:off x="5504232" y="312639"/>
                <a:ext cx="0" cy="4633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מחבר ישר 18">
                <a:extLst>
                  <a:ext uri="{FF2B5EF4-FFF2-40B4-BE49-F238E27FC236}">
                    <a16:creationId xmlns:a16="http://schemas.microsoft.com/office/drawing/2014/main" id="{160E146A-827E-A5A4-C612-F2FB6E8FF183}"/>
                  </a:ext>
                </a:extLst>
              </p:cNvPr>
              <p:cNvCxnSpPr>
                <a:cxnSpLocks/>
              </p:cNvCxnSpPr>
              <p:nvPr/>
            </p:nvCxnSpPr>
            <p:spPr>
              <a:xfrm>
                <a:off x="6309462" y="312639"/>
                <a:ext cx="0" cy="4633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מחבר ישר 19">
                <a:extLst>
                  <a:ext uri="{FF2B5EF4-FFF2-40B4-BE49-F238E27FC236}">
                    <a16:creationId xmlns:a16="http://schemas.microsoft.com/office/drawing/2014/main" id="{04A21A7E-C32D-E73B-E0DA-239FEBA43F30}"/>
                  </a:ext>
                </a:extLst>
              </p:cNvPr>
              <p:cNvCxnSpPr>
                <a:cxnSpLocks/>
              </p:cNvCxnSpPr>
              <p:nvPr/>
            </p:nvCxnSpPr>
            <p:spPr>
              <a:xfrm>
                <a:off x="7158642" y="312639"/>
                <a:ext cx="0" cy="4633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351981973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6"/>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56"/>
                                        </p:tgtEl>
                                        <p:attrNameLst>
                                          <p:attrName>style.visibility</p:attrName>
                                        </p:attrNameLst>
                                      </p:cBhvr>
                                      <p:to>
                                        <p:strVal val="hidden"/>
                                      </p:to>
                                    </p:set>
                                  </p:childTnLst>
                                </p:cTn>
                              </p:par>
                              <p:par>
                                <p:cTn id="7" presetID="22" presetClass="entr" presetSubtype="1" fill="hold" nodeType="withEffect">
                                  <p:stCondLst>
                                    <p:cond delay="0"/>
                                  </p:stCondLst>
                                  <p:childTnLst>
                                    <p:set>
                                      <p:cBhvr>
                                        <p:cTn id="8" dur="1" fill="hold">
                                          <p:stCondLst>
                                            <p:cond delay="0"/>
                                          </p:stCondLst>
                                        </p:cTn>
                                        <p:tgtEl>
                                          <p:spTgt spid="21"/>
                                        </p:tgtEl>
                                        <p:attrNameLst>
                                          <p:attrName>style.visibility</p:attrName>
                                        </p:attrNameLst>
                                      </p:cBhvr>
                                      <p:to>
                                        <p:strVal val="visible"/>
                                      </p:to>
                                    </p:set>
                                    <p:animEffect transition="in" filter="wipe(up)">
                                      <p:cBhvr>
                                        <p:cTn id="9" dur="500"/>
                                        <p:tgtEl>
                                          <p:spTgt spid="21"/>
                                        </p:tgtEl>
                                      </p:cBhvr>
                                    </p:animEffect>
                                  </p:childTnLst>
                                </p:cTn>
                              </p:par>
                              <p:par>
                                <p:cTn id="10" presetID="1" presetClass="entr" presetSubtype="0" fill="hold" grpId="0" nodeType="withEffect">
                                  <p:stCondLst>
                                    <p:cond delay="0"/>
                                  </p:stCondLst>
                                  <p:childTnLst>
                                    <p:set>
                                      <p:cBhvr>
                                        <p:cTn id="11" dur="1" fill="hold">
                                          <p:stCondLst>
                                            <p:cond delay="0"/>
                                          </p:stCondLst>
                                        </p:cTn>
                                        <p:tgtEl>
                                          <p:spTgt spid="57"/>
                                        </p:tgtEl>
                                        <p:attrNameLst>
                                          <p:attrName>style.visibility</p:attrName>
                                        </p:attrNameLst>
                                      </p:cBhvr>
                                      <p:to>
                                        <p:strVal val="visible"/>
                                      </p:to>
                                    </p:set>
                                  </p:childTnLst>
                                </p:cTn>
                              </p:par>
                              <p:par>
                                <p:cTn id="12" presetID="1" presetClass="exit" presetSubtype="0" fill="hold" grpId="0" nodeType="withEffect">
                                  <p:stCondLst>
                                    <p:cond delay="0"/>
                                  </p:stCondLst>
                                  <p:childTnLst>
                                    <p:set>
                                      <p:cBhvr>
                                        <p:cTn id="13" dur="1" fill="hold">
                                          <p:stCondLst>
                                            <p:cond delay="0"/>
                                          </p:stCondLst>
                                        </p:cTn>
                                        <p:tgtEl>
                                          <p:spTgt spid="84"/>
                                        </p:tgtEl>
                                        <p:attrNameLst>
                                          <p:attrName>style.visibility</p:attrName>
                                        </p:attrNameLst>
                                      </p:cBhvr>
                                      <p:to>
                                        <p:strVal val="hidden"/>
                                      </p:to>
                                    </p:set>
                                  </p:childTnLst>
                                </p:cTn>
                              </p:par>
                            </p:childTnLst>
                          </p:cTn>
                        </p:par>
                      </p:childTnLst>
                    </p:cTn>
                  </p:par>
                </p:childTnLst>
              </p:cTn>
              <p:nextCondLst>
                <p:cond evt="onClick" delay="0">
                  <p:tgtEl>
                    <p:spTgt spid="56"/>
                  </p:tgtEl>
                </p:cond>
              </p:nextCondLst>
            </p:seq>
          </p:childTnLst>
        </p:cTn>
      </p:par>
    </p:tnLst>
    <p:bldLst>
      <p:bldP spid="84" grpId="0" animBg="1"/>
      <p:bldP spid="57" grpId="0" animBg="1"/>
      <p:bldP spid="5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בועת דיבור: אליפסה 83">
            <a:extLst>
              <a:ext uri="{FF2B5EF4-FFF2-40B4-BE49-F238E27FC236}">
                <a16:creationId xmlns:a16="http://schemas.microsoft.com/office/drawing/2014/main" id="{2EF15D8A-2219-D9AF-6DAE-77ACE356F902}"/>
              </a:ext>
            </a:extLst>
          </p:cNvPr>
          <p:cNvSpPr/>
          <p:nvPr/>
        </p:nvSpPr>
        <p:spPr>
          <a:xfrm>
            <a:off x="8128006" y="3366150"/>
            <a:ext cx="3742210" cy="1783681"/>
          </a:xfrm>
          <a:prstGeom prst="wedgeEllipseCallout">
            <a:avLst>
              <a:gd name="adj1" fmla="val 27416"/>
              <a:gd name="adj2" fmla="val 79749"/>
            </a:avLst>
          </a:prstGeom>
          <a:solidFill>
            <a:srgbClr val="CBA9E5"/>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latin typeface="Calibri" panose="020F0502020204030204" pitchFamily="34" charset="0"/>
                <a:cs typeface="+mj-cs"/>
              </a:rPr>
              <a:t>הַאִם הַמִסְפָּר 34 זוּגִי?</a:t>
            </a:r>
            <a:endParaRPr lang="en-US" sz="2800" dirty="0">
              <a:solidFill>
                <a:schemeClr val="tx1"/>
              </a:solidFill>
              <a:latin typeface="Calibri" panose="020F0502020204030204" pitchFamily="34" charset="0"/>
              <a:cs typeface="+mj-cs"/>
            </a:endParaRPr>
          </a:p>
        </p:txBody>
      </p:sp>
      <p:sp>
        <p:nvSpPr>
          <p:cNvPr id="57" name="בועת דיבור: אליפסה 56">
            <a:extLst>
              <a:ext uri="{FF2B5EF4-FFF2-40B4-BE49-F238E27FC236}">
                <a16:creationId xmlns:a16="http://schemas.microsoft.com/office/drawing/2014/main" id="{5CBB2FD1-0E5F-45AC-48F0-E63CF872F5CC}"/>
              </a:ext>
            </a:extLst>
          </p:cNvPr>
          <p:cNvSpPr/>
          <p:nvPr/>
        </p:nvSpPr>
        <p:spPr>
          <a:xfrm>
            <a:off x="221006" y="2731341"/>
            <a:ext cx="7530992" cy="2508747"/>
          </a:xfrm>
          <a:prstGeom prst="wedgeEllipseCallout">
            <a:avLst>
              <a:gd name="adj1" fmla="val -42716"/>
              <a:gd name="adj2" fmla="val 90560"/>
            </a:avLst>
          </a:prstGeom>
          <a:solidFill>
            <a:srgbClr val="56C9E8"/>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latin typeface="Calibri" panose="020F0502020204030204" pitchFamily="34" charset="0"/>
                <a:cs typeface="+mj-cs"/>
              </a:rPr>
              <a:t>כֵּן!</a:t>
            </a:r>
          </a:p>
          <a:p>
            <a:pPr algn="ctr"/>
            <a:r>
              <a:rPr lang="he-IL" sz="2800" dirty="0">
                <a:solidFill>
                  <a:schemeClr val="tx1"/>
                </a:solidFill>
                <a:latin typeface="Calibri" panose="020F0502020204030204" pitchFamily="34" charset="0"/>
                <a:cs typeface="+mj-cs"/>
              </a:rPr>
              <a:t>בַּמִסְפָּר 34 יֵש 3 עֲשָׂרוֹת וְ־4 יְחִידוֹת.</a:t>
            </a:r>
          </a:p>
          <a:p>
            <a:pPr algn="ctr"/>
            <a:r>
              <a:rPr lang="he-IL" sz="2800" dirty="0">
                <a:solidFill>
                  <a:schemeClr val="tx1"/>
                </a:solidFill>
                <a:latin typeface="Calibri" panose="020F0502020204030204" pitchFamily="34" charset="0"/>
                <a:cs typeface="+mj-cs"/>
              </a:rPr>
              <a:t>בְּכָל 10 יֵש 5 זוּגוֹת.</a:t>
            </a:r>
          </a:p>
          <a:p>
            <a:pPr algn="ctr"/>
            <a:r>
              <a:rPr lang="he-IL" sz="2800" dirty="0">
                <a:solidFill>
                  <a:schemeClr val="tx1"/>
                </a:solidFill>
                <a:latin typeface="Calibri" panose="020F0502020204030204" pitchFamily="34" charset="0"/>
                <a:cs typeface="+mj-cs"/>
              </a:rPr>
              <a:t>בִּ־30 יֵש 15 זוּגוֹת.</a:t>
            </a:r>
          </a:p>
          <a:p>
            <a:pPr algn="ctr"/>
            <a:r>
              <a:rPr lang="he-IL" sz="2800" dirty="0">
                <a:solidFill>
                  <a:schemeClr val="tx1"/>
                </a:solidFill>
                <a:latin typeface="Calibri" panose="020F0502020204030204" pitchFamily="34" charset="0"/>
                <a:cs typeface="+mj-cs"/>
              </a:rPr>
              <a:t>וּבְ־4 יְחִידוֹת יֵש 2 זוּגוֹת.</a:t>
            </a:r>
            <a:endParaRPr lang="en-US" sz="2800" dirty="0">
              <a:solidFill>
                <a:schemeClr val="tx1"/>
              </a:solidFill>
              <a:latin typeface="Calibri" panose="020F0502020204030204" pitchFamily="34" charset="0"/>
              <a:cs typeface="+mj-cs"/>
            </a:endParaRPr>
          </a:p>
        </p:txBody>
      </p:sp>
      <p:pic>
        <p:nvPicPr>
          <p:cNvPr id="2" name="תמונה 1" descr="תמונה שמכילה אוסף תמונות&#10;&#10;התיאור נוצר באופן אוטומטי">
            <a:extLst>
              <a:ext uri="{FF2B5EF4-FFF2-40B4-BE49-F238E27FC236}">
                <a16:creationId xmlns:a16="http://schemas.microsoft.com/office/drawing/2014/main" id="{B170D5AF-5A60-EEDC-E0B0-6291CB40DA69}"/>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9205" b="90280" l="10000" r="95659">
                        <a14:foregroundMark x1="50341" y1="41016" x2="48091" y2="25184"/>
                        <a14:foregroundMark x1="48091" y1="25184" x2="51614" y2="20324"/>
                        <a14:foregroundMark x1="52477" y1="9205" x2="52477" y2="9205"/>
                        <a14:foregroundMark x1="64955" y1="19661" x2="65659" y2="20324"/>
                        <a14:foregroundMark x1="68023" y1="19219" x2="68023" y2="19219"/>
                        <a14:foregroundMark x1="61250" y1="19588" x2="61250" y2="19588"/>
                        <a14:foregroundMark x1="65364" y1="22901" x2="65023" y2="20619"/>
                        <a14:foregroundMark x1="69295" y1="25405" x2="69295" y2="25405"/>
                        <a14:foregroundMark x1="69659" y1="26215" x2="69773" y2="25847"/>
                        <a14:foregroundMark x1="70023" y1="28277" x2="70023" y2="28277"/>
                        <a14:foregroundMark x1="61909" y1="44035" x2="61523" y2="43373"/>
                        <a14:foregroundMark x1="64250" y1="59352" x2="62568" y2="73049"/>
                        <a14:foregroundMark x1="62568" y1="73049" x2="66091" y2="88365"/>
                        <a14:foregroundMark x1="64818" y1="71208" x2="64682" y2="69956"/>
                        <a14:foregroundMark x1="52750" y1="60383" x2="49523" y2="68189"/>
                        <a14:foregroundMark x1="49523" y1="68189" x2="47545" y2="81075"/>
                        <a14:foregroundMark x1="47545" y1="81075" x2="51250" y2="85714"/>
                        <a14:foregroundMark x1="51250" y1="85714" x2="52364" y2="89985"/>
                        <a14:foregroundMark x1="53068" y1="70619" x2="53000" y2="69809"/>
                        <a14:foregroundMark x1="47455" y1="68041" x2="47864" y2="67820"/>
                        <a14:foregroundMark x1="46955" y1="68262" x2="48023" y2="69809"/>
                        <a14:foregroundMark x1="53136" y1="67673" x2="52136" y2="68262"/>
                        <a14:foregroundMark x1="39682" y1="60898" x2="38409" y2="73417"/>
                        <a14:foregroundMark x1="38409" y1="73417" x2="31386" y2="81222"/>
                        <a14:foregroundMark x1="31909" y1="60236" x2="33341" y2="67084"/>
                        <a14:foregroundMark x1="37000" y1="85788" x2="38250" y2="90427"/>
                        <a14:foregroundMark x1="37841" y1="44624" x2="38682" y2="29602"/>
                        <a14:foregroundMark x1="38682" y1="29602" x2="38091" y2="16716"/>
                        <a14:foregroundMark x1="38091" y1="16716" x2="33955" y2="14801"/>
                        <a14:foregroundMark x1="33955" y1="14801" x2="32341" y2="27172"/>
                        <a14:foregroundMark x1="32341" y1="27172" x2="34182" y2="39691"/>
                        <a14:foregroundMark x1="34182" y1="39691" x2="33386" y2="44698"/>
                        <a14:foregroundMark x1="86809" y1="23343" x2="86659" y2="20987"/>
                        <a14:foregroundMark x1="86936" y1="25331" x2="86809" y2="23343"/>
                        <a14:foregroundMark x1="88159" y1="44551" x2="86936" y2="25331"/>
                        <a14:foregroundMark x1="88841" y1="14286" x2="90318" y2="21355"/>
                        <a14:foregroundMark x1="90545" y1="12813" x2="93091" y2="24374"/>
                        <a14:foregroundMark x1="93030" y1="25626" x2="92364" y2="39249"/>
                        <a14:foregroundMark x1="93091" y1="24374" x2="93030" y2="25626"/>
                        <a14:foregroundMark x1="92364" y1="39249" x2="91227" y2="40280"/>
                        <a14:foregroundMark x1="94560" y1="25626" x2="93977" y2="31296"/>
                        <a14:foregroundMark x1="94886" y1="22459" x2="94560" y2="25626"/>
                        <a14:foregroundMark x1="94432" y1="38292" x2="95659" y2="41311"/>
                        <a14:foregroundMark x1="90568" y1="59573" x2="88955" y2="74521"/>
                        <a14:foregroundMark x1="88955" y1="74521" x2="93409" y2="80854"/>
                        <a14:foregroundMark x1="93409" y1="80854" x2="93773" y2="59352"/>
                        <a14:foregroundMark x1="77295" y1="15758" x2="75659" y2="28866"/>
                        <a14:foregroundMark x1="75659" y1="28866" x2="78136" y2="39323"/>
                        <a14:foregroundMark x1="78738" y1="38508" x2="81727" y2="34462"/>
                        <a14:foregroundMark x1="81727" y1="34462" x2="80545" y2="20324"/>
                        <a14:foregroundMark x1="80545" y1="20324" x2="77545" y2="17378"/>
                        <a14:foregroundMark x1="77473" y1="40869" x2="77659" y2="39838"/>
                        <a14:foregroundMark x1="76955" y1="43741" x2="77473" y2="40869"/>
                        <a14:foregroundMark x1="78045" y1="39175" x2="78068" y2="39912"/>
                        <a14:foregroundMark x1="81886" y1="15317" x2="81386" y2="18189"/>
                        <a14:foregroundMark x1="75455" y1="17158" x2="75136" y2="15685"/>
                        <a14:foregroundMark x1="74659" y1="39838" x2="74705" y2="39985"/>
                        <a14:foregroundMark x1="75205" y1="41311" x2="75205" y2="41090"/>
                        <a14:foregroundMark x1="75705" y1="41016" x2="75705" y2="41016"/>
                        <a14:foregroundMark x1="82250" y1="41311" x2="82250" y2="41311"/>
                        <a14:foregroundMark x1="81091" y1="40943" x2="81091" y2="40943"/>
                        <a14:foregroundMark x1="48023" y1="18999" x2="51614" y2="16789"/>
                        <a14:foregroundMark x1="47136" y1="9205" x2="47205" y2="9205"/>
                        <a14:foregroundMark x1="81389" y1="60670" x2="78159" y2="62150"/>
                        <a14:foregroundMark x1="82659" y1="60088" x2="81943" y2="60416"/>
                        <a14:foregroundMark x1="78159" y1="62150" x2="75500" y2="72165"/>
                        <a14:foregroundMark x1="75500" y1="72165" x2="77273" y2="84683"/>
                        <a14:foregroundMark x1="77273" y1="84683" x2="81318" y2="81591"/>
                        <a14:foregroundMark x1="81318" y1="81591" x2="81659" y2="68778"/>
                        <a14:foregroundMark x1="81659" y1="68778" x2="83159" y2="58100"/>
                        <a14:foregroundMark x1="74977" y1="58100" x2="75500" y2="62150"/>
                        <a14:foregroundMark x1="63205" y1="64728" x2="62136" y2="78498"/>
                        <a14:foregroundMark x1="62136" y1="78498" x2="66091" y2="81517"/>
                        <a14:foregroundMark x1="66091" y1="81517" x2="66500" y2="67231"/>
                        <a14:foregroundMark x1="19841" y1="21281" x2="19750" y2="35862"/>
                        <a14:foregroundMark x1="19750" y1="35862" x2="23705" y2="32106"/>
                        <a14:foregroundMark x1="23705" y1="32106" x2="20659" y2="21281"/>
                        <a14:foregroundMark x1="20659" y1="21281" x2="19545" y2="21723"/>
                        <a14:foregroundMark x1="18409" y1="12297" x2="18364" y2="12297"/>
                        <a14:foregroundMark x1="21250" y1="10898" x2="21182" y2="11635"/>
                        <a14:foregroundMark x1="24023" y1="14359" x2="23614" y2="14580"/>
                        <a14:foregroundMark x1="23705" y1="12150" x2="23705" y2="12224"/>
                        <a14:foregroundMark x1="20955" y1="9647" x2="20432" y2="12518"/>
                        <a14:foregroundMark x1="24295" y1="12297" x2="23727" y2="15979"/>
                        <a14:foregroundMark x1="21705" y1="14728" x2="21705" y2="14728"/>
                        <a14:foregroundMark x1="21932" y1="10604" x2="21932" y2="10604"/>
                        <a14:foregroundMark x1="18182" y1="13844" x2="18182" y2="13844"/>
                        <a14:foregroundMark x1="19614" y1="12813" x2="19614" y2="12813"/>
                        <a14:foregroundMark x1="61477" y1="10677" x2="61477" y2="10677"/>
                        <a14:foregroundMark x1="24364" y1="74448" x2="20705" y2="84536"/>
                        <a14:foregroundMark x1="20705" y1="84536" x2="17886" y2="74890"/>
                        <a14:foregroundMark x1="17886" y1="74890" x2="20750" y2="65243"/>
                        <a14:foregroundMark x1="20750" y1="65243" x2="22864" y2="69440"/>
                        <a14:foregroundMark x1="18818" y1="64507" x2="18023" y2="61782"/>
                        <a14:foregroundMark x1="25023" y1="62150" x2="24295" y2="65979"/>
                        <a14:foregroundMark x1="75136" y1="14507" x2="75136" y2="14507"/>
                        <a14:foregroundMark x1="67795" y1="10457" x2="67818" y2="10457"/>
                        <a14:backgroundMark x1="76523" y1="39323" x2="76205" y2="40280"/>
                        <a14:backgroundMark x1="78409" y1="38071" x2="78271" y2="39103"/>
                        <a14:backgroundMark x1="78455" y1="40869" x2="78455" y2="40869"/>
                        <a14:backgroundMark x1="93886" y1="25626" x2="93886" y2="25626"/>
                        <a14:backgroundMark x1="87591" y1="25331" x2="87591" y2="25331"/>
                        <a14:backgroundMark x1="87864" y1="23343" x2="87864" y2="23343"/>
                        <a14:backgroundMark x1="81500" y1="60162" x2="81500" y2="60162"/>
                        <a14:backgroundMark x1="81818" y1="59794" x2="81227" y2="59867"/>
                        <a14:backgroundMark x1="22159" y1="17378" x2="22159" y2="17378"/>
                        <a14:backgroundMark x1="20273" y1="17894" x2="20273" y2="17894"/>
                      </a14:backgroundRemoval>
                    </a14:imgEffect>
                  </a14:imgLayer>
                </a14:imgProps>
              </a:ext>
              <a:ext uri="{28A0092B-C50C-407E-A947-70E740481C1C}">
                <a14:useLocalDpi xmlns:a14="http://schemas.microsoft.com/office/drawing/2010/main" val="0"/>
              </a:ext>
            </a:extLst>
          </a:blip>
          <a:srcRect l="30241" t="55946" r="59091" b="5580"/>
          <a:stretch/>
        </p:blipFill>
        <p:spPr>
          <a:xfrm>
            <a:off x="10076382" y="4643987"/>
            <a:ext cx="1957134" cy="2177863"/>
          </a:xfrm>
          <a:prstGeom prst="rect">
            <a:avLst/>
          </a:prstGeom>
        </p:spPr>
      </p:pic>
      <p:grpSp>
        <p:nvGrpSpPr>
          <p:cNvPr id="20" name="קבוצה 19">
            <a:extLst>
              <a:ext uri="{FF2B5EF4-FFF2-40B4-BE49-F238E27FC236}">
                <a16:creationId xmlns:a16="http://schemas.microsoft.com/office/drawing/2014/main" id="{11E69873-E1EC-A107-6BA6-E505A6C90BBC}"/>
              </a:ext>
            </a:extLst>
          </p:cNvPr>
          <p:cNvGrpSpPr/>
          <p:nvPr/>
        </p:nvGrpSpPr>
        <p:grpSpPr>
          <a:xfrm rot="10800000">
            <a:off x="8297825" y="304280"/>
            <a:ext cx="1372579" cy="254745"/>
            <a:chOff x="3351751" y="3665867"/>
            <a:chExt cx="1068189" cy="180000"/>
          </a:xfrm>
          <a:solidFill>
            <a:schemeClr val="bg2">
              <a:lumMod val="90000"/>
            </a:schemeClr>
          </a:solidFill>
        </p:grpSpPr>
        <p:sp>
          <p:nvSpPr>
            <p:cNvPr id="21" name="אליפסה 20">
              <a:extLst>
                <a:ext uri="{FF2B5EF4-FFF2-40B4-BE49-F238E27FC236}">
                  <a16:creationId xmlns:a16="http://schemas.microsoft.com/office/drawing/2014/main" id="{1B92741B-44AC-4D58-A24E-0A3250832359}"/>
                </a:ext>
              </a:extLst>
            </p:cNvPr>
            <p:cNvSpPr/>
            <p:nvPr/>
          </p:nvSpPr>
          <p:spPr>
            <a:xfrm>
              <a:off x="3351751" y="3665867"/>
              <a:ext cx="180000" cy="1800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22" name="אליפסה 21">
              <a:extLst>
                <a:ext uri="{FF2B5EF4-FFF2-40B4-BE49-F238E27FC236}">
                  <a16:creationId xmlns:a16="http://schemas.microsoft.com/office/drawing/2014/main" id="{FC795FBC-F120-E13A-49F5-0265D17CDE42}"/>
                </a:ext>
              </a:extLst>
            </p:cNvPr>
            <p:cNvSpPr/>
            <p:nvPr/>
          </p:nvSpPr>
          <p:spPr>
            <a:xfrm>
              <a:off x="3647814" y="3665867"/>
              <a:ext cx="180000" cy="1800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23" name="אליפסה 22">
              <a:extLst>
                <a:ext uri="{FF2B5EF4-FFF2-40B4-BE49-F238E27FC236}">
                  <a16:creationId xmlns:a16="http://schemas.microsoft.com/office/drawing/2014/main" id="{2D670437-51FB-07FE-5E54-4F55348C1A3F}"/>
                </a:ext>
              </a:extLst>
            </p:cNvPr>
            <p:cNvSpPr/>
            <p:nvPr/>
          </p:nvSpPr>
          <p:spPr>
            <a:xfrm>
              <a:off x="3943877" y="3665867"/>
              <a:ext cx="180000" cy="1800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24" name="אליפסה 23">
              <a:extLst>
                <a:ext uri="{FF2B5EF4-FFF2-40B4-BE49-F238E27FC236}">
                  <a16:creationId xmlns:a16="http://schemas.microsoft.com/office/drawing/2014/main" id="{D13F7AB7-7789-D1FA-571E-45957595EC36}"/>
                </a:ext>
              </a:extLst>
            </p:cNvPr>
            <p:cNvSpPr/>
            <p:nvPr/>
          </p:nvSpPr>
          <p:spPr>
            <a:xfrm>
              <a:off x="4239940" y="3665867"/>
              <a:ext cx="180000" cy="1800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grpSp>
      <p:grpSp>
        <p:nvGrpSpPr>
          <p:cNvPr id="6" name="קבוצה 5">
            <a:extLst>
              <a:ext uri="{FF2B5EF4-FFF2-40B4-BE49-F238E27FC236}">
                <a16:creationId xmlns:a16="http://schemas.microsoft.com/office/drawing/2014/main" id="{AF487B62-5233-C858-52AB-AEE21BE3D316}"/>
              </a:ext>
            </a:extLst>
          </p:cNvPr>
          <p:cNvGrpSpPr/>
          <p:nvPr/>
        </p:nvGrpSpPr>
        <p:grpSpPr>
          <a:xfrm rot="5400000">
            <a:off x="5699687" y="-227779"/>
            <a:ext cx="463360" cy="4151635"/>
            <a:chOff x="3497199" y="2934812"/>
            <a:chExt cx="327405" cy="3008788"/>
          </a:xfrm>
        </p:grpSpPr>
        <p:grpSp>
          <p:nvGrpSpPr>
            <p:cNvPr id="7" name="קבוצה 6">
              <a:extLst>
                <a:ext uri="{FF2B5EF4-FFF2-40B4-BE49-F238E27FC236}">
                  <a16:creationId xmlns:a16="http://schemas.microsoft.com/office/drawing/2014/main" id="{DF0AB9B6-5221-51FC-6EDF-5C2325A7D5E9}"/>
                </a:ext>
              </a:extLst>
            </p:cNvPr>
            <p:cNvGrpSpPr/>
            <p:nvPr/>
          </p:nvGrpSpPr>
          <p:grpSpPr>
            <a:xfrm>
              <a:off x="3568110" y="3029751"/>
              <a:ext cx="180001" cy="2844565"/>
              <a:chOff x="3568110" y="3029751"/>
              <a:chExt cx="180001" cy="2844565"/>
            </a:xfrm>
          </p:grpSpPr>
          <p:sp>
            <p:nvSpPr>
              <p:cNvPr id="9" name="אליפסה 8">
                <a:extLst>
                  <a:ext uri="{FF2B5EF4-FFF2-40B4-BE49-F238E27FC236}">
                    <a16:creationId xmlns:a16="http://schemas.microsoft.com/office/drawing/2014/main" id="{2F8BFEF8-EF3E-4E0C-3DB3-4D7962A15685}"/>
                  </a:ext>
                </a:extLst>
              </p:cNvPr>
              <p:cNvSpPr/>
              <p:nvPr/>
            </p:nvSpPr>
            <p:spPr>
              <a:xfrm rot="5400000">
                <a:off x="3568110" y="3029751"/>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10" name="אליפסה 9">
                <a:extLst>
                  <a:ext uri="{FF2B5EF4-FFF2-40B4-BE49-F238E27FC236}">
                    <a16:creationId xmlns:a16="http://schemas.microsoft.com/office/drawing/2014/main" id="{C9540716-0A4A-91F1-1638-6557B4260468}"/>
                  </a:ext>
                </a:extLst>
              </p:cNvPr>
              <p:cNvSpPr/>
              <p:nvPr/>
            </p:nvSpPr>
            <p:spPr>
              <a:xfrm rot="5400000">
                <a:off x="3568110" y="3325814"/>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11" name="אליפסה 10">
                <a:extLst>
                  <a:ext uri="{FF2B5EF4-FFF2-40B4-BE49-F238E27FC236}">
                    <a16:creationId xmlns:a16="http://schemas.microsoft.com/office/drawing/2014/main" id="{3358335E-95FD-1DF1-EE06-AE6453CEC146}"/>
                  </a:ext>
                </a:extLst>
              </p:cNvPr>
              <p:cNvSpPr/>
              <p:nvPr/>
            </p:nvSpPr>
            <p:spPr>
              <a:xfrm rot="5400000">
                <a:off x="3568110" y="3621877"/>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12" name="אליפסה 11">
                <a:extLst>
                  <a:ext uri="{FF2B5EF4-FFF2-40B4-BE49-F238E27FC236}">
                    <a16:creationId xmlns:a16="http://schemas.microsoft.com/office/drawing/2014/main" id="{5AEC2199-A0F4-D55E-53BE-D878E0048E72}"/>
                  </a:ext>
                </a:extLst>
              </p:cNvPr>
              <p:cNvSpPr/>
              <p:nvPr/>
            </p:nvSpPr>
            <p:spPr>
              <a:xfrm rot="5400000">
                <a:off x="3568110" y="4806129"/>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13" name="אליפסה 12">
                <a:extLst>
                  <a:ext uri="{FF2B5EF4-FFF2-40B4-BE49-F238E27FC236}">
                    <a16:creationId xmlns:a16="http://schemas.microsoft.com/office/drawing/2014/main" id="{5A2FE27E-2841-EA43-2DB3-7BA88E94CE0C}"/>
                  </a:ext>
                </a:extLst>
              </p:cNvPr>
              <p:cNvSpPr/>
              <p:nvPr/>
            </p:nvSpPr>
            <p:spPr>
              <a:xfrm rot="5400000">
                <a:off x="3568110" y="5102192"/>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14" name="אליפסה 13">
                <a:extLst>
                  <a:ext uri="{FF2B5EF4-FFF2-40B4-BE49-F238E27FC236}">
                    <a16:creationId xmlns:a16="http://schemas.microsoft.com/office/drawing/2014/main" id="{B18D2811-2688-59C7-6ACC-189C4A640A33}"/>
                  </a:ext>
                </a:extLst>
              </p:cNvPr>
              <p:cNvSpPr/>
              <p:nvPr/>
            </p:nvSpPr>
            <p:spPr>
              <a:xfrm rot="5400000">
                <a:off x="3568111" y="3917941"/>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15" name="אליפסה 14">
                <a:extLst>
                  <a:ext uri="{FF2B5EF4-FFF2-40B4-BE49-F238E27FC236}">
                    <a16:creationId xmlns:a16="http://schemas.microsoft.com/office/drawing/2014/main" id="{95E68066-2E0C-92F0-5B92-337ABD50A4A5}"/>
                  </a:ext>
                </a:extLst>
              </p:cNvPr>
              <p:cNvSpPr/>
              <p:nvPr/>
            </p:nvSpPr>
            <p:spPr>
              <a:xfrm rot="5400000">
                <a:off x="3568111" y="4214004"/>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16" name="אליפסה 15">
                <a:extLst>
                  <a:ext uri="{FF2B5EF4-FFF2-40B4-BE49-F238E27FC236}">
                    <a16:creationId xmlns:a16="http://schemas.microsoft.com/office/drawing/2014/main" id="{305D02EE-49DF-8890-D35C-06C106BE29AC}"/>
                  </a:ext>
                </a:extLst>
              </p:cNvPr>
              <p:cNvSpPr/>
              <p:nvPr/>
            </p:nvSpPr>
            <p:spPr>
              <a:xfrm rot="5400000">
                <a:off x="3568111" y="4510067"/>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17" name="אליפסה 16">
                <a:extLst>
                  <a:ext uri="{FF2B5EF4-FFF2-40B4-BE49-F238E27FC236}">
                    <a16:creationId xmlns:a16="http://schemas.microsoft.com/office/drawing/2014/main" id="{A70EAEC3-600A-A1A1-82F5-74F2ED017458}"/>
                  </a:ext>
                </a:extLst>
              </p:cNvPr>
              <p:cNvSpPr/>
              <p:nvPr/>
            </p:nvSpPr>
            <p:spPr>
              <a:xfrm rot="5400000">
                <a:off x="3568111" y="5694316"/>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18" name="אליפסה 17">
                <a:extLst>
                  <a:ext uri="{FF2B5EF4-FFF2-40B4-BE49-F238E27FC236}">
                    <a16:creationId xmlns:a16="http://schemas.microsoft.com/office/drawing/2014/main" id="{54D84A56-0232-680A-B324-48605696E369}"/>
                  </a:ext>
                </a:extLst>
              </p:cNvPr>
              <p:cNvSpPr/>
              <p:nvPr/>
            </p:nvSpPr>
            <p:spPr>
              <a:xfrm rot="5400000">
                <a:off x="3568111" y="5398256"/>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grpSp>
        <p:sp>
          <p:nvSpPr>
            <p:cNvPr id="8" name="מלבן 7">
              <a:extLst>
                <a:ext uri="{FF2B5EF4-FFF2-40B4-BE49-F238E27FC236}">
                  <a16:creationId xmlns:a16="http://schemas.microsoft.com/office/drawing/2014/main" id="{4E108163-46A1-7D5B-E7F4-1EF7EFADB791}"/>
                </a:ext>
              </a:extLst>
            </p:cNvPr>
            <p:cNvSpPr/>
            <p:nvPr/>
          </p:nvSpPr>
          <p:spPr>
            <a:xfrm>
              <a:off x="3497199" y="2934812"/>
              <a:ext cx="327405" cy="3008788"/>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grpSp>
      <p:grpSp>
        <p:nvGrpSpPr>
          <p:cNvPr id="30" name="קבוצה 29">
            <a:extLst>
              <a:ext uri="{FF2B5EF4-FFF2-40B4-BE49-F238E27FC236}">
                <a16:creationId xmlns:a16="http://schemas.microsoft.com/office/drawing/2014/main" id="{5F75C89E-B95A-0868-F303-CF44633E4106}"/>
              </a:ext>
            </a:extLst>
          </p:cNvPr>
          <p:cNvGrpSpPr/>
          <p:nvPr/>
        </p:nvGrpSpPr>
        <p:grpSpPr>
          <a:xfrm rot="5400000">
            <a:off x="5699687" y="-1539857"/>
            <a:ext cx="463360" cy="4151635"/>
            <a:chOff x="3497199" y="2934812"/>
            <a:chExt cx="327405" cy="3008788"/>
          </a:xfrm>
        </p:grpSpPr>
        <p:grpSp>
          <p:nvGrpSpPr>
            <p:cNvPr id="31" name="קבוצה 30">
              <a:extLst>
                <a:ext uri="{FF2B5EF4-FFF2-40B4-BE49-F238E27FC236}">
                  <a16:creationId xmlns:a16="http://schemas.microsoft.com/office/drawing/2014/main" id="{7CF4E1CF-B5C5-9C7B-97DD-4EC5CE936295}"/>
                </a:ext>
              </a:extLst>
            </p:cNvPr>
            <p:cNvGrpSpPr/>
            <p:nvPr/>
          </p:nvGrpSpPr>
          <p:grpSpPr>
            <a:xfrm>
              <a:off x="3568110" y="3029751"/>
              <a:ext cx="180001" cy="2844565"/>
              <a:chOff x="3568110" y="3029751"/>
              <a:chExt cx="180001" cy="2844565"/>
            </a:xfrm>
          </p:grpSpPr>
          <p:sp>
            <p:nvSpPr>
              <p:cNvPr id="33" name="אליפסה 32">
                <a:extLst>
                  <a:ext uri="{FF2B5EF4-FFF2-40B4-BE49-F238E27FC236}">
                    <a16:creationId xmlns:a16="http://schemas.microsoft.com/office/drawing/2014/main" id="{1E698E68-BF72-63B9-B2A6-6A47905487D3}"/>
                  </a:ext>
                </a:extLst>
              </p:cNvPr>
              <p:cNvSpPr/>
              <p:nvPr/>
            </p:nvSpPr>
            <p:spPr>
              <a:xfrm rot="5400000">
                <a:off x="3568110" y="3029751"/>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34" name="אליפסה 33">
                <a:extLst>
                  <a:ext uri="{FF2B5EF4-FFF2-40B4-BE49-F238E27FC236}">
                    <a16:creationId xmlns:a16="http://schemas.microsoft.com/office/drawing/2014/main" id="{EA12AFF1-B6B4-2C58-6F71-DEC4265B262B}"/>
                  </a:ext>
                </a:extLst>
              </p:cNvPr>
              <p:cNvSpPr/>
              <p:nvPr/>
            </p:nvSpPr>
            <p:spPr>
              <a:xfrm rot="5400000">
                <a:off x="3568110" y="3325814"/>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35" name="אליפסה 34">
                <a:extLst>
                  <a:ext uri="{FF2B5EF4-FFF2-40B4-BE49-F238E27FC236}">
                    <a16:creationId xmlns:a16="http://schemas.microsoft.com/office/drawing/2014/main" id="{38B78AD0-05C5-3645-7392-155F8E353728}"/>
                  </a:ext>
                </a:extLst>
              </p:cNvPr>
              <p:cNvSpPr/>
              <p:nvPr/>
            </p:nvSpPr>
            <p:spPr>
              <a:xfrm rot="5400000">
                <a:off x="3568110" y="3621877"/>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36" name="אליפסה 35">
                <a:extLst>
                  <a:ext uri="{FF2B5EF4-FFF2-40B4-BE49-F238E27FC236}">
                    <a16:creationId xmlns:a16="http://schemas.microsoft.com/office/drawing/2014/main" id="{C340A249-A2F4-3535-6143-ED81CD86E52C}"/>
                  </a:ext>
                </a:extLst>
              </p:cNvPr>
              <p:cNvSpPr/>
              <p:nvPr/>
            </p:nvSpPr>
            <p:spPr>
              <a:xfrm rot="5400000">
                <a:off x="3568110" y="4806129"/>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37" name="אליפסה 36">
                <a:extLst>
                  <a:ext uri="{FF2B5EF4-FFF2-40B4-BE49-F238E27FC236}">
                    <a16:creationId xmlns:a16="http://schemas.microsoft.com/office/drawing/2014/main" id="{535F9237-6304-22F9-83EC-B17A24CD5704}"/>
                  </a:ext>
                </a:extLst>
              </p:cNvPr>
              <p:cNvSpPr/>
              <p:nvPr/>
            </p:nvSpPr>
            <p:spPr>
              <a:xfrm rot="5400000">
                <a:off x="3568110" y="5102192"/>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38" name="אליפסה 37">
                <a:extLst>
                  <a:ext uri="{FF2B5EF4-FFF2-40B4-BE49-F238E27FC236}">
                    <a16:creationId xmlns:a16="http://schemas.microsoft.com/office/drawing/2014/main" id="{DCB1F89B-36A7-CCE6-2AC3-260665E6BD96}"/>
                  </a:ext>
                </a:extLst>
              </p:cNvPr>
              <p:cNvSpPr/>
              <p:nvPr/>
            </p:nvSpPr>
            <p:spPr>
              <a:xfrm rot="5400000">
                <a:off x="3568111" y="3917941"/>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39" name="אליפסה 38">
                <a:extLst>
                  <a:ext uri="{FF2B5EF4-FFF2-40B4-BE49-F238E27FC236}">
                    <a16:creationId xmlns:a16="http://schemas.microsoft.com/office/drawing/2014/main" id="{7D813DE7-0BD2-6344-D5D0-8D71C96A9FC2}"/>
                  </a:ext>
                </a:extLst>
              </p:cNvPr>
              <p:cNvSpPr/>
              <p:nvPr/>
            </p:nvSpPr>
            <p:spPr>
              <a:xfrm rot="5400000">
                <a:off x="3568111" y="4214004"/>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40" name="אליפסה 39">
                <a:extLst>
                  <a:ext uri="{FF2B5EF4-FFF2-40B4-BE49-F238E27FC236}">
                    <a16:creationId xmlns:a16="http://schemas.microsoft.com/office/drawing/2014/main" id="{33CB2FD4-E27C-BE5F-2267-A56C0470CC02}"/>
                  </a:ext>
                </a:extLst>
              </p:cNvPr>
              <p:cNvSpPr/>
              <p:nvPr/>
            </p:nvSpPr>
            <p:spPr>
              <a:xfrm rot="5400000">
                <a:off x="3568111" y="4510067"/>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41" name="אליפסה 40">
                <a:extLst>
                  <a:ext uri="{FF2B5EF4-FFF2-40B4-BE49-F238E27FC236}">
                    <a16:creationId xmlns:a16="http://schemas.microsoft.com/office/drawing/2014/main" id="{B03D4DB2-160E-BD6E-7A04-0862F6DE6CFB}"/>
                  </a:ext>
                </a:extLst>
              </p:cNvPr>
              <p:cNvSpPr/>
              <p:nvPr/>
            </p:nvSpPr>
            <p:spPr>
              <a:xfrm rot="5400000">
                <a:off x="3568111" y="5694316"/>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42" name="אליפסה 41">
                <a:extLst>
                  <a:ext uri="{FF2B5EF4-FFF2-40B4-BE49-F238E27FC236}">
                    <a16:creationId xmlns:a16="http://schemas.microsoft.com/office/drawing/2014/main" id="{1F177CA5-74D2-D3AE-0A8D-EFDE061F36C1}"/>
                  </a:ext>
                </a:extLst>
              </p:cNvPr>
              <p:cNvSpPr/>
              <p:nvPr/>
            </p:nvSpPr>
            <p:spPr>
              <a:xfrm rot="5400000">
                <a:off x="3568111" y="5398256"/>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grpSp>
        <p:sp>
          <p:nvSpPr>
            <p:cNvPr id="32" name="מלבן 31">
              <a:extLst>
                <a:ext uri="{FF2B5EF4-FFF2-40B4-BE49-F238E27FC236}">
                  <a16:creationId xmlns:a16="http://schemas.microsoft.com/office/drawing/2014/main" id="{8212388A-BD1E-502D-C2B6-A5ECFD754E0D}"/>
                </a:ext>
              </a:extLst>
            </p:cNvPr>
            <p:cNvSpPr/>
            <p:nvPr/>
          </p:nvSpPr>
          <p:spPr>
            <a:xfrm>
              <a:off x="3497199" y="2934812"/>
              <a:ext cx="327405" cy="3008788"/>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grpSp>
      <p:grpSp>
        <p:nvGrpSpPr>
          <p:cNvPr id="43" name="קבוצה 42">
            <a:extLst>
              <a:ext uri="{FF2B5EF4-FFF2-40B4-BE49-F238E27FC236}">
                <a16:creationId xmlns:a16="http://schemas.microsoft.com/office/drawing/2014/main" id="{6CB03703-8A25-18C8-0398-58C453C168B2}"/>
              </a:ext>
            </a:extLst>
          </p:cNvPr>
          <p:cNvGrpSpPr/>
          <p:nvPr/>
        </p:nvGrpSpPr>
        <p:grpSpPr>
          <a:xfrm rot="5400000">
            <a:off x="5699687" y="-883818"/>
            <a:ext cx="463360" cy="4151635"/>
            <a:chOff x="3497199" y="2934812"/>
            <a:chExt cx="327405" cy="3008788"/>
          </a:xfrm>
        </p:grpSpPr>
        <p:grpSp>
          <p:nvGrpSpPr>
            <p:cNvPr id="44" name="קבוצה 43">
              <a:extLst>
                <a:ext uri="{FF2B5EF4-FFF2-40B4-BE49-F238E27FC236}">
                  <a16:creationId xmlns:a16="http://schemas.microsoft.com/office/drawing/2014/main" id="{7D71F2F6-A02A-D008-D0E1-B5C12BF984FA}"/>
                </a:ext>
              </a:extLst>
            </p:cNvPr>
            <p:cNvGrpSpPr/>
            <p:nvPr/>
          </p:nvGrpSpPr>
          <p:grpSpPr>
            <a:xfrm>
              <a:off x="3568110" y="3029751"/>
              <a:ext cx="180001" cy="2844565"/>
              <a:chOff x="3568110" y="3029751"/>
              <a:chExt cx="180001" cy="2844565"/>
            </a:xfrm>
          </p:grpSpPr>
          <p:sp>
            <p:nvSpPr>
              <p:cNvPr id="46" name="אליפסה 45">
                <a:extLst>
                  <a:ext uri="{FF2B5EF4-FFF2-40B4-BE49-F238E27FC236}">
                    <a16:creationId xmlns:a16="http://schemas.microsoft.com/office/drawing/2014/main" id="{8E8FE8FB-6D0F-95A8-8C83-078CCB5B9368}"/>
                  </a:ext>
                </a:extLst>
              </p:cNvPr>
              <p:cNvSpPr/>
              <p:nvPr/>
            </p:nvSpPr>
            <p:spPr>
              <a:xfrm rot="5400000">
                <a:off x="3568110" y="3029751"/>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47" name="אליפסה 46">
                <a:extLst>
                  <a:ext uri="{FF2B5EF4-FFF2-40B4-BE49-F238E27FC236}">
                    <a16:creationId xmlns:a16="http://schemas.microsoft.com/office/drawing/2014/main" id="{EC41742D-0423-1423-86F3-0EDEA6084A3A}"/>
                  </a:ext>
                </a:extLst>
              </p:cNvPr>
              <p:cNvSpPr/>
              <p:nvPr/>
            </p:nvSpPr>
            <p:spPr>
              <a:xfrm rot="5400000">
                <a:off x="3568110" y="3325814"/>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48" name="אליפסה 47">
                <a:extLst>
                  <a:ext uri="{FF2B5EF4-FFF2-40B4-BE49-F238E27FC236}">
                    <a16:creationId xmlns:a16="http://schemas.microsoft.com/office/drawing/2014/main" id="{994CB414-36D1-A8FC-D196-BE0EF5012D20}"/>
                  </a:ext>
                </a:extLst>
              </p:cNvPr>
              <p:cNvSpPr/>
              <p:nvPr/>
            </p:nvSpPr>
            <p:spPr>
              <a:xfrm rot="5400000">
                <a:off x="3568110" y="3621877"/>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49" name="אליפסה 48">
                <a:extLst>
                  <a:ext uri="{FF2B5EF4-FFF2-40B4-BE49-F238E27FC236}">
                    <a16:creationId xmlns:a16="http://schemas.microsoft.com/office/drawing/2014/main" id="{2D77E709-25CD-8D4C-D862-A23E94615369}"/>
                  </a:ext>
                </a:extLst>
              </p:cNvPr>
              <p:cNvSpPr/>
              <p:nvPr/>
            </p:nvSpPr>
            <p:spPr>
              <a:xfrm rot="5400000">
                <a:off x="3568110" y="4806129"/>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50" name="אליפסה 49">
                <a:extLst>
                  <a:ext uri="{FF2B5EF4-FFF2-40B4-BE49-F238E27FC236}">
                    <a16:creationId xmlns:a16="http://schemas.microsoft.com/office/drawing/2014/main" id="{F55DA67D-72AF-871A-46A9-FF9197F30EE9}"/>
                  </a:ext>
                </a:extLst>
              </p:cNvPr>
              <p:cNvSpPr/>
              <p:nvPr/>
            </p:nvSpPr>
            <p:spPr>
              <a:xfrm rot="5400000">
                <a:off x="3568110" y="5102192"/>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51" name="אליפסה 50">
                <a:extLst>
                  <a:ext uri="{FF2B5EF4-FFF2-40B4-BE49-F238E27FC236}">
                    <a16:creationId xmlns:a16="http://schemas.microsoft.com/office/drawing/2014/main" id="{392574A4-6D80-349A-5705-798045FDCF34}"/>
                  </a:ext>
                </a:extLst>
              </p:cNvPr>
              <p:cNvSpPr/>
              <p:nvPr/>
            </p:nvSpPr>
            <p:spPr>
              <a:xfrm rot="5400000">
                <a:off x="3568111" y="3917941"/>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52" name="אליפסה 51">
                <a:extLst>
                  <a:ext uri="{FF2B5EF4-FFF2-40B4-BE49-F238E27FC236}">
                    <a16:creationId xmlns:a16="http://schemas.microsoft.com/office/drawing/2014/main" id="{F20102ED-DD31-00E3-0167-A66AF9526AA8}"/>
                  </a:ext>
                </a:extLst>
              </p:cNvPr>
              <p:cNvSpPr/>
              <p:nvPr/>
            </p:nvSpPr>
            <p:spPr>
              <a:xfrm rot="5400000">
                <a:off x="3568111" y="4214004"/>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53" name="אליפסה 52">
                <a:extLst>
                  <a:ext uri="{FF2B5EF4-FFF2-40B4-BE49-F238E27FC236}">
                    <a16:creationId xmlns:a16="http://schemas.microsoft.com/office/drawing/2014/main" id="{A77EFF20-40F8-17F9-9D9F-B746EF7506D9}"/>
                  </a:ext>
                </a:extLst>
              </p:cNvPr>
              <p:cNvSpPr/>
              <p:nvPr/>
            </p:nvSpPr>
            <p:spPr>
              <a:xfrm rot="5400000">
                <a:off x="3568111" y="4510067"/>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54" name="אליפסה 53">
                <a:extLst>
                  <a:ext uri="{FF2B5EF4-FFF2-40B4-BE49-F238E27FC236}">
                    <a16:creationId xmlns:a16="http://schemas.microsoft.com/office/drawing/2014/main" id="{5DC637E6-77F1-0DAD-9650-1894A7D1B991}"/>
                  </a:ext>
                </a:extLst>
              </p:cNvPr>
              <p:cNvSpPr/>
              <p:nvPr/>
            </p:nvSpPr>
            <p:spPr>
              <a:xfrm rot="5400000">
                <a:off x="3568111" y="5694316"/>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55" name="אליפסה 54">
                <a:extLst>
                  <a:ext uri="{FF2B5EF4-FFF2-40B4-BE49-F238E27FC236}">
                    <a16:creationId xmlns:a16="http://schemas.microsoft.com/office/drawing/2014/main" id="{EAFFFCFF-AF31-B4B8-849B-7112AF7DBFD0}"/>
                  </a:ext>
                </a:extLst>
              </p:cNvPr>
              <p:cNvSpPr/>
              <p:nvPr/>
            </p:nvSpPr>
            <p:spPr>
              <a:xfrm rot="5400000">
                <a:off x="3568111" y="5398256"/>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grpSp>
        <p:sp>
          <p:nvSpPr>
            <p:cNvPr id="45" name="מלבן 44">
              <a:extLst>
                <a:ext uri="{FF2B5EF4-FFF2-40B4-BE49-F238E27FC236}">
                  <a16:creationId xmlns:a16="http://schemas.microsoft.com/office/drawing/2014/main" id="{B2032A96-9BC5-4F19-BA27-909F5D5CE820}"/>
                </a:ext>
              </a:extLst>
            </p:cNvPr>
            <p:cNvSpPr/>
            <p:nvPr/>
          </p:nvSpPr>
          <p:spPr>
            <a:xfrm>
              <a:off x="3497199" y="2934812"/>
              <a:ext cx="327405" cy="3008788"/>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grpSp>
      <p:sp>
        <p:nvSpPr>
          <p:cNvPr id="56" name="לחצן">
            <a:extLst>
              <a:ext uri="{FF2B5EF4-FFF2-40B4-BE49-F238E27FC236}">
                <a16:creationId xmlns:a16="http://schemas.microsoft.com/office/drawing/2014/main" id="{0D074AAC-9C0E-1BE3-7B70-47220F43397F}"/>
              </a:ext>
            </a:extLst>
          </p:cNvPr>
          <p:cNvSpPr/>
          <p:nvPr/>
        </p:nvSpPr>
        <p:spPr>
          <a:xfrm>
            <a:off x="5853338" y="5390556"/>
            <a:ext cx="2777497" cy="1280826"/>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9DCECB"/>
          </a:solidFill>
          <a:ln w="57150" cap="rnd">
            <a:no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tx1"/>
                </a:solidFill>
                <a:latin typeface="Calibri" panose="020F0502020204030204" pitchFamily="34" charset="0"/>
                <a:cs typeface="+mj-cs"/>
              </a:rPr>
              <a:t>לַחֲצוּ עָלַי</a:t>
            </a:r>
          </a:p>
          <a:p>
            <a:pPr algn="ctr"/>
            <a:r>
              <a:rPr lang="he-IL" sz="2800" dirty="0">
                <a:solidFill>
                  <a:schemeClr val="tx1"/>
                </a:solidFill>
                <a:latin typeface="Calibri" panose="020F0502020204030204" pitchFamily="34" charset="0"/>
                <a:cs typeface="+mj-cs"/>
              </a:rPr>
              <a:t>לְהַצָגַת הַתְשוּבָה.</a:t>
            </a:r>
            <a:endParaRPr lang="en-IL" sz="2800" dirty="0">
              <a:solidFill>
                <a:schemeClr val="tx1"/>
              </a:solidFill>
              <a:cs typeface="+mj-cs"/>
            </a:endParaRPr>
          </a:p>
        </p:txBody>
      </p:sp>
      <p:grpSp>
        <p:nvGrpSpPr>
          <p:cNvPr id="83" name="קבוצה 82">
            <a:extLst>
              <a:ext uri="{FF2B5EF4-FFF2-40B4-BE49-F238E27FC236}">
                <a16:creationId xmlns:a16="http://schemas.microsoft.com/office/drawing/2014/main" id="{65099E33-8FF4-07D3-1202-034B85C0558F}"/>
              </a:ext>
            </a:extLst>
          </p:cNvPr>
          <p:cNvGrpSpPr/>
          <p:nvPr/>
        </p:nvGrpSpPr>
        <p:grpSpPr>
          <a:xfrm>
            <a:off x="4690699" y="210265"/>
            <a:ext cx="4283496" cy="1891669"/>
            <a:chOff x="4713354" y="211118"/>
            <a:chExt cx="4283496" cy="1891669"/>
          </a:xfrm>
        </p:grpSpPr>
        <p:grpSp>
          <p:nvGrpSpPr>
            <p:cNvPr id="77" name="קבוצה 76">
              <a:extLst>
                <a:ext uri="{FF2B5EF4-FFF2-40B4-BE49-F238E27FC236}">
                  <a16:creationId xmlns:a16="http://schemas.microsoft.com/office/drawing/2014/main" id="{1A31B093-63D4-1054-ABC7-FBD9945C451C}"/>
                </a:ext>
              </a:extLst>
            </p:cNvPr>
            <p:cNvGrpSpPr/>
            <p:nvPr/>
          </p:nvGrpSpPr>
          <p:grpSpPr>
            <a:xfrm>
              <a:off x="4713354" y="312639"/>
              <a:ext cx="2488237" cy="1790148"/>
              <a:chOff x="4713354" y="312639"/>
              <a:chExt cx="2488237" cy="1790148"/>
            </a:xfrm>
          </p:grpSpPr>
          <p:grpSp>
            <p:nvGrpSpPr>
              <p:cNvPr id="66" name="קבוצה 65">
                <a:extLst>
                  <a:ext uri="{FF2B5EF4-FFF2-40B4-BE49-F238E27FC236}">
                    <a16:creationId xmlns:a16="http://schemas.microsoft.com/office/drawing/2014/main" id="{23C4FB4A-03D5-A6BC-DFEF-D9EC1074EB67}"/>
                  </a:ext>
                </a:extLst>
              </p:cNvPr>
              <p:cNvGrpSpPr/>
              <p:nvPr/>
            </p:nvGrpSpPr>
            <p:grpSpPr>
              <a:xfrm>
                <a:off x="4713354" y="312639"/>
                <a:ext cx="2488237" cy="463362"/>
                <a:chOff x="4670405" y="312639"/>
                <a:chExt cx="2488237" cy="463362"/>
              </a:xfrm>
            </p:grpSpPr>
            <p:cxnSp>
              <p:nvCxnSpPr>
                <p:cNvPr id="60" name="מחבר ישר 59">
                  <a:extLst>
                    <a:ext uri="{FF2B5EF4-FFF2-40B4-BE49-F238E27FC236}">
                      <a16:creationId xmlns:a16="http://schemas.microsoft.com/office/drawing/2014/main" id="{CC5DDEA0-07CA-F61B-D294-CBF9A5084C24}"/>
                    </a:ext>
                  </a:extLst>
                </p:cNvPr>
                <p:cNvCxnSpPr>
                  <a:cxnSpLocks/>
                </p:cNvCxnSpPr>
                <p:nvPr/>
              </p:nvCxnSpPr>
              <p:spPr>
                <a:xfrm>
                  <a:off x="4670405" y="312639"/>
                  <a:ext cx="0" cy="4633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3" name="מחבר ישר 62">
                  <a:extLst>
                    <a:ext uri="{FF2B5EF4-FFF2-40B4-BE49-F238E27FC236}">
                      <a16:creationId xmlns:a16="http://schemas.microsoft.com/office/drawing/2014/main" id="{8A2DDDAD-4F24-FE00-3E6B-89806A8C975E}"/>
                    </a:ext>
                  </a:extLst>
                </p:cNvPr>
                <p:cNvCxnSpPr>
                  <a:cxnSpLocks/>
                </p:cNvCxnSpPr>
                <p:nvPr/>
              </p:nvCxnSpPr>
              <p:spPr>
                <a:xfrm>
                  <a:off x="5504232" y="312639"/>
                  <a:ext cx="0" cy="4633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4" name="מחבר ישר 63">
                  <a:extLst>
                    <a:ext uri="{FF2B5EF4-FFF2-40B4-BE49-F238E27FC236}">
                      <a16:creationId xmlns:a16="http://schemas.microsoft.com/office/drawing/2014/main" id="{8B868E26-174E-1386-234F-F4A8D68FE58F}"/>
                    </a:ext>
                  </a:extLst>
                </p:cNvPr>
                <p:cNvCxnSpPr>
                  <a:cxnSpLocks/>
                </p:cNvCxnSpPr>
                <p:nvPr/>
              </p:nvCxnSpPr>
              <p:spPr>
                <a:xfrm>
                  <a:off x="6309462" y="312639"/>
                  <a:ext cx="0" cy="4633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5" name="מחבר ישר 64">
                  <a:extLst>
                    <a:ext uri="{FF2B5EF4-FFF2-40B4-BE49-F238E27FC236}">
                      <a16:creationId xmlns:a16="http://schemas.microsoft.com/office/drawing/2014/main" id="{59E3A76E-81C9-3533-BF90-B1D89DB6EFB6}"/>
                    </a:ext>
                  </a:extLst>
                </p:cNvPr>
                <p:cNvCxnSpPr>
                  <a:cxnSpLocks/>
                </p:cNvCxnSpPr>
                <p:nvPr/>
              </p:nvCxnSpPr>
              <p:spPr>
                <a:xfrm>
                  <a:off x="7158642" y="312639"/>
                  <a:ext cx="0" cy="4633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67" name="קבוצה 66">
                <a:extLst>
                  <a:ext uri="{FF2B5EF4-FFF2-40B4-BE49-F238E27FC236}">
                    <a16:creationId xmlns:a16="http://schemas.microsoft.com/office/drawing/2014/main" id="{44B85927-4794-4662-CEB7-CF9A4D9AB3AF}"/>
                  </a:ext>
                </a:extLst>
              </p:cNvPr>
              <p:cNvGrpSpPr/>
              <p:nvPr/>
            </p:nvGrpSpPr>
            <p:grpSpPr>
              <a:xfrm>
                <a:off x="4713354" y="960319"/>
                <a:ext cx="2488237" cy="463362"/>
                <a:chOff x="4670405" y="312639"/>
                <a:chExt cx="2488237" cy="463362"/>
              </a:xfrm>
            </p:grpSpPr>
            <p:cxnSp>
              <p:nvCxnSpPr>
                <p:cNvPr id="68" name="מחבר ישר 67">
                  <a:extLst>
                    <a:ext uri="{FF2B5EF4-FFF2-40B4-BE49-F238E27FC236}">
                      <a16:creationId xmlns:a16="http://schemas.microsoft.com/office/drawing/2014/main" id="{FF56E4E4-8A4D-3DAF-C488-713DA91731AF}"/>
                    </a:ext>
                  </a:extLst>
                </p:cNvPr>
                <p:cNvCxnSpPr>
                  <a:cxnSpLocks/>
                </p:cNvCxnSpPr>
                <p:nvPr/>
              </p:nvCxnSpPr>
              <p:spPr>
                <a:xfrm>
                  <a:off x="4670405" y="312639"/>
                  <a:ext cx="0" cy="4633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9" name="מחבר ישר 68">
                  <a:extLst>
                    <a:ext uri="{FF2B5EF4-FFF2-40B4-BE49-F238E27FC236}">
                      <a16:creationId xmlns:a16="http://schemas.microsoft.com/office/drawing/2014/main" id="{30CC6635-86B7-936C-9796-D27B10BB29E0}"/>
                    </a:ext>
                  </a:extLst>
                </p:cNvPr>
                <p:cNvCxnSpPr>
                  <a:cxnSpLocks/>
                </p:cNvCxnSpPr>
                <p:nvPr/>
              </p:nvCxnSpPr>
              <p:spPr>
                <a:xfrm>
                  <a:off x="5504232" y="312639"/>
                  <a:ext cx="0" cy="4633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0" name="מחבר ישר 69">
                  <a:extLst>
                    <a:ext uri="{FF2B5EF4-FFF2-40B4-BE49-F238E27FC236}">
                      <a16:creationId xmlns:a16="http://schemas.microsoft.com/office/drawing/2014/main" id="{11BDA1AD-75A9-AC2F-990A-D430AF763C51}"/>
                    </a:ext>
                  </a:extLst>
                </p:cNvPr>
                <p:cNvCxnSpPr>
                  <a:cxnSpLocks/>
                </p:cNvCxnSpPr>
                <p:nvPr/>
              </p:nvCxnSpPr>
              <p:spPr>
                <a:xfrm>
                  <a:off x="6309462" y="312639"/>
                  <a:ext cx="0" cy="4633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1" name="מחבר ישר 70">
                  <a:extLst>
                    <a:ext uri="{FF2B5EF4-FFF2-40B4-BE49-F238E27FC236}">
                      <a16:creationId xmlns:a16="http://schemas.microsoft.com/office/drawing/2014/main" id="{D7CE5E38-44EE-9DB0-D55C-2145BEA7C3A8}"/>
                    </a:ext>
                  </a:extLst>
                </p:cNvPr>
                <p:cNvCxnSpPr>
                  <a:cxnSpLocks/>
                </p:cNvCxnSpPr>
                <p:nvPr/>
              </p:nvCxnSpPr>
              <p:spPr>
                <a:xfrm>
                  <a:off x="7158642" y="312639"/>
                  <a:ext cx="0" cy="4633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72" name="קבוצה 71">
                <a:extLst>
                  <a:ext uri="{FF2B5EF4-FFF2-40B4-BE49-F238E27FC236}">
                    <a16:creationId xmlns:a16="http://schemas.microsoft.com/office/drawing/2014/main" id="{90C5C601-5230-4E84-4CFD-243A9F313811}"/>
                  </a:ext>
                </a:extLst>
              </p:cNvPr>
              <p:cNvGrpSpPr/>
              <p:nvPr/>
            </p:nvGrpSpPr>
            <p:grpSpPr>
              <a:xfrm>
                <a:off x="4713354" y="1639425"/>
                <a:ext cx="2488237" cy="463362"/>
                <a:chOff x="4670405" y="312639"/>
                <a:chExt cx="2488237" cy="463362"/>
              </a:xfrm>
            </p:grpSpPr>
            <p:cxnSp>
              <p:nvCxnSpPr>
                <p:cNvPr id="73" name="מחבר ישר 72">
                  <a:extLst>
                    <a:ext uri="{FF2B5EF4-FFF2-40B4-BE49-F238E27FC236}">
                      <a16:creationId xmlns:a16="http://schemas.microsoft.com/office/drawing/2014/main" id="{E1DA47D3-32E3-051C-6A78-E73B4A1E19EF}"/>
                    </a:ext>
                  </a:extLst>
                </p:cNvPr>
                <p:cNvCxnSpPr>
                  <a:cxnSpLocks/>
                </p:cNvCxnSpPr>
                <p:nvPr/>
              </p:nvCxnSpPr>
              <p:spPr>
                <a:xfrm>
                  <a:off x="4670405" y="312639"/>
                  <a:ext cx="0" cy="4633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4" name="מחבר ישר 73">
                  <a:extLst>
                    <a:ext uri="{FF2B5EF4-FFF2-40B4-BE49-F238E27FC236}">
                      <a16:creationId xmlns:a16="http://schemas.microsoft.com/office/drawing/2014/main" id="{BE833260-7124-85FE-D64F-B4609547D8CB}"/>
                    </a:ext>
                  </a:extLst>
                </p:cNvPr>
                <p:cNvCxnSpPr>
                  <a:cxnSpLocks/>
                </p:cNvCxnSpPr>
                <p:nvPr/>
              </p:nvCxnSpPr>
              <p:spPr>
                <a:xfrm>
                  <a:off x="5504232" y="312639"/>
                  <a:ext cx="0" cy="4633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5" name="מחבר ישר 74">
                  <a:extLst>
                    <a:ext uri="{FF2B5EF4-FFF2-40B4-BE49-F238E27FC236}">
                      <a16:creationId xmlns:a16="http://schemas.microsoft.com/office/drawing/2014/main" id="{B12132CB-8ABC-7594-F6E8-DE24EC549538}"/>
                    </a:ext>
                  </a:extLst>
                </p:cNvPr>
                <p:cNvCxnSpPr>
                  <a:cxnSpLocks/>
                </p:cNvCxnSpPr>
                <p:nvPr/>
              </p:nvCxnSpPr>
              <p:spPr>
                <a:xfrm>
                  <a:off x="6309462" y="312639"/>
                  <a:ext cx="0" cy="4633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6" name="מחבר ישר 75">
                  <a:extLst>
                    <a:ext uri="{FF2B5EF4-FFF2-40B4-BE49-F238E27FC236}">
                      <a16:creationId xmlns:a16="http://schemas.microsoft.com/office/drawing/2014/main" id="{3BF6D8D0-34A4-B2A9-ACB5-8460939F804E}"/>
                    </a:ext>
                  </a:extLst>
                </p:cNvPr>
                <p:cNvCxnSpPr>
                  <a:cxnSpLocks/>
                </p:cNvCxnSpPr>
                <p:nvPr/>
              </p:nvCxnSpPr>
              <p:spPr>
                <a:xfrm>
                  <a:off x="7158642" y="312639"/>
                  <a:ext cx="0" cy="4633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grpSp>
        <p:cxnSp>
          <p:nvCxnSpPr>
            <p:cNvPr id="79" name="מחבר ישר 78">
              <a:extLst>
                <a:ext uri="{FF2B5EF4-FFF2-40B4-BE49-F238E27FC236}">
                  <a16:creationId xmlns:a16="http://schemas.microsoft.com/office/drawing/2014/main" id="{C61A24BD-5408-482A-AF24-A382236F6A75}"/>
                </a:ext>
              </a:extLst>
            </p:cNvPr>
            <p:cNvCxnSpPr>
              <a:cxnSpLocks/>
            </p:cNvCxnSpPr>
            <p:nvPr/>
          </p:nvCxnSpPr>
          <p:spPr>
            <a:xfrm>
              <a:off x="8996850" y="211118"/>
              <a:ext cx="0" cy="4633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58" name="תמונה 57" descr="תמונה שמכילה אוסף תמונות&#10;&#10;התיאור נוצר באופן אוטומטי">
            <a:extLst>
              <a:ext uri="{FF2B5EF4-FFF2-40B4-BE49-F238E27FC236}">
                <a16:creationId xmlns:a16="http://schemas.microsoft.com/office/drawing/2014/main" id="{97196FD9-B35E-E942-E03C-54CECBAD9F31}"/>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9205" b="90280" l="10000" r="95659">
                        <a14:foregroundMark x1="50341" y1="41016" x2="48091" y2="25184"/>
                        <a14:foregroundMark x1="48091" y1="25184" x2="51614" y2="20324"/>
                        <a14:foregroundMark x1="52477" y1="9205" x2="52477" y2="9205"/>
                        <a14:foregroundMark x1="64955" y1="19661" x2="65659" y2="20324"/>
                        <a14:foregroundMark x1="68023" y1="19219" x2="68023" y2="19219"/>
                        <a14:foregroundMark x1="61250" y1="19588" x2="61250" y2="19588"/>
                        <a14:foregroundMark x1="65364" y1="22901" x2="65023" y2="20619"/>
                        <a14:foregroundMark x1="69295" y1="25405" x2="69295" y2="25405"/>
                        <a14:foregroundMark x1="69659" y1="26215" x2="69773" y2="25847"/>
                        <a14:foregroundMark x1="70023" y1="28277" x2="70023" y2="28277"/>
                        <a14:foregroundMark x1="61909" y1="44035" x2="61523" y2="43373"/>
                        <a14:foregroundMark x1="64250" y1="59352" x2="62568" y2="73049"/>
                        <a14:foregroundMark x1="62568" y1="73049" x2="66091" y2="88365"/>
                        <a14:foregroundMark x1="64818" y1="71208" x2="64682" y2="69956"/>
                        <a14:foregroundMark x1="52750" y1="60383" x2="49523" y2="68189"/>
                        <a14:foregroundMark x1="49523" y1="68189" x2="47545" y2="81075"/>
                        <a14:foregroundMark x1="47545" y1="81075" x2="51250" y2="85714"/>
                        <a14:foregroundMark x1="51250" y1="85714" x2="52364" y2="89985"/>
                        <a14:foregroundMark x1="53068" y1="70619" x2="53000" y2="69809"/>
                        <a14:foregroundMark x1="47455" y1="68041" x2="47864" y2="67820"/>
                        <a14:foregroundMark x1="46955" y1="68262" x2="48023" y2="69809"/>
                        <a14:foregroundMark x1="53136" y1="67673" x2="52136" y2="68262"/>
                        <a14:foregroundMark x1="39682" y1="60898" x2="38409" y2="73417"/>
                        <a14:foregroundMark x1="38409" y1="73417" x2="31386" y2="81222"/>
                        <a14:foregroundMark x1="31909" y1="60236" x2="33341" y2="67084"/>
                        <a14:foregroundMark x1="37000" y1="85788" x2="38250" y2="90427"/>
                        <a14:foregroundMark x1="37841" y1="44624" x2="38682" y2="29602"/>
                        <a14:foregroundMark x1="38682" y1="29602" x2="38091" y2="16716"/>
                        <a14:foregroundMark x1="38091" y1="16716" x2="33955" y2="14801"/>
                        <a14:foregroundMark x1="33955" y1="14801" x2="32341" y2="27172"/>
                        <a14:foregroundMark x1="32341" y1="27172" x2="34182" y2="39691"/>
                        <a14:foregroundMark x1="34182" y1="39691" x2="33386" y2="44698"/>
                        <a14:foregroundMark x1="86809" y1="23343" x2="86659" y2="20987"/>
                        <a14:foregroundMark x1="86936" y1="25331" x2="86809" y2="23343"/>
                        <a14:foregroundMark x1="88159" y1="44551" x2="86936" y2="25331"/>
                        <a14:foregroundMark x1="88841" y1="14286" x2="90318" y2="21355"/>
                        <a14:foregroundMark x1="90545" y1="12813" x2="93091" y2="24374"/>
                        <a14:foregroundMark x1="93030" y1="25626" x2="92364" y2="39249"/>
                        <a14:foregroundMark x1="93091" y1="24374" x2="93030" y2="25626"/>
                        <a14:foregroundMark x1="92364" y1="39249" x2="91227" y2="40280"/>
                        <a14:foregroundMark x1="94560" y1="25626" x2="93977" y2="31296"/>
                        <a14:foregroundMark x1="94886" y1="22459" x2="94560" y2="25626"/>
                        <a14:foregroundMark x1="94432" y1="38292" x2="95659" y2="41311"/>
                        <a14:foregroundMark x1="90568" y1="59573" x2="88955" y2="74521"/>
                        <a14:foregroundMark x1="88955" y1="74521" x2="93409" y2="80854"/>
                        <a14:foregroundMark x1="93409" y1="80854" x2="93773" y2="59352"/>
                        <a14:foregroundMark x1="77295" y1="15758" x2="75659" y2="28866"/>
                        <a14:foregroundMark x1="75659" y1="28866" x2="78136" y2="39323"/>
                        <a14:foregroundMark x1="78738" y1="38508" x2="81727" y2="34462"/>
                        <a14:foregroundMark x1="81727" y1="34462" x2="80545" y2="20324"/>
                        <a14:foregroundMark x1="80545" y1="20324" x2="77545" y2="17378"/>
                        <a14:foregroundMark x1="77473" y1="40869" x2="77659" y2="39838"/>
                        <a14:foregroundMark x1="76955" y1="43741" x2="77473" y2="40869"/>
                        <a14:foregroundMark x1="78045" y1="39175" x2="78068" y2="39912"/>
                        <a14:foregroundMark x1="81886" y1="15317" x2="81386" y2="18189"/>
                        <a14:foregroundMark x1="75455" y1="17158" x2="75136" y2="15685"/>
                        <a14:foregroundMark x1="74659" y1="39838" x2="74705" y2="39985"/>
                        <a14:foregroundMark x1="75205" y1="41311" x2="75205" y2="41090"/>
                        <a14:foregroundMark x1="75705" y1="41016" x2="75705" y2="41016"/>
                        <a14:foregroundMark x1="82250" y1="41311" x2="82250" y2="41311"/>
                        <a14:foregroundMark x1="81091" y1="40943" x2="81091" y2="40943"/>
                        <a14:foregroundMark x1="48023" y1="18999" x2="51614" y2="16789"/>
                        <a14:foregroundMark x1="47136" y1="9205" x2="47205" y2="9205"/>
                        <a14:foregroundMark x1="81389" y1="60670" x2="78159" y2="62150"/>
                        <a14:foregroundMark x1="82659" y1="60088" x2="81943" y2="60416"/>
                        <a14:foregroundMark x1="78159" y1="62150" x2="75500" y2="72165"/>
                        <a14:foregroundMark x1="75500" y1="72165" x2="77273" y2="84683"/>
                        <a14:foregroundMark x1="77273" y1="84683" x2="81318" y2="81591"/>
                        <a14:foregroundMark x1="81318" y1="81591" x2="81659" y2="68778"/>
                        <a14:foregroundMark x1="81659" y1="68778" x2="83159" y2="58100"/>
                        <a14:foregroundMark x1="74977" y1="58100" x2="75500" y2="62150"/>
                        <a14:foregroundMark x1="63205" y1="64728" x2="62136" y2="78498"/>
                        <a14:foregroundMark x1="62136" y1="78498" x2="66091" y2="81517"/>
                        <a14:foregroundMark x1="66091" y1="81517" x2="66500" y2="67231"/>
                        <a14:foregroundMark x1="19841" y1="21281" x2="19750" y2="35862"/>
                        <a14:foregroundMark x1="19750" y1="35862" x2="23705" y2="32106"/>
                        <a14:foregroundMark x1="23705" y1="32106" x2="20659" y2="21281"/>
                        <a14:foregroundMark x1="20659" y1="21281" x2="19545" y2="21723"/>
                        <a14:foregroundMark x1="18409" y1="12297" x2="18364" y2="12297"/>
                        <a14:foregroundMark x1="21250" y1="10898" x2="21182" y2="11635"/>
                        <a14:foregroundMark x1="24023" y1="14359" x2="23614" y2="14580"/>
                        <a14:foregroundMark x1="23705" y1="12150" x2="23705" y2="12224"/>
                        <a14:foregroundMark x1="20955" y1="9647" x2="20432" y2="12518"/>
                        <a14:foregroundMark x1="24295" y1="12297" x2="23727" y2="15979"/>
                        <a14:foregroundMark x1="21705" y1="14728" x2="21705" y2="14728"/>
                        <a14:foregroundMark x1="21932" y1="10604" x2="21932" y2="10604"/>
                        <a14:foregroundMark x1="18182" y1="13844" x2="18182" y2="13844"/>
                        <a14:foregroundMark x1="19614" y1="12813" x2="19614" y2="12813"/>
                        <a14:foregroundMark x1="61477" y1="10677" x2="61477" y2="10677"/>
                        <a14:foregroundMark x1="24364" y1="74448" x2="20705" y2="84536"/>
                        <a14:foregroundMark x1="20705" y1="84536" x2="17886" y2="74890"/>
                        <a14:foregroundMark x1="17886" y1="74890" x2="20750" y2="65243"/>
                        <a14:foregroundMark x1="20750" y1="65243" x2="22864" y2="69440"/>
                        <a14:foregroundMark x1="18818" y1="64507" x2="18023" y2="61782"/>
                        <a14:foregroundMark x1="25023" y1="62150" x2="24295" y2="65979"/>
                        <a14:foregroundMark x1="75136" y1="14507" x2="75136" y2="14507"/>
                        <a14:foregroundMark x1="67795" y1="10457" x2="67818" y2="10457"/>
                        <a14:backgroundMark x1="76523" y1="39323" x2="76205" y2="40280"/>
                        <a14:backgroundMark x1="78409" y1="38071" x2="78271" y2="39103"/>
                        <a14:backgroundMark x1="78455" y1="40869" x2="78455" y2="40869"/>
                        <a14:backgroundMark x1="93886" y1="25626" x2="93886" y2="25626"/>
                        <a14:backgroundMark x1="87591" y1="25331" x2="87591" y2="25331"/>
                        <a14:backgroundMark x1="87864" y1="23343" x2="87864" y2="23343"/>
                        <a14:backgroundMark x1="81500" y1="60162" x2="81500" y2="60162"/>
                        <a14:backgroundMark x1="81818" y1="59794" x2="81227" y2="59867"/>
                        <a14:backgroundMark x1="22159" y1="17378" x2="22159" y2="17378"/>
                        <a14:backgroundMark x1="20273" y1="17894" x2="20273" y2="17894"/>
                      </a14:backgroundRemoval>
                    </a14:imgEffect>
                  </a14:imgLayer>
                </a14:imgProps>
              </a:ext>
              <a:ext uri="{28A0092B-C50C-407E-A947-70E740481C1C}">
                <a14:useLocalDpi xmlns:a14="http://schemas.microsoft.com/office/drawing/2010/main" val="0"/>
              </a:ext>
            </a:extLst>
          </a:blip>
          <a:srcRect l="87473" t="55296" r="3262" b="5061"/>
          <a:stretch/>
        </p:blipFill>
        <p:spPr>
          <a:xfrm>
            <a:off x="382569" y="4368319"/>
            <a:ext cx="1858249" cy="2453532"/>
          </a:xfrm>
          <a:prstGeom prst="rect">
            <a:avLst/>
          </a:prstGeom>
        </p:spPr>
      </p:pic>
    </p:spTree>
    <p:extLst>
      <p:ext uri="{BB962C8B-B14F-4D97-AF65-F5344CB8AC3E}">
        <p14:creationId xmlns:p14="http://schemas.microsoft.com/office/powerpoint/2010/main" val="2906958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1" nodeType="withEffect">
                                  <p:stCondLst>
                                    <p:cond delay="0"/>
                                  </p:stCondLst>
                                  <p:childTnLst>
                                    <p:set>
                                      <p:cBhvr>
                                        <p:cTn id="6" dur="1" fill="hold">
                                          <p:stCondLst>
                                            <p:cond delay="0"/>
                                          </p:stCondLst>
                                        </p:cTn>
                                        <p:tgtEl>
                                          <p:spTgt spid="5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6"/>
                    </p:tgtEl>
                  </p:cond>
                </p:stCondLst>
                <p:endSync evt="end" delay="0">
                  <p:rtn val="all"/>
                </p:endSync>
                <p:childTnLst>
                  <p:par>
                    <p:cTn id="8" fill="hold">
                      <p:stCondLst>
                        <p:cond delay="0"/>
                      </p:stCondLst>
                      <p:childTnLst>
                        <p:par>
                          <p:cTn id="9" fill="hold">
                            <p:stCondLst>
                              <p:cond delay="0"/>
                            </p:stCondLst>
                            <p:childTnLst>
                              <p:par>
                                <p:cTn id="10" presetID="1" presetClass="exit" presetSubtype="0" fill="hold" grpId="0" nodeType="withEffect">
                                  <p:stCondLst>
                                    <p:cond delay="0"/>
                                  </p:stCondLst>
                                  <p:childTnLst>
                                    <p:set>
                                      <p:cBhvr>
                                        <p:cTn id="11" dur="1" fill="hold">
                                          <p:stCondLst>
                                            <p:cond delay="0"/>
                                          </p:stCondLst>
                                        </p:cTn>
                                        <p:tgtEl>
                                          <p:spTgt spid="56"/>
                                        </p:tgtEl>
                                        <p:attrNameLst>
                                          <p:attrName>style.visibility</p:attrName>
                                        </p:attrNameLst>
                                      </p:cBhvr>
                                      <p:to>
                                        <p:strVal val="hidden"/>
                                      </p:to>
                                    </p:set>
                                  </p:childTnLst>
                                </p:cTn>
                              </p:par>
                              <p:par>
                                <p:cTn id="12" presetID="1" presetClass="entr" presetSubtype="0" fill="hold" grpId="0" nodeType="withEffect">
                                  <p:stCondLst>
                                    <p:cond delay="0"/>
                                  </p:stCondLst>
                                  <p:childTnLst>
                                    <p:set>
                                      <p:cBhvr>
                                        <p:cTn id="13" dur="1" fill="hold">
                                          <p:stCondLst>
                                            <p:cond delay="0"/>
                                          </p:stCondLst>
                                        </p:cTn>
                                        <p:tgtEl>
                                          <p:spTgt spid="57"/>
                                        </p:tgtEl>
                                        <p:attrNameLst>
                                          <p:attrName>style.visibility</p:attrName>
                                        </p:attrNameLst>
                                      </p:cBhvr>
                                      <p:to>
                                        <p:strVal val="visible"/>
                                      </p:to>
                                    </p:set>
                                  </p:childTnLst>
                                </p:cTn>
                              </p:par>
                            </p:childTnLst>
                          </p:cTn>
                        </p:par>
                        <p:par>
                          <p:cTn id="14" fill="hold">
                            <p:stCondLst>
                              <p:cond delay="0"/>
                            </p:stCondLst>
                            <p:childTnLst>
                              <p:par>
                                <p:cTn id="15" presetID="22" presetClass="entr" presetSubtype="1" fill="hold" nodeType="afterEffect">
                                  <p:stCondLst>
                                    <p:cond delay="0"/>
                                  </p:stCondLst>
                                  <p:childTnLst>
                                    <p:set>
                                      <p:cBhvr>
                                        <p:cTn id="16" dur="1" fill="hold">
                                          <p:stCondLst>
                                            <p:cond delay="0"/>
                                          </p:stCondLst>
                                        </p:cTn>
                                        <p:tgtEl>
                                          <p:spTgt spid="83"/>
                                        </p:tgtEl>
                                        <p:attrNameLst>
                                          <p:attrName>style.visibility</p:attrName>
                                        </p:attrNameLst>
                                      </p:cBhvr>
                                      <p:to>
                                        <p:strVal val="visible"/>
                                      </p:to>
                                    </p:set>
                                    <p:animEffect transition="in" filter="wipe(up)">
                                      <p:cBhvr>
                                        <p:cTn id="17" dur="500"/>
                                        <p:tgtEl>
                                          <p:spTgt spid="83"/>
                                        </p:tgtEl>
                                      </p:cBhvr>
                                    </p:animEffect>
                                  </p:childTnLst>
                                </p:cTn>
                              </p:par>
                              <p:par>
                                <p:cTn id="18" presetID="1" presetClass="exit" presetSubtype="0" fill="hold" grpId="1" nodeType="withEffect">
                                  <p:stCondLst>
                                    <p:cond delay="0"/>
                                  </p:stCondLst>
                                  <p:childTnLst>
                                    <p:set>
                                      <p:cBhvr>
                                        <p:cTn id="19" dur="1" fill="hold">
                                          <p:stCondLst>
                                            <p:cond delay="0"/>
                                          </p:stCondLst>
                                        </p:cTn>
                                        <p:tgtEl>
                                          <p:spTgt spid="84"/>
                                        </p:tgtEl>
                                        <p:attrNameLst>
                                          <p:attrName>style.visibility</p:attrName>
                                        </p:attrNameLst>
                                      </p:cBhvr>
                                      <p:to>
                                        <p:strVal val="hidden"/>
                                      </p:to>
                                    </p:set>
                                  </p:childTnLst>
                                </p:cTn>
                              </p:par>
                            </p:childTnLst>
                          </p:cTn>
                        </p:par>
                      </p:childTnLst>
                    </p:cTn>
                  </p:par>
                </p:childTnLst>
              </p:cTn>
              <p:nextCondLst>
                <p:cond evt="onClick" delay="0">
                  <p:tgtEl>
                    <p:spTgt spid="56"/>
                  </p:tgtEl>
                </p:cond>
              </p:nextCondLst>
            </p:seq>
          </p:childTnLst>
        </p:cTn>
      </p:par>
    </p:tnLst>
    <p:bldLst>
      <p:bldP spid="84" grpId="1" animBg="1"/>
      <p:bldP spid="57" grpId="0" animBg="1"/>
      <p:bldP spid="57" grpId="1" animBg="1"/>
      <p:bldP spid="5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בועת דיבור: אליפסה 83">
            <a:extLst>
              <a:ext uri="{FF2B5EF4-FFF2-40B4-BE49-F238E27FC236}">
                <a16:creationId xmlns:a16="http://schemas.microsoft.com/office/drawing/2014/main" id="{2EF15D8A-2219-D9AF-6DAE-77ACE356F902}"/>
              </a:ext>
            </a:extLst>
          </p:cNvPr>
          <p:cNvSpPr/>
          <p:nvPr/>
        </p:nvSpPr>
        <p:spPr>
          <a:xfrm>
            <a:off x="6810777" y="3632083"/>
            <a:ext cx="3742210" cy="1783681"/>
          </a:xfrm>
          <a:prstGeom prst="wedgeEllipseCallout">
            <a:avLst>
              <a:gd name="adj1" fmla="val 64821"/>
              <a:gd name="adj2" fmla="val 62985"/>
            </a:avLst>
          </a:prstGeom>
          <a:solidFill>
            <a:srgbClr val="CBA9E5"/>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latin typeface="Calibri" panose="020F0502020204030204" pitchFamily="34" charset="0"/>
                <a:cs typeface="+mj-cs"/>
              </a:rPr>
              <a:t>הַאִם הַמִסְפָּר 60 זוּגִי?</a:t>
            </a:r>
            <a:endParaRPr lang="en-US" sz="2800" dirty="0">
              <a:solidFill>
                <a:schemeClr val="tx1"/>
              </a:solidFill>
              <a:latin typeface="Calibri" panose="020F0502020204030204" pitchFamily="34" charset="0"/>
              <a:cs typeface="+mj-cs"/>
            </a:endParaRPr>
          </a:p>
        </p:txBody>
      </p:sp>
      <p:sp>
        <p:nvSpPr>
          <p:cNvPr id="57" name="בועת דיבור: אליפסה 56">
            <a:extLst>
              <a:ext uri="{FF2B5EF4-FFF2-40B4-BE49-F238E27FC236}">
                <a16:creationId xmlns:a16="http://schemas.microsoft.com/office/drawing/2014/main" id="{5CBB2FD1-0E5F-45AC-48F0-E63CF872F5CC}"/>
              </a:ext>
            </a:extLst>
          </p:cNvPr>
          <p:cNvSpPr/>
          <p:nvPr/>
        </p:nvSpPr>
        <p:spPr>
          <a:xfrm>
            <a:off x="597014" y="2184107"/>
            <a:ext cx="6005662" cy="3015993"/>
          </a:xfrm>
          <a:prstGeom prst="wedgeEllipseCallout">
            <a:avLst>
              <a:gd name="adj1" fmla="val -42716"/>
              <a:gd name="adj2" fmla="val 90560"/>
            </a:avLst>
          </a:prstGeom>
          <a:solidFill>
            <a:srgbClr val="56C9E8"/>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latin typeface="Calibri" panose="020F0502020204030204" pitchFamily="34" charset="0"/>
                <a:cs typeface="+mj-cs"/>
              </a:rPr>
              <a:t>כֵּן!</a:t>
            </a:r>
          </a:p>
          <a:p>
            <a:pPr algn="ctr"/>
            <a:r>
              <a:rPr lang="he-IL" sz="2800" dirty="0">
                <a:solidFill>
                  <a:schemeClr val="tx1"/>
                </a:solidFill>
                <a:latin typeface="Calibri" panose="020F0502020204030204" pitchFamily="34" charset="0"/>
                <a:cs typeface="+mj-cs"/>
              </a:rPr>
              <a:t>בַּמִסְפָּר 60 יֵש שֵש עֲשָׂרוֹת. </a:t>
            </a:r>
          </a:p>
          <a:p>
            <a:pPr algn="ctr"/>
            <a:r>
              <a:rPr lang="he-IL" sz="2800" dirty="0">
                <a:solidFill>
                  <a:schemeClr val="tx1"/>
                </a:solidFill>
                <a:latin typeface="Calibri" panose="020F0502020204030204" pitchFamily="34" charset="0"/>
                <a:cs typeface="+mj-cs"/>
              </a:rPr>
              <a:t>כָּל עֶשֶׂר חִלַקְנוּ לַ־5 זוּגוֹת.</a:t>
            </a:r>
          </a:p>
          <a:p>
            <a:pPr algn="ctr"/>
            <a:endParaRPr lang="he-IL" sz="2800" dirty="0">
              <a:solidFill>
                <a:schemeClr val="tx1"/>
              </a:solidFill>
              <a:latin typeface="Calibri" panose="020F0502020204030204" pitchFamily="34" charset="0"/>
              <a:cs typeface="+mj-cs"/>
            </a:endParaRPr>
          </a:p>
          <a:p>
            <a:pPr algn="ctr"/>
            <a:r>
              <a:rPr lang="he-IL" sz="2800" dirty="0">
                <a:solidFill>
                  <a:schemeClr val="tx1"/>
                </a:solidFill>
                <a:latin typeface="Calibri" panose="020F0502020204030204" pitchFamily="34" charset="0"/>
                <a:cs typeface="+mj-cs"/>
              </a:rPr>
              <a:t>בְּ־60 יֵש 30 זוּגוֹת.</a:t>
            </a:r>
            <a:endParaRPr lang="en-US" sz="2800" dirty="0">
              <a:solidFill>
                <a:schemeClr val="tx1"/>
              </a:solidFill>
              <a:latin typeface="Calibri" panose="020F0502020204030204" pitchFamily="34" charset="0"/>
              <a:cs typeface="+mj-cs"/>
            </a:endParaRPr>
          </a:p>
        </p:txBody>
      </p:sp>
      <p:pic>
        <p:nvPicPr>
          <p:cNvPr id="2" name="תמונה 1" descr="תמונה שמכילה אוסף תמונות&#10;&#10;התיאור נוצר באופן אוטומטי">
            <a:extLst>
              <a:ext uri="{FF2B5EF4-FFF2-40B4-BE49-F238E27FC236}">
                <a16:creationId xmlns:a16="http://schemas.microsoft.com/office/drawing/2014/main" id="{B170D5AF-5A60-EEDC-E0B0-6291CB40DA69}"/>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9205" b="90280" l="10000" r="95659">
                        <a14:foregroundMark x1="50341" y1="41016" x2="48091" y2="25184"/>
                        <a14:foregroundMark x1="48091" y1="25184" x2="51614" y2="20324"/>
                        <a14:foregroundMark x1="52477" y1="9205" x2="52477" y2="9205"/>
                        <a14:foregroundMark x1="64955" y1="19661" x2="65659" y2="20324"/>
                        <a14:foregroundMark x1="68023" y1="19219" x2="68023" y2="19219"/>
                        <a14:foregroundMark x1="61250" y1="19588" x2="61250" y2="19588"/>
                        <a14:foregroundMark x1="65364" y1="22901" x2="65023" y2="20619"/>
                        <a14:foregroundMark x1="69295" y1="25405" x2="69295" y2="25405"/>
                        <a14:foregroundMark x1="69659" y1="26215" x2="69773" y2="25847"/>
                        <a14:foregroundMark x1="70023" y1="28277" x2="70023" y2="28277"/>
                        <a14:foregroundMark x1="61909" y1="44035" x2="61523" y2="43373"/>
                        <a14:foregroundMark x1="64250" y1="59352" x2="62568" y2="73049"/>
                        <a14:foregroundMark x1="62568" y1="73049" x2="66091" y2="88365"/>
                        <a14:foregroundMark x1="64818" y1="71208" x2="64682" y2="69956"/>
                        <a14:foregroundMark x1="52750" y1="60383" x2="49523" y2="68189"/>
                        <a14:foregroundMark x1="49523" y1="68189" x2="47545" y2="81075"/>
                        <a14:foregroundMark x1="47545" y1="81075" x2="51250" y2="85714"/>
                        <a14:foregroundMark x1="51250" y1="85714" x2="52364" y2="89985"/>
                        <a14:foregroundMark x1="53068" y1="70619" x2="53000" y2="69809"/>
                        <a14:foregroundMark x1="47455" y1="68041" x2="47864" y2="67820"/>
                        <a14:foregroundMark x1="46955" y1="68262" x2="48023" y2="69809"/>
                        <a14:foregroundMark x1="53136" y1="67673" x2="52136" y2="68262"/>
                        <a14:foregroundMark x1="39682" y1="60898" x2="38409" y2="73417"/>
                        <a14:foregroundMark x1="38409" y1="73417" x2="31386" y2="81222"/>
                        <a14:foregroundMark x1="31909" y1="60236" x2="33341" y2="67084"/>
                        <a14:foregroundMark x1="37000" y1="85788" x2="38250" y2="90427"/>
                        <a14:foregroundMark x1="37841" y1="44624" x2="38682" y2="29602"/>
                        <a14:foregroundMark x1="38682" y1="29602" x2="38091" y2="16716"/>
                        <a14:foregroundMark x1="38091" y1="16716" x2="33955" y2="14801"/>
                        <a14:foregroundMark x1="33955" y1="14801" x2="32341" y2="27172"/>
                        <a14:foregroundMark x1="32341" y1="27172" x2="34182" y2="39691"/>
                        <a14:foregroundMark x1="34182" y1="39691" x2="33386" y2="44698"/>
                        <a14:foregroundMark x1="86809" y1="23343" x2="86659" y2="20987"/>
                        <a14:foregroundMark x1="86936" y1="25331" x2="86809" y2="23343"/>
                        <a14:foregroundMark x1="88159" y1="44551" x2="86936" y2="25331"/>
                        <a14:foregroundMark x1="88841" y1="14286" x2="90318" y2="21355"/>
                        <a14:foregroundMark x1="90545" y1="12813" x2="93091" y2="24374"/>
                        <a14:foregroundMark x1="93030" y1="25626" x2="92364" y2="39249"/>
                        <a14:foregroundMark x1="93091" y1="24374" x2="93030" y2="25626"/>
                        <a14:foregroundMark x1="92364" y1="39249" x2="91227" y2="40280"/>
                        <a14:foregroundMark x1="94560" y1="25626" x2="93977" y2="31296"/>
                        <a14:foregroundMark x1="94886" y1="22459" x2="94560" y2="25626"/>
                        <a14:foregroundMark x1="94432" y1="38292" x2="95659" y2="41311"/>
                        <a14:foregroundMark x1="90568" y1="59573" x2="88955" y2="74521"/>
                        <a14:foregroundMark x1="88955" y1="74521" x2="93409" y2="80854"/>
                        <a14:foregroundMark x1="93409" y1="80854" x2="93773" y2="59352"/>
                        <a14:foregroundMark x1="77295" y1="15758" x2="75659" y2="28866"/>
                        <a14:foregroundMark x1="75659" y1="28866" x2="78136" y2="39323"/>
                        <a14:foregroundMark x1="78738" y1="38508" x2="81727" y2="34462"/>
                        <a14:foregroundMark x1="81727" y1="34462" x2="80545" y2="20324"/>
                        <a14:foregroundMark x1="80545" y1="20324" x2="77545" y2="17378"/>
                        <a14:foregroundMark x1="77473" y1="40869" x2="77659" y2="39838"/>
                        <a14:foregroundMark x1="76955" y1="43741" x2="77473" y2="40869"/>
                        <a14:foregroundMark x1="78045" y1="39175" x2="78068" y2="39912"/>
                        <a14:foregroundMark x1="81886" y1="15317" x2="81386" y2="18189"/>
                        <a14:foregroundMark x1="75455" y1="17158" x2="75136" y2="15685"/>
                        <a14:foregroundMark x1="74659" y1="39838" x2="74705" y2="39985"/>
                        <a14:foregroundMark x1="75205" y1="41311" x2="75205" y2="41090"/>
                        <a14:foregroundMark x1="75705" y1="41016" x2="75705" y2="41016"/>
                        <a14:foregroundMark x1="82250" y1="41311" x2="82250" y2="41311"/>
                        <a14:foregroundMark x1="81091" y1="40943" x2="81091" y2="40943"/>
                        <a14:foregroundMark x1="48023" y1="18999" x2="51614" y2="16789"/>
                        <a14:foregroundMark x1="47136" y1="9205" x2="47205" y2="9205"/>
                        <a14:foregroundMark x1="81389" y1="60670" x2="78159" y2="62150"/>
                        <a14:foregroundMark x1="82659" y1="60088" x2="81943" y2="60416"/>
                        <a14:foregroundMark x1="78159" y1="62150" x2="75500" y2="72165"/>
                        <a14:foregroundMark x1="75500" y1="72165" x2="77273" y2="84683"/>
                        <a14:foregroundMark x1="77273" y1="84683" x2="81318" y2="81591"/>
                        <a14:foregroundMark x1="81318" y1="81591" x2="81659" y2="68778"/>
                        <a14:foregroundMark x1="81659" y1="68778" x2="83159" y2="58100"/>
                        <a14:foregroundMark x1="74977" y1="58100" x2="75500" y2="62150"/>
                        <a14:foregroundMark x1="63205" y1="64728" x2="62136" y2="78498"/>
                        <a14:foregroundMark x1="62136" y1="78498" x2="66091" y2="81517"/>
                        <a14:foregroundMark x1="66091" y1="81517" x2="66500" y2="67231"/>
                        <a14:foregroundMark x1="19841" y1="21281" x2="19750" y2="35862"/>
                        <a14:foregroundMark x1="19750" y1="35862" x2="23705" y2="32106"/>
                        <a14:foregroundMark x1="23705" y1="32106" x2="20659" y2="21281"/>
                        <a14:foregroundMark x1="20659" y1="21281" x2="19545" y2="21723"/>
                        <a14:foregroundMark x1="18409" y1="12297" x2="18364" y2="12297"/>
                        <a14:foregroundMark x1="21250" y1="10898" x2="21182" y2="11635"/>
                        <a14:foregroundMark x1="24023" y1="14359" x2="23614" y2="14580"/>
                        <a14:foregroundMark x1="23705" y1="12150" x2="23705" y2="12224"/>
                        <a14:foregroundMark x1="20955" y1="9647" x2="20432" y2="12518"/>
                        <a14:foregroundMark x1="24295" y1="12297" x2="23727" y2="15979"/>
                        <a14:foregroundMark x1="21705" y1="14728" x2="21705" y2="14728"/>
                        <a14:foregroundMark x1="21932" y1="10604" x2="21932" y2="10604"/>
                        <a14:foregroundMark x1="18182" y1="13844" x2="18182" y2="13844"/>
                        <a14:foregroundMark x1="19614" y1="12813" x2="19614" y2="12813"/>
                        <a14:foregroundMark x1="61477" y1="10677" x2="61477" y2="10677"/>
                        <a14:foregroundMark x1="24364" y1="74448" x2="20705" y2="84536"/>
                        <a14:foregroundMark x1="20705" y1="84536" x2="17886" y2="74890"/>
                        <a14:foregroundMark x1="17886" y1="74890" x2="20750" y2="65243"/>
                        <a14:foregroundMark x1="20750" y1="65243" x2="22864" y2="69440"/>
                        <a14:foregroundMark x1="18818" y1="64507" x2="18023" y2="61782"/>
                        <a14:foregroundMark x1="25023" y1="62150" x2="24295" y2="65979"/>
                        <a14:foregroundMark x1="75136" y1="14507" x2="75136" y2="14507"/>
                        <a14:foregroundMark x1="67795" y1="10457" x2="67818" y2="10457"/>
                        <a14:backgroundMark x1="76523" y1="39323" x2="76205" y2="40280"/>
                        <a14:backgroundMark x1="78409" y1="38071" x2="78271" y2="39103"/>
                        <a14:backgroundMark x1="78455" y1="40869" x2="78455" y2="40869"/>
                        <a14:backgroundMark x1="93886" y1="25626" x2="93886" y2="25626"/>
                        <a14:backgroundMark x1="87591" y1="25331" x2="87591" y2="25331"/>
                        <a14:backgroundMark x1="87864" y1="23343" x2="87864" y2="23343"/>
                        <a14:backgroundMark x1="81500" y1="60162" x2="81500" y2="60162"/>
                        <a14:backgroundMark x1="81818" y1="59794" x2="81227" y2="59867"/>
                        <a14:backgroundMark x1="22159" y1="17378" x2="22159" y2="17378"/>
                        <a14:backgroundMark x1="20273" y1="17894" x2="20273" y2="17894"/>
                      </a14:backgroundRemoval>
                    </a14:imgEffect>
                  </a14:imgLayer>
                </a14:imgProps>
              </a:ext>
              <a:ext uri="{28A0092B-C50C-407E-A947-70E740481C1C}">
                <a14:useLocalDpi xmlns:a14="http://schemas.microsoft.com/office/drawing/2010/main" val="0"/>
              </a:ext>
            </a:extLst>
          </a:blip>
          <a:srcRect l="30241" t="55946" r="59091" b="5580"/>
          <a:stretch/>
        </p:blipFill>
        <p:spPr>
          <a:xfrm>
            <a:off x="10076382" y="4643987"/>
            <a:ext cx="1957134" cy="2177863"/>
          </a:xfrm>
          <a:prstGeom prst="rect">
            <a:avLst/>
          </a:prstGeom>
        </p:spPr>
      </p:pic>
      <p:grpSp>
        <p:nvGrpSpPr>
          <p:cNvPr id="30" name="קבוצה 29">
            <a:extLst>
              <a:ext uri="{FF2B5EF4-FFF2-40B4-BE49-F238E27FC236}">
                <a16:creationId xmlns:a16="http://schemas.microsoft.com/office/drawing/2014/main" id="{5F75C89E-B95A-0868-F303-CF44633E4106}"/>
              </a:ext>
            </a:extLst>
          </p:cNvPr>
          <p:cNvGrpSpPr/>
          <p:nvPr/>
        </p:nvGrpSpPr>
        <p:grpSpPr>
          <a:xfrm rot="5400000">
            <a:off x="2982489" y="-1637524"/>
            <a:ext cx="463360" cy="4151635"/>
            <a:chOff x="3497199" y="2934812"/>
            <a:chExt cx="327405" cy="3008788"/>
          </a:xfrm>
        </p:grpSpPr>
        <p:grpSp>
          <p:nvGrpSpPr>
            <p:cNvPr id="31" name="קבוצה 30">
              <a:extLst>
                <a:ext uri="{FF2B5EF4-FFF2-40B4-BE49-F238E27FC236}">
                  <a16:creationId xmlns:a16="http://schemas.microsoft.com/office/drawing/2014/main" id="{7CF4E1CF-B5C5-9C7B-97DD-4EC5CE936295}"/>
                </a:ext>
              </a:extLst>
            </p:cNvPr>
            <p:cNvGrpSpPr/>
            <p:nvPr/>
          </p:nvGrpSpPr>
          <p:grpSpPr>
            <a:xfrm>
              <a:off x="3568110" y="3029751"/>
              <a:ext cx="180001" cy="2844565"/>
              <a:chOff x="3568110" y="3029751"/>
              <a:chExt cx="180001" cy="2844565"/>
            </a:xfrm>
          </p:grpSpPr>
          <p:sp>
            <p:nvSpPr>
              <p:cNvPr id="33" name="אליפסה 32">
                <a:extLst>
                  <a:ext uri="{FF2B5EF4-FFF2-40B4-BE49-F238E27FC236}">
                    <a16:creationId xmlns:a16="http://schemas.microsoft.com/office/drawing/2014/main" id="{1E698E68-BF72-63B9-B2A6-6A47905487D3}"/>
                  </a:ext>
                </a:extLst>
              </p:cNvPr>
              <p:cNvSpPr/>
              <p:nvPr/>
            </p:nvSpPr>
            <p:spPr>
              <a:xfrm rot="5400000">
                <a:off x="3568110" y="3029751"/>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34" name="אליפסה 33">
                <a:extLst>
                  <a:ext uri="{FF2B5EF4-FFF2-40B4-BE49-F238E27FC236}">
                    <a16:creationId xmlns:a16="http://schemas.microsoft.com/office/drawing/2014/main" id="{EA12AFF1-B6B4-2C58-6F71-DEC4265B262B}"/>
                  </a:ext>
                </a:extLst>
              </p:cNvPr>
              <p:cNvSpPr/>
              <p:nvPr/>
            </p:nvSpPr>
            <p:spPr>
              <a:xfrm rot="5400000">
                <a:off x="3568110" y="3325814"/>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35" name="אליפסה 34">
                <a:extLst>
                  <a:ext uri="{FF2B5EF4-FFF2-40B4-BE49-F238E27FC236}">
                    <a16:creationId xmlns:a16="http://schemas.microsoft.com/office/drawing/2014/main" id="{38B78AD0-05C5-3645-7392-155F8E353728}"/>
                  </a:ext>
                </a:extLst>
              </p:cNvPr>
              <p:cNvSpPr/>
              <p:nvPr/>
            </p:nvSpPr>
            <p:spPr>
              <a:xfrm rot="5400000">
                <a:off x="3568110" y="3621877"/>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36" name="אליפסה 35">
                <a:extLst>
                  <a:ext uri="{FF2B5EF4-FFF2-40B4-BE49-F238E27FC236}">
                    <a16:creationId xmlns:a16="http://schemas.microsoft.com/office/drawing/2014/main" id="{C340A249-A2F4-3535-6143-ED81CD86E52C}"/>
                  </a:ext>
                </a:extLst>
              </p:cNvPr>
              <p:cNvSpPr/>
              <p:nvPr/>
            </p:nvSpPr>
            <p:spPr>
              <a:xfrm rot="5400000">
                <a:off x="3568110" y="4806129"/>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37" name="אליפסה 36">
                <a:extLst>
                  <a:ext uri="{FF2B5EF4-FFF2-40B4-BE49-F238E27FC236}">
                    <a16:creationId xmlns:a16="http://schemas.microsoft.com/office/drawing/2014/main" id="{535F9237-6304-22F9-83EC-B17A24CD5704}"/>
                  </a:ext>
                </a:extLst>
              </p:cNvPr>
              <p:cNvSpPr/>
              <p:nvPr/>
            </p:nvSpPr>
            <p:spPr>
              <a:xfrm rot="5400000">
                <a:off x="3568110" y="5102192"/>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38" name="אליפסה 37">
                <a:extLst>
                  <a:ext uri="{FF2B5EF4-FFF2-40B4-BE49-F238E27FC236}">
                    <a16:creationId xmlns:a16="http://schemas.microsoft.com/office/drawing/2014/main" id="{DCB1F89B-36A7-CCE6-2AC3-260665E6BD96}"/>
                  </a:ext>
                </a:extLst>
              </p:cNvPr>
              <p:cNvSpPr/>
              <p:nvPr/>
            </p:nvSpPr>
            <p:spPr>
              <a:xfrm rot="5400000">
                <a:off x="3568111" y="3917941"/>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39" name="אליפסה 38">
                <a:extLst>
                  <a:ext uri="{FF2B5EF4-FFF2-40B4-BE49-F238E27FC236}">
                    <a16:creationId xmlns:a16="http://schemas.microsoft.com/office/drawing/2014/main" id="{7D813DE7-0BD2-6344-D5D0-8D71C96A9FC2}"/>
                  </a:ext>
                </a:extLst>
              </p:cNvPr>
              <p:cNvSpPr/>
              <p:nvPr/>
            </p:nvSpPr>
            <p:spPr>
              <a:xfrm rot="5400000">
                <a:off x="3568111" y="4214004"/>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40" name="אליפסה 39">
                <a:extLst>
                  <a:ext uri="{FF2B5EF4-FFF2-40B4-BE49-F238E27FC236}">
                    <a16:creationId xmlns:a16="http://schemas.microsoft.com/office/drawing/2014/main" id="{33CB2FD4-E27C-BE5F-2267-A56C0470CC02}"/>
                  </a:ext>
                </a:extLst>
              </p:cNvPr>
              <p:cNvSpPr/>
              <p:nvPr/>
            </p:nvSpPr>
            <p:spPr>
              <a:xfrm rot="5400000">
                <a:off x="3568111" y="4510067"/>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41" name="אליפסה 40">
                <a:extLst>
                  <a:ext uri="{FF2B5EF4-FFF2-40B4-BE49-F238E27FC236}">
                    <a16:creationId xmlns:a16="http://schemas.microsoft.com/office/drawing/2014/main" id="{B03D4DB2-160E-BD6E-7A04-0862F6DE6CFB}"/>
                  </a:ext>
                </a:extLst>
              </p:cNvPr>
              <p:cNvSpPr/>
              <p:nvPr/>
            </p:nvSpPr>
            <p:spPr>
              <a:xfrm rot="5400000">
                <a:off x="3568111" y="5694316"/>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42" name="אליפסה 41">
                <a:extLst>
                  <a:ext uri="{FF2B5EF4-FFF2-40B4-BE49-F238E27FC236}">
                    <a16:creationId xmlns:a16="http://schemas.microsoft.com/office/drawing/2014/main" id="{1F177CA5-74D2-D3AE-0A8D-EFDE061F36C1}"/>
                  </a:ext>
                </a:extLst>
              </p:cNvPr>
              <p:cNvSpPr/>
              <p:nvPr/>
            </p:nvSpPr>
            <p:spPr>
              <a:xfrm rot="5400000">
                <a:off x="3568111" y="5398256"/>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grpSp>
        <p:sp>
          <p:nvSpPr>
            <p:cNvPr id="32" name="מלבן 31">
              <a:extLst>
                <a:ext uri="{FF2B5EF4-FFF2-40B4-BE49-F238E27FC236}">
                  <a16:creationId xmlns:a16="http://schemas.microsoft.com/office/drawing/2014/main" id="{8212388A-BD1E-502D-C2B6-A5ECFD754E0D}"/>
                </a:ext>
              </a:extLst>
            </p:cNvPr>
            <p:cNvSpPr/>
            <p:nvPr/>
          </p:nvSpPr>
          <p:spPr>
            <a:xfrm>
              <a:off x="3497199" y="2934812"/>
              <a:ext cx="327405" cy="3008788"/>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grpSp>
      <p:grpSp>
        <p:nvGrpSpPr>
          <p:cNvPr id="43" name="קבוצה 42">
            <a:extLst>
              <a:ext uri="{FF2B5EF4-FFF2-40B4-BE49-F238E27FC236}">
                <a16:creationId xmlns:a16="http://schemas.microsoft.com/office/drawing/2014/main" id="{6CB03703-8A25-18C8-0398-58C453C168B2}"/>
              </a:ext>
            </a:extLst>
          </p:cNvPr>
          <p:cNvGrpSpPr/>
          <p:nvPr/>
        </p:nvGrpSpPr>
        <p:grpSpPr>
          <a:xfrm rot="5400000">
            <a:off x="2982489" y="-981485"/>
            <a:ext cx="463360" cy="4151635"/>
            <a:chOff x="3497199" y="2934812"/>
            <a:chExt cx="327405" cy="3008788"/>
          </a:xfrm>
        </p:grpSpPr>
        <p:grpSp>
          <p:nvGrpSpPr>
            <p:cNvPr id="44" name="קבוצה 43">
              <a:extLst>
                <a:ext uri="{FF2B5EF4-FFF2-40B4-BE49-F238E27FC236}">
                  <a16:creationId xmlns:a16="http://schemas.microsoft.com/office/drawing/2014/main" id="{7D71F2F6-A02A-D008-D0E1-B5C12BF984FA}"/>
                </a:ext>
              </a:extLst>
            </p:cNvPr>
            <p:cNvGrpSpPr/>
            <p:nvPr/>
          </p:nvGrpSpPr>
          <p:grpSpPr>
            <a:xfrm>
              <a:off x="3568110" y="3029751"/>
              <a:ext cx="180001" cy="2844565"/>
              <a:chOff x="3568110" y="3029751"/>
              <a:chExt cx="180001" cy="2844565"/>
            </a:xfrm>
          </p:grpSpPr>
          <p:sp>
            <p:nvSpPr>
              <p:cNvPr id="46" name="אליפסה 45">
                <a:extLst>
                  <a:ext uri="{FF2B5EF4-FFF2-40B4-BE49-F238E27FC236}">
                    <a16:creationId xmlns:a16="http://schemas.microsoft.com/office/drawing/2014/main" id="{8E8FE8FB-6D0F-95A8-8C83-078CCB5B9368}"/>
                  </a:ext>
                </a:extLst>
              </p:cNvPr>
              <p:cNvSpPr/>
              <p:nvPr/>
            </p:nvSpPr>
            <p:spPr>
              <a:xfrm rot="5400000">
                <a:off x="3568110" y="3029751"/>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47" name="אליפסה 46">
                <a:extLst>
                  <a:ext uri="{FF2B5EF4-FFF2-40B4-BE49-F238E27FC236}">
                    <a16:creationId xmlns:a16="http://schemas.microsoft.com/office/drawing/2014/main" id="{EC41742D-0423-1423-86F3-0EDEA6084A3A}"/>
                  </a:ext>
                </a:extLst>
              </p:cNvPr>
              <p:cNvSpPr/>
              <p:nvPr/>
            </p:nvSpPr>
            <p:spPr>
              <a:xfrm rot="5400000">
                <a:off x="3568110" y="3325814"/>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48" name="אליפסה 47">
                <a:extLst>
                  <a:ext uri="{FF2B5EF4-FFF2-40B4-BE49-F238E27FC236}">
                    <a16:creationId xmlns:a16="http://schemas.microsoft.com/office/drawing/2014/main" id="{994CB414-36D1-A8FC-D196-BE0EF5012D20}"/>
                  </a:ext>
                </a:extLst>
              </p:cNvPr>
              <p:cNvSpPr/>
              <p:nvPr/>
            </p:nvSpPr>
            <p:spPr>
              <a:xfrm rot="5400000">
                <a:off x="3568110" y="3621877"/>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49" name="אליפסה 48">
                <a:extLst>
                  <a:ext uri="{FF2B5EF4-FFF2-40B4-BE49-F238E27FC236}">
                    <a16:creationId xmlns:a16="http://schemas.microsoft.com/office/drawing/2014/main" id="{2D77E709-25CD-8D4C-D862-A23E94615369}"/>
                  </a:ext>
                </a:extLst>
              </p:cNvPr>
              <p:cNvSpPr/>
              <p:nvPr/>
            </p:nvSpPr>
            <p:spPr>
              <a:xfrm rot="5400000">
                <a:off x="3568110" y="4806129"/>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50" name="אליפסה 49">
                <a:extLst>
                  <a:ext uri="{FF2B5EF4-FFF2-40B4-BE49-F238E27FC236}">
                    <a16:creationId xmlns:a16="http://schemas.microsoft.com/office/drawing/2014/main" id="{F55DA67D-72AF-871A-46A9-FF9197F30EE9}"/>
                  </a:ext>
                </a:extLst>
              </p:cNvPr>
              <p:cNvSpPr/>
              <p:nvPr/>
            </p:nvSpPr>
            <p:spPr>
              <a:xfrm rot="5400000">
                <a:off x="3568110" y="5102192"/>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51" name="אליפסה 50">
                <a:extLst>
                  <a:ext uri="{FF2B5EF4-FFF2-40B4-BE49-F238E27FC236}">
                    <a16:creationId xmlns:a16="http://schemas.microsoft.com/office/drawing/2014/main" id="{392574A4-6D80-349A-5705-798045FDCF34}"/>
                  </a:ext>
                </a:extLst>
              </p:cNvPr>
              <p:cNvSpPr/>
              <p:nvPr/>
            </p:nvSpPr>
            <p:spPr>
              <a:xfrm rot="5400000">
                <a:off x="3568111" y="3917941"/>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52" name="אליפסה 51">
                <a:extLst>
                  <a:ext uri="{FF2B5EF4-FFF2-40B4-BE49-F238E27FC236}">
                    <a16:creationId xmlns:a16="http://schemas.microsoft.com/office/drawing/2014/main" id="{F20102ED-DD31-00E3-0167-A66AF9526AA8}"/>
                  </a:ext>
                </a:extLst>
              </p:cNvPr>
              <p:cNvSpPr/>
              <p:nvPr/>
            </p:nvSpPr>
            <p:spPr>
              <a:xfrm rot="5400000">
                <a:off x="3568111" y="4214004"/>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53" name="אליפסה 52">
                <a:extLst>
                  <a:ext uri="{FF2B5EF4-FFF2-40B4-BE49-F238E27FC236}">
                    <a16:creationId xmlns:a16="http://schemas.microsoft.com/office/drawing/2014/main" id="{A77EFF20-40F8-17F9-9D9F-B746EF7506D9}"/>
                  </a:ext>
                </a:extLst>
              </p:cNvPr>
              <p:cNvSpPr/>
              <p:nvPr/>
            </p:nvSpPr>
            <p:spPr>
              <a:xfrm rot="5400000">
                <a:off x="3568111" y="4510067"/>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54" name="אליפסה 53">
                <a:extLst>
                  <a:ext uri="{FF2B5EF4-FFF2-40B4-BE49-F238E27FC236}">
                    <a16:creationId xmlns:a16="http://schemas.microsoft.com/office/drawing/2014/main" id="{5DC637E6-77F1-0DAD-9650-1894A7D1B991}"/>
                  </a:ext>
                </a:extLst>
              </p:cNvPr>
              <p:cNvSpPr/>
              <p:nvPr/>
            </p:nvSpPr>
            <p:spPr>
              <a:xfrm rot="5400000">
                <a:off x="3568111" y="5694316"/>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55" name="אליפסה 54">
                <a:extLst>
                  <a:ext uri="{FF2B5EF4-FFF2-40B4-BE49-F238E27FC236}">
                    <a16:creationId xmlns:a16="http://schemas.microsoft.com/office/drawing/2014/main" id="{EAFFFCFF-AF31-B4B8-849B-7112AF7DBFD0}"/>
                  </a:ext>
                </a:extLst>
              </p:cNvPr>
              <p:cNvSpPr/>
              <p:nvPr/>
            </p:nvSpPr>
            <p:spPr>
              <a:xfrm rot="5400000">
                <a:off x="3568111" y="5398256"/>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grpSp>
        <p:sp>
          <p:nvSpPr>
            <p:cNvPr id="45" name="מלבן 44">
              <a:extLst>
                <a:ext uri="{FF2B5EF4-FFF2-40B4-BE49-F238E27FC236}">
                  <a16:creationId xmlns:a16="http://schemas.microsoft.com/office/drawing/2014/main" id="{B2032A96-9BC5-4F19-BA27-909F5D5CE820}"/>
                </a:ext>
              </a:extLst>
            </p:cNvPr>
            <p:cNvSpPr/>
            <p:nvPr/>
          </p:nvSpPr>
          <p:spPr>
            <a:xfrm>
              <a:off x="3497199" y="2934812"/>
              <a:ext cx="327405" cy="3008788"/>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grpSp>
      <p:sp>
        <p:nvSpPr>
          <p:cNvPr id="56" name="לחצן">
            <a:extLst>
              <a:ext uri="{FF2B5EF4-FFF2-40B4-BE49-F238E27FC236}">
                <a16:creationId xmlns:a16="http://schemas.microsoft.com/office/drawing/2014/main" id="{0D074AAC-9C0E-1BE3-7B70-47220F43397F}"/>
              </a:ext>
            </a:extLst>
          </p:cNvPr>
          <p:cNvSpPr/>
          <p:nvPr/>
        </p:nvSpPr>
        <p:spPr>
          <a:xfrm>
            <a:off x="4440585" y="5351797"/>
            <a:ext cx="2777497" cy="1280826"/>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9DCECB"/>
          </a:solidFill>
          <a:ln w="57150" cap="rnd">
            <a:no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tx1"/>
                </a:solidFill>
                <a:latin typeface="Calibri" panose="020F0502020204030204" pitchFamily="34" charset="0"/>
                <a:cs typeface="+mj-cs"/>
              </a:rPr>
              <a:t>לַחֲצוּ עָלַי</a:t>
            </a:r>
          </a:p>
          <a:p>
            <a:pPr algn="ctr"/>
            <a:r>
              <a:rPr lang="he-IL" sz="2800" dirty="0">
                <a:solidFill>
                  <a:schemeClr val="tx1"/>
                </a:solidFill>
                <a:latin typeface="Calibri" panose="020F0502020204030204" pitchFamily="34" charset="0"/>
                <a:cs typeface="+mj-cs"/>
              </a:rPr>
              <a:t>לְהַצָגַת הַתְשוּבָה.</a:t>
            </a:r>
            <a:endParaRPr lang="en-IL" sz="2800" dirty="0">
              <a:solidFill>
                <a:schemeClr val="tx1"/>
              </a:solidFill>
              <a:cs typeface="+mj-cs"/>
            </a:endParaRPr>
          </a:p>
        </p:txBody>
      </p:sp>
      <p:pic>
        <p:nvPicPr>
          <p:cNvPr id="58" name="תמונה 57" descr="תמונה שמכילה אוסף תמונות&#10;&#10;התיאור נוצר באופן אוטומטי">
            <a:extLst>
              <a:ext uri="{FF2B5EF4-FFF2-40B4-BE49-F238E27FC236}">
                <a16:creationId xmlns:a16="http://schemas.microsoft.com/office/drawing/2014/main" id="{97196FD9-B35E-E942-E03C-54CECBAD9F31}"/>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9205" b="90280" l="10000" r="95659">
                        <a14:foregroundMark x1="50341" y1="41016" x2="48091" y2="25184"/>
                        <a14:foregroundMark x1="48091" y1="25184" x2="51614" y2="20324"/>
                        <a14:foregroundMark x1="52477" y1="9205" x2="52477" y2="9205"/>
                        <a14:foregroundMark x1="64955" y1="19661" x2="65659" y2="20324"/>
                        <a14:foregroundMark x1="68023" y1="19219" x2="68023" y2="19219"/>
                        <a14:foregroundMark x1="61250" y1="19588" x2="61250" y2="19588"/>
                        <a14:foregroundMark x1="65364" y1="22901" x2="65023" y2="20619"/>
                        <a14:foregroundMark x1="69295" y1="25405" x2="69295" y2="25405"/>
                        <a14:foregroundMark x1="69659" y1="26215" x2="69773" y2="25847"/>
                        <a14:foregroundMark x1="70023" y1="28277" x2="70023" y2="28277"/>
                        <a14:foregroundMark x1="61909" y1="44035" x2="61523" y2="43373"/>
                        <a14:foregroundMark x1="64250" y1="59352" x2="62568" y2="73049"/>
                        <a14:foregroundMark x1="62568" y1="73049" x2="66091" y2="88365"/>
                        <a14:foregroundMark x1="64818" y1="71208" x2="64682" y2="69956"/>
                        <a14:foregroundMark x1="52750" y1="60383" x2="49523" y2="68189"/>
                        <a14:foregroundMark x1="49523" y1="68189" x2="47545" y2="81075"/>
                        <a14:foregroundMark x1="47545" y1="81075" x2="51250" y2="85714"/>
                        <a14:foregroundMark x1="51250" y1="85714" x2="52364" y2="89985"/>
                        <a14:foregroundMark x1="53068" y1="70619" x2="53000" y2="69809"/>
                        <a14:foregroundMark x1="47455" y1="68041" x2="47864" y2="67820"/>
                        <a14:foregroundMark x1="46955" y1="68262" x2="48023" y2="69809"/>
                        <a14:foregroundMark x1="53136" y1="67673" x2="52136" y2="68262"/>
                        <a14:foregroundMark x1="39682" y1="60898" x2="38409" y2="73417"/>
                        <a14:foregroundMark x1="38409" y1="73417" x2="31386" y2="81222"/>
                        <a14:foregroundMark x1="31909" y1="60236" x2="33341" y2="67084"/>
                        <a14:foregroundMark x1="37000" y1="85788" x2="38250" y2="90427"/>
                        <a14:foregroundMark x1="37841" y1="44624" x2="38682" y2="29602"/>
                        <a14:foregroundMark x1="38682" y1="29602" x2="38091" y2="16716"/>
                        <a14:foregroundMark x1="38091" y1="16716" x2="33955" y2="14801"/>
                        <a14:foregroundMark x1="33955" y1="14801" x2="32341" y2="27172"/>
                        <a14:foregroundMark x1="32341" y1="27172" x2="34182" y2="39691"/>
                        <a14:foregroundMark x1="34182" y1="39691" x2="33386" y2="44698"/>
                        <a14:foregroundMark x1="86809" y1="23343" x2="86659" y2="20987"/>
                        <a14:foregroundMark x1="86936" y1="25331" x2="86809" y2="23343"/>
                        <a14:foregroundMark x1="88159" y1="44551" x2="86936" y2="25331"/>
                        <a14:foregroundMark x1="88841" y1="14286" x2="90318" y2="21355"/>
                        <a14:foregroundMark x1="90545" y1="12813" x2="93091" y2="24374"/>
                        <a14:foregroundMark x1="93030" y1="25626" x2="92364" y2="39249"/>
                        <a14:foregroundMark x1="93091" y1="24374" x2="93030" y2="25626"/>
                        <a14:foregroundMark x1="92364" y1="39249" x2="91227" y2="40280"/>
                        <a14:foregroundMark x1="94560" y1="25626" x2="93977" y2="31296"/>
                        <a14:foregroundMark x1="94886" y1="22459" x2="94560" y2="25626"/>
                        <a14:foregroundMark x1="94432" y1="38292" x2="95659" y2="41311"/>
                        <a14:foregroundMark x1="90568" y1="59573" x2="88955" y2="74521"/>
                        <a14:foregroundMark x1="88955" y1="74521" x2="93409" y2="80854"/>
                        <a14:foregroundMark x1="93409" y1="80854" x2="93773" y2="59352"/>
                        <a14:foregroundMark x1="77295" y1="15758" x2="75659" y2="28866"/>
                        <a14:foregroundMark x1="75659" y1="28866" x2="78136" y2="39323"/>
                        <a14:foregroundMark x1="78738" y1="38508" x2="81727" y2="34462"/>
                        <a14:foregroundMark x1="81727" y1="34462" x2="80545" y2="20324"/>
                        <a14:foregroundMark x1="80545" y1="20324" x2="77545" y2="17378"/>
                        <a14:foregroundMark x1="77473" y1="40869" x2="77659" y2="39838"/>
                        <a14:foregroundMark x1="76955" y1="43741" x2="77473" y2="40869"/>
                        <a14:foregroundMark x1="78045" y1="39175" x2="78068" y2="39912"/>
                        <a14:foregroundMark x1="81886" y1="15317" x2="81386" y2="18189"/>
                        <a14:foregroundMark x1="75455" y1="17158" x2="75136" y2="15685"/>
                        <a14:foregroundMark x1="74659" y1="39838" x2="74705" y2="39985"/>
                        <a14:foregroundMark x1="75205" y1="41311" x2="75205" y2="41090"/>
                        <a14:foregroundMark x1="75705" y1="41016" x2="75705" y2="41016"/>
                        <a14:foregroundMark x1="82250" y1="41311" x2="82250" y2="41311"/>
                        <a14:foregroundMark x1="81091" y1="40943" x2="81091" y2="40943"/>
                        <a14:foregroundMark x1="48023" y1="18999" x2="51614" y2="16789"/>
                        <a14:foregroundMark x1="47136" y1="9205" x2="47205" y2="9205"/>
                        <a14:foregroundMark x1="81389" y1="60670" x2="78159" y2="62150"/>
                        <a14:foregroundMark x1="82659" y1="60088" x2="81943" y2="60416"/>
                        <a14:foregroundMark x1="78159" y1="62150" x2="75500" y2="72165"/>
                        <a14:foregroundMark x1="75500" y1="72165" x2="77273" y2="84683"/>
                        <a14:foregroundMark x1="77273" y1="84683" x2="81318" y2="81591"/>
                        <a14:foregroundMark x1="81318" y1="81591" x2="81659" y2="68778"/>
                        <a14:foregroundMark x1="81659" y1="68778" x2="83159" y2="58100"/>
                        <a14:foregroundMark x1="74977" y1="58100" x2="75500" y2="62150"/>
                        <a14:foregroundMark x1="63205" y1="64728" x2="62136" y2="78498"/>
                        <a14:foregroundMark x1="62136" y1="78498" x2="66091" y2="81517"/>
                        <a14:foregroundMark x1="66091" y1="81517" x2="66500" y2="67231"/>
                        <a14:foregroundMark x1="19841" y1="21281" x2="19750" y2="35862"/>
                        <a14:foregroundMark x1="19750" y1="35862" x2="23705" y2="32106"/>
                        <a14:foregroundMark x1="23705" y1="32106" x2="20659" y2="21281"/>
                        <a14:foregroundMark x1="20659" y1="21281" x2="19545" y2="21723"/>
                        <a14:foregroundMark x1="18409" y1="12297" x2="18364" y2="12297"/>
                        <a14:foregroundMark x1="21250" y1="10898" x2="21182" y2="11635"/>
                        <a14:foregroundMark x1="24023" y1="14359" x2="23614" y2="14580"/>
                        <a14:foregroundMark x1="23705" y1="12150" x2="23705" y2="12224"/>
                        <a14:foregroundMark x1="20955" y1="9647" x2="20432" y2="12518"/>
                        <a14:foregroundMark x1="24295" y1="12297" x2="23727" y2="15979"/>
                        <a14:foregroundMark x1="21705" y1="14728" x2="21705" y2="14728"/>
                        <a14:foregroundMark x1="21932" y1="10604" x2="21932" y2="10604"/>
                        <a14:foregroundMark x1="18182" y1="13844" x2="18182" y2="13844"/>
                        <a14:foregroundMark x1="19614" y1="12813" x2="19614" y2="12813"/>
                        <a14:foregroundMark x1="61477" y1="10677" x2="61477" y2="10677"/>
                        <a14:foregroundMark x1="24364" y1="74448" x2="20705" y2="84536"/>
                        <a14:foregroundMark x1="20705" y1="84536" x2="17886" y2="74890"/>
                        <a14:foregroundMark x1="17886" y1="74890" x2="20750" y2="65243"/>
                        <a14:foregroundMark x1="20750" y1="65243" x2="22864" y2="69440"/>
                        <a14:foregroundMark x1="18818" y1="64507" x2="18023" y2="61782"/>
                        <a14:foregroundMark x1="25023" y1="62150" x2="24295" y2="65979"/>
                        <a14:foregroundMark x1="75136" y1="14507" x2="75136" y2="14507"/>
                        <a14:foregroundMark x1="67795" y1="10457" x2="67818" y2="10457"/>
                        <a14:backgroundMark x1="76523" y1="39323" x2="76205" y2="40280"/>
                        <a14:backgroundMark x1="78409" y1="38071" x2="78271" y2="39103"/>
                        <a14:backgroundMark x1="78455" y1="40869" x2="78455" y2="40869"/>
                        <a14:backgroundMark x1="93886" y1="25626" x2="93886" y2="25626"/>
                        <a14:backgroundMark x1="87591" y1="25331" x2="87591" y2="25331"/>
                        <a14:backgroundMark x1="87864" y1="23343" x2="87864" y2="23343"/>
                        <a14:backgroundMark x1="81500" y1="60162" x2="81500" y2="60162"/>
                        <a14:backgroundMark x1="81818" y1="59794" x2="81227" y2="59867"/>
                        <a14:backgroundMark x1="22159" y1="17378" x2="22159" y2="17378"/>
                        <a14:backgroundMark x1="20273" y1="17894" x2="20273" y2="17894"/>
                      </a14:backgroundRemoval>
                    </a14:imgEffect>
                  </a14:imgLayer>
                </a14:imgProps>
              </a:ext>
              <a:ext uri="{28A0092B-C50C-407E-A947-70E740481C1C}">
                <a14:useLocalDpi xmlns:a14="http://schemas.microsoft.com/office/drawing/2010/main" val="0"/>
              </a:ext>
            </a:extLst>
          </a:blip>
          <a:srcRect l="87473" t="55296" r="3262" b="5061"/>
          <a:stretch/>
        </p:blipFill>
        <p:spPr>
          <a:xfrm>
            <a:off x="382569" y="4368319"/>
            <a:ext cx="1858249" cy="2453532"/>
          </a:xfrm>
          <a:prstGeom prst="rect">
            <a:avLst/>
          </a:prstGeom>
        </p:spPr>
      </p:pic>
      <p:grpSp>
        <p:nvGrpSpPr>
          <p:cNvPr id="3" name="קבוצה 2">
            <a:extLst>
              <a:ext uri="{FF2B5EF4-FFF2-40B4-BE49-F238E27FC236}">
                <a16:creationId xmlns:a16="http://schemas.microsoft.com/office/drawing/2014/main" id="{60C8C587-A3DB-D370-61FB-B38DDDB60491}"/>
              </a:ext>
            </a:extLst>
          </p:cNvPr>
          <p:cNvGrpSpPr/>
          <p:nvPr/>
        </p:nvGrpSpPr>
        <p:grpSpPr>
          <a:xfrm rot="5400000">
            <a:off x="2982490" y="-246429"/>
            <a:ext cx="463360" cy="4151635"/>
            <a:chOff x="3497199" y="2934812"/>
            <a:chExt cx="327405" cy="3008788"/>
          </a:xfrm>
        </p:grpSpPr>
        <p:grpSp>
          <p:nvGrpSpPr>
            <p:cNvPr id="4" name="קבוצה 3">
              <a:extLst>
                <a:ext uri="{FF2B5EF4-FFF2-40B4-BE49-F238E27FC236}">
                  <a16:creationId xmlns:a16="http://schemas.microsoft.com/office/drawing/2014/main" id="{CDA6B033-2B42-4D06-5644-7D61C686CE48}"/>
                </a:ext>
              </a:extLst>
            </p:cNvPr>
            <p:cNvGrpSpPr/>
            <p:nvPr/>
          </p:nvGrpSpPr>
          <p:grpSpPr>
            <a:xfrm>
              <a:off x="3568110" y="3029751"/>
              <a:ext cx="180001" cy="2844565"/>
              <a:chOff x="3568110" y="3029751"/>
              <a:chExt cx="180001" cy="2844565"/>
            </a:xfrm>
          </p:grpSpPr>
          <p:sp>
            <p:nvSpPr>
              <p:cNvPr id="6" name="אליפסה 5">
                <a:extLst>
                  <a:ext uri="{FF2B5EF4-FFF2-40B4-BE49-F238E27FC236}">
                    <a16:creationId xmlns:a16="http://schemas.microsoft.com/office/drawing/2014/main" id="{782DF271-1E60-196C-643A-2875434BBE2F}"/>
                  </a:ext>
                </a:extLst>
              </p:cNvPr>
              <p:cNvSpPr/>
              <p:nvPr/>
            </p:nvSpPr>
            <p:spPr>
              <a:xfrm rot="5400000">
                <a:off x="3568110" y="3029751"/>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7" name="אליפסה 6">
                <a:extLst>
                  <a:ext uri="{FF2B5EF4-FFF2-40B4-BE49-F238E27FC236}">
                    <a16:creationId xmlns:a16="http://schemas.microsoft.com/office/drawing/2014/main" id="{25292ED1-FF50-4321-FB81-8E4903B5A890}"/>
                  </a:ext>
                </a:extLst>
              </p:cNvPr>
              <p:cNvSpPr/>
              <p:nvPr/>
            </p:nvSpPr>
            <p:spPr>
              <a:xfrm rot="5400000">
                <a:off x="3568110" y="3325814"/>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8" name="אליפסה 7">
                <a:extLst>
                  <a:ext uri="{FF2B5EF4-FFF2-40B4-BE49-F238E27FC236}">
                    <a16:creationId xmlns:a16="http://schemas.microsoft.com/office/drawing/2014/main" id="{E6A413E6-EF61-12E6-3922-7E7104F23F22}"/>
                  </a:ext>
                </a:extLst>
              </p:cNvPr>
              <p:cNvSpPr/>
              <p:nvPr/>
            </p:nvSpPr>
            <p:spPr>
              <a:xfrm rot="5400000">
                <a:off x="3568110" y="3621877"/>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9" name="אליפסה 8">
                <a:extLst>
                  <a:ext uri="{FF2B5EF4-FFF2-40B4-BE49-F238E27FC236}">
                    <a16:creationId xmlns:a16="http://schemas.microsoft.com/office/drawing/2014/main" id="{761A5C67-F5E7-DD59-0130-0517324DC861}"/>
                  </a:ext>
                </a:extLst>
              </p:cNvPr>
              <p:cNvSpPr/>
              <p:nvPr/>
            </p:nvSpPr>
            <p:spPr>
              <a:xfrm rot="5400000">
                <a:off x="3568110" y="4806129"/>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10" name="אליפסה 9">
                <a:extLst>
                  <a:ext uri="{FF2B5EF4-FFF2-40B4-BE49-F238E27FC236}">
                    <a16:creationId xmlns:a16="http://schemas.microsoft.com/office/drawing/2014/main" id="{B577D21F-A13A-11C5-0D0F-33E8A1C9F1BD}"/>
                  </a:ext>
                </a:extLst>
              </p:cNvPr>
              <p:cNvSpPr/>
              <p:nvPr/>
            </p:nvSpPr>
            <p:spPr>
              <a:xfrm rot="5400000">
                <a:off x="3568110" y="5102192"/>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11" name="אליפסה 10">
                <a:extLst>
                  <a:ext uri="{FF2B5EF4-FFF2-40B4-BE49-F238E27FC236}">
                    <a16:creationId xmlns:a16="http://schemas.microsoft.com/office/drawing/2014/main" id="{09B2673D-A8E4-B4EA-5CA8-68CE60F020DA}"/>
                  </a:ext>
                </a:extLst>
              </p:cNvPr>
              <p:cNvSpPr/>
              <p:nvPr/>
            </p:nvSpPr>
            <p:spPr>
              <a:xfrm rot="5400000">
                <a:off x="3568111" y="3917941"/>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12" name="אליפסה 11">
                <a:extLst>
                  <a:ext uri="{FF2B5EF4-FFF2-40B4-BE49-F238E27FC236}">
                    <a16:creationId xmlns:a16="http://schemas.microsoft.com/office/drawing/2014/main" id="{17B85C0F-8570-E3FA-0099-40783C63E943}"/>
                  </a:ext>
                </a:extLst>
              </p:cNvPr>
              <p:cNvSpPr/>
              <p:nvPr/>
            </p:nvSpPr>
            <p:spPr>
              <a:xfrm rot="5400000">
                <a:off x="3568111" y="4214004"/>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13" name="אליפסה 12">
                <a:extLst>
                  <a:ext uri="{FF2B5EF4-FFF2-40B4-BE49-F238E27FC236}">
                    <a16:creationId xmlns:a16="http://schemas.microsoft.com/office/drawing/2014/main" id="{62CBF42E-ECFF-73D9-945B-5D99CE06501E}"/>
                  </a:ext>
                </a:extLst>
              </p:cNvPr>
              <p:cNvSpPr/>
              <p:nvPr/>
            </p:nvSpPr>
            <p:spPr>
              <a:xfrm rot="5400000">
                <a:off x="3568111" y="4510067"/>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14" name="אליפסה 13">
                <a:extLst>
                  <a:ext uri="{FF2B5EF4-FFF2-40B4-BE49-F238E27FC236}">
                    <a16:creationId xmlns:a16="http://schemas.microsoft.com/office/drawing/2014/main" id="{C482D018-F34D-EB1B-7602-7FE56E342ED7}"/>
                  </a:ext>
                </a:extLst>
              </p:cNvPr>
              <p:cNvSpPr/>
              <p:nvPr/>
            </p:nvSpPr>
            <p:spPr>
              <a:xfrm rot="5400000">
                <a:off x="3568111" y="5694316"/>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15" name="אליפסה 14">
                <a:extLst>
                  <a:ext uri="{FF2B5EF4-FFF2-40B4-BE49-F238E27FC236}">
                    <a16:creationId xmlns:a16="http://schemas.microsoft.com/office/drawing/2014/main" id="{6524449E-68F7-9421-8D89-CD5299475335}"/>
                  </a:ext>
                </a:extLst>
              </p:cNvPr>
              <p:cNvSpPr/>
              <p:nvPr/>
            </p:nvSpPr>
            <p:spPr>
              <a:xfrm rot="5400000">
                <a:off x="3568111" y="5398256"/>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grpSp>
        <p:sp>
          <p:nvSpPr>
            <p:cNvPr id="5" name="מלבן 4">
              <a:extLst>
                <a:ext uri="{FF2B5EF4-FFF2-40B4-BE49-F238E27FC236}">
                  <a16:creationId xmlns:a16="http://schemas.microsoft.com/office/drawing/2014/main" id="{4DAF0234-242F-6F7B-5292-ED5731C61273}"/>
                </a:ext>
              </a:extLst>
            </p:cNvPr>
            <p:cNvSpPr/>
            <p:nvPr/>
          </p:nvSpPr>
          <p:spPr>
            <a:xfrm>
              <a:off x="3497199" y="2934812"/>
              <a:ext cx="327405" cy="3008788"/>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grpSp>
      <p:grpSp>
        <p:nvGrpSpPr>
          <p:cNvPr id="21" name="קבוצה 20">
            <a:extLst>
              <a:ext uri="{FF2B5EF4-FFF2-40B4-BE49-F238E27FC236}">
                <a16:creationId xmlns:a16="http://schemas.microsoft.com/office/drawing/2014/main" id="{8982207A-C867-9988-19C2-15304A75AE32}"/>
              </a:ext>
            </a:extLst>
          </p:cNvPr>
          <p:cNvGrpSpPr/>
          <p:nvPr/>
        </p:nvGrpSpPr>
        <p:grpSpPr>
          <a:xfrm>
            <a:off x="1952348" y="218110"/>
            <a:ext cx="2505939" cy="1824053"/>
            <a:chOff x="4669546" y="315777"/>
            <a:chExt cx="2505939" cy="1824053"/>
          </a:xfrm>
        </p:grpSpPr>
        <p:grpSp>
          <p:nvGrpSpPr>
            <p:cNvPr id="66" name="קבוצה 65">
              <a:extLst>
                <a:ext uri="{FF2B5EF4-FFF2-40B4-BE49-F238E27FC236}">
                  <a16:creationId xmlns:a16="http://schemas.microsoft.com/office/drawing/2014/main" id="{23C4FB4A-03D5-A6BC-DFEF-D9EC1074EB67}"/>
                </a:ext>
              </a:extLst>
            </p:cNvPr>
            <p:cNvGrpSpPr/>
            <p:nvPr/>
          </p:nvGrpSpPr>
          <p:grpSpPr>
            <a:xfrm>
              <a:off x="4669546" y="315777"/>
              <a:ext cx="2488237" cy="463362"/>
              <a:chOff x="4670405" y="312639"/>
              <a:chExt cx="2488237" cy="463362"/>
            </a:xfrm>
          </p:grpSpPr>
          <p:cxnSp>
            <p:nvCxnSpPr>
              <p:cNvPr id="60" name="מחבר ישר 59">
                <a:extLst>
                  <a:ext uri="{FF2B5EF4-FFF2-40B4-BE49-F238E27FC236}">
                    <a16:creationId xmlns:a16="http://schemas.microsoft.com/office/drawing/2014/main" id="{CC5DDEA0-07CA-F61B-D294-CBF9A5084C24}"/>
                  </a:ext>
                </a:extLst>
              </p:cNvPr>
              <p:cNvCxnSpPr>
                <a:cxnSpLocks/>
              </p:cNvCxnSpPr>
              <p:nvPr/>
            </p:nvCxnSpPr>
            <p:spPr>
              <a:xfrm>
                <a:off x="4670405" y="312639"/>
                <a:ext cx="0" cy="4633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3" name="מחבר ישר 62">
                <a:extLst>
                  <a:ext uri="{FF2B5EF4-FFF2-40B4-BE49-F238E27FC236}">
                    <a16:creationId xmlns:a16="http://schemas.microsoft.com/office/drawing/2014/main" id="{8A2DDDAD-4F24-FE00-3E6B-89806A8C975E}"/>
                  </a:ext>
                </a:extLst>
              </p:cNvPr>
              <p:cNvCxnSpPr>
                <a:cxnSpLocks/>
              </p:cNvCxnSpPr>
              <p:nvPr/>
            </p:nvCxnSpPr>
            <p:spPr>
              <a:xfrm>
                <a:off x="5504232" y="312639"/>
                <a:ext cx="0" cy="4633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4" name="מחבר ישר 63">
                <a:extLst>
                  <a:ext uri="{FF2B5EF4-FFF2-40B4-BE49-F238E27FC236}">
                    <a16:creationId xmlns:a16="http://schemas.microsoft.com/office/drawing/2014/main" id="{8B868E26-174E-1386-234F-F4A8D68FE58F}"/>
                  </a:ext>
                </a:extLst>
              </p:cNvPr>
              <p:cNvCxnSpPr>
                <a:cxnSpLocks/>
              </p:cNvCxnSpPr>
              <p:nvPr/>
            </p:nvCxnSpPr>
            <p:spPr>
              <a:xfrm>
                <a:off x="6309462" y="312639"/>
                <a:ext cx="0" cy="4633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5" name="מחבר ישר 64">
                <a:extLst>
                  <a:ext uri="{FF2B5EF4-FFF2-40B4-BE49-F238E27FC236}">
                    <a16:creationId xmlns:a16="http://schemas.microsoft.com/office/drawing/2014/main" id="{59E3A76E-81C9-3533-BF90-B1D89DB6EFB6}"/>
                  </a:ext>
                </a:extLst>
              </p:cNvPr>
              <p:cNvCxnSpPr>
                <a:cxnSpLocks/>
              </p:cNvCxnSpPr>
              <p:nvPr/>
            </p:nvCxnSpPr>
            <p:spPr>
              <a:xfrm>
                <a:off x="7158642" y="312639"/>
                <a:ext cx="0" cy="4633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67" name="קבוצה 66">
              <a:extLst>
                <a:ext uri="{FF2B5EF4-FFF2-40B4-BE49-F238E27FC236}">
                  <a16:creationId xmlns:a16="http://schemas.microsoft.com/office/drawing/2014/main" id="{44B85927-4794-4662-CEB7-CF9A4D9AB3AF}"/>
                </a:ext>
              </a:extLst>
            </p:cNvPr>
            <p:cNvGrpSpPr/>
            <p:nvPr/>
          </p:nvGrpSpPr>
          <p:grpSpPr>
            <a:xfrm>
              <a:off x="4669546" y="963457"/>
              <a:ext cx="2488237" cy="463362"/>
              <a:chOff x="4670405" y="312639"/>
              <a:chExt cx="2488237" cy="463362"/>
            </a:xfrm>
          </p:grpSpPr>
          <p:cxnSp>
            <p:nvCxnSpPr>
              <p:cNvPr id="68" name="מחבר ישר 67">
                <a:extLst>
                  <a:ext uri="{FF2B5EF4-FFF2-40B4-BE49-F238E27FC236}">
                    <a16:creationId xmlns:a16="http://schemas.microsoft.com/office/drawing/2014/main" id="{FF56E4E4-8A4D-3DAF-C488-713DA91731AF}"/>
                  </a:ext>
                </a:extLst>
              </p:cNvPr>
              <p:cNvCxnSpPr>
                <a:cxnSpLocks/>
              </p:cNvCxnSpPr>
              <p:nvPr/>
            </p:nvCxnSpPr>
            <p:spPr>
              <a:xfrm>
                <a:off x="4670405" y="312639"/>
                <a:ext cx="0" cy="4633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9" name="מחבר ישר 68">
                <a:extLst>
                  <a:ext uri="{FF2B5EF4-FFF2-40B4-BE49-F238E27FC236}">
                    <a16:creationId xmlns:a16="http://schemas.microsoft.com/office/drawing/2014/main" id="{30CC6635-86B7-936C-9796-D27B10BB29E0}"/>
                  </a:ext>
                </a:extLst>
              </p:cNvPr>
              <p:cNvCxnSpPr>
                <a:cxnSpLocks/>
              </p:cNvCxnSpPr>
              <p:nvPr/>
            </p:nvCxnSpPr>
            <p:spPr>
              <a:xfrm>
                <a:off x="5504232" y="312639"/>
                <a:ext cx="0" cy="4633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0" name="מחבר ישר 69">
                <a:extLst>
                  <a:ext uri="{FF2B5EF4-FFF2-40B4-BE49-F238E27FC236}">
                    <a16:creationId xmlns:a16="http://schemas.microsoft.com/office/drawing/2014/main" id="{11BDA1AD-75A9-AC2F-990A-D430AF763C51}"/>
                  </a:ext>
                </a:extLst>
              </p:cNvPr>
              <p:cNvCxnSpPr>
                <a:cxnSpLocks/>
              </p:cNvCxnSpPr>
              <p:nvPr/>
            </p:nvCxnSpPr>
            <p:spPr>
              <a:xfrm>
                <a:off x="6309462" y="312639"/>
                <a:ext cx="0" cy="4633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1" name="מחבר ישר 70">
                <a:extLst>
                  <a:ext uri="{FF2B5EF4-FFF2-40B4-BE49-F238E27FC236}">
                    <a16:creationId xmlns:a16="http://schemas.microsoft.com/office/drawing/2014/main" id="{D7CE5E38-44EE-9DB0-D55C-2145BEA7C3A8}"/>
                  </a:ext>
                </a:extLst>
              </p:cNvPr>
              <p:cNvCxnSpPr>
                <a:cxnSpLocks/>
              </p:cNvCxnSpPr>
              <p:nvPr/>
            </p:nvCxnSpPr>
            <p:spPr>
              <a:xfrm>
                <a:off x="7158642" y="312639"/>
                <a:ext cx="0" cy="4633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16" name="קבוצה 15">
              <a:extLst>
                <a:ext uri="{FF2B5EF4-FFF2-40B4-BE49-F238E27FC236}">
                  <a16:creationId xmlns:a16="http://schemas.microsoft.com/office/drawing/2014/main" id="{9593781D-ABA5-5436-D5CF-0FAF8006E0BB}"/>
                </a:ext>
              </a:extLst>
            </p:cNvPr>
            <p:cNvGrpSpPr/>
            <p:nvPr/>
          </p:nvGrpSpPr>
          <p:grpSpPr>
            <a:xfrm>
              <a:off x="4687248" y="1676468"/>
              <a:ext cx="2488237" cy="463362"/>
              <a:chOff x="4670405" y="312639"/>
              <a:chExt cx="2488237" cy="463362"/>
            </a:xfrm>
          </p:grpSpPr>
          <p:cxnSp>
            <p:nvCxnSpPr>
              <p:cNvPr id="17" name="מחבר ישר 16">
                <a:extLst>
                  <a:ext uri="{FF2B5EF4-FFF2-40B4-BE49-F238E27FC236}">
                    <a16:creationId xmlns:a16="http://schemas.microsoft.com/office/drawing/2014/main" id="{3907A640-340D-F7E9-839E-D242A0AFB854}"/>
                  </a:ext>
                </a:extLst>
              </p:cNvPr>
              <p:cNvCxnSpPr>
                <a:cxnSpLocks/>
              </p:cNvCxnSpPr>
              <p:nvPr/>
            </p:nvCxnSpPr>
            <p:spPr>
              <a:xfrm>
                <a:off x="4670405" y="312639"/>
                <a:ext cx="0" cy="4633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מחבר ישר 17">
                <a:extLst>
                  <a:ext uri="{FF2B5EF4-FFF2-40B4-BE49-F238E27FC236}">
                    <a16:creationId xmlns:a16="http://schemas.microsoft.com/office/drawing/2014/main" id="{8A52E23C-C073-494E-043A-6F5706EB5C30}"/>
                  </a:ext>
                </a:extLst>
              </p:cNvPr>
              <p:cNvCxnSpPr>
                <a:cxnSpLocks/>
              </p:cNvCxnSpPr>
              <p:nvPr/>
            </p:nvCxnSpPr>
            <p:spPr>
              <a:xfrm>
                <a:off x="5504232" y="312639"/>
                <a:ext cx="0" cy="4633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מחבר ישר 18">
                <a:extLst>
                  <a:ext uri="{FF2B5EF4-FFF2-40B4-BE49-F238E27FC236}">
                    <a16:creationId xmlns:a16="http://schemas.microsoft.com/office/drawing/2014/main" id="{160E146A-827E-A5A4-C612-F2FB6E8FF183}"/>
                  </a:ext>
                </a:extLst>
              </p:cNvPr>
              <p:cNvCxnSpPr>
                <a:cxnSpLocks/>
              </p:cNvCxnSpPr>
              <p:nvPr/>
            </p:nvCxnSpPr>
            <p:spPr>
              <a:xfrm>
                <a:off x="6309462" y="312639"/>
                <a:ext cx="0" cy="4633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מחבר ישר 19">
                <a:extLst>
                  <a:ext uri="{FF2B5EF4-FFF2-40B4-BE49-F238E27FC236}">
                    <a16:creationId xmlns:a16="http://schemas.microsoft.com/office/drawing/2014/main" id="{04A21A7E-C32D-E73B-E0DA-239FEBA43F30}"/>
                  </a:ext>
                </a:extLst>
              </p:cNvPr>
              <p:cNvCxnSpPr>
                <a:cxnSpLocks/>
              </p:cNvCxnSpPr>
              <p:nvPr/>
            </p:nvCxnSpPr>
            <p:spPr>
              <a:xfrm>
                <a:off x="7158642" y="312639"/>
                <a:ext cx="0" cy="4633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grpSp>
      <p:grpSp>
        <p:nvGrpSpPr>
          <p:cNvPr id="22" name="קבוצה 21">
            <a:extLst>
              <a:ext uri="{FF2B5EF4-FFF2-40B4-BE49-F238E27FC236}">
                <a16:creationId xmlns:a16="http://schemas.microsoft.com/office/drawing/2014/main" id="{46647D79-8DD8-5098-C123-10C2AE595C31}"/>
              </a:ext>
            </a:extLst>
          </p:cNvPr>
          <p:cNvGrpSpPr/>
          <p:nvPr/>
        </p:nvGrpSpPr>
        <p:grpSpPr>
          <a:xfrm rot="5400000">
            <a:off x="8351213" y="-1614842"/>
            <a:ext cx="463360" cy="4151635"/>
            <a:chOff x="3497199" y="2934812"/>
            <a:chExt cx="327405" cy="3008788"/>
          </a:xfrm>
        </p:grpSpPr>
        <p:grpSp>
          <p:nvGrpSpPr>
            <p:cNvPr id="23" name="קבוצה 22">
              <a:extLst>
                <a:ext uri="{FF2B5EF4-FFF2-40B4-BE49-F238E27FC236}">
                  <a16:creationId xmlns:a16="http://schemas.microsoft.com/office/drawing/2014/main" id="{D51242C1-A805-3B91-1EFB-D65C743CEB8B}"/>
                </a:ext>
              </a:extLst>
            </p:cNvPr>
            <p:cNvGrpSpPr/>
            <p:nvPr/>
          </p:nvGrpSpPr>
          <p:grpSpPr>
            <a:xfrm>
              <a:off x="3568110" y="3029751"/>
              <a:ext cx="180001" cy="2844565"/>
              <a:chOff x="3568110" y="3029751"/>
              <a:chExt cx="180001" cy="2844565"/>
            </a:xfrm>
          </p:grpSpPr>
          <p:sp>
            <p:nvSpPr>
              <p:cNvPr id="25" name="אליפסה 24">
                <a:extLst>
                  <a:ext uri="{FF2B5EF4-FFF2-40B4-BE49-F238E27FC236}">
                    <a16:creationId xmlns:a16="http://schemas.microsoft.com/office/drawing/2014/main" id="{6145E8FC-F878-A4A8-94BE-E529F6AD6C7B}"/>
                  </a:ext>
                </a:extLst>
              </p:cNvPr>
              <p:cNvSpPr/>
              <p:nvPr/>
            </p:nvSpPr>
            <p:spPr>
              <a:xfrm rot="5400000">
                <a:off x="3568110" y="3029751"/>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26" name="אליפסה 25">
                <a:extLst>
                  <a:ext uri="{FF2B5EF4-FFF2-40B4-BE49-F238E27FC236}">
                    <a16:creationId xmlns:a16="http://schemas.microsoft.com/office/drawing/2014/main" id="{35E11466-E89C-2087-8886-2E535479E494}"/>
                  </a:ext>
                </a:extLst>
              </p:cNvPr>
              <p:cNvSpPr/>
              <p:nvPr/>
            </p:nvSpPr>
            <p:spPr>
              <a:xfrm rot="5400000">
                <a:off x="3568110" y="3325814"/>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27" name="אליפסה 26">
                <a:extLst>
                  <a:ext uri="{FF2B5EF4-FFF2-40B4-BE49-F238E27FC236}">
                    <a16:creationId xmlns:a16="http://schemas.microsoft.com/office/drawing/2014/main" id="{4E75D994-FDE7-9320-A939-F582D64CA9E1}"/>
                  </a:ext>
                </a:extLst>
              </p:cNvPr>
              <p:cNvSpPr/>
              <p:nvPr/>
            </p:nvSpPr>
            <p:spPr>
              <a:xfrm rot="5400000">
                <a:off x="3568110" y="3621877"/>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28" name="אליפסה 27">
                <a:extLst>
                  <a:ext uri="{FF2B5EF4-FFF2-40B4-BE49-F238E27FC236}">
                    <a16:creationId xmlns:a16="http://schemas.microsoft.com/office/drawing/2014/main" id="{16C6EC93-D270-BB2F-8159-F5F541E24382}"/>
                  </a:ext>
                </a:extLst>
              </p:cNvPr>
              <p:cNvSpPr/>
              <p:nvPr/>
            </p:nvSpPr>
            <p:spPr>
              <a:xfrm rot="5400000">
                <a:off x="3568110" y="4806129"/>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29" name="אליפסה 28">
                <a:extLst>
                  <a:ext uri="{FF2B5EF4-FFF2-40B4-BE49-F238E27FC236}">
                    <a16:creationId xmlns:a16="http://schemas.microsoft.com/office/drawing/2014/main" id="{8213CEC7-6D93-C174-EC1F-971C61386159}"/>
                  </a:ext>
                </a:extLst>
              </p:cNvPr>
              <p:cNvSpPr/>
              <p:nvPr/>
            </p:nvSpPr>
            <p:spPr>
              <a:xfrm rot="5400000">
                <a:off x="3568110" y="5102192"/>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59" name="אליפסה 58">
                <a:extLst>
                  <a:ext uri="{FF2B5EF4-FFF2-40B4-BE49-F238E27FC236}">
                    <a16:creationId xmlns:a16="http://schemas.microsoft.com/office/drawing/2014/main" id="{2AD2B68A-79B3-0D18-8498-2E200826BA12}"/>
                  </a:ext>
                </a:extLst>
              </p:cNvPr>
              <p:cNvSpPr/>
              <p:nvPr/>
            </p:nvSpPr>
            <p:spPr>
              <a:xfrm rot="5400000">
                <a:off x="3568111" y="3917941"/>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61" name="אליפסה 60">
                <a:extLst>
                  <a:ext uri="{FF2B5EF4-FFF2-40B4-BE49-F238E27FC236}">
                    <a16:creationId xmlns:a16="http://schemas.microsoft.com/office/drawing/2014/main" id="{EC91CE5C-F182-83D4-8DE0-FED366DE70B1}"/>
                  </a:ext>
                </a:extLst>
              </p:cNvPr>
              <p:cNvSpPr/>
              <p:nvPr/>
            </p:nvSpPr>
            <p:spPr>
              <a:xfrm rot="5400000">
                <a:off x="3568111" y="4214004"/>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62" name="אליפסה 61">
                <a:extLst>
                  <a:ext uri="{FF2B5EF4-FFF2-40B4-BE49-F238E27FC236}">
                    <a16:creationId xmlns:a16="http://schemas.microsoft.com/office/drawing/2014/main" id="{0543328E-DC3B-D2CC-D52E-CA1FA9121FC8}"/>
                  </a:ext>
                </a:extLst>
              </p:cNvPr>
              <p:cNvSpPr/>
              <p:nvPr/>
            </p:nvSpPr>
            <p:spPr>
              <a:xfrm rot="5400000">
                <a:off x="3568111" y="4510067"/>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72" name="אליפסה 71">
                <a:extLst>
                  <a:ext uri="{FF2B5EF4-FFF2-40B4-BE49-F238E27FC236}">
                    <a16:creationId xmlns:a16="http://schemas.microsoft.com/office/drawing/2014/main" id="{EAB85854-FE35-FF4A-C28E-B5E51E689C7C}"/>
                  </a:ext>
                </a:extLst>
              </p:cNvPr>
              <p:cNvSpPr/>
              <p:nvPr/>
            </p:nvSpPr>
            <p:spPr>
              <a:xfrm rot="5400000">
                <a:off x="3568111" y="5694316"/>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73" name="אליפסה 72">
                <a:extLst>
                  <a:ext uri="{FF2B5EF4-FFF2-40B4-BE49-F238E27FC236}">
                    <a16:creationId xmlns:a16="http://schemas.microsoft.com/office/drawing/2014/main" id="{C8227B9D-07B1-F958-1E2B-90FE3247CE06}"/>
                  </a:ext>
                </a:extLst>
              </p:cNvPr>
              <p:cNvSpPr/>
              <p:nvPr/>
            </p:nvSpPr>
            <p:spPr>
              <a:xfrm rot="5400000">
                <a:off x="3568111" y="5398256"/>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grpSp>
        <p:sp>
          <p:nvSpPr>
            <p:cNvPr id="24" name="מלבן 23">
              <a:extLst>
                <a:ext uri="{FF2B5EF4-FFF2-40B4-BE49-F238E27FC236}">
                  <a16:creationId xmlns:a16="http://schemas.microsoft.com/office/drawing/2014/main" id="{28CAA046-BE8C-FDC5-819E-9BC5D08638A7}"/>
                </a:ext>
              </a:extLst>
            </p:cNvPr>
            <p:cNvSpPr/>
            <p:nvPr/>
          </p:nvSpPr>
          <p:spPr>
            <a:xfrm>
              <a:off x="3497199" y="2934812"/>
              <a:ext cx="327405" cy="3008788"/>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grpSp>
      <p:grpSp>
        <p:nvGrpSpPr>
          <p:cNvPr id="74" name="קבוצה 73">
            <a:extLst>
              <a:ext uri="{FF2B5EF4-FFF2-40B4-BE49-F238E27FC236}">
                <a16:creationId xmlns:a16="http://schemas.microsoft.com/office/drawing/2014/main" id="{75431C51-1506-FFD2-56AD-AA44A66A5168}"/>
              </a:ext>
            </a:extLst>
          </p:cNvPr>
          <p:cNvGrpSpPr/>
          <p:nvPr/>
        </p:nvGrpSpPr>
        <p:grpSpPr>
          <a:xfrm rot="5400000">
            <a:off x="8351213" y="-958803"/>
            <a:ext cx="463360" cy="4151635"/>
            <a:chOff x="3497199" y="2934812"/>
            <a:chExt cx="327405" cy="3008788"/>
          </a:xfrm>
        </p:grpSpPr>
        <p:grpSp>
          <p:nvGrpSpPr>
            <p:cNvPr id="75" name="קבוצה 74">
              <a:extLst>
                <a:ext uri="{FF2B5EF4-FFF2-40B4-BE49-F238E27FC236}">
                  <a16:creationId xmlns:a16="http://schemas.microsoft.com/office/drawing/2014/main" id="{8CC30714-ADD4-F2D3-8066-1E58F504F2DB}"/>
                </a:ext>
              </a:extLst>
            </p:cNvPr>
            <p:cNvGrpSpPr/>
            <p:nvPr/>
          </p:nvGrpSpPr>
          <p:grpSpPr>
            <a:xfrm>
              <a:off x="3568110" y="3029751"/>
              <a:ext cx="180001" cy="2844565"/>
              <a:chOff x="3568110" y="3029751"/>
              <a:chExt cx="180001" cy="2844565"/>
            </a:xfrm>
          </p:grpSpPr>
          <p:sp>
            <p:nvSpPr>
              <p:cNvPr id="77" name="אליפסה 76">
                <a:extLst>
                  <a:ext uri="{FF2B5EF4-FFF2-40B4-BE49-F238E27FC236}">
                    <a16:creationId xmlns:a16="http://schemas.microsoft.com/office/drawing/2014/main" id="{ABC83E3A-2DF9-06F3-053D-B71513FBC487}"/>
                  </a:ext>
                </a:extLst>
              </p:cNvPr>
              <p:cNvSpPr/>
              <p:nvPr/>
            </p:nvSpPr>
            <p:spPr>
              <a:xfrm rot="5400000">
                <a:off x="3568110" y="3029751"/>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78" name="אליפסה 77">
                <a:extLst>
                  <a:ext uri="{FF2B5EF4-FFF2-40B4-BE49-F238E27FC236}">
                    <a16:creationId xmlns:a16="http://schemas.microsoft.com/office/drawing/2014/main" id="{C6787487-6E34-C5E1-C3F1-4D38A2399FF4}"/>
                  </a:ext>
                </a:extLst>
              </p:cNvPr>
              <p:cNvSpPr/>
              <p:nvPr/>
            </p:nvSpPr>
            <p:spPr>
              <a:xfrm rot="5400000">
                <a:off x="3568110" y="3325814"/>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79" name="אליפסה 78">
                <a:extLst>
                  <a:ext uri="{FF2B5EF4-FFF2-40B4-BE49-F238E27FC236}">
                    <a16:creationId xmlns:a16="http://schemas.microsoft.com/office/drawing/2014/main" id="{0F36159B-060A-32E9-3725-AE9B4E02CC7A}"/>
                  </a:ext>
                </a:extLst>
              </p:cNvPr>
              <p:cNvSpPr/>
              <p:nvPr/>
            </p:nvSpPr>
            <p:spPr>
              <a:xfrm rot="5400000">
                <a:off x="3568110" y="3621877"/>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80" name="אליפסה 79">
                <a:extLst>
                  <a:ext uri="{FF2B5EF4-FFF2-40B4-BE49-F238E27FC236}">
                    <a16:creationId xmlns:a16="http://schemas.microsoft.com/office/drawing/2014/main" id="{AEEF2469-5D6C-0F7C-7C7A-3A48CC5F45E0}"/>
                  </a:ext>
                </a:extLst>
              </p:cNvPr>
              <p:cNvSpPr/>
              <p:nvPr/>
            </p:nvSpPr>
            <p:spPr>
              <a:xfrm rot="5400000">
                <a:off x="3568110" y="4806129"/>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81" name="אליפסה 80">
                <a:extLst>
                  <a:ext uri="{FF2B5EF4-FFF2-40B4-BE49-F238E27FC236}">
                    <a16:creationId xmlns:a16="http://schemas.microsoft.com/office/drawing/2014/main" id="{503082C1-BD69-3650-8FFE-E352CB582119}"/>
                  </a:ext>
                </a:extLst>
              </p:cNvPr>
              <p:cNvSpPr/>
              <p:nvPr/>
            </p:nvSpPr>
            <p:spPr>
              <a:xfrm rot="5400000">
                <a:off x="3568110" y="5102192"/>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82" name="אליפסה 81">
                <a:extLst>
                  <a:ext uri="{FF2B5EF4-FFF2-40B4-BE49-F238E27FC236}">
                    <a16:creationId xmlns:a16="http://schemas.microsoft.com/office/drawing/2014/main" id="{208F77A4-3AFD-D145-D3C3-2A15A440AFBF}"/>
                  </a:ext>
                </a:extLst>
              </p:cNvPr>
              <p:cNvSpPr/>
              <p:nvPr/>
            </p:nvSpPr>
            <p:spPr>
              <a:xfrm rot="5400000">
                <a:off x="3568111" y="3917941"/>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83" name="אליפסה 82">
                <a:extLst>
                  <a:ext uri="{FF2B5EF4-FFF2-40B4-BE49-F238E27FC236}">
                    <a16:creationId xmlns:a16="http://schemas.microsoft.com/office/drawing/2014/main" id="{E5B94DE2-7414-1AEF-5908-93B3EF52466C}"/>
                  </a:ext>
                </a:extLst>
              </p:cNvPr>
              <p:cNvSpPr/>
              <p:nvPr/>
            </p:nvSpPr>
            <p:spPr>
              <a:xfrm rot="5400000">
                <a:off x="3568111" y="4214004"/>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85" name="אליפסה 84">
                <a:extLst>
                  <a:ext uri="{FF2B5EF4-FFF2-40B4-BE49-F238E27FC236}">
                    <a16:creationId xmlns:a16="http://schemas.microsoft.com/office/drawing/2014/main" id="{08ACB878-AC4C-FD65-7911-6B556E2BFCB0}"/>
                  </a:ext>
                </a:extLst>
              </p:cNvPr>
              <p:cNvSpPr/>
              <p:nvPr/>
            </p:nvSpPr>
            <p:spPr>
              <a:xfrm rot="5400000">
                <a:off x="3568111" y="4510067"/>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86" name="אליפסה 85">
                <a:extLst>
                  <a:ext uri="{FF2B5EF4-FFF2-40B4-BE49-F238E27FC236}">
                    <a16:creationId xmlns:a16="http://schemas.microsoft.com/office/drawing/2014/main" id="{ABB8C2ED-2AA6-7F97-11A0-6A89DE555C75}"/>
                  </a:ext>
                </a:extLst>
              </p:cNvPr>
              <p:cNvSpPr/>
              <p:nvPr/>
            </p:nvSpPr>
            <p:spPr>
              <a:xfrm rot="5400000">
                <a:off x="3568111" y="5694316"/>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87" name="אליפסה 86">
                <a:extLst>
                  <a:ext uri="{FF2B5EF4-FFF2-40B4-BE49-F238E27FC236}">
                    <a16:creationId xmlns:a16="http://schemas.microsoft.com/office/drawing/2014/main" id="{E60361AB-560C-92B1-EDCE-A53CF764943E}"/>
                  </a:ext>
                </a:extLst>
              </p:cNvPr>
              <p:cNvSpPr/>
              <p:nvPr/>
            </p:nvSpPr>
            <p:spPr>
              <a:xfrm rot="5400000">
                <a:off x="3568111" y="5398256"/>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grpSp>
        <p:sp>
          <p:nvSpPr>
            <p:cNvPr id="76" name="מלבן 75">
              <a:extLst>
                <a:ext uri="{FF2B5EF4-FFF2-40B4-BE49-F238E27FC236}">
                  <a16:creationId xmlns:a16="http://schemas.microsoft.com/office/drawing/2014/main" id="{6492E1B5-0AFA-908E-CEA5-A974B9F85869}"/>
                </a:ext>
              </a:extLst>
            </p:cNvPr>
            <p:cNvSpPr/>
            <p:nvPr/>
          </p:nvSpPr>
          <p:spPr>
            <a:xfrm>
              <a:off x="3497199" y="2934812"/>
              <a:ext cx="327405" cy="3008788"/>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grpSp>
      <p:grpSp>
        <p:nvGrpSpPr>
          <p:cNvPr id="88" name="קבוצה 87">
            <a:extLst>
              <a:ext uri="{FF2B5EF4-FFF2-40B4-BE49-F238E27FC236}">
                <a16:creationId xmlns:a16="http://schemas.microsoft.com/office/drawing/2014/main" id="{181F00A7-A984-D325-8906-623BCF6BE90A}"/>
              </a:ext>
            </a:extLst>
          </p:cNvPr>
          <p:cNvGrpSpPr/>
          <p:nvPr/>
        </p:nvGrpSpPr>
        <p:grpSpPr>
          <a:xfrm rot="5400000">
            <a:off x="8351214" y="-223747"/>
            <a:ext cx="463360" cy="4151635"/>
            <a:chOff x="3497199" y="2934812"/>
            <a:chExt cx="327405" cy="3008788"/>
          </a:xfrm>
        </p:grpSpPr>
        <p:grpSp>
          <p:nvGrpSpPr>
            <p:cNvPr id="89" name="קבוצה 88">
              <a:extLst>
                <a:ext uri="{FF2B5EF4-FFF2-40B4-BE49-F238E27FC236}">
                  <a16:creationId xmlns:a16="http://schemas.microsoft.com/office/drawing/2014/main" id="{2E57A4CD-9C7B-5F76-09ED-EDE68048ACAD}"/>
                </a:ext>
              </a:extLst>
            </p:cNvPr>
            <p:cNvGrpSpPr/>
            <p:nvPr/>
          </p:nvGrpSpPr>
          <p:grpSpPr>
            <a:xfrm>
              <a:off x="3568110" y="3029751"/>
              <a:ext cx="180001" cy="2844565"/>
              <a:chOff x="3568110" y="3029751"/>
              <a:chExt cx="180001" cy="2844565"/>
            </a:xfrm>
          </p:grpSpPr>
          <p:sp>
            <p:nvSpPr>
              <p:cNvPr id="91" name="אליפסה 90">
                <a:extLst>
                  <a:ext uri="{FF2B5EF4-FFF2-40B4-BE49-F238E27FC236}">
                    <a16:creationId xmlns:a16="http://schemas.microsoft.com/office/drawing/2014/main" id="{F0A6EECF-BDC3-7370-4900-E3E8DBEFAA7E}"/>
                  </a:ext>
                </a:extLst>
              </p:cNvPr>
              <p:cNvSpPr/>
              <p:nvPr/>
            </p:nvSpPr>
            <p:spPr>
              <a:xfrm rot="5400000">
                <a:off x="3568110" y="3029751"/>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92" name="אליפסה 91">
                <a:extLst>
                  <a:ext uri="{FF2B5EF4-FFF2-40B4-BE49-F238E27FC236}">
                    <a16:creationId xmlns:a16="http://schemas.microsoft.com/office/drawing/2014/main" id="{86F6FA7C-5510-7586-3D40-73FCD660A7D8}"/>
                  </a:ext>
                </a:extLst>
              </p:cNvPr>
              <p:cNvSpPr/>
              <p:nvPr/>
            </p:nvSpPr>
            <p:spPr>
              <a:xfrm rot="5400000">
                <a:off x="3568110" y="3325814"/>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93" name="אליפסה 92">
                <a:extLst>
                  <a:ext uri="{FF2B5EF4-FFF2-40B4-BE49-F238E27FC236}">
                    <a16:creationId xmlns:a16="http://schemas.microsoft.com/office/drawing/2014/main" id="{02225F90-D411-F8EC-C1CB-9E07F2F0AA3C}"/>
                  </a:ext>
                </a:extLst>
              </p:cNvPr>
              <p:cNvSpPr/>
              <p:nvPr/>
            </p:nvSpPr>
            <p:spPr>
              <a:xfrm rot="5400000">
                <a:off x="3568110" y="3621877"/>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94" name="אליפסה 93">
                <a:extLst>
                  <a:ext uri="{FF2B5EF4-FFF2-40B4-BE49-F238E27FC236}">
                    <a16:creationId xmlns:a16="http://schemas.microsoft.com/office/drawing/2014/main" id="{209BD3BB-D24A-93AB-D245-8D8F4AB06483}"/>
                  </a:ext>
                </a:extLst>
              </p:cNvPr>
              <p:cNvSpPr/>
              <p:nvPr/>
            </p:nvSpPr>
            <p:spPr>
              <a:xfrm rot="5400000">
                <a:off x="3568110" y="4806129"/>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95" name="אליפסה 94">
                <a:extLst>
                  <a:ext uri="{FF2B5EF4-FFF2-40B4-BE49-F238E27FC236}">
                    <a16:creationId xmlns:a16="http://schemas.microsoft.com/office/drawing/2014/main" id="{2378C574-9FEE-EE9C-CD51-0F080323172B}"/>
                  </a:ext>
                </a:extLst>
              </p:cNvPr>
              <p:cNvSpPr/>
              <p:nvPr/>
            </p:nvSpPr>
            <p:spPr>
              <a:xfrm rot="5400000">
                <a:off x="3568110" y="5102192"/>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96" name="אליפסה 95">
                <a:extLst>
                  <a:ext uri="{FF2B5EF4-FFF2-40B4-BE49-F238E27FC236}">
                    <a16:creationId xmlns:a16="http://schemas.microsoft.com/office/drawing/2014/main" id="{A7BDF9DA-1A16-FCE9-F1BA-4D57912E078B}"/>
                  </a:ext>
                </a:extLst>
              </p:cNvPr>
              <p:cNvSpPr/>
              <p:nvPr/>
            </p:nvSpPr>
            <p:spPr>
              <a:xfrm rot="5400000">
                <a:off x="3568111" y="3917941"/>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97" name="אליפסה 96">
                <a:extLst>
                  <a:ext uri="{FF2B5EF4-FFF2-40B4-BE49-F238E27FC236}">
                    <a16:creationId xmlns:a16="http://schemas.microsoft.com/office/drawing/2014/main" id="{BE6BFB40-AC34-F487-CECF-740949280E87}"/>
                  </a:ext>
                </a:extLst>
              </p:cNvPr>
              <p:cNvSpPr/>
              <p:nvPr/>
            </p:nvSpPr>
            <p:spPr>
              <a:xfrm rot="5400000">
                <a:off x="3568111" y="4214004"/>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98" name="אליפסה 97">
                <a:extLst>
                  <a:ext uri="{FF2B5EF4-FFF2-40B4-BE49-F238E27FC236}">
                    <a16:creationId xmlns:a16="http://schemas.microsoft.com/office/drawing/2014/main" id="{E33016C8-8505-78EC-A6A6-08459C133C35}"/>
                  </a:ext>
                </a:extLst>
              </p:cNvPr>
              <p:cNvSpPr/>
              <p:nvPr/>
            </p:nvSpPr>
            <p:spPr>
              <a:xfrm rot="5400000">
                <a:off x="3568111" y="4510067"/>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99" name="אליפסה 98">
                <a:extLst>
                  <a:ext uri="{FF2B5EF4-FFF2-40B4-BE49-F238E27FC236}">
                    <a16:creationId xmlns:a16="http://schemas.microsoft.com/office/drawing/2014/main" id="{6AD23B0D-8EB2-3D4B-EE43-B4C65F754DF0}"/>
                  </a:ext>
                </a:extLst>
              </p:cNvPr>
              <p:cNvSpPr/>
              <p:nvPr/>
            </p:nvSpPr>
            <p:spPr>
              <a:xfrm rot="5400000">
                <a:off x="3568111" y="5694316"/>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100" name="אליפסה 99">
                <a:extLst>
                  <a:ext uri="{FF2B5EF4-FFF2-40B4-BE49-F238E27FC236}">
                    <a16:creationId xmlns:a16="http://schemas.microsoft.com/office/drawing/2014/main" id="{97907FD7-B9B2-4004-345B-48B8CA565E0F}"/>
                  </a:ext>
                </a:extLst>
              </p:cNvPr>
              <p:cNvSpPr/>
              <p:nvPr/>
            </p:nvSpPr>
            <p:spPr>
              <a:xfrm rot="5400000">
                <a:off x="3568111" y="5398256"/>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grpSp>
        <p:sp>
          <p:nvSpPr>
            <p:cNvPr id="90" name="מלבן 89">
              <a:extLst>
                <a:ext uri="{FF2B5EF4-FFF2-40B4-BE49-F238E27FC236}">
                  <a16:creationId xmlns:a16="http://schemas.microsoft.com/office/drawing/2014/main" id="{31C716D0-8573-98C8-8419-B2B37F702E23}"/>
                </a:ext>
              </a:extLst>
            </p:cNvPr>
            <p:cNvSpPr/>
            <p:nvPr/>
          </p:nvSpPr>
          <p:spPr>
            <a:xfrm>
              <a:off x="3497199" y="2934812"/>
              <a:ext cx="327405" cy="3008788"/>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grpSp>
      <p:grpSp>
        <p:nvGrpSpPr>
          <p:cNvPr id="101" name="קבוצה 100">
            <a:extLst>
              <a:ext uri="{FF2B5EF4-FFF2-40B4-BE49-F238E27FC236}">
                <a16:creationId xmlns:a16="http://schemas.microsoft.com/office/drawing/2014/main" id="{965FD0C9-FFCB-51DD-23C4-229FC34F6A90}"/>
              </a:ext>
            </a:extLst>
          </p:cNvPr>
          <p:cNvGrpSpPr/>
          <p:nvPr/>
        </p:nvGrpSpPr>
        <p:grpSpPr>
          <a:xfrm>
            <a:off x="7321072" y="240792"/>
            <a:ext cx="2505939" cy="1824053"/>
            <a:chOff x="4669546" y="315777"/>
            <a:chExt cx="2505939" cy="1824053"/>
          </a:xfrm>
        </p:grpSpPr>
        <p:grpSp>
          <p:nvGrpSpPr>
            <p:cNvPr id="102" name="קבוצה 101">
              <a:extLst>
                <a:ext uri="{FF2B5EF4-FFF2-40B4-BE49-F238E27FC236}">
                  <a16:creationId xmlns:a16="http://schemas.microsoft.com/office/drawing/2014/main" id="{4702C2AC-9D89-BD45-E1D0-8AFF6985DF52}"/>
                </a:ext>
              </a:extLst>
            </p:cNvPr>
            <p:cNvGrpSpPr/>
            <p:nvPr/>
          </p:nvGrpSpPr>
          <p:grpSpPr>
            <a:xfrm>
              <a:off x="4669546" y="315777"/>
              <a:ext cx="2488237" cy="463362"/>
              <a:chOff x="4670405" y="312639"/>
              <a:chExt cx="2488237" cy="463362"/>
            </a:xfrm>
          </p:grpSpPr>
          <p:cxnSp>
            <p:nvCxnSpPr>
              <p:cNvPr id="113" name="מחבר ישר 112">
                <a:extLst>
                  <a:ext uri="{FF2B5EF4-FFF2-40B4-BE49-F238E27FC236}">
                    <a16:creationId xmlns:a16="http://schemas.microsoft.com/office/drawing/2014/main" id="{81901BB0-B2FA-567D-B64B-CADD970CA586}"/>
                  </a:ext>
                </a:extLst>
              </p:cNvPr>
              <p:cNvCxnSpPr>
                <a:cxnSpLocks/>
              </p:cNvCxnSpPr>
              <p:nvPr/>
            </p:nvCxnSpPr>
            <p:spPr>
              <a:xfrm>
                <a:off x="4670405" y="312639"/>
                <a:ext cx="0" cy="4633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4" name="מחבר ישר 113">
                <a:extLst>
                  <a:ext uri="{FF2B5EF4-FFF2-40B4-BE49-F238E27FC236}">
                    <a16:creationId xmlns:a16="http://schemas.microsoft.com/office/drawing/2014/main" id="{C176B71B-44DA-D1D1-FFE1-805EBFD2C816}"/>
                  </a:ext>
                </a:extLst>
              </p:cNvPr>
              <p:cNvCxnSpPr>
                <a:cxnSpLocks/>
              </p:cNvCxnSpPr>
              <p:nvPr/>
            </p:nvCxnSpPr>
            <p:spPr>
              <a:xfrm>
                <a:off x="5504232" y="312639"/>
                <a:ext cx="0" cy="4633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5" name="מחבר ישר 114">
                <a:extLst>
                  <a:ext uri="{FF2B5EF4-FFF2-40B4-BE49-F238E27FC236}">
                    <a16:creationId xmlns:a16="http://schemas.microsoft.com/office/drawing/2014/main" id="{076E5DF2-4767-53E1-E3BF-755AA3999503}"/>
                  </a:ext>
                </a:extLst>
              </p:cNvPr>
              <p:cNvCxnSpPr>
                <a:cxnSpLocks/>
              </p:cNvCxnSpPr>
              <p:nvPr/>
            </p:nvCxnSpPr>
            <p:spPr>
              <a:xfrm>
                <a:off x="6309462" y="312639"/>
                <a:ext cx="0" cy="4633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6" name="מחבר ישר 115">
                <a:extLst>
                  <a:ext uri="{FF2B5EF4-FFF2-40B4-BE49-F238E27FC236}">
                    <a16:creationId xmlns:a16="http://schemas.microsoft.com/office/drawing/2014/main" id="{352376EE-65B8-BAE9-2BB5-DF4AFB58238A}"/>
                  </a:ext>
                </a:extLst>
              </p:cNvPr>
              <p:cNvCxnSpPr>
                <a:cxnSpLocks/>
              </p:cNvCxnSpPr>
              <p:nvPr/>
            </p:nvCxnSpPr>
            <p:spPr>
              <a:xfrm>
                <a:off x="7158642" y="312639"/>
                <a:ext cx="0" cy="4633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103" name="קבוצה 102">
              <a:extLst>
                <a:ext uri="{FF2B5EF4-FFF2-40B4-BE49-F238E27FC236}">
                  <a16:creationId xmlns:a16="http://schemas.microsoft.com/office/drawing/2014/main" id="{5D27D08C-8A80-4B05-5777-26F6EB081D03}"/>
                </a:ext>
              </a:extLst>
            </p:cNvPr>
            <p:cNvGrpSpPr/>
            <p:nvPr/>
          </p:nvGrpSpPr>
          <p:grpSpPr>
            <a:xfrm>
              <a:off x="4669546" y="963457"/>
              <a:ext cx="2488237" cy="463362"/>
              <a:chOff x="4670405" y="312639"/>
              <a:chExt cx="2488237" cy="463362"/>
            </a:xfrm>
          </p:grpSpPr>
          <p:cxnSp>
            <p:nvCxnSpPr>
              <p:cNvPr id="109" name="מחבר ישר 108">
                <a:extLst>
                  <a:ext uri="{FF2B5EF4-FFF2-40B4-BE49-F238E27FC236}">
                    <a16:creationId xmlns:a16="http://schemas.microsoft.com/office/drawing/2014/main" id="{A03DBDEC-D7DD-0187-3C6B-AFD7AB1BC80F}"/>
                  </a:ext>
                </a:extLst>
              </p:cNvPr>
              <p:cNvCxnSpPr>
                <a:cxnSpLocks/>
              </p:cNvCxnSpPr>
              <p:nvPr/>
            </p:nvCxnSpPr>
            <p:spPr>
              <a:xfrm>
                <a:off x="4670405" y="312639"/>
                <a:ext cx="0" cy="4633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0" name="מחבר ישר 109">
                <a:extLst>
                  <a:ext uri="{FF2B5EF4-FFF2-40B4-BE49-F238E27FC236}">
                    <a16:creationId xmlns:a16="http://schemas.microsoft.com/office/drawing/2014/main" id="{785C93F3-3B9A-4A6F-2803-6A988B0BD044}"/>
                  </a:ext>
                </a:extLst>
              </p:cNvPr>
              <p:cNvCxnSpPr>
                <a:cxnSpLocks/>
              </p:cNvCxnSpPr>
              <p:nvPr/>
            </p:nvCxnSpPr>
            <p:spPr>
              <a:xfrm>
                <a:off x="5504232" y="312639"/>
                <a:ext cx="0" cy="4633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1" name="מחבר ישר 110">
                <a:extLst>
                  <a:ext uri="{FF2B5EF4-FFF2-40B4-BE49-F238E27FC236}">
                    <a16:creationId xmlns:a16="http://schemas.microsoft.com/office/drawing/2014/main" id="{AE57E4B1-A3AE-4828-0202-E732C9278AA6}"/>
                  </a:ext>
                </a:extLst>
              </p:cNvPr>
              <p:cNvCxnSpPr>
                <a:cxnSpLocks/>
              </p:cNvCxnSpPr>
              <p:nvPr/>
            </p:nvCxnSpPr>
            <p:spPr>
              <a:xfrm>
                <a:off x="6309462" y="312639"/>
                <a:ext cx="0" cy="4633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2" name="מחבר ישר 111">
                <a:extLst>
                  <a:ext uri="{FF2B5EF4-FFF2-40B4-BE49-F238E27FC236}">
                    <a16:creationId xmlns:a16="http://schemas.microsoft.com/office/drawing/2014/main" id="{D7969D62-B419-DD40-4E90-3FD2AC4F83E6}"/>
                  </a:ext>
                </a:extLst>
              </p:cNvPr>
              <p:cNvCxnSpPr>
                <a:cxnSpLocks/>
              </p:cNvCxnSpPr>
              <p:nvPr/>
            </p:nvCxnSpPr>
            <p:spPr>
              <a:xfrm>
                <a:off x="7158642" y="312639"/>
                <a:ext cx="0" cy="4633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104" name="קבוצה 103">
              <a:extLst>
                <a:ext uri="{FF2B5EF4-FFF2-40B4-BE49-F238E27FC236}">
                  <a16:creationId xmlns:a16="http://schemas.microsoft.com/office/drawing/2014/main" id="{0202B7FA-FC0D-A7F9-A019-8578ECE7D47C}"/>
                </a:ext>
              </a:extLst>
            </p:cNvPr>
            <p:cNvGrpSpPr/>
            <p:nvPr/>
          </p:nvGrpSpPr>
          <p:grpSpPr>
            <a:xfrm>
              <a:off x="4687248" y="1676468"/>
              <a:ext cx="2488237" cy="463362"/>
              <a:chOff x="4670405" y="312639"/>
              <a:chExt cx="2488237" cy="463362"/>
            </a:xfrm>
          </p:grpSpPr>
          <p:cxnSp>
            <p:nvCxnSpPr>
              <p:cNvPr id="105" name="מחבר ישר 104">
                <a:extLst>
                  <a:ext uri="{FF2B5EF4-FFF2-40B4-BE49-F238E27FC236}">
                    <a16:creationId xmlns:a16="http://schemas.microsoft.com/office/drawing/2014/main" id="{0FBA517C-F5A8-3017-D90F-02C5C92E126A}"/>
                  </a:ext>
                </a:extLst>
              </p:cNvPr>
              <p:cNvCxnSpPr>
                <a:cxnSpLocks/>
              </p:cNvCxnSpPr>
              <p:nvPr/>
            </p:nvCxnSpPr>
            <p:spPr>
              <a:xfrm>
                <a:off x="4670405" y="312639"/>
                <a:ext cx="0" cy="4633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6" name="מחבר ישר 105">
                <a:extLst>
                  <a:ext uri="{FF2B5EF4-FFF2-40B4-BE49-F238E27FC236}">
                    <a16:creationId xmlns:a16="http://schemas.microsoft.com/office/drawing/2014/main" id="{982B7EDF-28A7-11B4-5353-1FEFC30CB304}"/>
                  </a:ext>
                </a:extLst>
              </p:cNvPr>
              <p:cNvCxnSpPr>
                <a:cxnSpLocks/>
              </p:cNvCxnSpPr>
              <p:nvPr/>
            </p:nvCxnSpPr>
            <p:spPr>
              <a:xfrm>
                <a:off x="5504232" y="312639"/>
                <a:ext cx="0" cy="4633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7" name="מחבר ישר 106">
                <a:extLst>
                  <a:ext uri="{FF2B5EF4-FFF2-40B4-BE49-F238E27FC236}">
                    <a16:creationId xmlns:a16="http://schemas.microsoft.com/office/drawing/2014/main" id="{01B3CCF9-310F-ADDA-5CE5-99FE9F148B90}"/>
                  </a:ext>
                </a:extLst>
              </p:cNvPr>
              <p:cNvCxnSpPr>
                <a:cxnSpLocks/>
              </p:cNvCxnSpPr>
              <p:nvPr/>
            </p:nvCxnSpPr>
            <p:spPr>
              <a:xfrm>
                <a:off x="6309462" y="312639"/>
                <a:ext cx="0" cy="4633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8" name="מחבר ישר 107">
                <a:extLst>
                  <a:ext uri="{FF2B5EF4-FFF2-40B4-BE49-F238E27FC236}">
                    <a16:creationId xmlns:a16="http://schemas.microsoft.com/office/drawing/2014/main" id="{ED3AB878-09D8-E07C-C5B4-E032A03D7B5D}"/>
                  </a:ext>
                </a:extLst>
              </p:cNvPr>
              <p:cNvCxnSpPr>
                <a:cxnSpLocks/>
              </p:cNvCxnSpPr>
              <p:nvPr/>
            </p:nvCxnSpPr>
            <p:spPr>
              <a:xfrm>
                <a:off x="7158642" y="312639"/>
                <a:ext cx="0" cy="4633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208275402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6"/>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56"/>
                                        </p:tgtEl>
                                        <p:attrNameLst>
                                          <p:attrName>style.visibility</p:attrName>
                                        </p:attrNameLst>
                                      </p:cBhvr>
                                      <p:to>
                                        <p:strVal val="hidden"/>
                                      </p:to>
                                    </p:set>
                                  </p:childTnLst>
                                </p:cTn>
                              </p:par>
                              <p:par>
                                <p:cTn id="7" presetID="22" presetClass="entr" presetSubtype="1" fill="hold" nodeType="withEffect">
                                  <p:stCondLst>
                                    <p:cond delay="0"/>
                                  </p:stCondLst>
                                  <p:childTnLst>
                                    <p:set>
                                      <p:cBhvr>
                                        <p:cTn id="8" dur="1" fill="hold">
                                          <p:stCondLst>
                                            <p:cond delay="0"/>
                                          </p:stCondLst>
                                        </p:cTn>
                                        <p:tgtEl>
                                          <p:spTgt spid="21"/>
                                        </p:tgtEl>
                                        <p:attrNameLst>
                                          <p:attrName>style.visibility</p:attrName>
                                        </p:attrNameLst>
                                      </p:cBhvr>
                                      <p:to>
                                        <p:strVal val="visible"/>
                                      </p:to>
                                    </p:set>
                                    <p:animEffect transition="in" filter="wipe(up)">
                                      <p:cBhvr>
                                        <p:cTn id="9" dur="500"/>
                                        <p:tgtEl>
                                          <p:spTgt spid="21"/>
                                        </p:tgtEl>
                                      </p:cBhvr>
                                    </p:animEffect>
                                  </p:childTnLst>
                                </p:cTn>
                              </p:par>
                              <p:par>
                                <p:cTn id="10" presetID="22" presetClass="entr" presetSubtype="1" fill="hold" nodeType="withEffect">
                                  <p:stCondLst>
                                    <p:cond delay="0"/>
                                  </p:stCondLst>
                                  <p:childTnLst>
                                    <p:set>
                                      <p:cBhvr>
                                        <p:cTn id="11" dur="1" fill="hold">
                                          <p:stCondLst>
                                            <p:cond delay="0"/>
                                          </p:stCondLst>
                                        </p:cTn>
                                        <p:tgtEl>
                                          <p:spTgt spid="101"/>
                                        </p:tgtEl>
                                        <p:attrNameLst>
                                          <p:attrName>style.visibility</p:attrName>
                                        </p:attrNameLst>
                                      </p:cBhvr>
                                      <p:to>
                                        <p:strVal val="visible"/>
                                      </p:to>
                                    </p:set>
                                    <p:animEffect transition="in" filter="wipe(up)">
                                      <p:cBhvr>
                                        <p:cTn id="12" dur="500"/>
                                        <p:tgtEl>
                                          <p:spTgt spid="101"/>
                                        </p:tgtEl>
                                      </p:cBhvr>
                                    </p:animEffect>
                                  </p:childTnLst>
                                </p:cTn>
                              </p:par>
                              <p:par>
                                <p:cTn id="13" presetID="1" presetClass="entr" presetSubtype="0" fill="hold" grpId="0" nodeType="withEffect">
                                  <p:stCondLst>
                                    <p:cond delay="0"/>
                                  </p:stCondLst>
                                  <p:childTnLst>
                                    <p:set>
                                      <p:cBhvr>
                                        <p:cTn id="14" dur="1" fill="hold">
                                          <p:stCondLst>
                                            <p:cond delay="0"/>
                                          </p:stCondLst>
                                        </p:cTn>
                                        <p:tgtEl>
                                          <p:spTgt spid="57"/>
                                        </p:tgtEl>
                                        <p:attrNameLst>
                                          <p:attrName>style.visibility</p:attrName>
                                        </p:attrNameLst>
                                      </p:cBhvr>
                                      <p:to>
                                        <p:strVal val="visible"/>
                                      </p:to>
                                    </p:set>
                                  </p:childTnLst>
                                </p:cTn>
                              </p:par>
                              <p:par>
                                <p:cTn id="15" presetID="1" presetClass="exit" presetSubtype="0" fill="hold" grpId="0" nodeType="withEffect">
                                  <p:stCondLst>
                                    <p:cond delay="0"/>
                                  </p:stCondLst>
                                  <p:childTnLst>
                                    <p:set>
                                      <p:cBhvr>
                                        <p:cTn id="16" dur="1" fill="hold">
                                          <p:stCondLst>
                                            <p:cond delay="0"/>
                                          </p:stCondLst>
                                        </p:cTn>
                                        <p:tgtEl>
                                          <p:spTgt spid="84"/>
                                        </p:tgtEl>
                                        <p:attrNameLst>
                                          <p:attrName>style.visibility</p:attrName>
                                        </p:attrNameLst>
                                      </p:cBhvr>
                                      <p:to>
                                        <p:strVal val="hidden"/>
                                      </p:to>
                                    </p:set>
                                  </p:childTnLst>
                                </p:cTn>
                              </p:par>
                            </p:childTnLst>
                          </p:cTn>
                        </p:par>
                      </p:childTnLst>
                    </p:cTn>
                  </p:par>
                </p:childTnLst>
              </p:cTn>
              <p:nextCondLst>
                <p:cond evt="onClick" delay="0">
                  <p:tgtEl>
                    <p:spTgt spid="56"/>
                  </p:tgtEl>
                </p:cond>
              </p:nextCondLst>
            </p:seq>
          </p:childTnLst>
        </p:cTn>
      </p:par>
    </p:tnLst>
    <p:bldLst>
      <p:bldP spid="84" grpId="0" animBg="1"/>
      <p:bldP spid="57" grpId="0" animBg="1"/>
      <p:bldP spid="5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בועת דיבור: אליפסה 83">
            <a:extLst>
              <a:ext uri="{FF2B5EF4-FFF2-40B4-BE49-F238E27FC236}">
                <a16:creationId xmlns:a16="http://schemas.microsoft.com/office/drawing/2014/main" id="{2EF15D8A-2219-D9AF-6DAE-77ACE356F902}"/>
              </a:ext>
            </a:extLst>
          </p:cNvPr>
          <p:cNvSpPr/>
          <p:nvPr/>
        </p:nvSpPr>
        <p:spPr>
          <a:xfrm>
            <a:off x="8329715" y="3177664"/>
            <a:ext cx="3742210" cy="1783681"/>
          </a:xfrm>
          <a:prstGeom prst="wedgeEllipseCallout">
            <a:avLst>
              <a:gd name="adj1" fmla="val 21742"/>
              <a:gd name="adj2" fmla="val 69545"/>
            </a:avLst>
          </a:prstGeom>
          <a:solidFill>
            <a:srgbClr val="CBA9E5"/>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latin typeface="Calibri" panose="020F0502020204030204" pitchFamily="34" charset="0"/>
                <a:cs typeface="+mj-cs"/>
              </a:rPr>
              <a:t>הַאִם הַמִסְפָּר 63 זוּגִי?</a:t>
            </a:r>
            <a:endParaRPr lang="en-US" sz="2800" dirty="0">
              <a:solidFill>
                <a:schemeClr val="tx1"/>
              </a:solidFill>
              <a:latin typeface="Calibri" panose="020F0502020204030204" pitchFamily="34" charset="0"/>
              <a:cs typeface="+mj-cs"/>
            </a:endParaRPr>
          </a:p>
        </p:txBody>
      </p:sp>
      <p:pic>
        <p:nvPicPr>
          <p:cNvPr id="2" name="תמונה 1" descr="תמונה שמכילה אוסף תמונות&#10;&#10;התיאור נוצר באופן אוטומטי">
            <a:extLst>
              <a:ext uri="{FF2B5EF4-FFF2-40B4-BE49-F238E27FC236}">
                <a16:creationId xmlns:a16="http://schemas.microsoft.com/office/drawing/2014/main" id="{B170D5AF-5A60-EEDC-E0B0-6291CB40DA69}"/>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9205" b="90280" l="10000" r="95659">
                        <a14:foregroundMark x1="50341" y1="41016" x2="48091" y2="25184"/>
                        <a14:foregroundMark x1="48091" y1="25184" x2="51614" y2="20324"/>
                        <a14:foregroundMark x1="52477" y1="9205" x2="52477" y2="9205"/>
                        <a14:foregroundMark x1="64955" y1="19661" x2="65659" y2="20324"/>
                        <a14:foregroundMark x1="68023" y1="19219" x2="68023" y2="19219"/>
                        <a14:foregroundMark x1="61250" y1="19588" x2="61250" y2="19588"/>
                        <a14:foregroundMark x1="65364" y1="22901" x2="65023" y2="20619"/>
                        <a14:foregroundMark x1="69295" y1="25405" x2="69295" y2="25405"/>
                        <a14:foregroundMark x1="69659" y1="26215" x2="69773" y2="25847"/>
                        <a14:foregroundMark x1="70023" y1="28277" x2="70023" y2="28277"/>
                        <a14:foregroundMark x1="61909" y1="44035" x2="61523" y2="43373"/>
                        <a14:foregroundMark x1="64250" y1="59352" x2="62568" y2="73049"/>
                        <a14:foregroundMark x1="62568" y1="73049" x2="66091" y2="88365"/>
                        <a14:foregroundMark x1="64818" y1="71208" x2="64682" y2="69956"/>
                        <a14:foregroundMark x1="52750" y1="60383" x2="49523" y2="68189"/>
                        <a14:foregroundMark x1="49523" y1="68189" x2="47545" y2="81075"/>
                        <a14:foregroundMark x1="47545" y1="81075" x2="51250" y2="85714"/>
                        <a14:foregroundMark x1="51250" y1="85714" x2="52364" y2="89985"/>
                        <a14:foregroundMark x1="53068" y1="70619" x2="53000" y2="69809"/>
                        <a14:foregroundMark x1="47455" y1="68041" x2="47864" y2="67820"/>
                        <a14:foregroundMark x1="46955" y1="68262" x2="48023" y2="69809"/>
                        <a14:foregroundMark x1="53136" y1="67673" x2="52136" y2="68262"/>
                        <a14:foregroundMark x1="39682" y1="60898" x2="38409" y2="73417"/>
                        <a14:foregroundMark x1="38409" y1="73417" x2="31386" y2="81222"/>
                        <a14:foregroundMark x1="31909" y1="60236" x2="33341" y2="67084"/>
                        <a14:foregroundMark x1="37000" y1="85788" x2="38250" y2="90427"/>
                        <a14:foregroundMark x1="37841" y1="44624" x2="38682" y2="29602"/>
                        <a14:foregroundMark x1="38682" y1="29602" x2="38091" y2="16716"/>
                        <a14:foregroundMark x1="38091" y1="16716" x2="33955" y2="14801"/>
                        <a14:foregroundMark x1="33955" y1="14801" x2="32341" y2="27172"/>
                        <a14:foregroundMark x1="32341" y1="27172" x2="34182" y2="39691"/>
                        <a14:foregroundMark x1="34182" y1="39691" x2="33386" y2="44698"/>
                        <a14:foregroundMark x1="86809" y1="23343" x2="86659" y2="20987"/>
                        <a14:foregroundMark x1="86936" y1="25331" x2="86809" y2="23343"/>
                        <a14:foregroundMark x1="88159" y1="44551" x2="86936" y2="25331"/>
                        <a14:foregroundMark x1="88841" y1="14286" x2="90318" y2="21355"/>
                        <a14:foregroundMark x1="90545" y1="12813" x2="93091" y2="24374"/>
                        <a14:foregroundMark x1="93030" y1="25626" x2="92364" y2="39249"/>
                        <a14:foregroundMark x1="93091" y1="24374" x2="93030" y2="25626"/>
                        <a14:foregroundMark x1="92364" y1="39249" x2="91227" y2="40280"/>
                        <a14:foregroundMark x1="94560" y1="25626" x2="93977" y2="31296"/>
                        <a14:foregroundMark x1="94886" y1="22459" x2="94560" y2="25626"/>
                        <a14:foregroundMark x1="94432" y1="38292" x2="95659" y2="41311"/>
                        <a14:foregroundMark x1="90568" y1="59573" x2="88955" y2="74521"/>
                        <a14:foregroundMark x1="88955" y1="74521" x2="93409" y2="80854"/>
                        <a14:foregroundMark x1="93409" y1="80854" x2="93773" y2="59352"/>
                        <a14:foregroundMark x1="77295" y1="15758" x2="75659" y2="28866"/>
                        <a14:foregroundMark x1="75659" y1="28866" x2="78136" y2="39323"/>
                        <a14:foregroundMark x1="78738" y1="38508" x2="81727" y2="34462"/>
                        <a14:foregroundMark x1="81727" y1="34462" x2="80545" y2="20324"/>
                        <a14:foregroundMark x1="80545" y1="20324" x2="77545" y2="17378"/>
                        <a14:foregroundMark x1="77473" y1="40869" x2="77659" y2="39838"/>
                        <a14:foregroundMark x1="76955" y1="43741" x2="77473" y2="40869"/>
                        <a14:foregroundMark x1="78045" y1="39175" x2="78068" y2="39912"/>
                        <a14:foregroundMark x1="81886" y1="15317" x2="81386" y2="18189"/>
                        <a14:foregroundMark x1="75455" y1="17158" x2="75136" y2="15685"/>
                        <a14:foregroundMark x1="74659" y1="39838" x2="74705" y2="39985"/>
                        <a14:foregroundMark x1="75205" y1="41311" x2="75205" y2="41090"/>
                        <a14:foregroundMark x1="75705" y1="41016" x2="75705" y2="41016"/>
                        <a14:foregroundMark x1="82250" y1="41311" x2="82250" y2="41311"/>
                        <a14:foregroundMark x1="81091" y1="40943" x2="81091" y2="40943"/>
                        <a14:foregroundMark x1="48023" y1="18999" x2="51614" y2="16789"/>
                        <a14:foregroundMark x1="47136" y1="9205" x2="47205" y2="9205"/>
                        <a14:foregroundMark x1="81389" y1="60670" x2="78159" y2="62150"/>
                        <a14:foregroundMark x1="82659" y1="60088" x2="81943" y2="60416"/>
                        <a14:foregroundMark x1="78159" y1="62150" x2="75500" y2="72165"/>
                        <a14:foregroundMark x1="75500" y1="72165" x2="77273" y2="84683"/>
                        <a14:foregroundMark x1="77273" y1="84683" x2="81318" y2="81591"/>
                        <a14:foregroundMark x1="81318" y1="81591" x2="81659" y2="68778"/>
                        <a14:foregroundMark x1="81659" y1="68778" x2="83159" y2="58100"/>
                        <a14:foregroundMark x1="74977" y1="58100" x2="75500" y2="62150"/>
                        <a14:foregroundMark x1="63205" y1="64728" x2="62136" y2="78498"/>
                        <a14:foregroundMark x1="62136" y1="78498" x2="66091" y2="81517"/>
                        <a14:foregroundMark x1="66091" y1="81517" x2="66500" y2="67231"/>
                        <a14:foregroundMark x1="19841" y1="21281" x2="19750" y2="35862"/>
                        <a14:foregroundMark x1="19750" y1="35862" x2="23705" y2="32106"/>
                        <a14:foregroundMark x1="23705" y1="32106" x2="20659" y2="21281"/>
                        <a14:foregroundMark x1="20659" y1="21281" x2="19545" y2="21723"/>
                        <a14:foregroundMark x1="18409" y1="12297" x2="18364" y2="12297"/>
                        <a14:foregroundMark x1="21250" y1="10898" x2="21182" y2="11635"/>
                        <a14:foregroundMark x1="24023" y1="14359" x2="23614" y2="14580"/>
                        <a14:foregroundMark x1="23705" y1="12150" x2="23705" y2="12224"/>
                        <a14:foregroundMark x1="20955" y1="9647" x2="20432" y2="12518"/>
                        <a14:foregroundMark x1="24295" y1="12297" x2="23727" y2="15979"/>
                        <a14:foregroundMark x1="21705" y1="14728" x2="21705" y2="14728"/>
                        <a14:foregroundMark x1="21932" y1="10604" x2="21932" y2="10604"/>
                        <a14:foregroundMark x1="18182" y1="13844" x2="18182" y2="13844"/>
                        <a14:foregroundMark x1="19614" y1="12813" x2="19614" y2="12813"/>
                        <a14:foregroundMark x1="61477" y1="10677" x2="61477" y2="10677"/>
                        <a14:foregroundMark x1="24364" y1="74448" x2="20705" y2="84536"/>
                        <a14:foregroundMark x1="20705" y1="84536" x2="17886" y2="74890"/>
                        <a14:foregroundMark x1="17886" y1="74890" x2="20750" y2="65243"/>
                        <a14:foregroundMark x1="20750" y1="65243" x2="22864" y2="69440"/>
                        <a14:foregroundMark x1="18818" y1="64507" x2="18023" y2="61782"/>
                        <a14:foregroundMark x1="25023" y1="62150" x2="24295" y2="65979"/>
                        <a14:foregroundMark x1="75136" y1="14507" x2="75136" y2="14507"/>
                        <a14:foregroundMark x1="67795" y1="10457" x2="67818" y2="10457"/>
                        <a14:backgroundMark x1="76523" y1="39323" x2="76205" y2="40280"/>
                        <a14:backgroundMark x1="78409" y1="38071" x2="78271" y2="39103"/>
                        <a14:backgroundMark x1="78455" y1="40869" x2="78455" y2="40869"/>
                        <a14:backgroundMark x1="93886" y1="25626" x2="93886" y2="25626"/>
                        <a14:backgroundMark x1="87591" y1="25331" x2="87591" y2="25331"/>
                        <a14:backgroundMark x1="87864" y1="23343" x2="87864" y2="23343"/>
                        <a14:backgroundMark x1="81500" y1="60162" x2="81500" y2="60162"/>
                        <a14:backgroundMark x1="81818" y1="59794" x2="81227" y2="59867"/>
                        <a14:backgroundMark x1="22159" y1="17378" x2="22159" y2="17378"/>
                        <a14:backgroundMark x1="20273" y1="17894" x2="20273" y2="17894"/>
                      </a14:backgroundRemoval>
                    </a14:imgEffect>
                  </a14:imgLayer>
                </a14:imgProps>
              </a:ext>
              <a:ext uri="{28A0092B-C50C-407E-A947-70E740481C1C}">
                <a14:useLocalDpi xmlns:a14="http://schemas.microsoft.com/office/drawing/2010/main" val="0"/>
              </a:ext>
            </a:extLst>
          </a:blip>
          <a:srcRect l="30241" t="55946" r="59091" b="5580"/>
          <a:stretch/>
        </p:blipFill>
        <p:spPr>
          <a:xfrm>
            <a:off x="10076382" y="4643987"/>
            <a:ext cx="1957134" cy="2177863"/>
          </a:xfrm>
          <a:prstGeom prst="rect">
            <a:avLst/>
          </a:prstGeom>
        </p:spPr>
      </p:pic>
      <p:sp>
        <p:nvSpPr>
          <p:cNvPr id="22" name="אליפסה 21">
            <a:extLst>
              <a:ext uri="{FF2B5EF4-FFF2-40B4-BE49-F238E27FC236}">
                <a16:creationId xmlns:a16="http://schemas.microsoft.com/office/drawing/2014/main" id="{FC795FBC-F120-E13A-49F5-0265D17CDE42}"/>
              </a:ext>
            </a:extLst>
          </p:cNvPr>
          <p:cNvSpPr/>
          <p:nvPr/>
        </p:nvSpPr>
        <p:spPr>
          <a:xfrm rot="10800000" flipH="1">
            <a:off x="7651935" y="2056154"/>
            <a:ext cx="231293" cy="254745"/>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23" name="אליפסה 22">
            <a:extLst>
              <a:ext uri="{FF2B5EF4-FFF2-40B4-BE49-F238E27FC236}">
                <a16:creationId xmlns:a16="http://schemas.microsoft.com/office/drawing/2014/main" id="{2D670437-51FB-07FE-5E54-4F55348C1A3F}"/>
              </a:ext>
            </a:extLst>
          </p:cNvPr>
          <p:cNvSpPr/>
          <p:nvPr/>
        </p:nvSpPr>
        <p:spPr>
          <a:xfrm rot="10800000" flipH="1">
            <a:off x="8032364" y="2056154"/>
            <a:ext cx="231293" cy="254745"/>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24" name="אליפסה 23">
            <a:extLst>
              <a:ext uri="{FF2B5EF4-FFF2-40B4-BE49-F238E27FC236}">
                <a16:creationId xmlns:a16="http://schemas.microsoft.com/office/drawing/2014/main" id="{D13F7AB7-7789-D1FA-571E-45957595EC36}"/>
              </a:ext>
            </a:extLst>
          </p:cNvPr>
          <p:cNvSpPr/>
          <p:nvPr/>
        </p:nvSpPr>
        <p:spPr>
          <a:xfrm rot="10800000" flipH="1">
            <a:off x="8412792" y="2056154"/>
            <a:ext cx="231293" cy="254745"/>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grpSp>
        <p:nvGrpSpPr>
          <p:cNvPr id="6" name="קבוצה 5">
            <a:extLst>
              <a:ext uri="{FF2B5EF4-FFF2-40B4-BE49-F238E27FC236}">
                <a16:creationId xmlns:a16="http://schemas.microsoft.com/office/drawing/2014/main" id="{AF487B62-5233-C858-52AB-AEE21BE3D316}"/>
              </a:ext>
            </a:extLst>
          </p:cNvPr>
          <p:cNvGrpSpPr/>
          <p:nvPr/>
        </p:nvGrpSpPr>
        <p:grpSpPr>
          <a:xfrm rot="16200000" flipH="1">
            <a:off x="9452629" y="-1661858"/>
            <a:ext cx="463360" cy="4151635"/>
            <a:chOff x="3497199" y="2934812"/>
            <a:chExt cx="327405" cy="3008788"/>
          </a:xfrm>
        </p:grpSpPr>
        <p:grpSp>
          <p:nvGrpSpPr>
            <p:cNvPr id="7" name="קבוצה 6">
              <a:extLst>
                <a:ext uri="{FF2B5EF4-FFF2-40B4-BE49-F238E27FC236}">
                  <a16:creationId xmlns:a16="http://schemas.microsoft.com/office/drawing/2014/main" id="{DF0AB9B6-5221-51FC-6EDF-5C2325A7D5E9}"/>
                </a:ext>
              </a:extLst>
            </p:cNvPr>
            <p:cNvGrpSpPr/>
            <p:nvPr/>
          </p:nvGrpSpPr>
          <p:grpSpPr>
            <a:xfrm>
              <a:off x="3568110" y="3029751"/>
              <a:ext cx="180001" cy="2844565"/>
              <a:chOff x="3568110" y="3029751"/>
              <a:chExt cx="180001" cy="2844565"/>
            </a:xfrm>
          </p:grpSpPr>
          <p:sp>
            <p:nvSpPr>
              <p:cNvPr id="9" name="אליפסה 8">
                <a:extLst>
                  <a:ext uri="{FF2B5EF4-FFF2-40B4-BE49-F238E27FC236}">
                    <a16:creationId xmlns:a16="http://schemas.microsoft.com/office/drawing/2014/main" id="{2F8BFEF8-EF3E-4E0C-3DB3-4D7962A15685}"/>
                  </a:ext>
                </a:extLst>
              </p:cNvPr>
              <p:cNvSpPr/>
              <p:nvPr/>
            </p:nvSpPr>
            <p:spPr>
              <a:xfrm rot="5400000">
                <a:off x="3568110" y="3029751"/>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10" name="אליפסה 9">
                <a:extLst>
                  <a:ext uri="{FF2B5EF4-FFF2-40B4-BE49-F238E27FC236}">
                    <a16:creationId xmlns:a16="http://schemas.microsoft.com/office/drawing/2014/main" id="{C9540716-0A4A-91F1-1638-6557B4260468}"/>
                  </a:ext>
                </a:extLst>
              </p:cNvPr>
              <p:cNvSpPr/>
              <p:nvPr/>
            </p:nvSpPr>
            <p:spPr>
              <a:xfrm rot="5400000">
                <a:off x="3568110" y="3325814"/>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11" name="אליפסה 10">
                <a:extLst>
                  <a:ext uri="{FF2B5EF4-FFF2-40B4-BE49-F238E27FC236}">
                    <a16:creationId xmlns:a16="http://schemas.microsoft.com/office/drawing/2014/main" id="{3358335E-95FD-1DF1-EE06-AE6453CEC146}"/>
                  </a:ext>
                </a:extLst>
              </p:cNvPr>
              <p:cNvSpPr/>
              <p:nvPr/>
            </p:nvSpPr>
            <p:spPr>
              <a:xfrm rot="5400000">
                <a:off x="3568110" y="3621877"/>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12" name="אליפסה 11">
                <a:extLst>
                  <a:ext uri="{FF2B5EF4-FFF2-40B4-BE49-F238E27FC236}">
                    <a16:creationId xmlns:a16="http://schemas.microsoft.com/office/drawing/2014/main" id="{5AEC2199-A0F4-D55E-53BE-D878E0048E72}"/>
                  </a:ext>
                </a:extLst>
              </p:cNvPr>
              <p:cNvSpPr/>
              <p:nvPr/>
            </p:nvSpPr>
            <p:spPr>
              <a:xfrm rot="5400000">
                <a:off x="3568110" y="4806129"/>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13" name="אליפסה 12">
                <a:extLst>
                  <a:ext uri="{FF2B5EF4-FFF2-40B4-BE49-F238E27FC236}">
                    <a16:creationId xmlns:a16="http://schemas.microsoft.com/office/drawing/2014/main" id="{5A2FE27E-2841-EA43-2DB3-7BA88E94CE0C}"/>
                  </a:ext>
                </a:extLst>
              </p:cNvPr>
              <p:cNvSpPr/>
              <p:nvPr/>
            </p:nvSpPr>
            <p:spPr>
              <a:xfrm rot="5400000">
                <a:off x="3568110" y="5102192"/>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14" name="אליפסה 13">
                <a:extLst>
                  <a:ext uri="{FF2B5EF4-FFF2-40B4-BE49-F238E27FC236}">
                    <a16:creationId xmlns:a16="http://schemas.microsoft.com/office/drawing/2014/main" id="{B18D2811-2688-59C7-6ACC-189C4A640A33}"/>
                  </a:ext>
                </a:extLst>
              </p:cNvPr>
              <p:cNvSpPr/>
              <p:nvPr/>
            </p:nvSpPr>
            <p:spPr>
              <a:xfrm rot="5400000">
                <a:off x="3568111" y="3917941"/>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15" name="אליפסה 14">
                <a:extLst>
                  <a:ext uri="{FF2B5EF4-FFF2-40B4-BE49-F238E27FC236}">
                    <a16:creationId xmlns:a16="http://schemas.microsoft.com/office/drawing/2014/main" id="{95E68066-2E0C-92F0-5B92-337ABD50A4A5}"/>
                  </a:ext>
                </a:extLst>
              </p:cNvPr>
              <p:cNvSpPr/>
              <p:nvPr/>
            </p:nvSpPr>
            <p:spPr>
              <a:xfrm rot="5400000">
                <a:off x="3568111" y="4214004"/>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16" name="אליפסה 15">
                <a:extLst>
                  <a:ext uri="{FF2B5EF4-FFF2-40B4-BE49-F238E27FC236}">
                    <a16:creationId xmlns:a16="http://schemas.microsoft.com/office/drawing/2014/main" id="{305D02EE-49DF-8890-D35C-06C106BE29AC}"/>
                  </a:ext>
                </a:extLst>
              </p:cNvPr>
              <p:cNvSpPr/>
              <p:nvPr/>
            </p:nvSpPr>
            <p:spPr>
              <a:xfrm rot="5400000">
                <a:off x="3568111" y="4510067"/>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17" name="אליפסה 16">
                <a:extLst>
                  <a:ext uri="{FF2B5EF4-FFF2-40B4-BE49-F238E27FC236}">
                    <a16:creationId xmlns:a16="http://schemas.microsoft.com/office/drawing/2014/main" id="{A70EAEC3-600A-A1A1-82F5-74F2ED017458}"/>
                  </a:ext>
                </a:extLst>
              </p:cNvPr>
              <p:cNvSpPr/>
              <p:nvPr/>
            </p:nvSpPr>
            <p:spPr>
              <a:xfrm rot="5400000">
                <a:off x="3568111" y="5694316"/>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18" name="אליפסה 17">
                <a:extLst>
                  <a:ext uri="{FF2B5EF4-FFF2-40B4-BE49-F238E27FC236}">
                    <a16:creationId xmlns:a16="http://schemas.microsoft.com/office/drawing/2014/main" id="{54D84A56-0232-680A-B324-48605696E369}"/>
                  </a:ext>
                </a:extLst>
              </p:cNvPr>
              <p:cNvSpPr/>
              <p:nvPr/>
            </p:nvSpPr>
            <p:spPr>
              <a:xfrm rot="5400000">
                <a:off x="3568111" y="5398256"/>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grpSp>
        <p:sp>
          <p:nvSpPr>
            <p:cNvPr id="8" name="מלבן 7">
              <a:extLst>
                <a:ext uri="{FF2B5EF4-FFF2-40B4-BE49-F238E27FC236}">
                  <a16:creationId xmlns:a16="http://schemas.microsoft.com/office/drawing/2014/main" id="{4E108163-46A1-7D5B-E7F4-1EF7EFADB791}"/>
                </a:ext>
              </a:extLst>
            </p:cNvPr>
            <p:cNvSpPr/>
            <p:nvPr/>
          </p:nvSpPr>
          <p:spPr>
            <a:xfrm>
              <a:off x="3497199" y="2934812"/>
              <a:ext cx="327405" cy="3008788"/>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grpSp>
      <p:grpSp>
        <p:nvGrpSpPr>
          <p:cNvPr id="30" name="קבוצה 29">
            <a:extLst>
              <a:ext uri="{FF2B5EF4-FFF2-40B4-BE49-F238E27FC236}">
                <a16:creationId xmlns:a16="http://schemas.microsoft.com/office/drawing/2014/main" id="{5F75C89E-B95A-0868-F303-CF44633E4106}"/>
              </a:ext>
            </a:extLst>
          </p:cNvPr>
          <p:cNvGrpSpPr/>
          <p:nvPr/>
        </p:nvGrpSpPr>
        <p:grpSpPr>
          <a:xfrm rot="16200000" flipH="1">
            <a:off x="9452629" y="-1053989"/>
            <a:ext cx="463360" cy="4151635"/>
            <a:chOff x="3497199" y="2934812"/>
            <a:chExt cx="327405" cy="3008788"/>
          </a:xfrm>
        </p:grpSpPr>
        <p:grpSp>
          <p:nvGrpSpPr>
            <p:cNvPr id="31" name="קבוצה 30">
              <a:extLst>
                <a:ext uri="{FF2B5EF4-FFF2-40B4-BE49-F238E27FC236}">
                  <a16:creationId xmlns:a16="http://schemas.microsoft.com/office/drawing/2014/main" id="{7CF4E1CF-B5C5-9C7B-97DD-4EC5CE936295}"/>
                </a:ext>
              </a:extLst>
            </p:cNvPr>
            <p:cNvGrpSpPr/>
            <p:nvPr/>
          </p:nvGrpSpPr>
          <p:grpSpPr>
            <a:xfrm>
              <a:off x="3568110" y="3029751"/>
              <a:ext cx="180001" cy="2844565"/>
              <a:chOff x="3568110" y="3029751"/>
              <a:chExt cx="180001" cy="2844565"/>
            </a:xfrm>
          </p:grpSpPr>
          <p:sp>
            <p:nvSpPr>
              <p:cNvPr id="33" name="אליפסה 32">
                <a:extLst>
                  <a:ext uri="{FF2B5EF4-FFF2-40B4-BE49-F238E27FC236}">
                    <a16:creationId xmlns:a16="http://schemas.microsoft.com/office/drawing/2014/main" id="{1E698E68-BF72-63B9-B2A6-6A47905487D3}"/>
                  </a:ext>
                </a:extLst>
              </p:cNvPr>
              <p:cNvSpPr/>
              <p:nvPr/>
            </p:nvSpPr>
            <p:spPr>
              <a:xfrm rot="5400000">
                <a:off x="3568110" y="3029751"/>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34" name="אליפסה 33">
                <a:extLst>
                  <a:ext uri="{FF2B5EF4-FFF2-40B4-BE49-F238E27FC236}">
                    <a16:creationId xmlns:a16="http://schemas.microsoft.com/office/drawing/2014/main" id="{EA12AFF1-B6B4-2C58-6F71-DEC4265B262B}"/>
                  </a:ext>
                </a:extLst>
              </p:cNvPr>
              <p:cNvSpPr/>
              <p:nvPr/>
            </p:nvSpPr>
            <p:spPr>
              <a:xfrm rot="5400000">
                <a:off x="3568110" y="3325814"/>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35" name="אליפסה 34">
                <a:extLst>
                  <a:ext uri="{FF2B5EF4-FFF2-40B4-BE49-F238E27FC236}">
                    <a16:creationId xmlns:a16="http://schemas.microsoft.com/office/drawing/2014/main" id="{38B78AD0-05C5-3645-7392-155F8E353728}"/>
                  </a:ext>
                </a:extLst>
              </p:cNvPr>
              <p:cNvSpPr/>
              <p:nvPr/>
            </p:nvSpPr>
            <p:spPr>
              <a:xfrm rot="5400000">
                <a:off x="3568110" y="3621877"/>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36" name="אליפסה 35">
                <a:extLst>
                  <a:ext uri="{FF2B5EF4-FFF2-40B4-BE49-F238E27FC236}">
                    <a16:creationId xmlns:a16="http://schemas.microsoft.com/office/drawing/2014/main" id="{C340A249-A2F4-3535-6143-ED81CD86E52C}"/>
                  </a:ext>
                </a:extLst>
              </p:cNvPr>
              <p:cNvSpPr/>
              <p:nvPr/>
            </p:nvSpPr>
            <p:spPr>
              <a:xfrm rot="5400000">
                <a:off x="3568110" y="4806129"/>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37" name="אליפסה 36">
                <a:extLst>
                  <a:ext uri="{FF2B5EF4-FFF2-40B4-BE49-F238E27FC236}">
                    <a16:creationId xmlns:a16="http://schemas.microsoft.com/office/drawing/2014/main" id="{535F9237-6304-22F9-83EC-B17A24CD5704}"/>
                  </a:ext>
                </a:extLst>
              </p:cNvPr>
              <p:cNvSpPr/>
              <p:nvPr/>
            </p:nvSpPr>
            <p:spPr>
              <a:xfrm rot="5400000">
                <a:off x="3568110" y="5102192"/>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38" name="אליפסה 37">
                <a:extLst>
                  <a:ext uri="{FF2B5EF4-FFF2-40B4-BE49-F238E27FC236}">
                    <a16:creationId xmlns:a16="http://schemas.microsoft.com/office/drawing/2014/main" id="{DCB1F89B-36A7-CCE6-2AC3-260665E6BD96}"/>
                  </a:ext>
                </a:extLst>
              </p:cNvPr>
              <p:cNvSpPr/>
              <p:nvPr/>
            </p:nvSpPr>
            <p:spPr>
              <a:xfrm rot="5400000">
                <a:off x="3568111" y="3917941"/>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39" name="אליפסה 38">
                <a:extLst>
                  <a:ext uri="{FF2B5EF4-FFF2-40B4-BE49-F238E27FC236}">
                    <a16:creationId xmlns:a16="http://schemas.microsoft.com/office/drawing/2014/main" id="{7D813DE7-0BD2-6344-D5D0-8D71C96A9FC2}"/>
                  </a:ext>
                </a:extLst>
              </p:cNvPr>
              <p:cNvSpPr/>
              <p:nvPr/>
            </p:nvSpPr>
            <p:spPr>
              <a:xfrm rot="5400000">
                <a:off x="3568111" y="4214004"/>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40" name="אליפסה 39">
                <a:extLst>
                  <a:ext uri="{FF2B5EF4-FFF2-40B4-BE49-F238E27FC236}">
                    <a16:creationId xmlns:a16="http://schemas.microsoft.com/office/drawing/2014/main" id="{33CB2FD4-E27C-BE5F-2267-A56C0470CC02}"/>
                  </a:ext>
                </a:extLst>
              </p:cNvPr>
              <p:cNvSpPr/>
              <p:nvPr/>
            </p:nvSpPr>
            <p:spPr>
              <a:xfrm rot="5400000">
                <a:off x="3568111" y="4510067"/>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41" name="אליפסה 40">
                <a:extLst>
                  <a:ext uri="{FF2B5EF4-FFF2-40B4-BE49-F238E27FC236}">
                    <a16:creationId xmlns:a16="http://schemas.microsoft.com/office/drawing/2014/main" id="{B03D4DB2-160E-BD6E-7A04-0862F6DE6CFB}"/>
                  </a:ext>
                </a:extLst>
              </p:cNvPr>
              <p:cNvSpPr/>
              <p:nvPr/>
            </p:nvSpPr>
            <p:spPr>
              <a:xfrm rot="5400000">
                <a:off x="3568111" y="5694316"/>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42" name="אליפסה 41">
                <a:extLst>
                  <a:ext uri="{FF2B5EF4-FFF2-40B4-BE49-F238E27FC236}">
                    <a16:creationId xmlns:a16="http://schemas.microsoft.com/office/drawing/2014/main" id="{1F177CA5-74D2-D3AE-0A8D-EFDE061F36C1}"/>
                  </a:ext>
                </a:extLst>
              </p:cNvPr>
              <p:cNvSpPr/>
              <p:nvPr/>
            </p:nvSpPr>
            <p:spPr>
              <a:xfrm rot="5400000">
                <a:off x="3568111" y="5398256"/>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grpSp>
        <p:sp>
          <p:nvSpPr>
            <p:cNvPr id="32" name="מלבן 31">
              <a:extLst>
                <a:ext uri="{FF2B5EF4-FFF2-40B4-BE49-F238E27FC236}">
                  <a16:creationId xmlns:a16="http://schemas.microsoft.com/office/drawing/2014/main" id="{8212388A-BD1E-502D-C2B6-A5ECFD754E0D}"/>
                </a:ext>
              </a:extLst>
            </p:cNvPr>
            <p:cNvSpPr/>
            <p:nvPr/>
          </p:nvSpPr>
          <p:spPr>
            <a:xfrm>
              <a:off x="3497199" y="2934812"/>
              <a:ext cx="327405" cy="3008788"/>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grpSp>
      <p:grpSp>
        <p:nvGrpSpPr>
          <p:cNvPr id="43" name="קבוצה 42">
            <a:extLst>
              <a:ext uri="{FF2B5EF4-FFF2-40B4-BE49-F238E27FC236}">
                <a16:creationId xmlns:a16="http://schemas.microsoft.com/office/drawing/2014/main" id="{6CB03703-8A25-18C8-0398-58C453C168B2}"/>
              </a:ext>
            </a:extLst>
          </p:cNvPr>
          <p:cNvGrpSpPr/>
          <p:nvPr/>
        </p:nvGrpSpPr>
        <p:grpSpPr>
          <a:xfrm rot="16200000" flipH="1">
            <a:off x="9452629" y="-446120"/>
            <a:ext cx="463360" cy="4151635"/>
            <a:chOff x="3497199" y="2934812"/>
            <a:chExt cx="327405" cy="3008788"/>
          </a:xfrm>
        </p:grpSpPr>
        <p:grpSp>
          <p:nvGrpSpPr>
            <p:cNvPr id="44" name="קבוצה 43">
              <a:extLst>
                <a:ext uri="{FF2B5EF4-FFF2-40B4-BE49-F238E27FC236}">
                  <a16:creationId xmlns:a16="http://schemas.microsoft.com/office/drawing/2014/main" id="{7D71F2F6-A02A-D008-D0E1-B5C12BF984FA}"/>
                </a:ext>
              </a:extLst>
            </p:cNvPr>
            <p:cNvGrpSpPr/>
            <p:nvPr/>
          </p:nvGrpSpPr>
          <p:grpSpPr>
            <a:xfrm>
              <a:off x="3568110" y="3029751"/>
              <a:ext cx="180001" cy="2844565"/>
              <a:chOff x="3568110" y="3029751"/>
              <a:chExt cx="180001" cy="2844565"/>
            </a:xfrm>
          </p:grpSpPr>
          <p:sp>
            <p:nvSpPr>
              <p:cNvPr id="46" name="אליפסה 45">
                <a:extLst>
                  <a:ext uri="{FF2B5EF4-FFF2-40B4-BE49-F238E27FC236}">
                    <a16:creationId xmlns:a16="http://schemas.microsoft.com/office/drawing/2014/main" id="{8E8FE8FB-6D0F-95A8-8C83-078CCB5B9368}"/>
                  </a:ext>
                </a:extLst>
              </p:cNvPr>
              <p:cNvSpPr/>
              <p:nvPr/>
            </p:nvSpPr>
            <p:spPr>
              <a:xfrm rot="5400000">
                <a:off x="3568110" y="3029751"/>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47" name="אליפסה 46">
                <a:extLst>
                  <a:ext uri="{FF2B5EF4-FFF2-40B4-BE49-F238E27FC236}">
                    <a16:creationId xmlns:a16="http://schemas.microsoft.com/office/drawing/2014/main" id="{EC41742D-0423-1423-86F3-0EDEA6084A3A}"/>
                  </a:ext>
                </a:extLst>
              </p:cNvPr>
              <p:cNvSpPr/>
              <p:nvPr/>
            </p:nvSpPr>
            <p:spPr>
              <a:xfrm rot="5400000">
                <a:off x="3568110" y="3325814"/>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48" name="אליפסה 47">
                <a:extLst>
                  <a:ext uri="{FF2B5EF4-FFF2-40B4-BE49-F238E27FC236}">
                    <a16:creationId xmlns:a16="http://schemas.microsoft.com/office/drawing/2014/main" id="{994CB414-36D1-A8FC-D196-BE0EF5012D20}"/>
                  </a:ext>
                </a:extLst>
              </p:cNvPr>
              <p:cNvSpPr/>
              <p:nvPr/>
            </p:nvSpPr>
            <p:spPr>
              <a:xfrm rot="5400000">
                <a:off x="3568110" y="3621877"/>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49" name="אליפסה 48">
                <a:extLst>
                  <a:ext uri="{FF2B5EF4-FFF2-40B4-BE49-F238E27FC236}">
                    <a16:creationId xmlns:a16="http://schemas.microsoft.com/office/drawing/2014/main" id="{2D77E709-25CD-8D4C-D862-A23E94615369}"/>
                  </a:ext>
                </a:extLst>
              </p:cNvPr>
              <p:cNvSpPr/>
              <p:nvPr/>
            </p:nvSpPr>
            <p:spPr>
              <a:xfrm rot="5400000">
                <a:off x="3568110" y="4806129"/>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50" name="אליפסה 49">
                <a:extLst>
                  <a:ext uri="{FF2B5EF4-FFF2-40B4-BE49-F238E27FC236}">
                    <a16:creationId xmlns:a16="http://schemas.microsoft.com/office/drawing/2014/main" id="{F55DA67D-72AF-871A-46A9-FF9197F30EE9}"/>
                  </a:ext>
                </a:extLst>
              </p:cNvPr>
              <p:cNvSpPr/>
              <p:nvPr/>
            </p:nvSpPr>
            <p:spPr>
              <a:xfrm rot="5400000">
                <a:off x="3568110" y="5102192"/>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51" name="אליפסה 50">
                <a:extLst>
                  <a:ext uri="{FF2B5EF4-FFF2-40B4-BE49-F238E27FC236}">
                    <a16:creationId xmlns:a16="http://schemas.microsoft.com/office/drawing/2014/main" id="{392574A4-6D80-349A-5705-798045FDCF34}"/>
                  </a:ext>
                </a:extLst>
              </p:cNvPr>
              <p:cNvSpPr/>
              <p:nvPr/>
            </p:nvSpPr>
            <p:spPr>
              <a:xfrm rot="5400000">
                <a:off x="3568111" y="3917941"/>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52" name="אליפסה 51">
                <a:extLst>
                  <a:ext uri="{FF2B5EF4-FFF2-40B4-BE49-F238E27FC236}">
                    <a16:creationId xmlns:a16="http://schemas.microsoft.com/office/drawing/2014/main" id="{F20102ED-DD31-00E3-0167-A66AF9526AA8}"/>
                  </a:ext>
                </a:extLst>
              </p:cNvPr>
              <p:cNvSpPr/>
              <p:nvPr/>
            </p:nvSpPr>
            <p:spPr>
              <a:xfrm rot="5400000">
                <a:off x="3568111" y="4214004"/>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53" name="אליפסה 52">
                <a:extLst>
                  <a:ext uri="{FF2B5EF4-FFF2-40B4-BE49-F238E27FC236}">
                    <a16:creationId xmlns:a16="http://schemas.microsoft.com/office/drawing/2014/main" id="{A77EFF20-40F8-17F9-9D9F-B746EF7506D9}"/>
                  </a:ext>
                </a:extLst>
              </p:cNvPr>
              <p:cNvSpPr/>
              <p:nvPr/>
            </p:nvSpPr>
            <p:spPr>
              <a:xfrm rot="5400000">
                <a:off x="3568111" y="4510067"/>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54" name="אליפסה 53">
                <a:extLst>
                  <a:ext uri="{FF2B5EF4-FFF2-40B4-BE49-F238E27FC236}">
                    <a16:creationId xmlns:a16="http://schemas.microsoft.com/office/drawing/2014/main" id="{5DC637E6-77F1-0DAD-9650-1894A7D1B991}"/>
                  </a:ext>
                </a:extLst>
              </p:cNvPr>
              <p:cNvSpPr/>
              <p:nvPr/>
            </p:nvSpPr>
            <p:spPr>
              <a:xfrm rot="5400000">
                <a:off x="3568111" y="5694316"/>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55" name="אליפסה 54">
                <a:extLst>
                  <a:ext uri="{FF2B5EF4-FFF2-40B4-BE49-F238E27FC236}">
                    <a16:creationId xmlns:a16="http://schemas.microsoft.com/office/drawing/2014/main" id="{EAFFFCFF-AF31-B4B8-849B-7112AF7DBFD0}"/>
                  </a:ext>
                </a:extLst>
              </p:cNvPr>
              <p:cNvSpPr/>
              <p:nvPr/>
            </p:nvSpPr>
            <p:spPr>
              <a:xfrm rot="5400000">
                <a:off x="3568111" y="5398256"/>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grpSp>
        <p:sp>
          <p:nvSpPr>
            <p:cNvPr id="45" name="מלבן 44">
              <a:extLst>
                <a:ext uri="{FF2B5EF4-FFF2-40B4-BE49-F238E27FC236}">
                  <a16:creationId xmlns:a16="http://schemas.microsoft.com/office/drawing/2014/main" id="{B2032A96-9BC5-4F19-BA27-909F5D5CE820}"/>
                </a:ext>
              </a:extLst>
            </p:cNvPr>
            <p:cNvSpPr/>
            <p:nvPr/>
          </p:nvSpPr>
          <p:spPr>
            <a:xfrm>
              <a:off x="3497199" y="2934812"/>
              <a:ext cx="327405" cy="3008788"/>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grpSp>
      <p:sp>
        <p:nvSpPr>
          <p:cNvPr id="56" name="לחצן">
            <a:extLst>
              <a:ext uri="{FF2B5EF4-FFF2-40B4-BE49-F238E27FC236}">
                <a16:creationId xmlns:a16="http://schemas.microsoft.com/office/drawing/2014/main" id="{0D074AAC-9C0E-1BE3-7B70-47220F43397F}"/>
              </a:ext>
            </a:extLst>
          </p:cNvPr>
          <p:cNvSpPr/>
          <p:nvPr/>
        </p:nvSpPr>
        <p:spPr>
          <a:xfrm>
            <a:off x="4430385" y="5370562"/>
            <a:ext cx="2777497" cy="1280826"/>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9DCECB"/>
          </a:solidFill>
          <a:ln w="57150" cap="rnd">
            <a:no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tx1"/>
                </a:solidFill>
                <a:latin typeface="Calibri" panose="020F0502020204030204" pitchFamily="34" charset="0"/>
                <a:cs typeface="+mj-cs"/>
              </a:rPr>
              <a:t>לַחֲצוּ עָלַי</a:t>
            </a:r>
          </a:p>
          <a:p>
            <a:pPr algn="ctr"/>
            <a:r>
              <a:rPr lang="he-IL" sz="2800" dirty="0">
                <a:solidFill>
                  <a:schemeClr val="tx1"/>
                </a:solidFill>
                <a:latin typeface="Calibri" panose="020F0502020204030204" pitchFamily="34" charset="0"/>
                <a:cs typeface="+mj-cs"/>
              </a:rPr>
              <a:t>לְהַצָגַת הַתְשוּבָה.</a:t>
            </a:r>
            <a:endParaRPr lang="en-IL" sz="2800" dirty="0">
              <a:solidFill>
                <a:schemeClr val="tx1"/>
              </a:solidFill>
              <a:cs typeface="+mj-cs"/>
            </a:endParaRPr>
          </a:p>
        </p:txBody>
      </p:sp>
      <p:sp>
        <p:nvSpPr>
          <p:cNvPr id="86" name="בועת דיבור: אליפסה 85">
            <a:extLst>
              <a:ext uri="{FF2B5EF4-FFF2-40B4-BE49-F238E27FC236}">
                <a16:creationId xmlns:a16="http://schemas.microsoft.com/office/drawing/2014/main" id="{9864B177-0DF4-6A95-BC9B-364B58EC70EC}"/>
              </a:ext>
            </a:extLst>
          </p:cNvPr>
          <p:cNvSpPr/>
          <p:nvPr/>
        </p:nvSpPr>
        <p:spPr>
          <a:xfrm>
            <a:off x="-50249" y="2400374"/>
            <a:ext cx="7789741" cy="2931049"/>
          </a:xfrm>
          <a:prstGeom prst="wedgeEllipseCallout">
            <a:avLst>
              <a:gd name="adj1" fmla="val -27591"/>
              <a:gd name="adj2" fmla="val 80661"/>
            </a:avLst>
          </a:prstGeom>
          <a:solidFill>
            <a:srgbClr val="56C9E8"/>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latin typeface="Calibri" panose="020F0502020204030204" pitchFamily="34" charset="0"/>
                <a:cs typeface="+mj-cs"/>
              </a:rPr>
              <a:t>בְּ־63 יֵש 6 עֲשָׂרוֹת וְ־3 יְחִידוֹת.</a:t>
            </a:r>
          </a:p>
          <a:p>
            <a:pPr algn="ctr"/>
            <a:r>
              <a:rPr lang="he-IL" sz="2800" dirty="0">
                <a:solidFill>
                  <a:schemeClr val="tx1"/>
                </a:solidFill>
                <a:latin typeface="Calibri" panose="020F0502020204030204" pitchFamily="34" charset="0"/>
                <a:cs typeface="+mj-cs"/>
              </a:rPr>
              <a:t>בְּ־6 עֲשָׂרוֹת יֵש 30 זוּגוֹת,</a:t>
            </a:r>
          </a:p>
          <a:p>
            <a:pPr algn="ctr"/>
            <a:r>
              <a:rPr lang="he-IL" sz="2800" dirty="0">
                <a:solidFill>
                  <a:schemeClr val="tx1"/>
                </a:solidFill>
                <a:latin typeface="Calibri" panose="020F0502020204030204" pitchFamily="34" charset="0"/>
                <a:cs typeface="+mj-cs"/>
              </a:rPr>
              <a:t>אֲבָל אֶת 3 אִי אֶפְשָר לְחַלֵק לְזוּגוֹת. </a:t>
            </a:r>
            <a:br>
              <a:rPr lang="he-IL" sz="2800" dirty="0">
                <a:solidFill>
                  <a:schemeClr val="tx1"/>
                </a:solidFill>
                <a:latin typeface="Calibri" panose="020F0502020204030204" pitchFamily="34" charset="0"/>
                <a:cs typeface="+mj-cs"/>
              </a:rPr>
            </a:br>
            <a:r>
              <a:rPr lang="he-IL" sz="2800" dirty="0">
                <a:solidFill>
                  <a:schemeClr val="tx1"/>
                </a:solidFill>
                <a:latin typeface="Calibri" panose="020F0502020204030204" pitchFamily="34" charset="0"/>
                <a:cs typeface="+mj-cs"/>
              </a:rPr>
              <a:t>לָכֵן 63 הוּא מִסְפָּר אִי־זוּגִי.</a:t>
            </a:r>
          </a:p>
        </p:txBody>
      </p:sp>
      <p:pic>
        <p:nvPicPr>
          <p:cNvPr id="58" name="תמונה 57" descr="תמונה שמכילה אוסף תמונות&#10;&#10;התיאור נוצר באופן אוטומטי">
            <a:extLst>
              <a:ext uri="{FF2B5EF4-FFF2-40B4-BE49-F238E27FC236}">
                <a16:creationId xmlns:a16="http://schemas.microsoft.com/office/drawing/2014/main" id="{97196FD9-B35E-E942-E03C-54CECBAD9F31}"/>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9205" b="90280" l="10000" r="95659">
                        <a14:foregroundMark x1="50341" y1="41016" x2="48091" y2="25184"/>
                        <a14:foregroundMark x1="48091" y1="25184" x2="51614" y2="20324"/>
                        <a14:foregroundMark x1="52477" y1="9205" x2="52477" y2="9205"/>
                        <a14:foregroundMark x1="64955" y1="19661" x2="65659" y2="20324"/>
                        <a14:foregroundMark x1="68023" y1="19219" x2="68023" y2="19219"/>
                        <a14:foregroundMark x1="61250" y1="19588" x2="61250" y2="19588"/>
                        <a14:foregroundMark x1="65364" y1="22901" x2="65023" y2="20619"/>
                        <a14:foregroundMark x1="69295" y1="25405" x2="69295" y2="25405"/>
                        <a14:foregroundMark x1="69659" y1="26215" x2="69773" y2="25847"/>
                        <a14:foregroundMark x1="70023" y1="28277" x2="70023" y2="28277"/>
                        <a14:foregroundMark x1="61909" y1="44035" x2="61523" y2="43373"/>
                        <a14:foregroundMark x1="64250" y1="59352" x2="62568" y2="73049"/>
                        <a14:foregroundMark x1="62568" y1="73049" x2="66091" y2="88365"/>
                        <a14:foregroundMark x1="64818" y1="71208" x2="64682" y2="69956"/>
                        <a14:foregroundMark x1="52750" y1="60383" x2="49523" y2="68189"/>
                        <a14:foregroundMark x1="49523" y1="68189" x2="47545" y2="81075"/>
                        <a14:foregroundMark x1="47545" y1="81075" x2="51250" y2="85714"/>
                        <a14:foregroundMark x1="51250" y1="85714" x2="52364" y2="89985"/>
                        <a14:foregroundMark x1="53068" y1="70619" x2="53000" y2="69809"/>
                        <a14:foregroundMark x1="47455" y1="68041" x2="47864" y2="67820"/>
                        <a14:foregroundMark x1="46955" y1="68262" x2="48023" y2="69809"/>
                        <a14:foregroundMark x1="53136" y1="67673" x2="52136" y2="68262"/>
                        <a14:foregroundMark x1="39682" y1="60898" x2="38409" y2="73417"/>
                        <a14:foregroundMark x1="38409" y1="73417" x2="31386" y2="81222"/>
                        <a14:foregroundMark x1="31909" y1="60236" x2="33341" y2="67084"/>
                        <a14:foregroundMark x1="37000" y1="85788" x2="38250" y2="90427"/>
                        <a14:foregroundMark x1="37841" y1="44624" x2="38682" y2="29602"/>
                        <a14:foregroundMark x1="38682" y1="29602" x2="38091" y2="16716"/>
                        <a14:foregroundMark x1="38091" y1="16716" x2="33955" y2="14801"/>
                        <a14:foregroundMark x1="33955" y1="14801" x2="32341" y2="27172"/>
                        <a14:foregroundMark x1="32341" y1="27172" x2="34182" y2="39691"/>
                        <a14:foregroundMark x1="34182" y1="39691" x2="33386" y2="44698"/>
                        <a14:foregroundMark x1="86809" y1="23343" x2="86659" y2="20987"/>
                        <a14:foregroundMark x1="86936" y1="25331" x2="86809" y2="23343"/>
                        <a14:foregroundMark x1="88159" y1="44551" x2="86936" y2="25331"/>
                        <a14:foregroundMark x1="88841" y1="14286" x2="90318" y2="21355"/>
                        <a14:foregroundMark x1="90545" y1="12813" x2="93091" y2="24374"/>
                        <a14:foregroundMark x1="93030" y1="25626" x2="92364" y2="39249"/>
                        <a14:foregroundMark x1="93091" y1="24374" x2="93030" y2="25626"/>
                        <a14:foregroundMark x1="92364" y1="39249" x2="91227" y2="40280"/>
                        <a14:foregroundMark x1="94560" y1="25626" x2="93977" y2="31296"/>
                        <a14:foregroundMark x1="94886" y1="22459" x2="94560" y2="25626"/>
                        <a14:foregroundMark x1="94432" y1="38292" x2="95659" y2="41311"/>
                        <a14:foregroundMark x1="90568" y1="59573" x2="88955" y2="74521"/>
                        <a14:foregroundMark x1="88955" y1="74521" x2="93409" y2="80854"/>
                        <a14:foregroundMark x1="93409" y1="80854" x2="93773" y2="59352"/>
                        <a14:foregroundMark x1="77295" y1="15758" x2="75659" y2="28866"/>
                        <a14:foregroundMark x1="75659" y1="28866" x2="78136" y2="39323"/>
                        <a14:foregroundMark x1="78738" y1="38508" x2="81727" y2="34462"/>
                        <a14:foregroundMark x1="81727" y1="34462" x2="80545" y2="20324"/>
                        <a14:foregroundMark x1="80545" y1="20324" x2="77545" y2="17378"/>
                        <a14:foregroundMark x1="77473" y1="40869" x2="77659" y2="39838"/>
                        <a14:foregroundMark x1="76955" y1="43741" x2="77473" y2="40869"/>
                        <a14:foregroundMark x1="78045" y1="39175" x2="78068" y2="39912"/>
                        <a14:foregroundMark x1="81886" y1="15317" x2="81386" y2="18189"/>
                        <a14:foregroundMark x1="75455" y1="17158" x2="75136" y2="15685"/>
                        <a14:foregroundMark x1="74659" y1="39838" x2="74705" y2="39985"/>
                        <a14:foregroundMark x1="75205" y1="41311" x2="75205" y2="41090"/>
                        <a14:foregroundMark x1="75705" y1="41016" x2="75705" y2="41016"/>
                        <a14:foregroundMark x1="82250" y1="41311" x2="82250" y2="41311"/>
                        <a14:foregroundMark x1="81091" y1="40943" x2="81091" y2="40943"/>
                        <a14:foregroundMark x1="48023" y1="18999" x2="51614" y2="16789"/>
                        <a14:foregroundMark x1="47136" y1="9205" x2="47205" y2="9205"/>
                        <a14:foregroundMark x1="81389" y1="60670" x2="78159" y2="62150"/>
                        <a14:foregroundMark x1="82659" y1="60088" x2="81943" y2="60416"/>
                        <a14:foregroundMark x1="78159" y1="62150" x2="75500" y2="72165"/>
                        <a14:foregroundMark x1="75500" y1="72165" x2="77273" y2="84683"/>
                        <a14:foregroundMark x1="77273" y1="84683" x2="81318" y2="81591"/>
                        <a14:foregroundMark x1="81318" y1="81591" x2="81659" y2="68778"/>
                        <a14:foregroundMark x1="81659" y1="68778" x2="83159" y2="58100"/>
                        <a14:foregroundMark x1="74977" y1="58100" x2="75500" y2="62150"/>
                        <a14:foregroundMark x1="63205" y1="64728" x2="62136" y2="78498"/>
                        <a14:foregroundMark x1="62136" y1="78498" x2="66091" y2="81517"/>
                        <a14:foregroundMark x1="66091" y1="81517" x2="66500" y2="67231"/>
                        <a14:foregroundMark x1="19841" y1="21281" x2="19750" y2="35862"/>
                        <a14:foregroundMark x1="19750" y1="35862" x2="23705" y2="32106"/>
                        <a14:foregroundMark x1="23705" y1="32106" x2="20659" y2="21281"/>
                        <a14:foregroundMark x1="20659" y1="21281" x2="19545" y2="21723"/>
                        <a14:foregroundMark x1="18409" y1="12297" x2="18364" y2="12297"/>
                        <a14:foregroundMark x1="21250" y1="10898" x2="21182" y2="11635"/>
                        <a14:foregroundMark x1="24023" y1="14359" x2="23614" y2="14580"/>
                        <a14:foregroundMark x1="23705" y1="12150" x2="23705" y2="12224"/>
                        <a14:foregroundMark x1="20955" y1="9647" x2="20432" y2="12518"/>
                        <a14:foregroundMark x1="24295" y1="12297" x2="23727" y2="15979"/>
                        <a14:foregroundMark x1="21705" y1="14728" x2="21705" y2="14728"/>
                        <a14:foregroundMark x1="21932" y1="10604" x2="21932" y2="10604"/>
                        <a14:foregroundMark x1="18182" y1="13844" x2="18182" y2="13844"/>
                        <a14:foregroundMark x1="19614" y1="12813" x2="19614" y2="12813"/>
                        <a14:foregroundMark x1="61477" y1="10677" x2="61477" y2="10677"/>
                        <a14:foregroundMark x1="24364" y1="74448" x2="20705" y2="84536"/>
                        <a14:foregroundMark x1="20705" y1="84536" x2="17886" y2="74890"/>
                        <a14:foregroundMark x1="17886" y1="74890" x2="20750" y2="65243"/>
                        <a14:foregroundMark x1="20750" y1="65243" x2="22864" y2="69440"/>
                        <a14:foregroundMark x1="18818" y1="64507" x2="18023" y2="61782"/>
                        <a14:foregroundMark x1="25023" y1="62150" x2="24295" y2="65979"/>
                        <a14:foregroundMark x1="75136" y1="14507" x2="75136" y2="14507"/>
                        <a14:foregroundMark x1="67795" y1="10457" x2="67818" y2="10457"/>
                        <a14:backgroundMark x1="76523" y1="39323" x2="76205" y2="40280"/>
                        <a14:backgroundMark x1="78409" y1="38071" x2="78271" y2="39103"/>
                        <a14:backgroundMark x1="78455" y1="40869" x2="78455" y2="40869"/>
                        <a14:backgroundMark x1="93886" y1="25626" x2="93886" y2="25626"/>
                        <a14:backgroundMark x1="87591" y1="25331" x2="87591" y2="25331"/>
                        <a14:backgroundMark x1="87864" y1="23343" x2="87864" y2="23343"/>
                        <a14:backgroundMark x1="81500" y1="60162" x2="81500" y2="60162"/>
                        <a14:backgroundMark x1="81818" y1="59794" x2="81227" y2="59867"/>
                        <a14:backgroundMark x1="22159" y1="17378" x2="22159" y2="17378"/>
                        <a14:backgroundMark x1="20273" y1="17894" x2="20273" y2="17894"/>
                      </a14:backgroundRemoval>
                    </a14:imgEffect>
                  </a14:imgLayer>
                </a14:imgProps>
              </a:ext>
              <a:ext uri="{28A0092B-C50C-407E-A947-70E740481C1C}">
                <a14:useLocalDpi xmlns:a14="http://schemas.microsoft.com/office/drawing/2010/main" val="0"/>
              </a:ext>
            </a:extLst>
          </a:blip>
          <a:srcRect l="87473" t="55296" r="3262" b="5061"/>
          <a:stretch/>
        </p:blipFill>
        <p:spPr>
          <a:xfrm>
            <a:off x="382569" y="4368319"/>
            <a:ext cx="1858249" cy="2453532"/>
          </a:xfrm>
          <a:prstGeom prst="rect">
            <a:avLst/>
          </a:prstGeom>
        </p:spPr>
      </p:pic>
      <p:grpSp>
        <p:nvGrpSpPr>
          <p:cNvPr id="4" name="קבוצה 3">
            <a:extLst>
              <a:ext uri="{FF2B5EF4-FFF2-40B4-BE49-F238E27FC236}">
                <a16:creationId xmlns:a16="http://schemas.microsoft.com/office/drawing/2014/main" id="{B8EAD85F-4255-ABF5-4DD9-30CE5334D09F}"/>
              </a:ext>
            </a:extLst>
          </p:cNvPr>
          <p:cNvGrpSpPr/>
          <p:nvPr/>
        </p:nvGrpSpPr>
        <p:grpSpPr>
          <a:xfrm rot="16200000" flipH="1">
            <a:off x="4943400" y="-1633656"/>
            <a:ext cx="463360" cy="4151635"/>
            <a:chOff x="3497199" y="2934812"/>
            <a:chExt cx="327405" cy="3008788"/>
          </a:xfrm>
        </p:grpSpPr>
        <p:grpSp>
          <p:nvGrpSpPr>
            <p:cNvPr id="5" name="קבוצה 4">
              <a:extLst>
                <a:ext uri="{FF2B5EF4-FFF2-40B4-BE49-F238E27FC236}">
                  <a16:creationId xmlns:a16="http://schemas.microsoft.com/office/drawing/2014/main" id="{02563D74-FB08-81CA-C851-D9F9560D5E36}"/>
                </a:ext>
              </a:extLst>
            </p:cNvPr>
            <p:cNvGrpSpPr/>
            <p:nvPr/>
          </p:nvGrpSpPr>
          <p:grpSpPr>
            <a:xfrm>
              <a:off x="3568110" y="3029751"/>
              <a:ext cx="180001" cy="2844565"/>
              <a:chOff x="3568110" y="3029751"/>
              <a:chExt cx="180001" cy="2844565"/>
            </a:xfrm>
          </p:grpSpPr>
          <p:sp>
            <p:nvSpPr>
              <p:cNvPr id="25" name="אליפסה 24">
                <a:extLst>
                  <a:ext uri="{FF2B5EF4-FFF2-40B4-BE49-F238E27FC236}">
                    <a16:creationId xmlns:a16="http://schemas.microsoft.com/office/drawing/2014/main" id="{C7346B64-21C5-B3EC-AF6D-31E210D8FB49}"/>
                  </a:ext>
                </a:extLst>
              </p:cNvPr>
              <p:cNvSpPr/>
              <p:nvPr/>
            </p:nvSpPr>
            <p:spPr>
              <a:xfrm rot="5400000">
                <a:off x="3568110" y="3029751"/>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26" name="אליפסה 25">
                <a:extLst>
                  <a:ext uri="{FF2B5EF4-FFF2-40B4-BE49-F238E27FC236}">
                    <a16:creationId xmlns:a16="http://schemas.microsoft.com/office/drawing/2014/main" id="{1770BEC4-15E2-5E33-37A3-2217362B24BF}"/>
                  </a:ext>
                </a:extLst>
              </p:cNvPr>
              <p:cNvSpPr/>
              <p:nvPr/>
            </p:nvSpPr>
            <p:spPr>
              <a:xfrm rot="5400000">
                <a:off x="3568110" y="3325814"/>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27" name="אליפסה 26">
                <a:extLst>
                  <a:ext uri="{FF2B5EF4-FFF2-40B4-BE49-F238E27FC236}">
                    <a16:creationId xmlns:a16="http://schemas.microsoft.com/office/drawing/2014/main" id="{C5387290-10B1-7D9E-D447-7988BF193F62}"/>
                  </a:ext>
                </a:extLst>
              </p:cNvPr>
              <p:cNvSpPr/>
              <p:nvPr/>
            </p:nvSpPr>
            <p:spPr>
              <a:xfrm rot="5400000">
                <a:off x="3568110" y="3621877"/>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28" name="אליפסה 27">
                <a:extLst>
                  <a:ext uri="{FF2B5EF4-FFF2-40B4-BE49-F238E27FC236}">
                    <a16:creationId xmlns:a16="http://schemas.microsoft.com/office/drawing/2014/main" id="{204EEADD-E01B-C003-B39B-64CE9C1A60DF}"/>
                  </a:ext>
                </a:extLst>
              </p:cNvPr>
              <p:cNvSpPr/>
              <p:nvPr/>
            </p:nvSpPr>
            <p:spPr>
              <a:xfrm rot="5400000">
                <a:off x="3568110" y="4806129"/>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29" name="אליפסה 28">
                <a:extLst>
                  <a:ext uri="{FF2B5EF4-FFF2-40B4-BE49-F238E27FC236}">
                    <a16:creationId xmlns:a16="http://schemas.microsoft.com/office/drawing/2014/main" id="{E4C6724D-7430-CF40-D286-4BCA6C2B0555}"/>
                  </a:ext>
                </a:extLst>
              </p:cNvPr>
              <p:cNvSpPr/>
              <p:nvPr/>
            </p:nvSpPr>
            <p:spPr>
              <a:xfrm rot="5400000">
                <a:off x="3568110" y="5102192"/>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59" name="אליפסה 58">
                <a:extLst>
                  <a:ext uri="{FF2B5EF4-FFF2-40B4-BE49-F238E27FC236}">
                    <a16:creationId xmlns:a16="http://schemas.microsoft.com/office/drawing/2014/main" id="{833C0EE2-38B8-E430-E619-F191556517AE}"/>
                  </a:ext>
                </a:extLst>
              </p:cNvPr>
              <p:cNvSpPr/>
              <p:nvPr/>
            </p:nvSpPr>
            <p:spPr>
              <a:xfrm rot="5400000">
                <a:off x="3568111" y="3917941"/>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61" name="אליפסה 60">
                <a:extLst>
                  <a:ext uri="{FF2B5EF4-FFF2-40B4-BE49-F238E27FC236}">
                    <a16:creationId xmlns:a16="http://schemas.microsoft.com/office/drawing/2014/main" id="{CE23E576-8595-4C60-6D7C-39577692B1B7}"/>
                  </a:ext>
                </a:extLst>
              </p:cNvPr>
              <p:cNvSpPr/>
              <p:nvPr/>
            </p:nvSpPr>
            <p:spPr>
              <a:xfrm rot="5400000">
                <a:off x="3568111" y="4214004"/>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62" name="אליפסה 61">
                <a:extLst>
                  <a:ext uri="{FF2B5EF4-FFF2-40B4-BE49-F238E27FC236}">
                    <a16:creationId xmlns:a16="http://schemas.microsoft.com/office/drawing/2014/main" id="{F59B2D4B-0458-EC78-2B15-0F74863DEE18}"/>
                  </a:ext>
                </a:extLst>
              </p:cNvPr>
              <p:cNvSpPr/>
              <p:nvPr/>
            </p:nvSpPr>
            <p:spPr>
              <a:xfrm rot="5400000">
                <a:off x="3568111" y="4510067"/>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78" name="אליפסה 77">
                <a:extLst>
                  <a:ext uri="{FF2B5EF4-FFF2-40B4-BE49-F238E27FC236}">
                    <a16:creationId xmlns:a16="http://schemas.microsoft.com/office/drawing/2014/main" id="{21933B72-3DF7-A6F6-0EB9-41B74164AA6C}"/>
                  </a:ext>
                </a:extLst>
              </p:cNvPr>
              <p:cNvSpPr/>
              <p:nvPr/>
            </p:nvSpPr>
            <p:spPr>
              <a:xfrm rot="5400000">
                <a:off x="3568111" y="5694316"/>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80" name="אליפסה 79">
                <a:extLst>
                  <a:ext uri="{FF2B5EF4-FFF2-40B4-BE49-F238E27FC236}">
                    <a16:creationId xmlns:a16="http://schemas.microsoft.com/office/drawing/2014/main" id="{076CAE5A-387F-E2B6-EA98-08B0CD55D3CB}"/>
                  </a:ext>
                </a:extLst>
              </p:cNvPr>
              <p:cNvSpPr/>
              <p:nvPr/>
            </p:nvSpPr>
            <p:spPr>
              <a:xfrm rot="5400000">
                <a:off x="3568111" y="5398256"/>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grpSp>
        <p:sp>
          <p:nvSpPr>
            <p:cNvPr id="19" name="מלבן 18">
              <a:extLst>
                <a:ext uri="{FF2B5EF4-FFF2-40B4-BE49-F238E27FC236}">
                  <a16:creationId xmlns:a16="http://schemas.microsoft.com/office/drawing/2014/main" id="{186D74BC-ABA4-312C-2B9E-1EE04B49F85F}"/>
                </a:ext>
              </a:extLst>
            </p:cNvPr>
            <p:cNvSpPr/>
            <p:nvPr/>
          </p:nvSpPr>
          <p:spPr>
            <a:xfrm>
              <a:off x="3497199" y="2934812"/>
              <a:ext cx="327405" cy="3008788"/>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grpSp>
      <p:grpSp>
        <p:nvGrpSpPr>
          <p:cNvPr id="81" name="קבוצה 80">
            <a:extLst>
              <a:ext uri="{FF2B5EF4-FFF2-40B4-BE49-F238E27FC236}">
                <a16:creationId xmlns:a16="http://schemas.microsoft.com/office/drawing/2014/main" id="{4B32C323-AB65-0103-0D91-8CC3A207F27D}"/>
              </a:ext>
            </a:extLst>
          </p:cNvPr>
          <p:cNvGrpSpPr/>
          <p:nvPr/>
        </p:nvGrpSpPr>
        <p:grpSpPr>
          <a:xfrm rot="16200000" flipH="1">
            <a:off x="4943400" y="-1025787"/>
            <a:ext cx="463360" cy="4151635"/>
            <a:chOff x="3497199" y="2934812"/>
            <a:chExt cx="327405" cy="3008788"/>
          </a:xfrm>
        </p:grpSpPr>
        <p:grpSp>
          <p:nvGrpSpPr>
            <p:cNvPr id="82" name="קבוצה 81">
              <a:extLst>
                <a:ext uri="{FF2B5EF4-FFF2-40B4-BE49-F238E27FC236}">
                  <a16:creationId xmlns:a16="http://schemas.microsoft.com/office/drawing/2014/main" id="{AF75397A-F697-0819-DE4A-ED97C34908F2}"/>
                </a:ext>
              </a:extLst>
            </p:cNvPr>
            <p:cNvGrpSpPr/>
            <p:nvPr/>
          </p:nvGrpSpPr>
          <p:grpSpPr>
            <a:xfrm>
              <a:off x="3568110" y="3029751"/>
              <a:ext cx="180001" cy="2844565"/>
              <a:chOff x="3568110" y="3029751"/>
              <a:chExt cx="180001" cy="2844565"/>
            </a:xfrm>
          </p:grpSpPr>
          <p:sp>
            <p:nvSpPr>
              <p:cNvPr id="88" name="אליפסה 87">
                <a:extLst>
                  <a:ext uri="{FF2B5EF4-FFF2-40B4-BE49-F238E27FC236}">
                    <a16:creationId xmlns:a16="http://schemas.microsoft.com/office/drawing/2014/main" id="{ED97EB8C-6F94-0F98-0B9E-6F4E5C918658}"/>
                  </a:ext>
                </a:extLst>
              </p:cNvPr>
              <p:cNvSpPr/>
              <p:nvPr/>
            </p:nvSpPr>
            <p:spPr>
              <a:xfrm rot="5400000">
                <a:off x="3568110" y="3029751"/>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89" name="אליפסה 88">
                <a:extLst>
                  <a:ext uri="{FF2B5EF4-FFF2-40B4-BE49-F238E27FC236}">
                    <a16:creationId xmlns:a16="http://schemas.microsoft.com/office/drawing/2014/main" id="{D3C63167-16BD-B01E-E80F-4CEB81034A7F}"/>
                  </a:ext>
                </a:extLst>
              </p:cNvPr>
              <p:cNvSpPr/>
              <p:nvPr/>
            </p:nvSpPr>
            <p:spPr>
              <a:xfrm rot="5400000">
                <a:off x="3568110" y="3325814"/>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90" name="אליפסה 89">
                <a:extLst>
                  <a:ext uri="{FF2B5EF4-FFF2-40B4-BE49-F238E27FC236}">
                    <a16:creationId xmlns:a16="http://schemas.microsoft.com/office/drawing/2014/main" id="{A6D02C89-6AA5-1767-4891-33E0687DC456}"/>
                  </a:ext>
                </a:extLst>
              </p:cNvPr>
              <p:cNvSpPr/>
              <p:nvPr/>
            </p:nvSpPr>
            <p:spPr>
              <a:xfrm rot="5400000">
                <a:off x="3568110" y="3621877"/>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91" name="אליפסה 90">
                <a:extLst>
                  <a:ext uri="{FF2B5EF4-FFF2-40B4-BE49-F238E27FC236}">
                    <a16:creationId xmlns:a16="http://schemas.microsoft.com/office/drawing/2014/main" id="{1835AD18-D146-8C37-1F88-B9FBD1724EFA}"/>
                  </a:ext>
                </a:extLst>
              </p:cNvPr>
              <p:cNvSpPr/>
              <p:nvPr/>
            </p:nvSpPr>
            <p:spPr>
              <a:xfrm rot="5400000">
                <a:off x="3568110" y="4806129"/>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92" name="אליפסה 91">
                <a:extLst>
                  <a:ext uri="{FF2B5EF4-FFF2-40B4-BE49-F238E27FC236}">
                    <a16:creationId xmlns:a16="http://schemas.microsoft.com/office/drawing/2014/main" id="{7C9D5F06-D7EB-AEC9-1DC7-AA14751530F5}"/>
                  </a:ext>
                </a:extLst>
              </p:cNvPr>
              <p:cNvSpPr/>
              <p:nvPr/>
            </p:nvSpPr>
            <p:spPr>
              <a:xfrm rot="5400000">
                <a:off x="3568110" y="5102192"/>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93" name="אליפסה 92">
                <a:extLst>
                  <a:ext uri="{FF2B5EF4-FFF2-40B4-BE49-F238E27FC236}">
                    <a16:creationId xmlns:a16="http://schemas.microsoft.com/office/drawing/2014/main" id="{350C854E-C8A3-0C69-8768-79A5741F2CA6}"/>
                  </a:ext>
                </a:extLst>
              </p:cNvPr>
              <p:cNvSpPr/>
              <p:nvPr/>
            </p:nvSpPr>
            <p:spPr>
              <a:xfrm rot="5400000">
                <a:off x="3568111" y="3917941"/>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94" name="אליפסה 93">
                <a:extLst>
                  <a:ext uri="{FF2B5EF4-FFF2-40B4-BE49-F238E27FC236}">
                    <a16:creationId xmlns:a16="http://schemas.microsoft.com/office/drawing/2014/main" id="{58BD72BA-62D7-3A25-1F10-553ACF15B33B}"/>
                  </a:ext>
                </a:extLst>
              </p:cNvPr>
              <p:cNvSpPr/>
              <p:nvPr/>
            </p:nvSpPr>
            <p:spPr>
              <a:xfrm rot="5400000">
                <a:off x="3568111" y="4214004"/>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95" name="אליפסה 94">
                <a:extLst>
                  <a:ext uri="{FF2B5EF4-FFF2-40B4-BE49-F238E27FC236}">
                    <a16:creationId xmlns:a16="http://schemas.microsoft.com/office/drawing/2014/main" id="{EAA9FC0C-121A-CB04-69E4-58B0901D19A1}"/>
                  </a:ext>
                </a:extLst>
              </p:cNvPr>
              <p:cNvSpPr/>
              <p:nvPr/>
            </p:nvSpPr>
            <p:spPr>
              <a:xfrm rot="5400000">
                <a:off x="3568111" y="4510067"/>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96" name="אליפסה 95">
                <a:extLst>
                  <a:ext uri="{FF2B5EF4-FFF2-40B4-BE49-F238E27FC236}">
                    <a16:creationId xmlns:a16="http://schemas.microsoft.com/office/drawing/2014/main" id="{47100FF5-DA1D-6A33-B548-A18C0032195B}"/>
                  </a:ext>
                </a:extLst>
              </p:cNvPr>
              <p:cNvSpPr/>
              <p:nvPr/>
            </p:nvSpPr>
            <p:spPr>
              <a:xfrm rot="5400000">
                <a:off x="3568111" y="5694316"/>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97" name="אליפסה 96">
                <a:extLst>
                  <a:ext uri="{FF2B5EF4-FFF2-40B4-BE49-F238E27FC236}">
                    <a16:creationId xmlns:a16="http://schemas.microsoft.com/office/drawing/2014/main" id="{0B3F7E72-D076-7C7C-5B82-F4E68C2507A5}"/>
                  </a:ext>
                </a:extLst>
              </p:cNvPr>
              <p:cNvSpPr/>
              <p:nvPr/>
            </p:nvSpPr>
            <p:spPr>
              <a:xfrm rot="5400000">
                <a:off x="3568111" y="5398256"/>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grpSp>
        <p:sp>
          <p:nvSpPr>
            <p:cNvPr id="87" name="מלבן 86">
              <a:extLst>
                <a:ext uri="{FF2B5EF4-FFF2-40B4-BE49-F238E27FC236}">
                  <a16:creationId xmlns:a16="http://schemas.microsoft.com/office/drawing/2014/main" id="{BF0565B7-BFAC-BE5A-DC49-98213EB49DE6}"/>
                </a:ext>
              </a:extLst>
            </p:cNvPr>
            <p:cNvSpPr/>
            <p:nvPr/>
          </p:nvSpPr>
          <p:spPr>
            <a:xfrm>
              <a:off x="3497199" y="2934812"/>
              <a:ext cx="327405" cy="3008788"/>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grpSp>
      <p:grpSp>
        <p:nvGrpSpPr>
          <p:cNvPr id="98" name="קבוצה 97">
            <a:extLst>
              <a:ext uri="{FF2B5EF4-FFF2-40B4-BE49-F238E27FC236}">
                <a16:creationId xmlns:a16="http://schemas.microsoft.com/office/drawing/2014/main" id="{0D3EB5C8-BBC6-F3FD-F795-AE8D46D87A7A}"/>
              </a:ext>
            </a:extLst>
          </p:cNvPr>
          <p:cNvGrpSpPr/>
          <p:nvPr/>
        </p:nvGrpSpPr>
        <p:grpSpPr>
          <a:xfrm rot="16200000" flipH="1">
            <a:off x="4943400" y="-417918"/>
            <a:ext cx="463360" cy="4151635"/>
            <a:chOff x="3497199" y="2934812"/>
            <a:chExt cx="327405" cy="3008788"/>
          </a:xfrm>
        </p:grpSpPr>
        <p:grpSp>
          <p:nvGrpSpPr>
            <p:cNvPr id="99" name="קבוצה 98">
              <a:extLst>
                <a:ext uri="{FF2B5EF4-FFF2-40B4-BE49-F238E27FC236}">
                  <a16:creationId xmlns:a16="http://schemas.microsoft.com/office/drawing/2014/main" id="{51A53775-440A-DF9A-8B8D-98F742C23B6B}"/>
                </a:ext>
              </a:extLst>
            </p:cNvPr>
            <p:cNvGrpSpPr/>
            <p:nvPr/>
          </p:nvGrpSpPr>
          <p:grpSpPr>
            <a:xfrm>
              <a:off x="3568110" y="3029751"/>
              <a:ext cx="180001" cy="2844565"/>
              <a:chOff x="3568110" y="3029751"/>
              <a:chExt cx="180001" cy="2844565"/>
            </a:xfrm>
          </p:grpSpPr>
          <p:sp>
            <p:nvSpPr>
              <p:cNvPr id="101" name="אליפסה 100">
                <a:extLst>
                  <a:ext uri="{FF2B5EF4-FFF2-40B4-BE49-F238E27FC236}">
                    <a16:creationId xmlns:a16="http://schemas.microsoft.com/office/drawing/2014/main" id="{72F14295-D446-FDE3-3F21-7B75D7D481EB}"/>
                  </a:ext>
                </a:extLst>
              </p:cNvPr>
              <p:cNvSpPr/>
              <p:nvPr/>
            </p:nvSpPr>
            <p:spPr>
              <a:xfrm rot="5400000">
                <a:off x="3568110" y="3029751"/>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102" name="אליפסה 101">
                <a:extLst>
                  <a:ext uri="{FF2B5EF4-FFF2-40B4-BE49-F238E27FC236}">
                    <a16:creationId xmlns:a16="http://schemas.microsoft.com/office/drawing/2014/main" id="{324B7D98-9CC2-3D55-E7A8-CEE47C397C87}"/>
                  </a:ext>
                </a:extLst>
              </p:cNvPr>
              <p:cNvSpPr/>
              <p:nvPr/>
            </p:nvSpPr>
            <p:spPr>
              <a:xfrm rot="5400000">
                <a:off x="3568110" y="3325814"/>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103" name="אליפסה 102">
                <a:extLst>
                  <a:ext uri="{FF2B5EF4-FFF2-40B4-BE49-F238E27FC236}">
                    <a16:creationId xmlns:a16="http://schemas.microsoft.com/office/drawing/2014/main" id="{E55C8496-9447-CE15-9274-F629CFD54398}"/>
                  </a:ext>
                </a:extLst>
              </p:cNvPr>
              <p:cNvSpPr/>
              <p:nvPr/>
            </p:nvSpPr>
            <p:spPr>
              <a:xfrm rot="5400000">
                <a:off x="3568110" y="3621877"/>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104" name="אליפסה 103">
                <a:extLst>
                  <a:ext uri="{FF2B5EF4-FFF2-40B4-BE49-F238E27FC236}">
                    <a16:creationId xmlns:a16="http://schemas.microsoft.com/office/drawing/2014/main" id="{4E933A2A-5E42-3EF8-CC1C-333504B33918}"/>
                  </a:ext>
                </a:extLst>
              </p:cNvPr>
              <p:cNvSpPr/>
              <p:nvPr/>
            </p:nvSpPr>
            <p:spPr>
              <a:xfrm rot="5400000">
                <a:off x="3568110" y="4806129"/>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105" name="אליפסה 104">
                <a:extLst>
                  <a:ext uri="{FF2B5EF4-FFF2-40B4-BE49-F238E27FC236}">
                    <a16:creationId xmlns:a16="http://schemas.microsoft.com/office/drawing/2014/main" id="{8340ECCE-BCE1-8861-DE35-6D9C6C5039A3}"/>
                  </a:ext>
                </a:extLst>
              </p:cNvPr>
              <p:cNvSpPr/>
              <p:nvPr/>
            </p:nvSpPr>
            <p:spPr>
              <a:xfrm rot="5400000">
                <a:off x="3568110" y="5102192"/>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106" name="אליפסה 105">
                <a:extLst>
                  <a:ext uri="{FF2B5EF4-FFF2-40B4-BE49-F238E27FC236}">
                    <a16:creationId xmlns:a16="http://schemas.microsoft.com/office/drawing/2014/main" id="{A96932B3-B79B-55C0-A225-747190AF6362}"/>
                  </a:ext>
                </a:extLst>
              </p:cNvPr>
              <p:cNvSpPr/>
              <p:nvPr/>
            </p:nvSpPr>
            <p:spPr>
              <a:xfrm rot="5400000">
                <a:off x="3568111" y="3917941"/>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107" name="אליפסה 106">
                <a:extLst>
                  <a:ext uri="{FF2B5EF4-FFF2-40B4-BE49-F238E27FC236}">
                    <a16:creationId xmlns:a16="http://schemas.microsoft.com/office/drawing/2014/main" id="{23AD7EAB-0CDB-7C34-E07B-62240A7F483B}"/>
                  </a:ext>
                </a:extLst>
              </p:cNvPr>
              <p:cNvSpPr/>
              <p:nvPr/>
            </p:nvSpPr>
            <p:spPr>
              <a:xfrm rot="5400000">
                <a:off x="3568111" y="4214004"/>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108" name="אליפסה 107">
                <a:extLst>
                  <a:ext uri="{FF2B5EF4-FFF2-40B4-BE49-F238E27FC236}">
                    <a16:creationId xmlns:a16="http://schemas.microsoft.com/office/drawing/2014/main" id="{9EE9D5D3-1A06-80BD-C3A9-81ADCAB5FCB3}"/>
                  </a:ext>
                </a:extLst>
              </p:cNvPr>
              <p:cNvSpPr/>
              <p:nvPr/>
            </p:nvSpPr>
            <p:spPr>
              <a:xfrm rot="5400000">
                <a:off x="3568111" y="4510067"/>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109" name="אליפסה 108">
                <a:extLst>
                  <a:ext uri="{FF2B5EF4-FFF2-40B4-BE49-F238E27FC236}">
                    <a16:creationId xmlns:a16="http://schemas.microsoft.com/office/drawing/2014/main" id="{2A3E8EEB-AD23-AAE8-B5F4-D438D12AA4D7}"/>
                  </a:ext>
                </a:extLst>
              </p:cNvPr>
              <p:cNvSpPr/>
              <p:nvPr/>
            </p:nvSpPr>
            <p:spPr>
              <a:xfrm rot="5400000">
                <a:off x="3568111" y="5694316"/>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sp>
            <p:nvSpPr>
              <p:cNvPr id="110" name="אליפסה 109">
                <a:extLst>
                  <a:ext uri="{FF2B5EF4-FFF2-40B4-BE49-F238E27FC236}">
                    <a16:creationId xmlns:a16="http://schemas.microsoft.com/office/drawing/2014/main" id="{BCF420DD-46C3-6123-A680-2F741F6E52EB}"/>
                  </a:ext>
                </a:extLst>
              </p:cNvPr>
              <p:cNvSpPr/>
              <p:nvPr/>
            </p:nvSpPr>
            <p:spPr>
              <a:xfrm rot="5400000">
                <a:off x="3568111" y="5398256"/>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grpSp>
        <p:sp>
          <p:nvSpPr>
            <p:cNvPr id="100" name="מלבן 99">
              <a:extLst>
                <a:ext uri="{FF2B5EF4-FFF2-40B4-BE49-F238E27FC236}">
                  <a16:creationId xmlns:a16="http://schemas.microsoft.com/office/drawing/2014/main" id="{5E39B37D-E461-22BE-280F-FB059131BF6B}"/>
                </a:ext>
              </a:extLst>
            </p:cNvPr>
            <p:cNvSpPr/>
            <p:nvPr/>
          </p:nvSpPr>
          <p:spPr>
            <a:xfrm>
              <a:off x="3497199" y="2934812"/>
              <a:ext cx="327405" cy="3008788"/>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cs typeface="+mj-cs"/>
              </a:endParaRPr>
            </a:p>
          </p:txBody>
        </p:sp>
      </p:grpSp>
      <p:grpSp>
        <p:nvGrpSpPr>
          <p:cNvPr id="146" name="קבוצה 145">
            <a:extLst>
              <a:ext uri="{FF2B5EF4-FFF2-40B4-BE49-F238E27FC236}">
                <a16:creationId xmlns:a16="http://schemas.microsoft.com/office/drawing/2014/main" id="{172D57B2-CF33-5C01-08D0-75273893D502}"/>
              </a:ext>
            </a:extLst>
          </p:cNvPr>
          <p:cNvGrpSpPr/>
          <p:nvPr/>
        </p:nvGrpSpPr>
        <p:grpSpPr>
          <a:xfrm>
            <a:off x="3944585" y="175854"/>
            <a:ext cx="7007599" cy="2239353"/>
            <a:chOff x="3944585" y="175854"/>
            <a:chExt cx="7007599" cy="2239353"/>
          </a:xfrm>
        </p:grpSpPr>
        <p:grpSp>
          <p:nvGrpSpPr>
            <p:cNvPr id="112" name="קבוצה 111">
              <a:extLst>
                <a:ext uri="{FF2B5EF4-FFF2-40B4-BE49-F238E27FC236}">
                  <a16:creationId xmlns:a16="http://schemas.microsoft.com/office/drawing/2014/main" id="{C7F74DE0-BB79-531F-3C84-DAA6C4A2E816}"/>
                </a:ext>
              </a:extLst>
            </p:cNvPr>
            <p:cNvGrpSpPr/>
            <p:nvPr/>
          </p:nvGrpSpPr>
          <p:grpSpPr>
            <a:xfrm>
              <a:off x="3944585" y="217928"/>
              <a:ext cx="2488237" cy="1671653"/>
              <a:chOff x="4713354" y="312639"/>
              <a:chExt cx="2488237" cy="1671653"/>
            </a:xfrm>
          </p:grpSpPr>
          <p:grpSp>
            <p:nvGrpSpPr>
              <p:cNvPr id="114" name="קבוצה 113">
                <a:extLst>
                  <a:ext uri="{FF2B5EF4-FFF2-40B4-BE49-F238E27FC236}">
                    <a16:creationId xmlns:a16="http://schemas.microsoft.com/office/drawing/2014/main" id="{AA42AAE6-8DEC-490D-849F-8AA7D18CE182}"/>
                  </a:ext>
                </a:extLst>
              </p:cNvPr>
              <p:cNvGrpSpPr/>
              <p:nvPr/>
            </p:nvGrpSpPr>
            <p:grpSpPr>
              <a:xfrm>
                <a:off x="4713354" y="312639"/>
                <a:ext cx="2488237" cy="463362"/>
                <a:chOff x="4670405" y="312639"/>
                <a:chExt cx="2488237" cy="463362"/>
              </a:xfrm>
            </p:grpSpPr>
            <p:cxnSp>
              <p:nvCxnSpPr>
                <p:cNvPr id="125" name="מחבר ישר 124">
                  <a:extLst>
                    <a:ext uri="{FF2B5EF4-FFF2-40B4-BE49-F238E27FC236}">
                      <a16:creationId xmlns:a16="http://schemas.microsoft.com/office/drawing/2014/main" id="{5322349F-3D13-C219-C5F1-1E6041F3D8B4}"/>
                    </a:ext>
                  </a:extLst>
                </p:cNvPr>
                <p:cNvCxnSpPr>
                  <a:cxnSpLocks/>
                </p:cNvCxnSpPr>
                <p:nvPr/>
              </p:nvCxnSpPr>
              <p:spPr>
                <a:xfrm>
                  <a:off x="4670405" y="312639"/>
                  <a:ext cx="0" cy="4633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6" name="מחבר ישר 125">
                  <a:extLst>
                    <a:ext uri="{FF2B5EF4-FFF2-40B4-BE49-F238E27FC236}">
                      <a16:creationId xmlns:a16="http://schemas.microsoft.com/office/drawing/2014/main" id="{8072FF9D-C6BF-00FE-2BFC-0F91B5C1E24C}"/>
                    </a:ext>
                  </a:extLst>
                </p:cNvPr>
                <p:cNvCxnSpPr>
                  <a:cxnSpLocks/>
                </p:cNvCxnSpPr>
                <p:nvPr/>
              </p:nvCxnSpPr>
              <p:spPr>
                <a:xfrm>
                  <a:off x="5504232" y="312639"/>
                  <a:ext cx="0" cy="4633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7" name="מחבר ישר 126">
                  <a:extLst>
                    <a:ext uri="{FF2B5EF4-FFF2-40B4-BE49-F238E27FC236}">
                      <a16:creationId xmlns:a16="http://schemas.microsoft.com/office/drawing/2014/main" id="{ED2A65EB-FCCE-E613-09F8-3A2E48B63F5C}"/>
                    </a:ext>
                  </a:extLst>
                </p:cNvPr>
                <p:cNvCxnSpPr>
                  <a:cxnSpLocks/>
                </p:cNvCxnSpPr>
                <p:nvPr/>
              </p:nvCxnSpPr>
              <p:spPr>
                <a:xfrm>
                  <a:off x="6309462" y="312639"/>
                  <a:ext cx="0" cy="4633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8" name="מחבר ישר 127">
                  <a:extLst>
                    <a:ext uri="{FF2B5EF4-FFF2-40B4-BE49-F238E27FC236}">
                      <a16:creationId xmlns:a16="http://schemas.microsoft.com/office/drawing/2014/main" id="{88DAAAFE-C39D-BA8A-5F0C-38337DC2B5EC}"/>
                    </a:ext>
                  </a:extLst>
                </p:cNvPr>
                <p:cNvCxnSpPr>
                  <a:cxnSpLocks/>
                </p:cNvCxnSpPr>
                <p:nvPr/>
              </p:nvCxnSpPr>
              <p:spPr>
                <a:xfrm>
                  <a:off x="7158642" y="312639"/>
                  <a:ext cx="0" cy="4633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115" name="קבוצה 114">
                <a:extLst>
                  <a:ext uri="{FF2B5EF4-FFF2-40B4-BE49-F238E27FC236}">
                    <a16:creationId xmlns:a16="http://schemas.microsoft.com/office/drawing/2014/main" id="{88A249DC-A303-2B1F-C149-3B7903965B8F}"/>
                  </a:ext>
                </a:extLst>
              </p:cNvPr>
              <p:cNvGrpSpPr/>
              <p:nvPr/>
            </p:nvGrpSpPr>
            <p:grpSpPr>
              <a:xfrm>
                <a:off x="4713354" y="913060"/>
                <a:ext cx="2488237" cy="510621"/>
                <a:chOff x="4670405" y="265380"/>
                <a:chExt cx="2488237" cy="510621"/>
              </a:xfrm>
            </p:grpSpPr>
            <p:cxnSp>
              <p:nvCxnSpPr>
                <p:cNvPr id="121" name="מחבר ישר 120">
                  <a:extLst>
                    <a:ext uri="{FF2B5EF4-FFF2-40B4-BE49-F238E27FC236}">
                      <a16:creationId xmlns:a16="http://schemas.microsoft.com/office/drawing/2014/main" id="{FF9254B0-D37E-217A-8112-8FB8BA264BC2}"/>
                    </a:ext>
                  </a:extLst>
                </p:cNvPr>
                <p:cNvCxnSpPr>
                  <a:cxnSpLocks/>
                </p:cNvCxnSpPr>
                <p:nvPr/>
              </p:nvCxnSpPr>
              <p:spPr>
                <a:xfrm>
                  <a:off x="4670405" y="265380"/>
                  <a:ext cx="0" cy="4633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2" name="מחבר ישר 121">
                  <a:extLst>
                    <a:ext uri="{FF2B5EF4-FFF2-40B4-BE49-F238E27FC236}">
                      <a16:creationId xmlns:a16="http://schemas.microsoft.com/office/drawing/2014/main" id="{1FFD9F06-D719-2FFE-4392-8575E3F9F957}"/>
                    </a:ext>
                  </a:extLst>
                </p:cNvPr>
                <p:cNvCxnSpPr>
                  <a:cxnSpLocks/>
                </p:cNvCxnSpPr>
                <p:nvPr/>
              </p:nvCxnSpPr>
              <p:spPr>
                <a:xfrm>
                  <a:off x="5504232" y="312639"/>
                  <a:ext cx="0" cy="4633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3" name="מחבר ישר 122">
                  <a:extLst>
                    <a:ext uri="{FF2B5EF4-FFF2-40B4-BE49-F238E27FC236}">
                      <a16:creationId xmlns:a16="http://schemas.microsoft.com/office/drawing/2014/main" id="{C5305C45-91F8-37A0-ED5C-D377FAB1B448}"/>
                    </a:ext>
                  </a:extLst>
                </p:cNvPr>
                <p:cNvCxnSpPr>
                  <a:cxnSpLocks/>
                </p:cNvCxnSpPr>
                <p:nvPr/>
              </p:nvCxnSpPr>
              <p:spPr>
                <a:xfrm>
                  <a:off x="6309462" y="265380"/>
                  <a:ext cx="0" cy="4633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4" name="מחבר ישר 123">
                  <a:extLst>
                    <a:ext uri="{FF2B5EF4-FFF2-40B4-BE49-F238E27FC236}">
                      <a16:creationId xmlns:a16="http://schemas.microsoft.com/office/drawing/2014/main" id="{422B6A3C-667F-381A-887E-99883F45477D}"/>
                    </a:ext>
                  </a:extLst>
                </p:cNvPr>
                <p:cNvCxnSpPr>
                  <a:cxnSpLocks/>
                </p:cNvCxnSpPr>
                <p:nvPr/>
              </p:nvCxnSpPr>
              <p:spPr>
                <a:xfrm>
                  <a:off x="7158642" y="265380"/>
                  <a:ext cx="0" cy="4633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116" name="קבוצה 115">
                <a:extLst>
                  <a:ext uri="{FF2B5EF4-FFF2-40B4-BE49-F238E27FC236}">
                    <a16:creationId xmlns:a16="http://schemas.microsoft.com/office/drawing/2014/main" id="{0B338827-8937-9BD7-51B0-399E7EC1C25A}"/>
                  </a:ext>
                </a:extLst>
              </p:cNvPr>
              <p:cNvGrpSpPr/>
              <p:nvPr/>
            </p:nvGrpSpPr>
            <p:grpSpPr>
              <a:xfrm>
                <a:off x="4713354" y="1520930"/>
                <a:ext cx="2488237" cy="463362"/>
                <a:chOff x="4670405" y="194144"/>
                <a:chExt cx="2488237" cy="463362"/>
              </a:xfrm>
            </p:grpSpPr>
            <p:cxnSp>
              <p:nvCxnSpPr>
                <p:cNvPr id="117" name="מחבר ישר 116">
                  <a:extLst>
                    <a:ext uri="{FF2B5EF4-FFF2-40B4-BE49-F238E27FC236}">
                      <a16:creationId xmlns:a16="http://schemas.microsoft.com/office/drawing/2014/main" id="{0A64417B-C3DB-C5AB-2A00-7E6382CC0A0A}"/>
                    </a:ext>
                  </a:extLst>
                </p:cNvPr>
                <p:cNvCxnSpPr>
                  <a:cxnSpLocks/>
                </p:cNvCxnSpPr>
                <p:nvPr/>
              </p:nvCxnSpPr>
              <p:spPr>
                <a:xfrm>
                  <a:off x="4670405" y="194144"/>
                  <a:ext cx="0" cy="4633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8" name="מחבר ישר 117">
                  <a:extLst>
                    <a:ext uri="{FF2B5EF4-FFF2-40B4-BE49-F238E27FC236}">
                      <a16:creationId xmlns:a16="http://schemas.microsoft.com/office/drawing/2014/main" id="{B50D0FF5-F2B5-EB4A-3C2D-4337B1822FE6}"/>
                    </a:ext>
                  </a:extLst>
                </p:cNvPr>
                <p:cNvCxnSpPr>
                  <a:cxnSpLocks/>
                </p:cNvCxnSpPr>
                <p:nvPr/>
              </p:nvCxnSpPr>
              <p:spPr>
                <a:xfrm>
                  <a:off x="5504232" y="194144"/>
                  <a:ext cx="0" cy="4633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9" name="מחבר ישר 118">
                  <a:extLst>
                    <a:ext uri="{FF2B5EF4-FFF2-40B4-BE49-F238E27FC236}">
                      <a16:creationId xmlns:a16="http://schemas.microsoft.com/office/drawing/2014/main" id="{F2C9947B-B9BC-C594-0BAE-4BE71B6A31A2}"/>
                    </a:ext>
                  </a:extLst>
                </p:cNvPr>
                <p:cNvCxnSpPr>
                  <a:cxnSpLocks/>
                </p:cNvCxnSpPr>
                <p:nvPr/>
              </p:nvCxnSpPr>
              <p:spPr>
                <a:xfrm>
                  <a:off x="6309462" y="194144"/>
                  <a:ext cx="0" cy="4633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0" name="מחבר ישר 119">
                  <a:extLst>
                    <a:ext uri="{FF2B5EF4-FFF2-40B4-BE49-F238E27FC236}">
                      <a16:creationId xmlns:a16="http://schemas.microsoft.com/office/drawing/2014/main" id="{37119268-035F-2683-8717-FBEAD26A550E}"/>
                    </a:ext>
                  </a:extLst>
                </p:cNvPr>
                <p:cNvCxnSpPr>
                  <a:cxnSpLocks/>
                </p:cNvCxnSpPr>
                <p:nvPr/>
              </p:nvCxnSpPr>
              <p:spPr>
                <a:xfrm>
                  <a:off x="7158642" y="194144"/>
                  <a:ext cx="0" cy="4633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grpSp>
        <p:grpSp>
          <p:nvGrpSpPr>
            <p:cNvPr id="129" name="קבוצה 128">
              <a:extLst>
                <a:ext uri="{FF2B5EF4-FFF2-40B4-BE49-F238E27FC236}">
                  <a16:creationId xmlns:a16="http://schemas.microsoft.com/office/drawing/2014/main" id="{2243E55B-8AB1-4BC2-D8E1-23F642B20D9A}"/>
                </a:ext>
              </a:extLst>
            </p:cNvPr>
            <p:cNvGrpSpPr/>
            <p:nvPr/>
          </p:nvGrpSpPr>
          <p:grpSpPr>
            <a:xfrm>
              <a:off x="8463947" y="175854"/>
              <a:ext cx="2488237" cy="1671653"/>
              <a:chOff x="4713354" y="312639"/>
              <a:chExt cx="2488237" cy="1671653"/>
            </a:xfrm>
          </p:grpSpPr>
          <p:grpSp>
            <p:nvGrpSpPr>
              <p:cNvPr id="130" name="קבוצה 129">
                <a:extLst>
                  <a:ext uri="{FF2B5EF4-FFF2-40B4-BE49-F238E27FC236}">
                    <a16:creationId xmlns:a16="http://schemas.microsoft.com/office/drawing/2014/main" id="{3E1E6B8A-A6FA-C7BF-A17B-9CFBC8EC611D}"/>
                  </a:ext>
                </a:extLst>
              </p:cNvPr>
              <p:cNvGrpSpPr/>
              <p:nvPr/>
            </p:nvGrpSpPr>
            <p:grpSpPr>
              <a:xfrm>
                <a:off x="4713354" y="312639"/>
                <a:ext cx="2488237" cy="463362"/>
                <a:chOff x="4670405" y="312639"/>
                <a:chExt cx="2488237" cy="463362"/>
              </a:xfrm>
            </p:grpSpPr>
            <p:cxnSp>
              <p:nvCxnSpPr>
                <p:cNvPr id="141" name="מחבר ישר 140">
                  <a:extLst>
                    <a:ext uri="{FF2B5EF4-FFF2-40B4-BE49-F238E27FC236}">
                      <a16:creationId xmlns:a16="http://schemas.microsoft.com/office/drawing/2014/main" id="{8A0B99E2-5F4E-34B7-5FC4-E59089C1DD7F}"/>
                    </a:ext>
                  </a:extLst>
                </p:cNvPr>
                <p:cNvCxnSpPr>
                  <a:cxnSpLocks/>
                </p:cNvCxnSpPr>
                <p:nvPr/>
              </p:nvCxnSpPr>
              <p:spPr>
                <a:xfrm>
                  <a:off x="4670405" y="312639"/>
                  <a:ext cx="0" cy="4633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2" name="מחבר ישר 141">
                  <a:extLst>
                    <a:ext uri="{FF2B5EF4-FFF2-40B4-BE49-F238E27FC236}">
                      <a16:creationId xmlns:a16="http://schemas.microsoft.com/office/drawing/2014/main" id="{BCB5146D-9357-4292-6921-7E75854193E7}"/>
                    </a:ext>
                  </a:extLst>
                </p:cNvPr>
                <p:cNvCxnSpPr>
                  <a:cxnSpLocks/>
                </p:cNvCxnSpPr>
                <p:nvPr/>
              </p:nvCxnSpPr>
              <p:spPr>
                <a:xfrm>
                  <a:off x="5504232" y="312639"/>
                  <a:ext cx="0" cy="4633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3" name="מחבר ישר 142">
                  <a:extLst>
                    <a:ext uri="{FF2B5EF4-FFF2-40B4-BE49-F238E27FC236}">
                      <a16:creationId xmlns:a16="http://schemas.microsoft.com/office/drawing/2014/main" id="{F73A2F86-540F-EFF9-564A-35BF40DF1CF9}"/>
                    </a:ext>
                  </a:extLst>
                </p:cNvPr>
                <p:cNvCxnSpPr>
                  <a:cxnSpLocks/>
                </p:cNvCxnSpPr>
                <p:nvPr/>
              </p:nvCxnSpPr>
              <p:spPr>
                <a:xfrm>
                  <a:off x="6309462" y="312639"/>
                  <a:ext cx="0" cy="4633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4" name="מחבר ישר 143">
                  <a:extLst>
                    <a:ext uri="{FF2B5EF4-FFF2-40B4-BE49-F238E27FC236}">
                      <a16:creationId xmlns:a16="http://schemas.microsoft.com/office/drawing/2014/main" id="{533D104B-0691-507D-2BF3-1B8993B58919}"/>
                    </a:ext>
                  </a:extLst>
                </p:cNvPr>
                <p:cNvCxnSpPr>
                  <a:cxnSpLocks/>
                </p:cNvCxnSpPr>
                <p:nvPr/>
              </p:nvCxnSpPr>
              <p:spPr>
                <a:xfrm>
                  <a:off x="7158642" y="312639"/>
                  <a:ext cx="0" cy="4633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131" name="קבוצה 130">
                <a:extLst>
                  <a:ext uri="{FF2B5EF4-FFF2-40B4-BE49-F238E27FC236}">
                    <a16:creationId xmlns:a16="http://schemas.microsoft.com/office/drawing/2014/main" id="{0A7D361B-E864-4AC5-C033-368EA563FF85}"/>
                  </a:ext>
                </a:extLst>
              </p:cNvPr>
              <p:cNvGrpSpPr/>
              <p:nvPr/>
            </p:nvGrpSpPr>
            <p:grpSpPr>
              <a:xfrm>
                <a:off x="4713354" y="913060"/>
                <a:ext cx="2488237" cy="510621"/>
                <a:chOff x="4670405" y="265380"/>
                <a:chExt cx="2488237" cy="510621"/>
              </a:xfrm>
            </p:grpSpPr>
            <p:cxnSp>
              <p:nvCxnSpPr>
                <p:cNvPr id="137" name="מחבר ישר 136">
                  <a:extLst>
                    <a:ext uri="{FF2B5EF4-FFF2-40B4-BE49-F238E27FC236}">
                      <a16:creationId xmlns:a16="http://schemas.microsoft.com/office/drawing/2014/main" id="{64AA96D5-6C96-7801-B4D0-BB0D1A2C4F00}"/>
                    </a:ext>
                  </a:extLst>
                </p:cNvPr>
                <p:cNvCxnSpPr>
                  <a:cxnSpLocks/>
                </p:cNvCxnSpPr>
                <p:nvPr/>
              </p:nvCxnSpPr>
              <p:spPr>
                <a:xfrm>
                  <a:off x="4670405" y="265380"/>
                  <a:ext cx="0" cy="4633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8" name="מחבר ישר 137">
                  <a:extLst>
                    <a:ext uri="{FF2B5EF4-FFF2-40B4-BE49-F238E27FC236}">
                      <a16:creationId xmlns:a16="http://schemas.microsoft.com/office/drawing/2014/main" id="{B3AAD4A7-294C-5F3F-B6E2-34F83DC6ABBE}"/>
                    </a:ext>
                  </a:extLst>
                </p:cNvPr>
                <p:cNvCxnSpPr>
                  <a:cxnSpLocks/>
                </p:cNvCxnSpPr>
                <p:nvPr/>
              </p:nvCxnSpPr>
              <p:spPr>
                <a:xfrm>
                  <a:off x="5504232" y="312639"/>
                  <a:ext cx="0" cy="4633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9" name="מחבר ישר 138">
                  <a:extLst>
                    <a:ext uri="{FF2B5EF4-FFF2-40B4-BE49-F238E27FC236}">
                      <a16:creationId xmlns:a16="http://schemas.microsoft.com/office/drawing/2014/main" id="{208B7375-8A5B-981C-1DAF-ADF470CC1DB7}"/>
                    </a:ext>
                  </a:extLst>
                </p:cNvPr>
                <p:cNvCxnSpPr>
                  <a:cxnSpLocks/>
                </p:cNvCxnSpPr>
                <p:nvPr/>
              </p:nvCxnSpPr>
              <p:spPr>
                <a:xfrm>
                  <a:off x="6309462" y="265380"/>
                  <a:ext cx="0" cy="4633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0" name="מחבר ישר 139">
                  <a:extLst>
                    <a:ext uri="{FF2B5EF4-FFF2-40B4-BE49-F238E27FC236}">
                      <a16:creationId xmlns:a16="http://schemas.microsoft.com/office/drawing/2014/main" id="{7F0B595D-4C52-F574-ED7B-4D75FC80EEB7}"/>
                    </a:ext>
                  </a:extLst>
                </p:cNvPr>
                <p:cNvCxnSpPr>
                  <a:cxnSpLocks/>
                </p:cNvCxnSpPr>
                <p:nvPr/>
              </p:nvCxnSpPr>
              <p:spPr>
                <a:xfrm>
                  <a:off x="7158642" y="265380"/>
                  <a:ext cx="0" cy="4633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132" name="קבוצה 131">
                <a:extLst>
                  <a:ext uri="{FF2B5EF4-FFF2-40B4-BE49-F238E27FC236}">
                    <a16:creationId xmlns:a16="http://schemas.microsoft.com/office/drawing/2014/main" id="{19836A56-2505-98CB-933C-7E016060A050}"/>
                  </a:ext>
                </a:extLst>
              </p:cNvPr>
              <p:cNvGrpSpPr/>
              <p:nvPr/>
            </p:nvGrpSpPr>
            <p:grpSpPr>
              <a:xfrm>
                <a:off x="4713354" y="1520930"/>
                <a:ext cx="2488237" cy="463362"/>
                <a:chOff x="4670405" y="194144"/>
                <a:chExt cx="2488237" cy="463362"/>
              </a:xfrm>
            </p:grpSpPr>
            <p:cxnSp>
              <p:nvCxnSpPr>
                <p:cNvPr id="133" name="מחבר ישר 132">
                  <a:extLst>
                    <a:ext uri="{FF2B5EF4-FFF2-40B4-BE49-F238E27FC236}">
                      <a16:creationId xmlns:a16="http://schemas.microsoft.com/office/drawing/2014/main" id="{5655C31F-1594-9A4D-73E6-D75ABC0CE416}"/>
                    </a:ext>
                  </a:extLst>
                </p:cNvPr>
                <p:cNvCxnSpPr>
                  <a:cxnSpLocks/>
                </p:cNvCxnSpPr>
                <p:nvPr/>
              </p:nvCxnSpPr>
              <p:spPr>
                <a:xfrm>
                  <a:off x="4670405" y="194144"/>
                  <a:ext cx="0" cy="4633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4" name="מחבר ישר 133">
                  <a:extLst>
                    <a:ext uri="{FF2B5EF4-FFF2-40B4-BE49-F238E27FC236}">
                      <a16:creationId xmlns:a16="http://schemas.microsoft.com/office/drawing/2014/main" id="{86B6D847-4400-06DD-CD0F-A1DC0D7F4198}"/>
                    </a:ext>
                  </a:extLst>
                </p:cNvPr>
                <p:cNvCxnSpPr>
                  <a:cxnSpLocks/>
                </p:cNvCxnSpPr>
                <p:nvPr/>
              </p:nvCxnSpPr>
              <p:spPr>
                <a:xfrm>
                  <a:off x="5504232" y="194144"/>
                  <a:ext cx="0" cy="4633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5" name="מחבר ישר 134">
                  <a:extLst>
                    <a:ext uri="{FF2B5EF4-FFF2-40B4-BE49-F238E27FC236}">
                      <a16:creationId xmlns:a16="http://schemas.microsoft.com/office/drawing/2014/main" id="{CAEDD2E7-C6D9-F7E3-6C6F-000170B2CD20}"/>
                    </a:ext>
                  </a:extLst>
                </p:cNvPr>
                <p:cNvCxnSpPr>
                  <a:cxnSpLocks/>
                </p:cNvCxnSpPr>
                <p:nvPr/>
              </p:nvCxnSpPr>
              <p:spPr>
                <a:xfrm>
                  <a:off x="6309462" y="194144"/>
                  <a:ext cx="0" cy="4633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6" name="מחבר ישר 135">
                  <a:extLst>
                    <a:ext uri="{FF2B5EF4-FFF2-40B4-BE49-F238E27FC236}">
                      <a16:creationId xmlns:a16="http://schemas.microsoft.com/office/drawing/2014/main" id="{E21CE151-6E90-9661-896D-135204A43C64}"/>
                    </a:ext>
                  </a:extLst>
                </p:cNvPr>
                <p:cNvCxnSpPr>
                  <a:cxnSpLocks/>
                </p:cNvCxnSpPr>
                <p:nvPr/>
              </p:nvCxnSpPr>
              <p:spPr>
                <a:xfrm>
                  <a:off x="7158642" y="194144"/>
                  <a:ext cx="0" cy="4633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grpSp>
        <p:cxnSp>
          <p:nvCxnSpPr>
            <p:cNvPr id="145" name="מחבר ישר 144">
              <a:extLst>
                <a:ext uri="{FF2B5EF4-FFF2-40B4-BE49-F238E27FC236}">
                  <a16:creationId xmlns:a16="http://schemas.microsoft.com/office/drawing/2014/main" id="{5E2EFE25-EBA9-A51B-71C0-C0C7C9CBA615}"/>
                </a:ext>
              </a:extLst>
            </p:cNvPr>
            <p:cNvCxnSpPr>
              <a:cxnSpLocks/>
            </p:cNvCxnSpPr>
            <p:nvPr/>
          </p:nvCxnSpPr>
          <p:spPr>
            <a:xfrm>
              <a:off x="8329715" y="1951845"/>
              <a:ext cx="0" cy="4633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11922985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6"/>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56"/>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86"/>
                                        </p:tgtEl>
                                        <p:attrNameLst>
                                          <p:attrName>style.visibility</p:attrName>
                                        </p:attrNameLst>
                                      </p:cBhvr>
                                      <p:to>
                                        <p:strVal val="visible"/>
                                      </p:to>
                                    </p:set>
                                  </p:childTnLst>
                                </p:cTn>
                              </p:par>
                              <p:par>
                                <p:cTn id="9" presetID="22" presetClass="entr" presetSubtype="1" fill="hold" nodeType="withEffect">
                                  <p:stCondLst>
                                    <p:cond delay="0"/>
                                  </p:stCondLst>
                                  <p:childTnLst>
                                    <p:set>
                                      <p:cBhvr>
                                        <p:cTn id="10" dur="1" fill="hold">
                                          <p:stCondLst>
                                            <p:cond delay="0"/>
                                          </p:stCondLst>
                                        </p:cTn>
                                        <p:tgtEl>
                                          <p:spTgt spid="146"/>
                                        </p:tgtEl>
                                        <p:attrNameLst>
                                          <p:attrName>style.visibility</p:attrName>
                                        </p:attrNameLst>
                                      </p:cBhvr>
                                      <p:to>
                                        <p:strVal val="visible"/>
                                      </p:to>
                                    </p:set>
                                    <p:animEffect transition="in" filter="wipe(up)">
                                      <p:cBhvr>
                                        <p:cTn id="11" dur="500"/>
                                        <p:tgtEl>
                                          <p:spTgt spid="146"/>
                                        </p:tgtEl>
                                      </p:cBhvr>
                                    </p:animEffect>
                                  </p:childTnLst>
                                </p:cTn>
                              </p:par>
                              <p:par>
                                <p:cTn id="12" presetID="1" presetClass="emph" presetSubtype="2" fill="hold" nodeType="withEffect">
                                  <p:stCondLst>
                                    <p:cond delay="0"/>
                                  </p:stCondLst>
                                  <p:childTnLst>
                                    <p:animClr clrSpc="rgb" dir="cw">
                                      <p:cBhvr>
                                        <p:cTn id="13" dur="2000" fill="hold"/>
                                        <p:tgtEl>
                                          <p:spTgt spid="24"/>
                                        </p:tgtEl>
                                        <p:attrNameLst>
                                          <p:attrName>fillcolor</p:attrName>
                                        </p:attrNameLst>
                                      </p:cBhvr>
                                      <p:to>
                                        <a:schemeClr val="accent2"/>
                                      </p:to>
                                    </p:animClr>
                                    <p:set>
                                      <p:cBhvr>
                                        <p:cTn id="14" dur="2000" fill="hold"/>
                                        <p:tgtEl>
                                          <p:spTgt spid="24"/>
                                        </p:tgtEl>
                                        <p:attrNameLst>
                                          <p:attrName>fill.type</p:attrName>
                                        </p:attrNameLst>
                                      </p:cBhvr>
                                      <p:to>
                                        <p:strVal val="solid"/>
                                      </p:to>
                                    </p:set>
                                    <p:set>
                                      <p:cBhvr>
                                        <p:cTn id="15" dur="2000" fill="hold"/>
                                        <p:tgtEl>
                                          <p:spTgt spid="24"/>
                                        </p:tgtEl>
                                        <p:attrNameLst>
                                          <p:attrName>fill.on</p:attrName>
                                        </p:attrNameLst>
                                      </p:cBhvr>
                                      <p:to>
                                        <p:strVal val="true"/>
                                      </p:to>
                                    </p:set>
                                  </p:childTnLst>
                                </p:cTn>
                              </p:par>
                            </p:childTnLst>
                          </p:cTn>
                        </p:par>
                      </p:childTnLst>
                    </p:cTn>
                  </p:par>
                </p:childTnLst>
              </p:cTn>
              <p:nextCondLst>
                <p:cond evt="onClick" delay="0">
                  <p:tgtEl>
                    <p:spTgt spid="56"/>
                  </p:tgtEl>
                </p:cond>
              </p:nextCondLst>
            </p:seq>
          </p:childTnLst>
        </p:cTn>
      </p:par>
    </p:tnLst>
    <p:bldLst>
      <p:bldP spid="56" grpId="0" animBg="1"/>
      <p:bldP spid="8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מחבר חץ ישר 2">
            <a:extLst>
              <a:ext uri="{FF2B5EF4-FFF2-40B4-BE49-F238E27FC236}">
                <a16:creationId xmlns:a16="http://schemas.microsoft.com/office/drawing/2014/main" id="{BC6DAFBF-C119-346D-B11F-D3FAE4076D34}"/>
              </a:ext>
            </a:extLst>
          </p:cNvPr>
          <p:cNvCxnSpPr>
            <a:cxnSpLocks/>
          </p:cNvCxnSpPr>
          <p:nvPr/>
        </p:nvCxnSpPr>
        <p:spPr>
          <a:xfrm flipV="1">
            <a:off x="292283" y="3871223"/>
            <a:ext cx="11716378" cy="14799"/>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 name="מחבר ישר 4">
            <a:extLst>
              <a:ext uri="{FF2B5EF4-FFF2-40B4-BE49-F238E27FC236}">
                <a16:creationId xmlns:a16="http://schemas.microsoft.com/office/drawing/2014/main" id="{15F129C4-6F92-EA0A-A5BF-4371574AAFC1}"/>
              </a:ext>
            </a:extLst>
          </p:cNvPr>
          <p:cNvCxnSpPr>
            <a:cxnSpLocks/>
          </p:cNvCxnSpPr>
          <p:nvPr/>
        </p:nvCxnSpPr>
        <p:spPr>
          <a:xfrm>
            <a:off x="480127" y="3597405"/>
            <a:ext cx="0" cy="547635"/>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6" name="מחבר ישר 5">
            <a:extLst>
              <a:ext uri="{FF2B5EF4-FFF2-40B4-BE49-F238E27FC236}">
                <a16:creationId xmlns:a16="http://schemas.microsoft.com/office/drawing/2014/main" id="{3550B1DA-8D58-F5D7-504D-51A902138AC2}"/>
              </a:ext>
            </a:extLst>
          </p:cNvPr>
          <p:cNvCxnSpPr>
            <a:cxnSpLocks/>
          </p:cNvCxnSpPr>
          <p:nvPr/>
        </p:nvCxnSpPr>
        <p:spPr>
          <a:xfrm>
            <a:off x="1223687" y="3612205"/>
            <a:ext cx="0" cy="547635"/>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7" name="מחבר ישר 6">
            <a:extLst>
              <a:ext uri="{FF2B5EF4-FFF2-40B4-BE49-F238E27FC236}">
                <a16:creationId xmlns:a16="http://schemas.microsoft.com/office/drawing/2014/main" id="{84F38079-336E-7031-2872-71BE646ED18F}"/>
              </a:ext>
            </a:extLst>
          </p:cNvPr>
          <p:cNvCxnSpPr>
            <a:cxnSpLocks/>
          </p:cNvCxnSpPr>
          <p:nvPr/>
        </p:nvCxnSpPr>
        <p:spPr>
          <a:xfrm>
            <a:off x="1967247" y="3612205"/>
            <a:ext cx="0" cy="547635"/>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8" name="מחבר ישר 7">
            <a:extLst>
              <a:ext uri="{FF2B5EF4-FFF2-40B4-BE49-F238E27FC236}">
                <a16:creationId xmlns:a16="http://schemas.microsoft.com/office/drawing/2014/main" id="{FEABA15B-BE66-8DFB-EDCC-8BFFF70948F2}"/>
              </a:ext>
            </a:extLst>
          </p:cNvPr>
          <p:cNvCxnSpPr>
            <a:cxnSpLocks/>
          </p:cNvCxnSpPr>
          <p:nvPr/>
        </p:nvCxnSpPr>
        <p:spPr>
          <a:xfrm>
            <a:off x="2710807" y="3612205"/>
            <a:ext cx="0" cy="547635"/>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9" name="מחבר ישר 8">
            <a:extLst>
              <a:ext uri="{FF2B5EF4-FFF2-40B4-BE49-F238E27FC236}">
                <a16:creationId xmlns:a16="http://schemas.microsoft.com/office/drawing/2014/main" id="{EEF05816-6F71-744A-3B94-9FFFD46C49EE}"/>
              </a:ext>
            </a:extLst>
          </p:cNvPr>
          <p:cNvCxnSpPr>
            <a:cxnSpLocks/>
          </p:cNvCxnSpPr>
          <p:nvPr/>
        </p:nvCxnSpPr>
        <p:spPr>
          <a:xfrm>
            <a:off x="3454367" y="3612205"/>
            <a:ext cx="0" cy="547635"/>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מחבר ישר 9">
            <a:extLst>
              <a:ext uri="{FF2B5EF4-FFF2-40B4-BE49-F238E27FC236}">
                <a16:creationId xmlns:a16="http://schemas.microsoft.com/office/drawing/2014/main" id="{2572A707-D1D4-30C8-C7FE-8BAD75093538}"/>
              </a:ext>
            </a:extLst>
          </p:cNvPr>
          <p:cNvCxnSpPr>
            <a:cxnSpLocks/>
          </p:cNvCxnSpPr>
          <p:nvPr/>
        </p:nvCxnSpPr>
        <p:spPr>
          <a:xfrm>
            <a:off x="4197927" y="3612205"/>
            <a:ext cx="0" cy="547635"/>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מחבר ישר 10">
            <a:extLst>
              <a:ext uri="{FF2B5EF4-FFF2-40B4-BE49-F238E27FC236}">
                <a16:creationId xmlns:a16="http://schemas.microsoft.com/office/drawing/2014/main" id="{28EF365E-31CA-E480-E804-450BA6C3AF32}"/>
              </a:ext>
            </a:extLst>
          </p:cNvPr>
          <p:cNvCxnSpPr>
            <a:cxnSpLocks/>
          </p:cNvCxnSpPr>
          <p:nvPr/>
        </p:nvCxnSpPr>
        <p:spPr>
          <a:xfrm>
            <a:off x="4941487" y="3612205"/>
            <a:ext cx="0" cy="547635"/>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מחבר ישר 11">
            <a:extLst>
              <a:ext uri="{FF2B5EF4-FFF2-40B4-BE49-F238E27FC236}">
                <a16:creationId xmlns:a16="http://schemas.microsoft.com/office/drawing/2014/main" id="{BD221FEE-6F7B-8976-B06A-29652CA52297}"/>
              </a:ext>
            </a:extLst>
          </p:cNvPr>
          <p:cNvCxnSpPr>
            <a:cxnSpLocks/>
          </p:cNvCxnSpPr>
          <p:nvPr/>
        </p:nvCxnSpPr>
        <p:spPr>
          <a:xfrm>
            <a:off x="5685047" y="3612205"/>
            <a:ext cx="0" cy="547635"/>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 name="מחבר ישר 12">
            <a:extLst>
              <a:ext uri="{FF2B5EF4-FFF2-40B4-BE49-F238E27FC236}">
                <a16:creationId xmlns:a16="http://schemas.microsoft.com/office/drawing/2014/main" id="{720EAFFA-69D7-3EC8-4642-82A9E5810711}"/>
              </a:ext>
            </a:extLst>
          </p:cNvPr>
          <p:cNvCxnSpPr>
            <a:cxnSpLocks/>
          </p:cNvCxnSpPr>
          <p:nvPr/>
        </p:nvCxnSpPr>
        <p:spPr>
          <a:xfrm>
            <a:off x="6428607" y="3612205"/>
            <a:ext cx="0" cy="547635"/>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4" name="מחבר ישר 13">
            <a:extLst>
              <a:ext uri="{FF2B5EF4-FFF2-40B4-BE49-F238E27FC236}">
                <a16:creationId xmlns:a16="http://schemas.microsoft.com/office/drawing/2014/main" id="{01057D29-A76C-FA3F-F074-FD4EA6BB5460}"/>
              </a:ext>
            </a:extLst>
          </p:cNvPr>
          <p:cNvCxnSpPr>
            <a:cxnSpLocks/>
          </p:cNvCxnSpPr>
          <p:nvPr/>
        </p:nvCxnSpPr>
        <p:spPr>
          <a:xfrm>
            <a:off x="7172167" y="3612205"/>
            <a:ext cx="0" cy="547635"/>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5" name="מחבר ישר 14">
            <a:extLst>
              <a:ext uri="{FF2B5EF4-FFF2-40B4-BE49-F238E27FC236}">
                <a16:creationId xmlns:a16="http://schemas.microsoft.com/office/drawing/2014/main" id="{0D7E84F8-161A-9E18-9B54-F5AF86474529}"/>
              </a:ext>
            </a:extLst>
          </p:cNvPr>
          <p:cNvCxnSpPr>
            <a:cxnSpLocks/>
          </p:cNvCxnSpPr>
          <p:nvPr/>
        </p:nvCxnSpPr>
        <p:spPr>
          <a:xfrm>
            <a:off x="7915727" y="3612205"/>
            <a:ext cx="0" cy="547635"/>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6" name="מחבר ישר 15">
            <a:extLst>
              <a:ext uri="{FF2B5EF4-FFF2-40B4-BE49-F238E27FC236}">
                <a16:creationId xmlns:a16="http://schemas.microsoft.com/office/drawing/2014/main" id="{BE198575-0FF2-48A3-C08D-4DB2FADDD8B9}"/>
              </a:ext>
            </a:extLst>
          </p:cNvPr>
          <p:cNvCxnSpPr>
            <a:cxnSpLocks/>
          </p:cNvCxnSpPr>
          <p:nvPr/>
        </p:nvCxnSpPr>
        <p:spPr>
          <a:xfrm>
            <a:off x="8659287" y="3612205"/>
            <a:ext cx="0" cy="547635"/>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7" name="מחבר ישר 16">
            <a:extLst>
              <a:ext uri="{FF2B5EF4-FFF2-40B4-BE49-F238E27FC236}">
                <a16:creationId xmlns:a16="http://schemas.microsoft.com/office/drawing/2014/main" id="{4D11CF10-9C5A-7579-F96A-B899479CEDBE}"/>
              </a:ext>
            </a:extLst>
          </p:cNvPr>
          <p:cNvCxnSpPr>
            <a:cxnSpLocks/>
          </p:cNvCxnSpPr>
          <p:nvPr/>
        </p:nvCxnSpPr>
        <p:spPr>
          <a:xfrm>
            <a:off x="9402847" y="3612205"/>
            <a:ext cx="0" cy="547635"/>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8" name="מחבר ישר 17">
            <a:extLst>
              <a:ext uri="{FF2B5EF4-FFF2-40B4-BE49-F238E27FC236}">
                <a16:creationId xmlns:a16="http://schemas.microsoft.com/office/drawing/2014/main" id="{E2AD7E69-7396-ECAC-5173-E04BD4160C8F}"/>
              </a:ext>
            </a:extLst>
          </p:cNvPr>
          <p:cNvCxnSpPr>
            <a:cxnSpLocks/>
          </p:cNvCxnSpPr>
          <p:nvPr/>
        </p:nvCxnSpPr>
        <p:spPr>
          <a:xfrm>
            <a:off x="10146407" y="3612205"/>
            <a:ext cx="0" cy="547635"/>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9" name="מחבר ישר 18">
            <a:extLst>
              <a:ext uri="{FF2B5EF4-FFF2-40B4-BE49-F238E27FC236}">
                <a16:creationId xmlns:a16="http://schemas.microsoft.com/office/drawing/2014/main" id="{86D49694-7179-4233-1C8F-6DA25EA8580E}"/>
              </a:ext>
            </a:extLst>
          </p:cNvPr>
          <p:cNvCxnSpPr>
            <a:cxnSpLocks/>
          </p:cNvCxnSpPr>
          <p:nvPr/>
        </p:nvCxnSpPr>
        <p:spPr>
          <a:xfrm>
            <a:off x="10889967" y="3612205"/>
            <a:ext cx="0" cy="547635"/>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20" name="מחבר ישר 19">
            <a:extLst>
              <a:ext uri="{FF2B5EF4-FFF2-40B4-BE49-F238E27FC236}">
                <a16:creationId xmlns:a16="http://schemas.microsoft.com/office/drawing/2014/main" id="{8C9A409E-D816-0DCA-F738-A55FC0DDA96E}"/>
              </a:ext>
            </a:extLst>
          </p:cNvPr>
          <p:cNvCxnSpPr>
            <a:cxnSpLocks/>
          </p:cNvCxnSpPr>
          <p:nvPr/>
        </p:nvCxnSpPr>
        <p:spPr>
          <a:xfrm>
            <a:off x="11633523" y="3612205"/>
            <a:ext cx="0" cy="547635"/>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22" name="42">
            <a:extLst>
              <a:ext uri="{FF2B5EF4-FFF2-40B4-BE49-F238E27FC236}">
                <a16:creationId xmlns:a16="http://schemas.microsoft.com/office/drawing/2014/main" id="{02657566-6824-67EC-3865-8274B6068577}"/>
              </a:ext>
            </a:extLst>
          </p:cNvPr>
          <p:cNvSpPr txBox="1"/>
          <p:nvPr/>
        </p:nvSpPr>
        <p:spPr>
          <a:xfrm>
            <a:off x="10586720" y="4082622"/>
            <a:ext cx="550152" cy="523220"/>
          </a:xfrm>
          <a:prstGeom prst="rect">
            <a:avLst/>
          </a:prstGeom>
          <a:noFill/>
        </p:spPr>
        <p:txBody>
          <a:bodyPr wrap="none" rtlCol="1">
            <a:spAutoFit/>
          </a:bodyPr>
          <a:lstStyle/>
          <a:p>
            <a:r>
              <a:rPr lang="he-IL" sz="2800" dirty="0">
                <a:cs typeface="+mj-cs"/>
              </a:rPr>
              <a:t>53</a:t>
            </a:r>
          </a:p>
        </p:txBody>
      </p:sp>
      <p:sp>
        <p:nvSpPr>
          <p:cNvPr id="26" name="תיבת טקסט 25">
            <a:extLst>
              <a:ext uri="{FF2B5EF4-FFF2-40B4-BE49-F238E27FC236}">
                <a16:creationId xmlns:a16="http://schemas.microsoft.com/office/drawing/2014/main" id="{EF18E6F8-759C-975E-32FE-46D9A4C5191F}"/>
              </a:ext>
            </a:extLst>
          </p:cNvPr>
          <p:cNvSpPr txBox="1"/>
          <p:nvPr/>
        </p:nvSpPr>
        <p:spPr>
          <a:xfrm>
            <a:off x="351727" y="179851"/>
            <a:ext cx="11705991" cy="1054263"/>
          </a:xfrm>
          <a:prstGeom prst="rect">
            <a:avLst/>
          </a:prstGeom>
          <a:noFill/>
        </p:spPr>
        <p:txBody>
          <a:bodyPr wrap="square">
            <a:spAutoFit/>
          </a:bodyPr>
          <a:lstStyle/>
          <a:p>
            <a:pPr lvl="0" algn="just" rtl="1">
              <a:lnSpc>
                <a:spcPct val="115000"/>
              </a:lnSpc>
              <a:spcAft>
                <a:spcPts val="0"/>
              </a:spcAft>
            </a:pPr>
            <a:r>
              <a:rPr lang="he-IL" sz="2800" dirty="0">
                <a:latin typeface="Calibri" panose="020F0502020204030204" pitchFamily="34" charset="0"/>
                <a:cs typeface="+mj-cs"/>
              </a:rPr>
              <a:t>בִּדְקוּ בְּעֶזְרַת עֲשָׂרוֹת וִיחִידוֹת אֶת הַמִסְפָּרִים שֶמוֹפִיעִים עַל יְשַר הַמִסְפָּרִים.</a:t>
            </a:r>
          </a:p>
          <a:p>
            <a:pPr lvl="0" algn="just" rtl="1">
              <a:lnSpc>
                <a:spcPct val="115000"/>
              </a:lnSpc>
              <a:spcAft>
                <a:spcPts val="0"/>
              </a:spcAft>
            </a:pPr>
            <a:r>
              <a:rPr lang="he-IL" sz="2800" dirty="0">
                <a:latin typeface="Calibri" panose="020F0502020204030204" pitchFamily="34" charset="0"/>
                <a:cs typeface="+mj-cs"/>
              </a:rPr>
              <a:t>סַמְנוּ בְּאָדֹם אֶת הַמִסְפָּרִים הַזוּגִיִים.</a:t>
            </a:r>
          </a:p>
        </p:txBody>
      </p:sp>
      <p:sp>
        <p:nvSpPr>
          <p:cNvPr id="65" name="40">
            <a:extLst>
              <a:ext uri="{FF2B5EF4-FFF2-40B4-BE49-F238E27FC236}">
                <a16:creationId xmlns:a16="http://schemas.microsoft.com/office/drawing/2014/main" id="{71095CC8-1F9A-B0D9-00E2-ECB3153E1A56}"/>
              </a:ext>
            </a:extLst>
          </p:cNvPr>
          <p:cNvSpPr txBox="1"/>
          <p:nvPr/>
        </p:nvSpPr>
        <p:spPr>
          <a:xfrm>
            <a:off x="197194" y="4082622"/>
            <a:ext cx="550152" cy="523220"/>
          </a:xfrm>
          <a:prstGeom prst="rect">
            <a:avLst/>
          </a:prstGeom>
          <a:noFill/>
        </p:spPr>
        <p:txBody>
          <a:bodyPr wrap="none" rtlCol="1">
            <a:spAutoFit/>
          </a:bodyPr>
          <a:lstStyle/>
          <a:p>
            <a:r>
              <a:rPr lang="he-IL" sz="2800" dirty="0">
                <a:cs typeface="+mj-cs"/>
              </a:rPr>
              <a:t>39</a:t>
            </a:r>
          </a:p>
        </p:txBody>
      </p:sp>
      <p:sp>
        <p:nvSpPr>
          <p:cNvPr id="69" name="42">
            <a:extLst>
              <a:ext uri="{FF2B5EF4-FFF2-40B4-BE49-F238E27FC236}">
                <a16:creationId xmlns:a16="http://schemas.microsoft.com/office/drawing/2014/main" id="{1342FE24-9681-D546-531C-6BF342BC81D0}"/>
              </a:ext>
            </a:extLst>
          </p:cNvPr>
          <p:cNvSpPr txBox="1"/>
          <p:nvPr/>
        </p:nvSpPr>
        <p:spPr>
          <a:xfrm>
            <a:off x="11328825" y="4082622"/>
            <a:ext cx="550152" cy="523220"/>
          </a:xfrm>
          <a:prstGeom prst="rect">
            <a:avLst/>
          </a:prstGeom>
          <a:noFill/>
        </p:spPr>
        <p:txBody>
          <a:bodyPr wrap="none" rtlCol="1">
            <a:spAutoFit/>
          </a:bodyPr>
          <a:lstStyle/>
          <a:p>
            <a:r>
              <a:rPr lang="he-IL" sz="2800" dirty="0">
                <a:cs typeface="+mj-cs"/>
              </a:rPr>
              <a:t>54</a:t>
            </a:r>
          </a:p>
        </p:txBody>
      </p:sp>
      <p:sp>
        <p:nvSpPr>
          <p:cNvPr id="21" name="בועת דיבור: אליפסה 20">
            <a:extLst>
              <a:ext uri="{FF2B5EF4-FFF2-40B4-BE49-F238E27FC236}">
                <a16:creationId xmlns:a16="http://schemas.microsoft.com/office/drawing/2014/main" id="{7F22E2F8-1808-D7F6-54E9-32A793A36ED4}"/>
              </a:ext>
            </a:extLst>
          </p:cNvPr>
          <p:cNvSpPr/>
          <p:nvPr/>
        </p:nvSpPr>
        <p:spPr>
          <a:xfrm>
            <a:off x="2535981" y="1134686"/>
            <a:ext cx="3742210" cy="1783681"/>
          </a:xfrm>
          <a:prstGeom prst="wedgeEllipseCallout">
            <a:avLst>
              <a:gd name="adj1" fmla="val -79935"/>
              <a:gd name="adj2" fmla="val 36989"/>
            </a:avLst>
          </a:prstGeom>
          <a:solidFill>
            <a:srgbClr val="FCB867"/>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latin typeface="Calibri" panose="020F0502020204030204" pitchFamily="34" charset="0"/>
                <a:cs typeface="+mj-cs"/>
              </a:rPr>
              <a:t>אֵילוּ מִסְפָּרִים נִצְבְּעוּ בְּכָחֹל?</a:t>
            </a:r>
            <a:endParaRPr lang="en-US" sz="2800" dirty="0">
              <a:solidFill>
                <a:schemeClr val="tx1"/>
              </a:solidFill>
              <a:latin typeface="Calibri" panose="020F0502020204030204" pitchFamily="34" charset="0"/>
              <a:cs typeface="+mj-cs"/>
            </a:endParaRPr>
          </a:p>
        </p:txBody>
      </p:sp>
      <p:sp>
        <p:nvSpPr>
          <p:cNvPr id="23" name="42">
            <a:extLst>
              <a:ext uri="{FF2B5EF4-FFF2-40B4-BE49-F238E27FC236}">
                <a16:creationId xmlns:a16="http://schemas.microsoft.com/office/drawing/2014/main" id="{55B41636-1BBA-1752-D526-9010731EE64A}"/>
              </a:ext>
            </a:extLst>
          </p:cNvPr>
          <p:cNvSpPr txBox="1"/>
          <p:nvPr/>
        </p:nvSpPr>
        <p:spPr>
          <a:xfrm>
            <a:off x="9844611" y="4082622"/>
            <a:ext cx="550152" cy="523220"/>
          </a:xfrm>
          <a:prstGeom prst="rect">
            <a:avLst/>
          </a:prstGeom>
          <a:noFill/>
        </p:spPr>
        <p:txBody>
          <a:bodyPr wrap="none" rtlCol="1">
            <a:spAutoFit/>
          </a:bodyPr>
          <a:lstStyle/>
          <a:p>
            <a:r>
              <a:rPr lang="he-IL" sz="2800" dirty="0">
                <a:cs typeface="+mj-cs"/>
              </a:rPr>
              <a:t>52</a:t>
            </a:r>
          </a:p>
        </p:txBody>
      </p:sp>
      <p:sp>
        <p:nvSpPr>
          <p:cNvPr id="24" name="42">
            <a:extLst>
              <a:ext uri="{FF2B5EF4-FFF2-40B4-BE49-F238E27FC236}">
                <a16:creationId xmlns:a16="http://schemas.microsoft.com/office/drawing/2014/main" id="{9448DF98-4233-2089-43A3-3662F076AA2A}"/>
              </a:ext>
            </a:extLst>
          </p:cNvPr>
          <p:cNvSpPr txBox="1"/>
          <p:nvPr/>
        </p:nvSpPr>
        <p:spPr>
          <a:xfrm>
            <a:off x="9102502" y="4082622"/>
            <a:ext cx="550152" cy="523220"/>
          </a:xfrm>
          <a:prstGeom prst="rect">
            <a:avLst/>
          </a:prstGeom>
          <a:noFill/>
        </p:spPr>
        <p:txBody>
          <a:bodyPr wrap="none" rtlCol="1">
            <a:spAutoFit/>
          </a:bodyPr>
          <a:lstStyle/>
          <a:p>
            <a:r>
              <a:rPr lang="he-IL" sz="2800" dirty="0">
                <a:cs typeface="+mj-cs"/>
              </a:rPr>
              <a:t>51</a:t>
            </a:r>
          </a:p>
        </p:txBody>
      </p:sp>
      <p:sp>
        <p:nvSpPr>
          <p:cNvPr id="25" name="42">
            <a:extLst>
              <a:ext uri="{FF2B5EF4-FFF2-40B4-BE49-F238E27FC236}">
                <a16:creationId xmlns:a16="http://schemas.microsoft.com/office/drawing/2014/main" id="{4158A37F-58D2-833B-C1C1-89886691AF25}"/>
              </a:ext>
            </a:extLst>
          </p:cNvPr>
          <p:cNvSpPr txBox="1"/>
          <p:nvPr/>
        </p:nvSpPr>
        <p:spPr>
          <a:xfrm>
            <a:off x="7618284" y="4082622"/>
            <a:ext cx="550152" cy="523220"/>
          </a:xfrm>
          <a:prstGeom prst="rect">
            <a:avLst/>
          </a:prstGeom>
          <a:noFill/>
        </p:spPr>
        <p:txBody>
          <a:bodyPr wrap="none" rtlCol="1">
            <a:spAutoFit/>
          </a:bodyPr>
          <a:lstStyle/>
          <a:p>
            <a:r>
              <a:rPr lang="he-IL" sz="2800" dirty="0">
                <a:cs typeface="+mj-cs"/>
              </a:rPr>
              <a:t>49</a:t>
            </a:r>
          </a:p>
        </p:txBody>
      </p:sp>
      <p:sp>
        <p:nvSpPr>
          <p:cNvPr id="27" name="42">
            <a:extLst>
              <a:ext uri="{FF2B5EF4-FFF2-40B4-BE49-F238E27FC236}">
                <a16:creationId xmlns:a16="http://schemas.microsoft.com/office/drawing/2014/main" id="{5D7B94C4-848C-8791-4398-92F6A9866984}"/>
              </a:ext>
            </a:extLst>
          </p:cNvPr>
          <p:cNvSpPr txBox="1"/>
          <p:nvPr/>
        </p:nvSpPr>
        <p:spPr>
          <a:xfrm>
            <a:off x="8360393" y="4082622"/>
            <a:ext cx="550152" cy="523220"/>
          </a:xfrm>
          <a:prstGeom prst="rect">
            <a:avLst/>
          </a:prstGeom>
          <a:noFill/>
        </p:spPr>
        <p:txBody>
          <a:bodyPr wrap="none" rtlCol="1">
            <a:spAutoFit/>
          </a:bodyPr>
          <a:lstStyle/>
          <a:p>
            <a:r>
              <a:rPr lang="he-IL" sz="2800" dirty="0">
                <a:cs typeface="+mj-cs"/>
              </a:rPr>
              <a:t>50</a:t>
            </a:r>
          </a:p>
        </p:txBody>
      </p:sp>
      <p:sp>
        <p:nvSpPr>
          <p:cNvPr id="29" name="42">
            <a:extLst>
              <a:ext uri="{FF2B5EF4-FFF2-40B4-BE49-F238E27FC236}">
                <a16:creationId xmlns:a16="http://schemas.microsoft.com/office/drawing/2014/main" id="{A396CCFA-61FE-E961-97DB-1A36F3DA2221}"/>
              </a:ext>
            </a:extLst>
          </p:cNvPr>
          <p:cNvSpPr txBox="1"/>
          <p:nvPr/>
        </p:nvSpPr>
        <p:spPr>
          <a:xfrm>
            <a:off x="6876175" y="4082622"/>
            <a:ext cx="550152" cy="523220"/>
          </a:xfrm>
          <a:prstGeom prst="rect">
            <a:avLst/>
          </a:prstGeom>
          <a:noFill/>
        </p:spPr>
        <p:txBody>
          <a:bodyPr wrap="none" rtlCol="1">
            <a:spAutoFit/>
          </a:bodyPr>
          <a:lstStyle/>
          <a:p>
            <a:r>
              <a:rPr lang="he-IL" sz="2800" dirty="0">
                <a:cs typeface="+mj-cs"/>
              </a:rPr>
              <a:t>48</a:t>
            </a:r>
          </a:p>
        </p:txBody>
      </p:sp>
      <p:sp>
        <p:nvSpPr>
          <p:cNvPr id="30" name="42">
            <a:extLst>
              <a:ext uri="{FF2B5EF4-FFF2-40B4-BE49-F238E27FC236}">
                <a16:creationId xmlns:a16="http://schemas.microsoft.com/office/drawing/2014/main" id="{8360D443-70B1-CBF3-587A-0E18A382AB47}"/>
              </a:ext>
            </a:extLst>
          </p:cNvPr>
          <p:cNvSpPr txBox="1"/>
          <p:nvPr/>
        </p:nvSpPr>
        <p:spPr>
          <a:xfrm>
            <a:off x="6134066" y="4082622"/>
            <a:ext cx="550152" cy="523220"/>
          </a:xfrm>
          <a:prstGeom prst="rect">
            <a:avLst/>
          </a:prstGeom>
          <a:noFill/>
        </p:spPr>
        <p:txBody>
          <a:bodyPr wrap="none" rtlCol="1">
            <a:spAutoFit/>
          </a:bodyPr>
          <a:lstStyle/>
          <a:p>
            <a:r>
              <a:rPr lang="he-IL" sz="2800" dirty="0">
                <a:cs typeface="+mj-cs"/>
              </a:rPr>
              <a:t>47</a:t>
            </a:r>
          </a:p>
        </p:txBody>
      </p:sp>
      <p:sp>
        <p:nvSpPr>
          <p:cNvPr id="31" name="42">
            <a:extLst>
              <a:ext uri="{FF2B5EF4-FFF2-40B4-BE49-F238E27FC236}">
                <a16:creationId xmlns:a16="http://schemas.microsoft.com/office/drawing/2014/main" id="{4BEC2AA0-156A-F15B-7523-E5045B318E25}"/>
              </a:ext>
            </a:extLst>
          </p:cNvPr>
          <p:cNvSpPr txBox="1"/>
          <p:nvPr/>
        </p:nvSpPr>
        <p:spPr>
          <a:xfrm>
            <a:off x="4649848" y="4082622"/>
            <a:ext cx="550152" cy="523220"/>
          </a:xfrm>
          <a:prstGeom prst="rect">
            <a:avLst/>
          </a:prstGeom>
          <a:noFill/>
        </p:spPr>
        <p:txBody>
          <a:bodyPr wrap="none" rtlCol="1">
            <a:spAutoFit/>
          </a:bodyPr>
          <a:lstStyle/>
          <a:p>
            <a:r>
              <a:rPr lang="he-IL" sz="2800" dirty="0">
                <a:cs typeface="+mj-cs"/>
              </a:rPr>
              <a:t>45</a:t>
            </a:r>
          </a:p>
        </p:txBody>
      </p:sp>
      <p:sp>
        <p:nvSpPr>
          <p:cNvPr id="32" name="42">
            <a:extLst>
              <a:ext uri="{FF2B5EF4-FFF2-40B4-BE49-F238E27FC236}">
                <a16:creationId xmlns:a16="http://schemas.microsoft.com/office/drawing/2014/main" id="{596AD93C-0223-9996-C359-212B65C3E6F1}"/>
              </a:ext>
            </a:extLst>
          </p:cNvPr>
          <p:cNvSpPr txBox="1"/>
          <p:nvPr/>
        </p:nvSpPr>
        <p:spPr>
          <a:xfrm>
            <a:off x="5391957" y="4082622"/>
            <a:ext cx="550152" cy="523220"/>
          </a:xfrm>
          <a:prstGeom prst="rect">
            <a:avLst/>
          </a:prstGeom>
          <a:noFill/>
        </p:spPr>
        <p:txBody>
          <a:bodyPr wrap="none" rtlCol="1">
            <a:spAutoFit/>
          </a:bodyPr>
          <a:lstStyle/>
          <a:p>
            <a:r>
              <a:rPr lang="he-IL" sz="2800" dirty="0">
                <a:cs typeface="+mj-cs"/>
              </a:rPr>
              <a:t>46</a:t>
            </a:r>
          </a:p>
        </p:txBody>
      </p:sp>
      <p:sp>
        <p:nvSpPr>
          <p:cNvPr id="34" name="42">
            <a:extLst>
              <a:ext uri="{FF2B5EF4-FFF2-40B4-BE49-F238E27FC236}">
                <a16:creationId xmlns:a16="http://schemas.microsoft.com/office/drawing/2014/main" id="{4689EE19-0DB5-8C0D-96B7-6ABBC0EE700F}"/>
              </a:ext>
            </a:extLst>
          </p:cNvPr>
          <p:cNvSpPr txBox="1"/>
          <p:nvPr/>
        </p:nvSpPr>
        <p:spPr>
          <a:xfrm>
            <a:off x="3907739" y="4082622"/>
            <a:ext cx="550152" cy="523220"/>
          </a:xfrm>
          <a:prstGeom prst="rect">
            <a:avLst/>
          </a:prstGeom>
          <a:noFill/>
        </p:spPr>
        <p:txBody>
          <a:bodyPr wrap="none" rtlCol="1">
            <a:spAutoFit/>
          </a:bodyPr>
          <a:lstStyle/>
          <a:p>
            <a:r>
              <a:rPr lang="he-IL" sz="2800" dirty="0">
                <a:cs typeface="+mj-cs"/>
              </a:rPr>
              <a:t>44</a:t>
            </a:r>
          </a:p>
        </p:txBody>
      </p:sp>
      <p:sp>
        <p:nvSpPr>
          <p:cNvPr id="35" name="42">
            <a:extLst>
              <a:ext uri="{FF2B5EF4-FFF2-40B4-BE49-F238E27FC236}">
                <a16:creationId xmlns:a16="http://schemas.microsoft.com/office/drawing/2014/main" id="{74047EEC-7234-D467-6FB4-EE4DF955C4A2}"/>
              </a:ext>
            </a:extLst>
          </p:cNvPr>
          <p:cNvSpPr txBox="1"/>
          <p:nvPr/>
        </p:nvSpPr>
        <p:spPr>
          <a:xfrm>
            <a:off x="3165630" y="4082622"/>
            <a:ext cx="550152" cy="523220"/>
          </a:xfrm>
          <a:prstGeom prst="rect">
            <a:avLst/>
          </a:prstGeom>
          <a:noFill/>
        </p:spPr>
        <p:txBody>
          <a:bodyPr wrap="none" rtlCol="1">
            <a:spAutoFit/>
          </a:bodyPr>
          <a:lstStyle/>
          <a:p>
            <a:r>
              <a:rPr lang="he-IL" sz="2800" dirty="0">
                <a:cs typeface="+mj-cs"/>
              </a:rPr>
              <a:t>43</a:t>
            </a:r>
          </a:p>
        </p:txBody>
      </p:sp>
      <p:sp>
        <p:nvSpPr>
          <p:cNvPr id="36" name="42">
            <a:extLst>
              <a:ext uri="{FF2B5EF4-FFF2-40B4-BE49-F238E27FC236}">
                <a16:creationId xmlns:a16="http://schemas.microsoft.com/office/drawing/2014/main" id="{69F56A11-2065-31EC-F7B1-D1C5041A485C}"/>
              </a:ext>
            </a:extLst>
          </p:cNvPr>
          <p:cNvSpPr txBox="1"/>
          <p:nvPr/>
        </p:nvSpPr>
        <p:spPr>
          <a:xfrm>
            <a:off x="1681412" y="4082622"/>
            <a:ext cx="550152" cy="523220"/>
          </a:xfrm>
          <a:prstGeom prst="rect">
            <a:avLst/>
          </a:prstGeom>
          <a:noFill/>
        </p:spPr>
        <p:txBody>
          <a:bodyPr wrap="none" rtlCol="1">
            <a:spAutoFit/>
          </a:bodyPr>
          <a:lstStyle/>
          <a:p>
            <a:r>
              <a:rPr lang="he-IL" sz="2800" dirty="0">
                <a:cs typeface="+mj-cs"/>
              </a:rPr>
              <a:t>41</a:t>
            </a:r>
          </a:p>
        </p:txBody>
      </p:sp>
      <p:sp>
        <p:nvSpPr>
          <p:cNvPr id="37" name="42">
            <a:extLst>
              <a:ext uri="{FF2B5EF4-FFF2-40B4-BE49-F238E27FC236}">
                <a16:creationId xmlns:a16="http://schemas.microsoft.com/office/drawing/2014/main" id="{D26A3FEF-F62C-90F2-2F66-1A1BDCDF3A7E}"/>
              </a:ext>
            </a:extLst>
          </p:cNvPr>
          <p:cNvSpPr txBox="1"/>
          <p:nvPr/>
        </p:nvSpPr>
        <p:spPr>
          <a:xfrm>
            <a:off x="2423521" y="4082622"/>
            <a:ext cx="550152" cy="523220"/>
          </a:xfrm>
          <a:prstGeom prst="rect">
            <a:avLst/>
          </a:prstGeom>
          <a:noFill/>
        </p:spPr>
        <p:txBody>
          <a:bodyPr wrap="none" rtlCol="1">
            <a:spAutoFit/>
          </a:bodyPr>
          <a:lstStyle/>
          <a:p>
            <a:r>
              <a:rPr lang="he-IL" sz="2800" dirty="0">
                <a:cs typeface="+mj-cs"/>
              </a:rPr>
              <a:t>42</a:t>
            </a:r>
          </a:p>
        </p:txBody>
      </p:sp>
      <p:sp>
        <p:nvSpPr>
          <p:cNvPr id="38" name="42">
            <a:extLst>
              <a:ext uri="{FF2B5EF4-FFF2-40B4-BE49-F238E27FC236}">
                <a16:creationId xmlns:a16="http://schemas.microsoft.com/office/drawing/2014/main" id="{14EB4D4E-4466-AA46-E751-CCF7130FC149}"/>
              </a:ext>
            </a:extLst>
          </p:cNvPr>
          <p:cNvSpPr txBox="1"/>
          <p:nvPr/>
        </p:nvSpPr>
        <p:spPr>
          <a:xfrm>
            <a:off x="939303" y="4082622"/>
            <a:ext cx="550152" cy="523220"/>
          </a:xfrm>
          <a:prstGeom prst="rect">
            <a:avLst/>
          </a:prstGeom>
          <a:noFill/>
        </p:spPr>
        <p:txBody>
          <a:bodyPr wrap="none" rtlCol="1">
            <a:spAutoFit/>
          </a:bodyPr>
          <a:lstStyle/>
          <a:p>
            <a:r>
              <a:rPr lang="he-IL" sz="2800" dirty="0">
                <a:cs typeface="+mj-cs"/>
              </a:rPr>
              <a:t>40</a:t>
            </a:r>
          </a:p>
        </p:txBody>
      </p:sp>
      <p:sp>
        <p:nvSpPr>
          <p:cNvPr id="41" name="לחצן">
            <a:extLst>
              <a:ext uri="{FF2B5EF4-FFF2-40B4-BE49-F238E27FC236}">
                <a16:creationId xmlns:a16="http://schemas.microsoft.com/office/drawing/2014/main" id="{DDFBE24A-4A79-2553-6821-2CFB7FEC4BAC}"/>
              </a:ext>
            </a:extLst>
          </p:cNvPr>
          <p:cNvSpPr/>
          <p:nvPr/>
        </p:nvSpPr>
        <p:spPr>
          <a:xfrm>
            <a:off x="9006014" y="5255321"/>
            <a:ext cx="2777497" cy="1280826"/>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4"/>
          </a:solidFill>
          <a:ln w="57150" cap="rnd">
            <a:no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tx1"/>
                </a:solidFill>
                <a:latin typeface="Calibri" panose="020F0502020204030204" pitchFamily="34" charset="0"/>
                <a:cs typeface="+mj-cs"/>
              </a:rPr>
              <a:t>לַחֲצוּ עָלַי</a:t>
            </a:r>
          </a:p>
          <a:p>
            <a:pPr algn="ctr"/>
            <a:r>
              <a:rPr lang="he-IL" sz="2800" dirty="0">
                <a:solidFill>
                  <a:schemeClr val="tx1"/>
                </a:solidFill>
                <a:latin typeface="Calibri" panose="020F0502020204030204" pitchFamily="34" charset="0"/>
                <a:cs typeface="+mj-cs"/>
              </a:rPr>
              <a:t>לִצְבִיעַת הַמִסְפָּרִים.</a:t>
            </a:r>
            <a:endParaRPr lang="en-IL" sz="2800" dirty="0">
              <a:solidFill>
                <a:schemeClr val="tx1"/>
              </a:solidFill>
              <a:cs typeface="+mj-cs"/>
            </a:endParaRPr>
          </a:p>
        </p:txBody>
      </p:sp>
      <p:pic>
        <p:nvPicPr>
          <p:cNvPr id="4" name="תמונה 3" descr="תמונה שמכילה אוסף תמונות&#10;&#10;התיאור נוצר באופן אוטומטי">
            <a:extLst>
              <a:ext uri="{FF2B5EF4-FFF2-40B4-BE49-F238E27FC236}">
                <a16:creationId xmlns:a16="http://schemas.microsoft.com/office/drawing/2014/main" id="{C061989C-98F4-9D2A-7045-F78DEB096F36}"/>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9205" b="90280" l="10000" r="95659">
                        <a14:foregroundMark x1="50341" y1="41016" x2="48091" y2="25184"/>
                        <a14:foregroundMark x1="48091" y1="25184" x2="51614" y2="20324"/>
                        <a14:foregroundMark x1="52477" y1="9205" x2="52477" y2="9205"/>
                        <a14:foregroundMark x1="64955" y1="19661" x2="65659" y2="20324"/>
                        <a14:foregroundMark x1="68023" y1="19219" x2="68023" y2="19219"/>
                        <a14:foregroundMark x1="61250" y1="19588" x2="61250" y2="19588"/>
                        <a14:foregroundMark x1="65364" y1="22901" x2="65023" y2="20619"/>
                        <a14:foregroundMark x1="69295" y1="25405" x2="69295" y2="25405"/>
                        <a14:foregroundMark x1="69659" y1="26215" x2="69773" y2="25847"/>
                        <a14:foregroundMark x1="70023" y1="28277" x2="70023" y2="28277"/>
                        <a14:foregroundMark x1="61909" y1="44035" x2="61523" y2="43373"/>
                        <a14:foregroundMark x1="64250" y1="59352" x2="62568" y2="73049"/>
                        <a14:foregroundMark x1="62568" y1="73049" x2="66091" y2="88365"/>
                        <a14:foregroundMark x1="64818" y1="71208" x2="64682" y2="69956"/>
                        <a14:foregroundMark x1="52750" y1="60383" x2="49523" y2="68189"/>
                        <a14:foregroundMark x1="49523" y1="68189" x2="47545" y2="81075"/>
                        <a14:foregroundMark x1="47545" y1="81075" x2="51250" y2="85714"/>
                        <a14:foregroundMark x1="51250" y1="85714" x2="52364" y2="89985"/>
                        <a14:foregroundMark x1="53068" y1="70619" x2="53000" y2="69809"/>
                        <a14:foregroundMark x1="47455" y1="68041" x2="47864" y2="67820"/>
                        <a14:foregroundMark x1="46955" y1="68262" x2="48023" y2="69809"/>
                        <a14:foregroundMark x1="53136" y1="67673" x2="52136" y2="68262"/>
                        <a14:foregroundMark x1="39682" y1="60898" x2="38409" y2="73417"/>
                        <a14:foregroundMark x1="38409" y1="73417" x2="31386" y2="81222"/>
                        <a14:foregroundMark x1="31909" y1="60236" x2="33341" y2="67084"/>
                        <a14:foregroundMark x1="37000" y1="85788" x2="38250" y2="90427"/>
                        <a14:foregroundMark x1="37841" y1="44624" x2="38682" y2="29602"/>
                        <a14:foregroundMark x1="38682" y1="29602" x2="38091" y2="16716"/>
                        <a14:foregroundMark x1="38091" y1="16716" x2="33955" y2="14801"/>
                        <a14:foregroundMark x1="33955" y1="14801" x2="32341" y2="27172"/>
                        <a14:foregroundMark x1="32341" y1="27172" x2="34182" y2="39691"/>
                        <a14:foregroundMark x1="34182" y1="39691" x2="33386" y2="44698"/>
                        <a14:foregroundMark x1="86809" y1="23343" x2="86659" y2="20987"/>
                        <a14:foregroundMark x1="86936" y1="25331" x2="86809" y2="23343"/>
                        <a14:foregroundMark x1="88159" y1="44551" x2="86936" y2="25331"/>
                        <a14:foregroundMark x1="88841" y1="14286" x2="90318" y2="21355"/>
                        <a14:foregroundMark x1="90545" y1="12813" x2="93091" y2="24374"/>
                        <a14:foregroundMark x1="93030" y1="25626" x2="92364" y2="39249"/>
                        <a14:foregroundMark x1="93091" y1="24374" x2="93030" y2="25626"/>
                        <a14:foregroundMark x1="92364" y1="39249" x2="91227" y2="40280"/>
                        <a14:foregroundMark x1="94560" y1="25626" x2="93977" y2="31296"/>
                        <a14:foregroundMark x1="94886" y1="22459" x2="94560" y2="25626"/>
                        <a14:foregroundMark x1="94432" y1="38292" x2="95659" y2="41311"/>
                        <a14:foregroundMark x1="90568" y1="59573" x2="88955" y2="74521"/>
                        <a14:foregroundMark x1="88955" y1="74521" x2="93409" y2="80854"/>
                        <a14:foregroundMark x1="93409" y1="80854" x2="93773" y2="59352"/>
                        <a14:foregroundMark x1="77295" y1="15758" x2="75659" y2="28866"/>
                        <a14:foregroundMark x1="75659" y1="28866" x2="78136" y2="39323"/>
                        <a14:foregroundMark x1="78738" y1="38508" x2="81727" y2="34462"/>
                        <a14:foregroundMark x1="81727" y1="34462" x2="80545" y2="20324"/>
                        <a14:foregroundMark x1="80545" y1="20324" x2="77545" y2="17378"/>
                        <a14:foregroundMark x1="77473" y1="40869" x2="77659" y2="39838"/>
                        <a14:foregroundMark x1="76955" y1="43741" x2="77473" y2="40869"/>
                        <a14:foregroundMark x1="78045" y1="39175" x2="78068" y2="39912"/>
                        <a14:foregroundMark x1="81886" y1="15317" x2="81386" y2="18189"/>
                        <a14:foregroundMark x1="75455" y1="17158" x2="75136" y2="15685"/>
                        <a14:foregroundMark x1="74659" y1="39838" x2="74705" y2="39985"/>
                        <a14:foregroundMark x1="75205" y1="41311" x2="75205" y2="41090"/>
                        <a14:foregroundMark x1="75705" y1="41016" x2="75705" y2="41016"/>
                        <a14:foregroundMark x1="82250" y1="41311" x2="82250" y2="41311"/>
                        <a14:foregroundMark x1="81091" y1="40943" x2="81091" y2="40943"/>
                        <a14:foregroundMark x1="48023" y1="18999" x2="51614" y2="16789"/>
                        <a14:foregroundMark x1="47136" y1="9205" x2="47205" y2="9205"/>
                        <a14:foregroundMark x1="81389" y1="60670" x2="78159" y2="62150"/>
                        <a14:foregroundMark x1="82659" y1="60088" x2="81943" y2="60416"/>
                        <a14:foregroundMark x1="78159" y1="62150" x2="75500" y2="72165"/>
                        <a14:foregroundMark x1="75500" y1="72165" x2="77273" y2="84683"/>
                        <a14:foregroundMark x1="77273" y1="84683" x2="81318" y2="81591"/>
                        <a14:foregroundMark x1="81318" y1="81591" x2="81659" y2="68778"/>
                        <a14:foregroundMark x1="81659" y1="68778" x2="83159" y2="58100"/>
                        <a14:foregroundMark x1="74977" y1="58100" x2="75500" y2="62150"/>
                        <a14:foregroundMark x1="63205" y1="64728" x2="62136" y2="78498"/>
                        <a14:foregroundMark x1="62136" y1="78498" x2="66091" y2="81517"/>
                        <a14:foregroundMark x1="66091" y1="81517" x2="66500" y2="67231"/>
                        <a14:foregroundMark x1="19841" y1="21281" x2="19750" y2="35862"/>
                        <a14:foregroundMark x1="19750" y1="35862" x2="23705" y2="32106"/>
                        <a14:foregroundMark x1="23705" y1="32106" x2="20659" y2="21281"/>
                        <a14:foregroundMark x1="20659" y1="21281" x2="19545" y2="21723"/>
                        <a14:foregroundMark x1="18409" y1="12297" x2="18364" y2="12297"/>
                        <a14:foregroundMark x1="21250" y1="10898" x2="21182" y2="11635"/>
                        <a14:foregroundMark x1="24023" y1="14359" x2="23614" y2="14580"/>
                        <a14:foregroundMark x1="23705" y1="12150" x2="23705" y2="12224"/>
                        <a14:foregroundMark x1="20955" y1="9647" x2="20432" y2="12518"/>
                        <a14:foregroundMark x1="24295" y1="12297" x2="23727" y2="15979"/>
                        <a14:foregroundMark x1="21705" y1="14728" x2="21705" y2="14728"/>
                        <a14:foregroundMark x1="21932" y1="10604" x2="21932" y2="10604"/>
                        <a14:foregroundMark x1="18182" y1="13844" x2="18182" y2="13844"/>
                        <a14:foregroundMark x1="19614" y1="12813" x2="19614" y2="12813"/>
                        <a14:foregroundMark x1="61477" y1="10677" x2="61477" y2="10677"/>
                        <a14:foregroundMark x1="24364" y1="74448" x2="20705" y2="84536"/>
                        <a14:foregroundMark x1="20705" y1="84536" x2="17886" y2="74890"/>
                        <a14:foregroundMark x1="17886" y1="74890" x2="20750" y2="65243"/>
                        <a14:foregroundMark x1="20750" y1="65243" x2="22864" y2="69440"/>
                        <a14:foregroundMark x1="18818" y1="64507" x2="18023" y2="61782"/>
                        <a14:foregroundMark x1="25023" y1="62150" x2="24295" y2="65979"/>
                        <a14:foregroundMark x1="75136" y1="14507" x2="75136" y2="14507"/>
                        <a14:foregroundMark x1="67795" y1="10457" x2="67818" y2="10457"/>
                        <a14:backgroundMark x1="76523" y1="39323" x2="76205" y2="40280"/>
                        <a14:backgroundMark x1="78409" y1="38071" x2="78271" y2="39103"/>
                        <a14:backgroundMark x1="78455" y1="40869" x2="78455" y2="40869"/>
                        <a14:backgroundMark x1="93886" y1="25626" x2="93886" y2="25626"/>
                        <a14:backgroundMark x1="87591" y1="25331" x2="87591" y2="25331"/>
                        <a14:backgroundMark x1="87864" y1="23343" x2="87864" y2="23343"/>
                        <a14:backgroundMark x1="81500" y1="60162" x2="81500" y2="60162"/>
                        <a14:backgroundMark x1="81818" y1="59794" x2="81227" y2="59867"/>
                        <a14:backgroundMark x1="22159" y1="17378" x2="22159" y2="17378"/>
                        <a14:backgroundMark x1="20273" y1="17894" x2="20273" y2="17894"/>
                      </a14:backgroundRemoval>
                    </a14:imgEffect>
                  </a14:imgLayer>
                </a14:imgProps>
              </a:ext>
              <a:ext uri="{28A0092B-C50C-407E-A947-70E740481C1C}">
                <a14:useLocalDpi xmlns:a14="http://schemas.microsoft.com/office/drawing/2010/main" val="0"/>
              </a:ext>
            </a:extLst>
          </a:blip>
          <a:srcRect l="30321" t="8505" r="59171" b="53152"/>
          <a:stretch/>
        </p:blipFill>
        <p:spPr>
          <a:xfrm>
            <a:off x="-190826" y="1254286"/>
            <a:ext cx="2109255" cy="2374921"/>
          </a:xfrm>
          <a:prstGeom prst="rect">
            <a:avLst/>
          </a:prstGeom>
        </p:spPr>
      </p:pic>
    </p:spTree>
    <p:extLst>
      <p:ext uri="{BB962C8B-B14F-4D97-AF65-F5344CB8AC3E}">
        <p14:creationId xmlns:p14="http://schemas.microsoft.com/office/powerpoint/2010/main" val="50844435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1"/>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41"/>
                                        </p:tgtEl>
                                        <p:attrNameLst>
                                          <p:attrName>style.visibility</p:attrName>
                                        </p:attrNameLst>
                                      </p:cBhvr>
                                      <p:to>
                                        <p:strVal val="hidden"/>
                                      </p:to>
                                    </p:set>
                                  </p:childTnLst>
                                </p:cTn>
                              </p:par>
                              <p:par>
                                <p:cTn id="7" presetID="3" presetClass="emph" presetSubtype="2" fill="hold" grpId="0" nodeType="withEffect">
                                  <p:stCondLst>
                                    <p:cond delay="0"/>
                                  </p:stCondLst>
                                  <p:childTnLst>
                                    <p:animClr clrSpc="rgb" dir="cw">
                                      <p:cBhvr override="childStyle">
                                        <p:cTn id="8" dur="2000" fill="hold"/>
                                        <p:tgtEl>
                                          <p:spTgt spid="69"/>
                                        </p:tgtEl>
                                        <p:attrNameLst>
                                          <p:attrName>style.color</p:attrName>
                                        </p:attrNameLst>
                                      </p:cBhvr>
                                      <p:to>
                                        <a:srgbClr val="FF0000"/>
                                      </p:to>
                                    </p:animClr>
                                  </p:childTnLst>
                                </p:cTn>
                              </p:par>
                              <p:par>
                                <p:cTn id="9" presetID="3" presetClass="emph" presetSubtype="2" fill="hold" grpId="0" nodeType="withEffect">
                                  <p:stCondLst>
                                    <p:cond delay="0"/>
                                  </p:stCondLst>
                                  <p:childTnLst>
                                    <p:animClr clrSpc="rgb" dir="cw">
                                      <p:cBhvr override="childStyle">
                                        <p:cTn id="10" dur="2000" fill="hold"/>
                                        <p:tgtEl>
                                          <p:spTgt spid="23"/>
                                        </p:tgtEl>
                                        <p:attrNameLst>
                                          <p:attrName>style.color</p:attrName>
                                        </p:attrNameLst>
                                      </p:cBhvr>
                                      <p:to>
                                        <a:srgbClr val="FF0000"/>
                                      </p:to>
                                    </p:animClr>
                                  </p:childTnLst>
                                </p:cTn>
                              </p:par>
                              <p:par>
                                <p:cTn id="11" presetID="3" presetClass="emph" presetSubtype="2" fill="hold" grpId="0" nodeType="withEffect">
                                  <p:stCondLst>
                                    <p:cond delay="0"/>
                                  </p:stCondLst>
                                  <p:childTnLst>
                                    <p:animClr clrSpc="rgb" dir="cw">
                                      <p:cBhvr override="childStyle">
                                        <p:cTn id="12" dur="2000" fill="hold"/>
                                        <p:tgtEl>
                                          <p:spTgt spid="27"/>
                                        </p:tgtEl>
                                        <p:attrNameLst>
                                          <p:attrName>style.color</p:attrName>
                                        </p:attrNameLst>
                                      </p:cBhvr>
                                      <p:to>
                                        <a:srgbClr val="FF0000"/>
                                      </p:to>
                                    </p:animClr>
                                  </p:childTnLst>
                                </p:cTn>
                              </p:par>
                              <p:par>
                                <p:cTn id="13" presetID="3" presetClass="emph" presetSubtype="2" fill="hold" grpId="0" nodeType="withEffect">
                                  <p:stCondLst>
                                    <p:cond delay="0"/>
                                  </p:stCondLst>
                                  <p:childTnLst>
                                    <p:animClr clrSpc="rgb" dir="cw">
                                      <p:cBhvr override="childStyle">
                                        <p:cTn id="14" dur="2000" fill="hold"/>
                                        <p:tgtEl>
                                          <p:spTgt spid="29"/>
                                        </p:tgtEl>
                                        <p:attrNameLst>
                                          <p:attrName>style.color</p:attrName>
                                        </p:attrNameLst>
                                      </p:cBhvr>
                                      <p:to>
                                        <a:srgbClr val="FF0000"/>
                                      </p:to>
                                    </p:animClr>
                                  </p:childTnLst>
                                </p:cTn>
                              </p:par>
                              <p:par>
                                <p:cTn id="15" presetID="3" presetClass="emph" presetSubtype="2" fill="hold" grpId="0" nodeType="withEffect">
                                  <p:stCondLst>
                                    <p:cond delay="0"/>
                                  </p:stCondLst>
                                  <p:childTnLst>
                                    <p:animClr clrSpc="rgb" dir="cw">
                                      <p:cBhvr override="childStyle">
                                        <p:cTn id="16" dur="2000" fill="hold"/>
                                        <p:tgtEl>
                                          <p:spTgt spid="32"/>
                                        </p:tgtEl>
                                        <p:attrNameLst>
                                          <p:attrName>style.color</p:attrName>
                                        </p:attrNameLst>
                                      </p:cBhvr>
                                      <p:to>
                                        <a:srgbClr val="FF0000"/>
                                      </p:to>
                                    </p:animClr>
                                  </p:childTnLst>
                                </p:cTn>
                              </p:par>
                              <p:par>
                                <p:cTn id="17" presetID="3" presetClass="emph" presetSubtype="2" fill="hold" grpId="0" nodeType="withEffect">
                                  <p:stCondLst>
                                    <p:cond delay="0"/>
                                  </p:stCondLst>
                                  <p:childTnLst>
                                    <p:animClr clrSpc="rgb" dir="cw">
                                      <p:cBhvr override="childStyle">
                                        <p:cTn id="18" dur="2000" fill="hold"/>
                                        <p:tgtEl>
                                          <p:spTgt spid="34"/>
                                        </p:tgtEl>
                                        <p:attrNameLst>
                                          <p:attrName>style.color</p:attrName>
                                        </p:attrNameLst>
                                      </p:cBhvr>
                                      <p:to>
                                        <a:srgbClr val="FF0000"/>
                                      </p:to>
                                    </p:animClr>
                                  </p:childTnLst>
                                </p:cTn>
                              </p:par>
                              <p:par>
                                <p:cTn id="19" presetID="3" presetClass="emph" presetSubtype="2" fill="hold" grpId="0" nodeType="withEffect">
                                  <p:stCondLst>
                                    <p:cond delay="0"/>
                                  </p:stCondLst>
                                  <p:childTnLst>
                                    <p:animClr clrSpc="rgb" dir="cw">
                                      <p:cBhvr override="childStyle">
                                        <p:cTn id="20" dur="2000" fill="hold"/>
                                        <p:tgtEl>
                                          <p:spTgt spid="37"/>
                                        </p:tgtEl>
                                        <p:attrNameLst>
                                          <p:attrName>style.color</p:attrName>
                                        </p:attrNameLst>
                                      </p:cBhvr>
                                      <p:to>
                                        <a:srgbClr val="FF0000"/>
                                      </p:to>
                                    </p:animClr>
                                  </p:childTnLst>
                                </p:cTn>
                              </p:par>
                              <p:par>
                                <p:cTn id="21" presetID="3" presetClass="emph" presetSubtype="2" fill="hold" grpId="0" nodeType="withEffect">
                                  <p:stCondLst>
                                    <p:cond delay="0"/>
                                  </p:stCondLst>
                                  <p:childTnLst>
                                    <p:animClr clrSpc="rgb" dir="cw">
                                      <p:cBhvr override="childStyle">
                                        <p:cTn id="22" dur="2000" fill="hold"/>
                                        <p:tgtEl>
                                          <p:spTgt spid="38"/>
                                        </p:tgtEl>
                                        <p:attrNameLst>
                                          <p:attrName>style.color</p:attrName>
                                        </p:attrNameLst>
                                      </p:cBhvr>
                                      <p:to>
                                        <a:srgbClr val="FF0000"/>
                                      </p:to>
                                    </p:animClr>
                                  </p:childTnLst>
                                </p:cTn>
                              </p:par>
                              <p:par>
                                <p:cTn id="23" presetID="3" presetClass="emph" presetSubtype="2" fill="hold" grpId="0" nodeType="withEffect">
                                  <p:stCondLst>
                                    <p:cond delay="0"/>
                                  </p:stCondLst>
                                  <p:childTnLst>
                                    <p:animClr clrSpc="rgb" dir="cw">
                                      <p:cBhvr override="childStyle">
                                        <p:cTn id="24" dur="2000" fill="hold"/>
                                        <p:tgtEl>
                                          <p:spTgt spid="65"/>
                                        </p:tgtEl>
                                        <p:attrNameLst>
                                          <p:attrName>style.color</p:attrName>
                                        </p:attrNameLst>
                                      </p:cBhvr>
                                      <p:to>
                                        <a:srgbClr val="4472C4"/>
                                      </p:to>
                                    </p:animClr>
                                  </p:childTnLst>
                                </p:cTn>
                              </p:par>
                              <p:par>
                                <p:cTn id="25" presetID="3" presetClass="emph" presetSubtype="2" fill="hold" grpId="0" nodeType="withEffect">
                                  <p:stCondLst>
                                    <p:cond delay="0"/>
                                  </p:stCondLst>
                                  <p:childTnLst>
                                    <p:animClr clrSpc="rgb" dir="cw">
                                      <p:cBhvr override="childStyle">
                                        <p:cTn id="26" dur="2000" fill="hold"/>
                                        <p:tgtEl>
                                          <p:spTgt spid="36"/>
                                        </p:tgtEl>
                                        <p:attrNameLst>
                                          <p:attrName>style.color</p:attrName>
                                        </p:attrNameLst>
                                      </p:cBhvr>
                                      <p:to>
                                        <a:srgbClr val="4472C4"/>
                                      </p:to>
                                    </p:animClr>
                                  </p:childTnLst>
                                </p:cTn>
                              </p:par>
                              <p:par>
                                <p:cTn id="27" presetID="3" presetClass="emph" presetSubtype="2" fill="hold" grpId="0" nodeType="withEffect">
                                  <p:stCondLst>
                                    <p:cond delay="0"/>
                                  </p:stCondLst>
                                  <p:childTnLst>
                                    <p:animClr clrSpc="rgb" dir="cw">
                                      <p:cBhvr override="childStyle">
                                        <p:cTn id="28" dur="2000" fill="hold"/>
                                        <p:tgtEl>
                                          <p:spTgt spid="35"/>
                                        </p:tgtEl>
                                        <p:attrNameLst>
                                          <p:attrName>style.color</p:attrName>
                                        </p:attrNameLst>
                                      </p:cBhvr>
                                      <p:to>
                                        <a:srgbClr val="4472C4"/>
                                      </p:to>
                                    </p:animClr>
                                  </p:childTnLst>
                                </p:cTn>
                              </p:par>
                              <p:par>
                                <p:cTn id="29" presetID="3" presetClass="emph" presetSubtype="2" fill="hold" grpId="0" nodeType="withEffect">
                                  <p:stCondLst>
                                    <p:cond delay="0"/>
                                  </p:stCondLst>
                                  <p:childTnLst>
                                    <p:animClr clrSpc="rgb" dir="cw">
                                      <p:cBhvr override="childStyle">
                                        <p:cTn id="30" dur="2000" fill="hold"/>
                                        <p:tgtEl>
                                          <p:spTgt spid="31"/>
                                        </p:tgtEl>
                                        <p:attrNameLst>
                                          <p:attrName>style.color</p:attrName>
                                        </p:attrNameLst>
                                      </p:cBhvr>
                                      <p:to>
                                        <a:srgbClr val="4472C4"/>
                                      </p:to>
                                    </p:animClr>
                                  </p:childTnLst>
                                </p:cTn>
                              </p:par>
                              <p:par>
                                <p:cTn id="31" presetID="3" presetClass="emph" presetSubtype="2" fill="hold" grpId="0" nodeType="withEffect">
                                  <p:stCondLst>
                                    <p:cond delay="0"/>
                                  </p:stCondLst>
                                  <p:childTnLst>
                                    <p:animClr clrSpc="rgb" dir="cw">
                                      <p:cBhvr override="childStyle">
                                        <p:cTn id="32" dur="2000" fill="hold"/>
                                        <p:tgtEl>
                                          <p:spTgt spid="30"/>
                                        </p:tgtEl>
                                        <p:attrNameLst>
                                          <p:attrName>style.color</p:attrName>
                                        </p:attrNameLst>
                                      </p:cBhvr>
                                      <p:to>
                                        <a:srgbClr val="4472C4"/>
                                      </p:to>
                                    </p:animClr>
                                  </p:childTnLst>
                                </p:cTn>
                              </p:par>
                              <p:par>
                                <p:cTn id="33" presetID="3" presetClass="emph" presetSubtype="2" fill="hold" grpId="0" nodeType="withEffect">
                                  <p:stCondLst>
                                    <p:cond delay="0"/>
                                  </p:stCondLst>
                                  <p:childTnLst>
                                    <p:animClr clrSpc="rgb" dir="cw">
                                      <p:cBhvr override="childStyle">
                                        <p:cTn id="34" dur="2000" fill="hold"/>
                                        <p:tgtEl>
                                          <p:spTgt spid="25"/>
                                        </p:tgtEl>
                                        <p:attrNameLst>
                                          <p:attrName>style.color</p:attrName>
                                        </p:attrNameLst>
                                      </p:cBhvr>
                                      <p:to>
                                        <a:srgbClr val="4472C4"/>
                                      </p:to>
                                    </p:animClr>
                                  </p:childTnLst>
                                </p:cTn>
                              </p:par>
                              <p:par>
                                <p:cTn id="35" presetID="3" presetClass="emph" presetSubtype="2" fill="hold" grpId="0" nodeType="withEffect">
                                  <p:stCondLst>
                                    <p:cond delay="0"/>
                                  </p:stCondLst>
                                  <p:childTnLst>
                                    <p:animClr clrSpc="rgb" dir="cw">
                                      <p:cBhvr override="childStyle">
                                        <p:cTn id="36" dur="2000" fill="hold"/>
                                        <p:tgtEl>
                                          <p:spTgt spid="24"/>
                                        </p:tgtEl>
                                        <p:attrNameLst>
                                          <p:attrName>style.color</p:attrName>
                                        </p:attrNameLst>
                                      </p:cBhvr>
                                      <p:to>
                                        <a:srgbClr val="4472C4"/>
                                      </p:to>
                                    </p:animClr>
                                  </p:childTnLst>
                                </p:cTn>
                              </p:par>
                              <p:par>
                                <p:cTn id="37" presetID="3" presetClass="emph" presetSubtype="2" fill="hold" grpId="0" nodeType="withEffect">
                                  <p:stCondLst>
                                    <p:cond delay="0"/>
                                  </p:stCondLst>
                                  <p:childTnLst>
                                    <p:animClr clrSpc="rgb" dir="cw">
                                      <p:cBhvr override="childStyle">
                                        <p:cTn id="38" dur="2000" fill="hold"/>
                                        <p:tgtEl>
                                          <p:spTgt spid="22"/>
                                        </p:tgtEl>
                                        <p:attrNameLst>
                                          <p:attrName>style.color</p:attrName>
                                        </p:attrNameLst>
                                      </p:cBhvr>
                                      <p:to>
                                        <a:srgbClr val="4472C4"/>
                                      </p:to>
                                    </p:animClr>
                                  </p:childTnLst>
                                </p:cTn>
                              </p:par>
                            </p:childTnLst>
                          </p:cTn>
                        </p:par>
                        <p:par>
                          <p:cTn id="39" fill="hold">
                            <p:stCondLst>
                              <p:cond delay="2000"/>
                            </p:stCondLst>
                            <p:childTnLst>
                              <p:par>
                                <p:cTn id="40" presetID="1" presetClass="entr" presetSubtype="0" fill="hold" grpId="0" nodeType="afterEffect">
                                  <p:stCondLst>
                                    <p:cond delay="0"/>
                                  </p:stCondLst>
                                  <p:childTnLst>
                                    <p:set>
                                      <p:cBhvr>
                                        <p:cTn id="41" dur="1" fill="hold">
                                          <p:stCondLst>
                                            <p:cond delay="0"/>
                                          </p:stCondLst>
                                        </p:cTn>
                                        <p:tgtEl>
                                          <p:spTgt spid="21"/>
                                        </p:tgtEl>
                                        <p:attrNameLst>
                                          <p:attrName>style.visibility</p:attrName>
                                        </p:attrNameLst>
                                      </p:cBhvr>
                                      <p:to>
                                        <p:strVal val="visible"/>
                                      </p:to>
                                    </p:set>
                                  </p:childTnLst>
                                </p:cTn>
                              </p:par>
                            </p:childTnLst>
                          </p:cTn>
                        </p:par>
                      </p:childTnLst>
                    </p:cTn>
                  </p:par>
                </p:childTnLst>
              </p:cTn>
              <p:nextCondLst>
                <p:cond evt="onClick" delay="0">
                  <p:tgtEl>
                    <p:spTgt spid="41"/>
                  </p:tgtEl>
                </p:cond>
              </p:nextCondLst>
            </p:seq>
          </p:childTnLst>
        </p:cTn>
      </p:par>
    </p:tnLst>
    <p:bldLst>
      <p:bldP spid="22" grpId="0"/>
      <p:bldP spid="65" grpId="0"/>
      <p:bldP spid="69" grpId="0"/>
      <p:bldP spid="21" grpId="0" animBg="1"/>
      <p:bldP spid="23" grpId="0"/>
      <p:bldP spid="24" grpId="0"/>
      <p:bldP spid="25" grpId="0"/>
      <p:bldP spid="27" grpId="0"/>
      <p:bldP spid="29" grpId="0"/>
      <p:bldP spid="30" grpId="0"/>
      <p:bldP spid="31" grpId="0"/>
      <p:bldP spid="32" grpId="0"/>
      <p:bldP spid="34" grpId="0"/>
      <p:bldP spid="35" grpId="0"/>
      <p:bldP spid="36" grpId="0"/>
      <p:bldP spid="37" grpId="0"/>
      <p:bldP spid="38" grpId="0"/>
      <p:bldP spid="4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תיבת טקסט 1">
            <a:extLst>
              <a:ext uri="{FF2B5EF4-FFF2-40B4-BE49-F238E27FC236}">
                <a16:creationId xmlns:a16="http://schemas.microsoft.com/office/drawing/2014/main" id="{B602E6E8-CCAA-45DF-AE0A-B50799A7C972}"/>
              </a:ext>
            </a:extLst>
          </p:cNvPr>
          <p:cNvSpPr txBox="1"/>
          <p:nvPr/>
        </p:nvSpPr>
        <p:spPr>
          <a:xfrm>
            <a:off x="4451879" y="170004"/>
            <a:ext cx="7651636" cy="523220"/>
          </a:xfrm>
          <a:prstGeom prst="rect">
            <a:avLst/>
          </a:prstGeom>
          <a:noFill/>
        </p:spPr>
        <p:txBody>
          <a:bodyPr wrap="square" rtlCol="1">
            <a:spAutoFit/>
          </a:bodyPr>
          <a:lstStyle/>
          <a:p>
            <a:r>
              <a:rPr lang="he-IL" sz="2800" dirty="0"/>
              <a:t>לַחֲצוּ עַל הַמִסְפָּרִים הַזוּגִיִים וְהַדְלִיקוּ אֶת הַנוּרוֹת שֶלָהֶם.</a:t>
            </a:r>
            <a:endParaRPr lang="he-IL" sz="2800" b="1" dirty="0"/>
          </a:p>
        </p:txBody>
      </p:sp>
      <p:grpSp>
        <p:nvGrpSpPr>
          <p:cNvPr id="9" name="קבוצה 8">
            <a:extLst>
              <a:ext uri="{FF2B5EF4-FFF2-40B4-BE49-F238E27FC236}">
                <a16:creationId xmlns:a16="http://schemas.microsoft.com/office/drawing/2014/main" id="{1FFC4C7F-45F9-487A-8A9E-6916E5FA1B9D}"/>
              </a:ext>
            </a:extLst>
          </p:cNvPr>
          <p:cNvGrpSpPr/>
          <p:nvPr/>
        </p:nvGrpSpPr>
        <p:grpSpPr>
          <a:xfrm>
            <a:off x="865241" y="1541206"/>
            <a:ext cx="1887794" cy="1887794"/>
            <a:chOff x="4621161" y="2360364"/>
            <a:chExt cx="1887794" cy="1887794"/>
          </a:xfrm>
        </p:grpSpPr>
        <p:pic>
          <p:nvPicPr>
            <p:cNvPr id="6" name="גרפיקה 5" descr="נורה עם מילוי מלא">
              <a:extLst>
                <a:ext uri="{FF2B5EF4-FFF2-40B4-BE49-F238E27FC236}">
                  <a16:creationId xmlns:a16="http://schemas.microsoft.com/office/drawing/2014/main" id="{9BB6CCD3-BA25-44F2-90C0-F06A840C1D0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621161" y="2360364"/>
              <a:ext cx="1887794" cy="1887794"/>
            </a:xfrm>
            <a:prstGeom prst="rect">
              <a:avLst/>
            </a:prstGeom>
          </p:spPr>
        </p:pic>
        <p:sp>
          <p:nvSpPr>
            <p:cNvPr id="8" name="תיבת טקסט 7">
              <a:extLst>
                <a:ext uri="{FF2B5EF4-FFF2-40B4-BE49-F238E27FC236}">
                  <a16:creationId xmlns:a16="http://schemas.microsoft.com/office/drawing/2014/main" id="{6A289D89-B54C-4768-8861-66609CB31676}"/>
                </a:ext>
              </a:extLst>
            </p:cNvPr>
            <p:cNvSpPr txBox="1"/>
            <p:nvPr/>
          </p:nvSpPr>
          <p:spPr>
            <a:xfrm>
              <a:off x="5163462" y="2719486"/>
              <a:ext cx="683959" cy="584775"/>
            </a:xfrm>
            <a:prstGeom prst="rect">
              <a:avLst/>
            </a:prstGeom>
            <a:noFill/>
          </p:spPr>
          <p:txBody>
            <a:bodyPr wrap="square" rtlCol="1">
              <a:spAutoFit/>
            </a:bodyPr>
            <a:lstStyle/>
            <a:p>
              <a:r>
                <a:rPr lang="he-IL" sz="3200" dirty="0"/>
                <a:t>54</a:t>
              </a:r>
              <a:endParaRPr lang="he-IL" sz="2400" dirty="0"/>
            </a:p>
          </p:txBody>
        </p:sp>
      </p:grpSp>
      <p:grpSp>
        <p:nvGrpSpPr>
          <p:cNvPr id="66" name="קבוצה 65">
            <a:extLst>
              <a:ext uri="{FF2B5EF4-FFF2-40B4-BE49-F238E27FC236}">
                <a16:creationId xmlns:a16="http://schemas.microsoft.com/office/drawing/2014/main" id="{1EEBE122-32A0-CC71-9FBF-16BFEB190256}"/>
              </a:ext>
            </a:extLst>
          </p:cNvPr>
          <p:cNvGrpSpPr/>
          <p:nvPr/>
        </p:nvGrpSpPr>
        <p:grpSpPr>
          <a:xfrm>
            <a:off x="3632254" y="2141281"/>
            <a:ext cx="1887794" cy="1887794"/>
            <a:chOff x="4621161" y="2360364"/>
            <a:chExt cx="1887794" cy="1887794"/>
          </a:xfrm>
        </p:grpSpPr>
        <p:pic>
          <p:nvPicPr>
            <p:cNvPr id="67" name="גרפיקה 66" descr="נורה עם מילוי מלא">
              <a:extLst>
                <a:ext uri="{FF2B5EF4-FFF2-40B4-BE49-F238E27FC236}">
                  <a16:creationId xmlns:a16="http://schemas.microsoft.com/office/drawing/2014/main" id="{121686E8-275B-506D-3EB6-36EE6EAA576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621161" y="2360364"/>
              <a:ext cx="1887794" cy="1887794"/>
            </a:xfrm>
            <a:prstGeom prst="rect">
              <a:avLst/>
            </a:prstGeom>
          </p:spPr>
        </p:pic>
        <p:sp>
          <p:nvSpPr>
            <p:cNvPr id="68" name="תיבת טקסט 67">
              <a:extLst>
                <a:ext uri="{FF2B5EF4-FFF2-40B4-BE49-F238E27FC236}">
                  <a16:creationId xmlns:a16="http://schemas.microsoft.com/office/drawing/2014/main" id="{37B388E9-176D-9F67-E61B-7CC37CFD8689}"/>
                </a:ext>
              </a:extLst>
            </p:cNvPr>
            <p:cNvSpPr txBox="1"/>
            <p:nvPr/>
          </p:nvSpPr>
          <p:spPr>
            <a:xfrm>
              <a:off x="5189349" y="2654130"/>
              <a:ext cx="683959" cy="584775"/>
            </a:xfrm>
            <a:prstGeom prst="rect">
              <a:avLst/>
            </a:prstGeom>
            <a:noFill/>
          </p:spPr>
          <p:txBody>
            <a:bodyPr wrap="square" rtlCol="1">
              <a:spAutoFit/>
            </a:bodyPr>
            <a:lstStyle/>
            <a:p>
              <a:r>
                <a:rPr lang="he-IL" sz="3200" dirty="0"/>
                <a:t>19</a:t>
              </a:r>
              <a:endParaRPr lang="he-IL" sz="2400" dirty="0"/>
            </a:p>
          </p:txBody>
        </p:sp>
      </p:grpSp>
      <p:sp>
        <p:nvSpPr>
          <p:cNvPr id="69" name="אליפסה 68">
            <a:extLst>
              <a:ext uri="{FF2B5EF4-FFF2-40B4-BE49-F238E27FC236}">
                <a16:creationId xmlns:a16="http://schemas.microsoft.com/office/drawing/2014/main" id="{6CEAC1E4-E5B1-633C-0992-EDC980C8A9E4}"/>
              </a:ext>
            </a:extLst>
          </p:cNvPr>
          <p:cNvSpPr/>
          <p:nvPr/>
        </p:nvSpPr>
        <p:spPr>
          <a:xfrm>
            <a:off x="1388573" y="1752665"/>
            <a:ext cx="795342" cy="880100"/>
          </a:xfrm>
          <a:custGeom>
            <a:avLst/>
            <a:gdLst>
              <a:gd name="connsiteX0" fmla="*/ 0 w 795338"/>
              <a:gd name="connsiteY0" fmla="*/ 397669 h 795338"/>
              <a:gd name="connsiteX1" fmla="*/ 397669 w 795338"/>
              <a:gd name="connsiteY1" fmla="*/ 0 h 795338"/>
              <a:gd name="connsiteX2" fmla="*/ 795338 w 795338"/>
              <a:gd name="connsiteY2" fmla="*/ 397669 h 795338"/>
              <a:gd name="connsiteX3" fmla="*/ 397669 w 795338"/>
              <a:gd name="connsiteY3" fmla="*/ 795338 h 795338"/>
              <a:gd name="connsiteX4" fmla="*/ 0 w 795338"/>
              <a:gd name="connsiteY4" fmla="*/ 397669 h 795338"/>
              <a:gd name="connsiteX0" fmla="*/ 7 w 795345"/>
              <a:gd name="connsiteY0" fmla="*/ 397669 h 865973"/>
              <a:gd name="connsiteX1" fmla="*/ 397676 w 795345"/>
              <a:gd name="connsiteY1" fmla="*/ 0 h 865973"/>
              <a:gd name="connsiteX2" fmla="*/ 795345 w 795345"/>
              <a:gd name="connsiteY2" fmla="*/ 397669 h 865973"/>
              <a:gd name="connsiteX3" fmla="*/ 389971 w 795345"/>
              <a:gd name="connsiteY3" fmla="*/ 865973 h 865973"/>
              <a:gd name="connsiteX4" fmla="*/ 7 w 795345"/>
              <a:gd name="connsiteY4" fmla="*/ 397669 h 865973"/>
              <a:gd name="connsiteX0" fmla="*/ 4 w 795342"/>
              <a:gd name="connsiteY0" fmla="*/ 397669 h 880100"/>
              <a:gd name="connsiteX1" fmla="*/ 397673 w 795342"/>
              <a:gd name="connsiteY1" fmla="*/ 0 h 880100"/>
              <a:gd name="connsiteX2" fmla="*/ 795342 w 795342"/>
              <a:gd name="connsiteY2" fmla="*/ 397669 h 880100"/>
              <a:gd name="connsiteX3" fmla="*/ 392537 w 795342"/>
              <a:gd name="connsiteY3" fmla="*/ 880100 h 880100"/>
              <a:gd name="connsiteX4" fmla="*/ 4 w 795342"/>
              <a:gd name="connsiteY4" fmla="*/ 397669 h 880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5342" h="880100">
                <a:moveTo>
                  <a:pt x="4" y="397669"/>
                </a:moveTo>
                <a:cubicBezTo>
                  <a:pt x="860" y="250986"/>
                  <a:pt x="178046" y="0"/>
                  <a:pt x="397673" y="0"/>
                </a:cubicBezTo>
                <a:cubicBezTo>
                  <a:pt x="617300" y="0"/>
                  <a:pt x="795342" y="178042"/>
                  <a:pt x="795342" y="397669"/>
                </a:cubicBezTo>
                <a:cubicBezTo>
                  <a:pt x="795342" y="617296"/>
                  <a:pt x="612164" y="880100"/>
                  <a:pt x="392537" y="880100"/>
                </a:cubicBezTo>
                <a:cubicBezTo>
                  <a:pt x="172910" y="880100"/>
                  <a:pt x="-852" y="544352"/>
                  <a:pt x="4" y="397669"/>
                </a:cubicBezTo>
                <a:close/>
              </a:path>
            </a:pathLst>
          </a:custGeom>
          <a:solidFill>
            <a:schemeClr val="accent4">
              <a:alpha val="4117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dirty="0"/>
          </a:p>
        </p:txBody>
      </p:sp>
      <p:grpSp>
        <p:nvGrpSpPr>
          <p:cNvPr id="70" name="קבוצה 69">
            <a:extLst>
              <a:ext uri="{FF2B5EF4-FFF2-40B4-BE49-F238E27FC236}">
                <a16:creationId xmlns:a16="http://schemas.microsoft.com/office/drawing/2014/main" id="{A2E87C25-AFBF-1534-9CB2-70D97D393538}"/>
              </a:ext>
            </a:extLst>
          </p:cNvPr>
          <p:cNvGrpSpPr/>
          <p:nvPr/>
        </p:nvGrpSpPr>
        <p:grpSpPr>
          <a:xfrm>
            <a:off x="8204976" y="3299088"/>
            <a:ext cx="1887794" cy="1887794"/>
            <a:chOff x="4621161" y="2360364"/>
            <a:chExt cx="1887794" cy="1887794"/>
          </a:xfrm>
        </p:grpSpPr>
        <p:pic>
          <p:nvPicPr>
            <p:cNvPr id="71" name="גרפיקה 70" descr="נורה עם מילוי מלא">
              <a:extLst>
                <a:ext uri="{FF2B5EF4-FFF2-40B4-BE49-F238E27FC236}">
                  <a16:creationId xmlns:a16="http://schemas.microsoft.com/office/drawing/2014/main" id="{436EAE48-7250-3670-1793-43D9A3839F0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621161" y="2360364"/>
              <a:ext cx="1887794" cy="1887794"/>
            </a:xfrm>
            <a:prstGeom prst="rect">
              <a:avLst/>
            </a:prstGeom>
          </p:spPr>
        </p:pic>
        <p:sp>
          <p:nvSpPr>
            <p:cNvPr id="72" name="תיבת טקסט 71">
              <a:extLst>
                <a:ext uri="{FF2B5EF4-FFF2-40B4-BE49-F238E27FC236}">
                  <a16:creationId xmlns:a16="http://schemas.microsoft.com/office/drawing/2014/main" id="{83B5A203-4C15-EDBF-E177-2CCC6E884905}"/>
                </a:ext>
              </a:extLst>
            </p:cNvPr>
            <p:cNvSpPr txBox="1"/>
            <p:nvPr/>
          </p:nvSpPr>
          <p:spPr>
            <a:xfrm>
              <a:off x="5223078" y="2742732"/>
              <a:ext cx="683959" cy="584775"/>
            </a:xfrm>
            <a:prstGeom prst="rect">
              <a:avLst/>
            </a:prstGeom>
            <a:noFill/>
          </p:spPr>
          <p:txBody>
            <a:bodyPr wrap="square" rtlCol="1">
              <a:spAutoFit/>
            </a:bodyPr>
            <a:lstStyle/>
            <a:p>
              <a:r>
                <a:rPr lang="he-IL" sz="3200" dirty="0"/>
                <a:t>99</a:t>
              </a:r>
              <a:endParaRPr lang="he-IL" sz="2400" dirty="0"/>
            </a:p>
          </p:txBody>
        </p:sp>
      </p:grpSp>
      <p:grpSp>
        <p:nvGrpSpPr>
          <p:cNvPr id="73" name="קבוצה 72">
            <a:extLst>
              <a:ext uri="{FF2B5EF4-FFF2-40B4-BE49-F238E27FC236}">
                <a16:creationId xmlns:a16="http://schemas.microsoft.com/office/drawing/2014/main" id="{28323ABF-4F7A-4AFF-EC9D-FD0EBBF512D8}"/>
              </a:ext>
            </a:extLst>
          </p:cNvPr>
          <p:cNvGrpSpPr/>
          <p:nvPr/>
        </p:nvGrpSpPr>
        <p:grpSpPr>
          <a:xfrm>
            <a:off x="3987025" y="4242985"/>
            <a:ext cx="1887794" cy="1887794"/>
            <a:chOff x="4621161" y="2360364"/>
            <a:chExt cx="1887794" cy="1887794"/>
          </a:xfrm>
        </p:grpSpPr>
        <p:pic>
          <p:nvPicPr>
            <p:cNvPr id="74" name="גרפיקה 73" descr="נורה עם מילוי מלא">
              <a:extLst>
                <a:ext uri="{FF2B5EF4-FFF2-40B4-BE49-F238E27FC236}">
                  <a16:creationId xmlns:a16="http://schemas.microsoft.com/office/drawing/2014/main" id="{0A843CEB-FDFD-F33A-2C4C-0A4E0BD32D3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621161" y="2360364"/>
              <a:ext cx="1887794" cy="1887794"/>
            </a:xfrm>
            <a:prstGeom prst="rect">
              <a:avLst/>
            </a:prstGeom>
          </p:spPr>
        </p:pic>
        <p:sp>
          <p:nvSpPr>
            <p:cNvPr id="75" name="תיבת טקסט 74">
              <a:extLst>
                <a:ext uri="{FF2B5EF4-FFF2-40B4-BE49-F238E27FC236}">
                  <a16:creationId xmlns:a16="http://schemas.microsoft.com/office/drawing/2014/main" id="{7DABD279-CE11-7431-C647-6C9AC2FDD64C}"/>
                </a:ext>
              </a:extLst>
            </p:cNvPr>
            <p:cNvSpPr txBox="1"/>
            <p:nvPr/>
          </p:nvSpPr>
          <p:spPr>
            <a:xfrm>
              <a:off x="5232251" y="2719486"/>
              <a:ext cx="683959" cy="584775"/>
            </a:xfrm>
            <a:prstGeom prst="rect">
              <a:avLst/>
            </a:prstGeom>
            <a:noFill/>
          </p:spPr>
          <p:txBody>
            <a:bodyPr wrap="square" rtlCol="1">
              <a:spAutoFit/>
            </a:bodyPr>
            <a:lstStyle/>
            <a:p>
              <a:r>
                <a:rPr lang="he-IL" sz="3200" dirty="0"/>
                <a:t>71</a:t>
              </a:r>
              <a:endParaRPr lang="he-IL" sz="2400" dirty="0"/>
            </a:p>
          </p:txBody>
        </p:sp>
      </p:grpSp>
      <p:grpSp>
        <p:nvGrpSpPr>
          <p:cNvPr id="76" name="קבוצה 75">
            <a:extLst>
              <a:ext uri="{FF2B5EF4-FFF2-40B4-BE49-F238E27FC236}">
                <a16:creationId xmlns:a16="http://schemas.microsoft.com/office/drawing/2014/main" id="{08EAFC9B-E0D4-FF7D-7E99-CADD6C85BD2F}"/>
              </a:ext>
            </a:extLst>
          </p:cNvPr>
          <p:cNvGrpSpPr/>
          <p:nvPr/>
        </p:nvGrpSpPr>
        <p:grpSpPr>
          <a:xfrm>
            <a:off x="980783" y="4372897"/>
            <a:ext cx="1887794" cy="1887794"/>
            <a:chOff x="4621161" y="2360364"/>
            <a:chExt cx="1887794" cy="1887794"/>
          </a:xfrm>
        </p:grpSpPr>
        <p:pic>
          <p:nvPicPr>
            <p:cNvPr id="77" name="גרפיקה 76" descr="נורה עם מילוי מלא">
              <a:extLst>
                <a:ext uri="{FF2B5EF4-FFF2-40B4-BE49-F238E27FC236}">
                  <a16:creationId xmlns:a16="http://schemas.microsoft.com/office/drawing/2014/main" id="{971E8374-591B-53AA-8F14-DAD7B97C2E3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621161" y="2360364"/>
              <a:ext cx="1887794" cy="1887794"/>
            </a:xfrm>
            <a:prstGeom prst="rect">
              <a:avLst/>
            </a:prstGeom>
          </p:spPr>
        </p:pic>
        <p:sp>
          <p:nvSpPr>
            <p:cNvPr id="78" name="תיבת טקסט 77">
              <a:extLst>
                <a:ext uri="{FF2B5EF4-FFF2-40B4-BE49-F238E27FC236}">
                  <a16:creationId xmlns:a16="http://schemas.microsoft.com/office/drawing/2014/main" id="{03785ABD-91B9-146B-C13B-062B0188A1F0}"/>
                </a:ext>
              </a:extLst>
            </p:cNvPr>
            <p:cNvSpPr txBox="1"/>
            <p:nvPr/>
          </p:nvSpPr>
          <p:spPr>
            <a:xfrm>
              <a:off x="5204939" y="2719486"/>
              <a:ext cx="683959" cy="584775"/>
            </a:xfrm>
            <a:prstGeom prst="rect">
              <a:avLst/>
            </a:prstGeom>
            <a:noFill/>
          </p:spPr>
          <p:txBody>
            <a:bodyPr wrap="square" rtlCol="1">
              <a:spAutoFit/>
            </a:bodyPr>
            <a:lstStyle/>
            <a:p>
              <a:r>
                <a:rPr lang="he-IL" sz="3200" dirty="0"/>
                <a:t>35</a:t>
              </a:r>
              <a:endParaRPr lang="he-IL" sz="2400" dirty="0"/>
            </a:p>
          </p:txBody>
        </p:sp>
      </p:grpSp>
      <p:grpSp>
        <p:nvGrpSpPr>
          <p:cNvPr id="80" name="קבוצה 79">
            <a:extLst>
              <a:ext uri="{FF2B5EF4-FFF2-40B4-BE49-F238E27FC236}">
                <a16:creationId xmlns:a16="http://schemas.microsoft.com/office/drawing/2014/main" id="{2867B0F1-FBA4-DA91-81F7-50A8CEED98BC}"/>
              </a:ext>
            </a:extLst>
          </p:cNvPr>
          <p:cNvGrpSpPr/>
          <p:nvPr/>
        </p:nvGrpSpPr>
        <p:grpSpPr>
          <a:xfrm>
            <a:off x="6317183" y="4355660"/>
            <a:ext cx="1887794" cy="1887794"/>
            <a:chOff x="4621161" y="2360364"/>
            <a:chExt cx="1887794" cy="1887794"/>
          </a:xfrm>
        </p:grpSpPr>
        <p:pic>
          <p:nvPicPr>
            <p:cNvPr id="81" name="גרפיקה 80" descr="נורה עם מילוי מלא">
              <a:extLst>
                <a:ext uri="{FF2B5EF4-FFF2-40B4-BE49-F238E27FC236}">
                  <a16:creationId xmlns:a16="http://schemas.microsoft.com/office/drawing/2014/main" id="{8A3898AC-93AF-596A-FDCC-EF97940D978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621161" y="2360364"/>
              <a:ext cx="1887794" cy="1887794"/>
            </a:xfrm>
            <a:prstGeom prst="rect">
              <a:avLst/>
            </a:prstGeom>
          </p:spPr>
        </p:pic>
        <p:sp>
          <p:nvSpPr>
            <p:cNvPr id="82" name="תיבת טקסט 81">
              <a:extLst>
                <a:ext uri="{FF2B5EF4-FFF2-40B4-BE49-F238E27FC236}">
                  <a16:creationId xmlns:a16="http://schemas.microsoft.com/office/drawing/2014/main" id="{5C9F2C6D-DBEB-B0CE-652D-67B8CE8286CD}"/>
                </a:ext>
              </a:extLst>
            </p:cNvPr>
            <p:cNvSpPr txBox="1"/>
            <p:nvPr/>
          </p:nvSpPr>
          <p:spPr>
            <a:xfrm>
              <a:off x="5211865" y="2719486"/>
              <a:ext cx="683959" cy="584775"/>
            </a:xfrm>
            <a:prstGeom prst="rect">
              <a:avLst/>
            </a:prstGeom>
            <a:noFill/>
          </p:spPr>
          <p:txBody>
            <a:bodyPr wrap="square" rtlCol="1">
              <a:spAutoFit/>
            </a:bodyPr>
            <a:lstStyle/>
            <a:p>
              <a:r>
                <a:rPr lang="he-IL" sz="3200" dirty="0"/>
                <a:t>80</a:t>
              </a:r>
              <a:endParaRPr lang="he-IL" sz="2400" dirty="0"/>
            </a:p>
          </p:txBody>
        </p:sp>
      </p:grpSp>
      <p:sp>
        <p:nvSpPr>
          <p:cNvPr id="83" name="אליפסה 68">
            <a:extLst>
              <a:ext uri="{FF2B5EF4-FFF2-40B4-BE49-F238E27FC236}">
                <a16:creationId xmlns:a16="http://schemas.microsoft.com/office/drawing/2014/main" id="{6480032C-02A8-CA72-15B0-21B2F8E05598}"/>
              </a:ext>
            </a:extLst>
          </p:cNvPr>
          <p:cNvSpPr/>
          <p:nvPr/>
        </p:nvSpPr>
        <p:spPr>
          <a:xfrm>
            <a:off x="6863408" y="4602107"/>
            <a:ext cx="795342" cy="880100"/>
          </a:xfrm>
          <a:custGeom>
            <a:avLst/>
            <a:gdLst>
              <a:gd name="connsiteX0" fmla="*/ 0 w 795338"/>
              <a:gd name="connsiteY0" fmla="*/ 397669 h 795338"/>
              <a:gd name="connsiteX1" fmla="*/ 397669 w 795338"/>
              <a:gd name="connsiteY1" fmla="*/ 0 h 795338"/>
              <a:gd name="connsiteX2" fmla="*/ 795338 w 795338"/>
              <a:gd name="connsiteY2" fmla="*/ 397669 h 795338"/>
              <a:gd name="connsiteX3" fmla="*/ 397669 w 795338"/>
              <a:gd name="connsiteY3" fmla="*/ 795338 h 795338"/>
              <a:gd name="connsiteX4" fmla="*/ 0 w 795338"/>
              <a:gd name="connsiteY4" fmla="*/ 397669 h 795338"/>
              <a:gd name="connsiteX0" fmla="*/ 7 w 795345"/>
              <a:gd name="connsiteY0" fmla="*/ 397669 h 865973"/>
              <a:gd name="connsiteX1" fmla="*/ 397676 w 795345"/>
              <a:gd name="connsiteY1" fmla="*/ 0 h 865973"/>
              <a:gd name="connsiteX2" fmla="*/ 795345 w 795345"/>
              <a:gd name="connsiteY2" fmla="*/ 397669 h 865973"/>
              <a:gd name="connsiteX3" fmla="*/ 389971 w 795345"/>
              <a:gd name="connsiteY3" fmla="*/ 865973 h 865973"/>
              <a:gd name="connsiteX4" fmla="*/ 7 w 795345"/>
              <a:gd name="connsiteY4" fmla="*/ 397669 h 865973"/>
              <a:gd name="connsiteX0" fmla="*/ 4 w 795342"/>
              <a:gd name="connsiteY0" fmla="*/ 397669 h 880100"/>
              <a:gd name="connsiteX1" fmla="*/ 397673 w 795342"/>
              <a:gd name="connsiteY1" fmla="*/ 0 h 880100"/>
              <a:gd name="connsiteX2" fmla="*/ 795342 w 795342"/>
              <a:gd name="connsiteY2" fmla="*/ 397669 h 880100"/>
              <a:gd name="connsiteX3" fmla="*/ 392537 w 795342"/>
              <a:gd name="connsiteY3" fmla="*/ 880100 h 880100"/>
              <a:gd name="connsiteX4" fmla="*/ 4 w 795342"/>
              <a:gd name="connsiteY4" fmla="*/ 397669 h 880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5342" h="880100">
                <a:moveTo>
                  <a:pt x="4" y="397669"/>
                </a:moveTo>
                <a:cubicBezTo>
                  <a:pt x="860" y="250986"/>
                  <a:pt x="178046" y="0"/>
                  <a:pt x="397673" y="0"/>
                </a:cubicBezTo>
                <a:cubicBezTo>
                  <a:pt x="617300" y="0"/>
                  <a:pt x="795342" y="178042"/>
                  <a:pt x="795342" y="397669"/>
                </a:cubicBezTo>
                <a:cubicBezTo>
                  <a:pt x="795342" y="617296"/>
                  <a:pt x="612164" y="880100"/>
                  <a:pt x="392537" y="880100"/>
                </a:cubicBezTo>
                <a:cubicBezTo>
                  <a:pt x="172910" y="880100"/>
                  <a:pt x="-852" y="544352"/>
                  <a:pt x="4" y="397669"/>
                </a:cubicBezTo>
                <a:close/>
              </a:path>
            </a:pathLst>
          </a:custGeom>
          <a:solidFill>
            <a:schemeClr val="accent4">
              <a:alpha val="4117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nvGrpSpPr>
          <p:cNvPr id="84" name="קבוצה 83">
            <a:extLst>
              <a:ext uri="{FF2B5EF4-FFF2-40B4-BE49-F238E27FC236}">
                <a16:creationId xmlns:a16="http://schemas.microsoft.com/office/drawing/2014/main" id="{9B1D832D-A922-B654-387E-9FF38DC5675D}"/>
              </a:ext>
            </a:extLst>
          </p:cNvPr>
          <p:cNvGrpSpPr/>
          <p:nvPr/>
        </p:nvGrpSpPr>
        <p:grpSpPr>
          <a:xfrm>
            <a:off x="9591237" y="4602107"/>
            <a:ext cx="1887794" cy="1887794"/>
            <a:chOff x="4621161" y="2360364"/>
            <a:chExt cx="1887794" cy="1887794"/>
          </a:xfrm>
        </p:grpSpPr>
        <p:pic>
          <p:nvPicPr>
            <p:cNvPr id="85" name="גרפיקה 84" descr="נורה עם מילוי מלא">
              <a:extLst>
                <a:ext uri="{FF2B5EF4-FFF2-40B4-BE49-F238E27FC236}">
                  <a16:creationId xmlns:a16="http://schemas.microsoft.com/office/drawing/2014/main" id="{2ABF6B27-47AF-3359-BEFF-7816D8CF28B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621161" y="2360364"/>
              <a:ext cx="1887794" cy="1887794"/>
            </a:xfrm>
            <a:prstGeom prst="rect">
              <a:avLst/>
            </a:prstGeom>
          </p:spPr>
        </p:pic>
        <p:sp>
          <p:nvSpPr>
            <p:cNvPr id="86" name="תיבת טקסט 85">
              <a:extLst>
                <a:ext uri="{FF2B5EF4-FFF2-40B4-BE49-F238E27FC236}">
                  <a16:creationId xmlns:a16="http://schemas.microsoft.com/office/drawing/2014/main" id="{16BE844A-FB6D-F181-4CE8-E52EF64D913C}"/>
                </a:ext>
              </a:extLst>
            </p:cNvPr>
            <p:cNvSpPr txBox="1"/>
            <p:nvPr/>
          </p:nvSpPr>
          <p:spPr>
            <a:xfrm>
              <a:off x="5221124" y="2733198"/>
              <a:ext cx="683959" cy="584775"/>
            </a:xfrm>
            <a:prstGeom prst="rect">
              <a:avLst/>
            </a:prstGeom>
            <a:noFill/>
          </p:spPr>
          <p:txBody>
            <a:bodyPr wrap="square" rtlCol="1">
              <a:spAutoFit/>
            </a:bodyPr>
            <a:lstStyle/>
            <a:p>
              <a:r>
                <a:rPr lang="he-IL" sz="3200" dirty="0"/>
                <a:t>78</a:t>
              </a:r>
              <a:endParaRPr lang="he-IL" sz="2400" dirty="0"/>
            </a:p>
          </p:txBody>
        </p:sp>
      </p:grpSp>
      <p:sp>
        <p:nvSpPr>
          <p:cNvPr id="87" name="אליפסה 68">
            <a:extLst>
              <a:ext uri="{FF2B5EF4-FFF2-40B4-BE49-F238E27FC236}">
                <a16:creationId xmlns:a16="http://schemas.microsoft.com/office/drawing/2014/main" id="{FE8C87A6-ED92-31B0-E16E-370C1A159CE3}"/>
              </a:ext>
            </a:extLst>
          </p:cNvPr>
          <p:cNvSpPr/>
          <p:nvPr/>
        </p:nvSpPr>
        <p:spPr>
          <a:xfrm>
            <a:off x="10178247" y="4859507"/>
            <a:ext cx="795342" cy="880100"/>
          </a:xfrm>
          <a:custGeom>
            <a:avLst/>
            <a:gdLst>
              <a:gd name="connsiteX0" fmla="*/ 0 w 795338"/>
              <a:gd name="connsiteY0" fmla="*/ 397669 h 795338"/>
              <a:gd name="connsiteX1" fmla="*/ 397669 w 795338"/>
              <a:gd name="connsiteY1" fmla="*/ 0 h 795338"/>
              <a:gd name="connsiteX2" fmla="*/ 795338 w 795338"/>
              <a:gd name="connsiteY2" fmla="*/ 397669 h 795338"/>
              <a:gd name="connsiteX3" fmla="*/ 397669 w 795338"/>
              <a:gd name="connsiteY3" fmla="*/ 795338 h 795338"/>
              <a:gd name="connsiteX4" fmla="*/ 0 w 795338"/>
              <a:gd name="connsiteY4" fmla="*/ 397669 h 795338"/>
              <a:gd name="connsiteX0" fmla="*/ 7 w 795345"/>
              <a:gd name="connsiteY0" fmla="*/ 397669 h 865973"/>
              <a:gd name="connsiteX1" fmla="*/ 397676 w 795345"/>
              <a:gd name="connsiteY1" fmla="*/ 0 h 865973"/>
              <a:gd name="connsiteX2" fmla="*/ 795345 w 795345"/>
              <a:gd name="connsiteY2" fmla="*/ 397669 h 865973"/>
              <a:gd name="connsiteX3" fmla="*/ 389971 w 795345"/>
              <a:gd name="connsiteY3" fmla="*/ 865973 h 865973"/>
              <a:gd name="connsiteX4" fmla="*/ 7 w 795345"/>
              <a:gd name="connsiteY4" fmla="*/ 397669 h 865973"/>
              <a:gd name="connsiteX0" fmla="*/ 4 w 795342"/>
              <a:gd name="connsiteY0" fmla="*/ 397669 h 880100"/>
              <a:gd name="connsiteX1" fmla="*/ 397673 w 795342"/>
              <a:gd name="connsiteY1" fmla="*/ 0 h 880100"/>
              <a:gd name="connsiteX2" fmla="*/ 795342 w 795342"/>
              <a:gd name="connsiteY2" fmla="*/ 397669 h 880100"/>
              <a:gd name="connsiteX3" fmla="*/ 392537 w 795342"/>
              <a:gd name="connsiteY3" fmla="*/ 880100 h 880100"/>
              <a:gd name="connsiteX4" fmla="*/ 4 w 795342"/>
              <a:gd name="connsiteY4" fmla="*/ 397669 h 880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5342" h="880100">
                <a:moveTo>
                  <a:pt x="4" y="397669"/>
                </a:moveTo>
                <a:cubicBezTo>
                  <a:pt x="860" y="250986"/>
                  <a:pt x="178046" y="0"/>
                  <a:pt x="397673" y="0"/>
                </a:cubicBezTo>
                <a:cubicBezTo>
                  <a:pt x="617300" y="0"/>
                  <a:pt x="795342" y="178042"/>
                  <a:pt x="795342" y="397669"/>
                </a:cubicBezTo>
                <a:cubicBezTo>
                  <a:pt x="795342" y="617296"/>
                  <a:pt x="612164" y="880100"/>
                  <a:pt x="392537" y="880100"/>
                </a:cubicBezTo>
                <a:cubicBezTo>
                  <a:pt x="172910" y="880100"/>
                  <a:pt x="-852" y="544352"/>
                  <a:pt x="4" y="397669"/>
                </a:cubicBezTo>
                <a:close/>
              </a:path>
            </a:pathLst>
          </a:custGeom>
          <a:solidFill>
            <a:schemeClr val="accent4">
              <a:alpha val="4117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nvGrpSpPr>
          <p:cNvPr id="88" name="קבוצה 87">
            <a:extLst>
              <a:ext uri="{FF2B5EF4-FFF2-40B4-BE49-F238E27FC236}">
                <a16:creationId xmlns:a16="http://schemas.microsoft.com/office/drawing/2014/main" id="{74C2D2B0-D81C-A4FD-EDEE-94117A677D9C}"/>
              </a:ext>
            </a:extLst>
          </p:cNvPr>
          <p:cNvGrpSpPr/>
          <p:nvPr/>
        </p:nvGrpSpPr>
        <p:grpSpPr>
          <a:xfrm>
            <a:off x="6096000" y="980813"/>
            <a:ext cx="1887794" cy="1887794"/>
            <a:chOff x="4621161" y="2360364"/>
            <a:chExt cx="1887794" cy="1887794"/>
          </a:xfrm>
        </p:grpSpPr>
        <p:pic>
          <p:nvPicPr>
            <p:cNvPr id="89" name="גרפיקה 88" descr="נורה עם מילוי מלא">
              <a:extLst>
                <a:ext uri="{FF2B5EF4-FFF2-40B4-BE49-F238E27FC236}">
                  <a16:creationId xmlns:a16="http://schemas.microsoft.com/office/drawing/2014/main" id="{1463D39F-E9F0-38C5-E6BF-67B45E538A6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621161" y="2360364"/>
              <a:ext cx="1887794" cy="1887794"/>
            </a:xfrm>
            <a:prstGeom prst="rect">
              <a:avLst/>
            </a:prstGeom>
          </p:spPr>
        </p:pic>
        <p:sp>
          <p:nvSpPr>
            <p:cNvPr id="90" name="תיבת טקסט 89">
              <a:extLst>
                <a:ext uri="{FF2B5EF4-FFF2-40B4-BE49-F238E27FC236}">
                  <a16:creationId xmlns:a16="http://schemas.microsoft.com/office/drawing/2014/main" id="{6FB84F50-1C0E-4649-A4BE-CFD34F73E644}"/>
                </a:ext>
              </a:extLst>
            </p:cNvPr>
            <p:cNvSpPr txBox="1"/>
            <p:nvPr/>
          </p:nvSpPr>
          <p:spPr>
            <a:xfrm>
              <a:off x="5193330" y="2719486"/>
              <a:ext cx="683959" cy="584775"/>
            </a:xfrm>
            <a:prstGeom prst="rect">
              <a:avLst/>
            </a:prstGeom>
            <a:noFill/>
          </p:spPr>
          <p:txBody>
            <a:bodyPr wrap="square" rtlCol="1">
              <a:spAutoFit/>
            </a:bodyPr>
            <a:lstStyle/>
            <a:p>
              <a:r>
                <a:rPr lang="he-IL" sz="3200" dirty="0"/>
                <a:t>32</a:t>
              </a:r>
              <a:endParaRPr lang="he-IL" sz="2400" dirty="0"/>
            </a:p>
          </p:txBody>
        </p:sp>
      </p:grpSp>
      <p:sp>
        <p:nvSpPr>
          <p:cNvPr id="91" name="אליפסה 68">
            <a:extLst>
              <a:ext uri="{FF2B5EF4-FFF2-40B4-BE49-F238E27FC236}">
                <a16:creationId xmlns:a16="http://schemas.microsoft.com/office/drawing/2014/main" id="{FA2D29D7-B352-17CE-8967-A160F313B62C}"/>
              </a:ext>
            </a:extLst>
          </p:cNvPr>
          <p:cNvSpPr/>
          <p:nvPr/>
        </p:nvSpPr>
        <p:spPr>
          <a:xfrm>
            <a:off x="6668169" y="1177401"/>
            <a:ext cx="795342" cy="880100"/>
          </a:xfrm>
          <a:custGeom>
            <a:avLst/>
            <a:gdLst>
              <a:gd name="connsiteX0" fmla="*/ 0 w 795338"/>
              <a:gd name="connsiteY0" fmla="*/ 397669 h 795338"/>
              <a:gd name="connsiteX1" fmla="*/ 397669 w 795338"/>
              <a:gd name="connsiteY1" fmla="*/ 0 h 795338"/>
              <a:gd name="connsiteX2" fmla="*/ 795338 w 795338"/>
              <a:gd name="connsiteY2" fmla="*/ 397669 h 795338"/>
              <a:gd name="connsiteX3" fmla="*/ 397669 w 795338"/>
              <a:gd name="connsiteY3" fmla="*/ 795338 h 795338"/>
              <a:gd name="connsiteX4" fmla="*/ 0 w 795338"/>
              <a:gd name="connsiteY4" fmla="*/ 397669 h 795338"/>
              <a:gd name="connsiteX0" fmla="*/ 7 w 795345"/>
              <a:gd name="connsiteY0" fmla="*/ 397669 h 865973"/>
              <a:gd name="connsiteX1" fmla="*/ 397676 w 795345"/>
              <a:gd name="connsiteY1" fmla="*/ 0 h 865973"/>
              <a:gd name="connsiteX2" fmla="*/ 795345 w 795345"/>
              <a:gd name="connsiteY2" fmla="*/ 397669 h 865973"/>
              <a:gd name="connsiteX3" fmla="*/ 389971 w 795345"/>
              <a:gd name="connsiteY3" fmla="*/ 865973 h 865973"/>
              <a:gd name="connsiteX4" fmla="*/ 7 w 795345"/>
              <a:gd name="connsiteY4" fmla="*/ 397669 h 865973"/>
              <a:gd name="connsiteX0" fmla="*/ 4 w 795342"/>
              <a:gd name="connsiteY0" fmla="*/ 397669 h 880100"/>
              <a:gd name="connsiteX1" fmla="*/ 397673 w 795342"/>
              <a:gd name="connsiteY1" fmla="*/ 0 h 880100"/>
              <a:gd name="connsiteX2" fmla="*/ 795342 w 795342"/>
              <a:gd name="connsiteY2" fmla="*/ 397669 h 880100"/>
              <a:gd name="connsiteX3" fmla="*/ 392537 w 795342"/>
              <a:gd name="connsiteY3" fmla="*/ 880100 h 880100"/>
              <a:gd name="connsiteX4" fmla="*/ 4 w 795342"/>
              <a:gd name="connsiteY4" fmla="*/ 397669 h 880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5342" h="880100">
                <a:moveTo>
                  <a:pt x="4" y="397669"/>
                </a:moveTo>
                <a:cubicBezTo>
                  <a:pt x="860" y="250986"/>
                  <a:pt x="178046" y="0"/>
                  <a:pt x="397673" y="0"/>
                </a:cubicBezTo>
                <a:cubicBezTo>
                  <a:pt x="617300" y="0"/>
                  <a:pt x="795342" y="178042"/>
                  <a:pt x="795342" y="397669"/>
                </a:cubicBezTo>
                <a:cubicBezTo>
                  <a:pt x="795342" y="617296"/>
                  <a:pt x="612164" y="880100"/>
                  <a:pt x="392537" y="880100"/>
                </a:cubicBezTo>
                <a:cubicBezTo>
                  <a:pt x="172910" y="880100"/>
                  <a:pt x="-852" y="544352"/>
                  <a:pt x="4" y="397669"/>
                </a:cubicBezTo>
                <a:close/>
              </a:path>
            </a:pathLst>
          </a:custGeom>
          <a:solidFill>
            <a:schemeClr val="accent4">
              <a:alpha val="4117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nvGrpSpPr>
          <p:cNvPr id="92" name="קבוצה 91">
            <a:extLst>
              <a:ext uri="{FF2B5EF4-FFF2-40B4-BE49-F238E27FC236}">
                <a16:creationId xmlns:a16="http://schemas.microsoft.com/office/drawing/2014/main" id="{30C01E7D-624D-9875-CEC6-D02E76B9AE0A}"/>
              </a:ext>
            </a:extLst>
          </p:cNvPr>
          <p:cNvGrpSpPr/>
          <p:nvPr/>
        </p:nvGrpSpPr>
        <p:grpSpPr>
          <a:xfrm>
            <a:off x="9589283" y="1793662"/>
            <a:ext cx="1887794" cy="1887794"/>
            <a:chOff x="4621161" y="2360364"/>
            <a:chExt cx="1887794" cy="1887794"/>
          </a:xfrm>
        </p:grpSpPr>
        <p:pic>
          <p:nvPicPr>
            <p:cNvPr id="93" name="גרפיקה 92" descr="נורה עם מילוי מלא">
              <a:extLst>
                <a:ext uri="{FF2B5EF4-FFF2-40B4-BE49-F238E27FC236}">
                  <a16:creationId xmlns:a16="http://schemas.microsoft.com/office/drawing/2014/main" id="{590EC1F9-A259-D0E7-3490-B96B8344C64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621161" y="2360364"/>
              <a:ext cx="1887794" cy="1887794"/>
            </a:xfrm>
            <a:prstGeom prst="rect">
              <a:avLst/>
            </a:prstGeom>
          </p:spPr>
        </p:pic>
        <p:sp>
          <p:nvSpPr>
            <p:cNvPr id="94" name="תיבת טקסט 93">
              <a:extLst>
                <a:ext uri="{FF2B5EF4-FFF2-40B4-BE49-F238E27FC236}">
                  <a16:creationId xmlns:a16="http://schemas.microsoft.com/office/drawing/2014/main" id="{C32DD393-9C84-6860-BC95-CDC246B9B1B1}"/>
                </a:ext>
              </a:extLst>
            </p:cNvPr>
            <p:cNvSpPr txBox="1"/>
            <p:nvPr/>
          </p:nvSpPr>
          <p:spPr>
            <a:xfrm>
              <a:off x="5163462" y="2719486"/>
              <a:ext cx="683959" cy="584775"/>
            </a:xfrm>
            <a:prstGeom prst="rect">
              <a:avLst/>
            </a:prstGeom>
            <a:noFill/>
          </p:spPr>
          <p:txBody>
            <a:bodyPr wrap="square" rtlCol="1">
              <a:spAutoFit/>
            </a:bodyPr>
            <a:lstStyle/>
            <a:p>
              <a:r>
                <a:rPr lang="he-IL" sz="3200" dirty="0"/>
                <a:t>66</a:t>
              </a:r>
              <a:endParaRPr lang="he-IL" sz="2400" dirty="0"/>
            </a:p>
          </p:txBody>
        </p:sp>
      </p:grpSp>
      <p:sp>
        <p:nvSpPr>
          <p:cNvPr id="95" name="אליפסה 68">
            <a:extLst>
              <a:ext uri="{FF2B5EF4-FFF2-40B4-BE49-F238E27FC236}">
                <a16:creationId xmlns:a16="http://schemas.microsoft.com/office/drawing/2014/main" id="{FEC1AD11-6F4D-9C2D-781C-8204BE1E4C63}"/>
              </a:ext>
            </a:extLst>
          </p:cNvPr>
          <p:cNvSpPr/>
          <p:nvPr/>
        </p:nvSpPr>
        <p:spPr>
          <a:xfrm>
            <a:off x="10092770" y="2005121"/>
            <a:ext cx="795342" cy="880100"/>
          </a:xfrm>
          <a:custGeom>
            <a:avLst/>
            <a:gdLst>
              <a:gd name="connsiteX0" fmla="*/ 0 w 795338"/>
              <a:gd name="connsiteY0" fmla="*/ 397669 h 795338"/>
              <a:gd name="connsiteX1" fmla="*/ 397669 w 795338"/>
              <a:gd name="connsiteY1" fmla="*/ 0 h 795338"/>
              <a:gd name="connsiteX2" fmla="*/ 795338 w 795338"/>
              <a:gd name="connsiteY2" fmla="*/ 397669 h 795338"/>
              <a:gd name="connsiteX3" fmla="*/ 397669 w 795338"/>
              <a:gd name="connsiteY3" fmla="*/ 795338 h 795338"/>
              <a:gd name="connsiteX4" fmla="*/ 0 w 795338"/>
              <a:gd name="connsiteY4" fmla="*/ 397669 h 795338"/>
              <a:gd name="connsiteX0" fmla="*/ 7 w 795345"/>
              <a:gd name="connsiteY0" fmla="*/ 397669 h 865973"/>
              <a:gd name="connsiteX1" fmla="*/ 397676 w 795345"/>
              <a:gd name="connsiteY1" fmla="*/ 0 h 865973"/>
              <a:gd name="connsiteX2" fmla="*/ 795345 w 795345"/>
              <a:gd name="connsiteY2" fmla="*/ 397669 h 865973"/>
              <a:gd name="connsiteX3" fmla="*/ 389971 w 795345"/>
              <a:gd name="connsiteY3" fmla="*/ 865973 h 865973"/>
              <a:gd name="connsiteX4" fmla="*/ 7 w 795345"/>
              <a:gd name="connsiteY4" fmla="*/ 397669 h 865973"/>
              <a:gd name="connsiteX0" fmla="*/ 4 w 795342"/>
              <a:gd name="connsiteY0" fmla="*/ 397669 h 880100"/>
              <a:gd name="connsiteX1" fmla="*/ 397673 w 795342"/>
              <a:gd name="connsiteY1" fmla="*/ 0 h 880100"/>
              <a:gd name="connsiteX2" fmla="*/ 795342 w 795342"/>
              <a:gd name="connsiteY2" fmla="*/ 397669 h 880100"/>
              <a:gd name="connsiteX3" fmla="*/ 392537 w 795342"/>
              <a:gd name="connsiteY3" fmla="*/ 880100 h 880100"/>
              <a:gd name="connsiteX4" fmla="*/ 4 w 795342"/>
              <a:gd name="connsiteY4" fmla="*/ 397669 h 880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5342" h="880100">
                <a:moveTo>
                  <a:pt x="4" y="397669"/>
                </a:moveTo>
                <a:cubicBezTo>
                  <a:pt x="860" y="250986"/>
                  <a:pt x="178046" y="0"/>
                  <a:pt x="397673" y="0"/>
                </a:cubicBezTo>
                <a:cubicBezTo>
                  <a:pt x="617300" y="0"/>
                  <a:pt x="795342" y="178042"/>
                  <a:pt x="795342" y="397669"/>
                </a:cubicBezTo>
                <a:cubicBezTo>
                  <a:pt x="795342" y="617296"/>
                  <a:pt x="612164" y="880100"/>
                  <a:pt x="392537" y="880100"/>
                </a:cubicBezTo>
                <a:cubicBezTo>
                  <a:pt x="172910" y="880100"/>
                  <a:pt x="-852" y="544352"/>
                  <a:pt x="4" y="397669"/>
                </a:cubicBezTo>
                <a:close/>
              </a:path>
            </a:pathLst>
          </a:custGeom>
          <a:solidFill>
            <a:schemeClr val="accent4">
              <a:alpha val="4117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79866202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6"/>
                    </p:tgtEl>
                  </p:cond>
                </p:stCondLst>
                <p:endSync evt="end" delay="0">
                  <p:rtn val="all"/>
                </p:endSync>
                <p:childTnLst>
                  <p:par>
                    <p:cTn id="3" fill="hold">
                      <p:stCondLst>
                        <p:cond delay="0"/>
                      </p:stCondLst>
                      <p:childTnLst>
                        <p:par>
                          <p:cTn id="4" fill="hold">
                            <p:stCondLst>
                              <p:cond delay="0"/>
                            </p:stCondLst>
                            <p:childTnLst>
                              <p:par>
                                <p:cTn id="5" presetID="32" presetClass="emph" presetSubtype="0" fill="hold" nodeType="withEffect">
                                  <p:stCondLst>
                                    <p:cond delay="0"/>
                                  </p:stCondLst>
                                  <p:childTnLst>
                                    <p:animRot by="120000">
                                      <p:cBhvr>
                                        <p:cTn id="6" dur="100" fill="hold">
                                          <p:stCondLst>
                                            <p:cond delay="0"/>
                                          </p:stCondLst>
                                        </p:cTn>
                                        <p:tgtEl>
                                          <p:spTgt spid="66"/>
                                        </p:tgtEl>
                                        <p:attrNameLst>
                                          <p:attrName>r</p:attrName>
                                        </p:attrNameLst>
                                      </p:cBhvr>
                                    </p:animRot>
                                    <p:animRot by="-240000">
                                      <p:cBhvr>
                                        <p:cTn id="7" dur="200" fill="hold">
                                          <p:stCondLst>
                                            <p:cond delay="200"/>
                                          </p:stCondLst>
                                        </p:cTn>
                                        <p:tgtEl>
                                          <p:spTgt spid="66"/>
                                        </p:tgtEl>
                                        <p:attrNameLst>
                                          <p:attrName>r</p:attrName>
                                        </p:attrNameLst>
                                      </p:cBhvr>
                                    </p:animRot>
                                    <p:animRot by="240000">
                                      <p:cBhvr>
                                        <p:cTn id="8" dur="200" fill="hold">
                                          <p:stCondLst>
                                            <p:cond delay="400"/>
                                          </p:stCondLst>
                                        </p:cTn>
                                        <p:tgtEl>
                                          <p:spTgt spid="66"/>
                                        </p:tgtEl>
                                        <p:attrNameLst>
                                          <p:attrName>r</p:attrName>
                                        </p:attrNameLst>
                                      </p:cBhvr>
                                    </p:animRot>
                                    <p:animRot by="-240000">
                                      <p:cBhvr>
                                        <p:cTn id="9" dur="200" fill="hold">
                                          <p:stCondLst>
                                            <p:cond delay="600"/>
                                          </p:stCondLst>
                                        </p:cTn>
                                        <p:tgtEl>
                                          <p:spTgt spid="66"/>
                                        </p:tgtEl>
                                        <p:attrNameLst>
                                          <p:attrName>r</p:attrName>
                                        </p:attrNameLst>
                                      </p:cBhvr>
                                    </p:animRot>
                                    <p:animRot by="120000">
                                      <p:cBhvr>
                                        <p:cTn id="10" dur="200" fill="hold">
                                          <p:stCondLst>
                                            <p:cond delay="800"/>
                                          </p:stCondLst>
                                        </p:cTn>
                                        <p:tgtEl>
                                          <p:spTgt spid="66"/>
                                        </p:tgtEl>
                                        <p:attrNameLst>
                                          <p:attrName>r</p:attrName>
                                        </p:attrNameLst>
                                      </p:cBhvr>
                                    </p:animRot>
                                  </p:childTnLst>
                                </p:cTn>
                              </p:par>
                            </p:childTnLst>
                          </p:cTn>
                        </p:par>
                      </p:childTnLst>
                    </p:cTn>
                  </p:par>
                </p:childTnLst>
              </p:cTn>
              <p:nextCondLst>
                <p:cond evt="onClick" delay="0">
                  <p:tgtEl>
                    <p:spTgt spid="66"/>
                  </p:tgtEl>
                </p:cond>
              </p:nextCondLst>
            </p:seq>
            <p:seq concurrent="1" nextAc="seek">
              <p:cTn id="11" restart="whenNotActive" fill="hold" evtFilter="cancelBubble" nodeType="interactiveSeq">
                <p:stCondLst>
                  <p:cond evt="onClick" delay="0">
                    <p:tgtEl>
                      <p:spTgt spid="9"/>
                    </p:tgtEl>
                  </p:cond>
                </p:stCondLst>
                <p:endSync evt="end" delay="0">
                  <p:rtn val="all"/>
                </p:endSync>
                <p:childTnLst>
                  <p:par>
                    <p:cTn id="12" fill="hold">
                      <p:stCondLst>
                        <p:cond delay="0"/>
                      </p:stCondLst>
                      <p:childTnLst>
                        <p:par>
                          <p:cTn id="13" fill="hold">
                            <p:stCondLst>
                              <p:cond delay="0"/>
                            </p:stCondLst>
                            <p:childTnLst>
                              <p:par>
                                <p:cTn id="14" presetID="1" presetClass="entr" presetSubtype="0" fill="hold" grpId="0" nodeType="withEffect">
                                  <p:stCondLst>
                                    <p:cond delay="0"/>
                                  </p:stCondLst>
                                  <p:childTnLst>
                                    <p:set>
                                      <p:cBhvr>
                                        <p:cTn id="15" dur="1" fill="hold">
                                          <p:stCondLst>
                                            <p:cond delay="0"/>
                                          </p:stCondLst>
                                        </p:cTn>
                                        <p:tgtEl>
                                          <p:spTgt spid="69"/>
                                        </p:tgtEl>
                                        <p:attrNameLst>
                                          <p:attrName>style.visibility</p:attrName>
                                        </p:attrNameLst>
                                      </p:cBhvr>
                                      <p:to>
                                        <p:strVal val="visible"/>
                                      </p:to>
                                    </p:set>
                                  </p:childTnLst>
                                </p:cTn>
                              </p:par>
                            </p:childTnLst>
                          </p:cTn>
                        </p:par>
                      </p:childTnLst>
                    </p:cTn>
                  </p:par>
                </p:childTnLst>
              </p:cTn>
              <p:nextCondLst>
                <p:cond evt="onClick" delay="0">
                  <p:tgtEl>
                    <p:spTgt spid="9"/>
                  </p:tgtEl>
                </p:cond>
              </p:nextCondLst>
            </p:seq>
            <p:seq concurrent="1" nextAc="seek">
              <p:cTn id="16" restart="whenNotActive" fill="hold" evtFilter="cancelBubble" nodeType="interactiveSeq">
                <p:stCondLst>
                  <p:cond evt="onClick" delay="0">
                    <p:tgtEl>
                      <p:spTgt spid="70"/>
                    </p:tgtEl>
                  </p:cond>
                </p:stCondLst>
                <p:endSync evt="end" delay="0">
                  <p:rtn val="all"/>
                </p:endSync>
                <p:childTnLst>
                  <p:par>
                    <p:cTn id="17" fill="hold">
                      <p:stCondLst>
                        <p:cond delay="0"/>
                      </p:stCondLst>
                      <p:childTnLst>
                        <p:par>
                          <p:cTn id="18" fill="hold">
                            <p:stCondLst>
                              <p:cond delay="0"/>
                            </p:stCondLst>
                            <p:childTnLst>
                              <p:par>
                                <p:cTn id="19" presetID="32" presetClass="emph" presetSubtype="0" fill="hold" nodeType="withEffect">
                                  <p:stCondLst>
                                    <p:cond delay="0"/>
                                  </p:stCondLst>
                                  <p:childTnLst>
                                    <p:animRot by="120000">
                                      <p:cBhvr>
                                        <p:cTn id="20" dur="100" fill="hold">
                                          <p:stCondLst>
                                            <p:cond delay="0"/>
                                          </p:stCondLst>
                                        </p:cTn>
                                        <p:tgtEl>
                                          <p:spTgt spid="70"/>
                                        </p:tgtEl>
                                        <p:attrNameLst>
                                          <p:attrName>r</p:attrName>
                                        </p:attrNameLst>
                                      </p:cBhvr>
                                    </p:animRot>
                                    <p:animRot by="-240000">
                                      <p:cBhvr>
                                        <p:cTn id="21" dur="200" fill="hold">
                                          <p:stCondLst>
                                            <p:cond delay="200"/>
                                          </p:stCondLst>
                                        </p:cTn>
                                        <p:tgtEl>
                                          <p:spTgt spid="70"/>
                                        </p:tgtEl>
                                        <p:attrNameLst>
                                          <p:attrName>r</p:attrName>
                                        </p:attrNameLst>
                                      </p:cBhvr>
                                    </p:animRot>
                                    <p:animRot by="240000">
                                      <p:cBhvr>
                                        <p:cTn id="22" dur="200" fill="hold">
                                          <p:stCondLst>
                                            <p:cond delay="400"/>
                                          </p:stCondLst>
                                        </p:cTn>
                                        <p:tgtEl>
                                          <p:spTgt spid="70"/>
                                        </p:tgtEl>
                                        <p:attrNameLst>
                                          <p:attrName>r</p:attrName>
                                        </p:attrNameLst>
                                      </p:cBhvr>
                                    </p:animRot>
                                    <p:animRot by="-240000">
                                      <p:cBhvr>
                                        <p:cTn id="23" dur="200" fill="hold">
                                          <p:stCondLst>
                                            <p:cond delay="600"/>
                                          </p:stCondLst>
                                        </p:cTn>
                                        <p:tgtEl>
                                          <p:spTgt spid="70"/>
                                        </p:tgtEl>
                                        <p:attrNameLst>
                                          <p:attrName>r</p:attrName>
                                        </p:attrNameLst>
                                      </p:cBhvr>
                                    </p:animRot>
                                    <p:animRot by="120000">
                                      <p:cBhvr>
                                        <p:cTn id="24" dur="200" fill="hold">
                                          <p:stCondLst>
                                            <p:cond delay="800"/>
                                          </p:stCondLst>
                                        </p:cTn>
                                        <p:tgtEl>
                                          <p:spTgt spid="70"/>
                                        </p:tgtEl>
                                        <p:attrNameLst>
                                          <p:attrName>r</p:attrName>
                                        </p:attrNameLst>
                                      </p:cBhvr>
                                    </p:animRot>
                                  </p:childTnLst>
                                </p:cTn>
                              </p:par>
                            </p:childTnLst>
                          </p:cTn>
                        </p:par>
                      </p:childTnLst>
                    </p:cTn>
                  </p:par>
                </p:childTnLst>
              </p:cTn>
              <p:nextCondLst>
                <p:cond evt="onClick" delay="0">
                  <p:tgtEl>
                    <p:spTgt spid="70"/>
                  </p:tgtEl>
                </p:cond>
              </p:nextCondLst>
            </p:seq>
            <p:seq concurrent="1" nextAc="seek">
              <p:cTn id="25" restart="whenNotActive" fill="hold" evtFilter="cancelBubble" nodeType="interactiveSeq">
                <p:stCondLst>
                  <p:cond evt="onClick" delay="0">
                    <p:tgtEl>
                      <p:spTgt spid="73"/>
                    </p:tgtEl>
                  </p:cond>
                </p:stCondLst>
                <p:endSync evt="end" delay="0">
                  <p:rtn val="all"/>
                </p:endSync>
                <p:childTnLst>
                  <p:par>
                    <p:cTn id="26" fill="hold">
                      <p:stCondLst>
                        <p:cond delay="0"/>
                      </p:stCondLst>
                      <p:childTnLst>
                        <p:par>
                          <p:cTn id="27" fill="hold">
                            <p:stCondLst>
                              <p:cond delay="0"/>
                            </p:stCondLst>
                            <p:childTnLst>
                              <p:par>
                                <p:cTn id="28" presetID="32" presetClass="emph" presetSubtype="0" fill="hold" nodeType="withEffect">
                                  <p:stCondLst>
                                    <p:cond delay="0"/>
                                  </p:stCondLst>
                                  <p:childTnLst>
                                    <p:animRot by="120000">
                                      <p:cBhvr>
                                        <p:cTn id="29" dur="100" fill="hold">
                                          <p:stCondLst>
                                            <p:cond delay="0"/>
                                          </p:stCondLst>
                                        </p:cTn>
                                        <p:tgtEl>
                                          <p:spTgt spid="73"/>
                                        </p:tgtEl>
                                        <p:attrNameLst>
                                          <p:attrName>r</p:attrName>
                                        </p:attrNameLst>
                                      </p:cBhvr>
                                    </p:animRot>
                                    <p:animRot by="-240000">
                                      <p:cBhvr>
                                        <p:cTn id="30" dur="200" fill="hold">
                                          <p:stCondLst>
                                            <p:cond delay="200"/>
                                          </p:stCondLst>
                                        </p:cTn>
                                        <p:tgtEl>
                                          <p:spTgt spid="73"/>
                                        </p:tgtEl>
                                        <p:attrNameLst>
                                          <p:attrName>r</p:attrName>
                                        </p:attrNameLst>
                                      </p:cBhvr>
                                    </p:animRot>
                                    <p:animRot by="240000">
                                      <p:cBhvr>
                                        <p:cTn id="31" dur="200" fill="hold">
                                          <p:stCondLst>
                                            <p:cond delay="400"/>
                                          </p:stCondLst>
                                        </p:cTn>
                                        <p:tgtEl>
                                          <p:spTgt spid="73"/>
                                        </p:tgtEl>
                                        <p:attrNameLst>
                                          <p:attrName>r</p:attrName>
                                        </p:attrNameLst>
                                      </p:cBhvr>
                                    </p:animRot>
                                    <p:animRot by="-240000">
                                      <p:cBhvr>
                                        <p:cTn id="32" dur="200" fill="hold">
                                          <p:stCondLst>
                                            <p:cond delay="600"/>
                                          </p:stCondLst>
                                        </p:cTn>
                                        <p:tgtEl>
                                          <p:spTgt spid="73"/>
                                        </p:tgtEl>
                                        <p:attrNameLst>
                                          <p:attrName>r</p:attrName>
                                        </p:attrNameLst>
                                      </p:cBhvr>
                                    </p:animRot>
                                    <p:animRot by="120000">
                                      <p:cBhvr>
                                        <p:cTn id="33" dur="200" fill="hold">
                                          <p:stCondLst>
                                            <p:cond delay="800"/>
                                          </p:stCondLst>
                                        </p:cTn>
                                        <p:tgtEl>
                                          <p:spTgt spid="73"/>
                                        </p:tgtEl>
                                        <p:attrNameLst>
                                          <p:attrName>r</p:attrName>
                                        </p:attrNameLst>
                                      </p:cBhvr>
                                    </p:animRot>
                                  </p:childTnLst>
                                </p:cTn>
                              </p:par>
                            </p:childTnLst>
                          </p:cTn>
                        </p:par>
                      </p:childTnLst>
                    </p:cTn>
                  </p:par>
                </p:childTnLst>
              </p:cTn>
              <p:nextCondLst>
                <p:cond evt="onClick" delay="0">
                  <p:tgtEl>
                    <p:spTgt spid="73"/>
                  </p:tgtEl>
                </p:cond>
              </p:nextCondLst>
            </p:seq>
            <p:seq concurrent="1" nextAc="seek">
              <p:cTn id="34" restart="whenNotActive" fill="hold" evtFilter="cancelBubble" nodeType="interactiveSeq">
                <p:stCondLst>
                  <p:cond evt="onClick" delay="0">
                    <p:tgtEl>
                      <p:spTgt spid="76"/>
                    </p:tgtEl>
                  </p:cond>
                </p:stCondLst>
                <p:endSync evt="end" delay="0">
                  <p:rtn val="all"/>
                </p:endSync>
                <p:childTnLst>
                  <p:par>
                    <p:cTn id="35" fill="hold">
                      <p:stCondLst>
                        <p:cond delay="0"/>
                      </p:stCondLst>
                      <p:childTnLst>
                        <p:par>
                          <p:cTn id="36" fill="hold">
                            <p:stCondLst>
                              <p:cond delay="0"/>
                            </p:stCondLst>
                            <p:childTnLst>
                              <p:par>
                                <p:cTn id="37" presetID="32" presetClass="emph" presetSubtype="0" fill="hold" nodeType="withEffect">
                                  <p:stCondLst>
                                    <p:cond delay="0"/>
                                  </p:stCondLst>
                                  <p:childTnLst>
                                    <p:animRot by="120000">
                                      <p:cBhvr>
                                        <p:cTn id="38" dur="100" fill="hold">
                                          <p:stCondLst>
                                            <p:cond delay="0"/>
                                          </p:stCondLst>
                                        </p:cTn>
                                        <p:tgtEl>
                                          <p:spTgt spid="76"/>
                                        </p:tgtEl>
                                        <p:attrNameLst>
                                          <p:attrName>r</p:attrName>
                                        </p:attrNameLst>
                                      </p:cBhvr>
                                    </p:animRot>
                                    <p:animRot by="-240000">
                                      <p:cBhvr>
                                        <p:cTn id="39" dur="200" fill="hold">
                                          <p:stCondLst>
                                            <p:cond delay="200"/>
                                          </p:stCondLst>
                                        </p:cTn>
                                        <p:tgtEl>
                                          <p:spTgt spid="76"/>
                                        </p:tgtEl>
                                        <p:attrNameLst>
                                          <p:attrName>r</p:attrName>
                                        </p:attrNameLst>
                                      </p:cBhvr>
                                    </p:animRot>
                                    <p:animRot by="240000">
                                      <p:cBhvr>
                                        <p:cTn id="40" dur="200" fill="hold">
                                          <p:stCondLst>
                                            <p:cond delay="400"/>
                                          </p:stCondLst>
                                        </p:cTn>
                                        <p:tgtEl>
                                          <p:spTgt spid="76"/>
                                        </p:tgtEl>
                                        <p:attrNameLst>
                                          <p:attrName>r</p:attrName>
                                        </p:attrNameLst>
                                      </p:cBhvr>
                                    </p:animRot>
                                    <p:animRot by="-240000">
                                      <p:cBhvr>
                                        <p:cTn id="41" dur="200" fill="hold">
                                          <p:stCondLst>
                                            <p:cond delay="600"/>
                                          </p:stCondLst>
                                        </p:cTn>
                                        <p:tgtEl>
                                          <p:spTgt spid="76"/>
                                        </p:tgtEl>
                                        <p:attrNameLst>
                                          <p:attrName>r</p:attrName>
                                        </p:attrNameLst>
                                      </p:cBhvr>
                                    </p:animRot>
                                    <p:animRot by="120000">
                                      <p:cBhvr>
                                        <p:cTn id="42" dur="200" fill="hold">
                                          <p:stCondLst>
                                            <p:cond delay="800"/>
                                          </p:stCondLst>
                                        </p:cTn>
                                        <p:tgtEl>
                                          <p:spTgt spid="76"/>
                                        </p:tgtEl>
                                        <p:attrNameLst>
                                          <p:attrName>r</p:attrName>
                                        </p:attrNameLst>
                                      </p:cBhvr>
                                    </p:animRot>
                                  </p:childTnLst>
                                </p:cTn>
                              </p:par>
                            </p:childTnLst>
                          </p:cTn>
                        </p:par>
                      </p:childTnLst>
                    </p:cTn>
                  </p:par>
                </p:childTnLst>
              </p:cTn>
              <p:nextCondLst>
                <p:cond evt="onClick" delay="0">
                  <p:tgtEl>
                    <p:spTgt spid="76"/>
                  </p:tgtEl>
                </p:cond>
              </p:nextCondLst>
            </p:seq>
            <p:seq concurrent="1" nextAc="seek">
              <p:cTn id="43" restart="whenNotActive" fill="hold" evtFilter="cancelBubble" nodeType="interactiveSeq">
                <p:stCondLst>
                  <p:cond evt="onClick" delay="0">
                    <p:tgtEl>
                      <p:spTgt spid="80"/>
                    </p:tgtEl>
                  </p:cond>
                </p:stCondLst>
                <p:endSync evt="end" delay="0">
                  <p:rtn val="all"/>
                </p:endSync>
                <p:childTnLst>
                  <p:par>
                    <p:cTn id="44" fill="hold">
                      <p:stCondLst>
                        <p:cond delay="0"/>
                      </p:stCondLst>
                      <p:childTnLst>
                        <p:par>
                          <p:cTn id="45" fill="hold">
                            <p:stCondLst>
                              <p:cond delay="0"/>
                            </p:stCondLst>
                            <p:childTnLst>
                              <p:par>
                                <p:cTn id="46" presetID="1" presetClass="entr" presetSubtype="0" fill="hold" grpId="0" nodeType="withEffect">
                                  <p:stCondLst>
                                    <p:cond delay="0"/>
                                  </p:stCondLst>
                                  <p:childTnLst>
                                    <p:set>
                                      <p:cBhvr>
                                        <p:cTn id="47" dur="1" fill="hold">
                                          <p:stCondLst>
                                            <p:cond delay="0"/>
                                          </p:stCondLst>
                                        </p:cTn>
                                        <p:tgtEl>
                                          <p:spTgt spid="83"/>
                                        </p:tgtEl>
                                        <p:attrNameLst>
                                          <p:attrName>style.visibility</p:attrName>
                                        </p:attrNameLst>
                                      </p:cBhvr>
                                      <p:to>
                                        <p:strVal val="visible"/>
                                      </p:to>
                                    </p:set>
                                  </p:childTnLst>
                                </p:cTn>
                              </p:par>
                            </p:childTnLst>
                          </p:cTn>
                        </p:par>
                      </p:childTnLst>
                    </p:cTn>
                  </p:par>
                </p:childTnLst>
              </p:cTn>
              <p:nextCondLst>
                <p:cond evt="onClick" delay="0">
                  <p:tgtEl>
                    <p:spTgt spid="80"/>
                  </p:tgtEl>
                </p:cond>
              </p:nextCondLst>
            </p:seq>
            <p:seq concurrent="1" nextAc="seek">
              <p:cTn id="48" restart="whenNotActive" fill="hold" evtFilter="cancelBubble" nodeType="interactiveSeq">
                <p:stCondLst>
                  <p:cond evt="onClick" delay="0">
                    <p:tgtEl>
                      <p:spTgt spid="84"/>
                    </p:tgtEl>
                  </p:cond>
                </p:stCondLst>
                <p:endSync evt="end" delay="0">
                  <p:rtn val="all"/>
                </p:endSync>
                <p:childTnLst>
                  <p:par>
                    <p:cTn id="49" fill="hold">
                      <p:stCondLst>
                        <p:cond delay="0"/>
                      </p:stCondLst>
                      <p:childTnLst>
                        <p:par>
                          <p:cTn id="50" fill="hold">
                            <p:stCondLst>
                              <p:cond delay="0"/>
                            </p:stCondLst>
                            <p:childTnLst>
                              <p:par>
                                <p:cTn id="51" presetID="1" presetClass="entr" presetSubtype="0" fill="hold" grpId="0" nodeType="withEffect">
                                  <p:stCondLst>
                                    <p:cond delay="0"/>
                                  </p:stCondLst>
                                  <p:childTnLst>
                                    <p:set>
                                      <p:cBhvr>
                                        <p:cTn id="52" dur="1" fill="hold">
                                          <p:stCondLst>
                                            <p:cond delay="0"/>
                                          </p:stCondLst>
                                        </p:cTn>
                                        <p:tgtEl>
                                          <p:spTgt spid="87"/>
                                        </p:tgtEl>
                                        <p:attrNameLst>
                                          <p:attrName>style.visibility</p:attrName>
                                        </p:attrNameLst>
                                      </p:cBhvr>
                                      <p:to>
                                        <p:strVal val="visible"/>
                                      </p:to>
                                    </p:set>
                                  </p:childTnLst>
                                </p:cTn>
                              </p:par>
                            </p:childTnLst>
                          </p:cTn>
                        </p:par>
                      </p:childTnLst>
                    </p:cTn>
                  </p:par>
                </p:childTnLst>
              </p:cTn>
              <p:nextCondLst>
                <p:cond evt="onClick" delay="0">
                  <p:tgtEl>
                    <p:spTgt spid="84"/>
                  </p:tgtEl>
                </p:cond>
              </p:nextCondLst>
            </p:seq>
            <p:seq concurrent="1" nextAc="seek">
              <p:cTn id="53" restart="whenNotActive" fill="hold" evtFilter="cancelBubble" nodeType="interactiveSeq">
                <p:stCondLst>
                  <p:cond evt="onClick" delay="0">
                    <p:tgtEl>
                      <p:spTgt spid="88"/>
                    </p:tgtEl>
                  </p:cond>
                </p:stCondLst>
                <p:endSync evt="end" delay="0">
                  <p:rtn val="all"/>
                </p:endSync>
                <p:childTnLst>
                  <p:par>
                    <p:cTn id="54" fill="hold">
                      <p:stCondLst>
                        <p:cond delay="0"/>
                      </p:stCondLst>
                      <p:childTnLst>
                        <p:par>
                          <p:cTn id="55" fill="hold">
                            <p:stCondLst>
                              <p:cond delay="0"/>
                            </p:stCondLst>
                            <p:childTnLst>
                              <p:par>
                                <p:cTn id="56" presetID="1" presetClass="entr" presetSubtype="0" fill="hold" grpId="0" nodeType="withEffect">
                                  <p:stCondLst>
                                    <p:cond delay="0"/>
                                  </p:stCondLst>
                                  <p:childTnLst>
                                    <p:set>
                                      <p:cBhvr>
                                        <p:cTn id="57" dur="1" fill="hold">
                                          <p:stCondLst>
                                            <p:cond delay="0"/>
                                          </p:stCondLst>
                                        </p:cTn>
                                        <p:tgtEl>
                                          <p:spTgt spid="91"/>
                                        </p:tgtEl>
                                        <p:attrNameLst>
                                          <p:attrName>style.visibility</p:attrName>
                                        </p:attrNameLst>
                                      </p:cBhvr>
                                      <p:to>
                                        <p:strVal val="visible"/>
                                      </p:to>
                                    </p:set>
                                  </p:childTnLst>
                                </p:cTn>
                              </p:par>
                            </p:childTnLst>
                          </p:cTn>
                        </p:par>
                      </p:childTnLst>
                    </p:cTn>
                  </p:par>
                </p:childTnLst>
              </p:cTn>
              <p:nextCondLst>
                <p:cond evt="onClick" delay="0">
                  <p:tgtEl>
                    <p:spTgt spid="88"/>
                  </p:tgtEl>
                </p:cond>
              </p:nextCondLst>
            </p:seq>
            <p:seq concurrent="1" nextAc="seek">
              <p:cTn id="58" restart="whenNotActive" fill="hold" evtFilter="cancelBubble" nodeType="interactiveSeq">
                <p:stCondLst>
                  <p:cond evt="onClick" delay="0">
                    <p:tgtEl>
                      <p:spTgt spid="92"/>
                    </p:tgtEl>
                  </p:cond>
                </p:stCondLst>
                <p:endSync evt="end" delay="0">
                  <p:rtn val="all"/>
                </p:endSync>
                <p:childTnLst>
                  <p:par>
                    <p:cTn id="59" fill="hold">
                      <p:stCondLst>
                        <p:cond delay="0"/>
                      </p:stCondLst>
                      <p:childTnLst>
                        <p:par>
                          <p:cTn id="60" fill="hold">
                            <p:stCondLst>
                              <p:cond delay="0"/>
                            </p:stCondLst>
                            <p:childTnLst>
                              <p:par>
                                <p:cTn id="61" presetID="1" presetClass="entr" presetSubtype="0" fill="hold" grpId="0" nodeType="withEffect">
                                  <p:stCondLst>
                                    <p:cond delay="0"/>
                                  </p:stCondLst>
                                  <p:childTnLst>
                                    <p:set>
                                      <p:cBhvr>
                                        <p:cTn id="62" dur="1" fill="hold">
                                          <p:stCondLst>
                                            <p:cond delay="0"/>
                                          </p:stCondLst>
                                        </p:cTn>
                                        <p:tgtEl>
                                          <p:spTgt spid="95"/>
                                        </p:tgtEl>
                                        <p:attrNameLst>
                                          <p:attrName>style.visibility</p:attrName>
                                        </p:attrNameLst>
                                      </p:cBhvr>
                                      <p:to>
                                        <p:strVal val="visible"/>
                                      </p:to>
                                    </p:set>
                                  </p:childTnLst>
                                </p:cTn>
                              </p:par>
                            </p:childTnLst>
                          </p:cTn>
                        </p:par>
                      </p:childTnLst>
                    </p:cTn>
                  </p:par>
                </p:childTnLst>
              </p:cTn>
              <p:nextCondLst>
                <p:cond evt="onClick" delay="0">
                  <p:tgtEl>
                    <p:spTgt spid="92"/>
                  </p:tgtEl>
                </p:cond>
              </p:nextCondLst>
            </p:seq>
          </p:childTnLst>
        </p:cTn>
      </p:par>
    </p:tnLst>
    <p:bldLst>
      <p:bldP spid="69" grpId="0" animBg="1"/>
      <p:bldP spid="83" grpId="0" animBg="1"/>
      <p:bldP spid="87" grpId="0" animBg="1"/>
      <p:bldP spid="91" grpId="0" animBg="1"/>
      <p:bldP spid="9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תיבת טקסט 1">
            <a:extLst>
              <a:ext uri="{FF2B5EF4-FFF2-40B4-BE49-F238E27FC236}">
                <a16:creationId xmlns:a16="http://schemas.microsoft.com/office/drawing/2014/main" id="{B602E6E8-CCAA-45DF-AE0A-B50799A7C972}"/>
              </a:ext>
            </a:extLst>
          </p:cNvPr>
          <p:cNvSpPr txBox="1"/>
          <p:nvPr/>
        </p:nvSpPr>
        <p:spPr>
          <a:xfrm>
            <a:off x="1947497" y="228897"/>
            <a:ext cx="10097966" cy="523220"/>
          </a:xfrm>
          <a:prstGeom prst="rect">
            <a:avLst/>
          </a:prstGeom>
          <a:noFill/>
        </p:spPr>
        <p:txBody>
          <a:bodyPr wrap="square" rtlCol="1">
            <a:spAutoFit/>
          </a:bodyPr>
          <a:lstStyle/>
          <a:p>
            <a:r>
              <a:rPr lang="he-IL" sz="2800" dirty="0"/>
              <a:t>לַחֲצוּ עַל הַמִסְפָּרִים הַזוּגִיִים שֶנִמְצָאִים בֵּין 50 לְ־70 וְהַדְלִיקוּ אֶת הַנוּרוֹת שֶלֶֶָהֶם.</a:t>
            </a:r>
            <a:endParaRPr lang="he-IL" sz="2800" b="1" dirty="0"/>
          </a:p>
        </p:txBody>
      </p:sp>
      <p:grpSp>
        <p:nvGrpSpPr>
          <p:cNvPr id="9" name="קבוצה 8">
            <a:extLst>
              <a:ext uri="{FF2B5EF4-FFF2-40B4-BE49-F238E27FC236}">
                <a16:creationId xmlns:a16="http://schemas.microsoft.com/office/drawing/2014/main" id="{1FFC4C7F-45F9-487A-8A9E-6916E5FA1B9D}"/>
              </a:ext>
            </a:extLst>
          </p:cNvPr>
          <p:cNvGrpSpPr/>
          <p:nvPr/>
        </p:nvGrpSpPr>
        <p:grpSpPr>
          <a:xfrm>
            <a:off x="26287" y="2378437"/>
            <a:ext cx="1887794" cy="1887794"/>
            <a:chOff x="4621161" y="2360364"/>
            <a:chExt cx="1887794" cy="1887794"/>
          </a:xfrm>
        </p:grpSpPr>
        <p:pic>
          <p:nvPicPr>
            <p:cNvPr id="6" name="גרפיקה 5" descr="נורה עם מילוי מלא">
              <a:extLst>
                <a:ext uri="{FF2B5EF4-FFF2-40B4-BE49-F238E27FC236}">
                  <a16:creationId xmlns:a16="http://schemas.microsoft.com/office/drawing/2014/main" id="{9BB6CCD3-BA25-44F2-90C0-F06A840C1D0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621161" y="2360364"/>
              <a:ext cx="1887794" cy="1887794"/>
            </a:xfrm>
            <a:prstGeom prst="rect">
              <a:avLst/>
            </a:prstGeom>
          </p:spPr>
        </p:pic>
        <p:sp>
          <p:nvSpPr>
            <p:cNvPr id="8" name="תיבת טקסט 7">
              <a:extLst>
                <a:ext uri="{FF2B5EF4-FFF2-40B4-BE49-F238E27FC236}">
                  <a16:creationId xmlns:a16="http://schemas.microsoft.com/office/drawing/2014/main" id="{6A289D89-B54C-4768-8861-66609CB31676}"/>
                </a:ext>
              </a:extLst>
            </p:cNvPr>
            <p:cNvSpPr txBox="1"/>
            <p:nvPr/>
          </p:nvSpPr>
          <p:spPr>
            <a:xfrm>
              <a:off x="5163462" y="2719486"/>
              <a:ext cx="683959" cy="584775"/>
            </a:xfrm>
            <a:prstGeom prst="rect">
              <a:avLst/>
            </a:prstGeom>
            <a:noFill/>
          </p:spPr>
          <p:txBody>
            <a:bodyPr wrap="square" rtlCol="1">
              <a:spAutoFit/>
            </a:bodyPr>
            <a:lstStyle/>
            <a:p>
              <a:r>
                <a:rPr lang="he-IL" sz="3200" dirty="0"/>
                <a:t>58</a:t>
              </a:r>
              <a:endParaRPr lang="he-IL" sz="2400" dirty="0"/>
            </a:p>
          </p:txBody>
        </p:sp>
      </p:grpSp>
      <p:grpSp>
        <p:nvGrpSpPr>
          <p:cNvPr id="66" name="קבוצה 65">
            <a:extLst>
              <a:ext uri="{FF2B5EF4-FFF2-40B4-BE49-F238E27FC236}">
                <a16:creationId xmlns:a16="http://schemas.microsoft.com/office/drawing/2014/main" id="{1EEBE122-32A0-CC71-9FBF-16BFEB190256}"/>
              </a:ext>
            </a:extLst>
          </p:cNvPr>
          <p:cNvGrpSpPr/>
          <p:nvPr/>
        </p:nvGrpSpPr>
        <p:grpSpPr>
          <a:xfrm>
            <a:off x="3632254" y="2141281"/>
            <a:ext cx="1887794" cy="1887794"/>
            <a:chOff x="4621161" y="2360364"/>
            <a:chExt cx="1887794" cy="1887794"/>
          </a:xfrm>
        </p:grpSpPr>
        <p:pic>
          <p:nvPicPr>
            <p:cNvPr id="67" name="גרפיקה 66" descr="נורה עם מילוי מלא">
              <a:extLst>
                <a:ext uri="{FF2B5EF4-FFF2-40B4-BE49-F238E27FC236}">
                  <a16:creationId xmlns:a16="http://schemas.microsoft.com/office/drawing/2014/main" id="{121686E8-275B-506D-3EB6-36EE6EAA576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621161" y="2360364"/>
              <a:ext cx="1887794" cy="1887794"/>
            </a:xfrm>
            <a:prstGeom prst="rect">
              <a:avLst/>
            </a:prstGeom>
          </p:spPr>
        </p:pic>
        <p:sp>
          <p:nvSpPr>
            <p:cNvPr id="68" name="תיבת טקסט 67">
              <a:extLst>
                <a:ext uri="{FF2B5EF4-FFF2-40B4-BE49-F238E27FC236}">
                  <a16:creationId xmlns:a16="http://schemas.microsoft.com/office/drawing/2014/main" id="{37B388E9-176D-9F67-E61B-7CC37CFD8689}"/>
                </a:ext>
              </a:extLst>
            </p:cNvPr>
            <p:cNvSpPr txBox="1"/>
            <p:nvPr/>
          </p:nvSpPr>
          <p:spPr>
            <a:xfrm>
              <a:off x="5189349" y="2654130"/>
              <a:ext cx="683959" cy="584775"/>
            </a:xfrm>
            <a:prstGeom prst="rect">
              <a:avLst/>
            </a:prstGeom>
            <a:noFill/>
          </p:spPr>
          <p:txBody>
            <a:bodyPr wrap="square" rtlCol="1">
              <a:spAutoFit/>
            </a:bodyPr>
            <a:lstStyle/>
            <a:p>
              <a:r>
                <a:rPr lang="he-IL" sz="3200" dirty="0"/>
                <a:t>48</a:t>
              </a:r>
              <a:endParaRPr lang="he-IL" sz="2400" dirty="0"/>
            </a:p>
          </p:txBody>
        </p:sp>
      </p:grpSp>
      <p:sp>
        <p:nvSpPr>
          <p:cNvPr id="69" name="אליפסה 68">
            <a:extLst>
              <a:ext uri="{FF2B5EF4-FFF2-40B4-BE49-F238E27FC236}">
                <a16:creationId xmlns:a16="http://schemas.microsoft.com/office/drawing/2014/main" id="{6CEAC1E4-E5B1-633C-0992-EDC980C8A9E4}"/>
              </a:ext>
            </a:extLst>
          </p:cNvPr>
          <p:cNvSpPr/>
          <p:nvPr/>
        </p:nvSpPr>
        <p:spPr>
          <a:xfrm>
            <a:off x="549655" y="2579772"/>
            <a:ext cx="795342" cy="880100"/>
          </a:xfrm>
          <a:custGeom>
            <a:avLst/>
            <a:gdLst>
              <a:gd name="connsiteX0" fmla="*/ 0 w 795338"/>
              <a:gd name="connsiteY0" fmla="*/ 397669 h 795338"/>
              <a:gd name="connsiteX1" fmla="*/ 397669 w 795338"/>
              <a:gd name="connsiteY1" fmla="*/ 0 h 795338"/>
              <a:gd name="connsiteX2" fmla="*/ 795338 w 795338"/>
              <a:gd name="connsiteY2" fmla="*/ 397669 h 795338"/>
              <a:gd name="connsiteX3" fmla="*/ 397669 w 795338"/>
              <a:gd name="connsiteY3" fmla="*/ 795338 h 795338"/>
              <a:gd name="connsiteX4" fmla="*/ 0 w 795338"/>
              <a:gd name="connsiteY4" fmla="*/ 397669 h 795338"/>
              <a:gd name="connsiteX0" fmla="*/ 7 w 795345"/>
              <a:gd name="connsiteY0" fmla="*/ 397669 h 865973"/>
              <a:gd name="connsiteX1" fmla="*/ 397676 w 795345"/>
              <a:gd name="connsiteY1" fmla="*/ 0 h 865973"/>
              <a:gd name="connsiteX2" fmla="*/ 795345 w 795345"/>
              <a:gd name="connsiteY2" fmla="*/ 397669 h 865973"/>
              <a:gd name="connsiteX3" fmla="*/ 389971 w 795345"/>
              <a:gd name="connsiteY3" fmla="*/ 865973 h 865973"/>
              <a:gd name="connsiteX4" fmla="*/ 7 w 795345"/>
              <a:gd name="connsiteY4" fmla="*/ 397669 h 865973"/>
              <a:gd name="connsiteX0" fmla="*/ 4 w 795342"/>
              <a:gd name="connsiteY0" fmla="*/ 397669 h 880100"/>
              <a:gd name="connsiteX1" fmla="*/ 397673 w 795342"/>
              <a:gd name="connsiteY1" fmla="*/ 0 h 880100"/>
              <a:gd name="connsiteX2" fmla="*/ 795342 w 795342"/>
              <a:gd name="connsiteY2" fmla="*/ 397669 h 880100"/>
              <a:gd name="connsiteX3" fmla="*/ 392537 w 795342"/>
              <a:gd name="connsiteY3" fmla="*/ 880100 h 880100"/>
              <a:gd name="connsiteX4" fmla="*/ 4 w 795342"/>
              <a:gd name="connsiteY4" fmla="*/ 397669 h 880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5342" h="880100">
                <a:moveTo>
                  <a:pt x="4" y="397669"/>
                </a:moveTo>
                <a:cubicBezTo>
                  <a:pt x="860" y="250986"/>
                  <a:pt x="178046" y="0"/>
                  <a:pt x="397673" y="0"/>
                </a:cubicBezTo>
                <a:cubicBezTo>
                  <a:pt x="617300" y="0"/>
                  <a:pt x="795342" y="178042"/>
                  <a:pt x="795342" y="397669"/>
                </a:cubicBezTo>
                <a:cubicBezTo>
                  <a:pt x="795342" y="617296"/>
                  <a:pt x="612164" y="880100"/>
                  <a:pt x="392537" y="880100"/>
                </a:cubicBezTo>
                <a:cubicBezTo>
                  <a:pt x="172910" y="880100"/>
                  <a:pt x="-852" y="544352"/>
                  <a:pt x="4" y="397669"/>
                </a:cubicBezTo>
                <a:close/>
              </a:path>
            </a:pathLst>
          </a:custGeom>
          <a:solidFill>
            <a:schemeClr val="accent4">
              <a:alpha val="4117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dirty="0"/>
          </a:p>
        </p:txBody>
      </p:sp>
      <p:grpSp>
        <p:nvGrpSpPr>
          <p:cNvPr id="70" name="קבוצה 69">
            <a:extLst>
              <a:ext uri="{FF2B5EF4-FFF2-40B4-BE49-F238E27FC236}">
                <a16:creationId xmlns:a16="http://schemas.microsoft.com/office/drawing/2014/main" id="{A2E87C25-AFBF-1534-9CB2-70D97D393538}"/>
              </a:ext>
            </a:extLst>
          </p:cNvPr>
          <p:cNvGrpSpPr/>
          <p:nvPr/>
        </p:nvGrpSpPr>
        <p:grpSpPr>
          <a:xfrm>
            <a:off x="8204976" y="3299088"/>
            <a:ext cx="1887794" cy="1887794"/>
            <a:chOff x="4621161" y="2360364"/>
            <a:chExt cx="1887794" cy="1887794"/>
          </a:xfrm>
        </p:grpSpPr>
        <p:pic>
          <p:nvPicPr>
            <p:cNvPr id="71" name="גרפיקה 70" descr="נורה עם מילוי מלא">
              <a:extLst>
                <a:ext uri="{FF2B5EF4-FFF2-40B4-BE49-F238E27FC236}">
                  <a16:creationId xmlns:a16="http://schemas.microsoft.com/office/drawing/2014/main" id="{436EAE48-7250-3670-1793-43D9A3839F0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621161" y="2360364"/>
              <a:ext cx="1887794" cy="1887794"/>
            </a:xfrm>
            <a:prstGeom prst="rect">
              <a:avLst/>
            </a:prstGeom>
          </p:spPr>
        </p:pic>
        <p:sp>
          <p:nvSpPr>
            <p:cNvPr id="72" name="תיבת טקסט 71">
              <a:extLst>
                <a:ext uri="{FF2B5EF4-FFF2-40B4-BE49-F238E27FC236}">
                  <a16:creationId xmlns:a16="http://schemas.microsoft.com/office/drawing/2014/main" id="{83B5A203-4C15-EDBF-E177-2CCC6E884905}"/>
                </a:ext>
              </a:extLst>
            </p:cNvPr>
            <p:cNvSpPr txBox="1"/>
            <p:nvPr/>
          </p:nvSpPr>
          <p:spPr>
            <a:xfrm>
              <a:off x="5223078" y="2742732"/>
              <a:ext cx="683959" cy="584775"/>
            </a:xfrm>
            <a:prstGeom prst="rect">
              <a:avLst/>
            </a:prstGeom>
            <a:noFill/>
          </p:spPr>
          <p:txBody>
            <a:bodyPr wrap="square" rtlCol="1">
              <a:spAutoFit/>
            </a:bodyPr>
            <a:lstStyle/>
            <a:p>
              <a:r>
                <a:rPr lang="he-IL" sz="3200" dirty="0"/>
                <a:t>74</a:t>
              </a:r>
              <a:endParaRPr lang="he-IL" sz="2400" dirty="0"/>
            </a:p>
          </p:txBody>
        </p:sp>
      </p:grpSp>
      <p:grpSp>
        <p:nvGrpSpPr>
          <p:cNvPr id="73" name="קבוצה 72">
            <a:extLst>
              <a:ext uri="{FF2B5EF4-FFF2-40B4-BE49-F238E27FC236}">
                <a16:creationId xmlns:a16="http://schemas.microsoft.com/office/drawing/2014/main" id="{28323ABF-4F7A-4AFF-EC9D-FD0EBBF512D8}"/>
              </a:ext>
            </a:extLst>
          </p:cNvPr>
          <p:cNvGrpSpPr/>
          <p:nvPr/>
        </p:nvGrpSpPr>
        <p:grpSpPr>
          <a:xfrm>
            <a:off x="3987025" y="4242985"/>
            <a:ext cx="1887794" cy="1887794"/>
            <a:chOff x="4621161" y="2360364"/>
            <a:chExt cx="1887794" cy="1887794"/>
          </a:xfrm>
        </p:grpSpPr>
        <p:pic>
          <p:nvPicPr>
            <p:cNvPr id="74" name="גרפיקה 73" descr="נורה עם מילוי מלא">
              <a:extLst>
                <a:ext uri="{FF2B5EF4-FFF2-40B4-BE49-F238E27FC236}">
                  <a16:creationId xmlns:a16="http://schemas.microsoft.com/office/drawing/2014/main" id="{0A843CEB-FDFD-F33A-2C4C-0A4E0BD32D3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621161" y="2360364"/>
              <a:ext cx="1887794" cy="1887794"/>
            </a:xfrm>
            <a:prstGeom prst="rect">
              <a:avLst/>
            </a:prstGeom>
          </p:spPr>
        </p:pic>
        <p:sp>
          <p:nvSpPr>
            <p:cNvPr id="75" name="תיבת טקסט 74">
              <a:extLst>
                <a:ext uri="{FF2B5EF4-FFF2-40B4-BE49-F238E27FC236}">
                  <a16:creationId xmlns:a16="http://schemas.microsoft.com/office/drawing/2014/main" id="{7DABD279-CE11-7431-C647-6C9AC2FDD64C}"/>
                </a:ext>
              </a:extLst>
            </p:cNvPr>
            <p:cNvSpPr txBox="1"/>
            <p:nvPr/>
          </p:nvSpPr>
          <p:spPr>
            <a:xfrm>
              <a:off x="5232251" y="2719486"/>
              <a:ext cx="683959" cy="584775"/>
            </a:xfrm>
            <a:prstGeom prst="rect">
              <a:avLst/>
            </a:prstGeom>
            <a:noFill/>
          </p:spPr>
          <p:txBody>
            <a:bodyPr wrap="square" rtlCol="1">
              <a:spAutoFit/>
            </a:bodyPr>
            <a:lstStyle/>
            <a:p>
              <a:r>
                <a:rPr lang="he-IL" sz="3200" dirty="0"/>
                <a:t>71</a:t>
              </a:r>
              <a:endParaRPr lang="he-IL" sz="2400" dirty="0"/>
            </a:p>
          </p:txBody>
        </p:sp>
      </p:grpSp>
      <p:grpSp>
        <p:nvGrpSpPr>
          <p:cNvPr id="76" name="קבוצה 75">
            <a:extLst>
              <a:ext uri="{FF2B5EF4-FFF2-40B4-BE49-F238E27FC236}">
                <a16:creationId xmlns:a16="http://schemas.microsoft.com/office/drawing/2014/main" id="{08EAFC9B-E0D4-FF7D-7E99-CADD6C85BD2F}"/>
              </a:ext>
            </a:extLst>
          </p:cNvPr>
          <p:cNvGrpSpPr/>
          <p:nvPr/>
        </p:nvGrpSpPr>
        <p:grpSpPr>
          <a:xfrm>
            <a:off x="980783" y="4372897"/>
            <a:ext cx="1887794" cy="1887794"/>
            <a:chOff x="4621161" y="2360364"/>
            <a:chExt cx="1887794" cy="1887794"/>
          </a:xfrm>
        </p:grpSpPr>
        <p:pic>
          <p:nvPicPr>
            <p:cNvPr id="77" name="גרפיקה 76" descr="נורה עם מילוי מלא">
              <a:extLst>
                <a:ext uri="{FF2B5EF4-FFF2-40B4-BE49-F238E27FC236}">
                  <a16:creationId xmlns:a16="http://schemas.microsoft.com/office/drawing/2014/main" id="{971E8374-591B-53AA-8F14-DAD7B97C2E3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621161" y="2360364"/>
              <a:ext cx="1887794" cy="1887794"/>
            </a:xfrm>
            <a:prstGeom prst="rect">
              <a:avLst/>
            </a:prstGeom>
          </p:spPr>
        </p:pic>
        <p:sp>
          <p:nvSpPr>
            <p:cNvPr id="78" name="תיבת טקסט 77">
              <a:extLst>
                <a:ext uri="{FF2B5EF4-FFF2-40B4-BE49-F238E27FC236}">
                  <a16:creationId xmlns:a16="http://schemas.microsoft.com/office/drawing/2014/main" id="{03785ABD-91B9-146B-C13B-062B0188A1F0}"/>
                </a:ext>
              </a:extLst>
            </p:cNvPr>
            <p:cNvSpPr txBox="1"/>
            <p:nvPr/>
          </p:nvSpPr>
          <p:spPr>
            <a:xfrm>
              <a:off x="5204939" y="2719486"/>
              <a:ext cx="683959" cy="584775"/>
            </a:xfrm>
            <a:prstGeom prst="rect">
              <a:avLst/>
            </a:prstGeom>
            <a:noFill/>
          </p:spPr>
          <p:txBody>
            <a:bodyPr wrap="square" rtlCol="1">
              <a:spAutoFit/>
            </a:bodyPr>
            <a:lstStyle/>
            <a:p>
              <a:r>
                <a:rPr lang="he-IL" sz="3200" dirty="0"/>
                <a:t>55</a:t>
              </a:r>
              <a:endParaRPr lang="he-IL" sz="2400" dirty="0"/>
            </a:p>
          </p:txBody>
        </p:sp>
      </p:grpSp>
      <p:grpSp>
        <p:nvGrpSpPr>
          <p:cNvPr id="80" name="קבוצה 79">
            <a:extLst>
              <a:ext uri="{FF2B5EF4-FFF2-40B4-BE49-F238E27FC236}">
                <a16:creationId xmlns:a16="http://schemas.microsoft.com/office/drawing/2014/main" id="{2867B0F1-FBA4-DA91-81F7-50A8CEED98BC}"/>
              </a:ext>
            </a:extLst>
          </p:cNvPr>
          <p:cNvGrpSpPr/>
          <p:nvPr/>
        </p:nvGrpSpPr>
        <p:grpSpPr>
          <a:xfrm>
            <a:off x="6317183" y="4355660"/>
            <a:ext cx="1887794" cy="1887794"/>
            <a:chOff x="4621161" y="2360364"/>
            <a:chExt cx="1887794" cy="1887794"/>
          </a:xfrm>
        </p:grpSpPr>
        <p:pic>
          <p:nvPicPr>
            <p:cNvPr id="81" name="גרפיקה 80" descr="נורה עם מילוי מלא">
              <a:extLst>
                <a:ext uri="{FF2B5EF4-FFF2-40B4-BE49-F238E27FC236}">
                  <a16:creationId xmlns:a16="http://schemas.microsoft.com/office/drawing/2014/main" id="{8A3898AC-93AF-596A-FDCC-EF97940D978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621161" y="2360364"/>
              <a:ext cx="1887794" cy="1887794"/>
            </a:xfrm>
            <a:prstGeom prst="rect">
              <a:avLst/>
            </a:prstGeom>
          </p:spPr>
        </p:pic>
        <p:sp>
          <p:nvSpPr>
            <p:cNvPr id="82" name="תיבת טקסט 81">
              <a:extLst>
                <a:ext uri="{FF2B5EF4-FFF2-40B4-BE49-F238E27FC236}">
                  <a16:creationId xmlns:a16="http://schemas.microsoft.com/office/drawing/2014/main" id="{5C9F2C6D-DBEB-B0CE-652D-67B8CE8286CD}"/>
                </a:ext>
              </a:extLst>
            </p:cNvPr>
            <p:cNvSpPr txBox="1"/>
            <p:nvPr/>
          </p:nvSpPr>
          <p:spPr>
            <a:xfrm>
              <a:off x="5211865" y="2719486"/>
              <a:ext cx="683959" cy="584775"/>
            </a:xfrm>
            <a:prstGeom prst="rect">
              <a:avLst/>
            </a:prstGeom>
            <a:noFill/>
          </p:spPr>
          <p:txBody>
            <a:bodyPr wrap="square" rtlCol="1">
              <a:spAutoFit/>
            </a:bodyPr>
            <a:lstStyle/>
            <a:p>
              <a:r>
                <a:rPr lang="he-IL" sz="3200" dirty="0"/>
                <a:t>68</a:t>
              </a:r>
              <a:endParaRPr lang="he-IL" sz="2400" dirty="0"/>
            </a:p>
          </p:txBody>
        </p:sp>
      </p:grpSp>
      <p:sp>
        <p:nvSpPr>
          <p:cNvPr id="83" name="אליפסה 68">
            <a:extLst>
              <a:ext uri="{FF2B5EF4-FFF2-40B4-BE49-F238E27FC236}">
                <a16:creationId xmlns:a16="http://schemas.microsoft.com/office/drawing/2014/main" id="{6480032C-02A8-CA72-15B0-21B2F8E05598}"/>
              </a:ext>
            </a:extLst>
          </p:cNvPr>
          <p:cNvSpPr/>
          <p:nvPr/>
        </p:nvSpPr>
        <p:spPr>
          <a:xfrm>
            <a:off x="6863408" y="4584356"/>
            <a:ext cx="795342" cy="880100"/>
          </a:xfrm>
          <a:custGeom>
            <a:avLst/>
            <a:gdLst>
              <a:gd name="connsiteX0" fmla="*/ 0 w 795338"/>
              <a:gd name="connsiteY0" fmla="*/ 397669 h 795338"/>
              <a:gd name="connsiteX1" fmla="*/ 397669 w 795338"/>
              <a:gd name="connsiteY1" fmla="*/ 0 h 795338"/>
              <a:gd name="connsiteX2" fmla="*/ 795338 w 795338"/>
              <a:gd name="connsiteY2" fmla="*/ 397669 h 795338"/>
              <a:gd name="connsiteX3" fmla="*/ 397669 w 795338"/>
              <a:gd name="connsiteY3" fmla="*/ 795338 h 795338"/>
              <a:gd name="connsiteX4" fmla="*/ 0 w 795338"/>
              <a:gd name="connsiteY4" fmla="*/ 397669 h 795338"/>
              <a:gd name="connsiteX0" fmla="*/ 7 w 795345"/>
              <a:gd name="connsiteY0" fmla="*/ 397669 h 865973"/>
              <a:gd name="connsiteX1" fmla="*/ 397676 w 795345"/>
              <a:gd name="connsiteY1" fmla="*/ 0 h 865973"/>
              <a:gd name="connsiteX2" fmla="*/ 795345 w 795345"/>
              <a:gd name="connsiteY2" fmla="*/ 397669 h 865973"/>
              <a:gd name="connsiteX3" fmla="*/ 389971 w 795345"/>
              <a:gd name="connsiteY3" fmla="*/ 865973 h 865973"/>
              <a:gd name="connsiteX4" fmla="*/ 7 w 795345"/>
              <a:gd name="connsiteY4" fmla="*/ 397669 h 865973"/>
              <a:gd name="connsiteX0" fmla="*/ 4 w 795342"/>
              <a:gd name="connsiteY0" fmla="*/ 397669 h 880100"/>
              <a:gd name="connsiteX1" fmla="*/ 397673 w 795342"/>
              <a:gd name="connsiteY1" fmla="*/ 0 h 880100"/>
              <a:gd name="connsiteX2" fmla="*/ 795342 w 795342"/>
              <a:gd name="connsiteY2" fmla="*/ 397669 h 880100"/>
              <a:gd name="connsiteX3" fmla="*/ 392537 w 795342"/>
              <a:gd name="connsiteY3" fmla="*/ 880100 h 880100"/>
              <a:gd name="connsiteX4" fmla="*/ 4 w 795342"/>
              <a:gd name="connsiteY4" fmla="*/ 397669 h 880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5342" h="880100">
                <a:moveTo>
                  <a:pt x="4" y="397669"/>
                </a:moveTo>
                <a:cubicBezTo>
                  <a:pt x="860" y="250986"/>
                  <a:pt x="178046" y="0"/>
                  <a:pt x="397673" y="0"/>
                </a:cubicBezTo>
                <a:cubicBezTo>
                  <a:pt x="617300" y="0"/>
                  <a:pt x="795342" y="178042"/>
                  <a:pt x="795342" y="397669"/>
                </a:cubicBezTo>
                <a:cubicBezTo>
                  <a:pt x="795342" y="617296"/>
                  <a:pt x="612164" y="880100"/>
                  <a:pt x="392537" y="880100"/>
                </a:cubicBezTo>
                <a:cubicBezTo>
                  <a:pt x="172910" y="880100"/>
                  <a:pt x="-852" y="544352"/>
                  <a:pt x="4" y="397669"/>
                </a:cubicBezTo>
                <a:close/>
              </a:path>
            </a:pathLst>
          </a:custGeom>
          <a:solidFill>
            <a:schemeClr val="accent4">
              <a:alpha val="4117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nvGrpSpPr>
          <p:cNvPr id="84" name="קבוצה 83">
            <a:extLst>
              <a:ext uri="{FF2B5EF4-FFF2-40B4-BE49-F238E27FC236}">
                <a16:creationId xmlns:a16="http://schemas.microsoft.com/office/drawing/2014/main" id="{9B1D832D-A922-B654-387E-9FF38DC5675D}"/>
              </a:ext>
            </a:extLst>
          </p:cNvPr>
          <p:cNvGrpSpPr/>
          <p:nvPr/>
        </p:nvGrpSpPr>
        <p:grpSpPr>
          <a:xfrm>
            <a:off x="9591237" y="4602107"/>
            <a:ext cx="1887794" cy="1887794"/>
            <a:chOff x="4621161" y="2360364"/>
            <a:chExt cx="1887794" cy="1887794"/>
          </a:xfrm>
        </p:grpSpPr>
        <p:pic>
          <p:nvPicPr>
            <p:cNvPr id="85" name="גרפיקה 84" descr="נורה עם מילוי מלא">
              <a:extLst>
                <a:ext uri="{FF2B5EF4-FFF2-40B4-BE49-F238E27FC236}">
                  <a16:creationId xmlns:a16="http://schemas.microsoft.com/office/drawing/2014/main" id="{2ABF6B27-47AF-3359-BEFF-7816D8CF28B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621161" y="2360364"/>
              <a:ext cx="1887794" cy="1887794"/>
            </a:xfrm>
            <a:prstGeom prst="rect">
              <a:avLst/>
            </a:prstGeom>
          </p:spPr>
        </p:pic>
        <p:sp>
          <p:nvSpPr>
            <p:cNvPr id="86" name="תיבת טקסט 85">
              <a:extLst>
                <a:ext uri="{FF2B5EF4-FFF2-40B4-BE49-F238E27FC236}">
                  <a16:creationId xmlns:a16="http://schemas.microsoft.com/office/drawing/2014/main" id="{16BE844A-FB6D-F181-4CE8-E52EF64D913C}"/>
                </a:ext>
              </a:extLst>
            </p:cNvPr>
            <p:cNvSpPr txBox="1"/>
            <p:nvPr/>
          </p:nvSpPr>
          <p:spPr>
            <a:xfrm>
              <a:off x="5221124" y="2733198"/>
              <a:ext cx="683959" cy="584775"/>
            </a:xfrm>
            <a:prstGeom prst="rect">
              <a:avLst/>
            </a:prstGeom>
            <a:noFill/>
          </p:spPr>
          <p:txBody>
            <a:bodyPr wrap="square" rtlCol="1">
              <a:spAutoFit/>
            </a:bodyPr>
            <a:lstStyle/>
            <a:p>
              <a:r>
                <a:rPr lang="he-IL" sz="3200" dirty="0"/>
                <a:t>56</a:t>
              </a:r>
              <a:endParaRPr lang="he-IL" sz="2400" dirty="0"/>
            </a:p>
          </p:txBody>
        </p:sp>
      </p:grpSp>
      <p:sp>
        <p:nvSpPr>
          <p:cNvPr id="87" name="אליפסה 68">
            <a:extLst>
              <a:ext uri="{FF2B5EF4-FFF2-40B4-BE49-F238E27FC236}">
                <a16:creationId xmlns:a16="http://schemas.microsoft.com/office/drawing/2014/main" id="{FE8C87A6-ED92-31B0-E16E-370C1A159CE3}"/>
              </a:ext>
            </a:extLst>
          </p:cNvPr>
          <p:cNvSpPr/>
          <p:nvPr/>
        </p:nvSpPr>
        <p:spPr>
          <a:xfrm>
            <a:off x="10131584" y="4827278"/>
            <a:ext cx="795342" cy="880100"/>
          </a:xfrm>
          <a:custGeom>
            <a:avLst/>
            <a:gdLst>
              <a:gd name="connsiteX0" fmla="*/ 0 w 795338"/>
              <a:gd name="connsiteY0" fmla="*/ 397669 h 795338"/>
              <a:gd name="connsiteX1" fmla="*/ 397669 w 795338"/>
              <a:gd name="connsiteY1" fmla="*/ 0 h 795338"/>
              <a:gd name="connsiteX2" fmla="*/ 795338 w 795338"/>
              <a:gd name="connsiteY2" fmla="*/ 397669 h 795338"/>
              <a:gd name="connsiteX3" fmla="*/ 397669 w 795338"/>
              <a:gd name="connsiteY3" fmla="*/ 795338 h 795338"/>
              <a:gd name="connsiteX4" fmla="*/ 0 w 795338"/>
              <a:gd name="connsiteY4" fmla="*/ 397669 h 795338"/>
              <a:gd name="connsiteX0" fmla="*/ 7 w 795345"/>
              <a:gd name="connsiteY0" fmla="*/ 397669 h 865973"/>
              <a:gd name="connsiteX1" fmla="*/ 397676 w 795345"/>
              <a:gd name="connsiteY1" fmla="*/ 0 h 865973"/>
              <a:gd name="connsiteX2" fmla="*/ 795345 w 795345"/>
              <a:gd name="connsiteY2" fmla="*/ 397669 h 865973"/>
              <a:gd name="connsiteX3" fmla="*/ 389971 w 795345"/>
              <a:gd name="connsiteY3" fmla="*/ 865973 h 865973"/>
              <a:gd name="connsiteX4" fmla="*/ 7 w 795345"/>
              <a:gd name="connsiteY4" fmla="*/ 397669 h 865973"/>
              <a:gd name="connsiteX0" fmla="*/ 4 w 795342"/>
              <a:gd name="connsiteY0" fmla="*/ 397669 h 880100"/>
              <a:gd name="connsiteX1" fmla="*/ 397673 w 795342"/>
              <a:gd name="connsiteY1" fmla="*/ 0 h 880100"/>
              <a:gd name="connsiteX2" fmla="*/ 795342 w 795342"/>
              <a:gd name="connsiteY2" fmla="*/ 397669 h 880100"/>
              <a:gd name="connsiteX3" fmla="*/ 392537 w 795342"/>
              <a:gd name="connsiteY3" fmla="*/ 880100 h 880100"/>
              <a:gd name="connsiteX4" fmla="*/ 4 w 795342"/>
              <a:gd name="connsiteY4" fmla="*/ 397669 h 880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5342" h="880100">
                <a:moveTo>
                  <a:pt x="4" y="397669"/>
                </a:moveTo>
                <a:cubicBezTo>
                  <a:pt x="860" y="250986"/>
                  <a:pt x="178046" y="0"/>
                  <a:pt x="397673" y="0"/>
                </a:cubicBezTo>
                <a:cubicBezTo>
                  <a:pt x="617300" y="0"/>
                  <a:pt x="795342" y="178042"/>
                  <a:pt x="795342" y="397669"/>
                </a:cubicBezTo>
                <a:cubicBezTo>
                  <a:pt x="795342" y="617296"/>
                  <a:pt x="612164" y="880100"/>
                  <a:pt x="392537" y="880100"/>
                </a:cubicBezTo>
                <a:cubicBezTo>
                  <a:pt x="172910" y="880100"/>
                  <a:pt x="-852" y="544352"/>
                  <a:pt x="4" y="397669"/>
                </a:cubicBezTo>
                <a:close/>
              </a:path>
            </a:pathLst>
          </a:custGeom>
          <a:solidFill>
            <a:schemeClr val="accent4">
              <a:alpha val="4117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nvGrpSpPr>
          <p:cNvPr id="88" name="קבוצה 87">
            <a:extLst>
              <a:ext uri="{FF2B5EF4-FFF2-40B4-BE49-F238E27FC236}">
                <a16:creationId xmlns:a16="http://schemas.microsoft.com/office/drawing/2014/main" id="{74C2D2B0-D81C-A4FD-EDEE-94117A677D9C}"/>
              </a:ext>
            </a:extLst>
          </p:cNvPr>
          <p:cNvGrpSpPr/>
          <p:nvPr/>
        </p:nvGrpSpPr>
        <p:grpSpPr>
          <a:xfrm>
            <a:off x="6096000" y="980813"/>
            <a:ext cx="1887794" cy="1887794"/>
            <a:chOff x="4621161" y="2360364"/>
            <a:chExt cx="1887794" cy="1887794"/>
          </a:xfrm>
        </p:grpSpPr>
        <p:pic>
          <p:nvPicPr>
            <p:cNvPr id="89" name="גרפיקה 88" descr="נורה עם מילוי מלא">
              <a:extLst>
                <a:ext uri="{FF2B5EF4-FFF2-40B4-BE49-F238E27FC236}">
                  <a16:creationId xmlns:a16="http://schemas.microsoft.com/office/drawing/2014/main" id="{1463D39F-E9F0-38C5-E6BF-67B45E538A6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621161" y="2360364"/>
              <a:ext cx="1887794" cy="1887794"/>
            </a:xfrm>
            <a:prstGeom prst="rect">
              <a:avLst/>
            </a:prstGeom>
          </p:spPr>
        </p:pic>
        <p:sp>
          <p:nvSpPr>
            <p:cNvPr id="90" name="תיבת טקסט 89">
              <a:extLst>
                <a:ext uri="{FF2B5EF4-FFF2-40B4-BE49-F238E27FC236}">
                  <a16:creationId xmlns:a16="http://schemas.microsoft.com/office/drawing/2014/main" id="{6FB84F50-1C0E-4649-A4BE-CFD34F73E644}"/>
                </a:ext>
              </a:extLst>
            </p:cNvPr>
            <p:cNvSpPr txBox="1"/>
            <p:nvPr/>
          </p:nvSpPr>
          <p:spPr>
            <a:xfrm>
              <a:off x="5193330" y="2719486"/>
              <a:ext cx="683959" cy="584775"/>
            </a:xfrm>
            <a:prstGeom prst="rect">
              <a:avLst/>
            </a:prstGeom>
            <a:noFill/>
          </p:spPr>
          <p:txBody>
            <a:bodyPr wrap="square" rtlCol="1">
              <a:spAutoFit/>
            </a:bodyPr>
            <a:lstStyle/>
            <a:p>
              <a:r>
                <a:rPr lang="he-IL" sz="3200" dirty="0"/>
                <a:t>52</a:t>
              </a:r>
              <a:endParaRPr lang="he-IL" sz="2400" dirty="0"/>
            </a:p>
          </p:txBody>
        </p:sp>
      </p:grpSp>
      <p:sp>
        <p:nvSpPr>
          <p:cNvPr id="91" name="אליפסה 68">
            <a:extLst>
              <a:ext uri="{FF2B5EF4-FFF2-40B4-BE49-F238E27FC236}">
                <a16:creationId xmlns:a16="http://schemas.microsoft.com/office/drawing/2014/main" id="{FA2D29D7-B352-17CE-8967-A160F313B62C}"/>
              </a:ext>
            </a:extLst>
          </p:cNvPr>
          <p:cNvSpPr/>
          <p:nvPr/>
        </p:nvSpPr>
        <p:spPr>
          <a:xfrm>
            <a:off x="6642226" y="1192272"/>
            <a:ext cx="795342" cy="880100"/>
          </a:xfrm>
          <a:custGeom>
            <a:avLst/>
            <a:gdLst>
              <a:gd name="connsiteX0" fmla="*/ 0 w 795338"/>
              <a:gd name="connsiteY0" fmla="*/ 397669 h 795338"/>
              <a:gd name="connsiteX1" fmla="*/ 397669 w 795338"/>
              <a:gd name="connsiteY1" fmla="*/ 0 h 795338"/>
              <a:gd name="connsiteX2" fmla="*/ 795338 w 795338"/>
              <a:gd name="connsiteY2" fmla="*/ 397669 h 795338"/>
              <a:gd name="connsiteX3" fmla="*/ 397669 w 795338"/>
              <a:gd name="connsiteY3" fmla="*/ 795338 h 795338"/>
              <a:gd name="connsiteX4" fmla="*/ 0 w 795338"/>
              <a:gd name="connsiteY4" fmla="*/ 397669 h 795338"/>
              <a:gd name="connsiteX0" fmla="*/ 7 w 795345"/>
              <a:gd name="connsiteY0" fmla="*/ 397669 h 865973"/>
              <a:gd name="connsiteX1" fmla="*/ 397676 w 795345"/>
              <a:gd name="connsiteY1" fmla="*/ 0 h 865973"/>
              <a:gd name="connsiteX2" fmla="*/ 795345 w 795345"/>
              <a:gd name="connsiteY2" fmla="*/ 397669 h 865973"/>
              <a:gd name="connsiteX3" fmla="*/ 389971 w 795345"/>
              <a:gd name="connsiteY3" fmla="*/ 865973 h 865973"/>
              <a:gd name="connsiteX4" fmla="*/ 7 w 795345"/>
              <a:gd name="connsiteY4" fmla="*/ 397669 h 865973"/>
              <a:gd name="connsiteX0" fmla="*/ 4 w 795342"/>
              <a:gd name="connsiteY0" fmla="*/ 397669 h 880100"/>
              <a:gd name="connsiteX1" fmla="*/ 397673 w 795342"/>
              <a:gd name="connsiteY1" fmla="*/ 0 h 880100"/>
              <a:gd name="connsiteX2" fmla="*/ 795342 w 795342"/>
              <a:gd name="connsiteY2" fmla="*/ 397669 h 880100"/>
              <a:gd name="connsiteX3" fmla="*/ 392537 w 795342"/>
              <a:gd name="connsiteY3" fmla="*/ 880100 h 880100"/>
              <a:gd name="connsiteX4" fmla="*/ 4 w 795342"/>
              <a:gd name="connsiteY4" fmla="*/ 397669 h 880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5342" h="880100">
                <a:moveTo>
                  <a:pt x="4" y="397669"/>
                </a:moveTo>
                <a:cubicBezTo>
                  <a:pt x="860" y="250986"/>
                  <a:pt x="178046" y="0"/>
                  <a:pt x="397673" y="0"/>
                </a:cubicBezTo>
                <a:cubicBezTo>
                  <a:pt x="617300" y="0"/>
                  <a:pt x="795342" y="178042"/>
                  <a:pt x="795342" y="397669"/>
                </a:cubicBezTo>
                <a:cubicBezTo>
                  <a:pt x="795342" y="617296"/>
                  <a:pt x="612164" y="880100"/>
                  <a:pt x="392537" y="880100"/>
                </a:cubicBezTo>
                <a:cubicBezTo>
                  <a:pt x="172910" y="880100"/>
                  <a:pt x="-852" y="544352"/>
                  <a:pt x="4" y="397669"/>
                </a:cubicBezTo>
                <a:close/>
              </a:path>
            </a:pathLst>
          </a:custGeom>
          <a:solidFill>
            <a:schemeClr val="accent4">
              <a:alpha val="4117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nvGrpSpPr>
          <p:cNvPr id="92" name="קבוצה 91">
            <a:extLst>
              <a:ext uri="{FF2B5EF4-FFF2-40B4-BE49-F238E27FC236}">
                <a16:creationId xmlns:a16="http://schemas.microsoft.com/office/drawing/2014/main" id="{30C01E7D-624D-9875-CEC6-D02E76B9AE0A}"/>
              </a:ext>
            </a:extLst>
          </p:cNvPr>
          <p:cNvGrpSpPr/>
          <p:nvPr/>
        </p:nvGrpSpPr>
        <p:grpSpPr>
          <a:xfrm>
            <a:off x="9589283" y="1793662"/>
            <a:ext cx="1887794" cy="1887794"/>
            <a:chOff x="4621161" y="2360364"/>
            <a:chExt cx="1887794" cy="1887794"/>
          </a:xfrm>
        </p:grpSpPr>
        <p:pic>
          <p:nvPicPr>
            <p:cNvPr id="93" name="גרפיקה 92" descr="נורה עם מילוי מלא">
              <a:extLst>
                <a:ext uri="{FF2B5EF4-FFF2-40B4-BE49-F238E27FC236}">
                  <a16:creationId xmlns:a16="http://schemas.microsoft.com/office/drawing/2014/main" id="{590EC1F9-A259-D0E7-3490-B96B8344C64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621161" y="2360364"/>
              <a:ext cx="1887794" cy="1887794"/>
            </a:xfrm>
            <a:prstGeom prst="rect">
              <a:avLst/>
            </a:prstGeom>
          </p:spPr>
        </p:pic>
        <p:sp>
          <p:nvSpPr>
            <p:cNvPr id="94" name="תיבת טקסט 93">
              <a:extLst>
                <a:ext uri="{FF2B5EF4-FFF2-40B4-BE49-F238E27FC236}">
                  <a16:creationId xmlns:a16="http://schemas.microsoft.com/office/drawing/2014/main" id="{C32DD393-9C84-6860-BC95-CDC246B9B1B1}"/>
                </a:ext>
              </a:extLst>
            </p:cNvPr>
            <p:cNvSpPr txBox="1"/>
            <p:nvPr/>
          </p:nvSpPr>
          <p:spPr>
            <a:xfrm>
              <a:off x="5163462" y="2719486"/>
              <a:ext cx="683959" cy="584775"/>
            </a:xfrm>
            <a:prstGeom prst="rect">
              <a:avLst/>
            </a:prstGeom>
            <a:noFill/>
          </p:spPr>
          <p:txBody>
            <a:bodyPr wrap="square" rtlCol="1">
              <a:spAutoFit/>
            </a:bodyPr>
            <a:lstStyle/>
            <a:p>
              <a:r>
                <a:rPr lang="he-IL" sz="3200" dirty="0"/>
                <a:t>60</a:t>
              </a:r>
              <a:endParaRPr lang="he-IL" sz="2400" dirty="0"/>
            </a:p>
          </p:txBody>
        </p:sp>
      </p:grpSp>
      <p:sp>
        <p:nvSpPr>
          <p:cNvPr id="95" name="אליפסה 68">
            <a:extLst>
              <a:ext uri="{FF2B5EF4-FFF2-40B4-BE49-F238E27FC236}">
                <a16:creationId xmlns:a16="http://schemas.microsoft.com/office/drawing/2014/main" id="{FEC1AD11-6F4D-9C2D-781C-8204BE1E4C63}"/>
              </a:ext>
            </a:extLst>
          </p:cNvPr>
          <p:cNvSpPr/>
          <p:nvPr/>
        </p:nvSpPr>
        <p:spPr>
          <a:xfrm>
            <a:off x="10131584" y="1994997"/>
            <a:ext cx="795342" cy="880100"/>
          </a:xfrm>
          <a:custGeom>
            <a:avLst/>
            <a:gdLst>
              <a:gd name="connsiteX0" fmla="*/ 0 w 795338"/>
              <a:gd name="connsiteY0" fmla="*/ 397669 h 795338"/>
              <a:gd name="connsiteX1" fmla="*/ 397669 w 795338"/>
              <a:gd name="connsiteY1" fmla="*/ 0 h 795338"/>
              <a:gd name="connsiteX2" fmla="*/ 795338 w 795338"/>
              <a:gd name="connsiteY2" fmla="*/ 397669 h 795338"/>
              <a:gd name="connsiteX3" fmla="*/ 397669 w 795338"/>
              <a:gd name="connsiteY3" fmla="*/ 795338 h 795338"/>
              <a:gd name="connsiteX4" fmla="*/ 0 w 795338"/>
              <a:gd name="connsiteY4" fmla="*/ 397669 h 795338"/>
              <a:gd name="connsiteX0" fmla="*/ 7 w 795345"/>
              <a:gd name="connsiteY0" fmla="*/ 397669 h 865973"/>
              <a:gd name="connsiteX1" fmla="*/ 397676 w 795345"/>
              <a:gd name="connsiteY1" fmla="*/ 0 h 865973"/>
              <a:gd name="connsiteX2" fmla="*/ 795345 w 795345"/>
              <a:gd name="connsiteY2" fmla="*/ 397669 h 865973"/>
              <a:gd name="connsiteX3" fmla="*/ 389971 w 795345"/>
              <a:gd name="connsiteY3" fmla="*/ 865973 h 865973"/>
              <a:gd name="connsiteX4" fmla="*/ 7 w 795345"/>
              <a:gd name="connsiteY4" fmla="*/ 397669 h 865973"/>
              <a:gd name="connsiteX0" fmla="*/ 4 w 795342"/>
              <a:gd name="connsiteY0" fmla="*/ 397669 h 880100"/>
              <a:gd name="connsiteX1" fmla="*/ 397673 w 795342"/>
              <a:gd name="connsiteY1" fmla="*/ 0 h 880100"/>
              <a:gd name="connsiteX2" fmla="*/ 795342 w 795342"/>
              <a:gd name="connsiteY2" fmla="*/ 397669 h 880100"/>
              <a:gd name="connsiteX3" fmla="*/ 392537 w 795342"/>
              <a:gd name="connsiteY3" fmla="*/ 880100 h 880100"/>
              <a:gd name="connsiteX4" fmla="*/ 4 w 795342"/>
              <a:gd name="connsiteY4" fmla="*/ 397669 h 880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5342" h="880100">
                <a:moveTo>
                  <a:pt x="4" y="397669"/>
                </a:moveTo>
                <a:cubicBezTo>
                  <a:pt x="860" y="250986"/>
                  <a:pt x="178046" y="0"/>
                  <a:pt x="397673" y="0"/>
                </a:cubicBezTo>
                <a:cubicBezTo>
                  <a:pt x="617300" y="0"/>
                  <a:pt x="795342" y="178042"/>
                  <a:pt x="795342" y="397669"/>
                </a:cubicBezTo>
                <a:cubicBezTo>
                  <a:pt x="795342" y="617296"/>
                  <a:pt x="612164" y="880100"/>
                  <a:pt x="392537" y="880100"/>
                </a:cubicBezTo>
                <a:cubicBezTo>
                  <a:pt x="172910" y="880100"/>
                  <a:pt x="-852" y="544352"/>
                  <a:pt x="4" y="397669"/>
                </a:cubicBezTo>
                <a:close/>
              </a:path>
            </a:pathLst>
          </a:custGeom>
          <a:solidFill>
            <a:schemeClr val="accent4">
              <a:alpha val="4117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nvGrpSpPr>
          <p:cNvPr id="3" name="קבוצה 2">
            <a:extLst>
              <a:ext uri="{FF2B5EF4-FFF2-40B4-BE49-F238E27FC236}">
                <a16:creationId xmlns:a16="http://schemas.microsoft.com/office/drawing/2014/main" id="{47ACC6E8-1B96-7512-05F9-EF021109A41D}"/>
              </a:ext>
            </a:extLst>
          </p:cNvPr>
          <p:cNvGrpSpPr/>
          <p:nvPr/>
        </p:nvGrpSpPr>
        <p:grpSpPr>
          <a:xfrm>
            <a:off x="1631776" y="1132028"/>
            <a:ext cx="1887794" cy="1887794"/>
            <a:chOff x="4621161" y="2360364"/>
            <a:chExt cx="1887794" cy="1887794"/>
          </a:xfrm>
        </p:grpSpPr>
        <p:pic>
          <p:nvPicPr>
            <p:cNvPr id="4" name="גרפיקה 3" descr="נורה עם מילוי מלא">
              <a:extLst>
                <a:ext uri="{FF2B5EF4-FFF2-40B4-BE49-F238E27FC236}">
                  <a16:creationId xmlns:a16="http://schemas.microsoft.com/office/drawing/2014/main" id="{EEFEBB78-1C27-7A34-EC51-810E9F326C0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621161" y="2360364"/>
              <a:ext cx="1887794" cy="1887794"/>
            </a:xfrm>
            <a:prstGeom prst="rect">
              <a:avLst/>
            </a:prstGeom>
          </p:spPr>
        </p:pic>
        <p:sp>
          <p:nvSpPr>
            <p:cNvPr id="5" name="תיבת טקסט 4">
              <a:extLst>
                <a:ext uri="{FF2B5EF4-FFF2-40B4-BE49-F238E27FC236}">
                  <a16:creationId xmlns:a16="http://schemas.microsoft.com/office/drawing/2014/main" id="{DBFB119E-0A31-21BC-019A-755037F29818}"/>
                </a:ext>
              </a:extLst>
            </p:cNvPr>
            <p:cNvSpPr txBox="1"/>
            <p:nvPr/>
          </p:nvSpPr>
          <p:spPr>
            <a:xfrm>
              <a:off x="5189349" y="2654130"/>
              <a:ext cx="683959" cy="584775"/>
            </a:xfrm>
            <a:prstGeom prst="rect">
              <a:avLst/>
            </a:prstGeom>
            <a:noFill/>
          </p:spPr>
          <p:txBody>
            <a:bodyPr wrap="square" rtlCol="1">
              <a:spAutoFit/>
            </a:bodyPr>
            <a:lstStyle/>
            <a:p>
              <a:r>
                <a:rPr lang="he-IL" sz="3200" dirty="0"/>
                <a:t>90</a:t>
              </a:r>
              <a:endParaRPr lang="he-IL" sz="2400" dirty="0"/>
            </a:p>
          </p:txBody>
        </p:sp>
      </p:grpSp>
    </p:spTree>
    <p:extLst>
      <p:ext uri="{BB962C8B-B14F-4D97-AF65-F5344CB8AC3E}">
        <p14:creationId xmlns:p14="http://schemas.microsoft.com/office/powerpoint/2010/main" val="255298817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6"/>
                    </p:tgtEl>
                  </p:cond>
                </p:stCondLst>
                <p:endSync evt="end" delay="0">
                  <p:rtn val="all"/>
                </p:endSync>
                <p:childTnLst>
                  <p:par>
                    <p:cTn id="3" fill="hold">
                      <p:stCondLst>
                        <p:cond delay="0"/>
                      </p:stCondLst>
                      <p:childTnLst>
                        <p:par>
                          <p:cTn id="4" fill="hold">
                            <p:stCondLst>
                              <p:cond delay="0"/>
                            </p:stCondLst>
                            <p:childTnLst>
                              <p:par>
                                <p:cTn id="5" presetID="32" presetClass="emph" presetSubtype="0" fill="hold" nodeType="withEffect">
                                  <p:stCondLst>
                                    <p:cond delay="0"/>
                                  </p:stCondLst>
                                  <p:childTnLst>
                                    <p:animRot by="120000">
                                      <p:cBhvr>
                                        <p:cTn id="6" dur="100" fill="hold">
                                          <p:stCondLst>
                                            <p:cond delay="0"/>
                                          </p:stCondLst>
                                        </p:cTn>
                                        <p:tgtEl>
                                          <p:spTgt spid="66"/>
                                        </p:tgtEl>
                                        <p:attrNameLst>
                                          <p:attrName>r</p:attrName>
                                        </p:attrNameLst>
                                      </p:cBhvr>
                                    </p:animRot>
                                    <p:animRot by="-240000">
                                      <p:cBhvr>
                                        <p:cTn id="7" dur="200" fill="hold">
                                          <p:stCondLst>
                                            <p:cond delay="200"/>
                                          </p:stCondLst>
                                        </p:cTn>
                                        <p:tgtEl>
                                          <p:spTgt spid="66"/>
                                        </p:tgtEl>
                                        <p:attrNameLst>
                                          <p:attrName>r</p:attrName>
                                        </p:attrNameLst>
                                      </p:cBhvr>
                                    </p:animRot>
                                    <p:animRot by="240000">
                                      <p:cBhvr>
                                        <p:cTn id="8" dur="200" fill="hold">
                                          <p:stCondLst>
                                            <p:cond delay="400"/>
                                          </p:stCondLst>
                                        </p:cTn>
                                        <p:tgtEl>
                                          <p:spTgt spid="66"/>
                                        </p:tgtEl>
                                        <p:attrNameLst>
                                          <p:attrName>r</p:attrName>
                                        </p:attrNameLst>
                                      </p:cBhvr>
                                    </p:animRot>
                                    <p:animRot by="-240000">
                                      <p:cBhvr>
                                        <p:cTn id="9" dur="200" fill="hold">
                                          <p:stCondLst>
                                            <p:cond delay="600"/>
                                          </p:stCondLst>
                                        </p:cTn>
                                        <p:tgtEl>
                                          <p:spTgt spid="66"/>
                                        </p:tgtEl>
                                        <p:attrNameLst>
                                          <p:attrName>r</p:attrName>
                                        </p:attrNameLst>
                                      </p:cBhvr>
                                    </p:animRot>
                                    <p:animRot by="120000">
                                      <p:cBhvr>
                                        <p:cTn id="10" dur="200" fill="hold">
                                          <p:stCondLst>
                                            <p:cond delay="800"/>
                                          </p:stCondLst>
                                        </p:cTn>
                                        <p:tgtEl>
                                          <p:spTgt spid="66"/>
                                        </p:tgtEl>
                                        <p:attrNameLst>
                                          <p:attrName>r</p:attrName>
                                        </p:attrNameLst>
                                      </p:cBhvr>
                                    </p:animRot>
                                  </p:childTnLst>
                                </p:cTn>
                              </p:par>
                            </p:childTnLst>
                          </p:cTn>
                        </p:par>
                      </p:childTnLst>
                    </p:cTn>
                  </p:par>
                </p:childTnLst>
              </p:cTn>
              <p:nextCondLst>
                <p:cond evt="onClick" delay="0">
                  <p:tgtEl>
                    <p:spTgt spid="66"/>
                  </p:tgtEl>
                </p:cond>
              </p:nextCondLst>
            </p:seq>
            <p:seq concurrent="1" nextAc="seek">
              <p:cTn id="11" restart="whenNotActive" fill="hold" evtFilter="cancelBubble" nodeType="interactiveSeq">
                <p:stCondLst>
                  <p:cond evt="onClick" delay="0">
                    <p:tgtEl>
                      <p:spTgt spid="9"/>
                    </p:tgtEl>
                  </p:cond>
                </p:stCondLst>
                <p:endSync evt="end" delay="0">
                  <p:rtn val="all"/>
                </p:endSync>
                <p:childTnLst>
                  <p:par>
                    <p:cTn id="12" fill="hold">
                      <p:stCondLst>
                        <p:cond delay="0"/>
                      </p:stCondLst>
                      <p:childTnLst>
                        <p:par>
                          <p:cTn id="13" fill="hold">
                            <p:stCondLst>
                              <p:cond delay="0"/>
                            </p:stCondLst>
                            <p:childTnLst>
                              <p:par>
                                <p:cTn id="14" presetID="1" presetClass="entr" presetSubtype="0" fill="hold" grpId="0" nodeType="withEffect">
                                  <p:stCondLst>
                                    <p:cond delay="0"/>
                                  </p:stCondLst>
                                  <p:childTnLst>
                                    <p:set>
                                      <p:cBhvr>
                                        <p:cTn id="15" dur="1" fill="hold">
                                          <p:stCondLst>
                                            <p:cond delay="0"/>
                                          </p:stCondLst>
                                        </p:cTn>
                                        <p:tgtEl>
                                          <p:spTgt spid="69"/>
                                        </p:tgtEl>
                                        <p:attrNameLst>
                                          <p:attrName>style.visibility</p:attrName>
                                        </p:attrNameLst>
                                      </p:cBhvr>
                                      <p:to>
                                        <p:strVal val="visible"/>
                                      </p:to>
                                    </p:set>
                                  </p:childTnLst>
                                </p:cTn>
                              </p:par>
                            </p:childTnLst>
                          </p:cTn>
                        </p:par>
                      </p:childTnLst>
                    </p:cTn>
                  </p:par>
                </p:childTnLst>
              </p:cTn>
              <p:nextCondLst>
                <p:cond evt="onClick" delay="0">
                  <p:tgtEl>
                    <p:spTgt spid="9"/>
                  </p:tgtEl>
                </p:cond>
              </p:nextCondLst>
            </p:seq>
            <p:seq concurrent="1" nextAc="seek">
              <p:cTn id="16" restart="whenNotActive" fill="hold" evtFilter="cancelBubble" nodeType="interactiveSeq">
                <p:stCondLst>
                  <p:cond evt="onClick" delay="0">
                    <p:tgtEl>
                      <p:spTgt spid="70"/>
                    </p:tgtEl>
                  </p:cond>
                </p:stCondLst>
                <p:endSync evt="end" delay="0">
                  <p:rtn val="all"/>
                </p:endSync>
                <p:childTnLst>
                  <p:par>
                    <p:cTn id="17" fill="hold">
                      <p:stCondLst>
                        <p:cond delay="0"/>
                      </p:stCondLst>
                      <p:childTnLst>
                        <p:par>
                          <p:cTn id="18" fill="hold">
                            <p:stCondLst>
                              <p:cond delay="0"/>
                            </p:stCondLst>
                            <p:childTnLst>
                              <p:par>
                                <p:cTn id="19" presetID="32" presetClass="emph" presetSubtype="0" fill="hold" nodeType="withEffect">
                                  <p:stCondLst>
                                    <p:cond delay="0"/>
                                  </p:stCondLst>
                                  <p:childTnLst>
                                    <p:animRot by="120000">
                                      <p:cBhvr>
                                        <p:cTn id="20" dur="100" fill="hold">
                                          <p:stCondLst>
                                            <p:cond delay="0"/>
                                          </p:stCondLst>
                                        </p:cTn>
                                        <p:tgtEl>
                                          <p:spTgt spid="70"/>
                                        </p:tgtEl>
                                        <p:attrNameLst>
                                          <p:attrName>r</p:attrName>
                                        </p:attrNameLst>
                                      </p:cBhvr>
                                    </p:animRot>
                                    <p:animRot by="-240000">
                                      <p:cBhvr>
                                        <p:cTn id="21" dur="200" fill="hold">
                                          <p:stCondLst>
                                            <p:cond delay="200"/>
                                          </p:stCondLst>
                                        </p:cTn>
                                        <p:tgtEl>
                                          <p:spTgt spid="70"/>
                                        </p:tgtEl>
                                        <p:attrNameLst>
                                          <p:attrName>r</p:attrName>
                                        </p:attrNameLst>
                                      </p:cBhvr>
                                    </p:animRot>
                                    <p:animRot by="240000">
                                      <p:cBhvr>
                                        <p:cTn id="22" dur="200" fill="hold">
                                          <p:stCondLst>
                                            <p:cond delay="400"/>
                                          </p:stCondLst>
                                        </p:cTn>
                                        <p:tgtEl>
                                          <p:spTgt spid="70"/>
                                        </p:tgtEl>
                                        <p:attrNameLst>
                                          <p:attrName>r</p:attrName>
                                        </p:attrNameLst>
                                      </p:cBhvr>
                                    </p:animRot>
                                    <p:animRot by="-240000">
                                      <p:cBhvr>
                                        <p:cTn id="23" dur="200" fill="hold">
                                          <p:stCondLst>
                                            <p:cond delay="600"/>
                                          </p:stCondLst>
                                        </p:cTn>
                                        <p:tgtEl>
                                          <p:spTgt spid="70"/>
                                        </p:tgtEl>
                                        <p:attrNameLst>
                                          <p:attrName>r</p:attrName>
                                        </p:attrNameLst>
                                      </p:cBhvr>
                                    </p:animRot>
                                    <p:animRot by="120000">
                                      <p:cBhvr>
                                        <p:cTn id="24" dur="200" fill="hold">
                                          <p:stCondLst>
                                            <p:cond delay="800"/>
                                          </p:stCondLst>
                                        </p:cTn>
                                        <p:tgtEl>
                                          <p:spTgt spid="70"/>
                                        </p:tgtEl>
                                        <p:attrNameLst>
                                          <p:attrName>r</p:attrName>
                                        </p:attrNameLst>
                                      </p:cBhvr>
                                    </p:animRot>
                                  </p:childTnLst>
                                </p:cTn>
                              </p:par>
                            </p:childTnLst>
                          </p:cTn>
                        </p:par>
                      </p:childTnLst>
                    </p:cTn>
                  </p:par>
                </p:childTnLst>
              </p:cTn>
              <p:nextCondLst>
                <p:cond evt="onClick" delay="0">
                  <p:tgtEl>
                    <p:spTgt spid="70"/>
                  </p:tgtEl>
                </p:cond>
              </p:nextCondLst>
            </p:seq>
            <p:seq concurrent="1" nextAc="seek">
              <p:cTn id="25" restart="whenNotActive" fill="hold" evtFilter="cancelBubble" nodeType="interactiveSeq">
                <p:stCondLst>
                  <p:cond evt="onClick" delay="0">
                    <p:tgtEl>
                      <p:spTgt spid="73"/>
                    </p:tgtEl>
                  </p:cond>
                </p:stCondLst>
                <p:endSync evt="end" delay="0">
                  <p:rtn val="all"/>
                </p:endSync>
                <p:childTnLst>
                  <p:par>
                    <p:cTn id="26" fill="hold">
                      <p:stCondLst>
                        <p:cond delay="0"/>
                      </p:stCondLst>
                      <p:childTnLst>
                        <p:par>
                          <p:cTn id="27" fill="hold">
                            <p:stCondLst>
                              <p:cond delay="0"/>
                            </p:stCondLst>
                            <p:childTnLst>
                              <p:par>
                                <p:cTn id="28" presetID="32" presetClass="emph" presetSubtype="0" fill="hold" nodeType="withEffect">
                                  <p:stCondLst>
                                    <p:cond delay="0"/>
                                  </p:stCondLst>
                                  <p:childTnLst>
                                    <p:animRot by="120000">
                                      <p:cBhvr>
                                        <p:cTn id="29" dur="100" fill="hold">
                                          <p:stCondLst>
                                            <p:cond delay="0"/>
                                          </p:stCondLst>
                                        </p:cTn>
                                        <p:tgtEl>
                                          <p:spTgt spid="73"/>
                                        </p:tgtEl>
                                        <p:attrNameLst>
                                          <p:attrName>r</p:attrName>
                                        </p:attrNameLst>
                                      </p:cBhvr>
                                    </p:animRot>
                                    <p:animRot by="-240000">
                                      <p:cBhvr>
                                        <p:cTn id="30" dur="200" fill="hold">
                                          <p:stCondLst>
                                            <p:cond delay="200"/>
                                          </p:stCondLst>
                                        </p:cTn>
                                        <p:tgtEl>
                                          <p:spTgt spid="73"/>
                                        </p:tgtEl>
                                        <p:attrNameLst>
                                          <p:attrName>r</p:attrName>
                                        </p:attrNameLst>
                                      </p:cBhvr>
                                    </p:animRot>
                                    <p:animRot by="240000">
                                      <p:cBhvr>
                                        <p:cTn id="31" dur="200" fill="hold">
                                          <p:stCondLst>
                                            <p:cond delay="400"/>
                                          </p:stCondLst>
                                        </p:cTn>
                                        <p:tgtEl>
                                          <p:spTgt spid="73"/>
                                        </p:tgtEl>
                                        <p:attrNameLst>
                                          <p:attrName>r</p:attrName>
                                        </p:attrNameLst>
                                      </p:cBhvr>
                                    </p:animRot>
                                    <p:animRot by="-240000">
                                      <p:cBhvr>
                                        <p:cTn id="32" dur="200" fill="hold">
                                          <p:stCondLst>
                                            <p:cond delay="600"/>
                                          </p:stCondLst>
                                        </p:cTn>
                                        <p:tgtEl>
                                          <p:spTgt spid="73"/>
                                        </p:tgtEl>
                                        <p:attrNameLst>
                                          <p:attrName>r</p:attrName>
                                        </p:attrNameLst>
                                      </p:cBhvr>
                                    </p:animRot>
                                    <p:animRot by="120000">
                                      <p:cBhvr>
                                        <p:cTn id="33" dur="200" fill="hold">
                                          <p:stCondLst>
                                            <p:cond delay="800"/>
                                          </p:stCondLst>
                                        </p:cTn>
                                        <p:tgtEl>
                                          <p:spTgt spid="73"/>
                                        </p:tgtEl>
                                        <p:attrNameLst>
                                          <p:attrName>r</p:attrName>
                                        </p:attrNameLst>
                                      </p:cBhvr>
                                    </p:animRot>
                                  </p:childTnLst>
                                </p:cTn>
                              </p:par>
                            </p:childTnLst>
                          </p:cTn>
                        </p:par>
                      </p:childTnLst>
                    </p:cTn>
                  </p:par>
                </p:childTnLst>
              </p:cTn>
              <p:nextCondLst>
                <p:cond evt="onClick" delay="0">
                  <p:tgtEl>
                    <p:spTgt spid="73"/>
                  </p:tgtEl>
                </p:cond>
              </p:nextCondLst>
            </p:seq>
            <p:seq concurrent="1" nextAc="seek">
              <p:cTn id="34" restart="whenNotActive" fill="hold" evtFilter="cancelBubble" nodeType="interactiveSeq">
                <p:stCondLst>
                  <p:cond evt="onClick" delay="0">
                    <p:tgtEl>
                      <p:spTgt spid="76"/>
                    </p:tgtEl>
                  </p:cond>
                </p:stCondLst>
                <p:endSync evt="end" delay="0">
                  <p:rtn val="all"/>
                </p:endSync>
                <p:childTnLst>
                  <p:par>
                    <p:cTn id="35" fill="hold">
                      <p:stCondLst>
                        <p:cond delay="0"/>
                      </p:stCondLst>
                      <p:childTnLst>
                        <p:par>
                          <p:cTn id="36" fill="hold">
                            <p:stCondLst>
                              <p:cond delay="0"/>
                            </p:stCondLst>
                            <p:childTnLst>
                              <p:par>
                                <p:cTn id="37" presetID="32" presetClass="emph" presetSubtype="0" fill="hold" nodeType="withEffect">
                                  <p:stCondLst>
                                    <p:cond delay="0"/>
                                  </p:stCondLst>
                                  <p:childTnLst>
                                    <p:animRot by="120000">
                                      <p:cBhvr>
                                        <p:cTn id="38" dur="100" fill="hold">
                                          <p:stCondLst>
                                            <p:cond delay="0"/>
                                          </p:stCondLst>
                                        </p:cTn>
                                        <p:tgtEl>
                                          <p:spTgt spid="76"/>
                                        </p:tgtEl>
                                        <p:attrNameLst>
                                          <p:attrName>r</p:attrName>
                                        </p:attrNameLst>
                                      </p:cBhvr>
                                    </p:animRot>
                                    <p:animRot by="-240000">
                                      <p:cBhvr>
                                        <p:cTn id="39" dur="200" fill="hold">
                                          <p:stCondLst>
                                            <p:cond delay="200"/>
                                          </p:stCondLst>
                                        </p:cTn>
                                        <p:tgtEl>
                                          <p:spTgt spid="76"/>
                                        </p:tgtEl>
                                        <p:attrNameLst>
                                          <p:attrName>r</p:attrName>
                                        </p:attrNameLst>
                                      </p:cBhvr>
                                    </p:animRot>
                                    <p:animRot by="240000">
                                      <p:cBhvr>
                                        <p:cTn id="40" dur="200" fill="hold">
                                          <p:stCondLst>
                                            <p:cond delay="400"/>
                                          </p:stCondLst>
                                        </p:cTn>
                                        <p:tgtEl>
                                          <p:spTgt spid="76"/>
                                        </p:tgtEl>
                                        <p:attrNameLst>
                                          <p:attrName>r</p:attrName>
                                        </p:attrNameLst>
                                      </p:cBhvr>
                                    </p:animRot>
                                    <p:animRot by="-240000">
                                      <p:cBhvr>
                                        <p:cTn id="41" dur="200" fill="hold">
                                          <p:stCondLst>
                                            <p:cond delay="600"/>
                                          </p:stCondLst>
                                        </p:cTn>
                                        <p:tgtEl>
                                          <p:spTgt spid="76"/>
                                        </p:tgtEl>
                                        <p:attrNameLst>
                                          <p:attrName>r</p:attrName>
                                        </p:attrNameLst>
                                      </p:cBhvr>
                                    </p:animRot>
                                    <p:animRot by="120000">
                                      <p:cBhvr>
                                        <p:cTn id="42" dur="200" fill="hold">
                                          <p:stCondLst>
                                            <p:cond delay="800"/>
                                          </p:stCondLst>
                                        </p:cTn>
                                        <p:tgtEl>
                                          <p:spTgt spid="76"/>
                                        </p:tgtEl>
                                        <p:attrNameLst>
                                          <p:attrName>r</p:attrName>
                                        </p:attrNameLst>
                                      </p:cBhvr>
                                    </p:animRot>
                                  </p:childTnLst>
                                </p:cTn>
                              </p:par>
                            </p:childTnLst>
                          </p:cTn>
                        </p:par>
                      </p:childTnLst>
                    </p:cTn>
                  </p:par>
                </p:childTnLst>
              </p:cTn>
              <p:nextCondLst>
                <p:cond evt="onClick" delay="0">
                  <p:tgtEl>
                    <p:spTgt spid="76"/>
                  </p:tgtEl>
                </p:cond>
              </p:nextCondLst>
            </p:seq>
            <p:seq concurrent="1" nextAc="seek">
              <p:cTn id="43" restart="whenNotActive" fill="hold" evtFilter="cancelBubble" nodeType="interactiveSeq">
                <p:stCondLst>
                  <p:cond evt="onClick" delay="0">
                    <p:tgtEl>
                      <p:spTgt spid="80"/>
                    </p:tgtEl>
                  </p:cond>
                </p:stCondLst>
                <p:endSync evt="end" delay="0">
                  <p:rtn val="all"/>
                </p:endSync>
                <p:childTnLst>
                  <p:par>
                    <p:cTn id="44" fill="hold">
                      <p:stCondLst>
                        <p:cond delay="0"/>
                      </p:stCondLst>
                      <p:childTnLst>
                        <p:par>
                          <p:cTn id="45" fill="hold">
                            <p:stCondLst>
                              <p:cond delay="0"/>
                            </p:stCondLst>
                            <p:childTnLst>
                              <p:par>
                                <p:cTn id="46" presetID="1" presetClass="entr" presetSubtype="0" fill="hold" grpId="0" nodeType="withEffect">
                                  <p:stCondLst>
                                    <p:cond delay="0"/>
                                  </p:stCondLst>
                                  <p:childTnLst>
                                    <p:set>
                                      <p:cBhvr>
                                        <p:cTn id="47" dur="1" fill="hold">
                                          <p:stCondLst>
                                            <p:cond delay="0"/>
                                          </p:stCondLst>
                                        </p:cTn>
                                        <p:tgtEl>
                                          <p:spTgt spid="83"/>
                                        </p:tgtEl>
                                        <p:attrNameLst>
                                          <p:attrName>style.visibility</p:attrName>
                                        </p:attrNameLst>
                                      </p:cBhvr>
                                      <p:to>
                                        <p:strVal val="visible"/>
                                      </p:to>
                                    </p:set>
                                  </p:childTnLst>
                                </p:cTn>
                              </p:par>
                            </p:childTnLst>
                          </p:cTn>
                        </p:par>
                      </p:childTnLst>
                    </p:cTn>
                  </p:par>
                </p:childTnLst>
              </p:cTn>
              <p:nextCondLst>
                <p:cond evt="onClick" delay="0">
                  <p:tgtEl>
                    <p:spTgt spid="80"/>
                  </p:tgtEl>
                </p:cond>
              </p:nextCondLst>
            </p:seq>
            <p:seq concurrent="1" nextAc="seek">
              <p:cTn id="48" restart="whenNotActive" fill="hold" evtFilter="cancelBubble" nodeType="interactiveSeq">
                <p:stCondLst>
                  <p:cond evt="onClick" delay="0">
                    <p:tgtEl>
                      <p:spTgt spid="84"/>
                    </p:tgtEl>
                  </p:cond>
                </p:stCondLst>
                <p:endSync evt="end" delay="0">
                  <p:rtn val="all"/>
                </p:endSync>
                <p:childTnLst>
                  <p:par>
                    <p:cTn id="49" fill="hold">
                      <p:stCondLst>
                        <p:cond delay="0"/>
                      </p:stCondLst>
                      <p:childTnLst>
                        <p:par>
                          <p:cTn id="50" fill="hold">
                            <p:stCondLst>
                              <p:cond delay="0"/>
                            </p:stCondLst>
                            <p:childTnLst>
                              <p:par>
                                <p:cTn id="51" presetID="1" presetClass="entr" presetSubtype="0" fill="hold" grpId="0" nodeType="withEffect">
                                  <p:stCondLst>
                                    <p:cond delay="0"/>
                                  </p:stCondLst>
                                  <p:childTnLst>
                                    <p:set>
                                      <p:cBhvr>
                                        <p:cTn id="52" dur="1" fill="hold">
                                          <p:stCondLst>
                                            <p:cond delay="0"/>
                                          </p:stCondLst>
                                        </p:cTn>
                                        <p:tgtEl>
                                          <p:spTgt spid="87"/>
                                        </p:tgtEl>
                                        <p:attrNameLst>
                                          <p:attrName>style.visibility</p:attrName>
                                        </p:attrNameLst>
                                      </p:cBhvr>
                                      <p:to>
                                        <p:strVal val="visible"/>
                                      </p:to>
                                    </p:set>
                                  </p:childTnLst>
                                </p:cTn>
                              </p:par>
                            </p:childTnLst>
                          </p:cTn>
                        </p:par>
                      </p:childTnLst>
                    </p:cTn>
                  </p:par>
                </p:childTnLst>
              </p:cTn>
              <p:nextCondLst>
                <p:cond evt="onClick" delay="0">
                  <p:tgtEl>
                    <p:spTgt spid="84"/>
                  </p:tgtEl>
                </p:cond>
              </p:nextCondLst>
            </p:seq>
            <p:seq concurrent="1" nextAc="seek">
              <p:cTn id="53" restart="whenNotActive" fill="hold" evtFilter="cancelBubble" nodeType="interactiveSeq">
                <p:stCondLst>
                  <p:cond evt="onClick" delay="0">
                    <p:tgtEl>
                      <p:spTgt spid="88"/>
                    </p:tgtEl>
                  </p:cond>
                </p:stCondLst>
                <p:endSync evt="end" delay="0">
                  <p:rtn val="all"/>
                </p:endSync>
                <p:childTnLst>
                  <p:par>
                    <p:cTn id="54" fill="hold">
                      <p:stCondLst>
                        <p:cond delay="0"/>
                      </p:stCondLst>
                      <p:childTnLst>
                        <p:par>
                          <p:cTn id="55" fill="hold">
                            <p:stCondLst>
                              <p:cond delay="0"/>
                            </p:stCondLst>
                            <p:childTnLst>
                              <p:par>
                                <p:cTn id="56" presetID="1" presetClass="entr" presetSubtype="0" fill="hold" grpId="0" nodeType="withEffect">
                                  <p:stCondLst>
                                    <p:cond delay="0"/>
                                  </p:stCondLst>
                                  <p:childTnLst>
                                    <p:set>
                                      <p:cBhvr>
                                        <p:cTn id="57" dur="1" fill="hold">
                                          <p:stCondLst>
                                            <p:cond delay="0"/>
                                          </p:stCondLst>
                                        </p:cTn>
                                        <p:tgtEl>
                                          <p:spTgt spid="91"/>
                                        </p:tgtEl>
                                        <p:attrNameLst>
                                          <p:attrName>style.visibility</p:attrName>
                                        </p:attrNameLst>
                                      </p:cBhvr>
                                      <p:to>
                                        <p:strVal val="visible"/>
                                      </p:to>
                                    </p:set>
                                  </p:childTnLst>
                                </p:cTn>
                              </p:par>
                            </p:childTnLst>
                          </p:cTn>
                        </p:par>
                      </p:childTnLst>
                    </p:cTn>
                  </p:par>
                </p:childTnLst>
              </p:cTn>
              <p:nextCondLst>
                <p:cond evt="onClick" delay="0">
                  <p:tgtEl>
                    <p:spTgt spid="88"/>
                  </p:tgtEl>
                </p:cond>
              </p:nextCondLst>
            </p:seq>
            <p:seq concurrent="1" nextAc="seek">
              <p:cTn id="58" restart="whenNotActive" fill="hold" evtFilter="cancelBubble" nodeType="interactiveSeq">
                <p:stCondLst>
                  <p:cond evt="onClick" delay="0">
                    <p:tgtEl>
                      <p:spTgt spid="92"/>
                    </p:tgtEl>
                  </p:cond>
                </p:stCondLst>
                <p:endSync evt="end" delay="0">
                  <p:rtn val="all"/>
                </p:endSync>
                <p:childTnLst>
                  <p:par>
                    <p:cTn id="59" fill="hold">
                      <p:stCondLst>
                        <p:cond delay="0"/>
                      </p:stCondLst>
                      <p:childTnLst>
                        <p:par>
                          <p:cTn id="60" fill="hold">
                            <p:stCondLst>
                              <p:cond delay="0"/>
                            </p:stCondLst>
                            <p:childTnLst>
                              <p:par>
                                <p:cTn id="61" presetID="1" presetClass="entr" presetSubtype="0" fill="hold" grpId="0" nodeType="withEffect">
                                  <p:stCondLst>
                                    <p:cond delay="0"/>
                                  </p:stCondLst>
                                  <p:childTnLst>
                                    <p:set>
                                      <p:cBhvr>
                                        <p:cTn id="62" dur="1" fill="hold">
                                          <p:stCondLst>
                                            <p:cond delay="0"/>
                                          </p:stCondLst>
                                        </p:cTn>
                                        <p:tgtEl>
                                          <p:spTgt spid="95"/>
                                        </p:tgtEl>
                                        <p:attrNameLst>
                                          <p:attrName>style.visibility</p:attrName>
                                        </p:attrNameLst>
                                      </p:cBhvr>
                                      <p:to>
                                        <p:strVal val="visible"/>
                                      </p:to>
                                    </p:set>
                                  </p:childTnLst>
                                </p:cTn>
                              </p:par>
                            </p:childTnLst>
                          </p:cTn>
                        </p:par>
                      </p:childTnLst>
                    </p:cTn>
                  </p:par>
                </p:childTnLst>
              </p:cTn>
              <p:nextCondLst>
                <p:cond evt="onClick" delay="0">
                  <p:tgtEl>
                    <p:spTgt spid="92"/>
                  </p:tgtEl>
                </p:cond>
              </p:nextCondLst>
            </p:seq>
            <p:seq concurrent="1" nextAc="seek">
              <p:cTn id="63" restart="whenNotActive" fill="hold" evtFilter="cancelBubble" nodeType="interactiveSeq">
                <p:stCondLst>
                  <p:cond evt="onClick" delay="0">
                    <p:tgtEl>
                      <p:spTgt spid="3"/>
                    </p:tgtEl>
                  </p:cond>
                </p:stCondLst>
                <p:endSync evt="end" delay="0">
                  <p:rtn val="all"/>
                </p:endSync>
                <p:childTnLst>
                  <p:par>
                    <p:cTn id="64" fill="hold">
                      <p:stCondLst>
                        <p:cond delay="0"/>
                      </p:stCondLst>
                      <p:childTnLst>
                        <p:par>
                          <p:cTn id="65" fill="hold">
                            <p:stCondLst>
                              <p:cond delay="0"/>
                            </p:stCondLst>
                            <p:childTnLst>
                              <p:par>
                                <p:cTn id="66" presetID="32" presetClass="emph" presetSubtype="0" fill="hold" nodeType="withEffect">
                                  <p:stCondLst>
                                    <p:cond delay="0"/>
                                  </p:stCondLst>
                                  <p:childTnLst>
                                    <p:animRot by="120000">
                                      <p:cBhvr>
                                        <p:cTn id="67" dur="100" fill="hold">
                                          <p:stCondLst>
                                            <p:cond delay="0"/>
                                          </p:stCondLst>
                                        </p:cTn>
                                        <p:tgtEl>
                                          <p:spTgt spid="3"/>
                                        </p:tgtEl>
                                        <p:attrNameLst>
                                          <p:attrName>r</p:attrName>
                                        </p:attrNameLst>
                                      </p:cBhvr>
                                    </p:animRot>
                                    <p:animRot by="-240000">
                                      <p:cBhvr>
                                        <p:cTn id="68" dur="200" fill="hold">
                                          <p:stCondLst>
                                            <p:cond delay="200"/>
                                          </p:stCondLst>
                                        </p:cTn>
                                        <p:tgtEl>
                                          <p:spTgt spid="3"/>
                                        </p:tgtEl>
                                        <p:attrNameLst>
                                          <p:attrName>r</p:attrName>
                                        </p:attrNameLst>
                                      </p:cBhvr>
                                    </p:animRot>
                                    <p:animRot by="240000">
                                      <p:cBhvr>
                                        <p:cTn id="69" dur="200" fill="hold">
                                          <p:stCondLst>
                                            <p:cond delay="400"/>
                                          </p:stCondLst>
                                        </p:cTn>
                                        <p:tgtEl>
                                          <p:spTgt spid="3"/>
                                        </p:tgtEl>
                                        <p:attrNameLst>
                                          <p:attrName>r</p:attrName>
                                        </p:attrNameLst>
                                      </p:cBhvr>
                                    </p:animRot>
                                    <p:animRot by="-240000">
                                      <p:cBhvr>
                                        <p:cTn id="70" dur="200" fill="hold">
                                          <p:stCondLst>
                                            <p:cond delay="600"/>
                                          </p:stCondLst>
                                        </p:cTn>
                                        <p:tgtEl>
                                          <p:spTgt spid="3"/>
                                        </p:tgtEl>
                                        <p:attrNameLst>
                                          <p:attrName>r</p:attrName>
                                        </p:attrNameLst>
                                      </p:cBhvr>
                                    </p:animRot>
                                    <p:animRot by="120000">
                                      <p:cBhvr>
                                        <p:cTn id="71" dur="200" fill="hold">
                                          <p:stCondLst>
                                            <p:cond delay="800"/>
                                          </p:stCondLst>
                                        </p:cTn>
                                        <p:tgtEl>
                                          <p:spTgt spid="3"/>
                                        </p:tgtEl>
                                        <p:attrNameLst>
                                          <p:attrName>r</p:attrName>
                                        </p:attrNameLst>
                                      </p:cBhvr>
                                    </p:animRot>
                                  </p:childTnLst>
                                </p:cTn>
                              </p:par>
                            </p:childTnLst>
                          </p:cTn>
                        </p:par>
                      </p:childTnLst>
                    </p:cTn>
                  </p:par>
                </p:childTnLst>
              </p:cTn>
              <p:nextCondLst>
                <p:cond evt="onClick" delay="0">
                  <p:tgtEl>
                    <p:spTgt spid="3"/>
                  </p:tgtEl>
                </p:cond>
              </p:nextCondLst>
            </p:seq>
          </p:childTnLst>
        </p:cTn>
      </p:par>
    </p:tnLst>
    <p:bldLst>
      <p:bldP spid="69" grpId="0" animBg="1"/>
      <p:bldP spid="83" grpId="0" animBg="1"/>
      <p:bldP spid="87" grpId="0" animBg="1"/>
      <p:bldP spid="91" grpId="0" animBg="1"/>
      <p:bldP spid="9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כותרת 3">
            <a:extLst>
              <a:ext uri="{FF2B5EF4-FFF2-40B4-BE49-F238E27FC236}">
                <a16:creationId xmlns:a16="http://schemas.microsoft.com/office/drawing/2014/main" id="{FB24C2E9-98A5-6DAC-11F6-23D7818A3870}"/>
              </a:ext>
            </a:extLst>
          </p:cNvPr>
          <p:cNvSpPr>
            <a:spLocks noGrp="1"/>
          </p:cNvSpPr>
          <p:nvPr>
            <p:ph type="title"/>
          </p:nvPr>
        </p:nvSpPr>
        <p:spPr/>
        <p:txBody>
          <a:bodyPr/>
          <a:lstStyle/>
          <a:p>
            <a:r>
              <a:rPr lang="he-IL" dirty="0"/>
              <a:t>סיכום הצעה 1</a:t>
            </a:r>
          </a:p>
        </p:txBody>
      </p:sp>
      <p:sp>
        <p:nvSpPr>
          <p:cNvPr id="5" name="מציין מיקום תוכן 3">
            <a:extLst>
              <a:ext uri="{FF2B5EF4-FFF2-40B4-BE49-F238E27FC236}">
                <a16:creationId xmlns:a16="http://schemas.microsoft.com/office/drawing/2014/main" id="{886A62C0-015B-422B-A578-AFDD584527D4}"/>
              </a:ext>
            </a:extLst>
          </p:cNvPr>
          <p:cNvSpPr>
            <a:spLocks noGrp="1"/>
          </p:cNvSpPr>
          <p:nvPr>
            <p:ph sz="quarter" idx="13"/>
          </p:nvPr>
        </p:nvSpPr>
        <p:spPr>
          <a:xfrm>
            <a:off x="1256758" y="2106469"/>
            <a:ext cx="10929387" cy="4386406"/>
          </a:xfrm>
        </p:spPr>
        <p:txBody>
          <a:bodyPr>
            <a:normAutofit fontScale="92500"/>
          </a:bodyPr>
          <a:lstStyle/>
          <a:p>
            <a:pPr>
              <a:lnSpc>
                <a:spcPct val="150000"/>
              </a:lnSpc>
            </a:pPr>
            <a:r>
              <a:rPr lang="he-IL" sz="2400" dirty="0"/>
              <a:t>השיעור מסתיים בכמה פעילויות. </a:t>
            </a:r>
          </a:p>
          <a:p>
            <a:pPr>
              <a:lnSpc>
                <a:spcPct val="150000"/>
              </a:lnSpc>
            </a:pPr>
            <a:r>
              <a:rPr lang="he-IL" sz="2400" dirty="0"/>
              <a:t>הפעילות הראשונה חוקרת מספרים זוגיים על לוח ה־100. נגלה את השורות, שורה אחר שורה על הלוח בלחיצה על המלבן הצהוב שחושף כל עשרת בהדרגה, ובכל עשרת נגלה את המספרים הזוגיים בלחיצה על המפלצות שמסתירות אותם. בסיום הפעילות הזאת נתבונן עם התלמידים בלוח ונדון בשאלות שעוסקות בטורי המספרים בלוח.</a:t>
            </a:r>
          </a:p>
          <a:p>
            <a:pPr>
              <a:lnSpc>
                <a:spcPct val="150000"/>
              </a:lnSpc>
            </a:pPr>
            <a:r>
              <a:rPr lang="he-IL" sz="2400" dirty="0"/>
              <a:t>הפעילות השנייה מאפשרת חזרה באמצעות חידות על נושאים שנלמדו בשיעור הזה ובשיעורים הקודמים. שימו לב, יש במחסן מספרים עודפים. חשוב לבקש מהתלמידים לנמק מדוע כל מספר מתאים / לא מתאים.</a:t>
            </a:r>
          </a:p>
        </p:txBody>
      </p:sp>
      <p:sp>
        <p:nvSpPr>
          <p:cNvPr id="7" name="מציין מיקום תוכן 6">
            <a:extLst>
              <a:ext uri="{FF2B5EF4-FFF2-40B4-BE49-F238E27FC236}">
                <a16:creationId xmlns:a16="http://schemas.microsoft.com/office/drawing/2014/main" id="{542F48A3-5874-C25D-252B-94AA851E2457}"/>
              </a:ext>
            </a:extLst>
          </p:cNvPr>
          <p:cNvSpPr>
            <a:spLocks noGrp="1"/>
          </p:cNvSpPr>
          <p:nvPr>
            <p:ph sz="quarter" idx="14"/>
          </p:nvPr>
        </p:nvSpPr>
        <p:spPr/>
        <p:txBody>
          <a:bodyPr/>
          <a:lstStyle/>
          <a:p>
            <a:r>
              <a:rPr lang="he-IL" dirty="0"/>
              <a:t>זוגיים על לוח ה־100</a:t>
            </a:r>
          </a:p>
        </p:txBody>
      </p:sp>
      <p:sp>
        <p:nvSpPr>
          <p:cNvPr id="3" name="כותרת 1">
            <a:extLst>
              <a:ext uri="{FF2B5EF4-FFF2-40B4-BE49-F238E27FC236}">
                <a16:creationId xmlns:a16="http://schemas.microsoft.com/office/drawing/2014/main" id="{88DA461D-3739-2010-74DC-38FA1360D32D}"/>
              </a:ext>
            </a:extLst>
          </p:cNvPr>
          <p:cNvSpPr txBox="1">
            <a:spLocks/>
          </p:cNvSpPr>
          <p:nvPr/>
        </p:nvSpPr>
        <p:spPr>
          <a:xfrm>
            <a:off x="1755577" y="951309"/>
            <a:ext cx="9143999" cy="1325563"/>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Arial" panose="020B0604020202020204" pitchFamily="34" charset="0"/>
                <a:ea typeface="+mj-ea"/>
                <a:cs typeface="+mn-cs"/>
              </a:defRPr>
            </a:lvl1pPr>
          </a:lstStyle>
          <a:p>
            <a:endParaRPr lang="he-IL" sz="3000" b="1" dirty="0"/>
          </a:p>
        </p:txBody>
      </p:sp>
    </p:spTree>
    <p:extLst>
      <p:ext uri="{BB962C8B-B14F-4D97-AF65-F5344CB8AC3E}">
        <p14:creationId xmlns:p14="http://schemas.microsoft.com/office/powerpoint/2010/main" val="22797144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הנחיות 1">
            <a:extLst>
              <a:ext uri="{FF2B5EF4-FFF2-40B4-BE49-F238E27FC236}">
                <a16:creationId xmlns:a16="http://schemas.microsoft.com/office/drawing/2014/main" id="{D305EAC0-CC0E-49BF-B374-9E6F55CCCF64}"/>
              </a:ext>
            </a:extLst>
          </p:cNvPr>
          <p:cNvSpPr txBox="1"/>
          <p:nvPr/>
        </p:nvSpPr>
        <p:spPr>
          <a:xfrm>
            <a:off x="9003167" y="152367"/>
            <a:ext cx="3117204" cy="4401205"/>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הִתְבּוֹנְנוּ בַּעֲשֶׂרֶת הָרִאשוֹנָה בְּלוּחַ הַ־100.</a:t>
            </a:r>
          </a:p>
          <a:p>
            <a:r>
              <a:rPr lang="he-IL" sz="2800" dirty="0">
                <a:latin typeface="Calibri" panose="020F0502020204030204" pitchFamily="34" charset="0"/>
                <a:cs typeface="Calibri" panose="020F0502020204030204" pitchFamily="34" charset="0"/>
              </a:rPr>
              <a:t>אֵיזֶה מִסְפָּר מִסְתַתֵר</a:t>
            </a:r>
          </a:p>
          <a:p>
            <a:r>
              <a:rPr lang="he-IL" sz="2800" dirty="0">
                <a:latin typeface="Calibri" panose="020F0502020204030204" pitchFamily="34" charset="0"/>
                <a:cs typeface="Calibri" panose="020F0502020204030204" pitchFamily="34" charset="0"/>
              </a:rPr>
              <a:t>מִתַחַת לְכָל מִפְלֶצֶת?</a:t>
            </a:r>
          </a:p>
          <a:p>
            <a:endParaRPr lang="he-IL" sz="2800" dirty="0">
              <a:latin typeface="Calibri" panose="020F0502020204030204" pitchFamily="34" charset="0"/>
              <a:cs typeface="Calibri" panose="020F0502020204030204" pitchFamily="34" charset="0"/>
            </a:endParaRPr>
          </a:p>
          <a:p>
            <a:r>
              <a:rPr lang="he-IL" sz="2800" dirty="0">
                <a:latin typeface="Calibri" panose="020F0502020204030204" pitchFamily="34" charset="0"/>
                <a:cs typeface="Calibri" panose="020F0502020204030204" pitchFamily="34" charset="0"/>
              </a:rPr>
              <a:t>קִרְאוּ אֶת הַמִסְפָּרִים לְפִי הַסֵדֶר.</a:t>
            </a:r>
          </a:p>
          <a:p>
            <a:r>
              <a:rPr lang="he-IL" sz="2800" dirty="0">
                <a:latin typeface="Calibri" panose="020F0502020204030204" pitchFamily="34" charset="0"/>
                <a:cs typeface="Calibri" panose="020F0502020204030204" pitchFamily="34" charset="0"/>
              </a:rPr>
              <a:t>לִבְדִיקָה, לַחֲצוּ עַל כָּל מִפְלֶצֶת.</a:t>
            </a:r>
          </a:p>
        </p:txBody>
      </p:sp>
      <p:graphicFrame>
        <p:nvGraphicFramePr>
          <p:cNvPr id="4" name="טבלה 3">
            <a:extLst>
              <a:ext uri="{FF2B5EF4-FFF2-40B4-BE49-F238E27FC236}">
                <a16:creationId xmlns:a16="http://schemas.microsoft.com/office/drawing/2014/main" id="{1AEE468F-51AC-5FE4-5574-9C2C85AC398B}"/>
              </a:ext>
            </a:extLst>
          </p:cNvPr>
          <p:cNvGraphicFramePr>
            <a:graphicFrameLocks noGrp="1"/>
          </p:cNvGraphicFramePr>
          <p:nvPr>
            <p:extLst>
              <p:ext uri="{D42A27DB-BD31-4B8C-83A1-F6EECF244321}">
                <p14:modId xmlns:p14="http://schemas.microsoft.com/office/powerpoint/2010/main" val="2865835752"/>
              </p:ext>
            </p:extLst>
          </p:nvPr>
        </p:nvGraphicFramePr>
        <p:xfrm>
          <a:off x="215945" y="306625"/>
          <a:ext cx="8766890" cy="6323120"/>
        </p:xfrm>
        <a:graphic>
          <a:graphicData uri="http://schemas.openxmlformats.org/drawingml/2006/table">
            <a:tbl>
              <a:tblPr rtl="1" firstRow="1" bandRow="1">
                <a:tableStyleId>{5C22544A-7EE6-4342-B048-85BDC9FD1C3A}</a:tableStyleId>
              </a:tblPr>
              <a:tblGrid>
                <a:gridCol w="876689">
                  <a:extLst>
                    <a:ext uri="{9D8B030D-6E8A-4147-A177-3AD203B41FA5}">
                      <a16:colId xmlns:a16="http://schemas.microsoft.com/office/drawing/2014/main" val="746335834"/>
                    </a:ext>
                  </a:extLst>
                </a:gridCol>
                <a:gridCol w="876689">
                  <a:extLst>
                    <a:ext uri="{9D8B030D-6E8A-4147-A177-3AD203B41FA5}">
                      <a16:colId xmlns:a16="http://schemas.microsoft.com/office/drawing/2014/main" val="806308182"/>
                    </a:ext>
                  </a:extLst>
                </a:gridCol>
                <a:gridCol w="876689">
                  <a:extLst>
                    <a:ext uri="{9D8B030D-6E8A-4147-A177-3AD203B41FA5}">
                      <a16:colId xmlns:a16="http://schemas.microsoft.com/office/drawing/2014/main" val="3461787275"/>
                    </a:ext>
                  </a:extLst>
                </a:gridCol>
                <a:gridCol w="876689">
                  <a:extLst>
                    <a:ext uri="{9D8B030D-6E8A-4147-A177-3AD203B41FA5}">
                      <a16:colId xmlns:a16="http://schemas.microsoft.com/office/drawing/2014/main" val="1105989232"/>
                    </a:ext>
                  </a:extLst>
                </a:gridCol>
                <a:gridCol w="876689">
                  <a:extLst>
                    <a:ext uri="{9D8B030D-6E8A-4147-A177-3AD203B41FA5}">
                      <a16:colId xmlns:a16="http://schemas.microsoft.com/office/drawing/2014/main" val="1545224626"/>
                    </a:ext>
                  </a:extLst>
                </a:gridCol>
                <a:gridCol w="876689">
                  <a:extLst>
                    <a:ext uri="{9D8B030D-6E8A-4147-A177-3AD203B41FA5}">
                      <a16:colId xmlns:a16="http://schemas.microsoft.com/office/drawing/2014/main" val="2277712641"/>
                    </a:ext>
                  </a:extLst>
                </a:gridCol>
                <a:gridCol w="876689">
                  <a:extLst>
                    <a:ext uri="{9D8B030D-6E8A-4147-A177-3AD203B41FA5}">
                      <a16:colId xmlns:a16="http://schemas.microsoft.com/office/drawing/2014/main" val="3590116243"/>
                    </a:ext>
                  </a:extLst>
                </a:gridCol>
                <a:gridCol w="876689">
                  <a:extLst>
                    <a:ext uri="{9D8B030D-6E8A-4147-A177-3AD203B41FA5}">
                      <a16:colId xmlns:a16="http://schemas.microsoft.com/office/drawing/2014/main" val="1702031955"/>
                    </a:ext>
                  </a:extLst>
                </a:gridCol>
                <a:gridCol w="876689">
                  <a:extLst>
                    <a:ext uri="{9D8B030D-6E8A-4147-A177-3AD203B41FA5}">
                      <a16:colId xmlns:a16="http://schemas.microsoft.com/office/drawing/2014/main" val="2026036976"/>
                    </a:ext>
                  </a:extLst>
                </a:gridCol>
                <a:gridCol w="876689">
                  <a:extLst>
                    <a:ext uri="{9D8B030D-6E8A-4147-A177-3AD203B41FA5}">
                      <a16:colId xmlns:a16="http://schemas.microsoft.com/office/drawing/2014/main" val="2990344210"/>
                    </a:ext>
                  </a:extLst>
                </a:gridCol>
              </a:tblGrid>
              <a:tr h="628553">
                <a:tc>
                  <a:txBody>
                    <a:bodyPr/>
                    <a:lstStyle/>
                    <a:p>
                      <a:pPr algn="ctr" rtl="1"/>
                      <a:r>
                        <a:rPr lang="he-IL" sz="2400" b="0" dirty="0">
                          <a:solidFill>
                            <a:schemeClr val="tx1"/>
                          </a:solidFill>
                        </a:rPr>
                        <a:t>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39480024"/>
                  </a:ext>
                </a:extLst>
              </a:tr>
              <a:tr h="628553">
                <a:tc>
                  <a:txBody>
                    <a:bodyPr/>
                    <a:lstStyle/>
                    <a:p>
                      <a:pPr algn="ctr" rtl="1"/>
                      <a:r>
                        <a:rPr lang="he-IL" sz="2400" dirty="0">
                          <a:solidFill>
                            <a:schemeClr val="tx1"/>
                          </a:solidFill>
                        </a:rPr>
                        <a:t>20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29572205"/>
                  </a:ext>
                </a:extLst>
              </a:tr>
              <a:tr h="628553">
                <a:tc>
                  <a:txBody>
                    <a:bodyPr/>
                    <a:lstStyle/>
                    <a:p>
                      <a:pPr algn="ctr" rtl="1"/>
                      <a:r>
                        <a:rPr lang="he-IL" sz="2400" dirty="0">
                          <a:solidFill>
                            <a:schemeClr val="tx1"/>
                          </a:solidFill>
                        </a:rPr>
                        <a:t>30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83536418"/>
                  </a:ext>
                </a:extLst>
              </a:tr>
              <a:tr h="633923">
                <a:tc>
                  <a:txBody>
                    <a:bodyPr/>
                    <a:lstStyle/>
                    <a:p>
                      <a:pPr algn="ctr" rtl="1"/>
                      <a:r>
                        <a:rPr lang="he-IL" sz="2400" dirty="0">
                          <a:solidFill>
                            <a:schemeClr val="tx1"/>
                          </a:solidFill>
                        </a:rPr>
                        <a:t>40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20596675"/>
                  </a:ext>
                </a:extLst>
              </a:tr>
              <a:tr h="633923">
                <a:tc>
                  <a:txBody>
                    <a:bodyPr/>
                    <a:lstStyle/>
                    <a:p>
                      <a:pPr algn="ctr" rtl="1"/>
                      <a:r>
                        <a:rPr lang="he-IL" sz="2400" dirty="0">
                          <a:solidFill>
                            <a:schemeClr val="tx1"/>
                          </a:solidFill>
                        </a:rPr>
                        <a:t>50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67444988"/>
                  </a:ext>
                </a:extLst>
              </a:tr>
              <a:tr h="633923">
                <a:tc>
                  <a:txBody>
                    <a:bodyPr/>
                    <a:lstStyle/>
                    <a:p>
                      <a:pPr algn="ctr" rtl="1"/>
                      <a:r>
                        <a:rPr lang="he-IL" sz="2400" dirty="0">
                          <a:solidFill>
                            <a:schemeClr val="tx1"/>
                          </a:solidFill>
                        </a:rPr>
                        <a:t>60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85766148"/>
                  </a:ext>
                </a:extLst>
              </a:tr>
              <a:tr h="633923">
                <a:tc>
                  <a:txBody>
                    <a:bodyPr/>
                    <a:lstStyle/>
                    <a:p>
                      <a:pPr algn="ctr" rtl="1"/>
                      <a:r>
                        <a:rPr lang="he-IL" sz="2400" dirty="0">
                          <a:solidFill>
                            <a:schemeClr val="tx1"/>
                          </a:solidFill>
                        </a:rPr>
                        <a:t>70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51014225"/>
                  </a:ext>
                </a:extLst>
              </a:tr>
              <a:tr h="633923">
                <a:tc>
                  <a:txBody>
                    <a:bodyPr/>
                    <a:lstStyle/>
                    <a:p>
                      <a:pPr algn="ctr" rtl="1"/>
                      <a:r>
                        <a:rPr lang="he-IL" sz="2400" dirty="0">
                          <a:solidFill>
                            <a:schemeClr val="tx1"/>
                          </a:solidFill>
                        </a:rPr>
                        <a:t>80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68922062"/>
                  </a:ext>
                </a:extLst>
              </a:tr>
              <a:tr h="633923">
                <a:tc>
                  <a:txBody>
                    <a:bodyPr/>
                    <a:lstStyle/>
                    <a:p>
                      <a:pPr algn="ctr" rtl="1"/>
                      <a:r>
                        <a:rPr lang="he-IL" sz="2400" dirty="0">
                          <a:solidFill>
                            <a:schemeClr val="tx1"/>
                          </a:solidFill>
                        </a:rPr>
                        <a:t>90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1"/>
                      <a:r>
                        <a:rPr lang="he-IL" sz="2400" dirty="0">
                          <a:solidFill>
                            <a:schemeClr val="tx1"/>
                          </a:solidFill>
                        </a:rPr>
                        <a:t>89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16181302"/>
                  </a:ext>
                </a:extLst>
              </a:tr>
              <a:tr h="633923">
                <a:tc>
                  <a:txBody>
                    <a:bodyPr/>
                    <a:lstStyle/>
                    <a:p>
                      <a:pPr algn="ctr" rtl="1"/>
                      <a:r>
                        <a:rPr lang="he-IL" sz="2400" dirty="0">
                          <a:solidFill>
                            <a:schemeClr val="tx1"/>
                          </a:solidFill>
                        </a:rPr>
                        <a:t>100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0798824"/>
                  </a:ext>
                </a:extLst>
              </a:tr>
            </a:tbl>
          </a:graphicData>
        </a:graphic>
      </p:graphicFrame>
      <p:sp>
        <p:nvSpPr>
          <p:cNvPr id="63" name="הנחיות 2">
            <a:extLst>
              <a:ext uri="{FF2B5EF4-FFF2-40B4-BE49-F238E27FC236}">
                <a16:creationId xmlns:a16="http://schemas.microsoft.com/office/drawing/2014/main" id="{BC154436-4ED9-934E-083E-0FC792176259}"/>
              </a:ext>
            </a:extLst>
          </p:cNvPr>
          <p:cNvSpPr txBox="1"/>
          <p:nvPr/>
        </p:nvSpPr>
        <p:spPr>
          <a:xfrm>
            <a:off x="8965588" y="210662"/>
            <a:ext cx="3117204" cy="5262979"/>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לַחֲצוּ עַל הַלוּחַ הַצָהֹב.</a:t>
            </a:r>
          </a:p>
          <a:p>
            <a:r>
              <a:rPr lang="he-IL" sz="2800" dirty="0">
                <a:latin typeface="Calibri" panose="020F0502020204030204" pitchFamily="34" charset="0"/>
                <a:cs typeface="Calibri" panose="020F0502020204030204" pitchFamily="34" charset="0"/>
              </a:rPr>
              <a:t>הִתְבּוֹנְנוּ בַּעֲשֶׂרֶת הַשְנִיָה בְּלוּחַ הַ־100.</a:t>
            </a:r>
          </a:p>
          <a:p>
            <a:r>
              <a:rPr lang="he-IL" sz="2800" dirty="0">
                <a:latin typeface="Calibri" panose="020F0502020204030204" pitchFamily="34" charset="0"/>
                <a:cs typeface="Calibri" panose="020F0502020204030204" pitchFamily="34" charset="0"/>
              </a:rPr>
              <a:t>אֵיזֶה מִסְפָּר מִסְתַתֵר</a:t>
            </a:r>
          </a:p>
          <a:p>
            <a:r>
              <a:rPr lang="he-IL" sz="2800" dirty="0">
                <a:latin typeface="Calibri" panose="020F0502020204030204" pitchFamily="34" charset="0"/>
                <a:cs typeface="Calibri" panose="020F0502020204030204" pitchFamily="34" charset="0"/>
              </a:rPr>
              <a:t>מִתַחַת לְכָל מִפְלֶצֶת?</a:t>
            </a:r>
          </a:p>
          <a:p>
            <a:endParaRPr lang="he-IL" sz="2800" dirty="0">
              <a:latin typeface="Calibri" panose="020F0502020204030204" pitchFamily="34" charset="0"/>
              <a:cs typeface="Calibri" panose="020F0502020204030204" pitchFamily="34" charset="0"/>
            </a:endParaRPr>
          </a:p>
          <a:p>
            <a:r>
              <a:rPr lang="he-IL" sz="2800" dirty="0">
                <a:latin typeface="Calibri" panose="020F0502020204030204" pitchFamily="34" charset="0"/>
                <a:cs typeface="Calibri" panose="020F0502020204030204" pitchFamily="34" charset="0"/>
              </a:rPr>
              <a:t>קִרְאוּ אֶת הַמִסְפָּרִים לְפִי הַסֵדֶר.</a:t>
            </a:r>
          </a:p>
          <a:p>
            <a:r>
              <a:rPr lang="he-IL" sz="2800" dirty="0">
                <a:latin typeface="Calibri" panose="020F0502020204030204" pitchFamily="34" charset="0"/>
                <a:cs typeface="Calibri" panose="020F0502020204030204" pitchFamily="34" charset="0"/>
              </a:rPr>
              <a:t>לִבְדִיקָה, לַחֲצוּ עַל כָּל מִפְלֶצֶת.</a:t>
            </a:r>
          </a:p>
          <a:p>
            <a:r>
              <a:rPr lang="he-IL" sz="2800" dirty="0">
                <a:latin typeface="Calibri" panose="020F0502020204030204" pitchFamily="34" charset="0"/>
                <a:cs typeface="Calibri" panose="020F0502020204030204" pitchFamily="34" charset="0"/>
              </a:rPr>
              <a:t>הַמְשִיכוּ כָּךְ עַד לְגִלוּי כָּל הַמִסְפָּרִים עַל הַלוּחַ.</a:t>
            </a:r>
          </a:p>
        </p:txBody>
      </p:sp>
      <p:sp>
        <p:nvSpPr>
          <p:cNvPr id="118" name="מלבן הדגשה">
            <a:extLst>
              <a:ext uri="{FF2B5EF4-FFF2-40B4-BE49-F238E27FC236}">
                <a16:creationId xmlns:a16="http://schemas.microsoft.com/office/drawing/2014/main" id="{87F5243C-FD6A-833A-189A-42BA992B5473}"/>
              </a:ext>
            </a:extLst>
          </p:cNvPr>
          <p:cNvSpPr/>
          <p:nvPr/>
        </p:nvSpPr>
        <p:spPr>
          <a:xfrm>
            <a:off x="6349265" y="320059"/>
            <a:ext cx="862824" cy="6323120"/>
          </a:xfrm>
          <a:prstGeom prst="rect">
            <a:avLst/>
          </a:prstGeom>
          <a:solidFill>
            <a:schemeClr val="accent4">
              <a:alpha val="21961"/>
            </a:schemeClr>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15" name="מלבן הדגשה">
            <a:extLst>
              <a:ext uri="{FF2B5EF4-FFF2-40B4-BE49-F238E27FC236}">
                <a16:creationId xmlns:a16="http://schemas.microsoft.com/office/drawing/2014/main" id="{7C6670C7-E0D9-7217-469C-835E2E2E50EC}"/>
              </a:ext>
            </a:extLst>
          </p:cNvPr>
          <p:cNvSpPr/>
          <p:nvPr/>
        </p:nvSpPr>
        <p:spPr>
          <a:xfrm>
            <a:off x="1107317" y="312069"/>
            <a:ext cx="862824" cy="6323120"/>
          </a:xfrm>
          <a:prstGeom prst="rect">
            <a:avLst/>
          </a:prstGeom>
          <a:solidFill>
            <a:schemeClr val="accent4">
              <a:alpha val="21961"/>
            </a:schemeClr>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16" name="מלבן הדגשה">
            <a:extLst>
              <a:ext uri="{FF2B5EF4-FFF2-40B4-BE49-F238E27FC236}">
                <a16:creationId xmlns:a16="http://schemas.microsoft.com/office/drawing/2014/main" id="{850DA433-4281-A15F-D747-C6CEFCE96762}"/>
              </a:ext>
            </a:extLst>
          </p:cNvPr>
          <p:cNvSpPr/>
          <p:nvPr/>
        </p:nvSpPr>
        <p:spPr>
          <a:xfrm>
            <a:off x="2857430" y="320059"/>
            <a:ext cx="862824" cy="6323120"/>
          </a:xfrm>
          <a:prstGeom prst="rect">
            <a:avLst/>
          </a:prstGeom>
          <a:solidFill>
            <a:schemeClr val="accent4">
              <a:alpha val="21961"/>
            </a:schemeClr>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17" name="מלבן הדגשה">
            <a:extLst>
              <a:ext uri="{FF2B5EF4-FFF2-40B4-BE49-F238E27FC236}">
                <a16:creationId xmlns:a16="http://schemas.microsoft.com/office/drawing/2014/main" id="{2078797E-52BA-A6B3-47F2-0A858AC2963F}"/>
              </a:ext>
            </a:extLst>
          </p:cNvPr>
          <p:cNvSpPr/>
          <p:nvPr/>
        </p:nvSpPr>
        <p:spPr>
          <a:xfrm>
            <a:off x="4610075" y="301181"/>
            <a:ext cx="862824" cy="6323120"/>
          </a:xfrm>
          <a:prstGeom prst="rect">
            <a:avLst/>
          </a:prstGeom>
          <a:solidFill>
            <a:schemeClr val="accent4">
              <a:alpha val="21961"/>
            </a:schemeClr>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19" name="מלבן הדגשה">
            <a:extLst>
              <a:ext uri="{FF2B5EF4-FFF2-40B4-BE49-F238E27FC236}">
                <a16:creationId xmlns:a16="http://schemas.microsoft.com/office/drawing/2014/main" id="{D05CB3D2-2CF1-69AA-A84E-4218FE9425E8}"/>
              </a:ext>
            </a:extLst>
          </p:cNvPr>
          <p:cNvSpPr/>
          <p:nvPr/>
        </p:nvSpPr>
        <p:spPr>
          <a:xfrm>
            <a:off x="8117450" y="285132"/>
            <a:ext cx="862824" cy="6323120"/>
          </a:xfrm>
          <a:prstGeom prst="rect">
            <a:avLst/>
          </a:prstGeom>
          <a:solidFill>
            <a:schemeClr val="accent4">
              <a:alpha val="21961"/>
            </a:schemeClr>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pic>
        <p:nvPicPr>
          <p:cNvPr id="64" name="תמונה 63" descr="תמונה שמכילה אוסף תמונות&#10;&#10;התיאור נוצר באופן אוטומטי">
            <a:extLst>
              <a:ext uri="{FF2B5EF4-FFF2-40B4-BE49-F238E27FC236}">
                <a16:creationId xmlns:a16="http://schemas.microsoft.com/office/drawing/2014/main" id="{C4391971-65F3-7B8D-D7E1-0463B7E3A680}"/>
              </a:ext>
            </a:extLst>
          </p:cNvPr>
          <p:cNvPicPr>
            <a:picLocks noChangeAspect="1"/>
          </p:cNvPicPr>
          <p:nvPr/>
        </p:nvPicPr>
        <p:blipFill rotWithShape="1">
          <a:blip r:embed="rId2" cstate="hqprint">
            <a:extLst>
              <a:ext uri="{BEBA8EAE-BF5A-486C-A8C5-ECC9F3942E4B}">
                <a14:imgProps xmlns:a14="http://schemas.microsoft.com/office/drawing/2010/main">
                  <a14:imgLayer r:embed="rId3">
                    <a14:imgEffect>
                      <a14:backgroundRemoval t="9205" b="90280" l="10000" r="95659">
                        <a14:foregroundMark x1="50341" y1="41016" x2="48091" y2="25184"/>
                        <a14:foregroundMark x1="48091" y1="25184" x2="51614" y2="20324"/>
                        <a14:foregroundMark x1="52477" y1="9205" x2="52477" y2="9205"/>
                        <a14:foregroundMark x1="64955" y1="19661" x2="65659" y2="20324"/>
                        <a14:foregroundMark x1="68023" y1="19219" x2="68023" y2="19219"/>
                        <a14:foregroundMark x1="61250" y1="19588" x2="61250" y2="19588"/>
                        <a14:foregroundMark x1="65364" y1="22901" x2="65023" y2="20619"/>
                        <a14:foregroundMark x1="69295" y1="25405" x2="69295" y2="25405"/>
                        <a14:foregroundMark x1="69659" y1="26215" x2="69773" y2="25847"/>
                        <a14:foregroundMark x1="70023" y1="28277" x2="70023" y2="28277"/>
                        <a14:foregroundMark x1="61909" y1="44035" x2="61523" y2="43373"/>
                        <a14:foregroundMark x1="64250" y1="59352" x2="62568" y2="73049"/>
                        <a14:foregroundMark x1="62568" y1="73049" x2="66091" y2="88365"/>
                        <a14:foregroundMark x1="64818" y1="71208" x2="64682" y2="69956"/>
                        <a14:foregroundMark x1="52750" y1="60383" x2="49523" y2="68189"/>
                        <a14:foregroundMark x1="49523" y1="68189" x2="47545" y2="81075"/>
                        <a14:foregroundMark x1="47545" y1="81075" x2="51250" y2="85714"/>
                        <a14:foregroundMark x1="51250" y1="85714" x2="52364" y2="89985"/>
                        <a14:foregroundMark x1="53068" y1="70619" x2="53000" y2="69809"/>
                        <a14:foregroundMark x1="47455" y1="68041" x2="47864" y2="67820"/>
                        <a14:foregroundMark x1="46955" y1="68262" x2="48023" y2="69809"/>
                        <a14:foregroundMark x1="53136" y1="67673" x2="52136" y2="68262"/>
                        <a14:foregroundMark x1="39682" y1="60898" x2="38409" y2="73417"/>
                        <a14:foregroundMark x1="38409" y1="73417" x2="31386" y2="81222"/>
                        <a14:foregroundMark x1="31909" y1="60236" x2="33341" y2="67084"/>
                        <a14:foregroundMark x1="37000" y1="85788" x2="38250" y2="90427"/>
                        <a14:foregroundMark x1="37841" y1="44624" x2="38682" y2="29602"/>
                        <a14:foregroundMark x1="38682" y1="29602" x2="38091" y2="16716"/>
                        <a14:foregroundMark x1="38091" y1="16716" x2="33955" y2="14801"/>
                        <a14:foregroundMark x1="33955" y1="14801" x2="32341" y2="27172"/>
                        <a14:foregroundMark x1="32341" y1="27172" x2="34182" y2="39691"/>
                        <a14:foregroundMark x1="34182" y1="39691" x2="33386" y2="44698"/>
                        <a14:foregroundMark x1="86809" y1="23343" x2="86659" y2="20987"/>
                        <a14:foregroundMark x1="86936" y1="25331" x2="86809" y2="23343"/>
                        <a14:foregroundMark x1="88159" y1="44551" x2="86936" y2="25331"/>
                        <a14:foregroundMark x1="88841" y1="14286" x2="90318" y2="21355"/>
                        <a14:foregroundMark x1="90545" y1="12813" x2="93091" y2="24374"/>
                        <a14:foregroundMark x1="93030" y1="25626" x2="92364" y2="39249"/>
                        <a14:foregroundMark x1="93091" y1="24374" x2="93030" y2="25626"/>
                        <a14:foregroundMark x1="92364" y1="39249" x2="91227" y2="40280"/>
                        <a14:foregroundMark x1="94560" y1="25626" x2="93977" y2="31296"/>
                        <a14:foregroundMark x1="94886" y1="22459" x2="94560" y2="25626"/>
                        <a14:foregroundMark x1="94432" y1="38292" x2="95659" y2="41311"/>
                        <a14:foregroundMark x1="90568" y1="59573" x2="88955" y2="74521"/>
                        <a14:foregroundMark x1="88955" y1="74521" x2="93409" y2="80854"/>
                        <a14:foregroundMark x1="93409" y1="80854" x2="93773" y2="59352"/>
                        <a14:foregroundMark x1="77295" y1="15758" x2="75659" y2="28866"/>
                        <a14:foregroundMark x1="75659" y1="28866" x2="78136" y2="39323"/>
                        <a14:foregroundMark x1="78738" y1="38508" x2="81727" y2="34462"/>
                        <a14:foregroundMark x1="81727" y1="34462" x2="80545" y2="20324"/>
                        <a14:foregroundMark x1="80545" y1="20324" x2="77545" y2="17378"/>
                        <a14:foregroundMark x1="77473" y1="40869" x2="77659" y2="39838"/>
                        <a14:foregroundMark x1="76955" y1="43741" x2="77473" y2="40869"/>
                        <a14:foregroundMark x1="78045" y1="39175" x2="78068" y2="39912"/>
                        <a14:foregroundMark x1="81886" y1="15317" x2="81386" y2="18189"/>
                        <a14:foregroundMark x1="75455" y1="17158" x2="75136" y2="15685"/>
                        <a14:foregroundMark x1="74659" y1="39838" x2="74705" y2="39985"/>
                        <a14:foregroundMark x1="75205" y1="41311" x2="75205" y2="41090"/>
                        <a14:foregroundMark x1="75705" y1="41016" x2="75705" y2="41016"/>
                        <a14:foregroundMark x1="82250" y1="41311" x2="82250" y2="41311"/>
                        <a14:foregroundMark x1="81091" y1="40943" x2="81091" y2="40943"/>
                        <a14:foregroundMark x1="48023" y1="18999" x2="51614" y2="16789"/>
                        <a14:foregroundMark x1="47136" y1="9205" x2="47205" y2="9205"/>
                        <a14:foregroundMark x1="81389" y1="60670" x2="78159" y2="62150"/>
                        <a14:foregroundMark x1="82659" y1="60088" x2="81943" y2="60416"/>
                        <a14:foregroundMark x1="78159" y1="62150" x2="75500" y2="72165"/>
                        <a14:foregroundMark x1="75500" y1="72165" x2="77273" y2="84683"/>
                        <a14:foregroundMark x1="77273" y1="84683" x2="81318" y2="81591"/>
                        <a14:foregroundMark x1="81318" y1="81591" x2="81659" y2="68778"/>
                        <a14:foregroundMark x1="81659" y1="68778" x2="83159" y2="58100"/>
                        <a14:foregroundMark x1="74977" y1="58100" x2="75500" y2="62150"/>
                        <a14:foregroundMark x1="63205" y1="64728" x2="62136" y2="78498"/>
                        <a14:foregroundMark x1="62136" y1="78498" x2="66091" y2="81517"/>
                        <a14:foregroundMark x1="66091" y1="81517" x2="66500" y2="67231"/>
                        <a14:foregroundMark x1="19841" y1="21281" x2="19750" y2="35862"/>
                        <a14:foregroundMark x1="19750" y1="35862" x2="23705" y2="32106"/>
                        <a14:foregroundMark x1="23705" y1="32106" x2="20659" y2="21281"/>
                        <a14:foregroundMark x1="20659" y1="21281" x2="19545" y2="21723"/>
                        <a14:foregroundMark x1="18409" y1="12297" x2="18364" y2="12297"/>
                        <a14:foregroundMark x1="21250" y1="10898" x2="21182" y2="11635"/>
                        <a14:foregroundMark x1="24023" y1="14359" x2="23614" y2="14580"/>
                        <a14:foregroundMark x1="23705" y1="12150" x2="23705" y2="12224"/>
                        <a14:foregroundMark x1="20955" y1="9647" x2="20432" y2="12518"/>
                        <a14:foregroundMark x1="24295" y1="12297" x2="23727" y2="15979"/>
                        <a14:foregroundMark x1="21705" y1="14728" x2="21705" y2="14728"/>
                        <a14:foregroundMark x1="21932" y1="10604" x2="21932" y2="10604"/>
                        <a14:foregroundMark x1="18182" y1="13844" x2="18182" y2="13844"/>
                        <a14:foregroundMark x1="19614" y1="12813" x2="19614" y2="12813"/>
                        <a14:foregroundMark x1="61477" y1="10677" x2="61477" y2="10677"/>
                        <a14:foregroundMark x1="24364" y1="74448" x2="20705" y2="84536"/>
                        <a14:foregroundMark x1="20705" y1="84536" x2="17886" y2="74890"/>
                        <a14:foregroundMark x1="17886" y1="74890" x2="20750" y2="65243"/>
                        <a14:foregroundMark x1="20750" y1="65243" x2="22864" y2="69440"/>
                        <a14:foregroundMark x1="18818" y1="64507" x2="18023" y2="61782"/>
                        <a14:foregroundMark x1="25023" y1="62150" x2="24295" y2="65979"/>
                        <a14:foregroundMark x1="75136" y1="14507" x2="75136" y2="14507"/>
                        <a14:foregroundMark x1="67795" y1="10457" x2="67818" y2="10457"/>
                        <a14:backgroundMark x1="76523" y1="39323" x2="76205" y2="40280"/>
                        <a14:backgroundMark x1="78409" y1="38071" x2="78271" y2="39103"/>
                        <a14:backgroundMark x1="78455" y1="40869" x2="78455" y2="40869"/>
                        <a14:backgroundMark x1="93886" y1="25626" x2="93886" y2="25626"/>
                        <a14:backgroundMark x1="87591" y1="25331" x2="87591" y2="25331"/>
                        <a14:backgroundMark x1="87864" y1="23343" x2="87864" y2="23343"/>
                        <a14:backgroundMark x1="81500" y1="60162" x2="81500" y2="60162"/>
                        <a14:backgroundMark x1="81818" y1="59794" x2="81227" y2="59867"/>
                        <a14:backgroundMark x1="22159" y1="17378" x2="22159" y2="17378"/>
                        <a14:backgroundMark x1="20273" y1="17894" x2="20273" y2="17894"/>
                      </a14:backgroundRemoval>
                    </a14:imgEffect>
                  </a14:imgLayer>
                </a14:imgProps>
              </a:ext>
              <a:ext uri="{28A0092B-C50C-407E-A947-70E740481C1C}">
                <a14:useLocalDpi xmlns:a14="http://schemas.microsoft.com/office/drawing/2010/main" val="0"/>
              </a:ext>
            </a:extLst>
          </a:blip>
          <a:srcRect l="14359" t="5645" r="72326" b="48473"/>
          <a:stretch/>
        </p:blipFill>
        <p:spPr>
          <a:xfrm>
            <a:off x="1080424" y="228254"/>
            <a:ext cx="760930" cy="809061"/>
          </a:xfrm>
          <a:prstGeom prst="rect">
            <a:avLst/>
          </a:prstGeom>
        </p:spPr>
      </p:pic>
      <p:pic>
        <p:nvPicPr>
          <p:cNvPr id="65" name="תמונה 64" descr="תמונה שמכילה אוסף תמונות&#10;&#10;התיאור נוצר באופן אוטומטי">
            <a:extLst>
              <a:ext uri="{FF2B5EF4-FFF2-40B4-BE49-F238E27FC236}">
                <a16:creationId xmlns:a16="http://schemas.microsoft.com/office/drawing/2014/main" id="{FA16D0B0-7D28-0237-5B1B-752A66CEA59D}"/>
              </a:ext>
            </a:extLst>
          </p:cNvPr>
          <p:cNvPicPr>
            <a:picLocks noChangeAspect="1"/>
          </p:cNvPicPr>
          <p:nvPr/>
        </p:nvPicPr>
        <p:blipFill rotWithShape="1">
          <a:blip r:embed="rId2" cstate="hqprint">
            <a:extLst>
              <a:ext uri="{BEBA8EAE-BF5A-486C-A8C5-ECC9F3942E4B}">
                <a14:imgProps xmlns:a14="http://schemas.microsoft.com/office/drawing/2010/main">
                  <a14:imgLayer r:embed="rId3">
                    <a14:imgEffect>
                      <a14:backgroundRemoval t="9205" b="90280" l="10000" r="95659">
                        <a14:foregroundMark x1="50341" y1="41016" x2="48091" y2="25184"/>
                        <a14:foregroundMark x1="48091" y1="25184" x2="51614" y2="20324"/>
                        <a14:foregroundMark x1="52477" y1="9205" x2="52477" y2="9205"/>
                        <a14:foregroundMark x1="64955" y1="19661" x2="65659" y2="20324"/>
                        <a14:foregroundMark x1="68023" y1="19219" x2="68023" y2="19219"/>
                        <a14:foregroundMark x1="61250" y1="19588" x2="61250" y2="19588"/>
                        <a14:foregroundMark x1="65364" y1="22901" x2="65023" y2="20619"/>
                        <a14:foregroundMark x1="69295" y1="25405" x2="69295" y2="25405"/>
                        <a14:foregroundMark x1="69659" y1="26215" x2="69773" y2="25847"/>
                        <a14:foregroundMark x1="70023" y1="28277" x2="70023" y2="28277"/>
                        <a14:foregroundMark x1="61909" y1="44035" x2="61523" y2="43373"/>
                        <a14:foregroundMark x1="64250" y1="59352" x2="62568" y2="73049"/>
                        <a14:foregroundMark x1="62568" y1="73049" x2="66091" y2="88365"/>
                        <a14:foregroundMark x1="64818" y1="71208" x2="64682" y2="69956"/>
                        <a14:foregroundMark x1="52750" y1="60383" x2="49523" y2="68189"/>
                        <a14:foregroundMark x1="49523" y1="68189" x2="47545" y2="81075"/>
                        <a14:foregroundMark x1="47545" y1="81075" x2="51250" y2="85714"/>
                        <a14:foregroundMark x1="51250" y1="85714" x2="52364" y2="89985"/>
                        <a14:foregroundMark x1="53068" y1="70619" x2="53000" y2="69809"/>
                        <a14:foregroundMark x1="47455" y1="68041" x2="47864" y2="67820"/>
                        <a14:foregroundMark x1="46955" y1="68262" x2="48023" y2="69809"/>
                        <a14:foregroundMark x1="53136" y1="67673" x2="52136" y2="68262"/>
                        <a14:foregroundMark x1="39682" y1="60898" x2="38409" y2="73417"/>
                        <a14:foregroundMark x1="38409" y1="73417" x2="31386" y2="81222"/>
                        <a14:foregroundMark x1="31909" y1="60236" x2="33341" y2="67084"/>
                        <a14:foregroundMark x1="37000" y1="85788" x2="38250" y2="90427"/>
                        <a14:foregroundMark x1="37841" y1="44624" x2="38682" y2="29602"/>
                        <a14:foregroundMark x1="38682" y1="29602" x2="38091" y2="16716"/>
                        <a14:foregroundMark x1="38091" y1="16716" x2="33955" y2="14801"/>
                        <a14:foregroundMark x1="33955" y1="14801" x2="32341" y2="27172"/>
                        <a14:foregroundMark x1="32341" y1="27172" x2="34182" y2="39691"/>
                        <a14:foregroundMark x1="34182" y1="39691" x2="33386" y2="44698"/>
                        <a14:foregroundMark x1="86809" y1="23343" x2="86659" y2="20987"/>
                        <a14:foregroundMark x1="86936" y1="25331" x2="86809" y2="23343"/>
                        <a14:foregroundMark x1="88159" y1="44551" x2="86936" y2="25331"/>
                        <a14:foregroundMark x1="88841" y1="14286" x2="90318" y2="21355"/>
                        <a14:foregroundMark x1="90545" y1="12813" x2="93091" y2="24374"/>
                        <a14:foregroundMark x1="93030" y1="25626" x2="92364" y2="39249"/>
                        <a14:foregroundMark x1="93091" y1="24374" x2="93030" y2="25626"/>
                        <a14:foregroundMark x1="92364" y1="39249" x2="91227" y2="40280"/>
                        <a14:foregroundMark x1="94560" y1="25626" x2="93977" y2="31296"/>
                        <a14:foregroundMark x1="94886" y1="22459" x2="94560" y2="25626"/>
                        <a14:foregroundMark x1="94432" y1="38292" x2="95659" y2="41311"/>
                        <a14:foregroundMark x1="90568" y1="59573" x2="88955" y2="74521"/>
                        <a14:foregroundMark x1="88955" y1="74521" x2="93409" y2="80854"/>
                        <a14:foregroundMark x1="93409" y1="80854" x2="93773" y2="59352"/>
                        <a14:foregroundMark x1="77295" y1="15758" x2="75659" y2="28866"/>
                        <a14:foregroundMark x1="75659" y1="28866" x2="78136" y2="39323"/>
                        <a14:foregroundMark x1="78738" y1="38508" x2="81727" y2="34462"/>
                        <a14:foregroundMark x1="81727" y1="34462" x2="80545" y2="20324"/>
                        <a14:foregroundMark x1="80545" y1="20324" x2="77545" y2="17378"/>
                        <a14:foregroundMark x1="77473" y1="40869" x2="77659" y2="39838"/>
                        <a14:foregroundMark x1="76955" y1="43741" x2="77473" y2="40869"/>
                        <a14:foregroundMark x1="78045" y1="39175" x2="78068" y2="39912"/>
                        <a14:foregroundMark x1="81886" y1="15317" x2="81386" y2="18189"/>
                        <a14:foregroundMark x1="75455" y1="17158" x2="75136" y2="15685"/>
                        <a14:foregroundMark x1="74659" y1="39838" x2="74705" y2="39985"/>
                        <a14:foregroundMark x1="75205" y1="41311" x2="75205" y2="41090"/>
                        <a14:foregroundMark x1="75705" y1="41016" x2="75705" y2="41016"/>
                        <a14:foregroundMark x1="82250" y1="41311" x2="82250" y2="41311"/>
                        <a14:foregroundMark x1="81091" y1="40943" x2="81091" y2="40943"/>
                        <a14:foregroundMark x1="48023" y1="18999" x2="51614" y2="16789"/>
                        <a14:foregroundMark x1="47136" y1="9205" x2="47205" y2="9205"/>
                        <a14:foregroundMark x1="81389" y1="60670" x2="78159" y2="62150"/>
                        <a14:foregroundMark x1="82659" y1="60088" x2="81943" y2="60416"/>
                        <a14:foregroundMark x1="78159" y1="62150" x2="75500" y2="72165"/>
                        <a14:foregroundMark x1="75500" y1="72165" x2="77273" y2="84683"/>
                        <a14:foregroundMark x1="77273" y1="84683" x2="81318" y2="81591"/>
                        <a14:foregroundMark x1="81318" y1="81591" x2="81659" y2="68778"/>
                        <a14:foregroundMark x1="81659" y1="68778" x2="83159" y2="58100"/>
                        <a14:foregroundMark x1="74977" y1="58100" x2="75500" y2="62150"/>
                        <a14:foregroundMark x1="63205" y1="64728" x2="62136" y2="78498"/>
                        <a14:foregroundMark x1="62136" y1="78498" x2="66091" y2="81517"/>
                        <a14:foregroundMark x1="66091" y1="81517" x2="66500" y2="67231"/>
                        <a14:foregroundMark x1="19841" y1="21281" x2="19750" y2="35862"/>
                        <a14:foregroundMark x1="19750" y1="35862" x2="23705" y2="32106"/>
                        <a14:foregroundMark x1="23705" y1="32106" x2="20659" y2="21281"/>
                        <a14:foregroundMark x1="20659" y1="21281" x2="19545" y2="21723"/>
                        <a14:foregroundMark x1="18409" y1="12297" x2="18364" y2="12297"/>
                        <a14:foregroundMark x1="21250" y1="10898" x2="21182" y2="11635"/>
                        <a14:foregroundMark x1="24023" y1="14359" x2="23614" y2="14580"/>
                        <a14:foregroundMark x1="23705" y1="12150" x2="23705" y2="12224"/>
                        <a14:foregroundMark x1="20955" y1="9647" x2="20432" y2="12518"/>
                        <a14:foregroundMark x1="24295" y1="12297" x2="23727" y2="15979"/>
                        <a14:foregroundMark x1="21705" y1="14728" x2="21705" y2="14728"/>
                        <a14:foregroundMark x1="21932" y1="10604" x2="21932" y2="10604"/>
                        <a14:foregroundMark x1="18182" y1="13844" x2="18182" y2="13844"/>
                        <a14:foregroundMark x1="19614" y1="12813" x2="19614" y2="12813"/>
                        <a14:foregroundMark x1="61477" y1="10677" x2="61477" y2="10677"/>
                        <a14:foregroundMark x1="24364" y1="74448" x2="20705" y2="84536"/>
                        <a14:foregroundMark x1="20705" y1="84536" x2="17886" y2="74890"/>
                        <a14:foregroundMark x1="17886" y1="74890" x2="20750" y2="65243"/>
                        <a14:foregroundMark x1="20750" y1="65243" x2="22864" y2="69440"/>
                        <a14:foregroundMark x1="18818" y1="64507" x2="18023" y2="61782"/>
                        <a14:foregroundMark x1="25023" y1="62150" x2="24295" y2="65979"/>
                        <a14:foregroundMark x1="75136" y1="14507" x2="75136" y2="14507"/>
                        <a14:foregroundMark x1="67795" y1="10457" x2="67818" y2="10457"/>
                        <a14:backgroundMark x1="76523" y1="39323" x2="76205" y2="40280"/>
                        <a14:backgroundMark x1="78409" y1="38071" x2="78271" y2="39103"/>
                        <a14:backgroundMark x1="78455" y1="40869" x2="78455" y2="40869"/>
                        <a14:backgroundMark x1="93886" y1="25626" x2="93886" y2="25626"/>
                        <a14:backgroundMark x1="87591" y1="25331" x2="87591" y2="25331"/>
                        <a14:backgroundMark x1="87864" y1="23343" x2="87864" y2="23343"/>
                        <a14:backgroundMark x1="81500" y1="60162" x2="81500" y2="60162"/>
                        <a14:backgroundMark x1="81818" y1="59794" x2="81227" y2="59867"/>
                        <a14:backgroundMark x1="22159" y1="17378" x2="22159" y2="17378"/>
                        <a14:backgroundMark x1="20273" y1="17894" x2="20273" y2="17894"/>
                      </a14:backgroundRemoval>
                    </a14:imgEffect>
                  </a14:imgLayer>
                </a14:imgProps>
              </a:ext>
              <a:ext uri="{28A0092B-C50C-407E-A947-70E740481C1C}">
                <a14:useLocalDpi xmlns:a14="http://schemas.microsoft.com/office/drawing/2010/main" val="0"/>
              </a:ext>
            </a:extLst>
          </a:blip>
          <a:srcRect l="14359" t="5645" r="72326" b="48473"/>
          <a:stretch/>
        </p:blipFill>
        <p:spPr>
          <a:xfrm>
            <a:off x="2848560" y="228253"/>
            <a:ext cx="760930" cy="809061"/>
          </a:xfrm>
          <a:prstGeom prst="rect">
            <a:avLst/>
          </a:prstGeom>
        </p:spPr>
      </p:pic>
      <p:pic>
        <p:nvPicPr>
          <p:cNvPr id="66" name="תמונה 65" descr="תמונה שמכילה אוסף תמונות&#10;&#10;התיאור נוצר באופן אוטומטי">
            <a:extLst>
              <a:ext uri="{FF2B5EF4-FFF2-40B4-BE49-F238E27FC236}">
                <a16:creationId xmlns:a16="http://schemas.microsoft.com/office/drawing/2014/main" id="{0ADB49D3-EE8B-D4E3-EA8F-9BA5246F043A}"/>
              </a:ext>
            </a:extLst>
          </p:cNvPr>
          <p:cNvPicPr>
            <a:picLocks noChangeAspect="1"/>
          </p:cNvPicPr>
          <p:nvPr/>
        </p:nvPicPr>
        <p:blipFill rotWithShape="1">
          <a:blip r:embed="rId2" cstate="hqprint">
            <a:extLst>
              <a:ext uri="{BEBA8EAE-BF5A-486C-A8C5-ECC9F3942E4B}">
                <a14:imgProps xmlns:a14="http://schemas.microsoft.com/office/drawing/2010/main">
                  <a14:imgLayer r:embed="rId3">
                    <a14:imgEffect>
                      <a14:backgroundRemoval t="9205" b="90280" l="10000" r="95659">
                        <a14:foregroundMark x1="50341" y1="41016" x2="48091" y2="25184"/>
                        <a14:foregroundMark x1="48091" y1="25184" x2="51614" y2="20324"/>
                        <a14:foregroundMark x1="52477" y1="9205" x2="52477" y2="9205"/>
                        <a14:foregroundMark x1="64955" y1="19661" x2="65659" y2="20324"/>
                        <a14:foregroundMark x1="68023" y1="19219" x2="68023" y2="19219"/>
                        <a14:foregroundMark x1="61250" y1="19588" x2="61250" y2="19588"/>
                        <a14:foregroundMark x1="65364" y1="22901" x2="65023" y2="20619"/>
                        <a14:foregroundMark x1="69295" y1="25405" x2="69295" y2="25405"/>
                        <a14:foregroundMark x1="69659" y1="26215" x2="69773" y2="25847"/>
                        <a14:foregroundMark x1="70023" y1="28277" x2="70023" y2="28277"/>
                        <a14:foregroundMark x1="61909" y1="44035" x2="61523" y2="43373"/>
                        <a14:foregroundMark x1="64250" y1="59352" x2="62568" y2="73049"/>
                        <a14:foregroundMark x1="62568" y1="73049" x2="66091" y2="88365"/>
                        <a14:foregroundMark x1="64818" y1="71208" x2="64682" y2="69956"/>
                        <a14:foregroundMark x1="52750" y1="60383" x2="49523" y2="68189"/>
                        <a14:foregroundMark x1="49523" y1="68189" x2="47545" y2="81075"/>
                        <a14:foregroundMark x1="47545" y1="81075" x2="51250" y2="85714"/>
                        <a14:foregroundMark x1="51250" y1="85714" x2="52364" y2="89985"/>
                        <a14:foregroundMark x1="53068" y1="70619" x2="53000" y2="69809"/>
                        <a14:foregroundMark x1="47455" y1="68041" x2="47864" y2="67820"/>
                        <a14:foregroundMark x1="46955" y1="68262" x2="48023" y2="69809"/>
                        <a14:foregroundMark x1="53136" y1="67673" x2="52136" y2="68262"/>
                        <a14:foregroundMark x1="39682" y1="60898" x2="38409" y2="73417"/>
                        <a14:foregroundMark x1="38409" y1="73417" x2="31386" y2="81222"/>
                        <a14:foregroundMark x1="31909" y1="60236" x2="33341" y2="67084"/>
                        <a14:foregroundMark x1="37000" y1="85788" x2="38250" y2="90427"/>
                        <a14:foregroundMark x1="37841" y1="44624" x2="38682" y2="29602"/>
                        <a14:foregroundMark x1="38682" y1="29602" x2="38091" y2="16716"/>
                        <a14:foregroundMark x1="38091" y1="16716" x2="33955" y2="14801"/>
                        <a14:foregroundMark x1="33955" y1="14801" x2="32341" y2="27172"/>
                        <a14:foregroundMark x1="32341" y1="27172" x2="34182" y2="39691"/>
                        <a14:foregroundMark x1="34182" y1="39691" x2="33386" y2="44698"/>
                        <a14:foregroundMark x1="86809" y1="23343" x2="86659" y2="20987"/>
                        <a14:foregroundMark x1="86936" y1="25331" x2="86809" y2="23343"/>
                        <a14:foregroundMark x1="88159" y1="44551" x2="86936" y2="25331"/>
                        <a14:foregroundMark x1="88841" y1="14286" x2="90318" y2="21355"/>
                        <a14:foregroundMark x1="90545" y1="12813" x2="93091" y2="24374"/>
                        <a14:foregroundMark x1="93030" y1="25626" x2="92364" y2="39249"/>
                        <a14:foregroundMark x1="93091" y1="24374" x2="93030" y2="25626"/>
                        <a14:foregroundMark x1="92364" y1="39249" x2="91227" y2="40280"/>
                        <a14:foregroundMark x1="94560" y1="25626" x2="93977" y2="31296"/>
                        <a14:foregroundMark x1="94886" y1="22459" x2="94560" y2="25626"/>
                        <a14:foregroundMark x1="94432" y1="38292" x2="95659" y2="41311"/>
                        <a14:foregroundMark x1="90568" y1="59573" x2="88955" y2="74521"/>
                        <a14:foregroundMark x1="88955" y1="74521" x2="93409" y2="80854"/>
                        <a14:foregroundMark x1="93409" y1="80854" x2="93773" y2="59352"/>
                        <a14:foregroundMark x1="77295" y1="15758" x2="75659" y2="28866"/>
                        <a14:foregroundMark x1="75659" y1="28866" x2="78136" y2="39323"/>
                        <a14:foregroundMark x1="78738" y1="38508" x2="81727" y2="34462"/>
                        <a14:foregroundMark x1="81727" y1="34462" x2="80545" y2="20324"/>
                        <a14:foregroundMark x1="80545" y1="20324" x2="77545" y2="17378"/>
                        <a14:foregroundMark x1="77473" y1="40869" x2="77659" y2="39838"/>
                        <a14:foregroundMark x1="76955" y1="43741" x2="77473" y2="40869"/>
                        <a14:foregroundMark x1="78045" y1="39175" x2="78068" y2="39912"/>
                        <a14:foregroundMark x1="81886" y1="15317" x2="81386" y2="18189"/>
                        <a14:foregroundMark x1="75455" y1="17158" x2="75136" y2="15685"/>
                        <a14:foregroundMark x1="74659" y1="39838" x2="74705" y2="39985"/>
                        <a14:foregroundMark x1="75205" y1="41311" x2="75205" y2="41090"/>
                        <a14:foregroundMark x1="75705" y1="41016" x2="75705" y2="41016"/>
                        <a14:foregroundMark x1="82250" y1="41311" x2="82250" y2="41311"/>
                        <a14:foregroundMark x1="81091" y1="40943" x2="81091" y2="40943"/>
                        <a14:foregroundMark x1="48023" y1="18999" x2="51614" y2="16789"/>
                        <a14:foregroundMark x1="47136" y1="9205" x2="47205" y2="9205"/>
                        <a14:foregroundMark x1="81389" y1="60670" x2="78159" y2="62150"/>
                        <a14:foregroundMark x1="82659" y1="60088" x2="81943" y2="60416"/>
                        <a14:foregroundMark x1="78159" y1="62150" x2="75500" y2="72165"/>
                        <a14:foregroundMark x1="75500" y1="72165" x2="77273" y2="84683"/>
                        <a14:foregroundMark x1="77273" y1="84683" x2="81318" y2="81591"/>
                        <a14:foregroundMark x1="81318" y1="81591" x2="81659" y2="68778"/>
                        <a14:foregroundMark x1="81659" y1="68778" x2="83159" y2="58100"/>
                        <a14:foregroundMark x1="74977" y1="58100" x2="75500" y2="62150"/>
                        <a14:foregroundMark x1="63205" y1="64728" x2="62136" y2="78498"/>
                        <a14:foregroundMark x1="62136" y1="78498" x2="66091" y2="81517"/>
                        <a14:foregroundMark x1="66091" y1="81517" x2="66500" y2="67231"/>
                        <a14:foregroundMark x1="19841" y1="21281" x2="19750" y2="35862"/>
                        <a14:foregroundMark x1="19750" y1="35862" x2="23705" y2="32106"/>
                        <a14:foregroundMark x1="23705" y1="32106" x2="20659" y2="21281"/>
                        <a14:foregroundMark x1="20659" y1="21281" x2="19545" y2="21723"/>
                        <a14:foregroundMark x1="18409" y1="12297" x2="18364" y2="12297"/>
                        <a14:foregroundMark x1="21250" y1="10898" x2="21182" y2="11635"/>
                        <a14:foregroundMark x1="24023" y1="14359" x2="23614" y2="14580"/>
                        <a14:foregroundMark x1="23705" y1="12150" x2="23705" y2="12224"/>
                        <a14:foregroundMark x1="20955" y1="9647" x2="20432" y2="12518"/>
                        <a14:foregroundMark x1="24295" y1="12297" x2="23727" y2="15979"/>
                        <a14:foregroundMark x1="21705" y1="14728" x2="21705" y2="14728"/>
                        <a14:foregroundMark x1="21932" y1="10604" x2="21932" y2="10604"/>
                        <a14:foregroundMark x1="18182" y1="13844" x2="18182" y2="13844"/>
                        <a14:foregroundMark x1="19614" y1="12813" x2="19614" y2="12813"/>
                        <a14:foregroundMark x1="61477" y1="10677" x2="61477" y2="10677"/>
                        <a14:foregroundMark x1="24364" y1="74448" x2="20705" y2="84536"/>
                        <a14:foregroundMark x1="20705" y1="84536" x2="17886" y2="74890"/>
                        <a14:foregroundMark x1="17886" y1="74890" x2="20750" y2="65243"/>
                        <a14:foregroundMark x1="20750" y1="65243" x2="22864" y2="69440"/>
                        <a14:foregroundMark x1="18818" y1="64507" x2="18023" y2="61782"/>
                        <a14:foregroundMark x1="25023" y1="62150" x2="24295" y2="65979"/>
                        <a14:foregroundMark x1="75136" y1="14507" x2="75136" y2="14507"/>
                        <a14:foregroundMark x1="67795" y1="10457" x2="67818" y2="10457"/>
                        <a14:backgroundMark x1="76523" y1="39323" x2="76205" y2="40280"/>
                        <a14:backgroundMark x1="78409" y1="38071" x2="78271" y2="39103"/>
                        <a14:backgroundMark x1="78455" y1="40869" x2="78455" y2="40869"/>
                        <a14:backgroundMark x1="93886" y1="25626" x2="93886" y2="25626"/>
                        <a14:backgroundMark x1="87591" y1="25331" x2="87591" y2="25331"/>
                        <a14:backgroundMark x1="87864" y1="23343" x2="87864" y2="23343"/>
                        <a14:backgroundMark x1="81500" y1="60162" x2="81500" y2="60162"/>
                        <a14:backgroundMark x1="81818" y1="59794" x2="81227" y2="59867"/>
                        <a14:backgroundMark x1="22159" y1="17378" x2="22159" y2="17378"/>
                        <a14:backgroundMark x1="20273" y1="17894" x2="20273" y2="17894"/>
                      </a14:backgroundRemoval>
                    </a14:imgEffect>
                  </a14:imgLayer>
                </a14:imgProps>
              </a:ext>
              <a:ext uri="{28A0092B-C50C-407E-A947-70E740481C1C}">
                <a14:useLocalDpi xmlns:a14="http://schemas.microsoft.com/office/drawing/2010/main" val="0"/>
              </a:ext>
            </a:extLst>
          </a:blip>
          <a:srcRect l="14359" t="5645" r="72326" b="48473"/>
          <a:stretch/>
        </p:blipFill>
        <p:spPr>
          <a:xfrm>
            <a:off x="4608453" y="228252"/>
            <a:ext cx="760930" cy="809061"/>
          </a:xfrm>
          <a:prstGeom prst="rect">
            <a:avLst/>
          </a:prstGeom>
        </p:spPr>
      </p:pic>
      <p:pic>
        <p:nvPicPr>
          <p:cNvPr id="67" name="תמונה 66" descr="תמונה שמכילה אוסף תמונות&#10;&#10;התיאור נוצר באופן אוטומטי">
            <a:extLst>
              <a:ext uri="{FF2B5EF4-FFF2-40B4-BE49-F238E27FC236}">
                <a16:creationId xmlns:a16="http://schemas.microsoft.com/office/drawing/2014/main" id="{5685CB6C-05E6-77B2-2B81-349E421EC9A5}"/>
              </a:ext>
            </a:extLst>
          </p:cNvPr>
          <p:cNvPicPr>
            <a:picLocks noChangeAspect="1"/>
          </p:cNvPicPr>
          <p:nvPr/>
        </p:nvPicPr>
        <p:blipFill rotWithShape="1">
          <a:blip r:embed="rId2" cstate="hqprint">
            <a:extLst>
              <a:ext uri="{BEBA8EAE-BF5A-486C-A8C5-ECC9F3942E4B}">
                <a14:imgProps xmlns:a14="http://schemas.microsoft.com/office/drawing/2010/main">
                  <a14:imgLayer r:embed="rId3">
                    <a14:imgEffect>
                      <a14:backgroundRemoval t="9205" b="90280" l="10000" r="95659">
                        <a14:foregroundMark x1="50341" y1="41016" x2="48091" y2="25184"/>
                        <a14:foregroundMark x1="48091" y1="25184" x2="51614" y2="20324"/>
                        <a14:foregroundMark x1="52477" y1="9205" x2="52477" y2="9205"/>
                        <a14:foregroundMark x1="64955" y1="19661" x2="65659" y2="20324"/>
                        <a14:foregroundMark x1="68023" y1="19219" x2="68023" y2="19219"/>
                        <a14:foregroundMark x1="61250" y1="19588" x2="61250" y2="19588"/>
                        <a14:foregroundMark x1="65364" y1="22901" x2="65023" y2="20619"/>
                        <a14:foregroundMark x1="69295" y1="25405" x2="69295" y2="25405"/>
                        <a14:foregroundMark x1="69659" y1="26215" x2="69773" y2="25847"/>
                        <a14:foregroundMark x1="70023" y1="28277" x2="70023" y2="28277"/>
                        <a14:foregroundMark x1="61909" y1="44035" x2="61523" y2="43373"/>
                        <a14:foregroundMark x1="64250" y1="59352" x2="62568" y2="73049"/>
                        <a14:foregroundMark x1="62568" y1="73049" x2="66091" y2="88365"/>
                        <a14:foregroundMark x1="64818" y1="71208" x2="64682" y2="69956"/>
                        <a14:foregroundMark x1="52750" y1="60383" x2="49523" y2="68189"/>
                        <a14:foregroundMark x1="49523" y1="68189" x2="47545" y2="81075"/>
                        <a14:foregroundMark x1="47545" y1="81075" x2="51250" y2="85714"/>
                        <a14:foregroundMark x1="51250" y1="85714" x2="52364" y2="89985"/>
                        <a14:foregroundMark x1="53068" y1="70619" x2="53000" y2="69809"/>
                        <a14:foregroundMark x1="47455" y1="68041" x2="47864" y2="67820"/>
                        <a14:foregroundMark x1="46955" y1="68262" x2="48023" y2="69809"/>
                        <a14:foregroundMark x1="53136" y1="67673" x2="52136" y2="68262"/>
                        <a14:foregroundMark x1="39682" y1="60898" x2="38409" y2="73417"/>
                        <a14:foregroundMark x1="38409" y1="73417" x2="31386" y2="81222"/>
                        <a14:foregroundMark x1="31909" y1="60236" x2="33341" y2="67084"/>
                        <a14:foregroundMark x1="37000" y1="85788" x2="38250" y2="90427"/>
                        <a14:foregroundMark x1="37841" y1="44624" x2="38682" y2="29602"/>
                        <a14:foregroundMark x1="38682" y1="29602" x2="38091" y2="16716"/>
                        <a14:foregroundMark x1="38091" y1="16716" x2="33955" y2="14801"/>
                        <a14:foregroundMark x1="33955" y1="14801" x2="32341" y2="27172"/>
                        <a14:foregroundMark x1="32341" y1="27172" x2="34182" y2="39691"/>
                        <a14:foregroundMark x1="34182" y1="39691" x2="33386" y2="44698"/>
                        <a14:foregroundMark x1="86809" y1="23343" x2="86659" y2="20987"/>
                        <a14:foregroundMark x1="86936" y1="25331" x2="86809" y2="23343"/>
                        <a14:foregroundMark x1="88159" y1="44551" x2="86936" y2="25331"/>
                        <a14:foregroundMark x1="88841" y1="14286" x2="90318" y2="21355"/>
                        <a14:foregroundMark x1="90545" y1="12813" x2="93091" y2="24374"/>
                        <a14:foregroundMark x1="93030" y1="25626" x2="92364" y2="39249"/>
                        <a14:foregroundMark x1="93091" y1="24374" x2="93030" y2="25626"/>
                        <a14:foregroundMark x1="92364" y1="39249" x2="91227" y2="40280"/>
                        <a14:foregroundMark x1="94560" y1="25626" x2="93977" y2="31296"/>
                        <a14:foregroundMark x1="94886" y1="22459" x2="94560" y2="25626"/>
                        <a14:foregroundMark x1="94432" y1="38292" x2="95659" y2="41311"/>
                        <a14:foregroundMark x1="90568" y1="59573" x2="88955" y2="74521"/>
                        <a14:foregroundMark x1="88955" y1="74521" x2="93409" y2="80854"/>
                        <a14:foregroundMark x1="93409" y1="80854" x2="93773" y2="59352"/>
                        <a14:foregroundMark x1="77295" y1="15758" x2="75659" y2="28866"/>
                        <a14:foregroundMark x1="75659" y1="28866" x2="78136" y2="39323"/>
                        <a14:foregroundMark x1="78738" y1="38508" x2="81727" y2="34462"/>
                        <a14:foregroundMark x1="81727" y1="34462" x2="80545" y2="20324"/>
                        <a14:foregroundMark x1="80545" y1="20324" x2="77545" y2="17378"/>
                        <a14:foregroundMark x1="77473" y1="40869" x2="77659" y2="39838"/>
                        <a14:foregroundMark x1="76955" y1="43741" x2="77473" y2="40869"/>
                        <a14:foregroundMark x1="78045" y1="39175" x2="78068" y2="39912"/>
                        <a14:foregroundMark x1="81886" y1="15317" x2="81386" y2="18189"/>
                        <a14:foregroundMark x1="75455" y1="17158" x2="75136" y2="15685"/>
                        <a14:foregroundMark x1="74659" y1="39838" x2="74705" y2="39985"/>
                        <a14:foregroundMark x1="75205" y1="41311" x2="75205" y2="41090"/>
                        <a14:foregroundMark x1="75705" y1="41016" x2="75705" y2="41016"/>
                        <a14:foregroundMark x1="82250" y1="41311" x2="82250" y2="41311"/>
                        <a14:foregroundMark x1="81091" y1="40943" x2="81091" y2="40943"/>
                        <a14:foregroundMark x1="48023" y1="18999" x2="51614" y2="16789"/>
                        <a14:foregroundMark x1="47136" y1="9205" x2="47205" y2="9205"/>
                        <a14:foregroundMark x1="81389" y1="60670" x2="78159" y2="62150"/>
                        <a14:foregroundMark x1="82659" y1="60088" x2="81943" y2="60416"/>
                        <a14:foregroundMark x1="78159" y1="62150" x2="75500" y2="72165"/>
                        <a14:foregroundMark x1="75500" y1="72165" x2="77273" y2="84683"/>
                        <a14:foregroundMark x1="77273" y1="84683" x2="81318" y2="81591"/>
                        <a14:foregroundMark x1="81318" y1="81591" x2="81659" y2="68778"/>
                        <a14:foregroundMark x1="81659" y1="68778" x2="83159" y2="58100"/>
                        <a14:foregroundMark x1="74977" y1="58100" x2="75500" y2="62150"/>
                        <a14:foregroundMark x1="63205" y1="64728" x2="62136" y2="78498"/>
                        <a14:foregroundMark x1="62136" y1="78498" x2="66091" y2="81517"/>
                        <a14:foregroundMark x1="66091" y1="81517" x2="66500" y2="67231"/>
                        <a14:foregroundMark x1="19841" y1="21281" x2="19750" y2="35862"/>
                        <a14:foregroundMark x1="19750" y1="35862" x2="23705" y2="32106"/>
                        <a14:foregroundMark x1="23705" y1="32106" x2="20659" y2="21281"/>
                        <a14:foregroundMark x1="20659" y1="21281" x2="19545" y2="21723"/>
                        <a14:foregroundMark x1="18409" y1="12297" x2="18364" y2="12297"/>
                        <a14:foregroundMark x1="21250" y1="10898" x2="21182" y2="11635"/>
                        <a14:foregroundMark x1="24023" y1="14359" x2="23614" y2="14580"/>
                        <a14:foregroundMark x1="23705" y1="12150" x2="23705" y2="12224"/>
                        <a14:foregroundMark x1="20955" y1="9647" x2="20432" y2="12518"/>
                        <a14:foregroundMark x1="24295" y1="12297" x2="23727" y2="15979"/>
                        <a14:foregroundMark x1="21705" y1="14728" x2="21705" y2="14728"/>
                        <a14:foregroundMark x1="21932" y1="10604" x2="21932" y2="10604"/>
                        <a14:foregroundMark x1="18182" y1="13844" x2="18182" y2="13844"/>
                        <a14:foregroundMark x1="19614" y1="12813" x2="19614" y2="12813"/>
                        <a14:foregroundMark x1="61477" y1="10677" x2="61477" y2="10677"/>
                        <a14:foregroundMark x1="24364" y1="74448" x2="20705" y2="84536"/>
                        <a14:foregroundMark x1="20705" y1="84536" x2="17886" y2="74890"/>
                        <a14:foregroundMark x1="17886" y1="74890" x2="20750" y2="65243"/>
                        <a14:foregroundMark x1="20750" y1="65243" x2="22864" y2="69440"/>
                        <a14:foregroundMark x1="18818" y1="64507" x2="18023" y2="61782"/>
                        <a14:foregroundMark x1="25023" y1="62150" x2="24295" y2="65979"/>
                        <a14:foregroundMark x1="75136" y1="14507" x2="75136" y2="14507"/>
                        <a14:foregroundMark x1="67795" y1="10457" x2="67818" y2="10457"/>
                        <a14:backgroundMark x1="76523" y1="39323" x2="76205" y2="40280"/>
                        <a14:backgroundMark x1="78409" y1="38071" x2="78271" y2="39103"/>
                        <a14:backgroundMark x1="78455" y1="40869" x2="78455" y2="40869"/>
                        <a14:backgroundMark x1="93886" y1="25626" x2="93886" y2="25626"/>
                        <a14:backgroundMark x1="87591" y1="25331" x2="87591" y2="25331"/>
                        <a14:backgroundMark x1="87864" y1="23343" x2="87864" y2="23343"/>
                        <a14:backgroundMark x1="81500" y1="60162" x2="81500" y2="60162"/>
                        <a14:backgroundMark x1="81818" y1="59794" x2="81227" y2="59867"/>
                        <a14:backgroundMark x1="22159" y1="17378" x2="22159" y2="17378"/>
                        <a14:backgroundMark x1="20273" y1="17894" x2="20273" y2="17894"/>
                      </a14:backgroundRemoval>
                    </a14:imgEffect>
                  </a14:imgLayer>
                </a14:imgProps>
              </a:ext>
              <a:ext uri="{28A0092B-C50C-407E-A947-70E740481C1C}">
                <a14:useLocalDpi xmlns:a14="http://schemas.microsoft.com/office/drawing/2010/main" val="0"/>
              </a:ext>
            </a:extLst>
          </a:blip>
          <a:srcRect l="14359" t="5645" r="72326" b="48473"/>
          <a:stretch/>
        </p:blipFill>
        <p:spPr>
          <a:xfrm>
            <a:off x="6368346" y="228252"/>
            <a:ext cx="760930" cy="809061"/>
          </a:xfrm>
          <a:prstGeom prst="rect">
            <a:avLst/>
          </a:prstGeom>
        </p:spPr>
      </p:pic>
      <p:pic>
        <p:nvPicPr>
          <p:cNvPr id="68" name="תמונה 67" descr="תמונה שמכילה אוסף תמונות&#10;&#10;התיאור נוצר באופן אוטומטי">
            <a:extLst>
              <a:ext uri="{FF2B5EF4-FFF2-40B4-BE49-F238E27FC236}">
                <a16:creationId xmlns:a16="http://schemas.microsoft.com/office/drawing/2014/main" id="{E8EE0515-C762-4B31-D5CC-454C877434C1}"/>
              </a:ext>
            </a:extLst>
          </p:cNvPr>
          <p:cNvPicPr>
            <a:picLocks noChangeAspect="1"/>
          </p:cNvPicPr>
          <p:nvPr/>
        </p:nvPicPr>
        <p:blipFill rotWithShape="1">
          <a:blip r:embed="rId2" cstate="hqprint">
            <a:extLst>
              <a:ext uri="{BEBA8EAE-BF5A-486C-A8C5-ECC9F3942E4B}">
                <a14:imgProps xmlns:a14="http://schemas.microsoft.com/office/drawing/2010/main">
                  <a14:imgLayer r:embed="rId3">
                    <a14:imgEffect>
                      <a14:backgroundRemoval t="9205" b="90280" l="10000" r="95659">
                        <a14:foregroundMark x1="50341" y1="41016" x2="48091" y2="25184"/>
                        <a14:foregroundMark x1="48091" y1="25184" x2="51614" y2="20324"/>
                        <a14:foregroundMark x1="52477" y1="9205" x2="52477" y2="9205"/>
                        <a14:foregroundMark x1="64955" y1="19661" x2="65659" y2="20324"/>
                        <a14:foregroundMark x1="68023" y1="19219" x2="68023" y2="19219"/>
                        <a14:foregroundMark x1="61250" y1="19588" x2="61250" y2="19588"/>
                        <a14:foregroundMark x1="65364" y1="22901" x2="65023" y2="20619"/>
                        <a14:foregroundMark x1="69295" y1="25405" x2="69295" y2="25405"/>
                        <a14:foregroundMark x1="69659" y1="26215" x2="69773" y2="25847"/>
                        <a14:foregroundMark x1="70023" y1="28277" x2="70023" y2="28277"/>
                        <a14:foregroundMark x1="61909" y1="44035" x2="61523" y2="43373"/>
                        <a14:foregroundMark x1="64250" y1="59352" x2="62568" y2="73049"/>
                        <a14:foregroundMark x1="62568" y1="73049" x2="66091" y2="88365"/>
                        <a14:foregroundMark x1="64818" y1="71208" x2="64682" y2="69956"/>
                        <a14:foregroundMark x1="52750" y1="60383" x2="49523" y2="68189"/>
                        <a14:foregroundMark x1="49523" y1="68189" x2="47545" y2="81075"/>
                        <a14:foregroundMark x1="47545" y1="81075" x2="51250" y2="85714"/>
                        <a14:foregroundMark x1="51250" y1="85714" x2="52364" y2="89985"/>
                        <a14:foregroundMark x1="53068" y1="70619" x2="53000" y2="69809"/>
                        <a14:foregroundMark x1="47455" y1="68041" x2="47864" y2="67820"/>
                        <a14:foregroundMark x1="46955" y1="68262" x2="48023" y2="69809"/>
                        <a14:foregroundMark x1="53136" y1="67673" x2="52136" y2="68262"/>
                        <a14:foregroundMark x1="39682" y1="60898" x2="38409" y2="73417"/>
                        <a14:foregroundMark x1="38409" y1="73417" x2="31386" y2="81222"/>
                        <a14:foregroundMark x1="31909" y1="60236" x2="33341" y2="67084"/>
                        <a14:foregroundMark x1="37000" y1="85788" x2="38250" y2="90427"/>
                        <a14:foregroundMark x1="37841" y1="44624" x2="38682" y2="29602"/>
                        <a14:foregroundMark x1="38682" y1="29602" x2="38091" y2="16716"/>
                        <a14:foregroundMark x1="38091" y1="16716" x2="33955" y2="14801"/>
                        <a14:foregroundMark x1="33955" y1="14801" x2="32341" y2="27172"/>
                        <a14:foregroundMark x1="32341" y1="27172" x2="34182" y2="39691"/>
                        <a14:foregroundMark x1="34182" y1="39691" x2="33386" y2="44698"/>
                        <a14:foregroundMark x1="86809" y1="23343" x2="86659" y2="20987"/>
                        <a14:foregroundMark x1="86936" y1="25331" x2="86809" y2="23343"/>
                        <a14:foregroundMark x1="88159" y1="44551" x2="86936" y2="25331"/>
                        <a14:foregroundMark x1="88841" y1="14286" x2="90318" y2="21355"/>
                        <a14:foregroundMark x1="90545" y1="12813" x2="93091" y2="24374"/>
                        <a14:foregroundMark x1="93030" y1="25626" x2="92364" y2="39249"/>
                        <a14:foregroundMark x1="93091" y1="24374" x2="93030" y2="25626"/>
                        <a14:foregroundMark x1="92364" y1="39249" x2="91227" y2="40280"/>
                        <a14:foregroundMark x1="94560" y1="25626" x2="93977" y2="31296"/>
                        <a14:foregroundMark x1="94886" y1="22459" x2="94560" y2="25626"/>
                        <a14:foregroundMark x1="94432" y1="38292" x2="95659" y2="41311"/>
                        <a14:foregroundMark x1="90568" y1="59573" x2="88955" y2="74521"/>
                        <a14:foregroundMark x1="88955" y1="74521" x2="93409" y2="80854"/>
                        <a14:foregroundMark x1="93409" y1="80854" x2="93773" y2="59352"/>
                        <a14:foregroundMark x1="77295" y1="15758" x2="75659" y2="28866"/>
                        <a14:foregroundMark x1="75659" y1="28866" x2="78136" y2="39323"/>
                        <a14:foregroundMark x1="78738" y1="38508" x2="81727" y2="34462"/>
                        <a14:foregroundMark x1="81727" y1="34462" x2="80545" y2="20324"/>
                        <a14:foregroundMark x1="80545" y1="20324" x2="77545" y2="17378"/>
                        <a14:foregroundMark x1="77473" y1="40869" x2="77659" y2="39838"/>
                        <a14:foregroundMark x1="76955" y1="43741" x2="77473" y2="40869"/>
                        <a14:foregroundMark x1="78045" y1="39175" x2="78068" y2="39912"/>
                        <a14:foregroundMark x1="81886" y1="15317" x2="81386" y2="18189"/>
                        <a14:foregroundMark x1="75455" y1="17158" x2="75136" y2="15685"/>
                        <a14:foregroundMark x1="74659" y1="39838" x2="74705" y2="39985"/>
                        <a14:foregroundMark x1="75205" y1="41311" x2="75205" y2="41090"/>
                        <a14:foregroundMark x1="75705" y1="41016" x2="75705" y2="41016"/>
                        <a14:foregroundMark x1="82250" y1="41311" x2="82250" y2="41311"/>
                        <a14:foregroundMark x1="81091" y1="40943" x2="81091" y2="40943"/>
                        <a14:foregroundMark x1="48023" y1="18999" x2="51614" y2="16789"/>
                        <a14:foregroundMark x1="47136" y1="9205" x2="47205" y2="9205"/>
                        <a14:foregroundMark x1="81389" y1="60670" x2="78159" y2="62150"/>
                        <a14:foregroundMark x1="82659" y1="60088" x2="81943" y2="60416"/>
                        <a14:foregroundMark x1="78159" y1="62150" x2="75500" y2="72165"/>
                        <a14:foregroundMark x1="75500" y1="72165" x2="77273" y2="84683"/>
                        <a14:foregroundMark x1="77273" y1="84683" x2="81318" y2="81591"/>
                        <a14:foregroundMark x1="81318" y1="81591" x2="81659" y2="68778"/>
                        <a14:foregroundMark x1="81659" y1="68778" x2="83159" y2="58100"/>
                        <a14:foregroundMark x1="74977" y1="58100" x2="75500" y2="62150"/>
                        <a14:foregroundMark x1="63205" y1="64728" x2="62136" y2="78498"/>
                        <a14:foregroundMark x1="62136" y1="78498" x2="66091" y2="81517"/>
                        <a14:foregroundMark x1="66091" y1="81517" x2="66500" y2="67231"/>
                        <a14:foregroundMark x1="19841" y1="21281" x2="19750" y2="35862"/>
                        <a14:foregroundMark x1="19750" y1="35862" x2="23705" y2="32106"/>
                        <a14:foregroundMark x1="23705" y1="32106" x2="20659" y2="21281"/>
                        <a14:foregroundMark x1="20659" y1="21281" x2="19545" y2="21723"/>
                        <a14:foregroundMark x1="18409" y1="12297" x2="18364" y2="12297"/>
                        <a14:foregroundMark x1="21250" y1="10898" x2="21182" y2="11635"/>
                        <a14:foregroundMark x1="24023" y1="14359" x2="23614" y2="14580"/>
                        <a14:foregroundMark x1="23705" y1="12150" x2="23705" y2="12224"/>
                        <a14:foregroundMark x1="20955" y1="9647" x2="20432" y2="12518"/>
                        <a14:foregroundMark x1="24295" y1="12297" x2="23727" y2="15979"/>
                        <a14:foregroundMark x1="21705" y1="14728" x2="21705" y2="14728"/>
                        <a14:foregroundMark x1="21932" y1="10604" x2="21932" y2="10604"/>
                        <a14:foregroundMark x1="18182" y1="13844" x2="18182" y2="13844"/>
                        <a14:foregroundMark x1="19614" y1="12813" x2="19614" y2="12813"/>
                        <a14:foregroundMark x1="61477" y1="10677" x2="61477" y2="10677"/>
                        <a14:foregroundMark x1="24364" y1="74448" x2="20705" y2="84536"/>
                        <a14:foregroundMark x1="20705" y1="84536" x2="17886" y2="74890"/>
                        <a14:foregroundMark x1="17886" y1="74890" x2="20750" y2="65243"/>
                        <a14:foregroundMark x1="20750" y1="65243" x2="22864" y2="69440"/>
                        <a14:foregroundMark x1="18818" y1="64507" x2="18023" y2="61782"/>
                        <a14:foregroundMark x1="25023" y1="62150" x2="24295" y2="65979"/>
                        <a14:foregroundMark x1="75136" y1="14507" x2="75136" y2="14507"/>
                        <a14:foregroundMark x1="67795" y1="10457" x2="67818" y2="10457"/>
                        <a14:backgroundMark x1="76523" y1="39323" x2="76205" y2="40280"/>
                        <a14:backgroundMark x1="78409" y1="38071" x2="78271" y2="39103"/>
                        <a14:backgroundMark x1="78455" y1="40869" x2="78455" y2="40869"/>
                        <a14:backgroundMark x1="93886" y1="25626" x2="93886" y2="25626"/>
                        <a14:backgroundMark x1="87591" y1="25331" x2="87591" y2="25331"/>
                        <a14:backgroundMark x1="87864" y1="23343" x2="87864" y2="23343"/>
                        <a14:backgroundMark x1="81500" y1="60162" x2="81500" y2="60162"/>
                        <a14:backgroundMark x1="81818" y1="59794" x2="81227" y2="59867"/>
                        <a14:backgroundMark x1="22159" y1="17378" x2="22159" y2="17378"/>
                        <a14:backgroundMark x1="20273" y1="17894" x2="20273" y2="17894"/>
                      </a14:backgroundRemoval>
                    </a14:imgEffect>
                  </a14:imgLayer>
                </a14:imgProps>
              </a:ext>
              <a:ext uri="{28A0092B-C50C-407E-A947-70E740481C1C}">
                <a14:useLocalDpi xmlns:a14="http://schemas.microsoft.com/office/drawing/2010/main" val="0"/>
              </a:ext>
            </a:extLst>
          </a:blip>
          <a:srcRect l="14359" t="5645" r="72326" b="48473"/>
          <a:stretch/>
        </p:blipFill>
        <p:spPr>
          <a:xfrm>
            <a:off x="8074628" y="228251"/>
            <a:ext cx="760930" cy="809061"/>
          </a:xfrm>
          <a:prstGeom prst="rect">
            <a:avLst/>
          </a:prstGeom>
        </p:spPr>
      </p:pic>
      <p:pic>
        <p:nvPicPr>
          <p:cNvPr id="69" name="תמונה 68" descr="תמונה שמכילה אוסף תמונות&#10;&#10;התיאור נוצר באופן אוטומטי">
            <a:extLst>
              <a:ext uri="{FF2B5EF4-FFF2-40B4-BE49-F238E27FC236}">
                <a16:creationId xmlns:a16="http://schemas.microsoft.com/office/drawing/2014/main" id="{674F416B-98EB-FDB3-5960-E2D596266484}"/>
              </a:ext>
            </a:extLst>
          </p:cNvPr>
          <p:cNvPicPr>
            <a:picLocks noChangeAspect="1"/>
          </p:cNvPicPr>
          <p:nvPr/>
        </p:nvPicPr>
        <p:blipFill rotWithShape="1">
          <a:blip r:embed="rId2" cstate="hqprint">
            <a:extLst>
              <a:ext uri="{BEBA8EAE-BF5A-486C-A8C5-ECC9F3942E4B}">
                <a14:imgProps xmlns:a14="http://schemas.microsoft.com/office/drawing/2010/main">
                  <a14:imgLayer r:embed="rId3">
                    <a14:imgEffect>
                      <a14:backgroundRemoval t="9205" b="90280" l="10000" r="95659">
                        <a14:foregroundMark x1="50341" y1="41016" x2="48091" y2="25184"/>
                        <a14:foregroundMark x1="48091" y1="25184" x2="51614" y2="20324"/>
                        <a14:foregroundMark x1="52477" y1="9205" x2="52477" y2="9205"/>
                        <a14:foregroundMark x1="64955" y1="19661" x2="65659" y2="20324"/>
                        <a14:foregroundMark x1="68023" y1="19219" x2="68023" y2="19219"/>
                        <a14:foregroundMark x1="61250" y1="19588" x2="61250" y2="19588"/>
                        <a14:foregroundMark x1="65364" y1="22901" x2="65023" y2="20619"/>
                        <a14:foregroundMark x1="69295" y1="25405" x2="69295" y2="25405"/>
                        <a14:foregroundMark x1="69659" y1="26215" x2="69773" y2="25847"/>
                        <a14:foregroundMark x1="70023" y1="28277" x2="70023" y2="28277"/>
                        <a14:foregroundMark x1="61909" y1="44035" x2="61523" y2="43373"/>
                        <a14:foregroundMark x1="64250" y1="59352" x2="62568" y2="73049"/>
                        <a14:foregroundMark x1="62568" y1="73049" x2="66091" y2="88365"/>
                        <a14:foregroundMark x1="64818" y1="71208" x2="64682" y2="69956"/>
                        <a14:foregroundMark x1="52750" y1="60383" x2="49523" y2="68189"/>
                        <a14:foregroundMark x1="49523" y1="68189" x2="47545" y2="81075"/>
                        <a14:foregroundMark x1="47545" y1="81075" x2="51250" y2="85714"/>
                        <a14:foregroundMark x1="51250" y1="85714" x2="52364" y2="89985"/>
                        <a14:foregroundMark x1="53068" y1="70619" x2="53000" y2="69809"/>
                        <a14:foregroundMark x1="47455" y1="68041" x2="47864" y2="67820"/>
                        <a14:foregroundMark x1="46955" y1="68262" x2="48023" y2="69809"/>
                        <a14:foregroundMark x1="53136" y1="67673" x2="52136" y2="68262"/>
                        <a14:foregroundMark x1="39682" y1="60898" x2="38409" y2="73417"/>
                        <a14:foregroundMark x1="38409" y1="73417" x2="31386" y2="81222"/>
                        <a14:foregroundMark x1="31909" y1="60236" x2="33341" y2="67084"/>
                        <a14:foregroundMark x1="37000" y1="85788" x2="38250" y2="90427"/>
                        <a14:foregroundMark x1="37841" y1="44624" x2="38682" y2="29602"/>
                        <a14:foregroundMark x1="38682" y1="29602" x2="38091" y2="16716"/>
                        <a14:foregroundMark x1="38091" y1="16716" x2="33955" y2="14801"/>
                        <a14:foregroundMark x1="33955" y1="14801" x2="32341" y2="27172"/>
                        <a14:foregroundMark x1="32341" y1="27172" x2="34182" y2="39691"/>
                        <a14:foregroundMark x1="34182" y1="39691" x2="33386" y2="44698"/>
                        <a14:foregroundMark x1="86809" y1="23343" x2="86659" y2="20987"/>
                        <a14:foregroundMark x1="86936" y1="25331" x2="86809" y2="23343"/>
                        <a14:foregroundMark x1="88159" y1="44551" x2="86936" y2="25331"/>
                        <a14:foregroundMark x1="88841" y1="14286" x2="90318" y2="21355"/>
                        <a14:foregroundMark x1="90545" y1="12813" x2="93091" y2="24374"/>
                        <a14:foregroundMark x1="93030" y1="25626" x2="92364" y2="39249"/>
                        <a14:foregroundMark x1="93091" y1="24374" x2="93030" y2="25626"/>
                        <a14:foregroundMark x1="92364" y1="39249" x2="91227" y2="40280"/>
                        <a14:foregroundMark x1="94560" y1="25626" x2="93977" y2="31296"/>
                        <a14:foregroundMark x1="94886" y1="22459" x2="94560" y2="25626"/>
                        <a14:foregroundMark x1="94432" y1="38292" x2="95659" y2="41311"/>
                        <a14:foregroundMark x1="90568" y1="59573" x2="88955" y2="74521"/>
                        <a14:foregroundMark x1="88955" y1="74521" x2="93409" y2="80854"/>
                        <a14:foregroundMark x1="93409" y1="80854" x2="93773" y2="59352"/>
                        <a14:foregroundMark x1="77295" y1="15758" x2="75659" y2="28866"/>
                        <a14:foregroundMark x1="75659" y1="28866" x2="78136" y2="39323"/>
                        <a14:foregroundMark x1="78738" y1="38508" x2="81727" y2="34462"/>
                        <a14:foregroundMark x1="81727" y1="34462" x2="80545" y2="20324"/>
                        <a14:foregroundMark x1="80545" y1="20324" x2="77545" y2="17378"/>
                        <a14:foregroundMark x1="77473" y1="40869" x2="77659" y2="39838"/>
                        <a14:foregroundMark x1="76955" y1="43741" x2="77473" y2="40869"/>
                        <a14:foregroundMark x1="78045" y1="39175" x2="78068" y2="39912"/>
                        <a14:foregroundMark x1="81886" y1="15317" x2="81386" y2="18189"/>
                        <a14:foregroundMark x1="75455" y1="17158" x2="75136" y2="15685"/>
                        <a14:foregroundMark x1="74659" y1="39838" x2="74705" y2="39985"/>
                        <a14:foregroundMark x1="75205" y1="41311" x2="75205" y2="41090"/>
                        <a14:foregroundMark x1="75705" y1="41016" x2="75705" y2="41016"/>
                        <a14:foregroundMark x1="82250" y1="41311" x2="82250" y2="41311"/>
                        <a14:foregroundMark x1="81091" y1="40943" x2="81091" y2="40943"/>
                        <a14:foregroundMark x1="48023" y1="18999" x2="51614" y2="16789"/>
                        <a14:foregroundMark x1="47136" y1="9205" x2="47205" y2="9205"/>
                        <a14:foregroundMark x1="81389" y1="60670" x2="78159" y2="62150"/>
                        <a14:foregroundMark x1="82659" y1="60088" x2="81943" y2="60416"/>
                        <a14:foregroundMark x1="78159" y1="62150" x2="75500" y2="72165"/>
                        <a14:foregroundMark x1="75500" y1="72165" x2="77273" y2="84683"/>
                        <a14:foregroundMark x1="77273" y1="84683" x2="81318" y2="81591"/>
                        <a14:foregroundMark x1="81318" y1="81591" x2="81659" y2="68778"/>
                        <a14:foregroundMark x1="81659" y1="68778" x2="83159" y2="58100"/>
                        <a14:foregroundMark x1="74977" y1="58100" x2="75500" y2="62150"/>
                        <a14:foregroundMark x1="63205" y1="64728" x2="62136" y2="78498"/>
                        <a14:foregroundMark x1="62136" y1="78498" x2="66091" y2="81517"/>
                        <a14:foregroundMark x1="66091" y1="81517" x2="66500" y2="67231"/>
                        <a14:foregroundMark x1="19841" y1="21281" x2="19750" y2="35862"/>
                        <a14:foregroundMark x1="19750" y1="35862" x2="23705" y2="32106"/>
                        <a14:foregroundMark x1="23705" y1="32106" x2="20659" y2="21281"/>
                        <a14:foregroundMark x1="20659" y1="21281" x2="19545" y2="21723"/>
                        <a14:foregroundMark x1="18409" y1="12297" x2="18364" y2="12297"/>
                        <a14:foregroundMark x1="21250" y1="10898" x2="21182" y2="11635"/>
                        <a14:foregroundMark x1="24023" y1="14359" x2="23614" y2="14580"/>
                        <a14:foregroundMark x1="23705" y1="12150" x2="23705" y2="12224"/>
                        <a14:foregroundMark x1="20955" y1="9647" x2="20432" y2="12518"/>
                        <a14:foregroundMark x1="24295" y1="12297" x2="23727" y2="15979"/>
                        <a14:foregroundMark x1="21705" y1="14728" x2="21705" y2="14728"/>
                        <a14:foregroundMark x1="21932" y1="10604" x2="21932" y2="10604"/>
                        <a14:foregroundMark x1="18182" y1="13844" x2="18182" y2="13844"/>
                        <a14:foregroundMark x1="19614" y1="12813" x2="19614" y2="12813"/>
                        <a14:foregroundMark x1="61477" y1="10677" x2="61477" y2="10677"/>
                        <a14:foregroundMark x1="24364" y1="74448" x2="20705" y2="84536"/>
                        <a14:foregroundMark x1="20705" y1="84536" x2="17886" y2="74890"/>
                        <a14:foregroundMark x1="17886" y1="74890" x2="20750" y2="65243"/>
                        <a14:foregroundMark x1="20750" y1="65243" x2="22864" y2="69440"/>
                        <a14:foregroundMark x1="18818" y1="64507" x2="18023" y2="61782"/>
                        <a14:foregroundMark x1="25023" y1="62150" x2="24295" y2="65979"/>
                        <a14:foregroundMark x1="75136" y1="14507" x2="75136" y2="14507"/>
                        <a14:foregroundMark x1="67795" y1="10457" x2="67818" y2="10457"/>
                        <a14:backgroundMark x1="76523" y1="39323" x2="76205" y2="40280"/>
                        <a14:backgroundMark x1="78409" y1="38071" x2="78271" y2="39103"/>
                        <a14:backgroundMark x1="78455" y1="40869" x2="78455" y2="40869"/>
                        <a14:backgroundMark x1="93886" y1="25626" x2="93886" y2="25626"/>
                        <a14:backgroundMark x1="87591" y1="25331" x2="87591" y2="25331"/>
                        <a14:backgroundMark x1="87864" y1="23343" x2="87864" y2="23343"/>
                        <a14:backgroundMark x1="81500" y1="60162" x2="81500" y2="60162"/>
                        <a14:backgroundMark x1="81818" y1="59794" x2="81227" y2="59867"/>
                        <a14:backgroundMark x1="22159" y1="17378" x2="22159" y2="17378"/>
                        <a14:backgroundMark x1="20273" y1="17894" x2="20273" y2="17894"/>
                      </a14:backgroundRemoval>
                    </a14:imgEffect>
                  </a14:imgLayer>
                </a14:imgProps>
              </a:ext>
              <a:ext uri="{28A0092B-C50C-407E-A947-70E740481C1C}">
                <a14:useLocalDpi xmlns:a14="http://schemas.microsoft.com/office/drawing/2010/main" val="0"/>
              </a:ext>
            </a:extLst>
          </a:blip>
          <a:srcRect l="15280" t="56336" r="73049" b="8180"/>
          <a:stretch/>
        </p:blipFill>
        <p:spPr>
          <a:xfrm>
            <a:off x="1191059" y="982458"/>
            <a:ext cx="650367" cy="610138"/>
          </a:xfrm>
          <a:prstGeom prst="rect">
            <a:avLst/>
          </a:prstGeom>
        </p:spPr>
      </p:pic>
      <p:pic>
        <p:nvPicPr>
          <p:cNvPr id="70" name="תמונה 69" descr="תמונה שמכילה אוסף תמונות&#10;&#10;התיאור נוצר באופן אוטומטי">
            <a:extLst>
              <a:ext uri="{FF2B5EF4-FFF2-40B4-BE49-F238E27FC236}">
                <a16:creationId xmlns:a16="http://schemas.microsoft.com/office/drawing/2014/main" id="{A709ABD1-4A3A-C78E-5B45-C675C445C8E8}"/>
              </a:ext>
            </a:extLst>
          </p:cNvPr>
          <p:cNvPicPr>
            <a:picLocks noChangeAspect="1"/>
          </p:cNvPicPr>
          <p:nvPr/>
        </p:nvPicPr>
        <p:blipFill rotWithShape="1">
          <a:blip r:embed="rId2" cstate="hqprint">
            <a:extLst>
              <a:ext uri="{BEBA8EAE-BF5A-486C-A8C5-ECC9F3942E4B}">
                <a14:imgProps xmlns:a14="http://schemas.microsoft.com/office/drawing/2010/main">
                  <a14:imgLayer r:embed="rId3">
                    <a14:imgEffect>
                      <a14:backgroundRemoval t="9205" b="90280" l="10000" r="95659">
                        <a14:foregroundMark x1="50341" y1="41016" x2="48091" y2="25184"/>
                        <a14:foregroundMark x1="48091" y1="25184" x2="51614" y2="20324"/>
                        <a14:foregroundMark x1="52477" y1="9205" x2="52477" y2="9205"/>
                        <a14:foregroundMark x1="64955" y1="19661" x2="65659" y2="20324"/>
                        <a14:foregroundMark x1="68023" y1="19219" x2="68023" y2="19219"/>
                        <a14:foregroundMark x1="61250" y1="19588" x2="61250" y2="19588"/>
                        <a14:foregroundMark x1="65364" y1="22901" x2="65023" y2="20619"/>
                        <a14:foregroundMark x1="69295" y1="25405" x2="69295" y2="25405"/>
                        <a14:foregroundMark x1="69659" y1="26215" x2="69773" y2="25847"/>
                        <a14:foregroundMark x1="70023" y1="28277" x2="70023" y2="28277"/>
                        <a14:foregroundMark x1="61909" y1="44035" x2="61523" y2="43373"/>
                        <a14:foregroundMark x1="64250" y1="59352" x2="62568" y2="73049"/>
                        <a14:foregroundMark x1="62568" y1="73049" x2="66091" y2="88365"/>
                        <a14:foregroundMark x1="64818" y1="71208" x2="64682" y2="69956"/>
                        <a14:foregroundMark x1="52750" y1="60383" x2="49523" y2="68189"/>
                        <a14:foregroundMark x1="49523" y1="68189" x2="47545" y2="81075"/>
                        <a14:foregroundMark x1="47545" y1="81075" x2="51250" y2="85714"/>
                        <a14:foregroundMark x1="51250" y1="85714" x2="52364" y2="89985"/>
                        <a14:foregroundMark x1="53068" y1="70619" x2="53000" y2="69809"/>
                        <a14:foregroundMark x1="47455" y1="68041" x2="47864" y2="67820"/>
                        <a14:foregroundMark x1="46955" y1="68262" x2="48023" y2="69809"/>
                        <a14:foregroundMark x1="53136" y1="67673" x2="52136" y2="68262"/>
                        <a14:foregroundMark x1="39682" y1="60898" x2="38409" y2="73417"/>
                        <a14:foregroundMark x1="38409" y1="73417" x2="31386" y2="81222"/>
                        <a14:foregroundMark x1="31909" y1="60236" x2="33341" y2="67084"/>
                        <a14:foregroundMark x1="37000" y1="85788" x2="38250" y2="90427"/>
                        <a14:foregroundMark x1="37841" y1="44624" x2="38682" y2="29602"/>
                        <a14:foregroundMark x1="38682" y1="29602" x2="38091" y2="16716"/>
                        <a14:foregroundMark x1="38091" y1="16716" x2="33955" y2="14801"/>
                        <a14:foregroundMark x1="33955" y1="14801" x2="32341" y2="27172"/>
                        <a14:foregroundMark x1="32341" y1="27172" x2="34182" y2="39691"/>
                        <a14:foregroundMark x1="34182" y1="39691" x2="33386" y2="44698"/>
                        <a14:foregroundMark x1="86809" y1="23343" x2="86659" y2="20987"/>
                        <a14:foregroundMark x1="86936" y1="25331" x2="86809" y2="23343"/>
                        <a14:foregroundMark x1="88159" y1="44551" x2="86936" y2="25331"/>
                        <a14:foregroundMark x1="88841" y1="14286" x2="90318" y2="21355"/>
                        <a14:foregroundMark x1="90545" y1="12813" x2="93091" y2="24374"/>
                        <a14:foregroundMark x1="93030" y1="25626" x2="92364" y2="39249"/>
                        <a14:foregroundMark x1="93091" y1="24374" x2="93030" y2="25626"/>
                        <a14:foregroundMark x1="92364" y1="39249" x2="91227" y2="40280"/>
                        <a14:foregroundMark x1="94560" y1="25626" x2="93977" y2="31296"/>
                        <a14:foregroundMark x1="94886" y1="22459" x2="94560" y2="25626"/>
                        <a14:foregroundMark x1="94432" y1="38292" x2="95659" y2="41311"/>
                        <a14:foregroundMark x1="90568" y1="59573" x2="88955" y2="74521"/>
                        <a14:foregroundMark x1="88955" y1="74521" x2="93409" y2="80854"/>
                        <a14:foregroundMark x1="93409" y1="80854" x2="93773" y2="59352"/>
                        <a14:foregroundMark x1="77295" y1="15758" x2="75659" y2="28866"/>
                        <a14:foregroundMark x1="75659" y1="28866" x2="78136" y2="39323"/>
                        <a14:foregroundMark x1="78738" y1="38508" x2="81727" y2="34462"/>
                        <a14:foregroundMark x1="81727" y1="34462" x2="80545" y2="20324"/>
                        <a14:foregroundMark x1="80545" y1="20324" x2="77545" y2="17378"/>
                        <a14:foregroundMark x1="77473" y1="40869" x2="77659" y2="39838"/>
                        <a14:foregroundMark x1="76955" y1="43741" x2="77473" y2="40869"/>
                        <a14:foregroundMark x1="78045" y1="39175" x2="78068" y2="39912"/>
                        <a14:foregroundMark x1="81886" y1="15317" x2="81386" y2="18189"/>
                        <a14:foregroundMark x1="75455" y1="17158" x2="75136" y2="15685"/>
                        <a14:foregroundMark x1="74659" y1="39838" x2="74705" y2="39985"/>
                        <a14:foregroundMark x1="75205" y1="41311" x2="75205" y2="41090"/>
                        <a14:foregroundMark x1="75705" y1="41016" x2="75705" y2="41016"/>
                        <a14:foregroundMark x1="82250" y1="41311" x2="82250" y2="41311"/>
                        <a14:foregroundMark x1="81091" y1="40943" x2="81091" y2="40943"/>
                        <a14:foregroundMark x1="48023" y1="18999" x2="51614" y2="16789"/>
                        <a14:foregroundMark x1="47136" y1="9205" x2="47205" y2="9205"/>
                        <a14:foregroundMark x1="81389" y1="60670" x2="78159" y2="62150"/>
                        <a14:foregroundMark x1="82659" y1="60088" x2="81943" y2="60416"/>
                        <a14:foregroundMark x1="78159" y1="62150" x2="75500" y2="72165"/>
                        <a14:foregroundMark x1="75500" y1="72165" x2="77273" y2="84683"/>
                        <a14:foregroundMark x1="77273" y1="84683" x2="81318" y2="81591"/>
                        <a14:foregroundMark x1="81318" y1="81591" x2="81659" y2="68778"/>
                        <a14:foregroundMark x1="81659" y1="68778" x2="83159" y2="58100"/>
                        <a14:foregroundMark x1="74977" y1="58100" x2="75500" y2="62150"/>
                        <a14:foregroundMark x1="63205" y1="64728" x2="62136" y2="78498"/>
                        <a14:foregroundMark x1="62136" y1="78498" x2="66091" y2="81517"/>
                        <a14:foregroundMark x1="66091" y1="81517" x2="66500" y2="67231"/>
                        <a14:foregroundMark x1="19841" y1="21281" x2="19750" y2="35862"/>
                        <a14:foregroundMark x1="19750" y1="35862" x2="23705" y2="32106"/>
                        <a14:foregroundMark x1="23705" y1="32106" x2="20659" y2="21281"/>
                        <a14:foregroundMark x1="20659" y1="21281" x2="19545" y2="21723"/>
                        <a14:foregroundMark x1="18409" y1="12297" x2="18364" y2="12297"/>
                        <a14:foregroundMark x1="21250" y1="10898" x2="21182" y2="11635"/>
                        <a14:foregroundMark x1="24023" y1="14359" x2="23614" y2="14580"/>
                        <a14:foregroundMark x1="23705" y1="12150" x2="23705" y2="12224"/>
                        <a14:foregroundMark x1="20955" y1="9647" x2="20432" y2="12518"/>
                        <a14:foregroundMark x1="24295" y1="12297" x2="23727" y2="15979"/>
                        <a14:foregroundMark x1="21705" y1="14728" x2="21705" y2="14728"/>
                        <a14:foregroundMark x1="21932" y1="10604" x2="21932" y2="10604"/>
                        <a14:foregroundMark x1="18182" y1="13844" x2="18182" y2="13844"/>
                        <a14:foregroundMark x1="19614" y1="12813" x2="19614" y2="12813"/>
                        <a14:foregroundMark x1="61477" y1="10677" x2="61477" y2="10677"/>
                        <a14:foregroundMark x1="24364" y1="74448" x2="20705" y2="84536"/>
                        <a14:foregroundMark x1="20705" y1="84536" x2="17886" y2="74890"/>
                        <a14:foregroundMark x1="17886" y1="74890" x2="20750" y2="65243"/>
                        <a14:foregroundMark x1="20750" y1="65243" x2="22864" y2="69440"/>
                        <a14:foregroundMark x1="18818" y1="64507" x2="18023" y2="61782"/>
                        <a14:foregroundMark x1="25023" y1="62150" x2="24295" y2="65979"/>
                        <a14:foregroundMark x1="75136" y1="14507" x2="75136" y2="14507"/>
                        <a14:foregroundMark x1="67795" y1="10457" x2="67818" y2="10457"/>
                        <a14:backgroundMark x1="76523" y1="39323" x2="76205" y2="40280"/>
                        <a14:backgroundMark x1="78409" y1="38071" x2="78271" y2="39103"/>
                        <a14:backgroundMark x1="78455" y1="40869" x2="78455" y2="40869"/>
                        <a14:backgroundMark x1="93886" y1="25626" x2="93886" y2="25626"/>
                        <a14:backgroundMark x1="87591" y1="25331" x2="87591" y2="25331"/>
                        <a14:backgroundMark x1="87864" y1="23343" x2="87864" y2="23343"/>
                        <a14:backgroundMark x1="81500" y1="60162" x2="81500" y2="60162"/>
                        <a14:backgroundMark x1="81818" y1="59794" x2="81227" y2="59867"/>
                        <a14:backgroundMark x1="22159" y1="17378" x2="22159" y2="17378"/>
                        <a14:backgroundMark x1="20273" y1="17894" x2="20273" y2="17894"/>
                      </a14:backgroundRemoval>
                    </a14:imgEffect>
                  </a14:imgLayer>
                </a14:imgProps>
              </a:ext>
              <a:ext uri="{28A0092B-C50C-407E-A947-70E740481C1C}">
                <a14:useLocalDpi xmlns:a14="http://schemas.microsoft.com/office/drawing/2010/main" val="0"/>
              </a:ext>
            </a:extLst>
          </a:blip>
          <a:srcRect l="15280" t="56336" r="73049" b="8180"/>
          <a:stretch/>
        </p:blipFill>
        <p:spPr>
          <a:xfrm>
            <a:off x="3006660" y="939549"/>
            <a:ext cx="650367" cy="610138"/>
          </a:xfrm>
          <a:prstGeom prst="rect">
            <a:avLst/>
          </a:prstGeom>
        </p:spPr>
      </p:pic>
      <p:pic>
        <p:nvPicPr>
          <p:cNvPr id="71" name="תמונה 70" descr="תמונה שמכילה אוסף תמונות&#10;&#10;התיאור נוצר באופן אוטומטי">
            <a:extLst>
              <a:ext uri="{FF2B5EF4-FFF2-40B4-BE49-F238E27FC236}">
                <a16:creationId xmlns:a16="http://schemas.microsoft.com/office/drawing/2014/main" id="{51239A75-DE9A-9160-A6A7-A6319310900E}"/>
              </a:ext>
            </a:extLst>
          </p:cNvPr>
          <p:cNvPicPr>
            <a:picLocks noChangeAspect="1"/>
          </p:cNvPicPr>
          <p:nvPr/>
        </p:nvPicPr>
        <p:blipFill rotWithShape="1">
          <a:blip r:embed="rId2" cstate="hqprint">
            <a:extLst>
              <a:ext uri="{BEBA8EAE-BF5A-486C-A8C5-ECC9F3942E4B}">
                <a14:imgProps xmlns:a14="http://schemas.microsoft.com/office/drawing/2010/main">
                  <a14:imgLayer r:embed="rId3">
                    <a14:imgEffect>
                      <a14:backgroundRemoval t="9205" b="90280" l="10000" r="95659">
                        <a14:foregroundMark x1="50341" y1="41016" x2="48091" y2="25184"/>
                        <a14:foregroundMark x1="48091" y1="25184" x2="51614" y2="20324"/>
                        <a14:foregroundMark x1="52477" y1="9205" x2="52477" y2="9205"/>
                        <a14:foregroundMark x1="64955" y1="19661" x2="65659" y2="20324"/>
                        <a14:foregroundMark x1="68023" y1="19219" x2="68023" y2="19219"/>
                        <a14:foregroundMark x1="61250" y1="19588" x2="61250" y2="19588"/>
                        <a14:foregroundMark x1="65364" y1="22901" x2="65023" y2="20619"/>
                        <a14:foregroundMark x1="69295" y1="25405" x2="69295" y2="25405"/>
                        <a14:foregroundMark x1="69659" y1="26215" x2="69773" y2="25847"/>
                        <a14:foregroundMark x1="70023" y1="28277" x2="70023" y2="28277"/>
                        <a14:foregroundMark x1="61909" y1="44035" x2="61523" y2="43373"/>
                        <a14:foregroundMark x1="64250" y1="59352" x2="62568" y2="73049"/>
                        <a14:foregroundMark x1="62568" y1="73049" x2="66091" y2="88365"/>
                        <a14:foregroundMark x1="64818" y1="71208" x2="64682" y2="69956"/>
                        <a14:foregroundMark x1="52750" y1="60383" x2="49523" y2="68189"/>
                        <a14:foregroundMark x1="49523" y1="68189" x2="47545" y2="81075"/>
                        <a14:foregroundMark x1="47545" y1="81075" x2="51250" y2="85714"/>
                        <a14:foregroundMark x1="51250" y1="85714" x2="52364" y2="89985"/>
                        <a14:foregroundMark x1="53068" y1="70619" x2="53000" y2="69809"/>
                        <a14:foregroundMark x1="47455" y1="68041" x2="47864" y2="67820"/>
                        <a14:foregroundMark x1="46955" y1="68262" x2="48023" y2="69809"/>
                        <a14:foregroundMark x1="53136" y1="67673" x2="52136" y2="68262"/>
                        <a14:foregroundMark x1="39682" y1="60898" x2="38409" y2="73417"/>
                        <a14:foregroundMark x1="38409" y1="73417" x2="31386" y2="81222"/>
                        <a14:foregroundMark x1="31909" y1="60236" x2="33341" y2="67084"/>
                        <a14:foregroundMark x1="37000" y1="85788" x2="38250" y2="90427"/>
                        <a14:foregroundMark x1="37841" y1="44624" x2="38682" y2="29602"/>
                        <a14:foregroundMark x1="38682" y1="29602" x2="38091" y2="16716"/>
                        <a14:foregroundMark x1="38091" y1="16716" x2="33955" y2="14801"/>
                        <a14:foregroundMark x1="33955" y1="14801" x2="32341" y2="27172"/>
                        <a14:foregroundMark x1="32341" y1="27172" x2="34182" y2="39691"/>
                        <a14:foregroundMark x1="34182" y1="39691" x2="33386" y2="44698"/>
                        <a14:foregroundMark x1="86809" y1="23343" x2="86659" y2="20987"/>
                        <a14:foregroundMark x1="86936" y1="25331" x2="86809" y2="23343"/>
                        <a14:foregroundMark x1="88159" y1="44551" x2="86936" y2="25331"/>
                        <a14:foregroundMark x1="88841" y1="14286" x2="90318" y2="21355"/>
                        <a14:foregroundMark x1="90545" y1="12813" x2="93091" y2="24374"/>
                        <a14:foregroundMark x1="93030" y1="25626" x2="92364" y2="39249"/>
                        <a14:foregroundMark x1="93091" y1="24374" x2="93030" y2="25626"/>
                        <a14:foregroundMark x1="92364" y1="39249" x2="91227" y2="40280"/>
                        <a14:foregroundMark x1="94560" y1="25626" x2="93977" y2="31296"/>
                        <a14:foregroundMark x1="94886" y1="22459" x2="94560" y2="25626"/>
                        <a14:foregroundMark x1="94432" y1="38292" x2="95659" y2="41311"/>
                        <a14:foregroundMark x1="90568" y1="59573" x2="88955" y2="74521"/>
                        <a14:foregroundMark x1="88955" y1="74521" x2="93409" y2="80854"/>
                        <a14:foregroundMark x1="93409" y1="80854" x2="93773" y2="59352"/>
                        <a14:foregroundMark x1="77295" y1="15758" x2="75659" y2="28866"/>
                        <a14:foregroundMark x1="75659" y1="28866" x2="78136" y2="39323"/>
                        <a14:foregroundMark x1="78738" y1="38508" x2="81727" y2="34462"/>
                        <a14:foregroundMark x1="81727" y1="34462" x2="80545" y2="20324"/>
                        <a14:foregroundMark x1="80545" y1="20324" x2="77545" y2="17378"/>
                        <a14:foregroundMark x1="77473" y1="40869" x2="77659" y2="39838"/>
                        <a14:foregroundMark x1="76955" y1="43741" x2="77473" y2="40869"/>
                        <a14:foregroundMark x1="78045" y1="39175" x2="78068" y2="39912"/>
                        <a14:foregroundMark x1="81886" y1="15317" x2="81386" y2="18189"/>
                        <a14:foregroundMark x1="75455" y1="17158" x2="75136" y2="15685"/>
                        <a14:foregroundMark x1="74659" y1="39838" x2="74705" y2="39985"/>
                        <a14:foregroundMark x1="75205" y1="41311" x2="75205" y2="41090"/>
                        <a14:foregroundMark x1="75705" y1="41016" x2="75705" y2="41016"/>
                        <a14:foregroundMark x1="82250" y1="41311" x2="82250" y2="41311"/>
                        <a14:foregroundMark x1="81091" y1="40943" x2="81091" y2="40943"/>
                        <a14:foregroundMark x1="48023" y1="18999" x2="51614" y2="16789"/>
                        <a14:foregroundMark x1="47136" y1="9205" x2="47205" y2="9205"/>
                        <a14:foregroundMark x1="81389" y1="60670" x2="78159" y2="62150"/>
                        <a14:foregroundMark x1="82659" y1="60088" x2="81943" y2="60416"/>
                        <a14:foregroundMark x1="78159" y1="62150" x2="75500" y2="72165"/>
                        <a14:foregroundMark x1="75500" y1="72165" x2="77273" y2="84683"/>
                        <a14:foregroundMark x1="77273" y1="84683" x2="81318" y2="81591"/>
                        <a14:foregroundMark x1="81318" y1="81591" x2="81659" y2="68778"/>
                        <a14:foregroundMark x1="81659" y1="68778" x2="83159" y2="58100"/>
                        <a14:foregroundMark x1="74977" y1="58100" x2="75500" y2="62150"/>
                        <a14:foregroundMark x1="63205" y1="64728" x2="62136" y2="78498"/>
                        <a14:foregroundMark x1="62136" y1="78498" x2="66091" y2="81517"/>
                        <a14:foregroundMark x1="66091" y1="81517" x2="66500" y2="67231"/>
                        <a14:foregroundMark x1="19841" y1="21281" x2="19750" y2="35862"/>
                        <a14:foregroundMark x1="19750" y1="35862" x2="23705" y2="32106"/>
                        <a14:foregroundMark x1="23705" y1="32106" x2="20659" y2="21281"/>
                        <a14:foregroundMark x1="20659" y1="21281" x2="19545" y2="21723"/>
                        <a14:foregroundMark x1="18409" y1="12297" x2="18364" y2="12297"/>
                        <a14:foregroundMark x1="21250" y1="10898" x2="21182" y2="11635"/>
                        <a14:foregroundMark x1="24023" y1="14359" x2="23614" y2="14580"/>
                        <a14:foregroundMark x1="23705" y1="12150" x2="23705" y2="12224"/>
                        <a14:foregroundMark x1="20955" y1="9647" x2="20432" y2="12518"/>
                        <a14:foregroundMark x1="24295" y1="12297" x2="23727" y2="15979"/>
                        <a14:foregroundMark x1="21705" y1="14728" x2="21705" y2="14728"/>
                        <a14:foregroundMark x1="21932" y1="10604" x2="21932" y2="10604"/>
                        <a14:foregroundMark x1="18182" y1="13844" x2="18182" y2="13844"/>
                        <a14:foregroundMark x1="19614" y1="12813" x2="19614" y2="12813"/>
                        <a14:foregroundMark x1="61477" y1="10677" x2="61477" y2="10677"/>
                        <a14:foregroundMark x1="24364" y1="74448" x2="20705" y2="84536"/>
                        <a14:foregroundMark x1="20705" y1="84536" x2="17886" y2="74890"/>
                        <a14:foregroundMark x1="17886" y1="74890" x2="20750" y2="65243"/>
                        <a14:foregroundMark x1="20750" y1="65243" x2="22864" y2="69440"/>
                        <a14:foregroundMark x1="18818" y1="64507" x2="18023" y2="61782"/>
                        <a14:foregroundMark x1="25023" y1="62150" x2="24295" y2="65979"/>
                        <a14:foregroundMark x1="75136" y1="14507" x2="75136" y2="14507"/>
                        <a14:foregroundMark x1="67795" y1="10457" x2="67818" y2="10457"/>
                        <a14:backgroundMark x1="76523" y1="39323" x2="76205" y2="40280"/>
                        <a14:backgroundMark x1="78409" y1="38071" x2="78271" y2="39103"/>
                        <a14:backgroundMark x1="78455" y1="40869" x2="78455" y2="40869"/>
                        <a14:backgroundMark x1="93886" y1="25626" x2="93886" y2="25626"/>
                        <a14:backgroundMark x1="87591" y1="25331" x2="87591" y2="25331"/>
                        <a14:backgroundMark x1="87864" y1="23343" x2="87864" y2="23343"/>
                        <a14:backgroundMark x1="81500" y1="60162" x2="81500" y2="60162"/>
                        <a14:backgroundMark x1="81818" y1="59794" x2="81227" y2="59867"/>
                        <a14:backgroundMark x1="22159" y1="17378" x2="22159" y2="17378"/>
                        <a14:backgroundMark x1="20273" y1="17894" x2="20273" y2="17894"/>
                      </a14:backgroundRemoval>
                    </a14:imgEffect>
                  </a14:imgLayer>
                </a14:imgProps>
              </a:ext>
              <a:ext uri="{28A0092B-C50C-407E-A947-70E740481C1C}">
                <a14:useLocalDpi xmlns:a14="http://schemas.microsoft.com/office/drawing/2010/main" val="0"/>
              </a:ext>
            </a:extLst>
          </a:blip>
          <a:srcRect l="15280" t="56336" r="73049" b="8180"/>
          <a:stretch/>
        </p:blipFill>
        <p:spPr>
          <a:xfrm>
            <a:off x="4756224" y="982458"/>
            <a:ext cx="650367" cy="610138"/>
          </a:xfrm>
          <a:prstGeom prst="rect">
            <a:avLst/>
          </a:prstGeom>
        </p:spPr>
      </p:pic>
      <p:pic>
        <p:nvPicPr>
          <p:cNvPr id="72" name="תמונה 71" descr="תמונה שמכילה אוסף תמונות&#10;&#10;התיאור נוצר באופן אוטומטי">
            <a:extLst>
              <a:ext uri="{FF2B5EF4-FFF2-40B4-BE49-F238E27FC236}">
                <a16:creationId xmlns:a16="http://schemas.microsoft.com/office/drawing/2014/main" id="{B15CBE7E-42ED-1DE7-4AC3-AC1ED6814FA0}"/>
              </a:ext>
            </a:extLst>
          </p:cNvPr>
          <p:cNvPicPr>
            <a:picLocks noChangeAspect="1"/>
          </p:cNvPicPr>
          <p:nvPr/>
        </p:nvPicPr>
        <p:blipFill rotWithShape="1">
          <a:blip r:embed="rId2" cstate="hqprint">
            <a:extLst>
              <a:ext uri="{BEBA8EAE-BF5A-486C-A8C5-ECC9F3942E4B}">
                <a14:imgProps xmlns:a14="http://schemas.microsoft.com/office/drawing/2010/main">
                  <a14:imgLayer r:embed="rId3">
                    <a14:imgEffect>
                      <a14:backgroundRemoval t="9205" b="90280" l="10000" r="95659">
                        <a14:foregroundMark x1="50341" y1="41016" x2="48091" y2="25184"/>
                        <a14:foregroundMark x1="48091" y1="25184" x2="51614" y2="20324"/>
                        <a14:foregroundMark x1="52477" y1="9205" x2="52477" y2="9205"/>
                        <a14:foregroundMark x1="64955" y1="19661" x2="65659" y2="20324"/>
                        <a14:foregroundMark x1="68023" y1="19219" x2="68023" y2="19219"/>
                        <a14:foregroundMark x1="61250" y1="19588" x2="61250" y2="19588"/>
                        <a14:foregroundMark x1="65364" y1="22901" x2="65023" y2="20619"/>
                        <a14:foregroundMark x1="69295" y1="25405" x2="69295" y2="25405"/>
                        <a14:foregroundMark x1="69659" y1="26215" x2="69773" y2="25847"/>
                        <a14:foregroundMark x1="70023" y1="28277" x2="70023" y2="28277"/>
                        <a14:foregroundMark x1="61909" y1="44035" x2="61523" y2="43373"/>
                        <a14:foregroundMark x1="64250" y1="59352" x2="62568" y2="73049"/>
                        <a14:foregroundMark x1="62568" y1="73049" x2="66091" y2="88365"/>
                        <a14:foregroundMark x1="64818" y1="71208" x2="64682" y2="69956"/>
                        <a14:foregroundMark x1="52750" y1="60383" x2="49523" y2="68189"/>
                        <a14:foregroundMark x1="49523" y1="68189" x2="47545" y2="81075"/>
                        <a14:foregroundMark x1="47545" y1="81075" x2="51250" y2="85714"/>
                        <a14:foregroundMark x1="51250" y1="85714" x2="52364" y2="89985"/>
                        <a14:foregroundMark x1="53068" y1="70619" x2="53000" y2="69809"/>
                        <a14:foregroundMark x1="47455" y1="68041" x2="47864" y2="67820"/>
                        <a14:foregroundMark x1="46955" y1="68262" x2="48023" y2="69809"/>
                        <a14:foregroundMark x1="53136" y1="67673" x2="52136" y2="68262"/>
                        <a14:foregroundMark x1="39682" y1="60898" x2="38409" y2="73417"/>
                        <a14:foregroundMark x1="38409" y1="73417" x2="31386" y2="81222"/>
                        <a14:foregroundMark x1="31909" y1="60236" x2="33341" y2="67084"/>
                        <a14:foregroundMark x1="37000" y1="85788" x2="38250" y2="90427"/>
                        <a14:foregroundMark x1="37841" y1="44624" x2="38682" y2="29602"/>
                        <a14:foregroundMark x1="38682" y1="29602" x2="38091" y2="16716"/>
                        <a14:foregroundMark x1="38091" y1="16716" x2="33955" y2="14801"/>
                        <a14:foregroundMark x1="33955" y1="14801" x2="32341" y2="27172"/>
                        <a14:foregroundMark x1="32341" y1="27172" x2="34182" y2="39691"/>
                        <a14:foregroundMark x1="34182" y1="39691" x2="33386" y2="44698"/>
                        <a14:foregroundMark x1="86809" y1="23343" x2="86659" y2="20987"/>
                        <a14:foregroundMark x1="86936" y1="25331" x2="86809" y2="23343"/>
                        <a14:foregroundMark x1="88159" y1="44551" x2="86936" y2="25331"/>
                        <a14:foregroundMark x1="88841" y1="14286" x2="90318" y2="21355"/>
                        <a14:foregroundMark x1="90545" y1="12813" x2="93091" y2="24374"/>
                        <a14:foregroundMark x1="93030" y1="25626" x2="92364" y2="39249"/>
                        <a14:foregroundMark x1="93091" y1="24374" x2="93030" y2="25626"/>
                        <a14:foregroundMark x1="92364" y1="39249" x2="91227" y2="40280"/>
                        <a14:foregroundMark x1="94560" y1="25626" x2="93977" y2="31296"/>
                        <a14:foregroundMark x1="94886" y1="22459" x2="94560" y2="25626"/>
                        <a14:foregroundMark x1="94432" y1="38292" x2="95659" y2="41311"/>
                        <a14:foregroundMark x1="90568" y1="59573" x2="88955" y2="74521"/>
                        <a14:foregroundMark x1="88955" y1="74521" x2="93409" y2="80854"/>
                        <a14:foregroundMark x1="93409" y1="80854" x2="93773" y2="59352"/>
                        <a14:foregroundMark x1="77295" y1="15758" x2="75659" y2="28866"/>
                        <a14:foregroundMark x1="75659" y1="28866" x2="78136" y2="39323"/>
                        <a14:foregroundMark x1="78738" y1="38508" x2="81727" y2="34462"/>
                        <a14:foregroundMark x1="81727" y1="34462" x2="80545" y2="20324"/>
                        <a14:foregroundMark x1="80545" y1="20324" x2="77545" y2="17378"/>
                        <a14:foregroundMark x1="77473" y1="40869" x2="77659" y2="39838"/>
                        <a14:foregroundMark x1="76955" y1="43741" x2="77473" y2="40869"/>
                        <a14:foregroundMark x1="78045" y1="39175" x2="78068" y2="39912"/>
                        <a14:foregroundMark x1="81886" y1="15317" x2="81386" y2="18189"/>
                        <a14:foregroundMark x1="75455" y1="17158" x2="75136" y2="15685"/>
                        <a14:foregroundMark x1="74659" y1="39838" x2="74705" y2="39985"/>
                        <a14:foregroundMark x1="75205" y1="41311" x2="75205" y2="41090"/>
                        <a14:foregroundMark x1="75705" y1="41016" x2="75705" y2="41016"/>
                        <a14:foregroundMark x1="82250" y1="41311" x2="82250" y2="41311"/>
                        <a14:foregroundMark x1="81091" y1="40943" x2="81091" y2="40943"/>
                        <a14:foregroundMark x1="48023" y1="18999" x2="51614" y2="16789"/>
                        <a14:foregroundMark x1="47136" y1="9205" x2="47205" y2="9205"/>
                        <a14:foregroundMark x1="81389" y1="60670" x2="78159" y2="62150"/>
                        <a14:foregroundMark x1="82659" y1="60088" x2="81943" y2="60416"/>
                        <a14:foregroundMark x1="78159" y1="62150" x2="75500" y2="72165"/>
                        <a14:foregroundMark x1="75500" y1="72165" x2="77273" y2="84683"/>
                        <a14:foregroundMark x1="77273" y1="84683" x2="81318" y2="81591"/>
                        <a14:foregroundMark x1="81318" y1="81591" x2="81659" y2="68778"/>
                        <a14:foregroundMark x1="81659" y1="68778" x2="83159" y2="58100"/>
                        <a14:foregroundMark x1="74977" y1="58100" x2="75500" y2="62150"/>
                        <a14:foregroundMark x1="63205" y1="64728" x2="62136" y2="78498"/>
                        <a14:foregroundMark x1="62136" y1="78498" x2="66091" y2="81517"/>
                        <a14:foregroundMark x1="66091" y1="81517" x2="66500" y2="67231"/>
                        <a14:foregroundMark x1="19841" y1="21281" x2="19750" y2="35862"/>
                        <a14:foregroundMark x1="19750" y1="35862" x2="23705" y2="32106"/>
                        <a14:foregroundMark x1="23705" y1="32106" x2="20659" y2="21281"/>
                        <a14:foregroundMark x1="20659" y1="21281" x2="19545" y2="21723"/>
                        <a14:foregroundMark x1="18409" y1="12297" x2="18364" y2="12297"/>
                        <a14:foregroundMark x1="21250" y1="10898" x2="21182" y2="11635"/>
                        <a14:foregroundMark x1="24023" y1="14359" x2="23614" y2="14580"/>
                        <a14:foregroundMark x1="23705" y1="12150" x2="23705" y2="12224"/>
                        <a14:foregroundMark x1="20955" y1="9647" x2="20432" y2="12518"/>
                        <a14:foregroundMark x1="24295" y1="12297" x2="23727" y2="15979"/>
                        <a14:foregroundMark x1="21705" y1="14728" x2="21705" y2="14728"/>
                        <a14:foregroundMark x1="21932" y1="10604" x2="21932" y2="10604"/>
                        <a14:foregroundMark x1="18182" y1="13844" x2="18182" y2="13844"/>
                        <a14:foregroundMark x1="19614" y1="12813" x2="19614" y2="12813"/>
                        <a14:foregroundMark x1="61477" y1="10677" x2="61477" y2="10677"/>
                        <a14:foregroundMark x1="24364" y1="74448" x2="20705" y2="84536"/>
                        <a14:foregroundMark x1="20705" y1="84536" x2="17886" y2="74890"/>
                        <a14:foregroundMark x1="17886" y1="74890" x2="20750" y2="65243"/>
                        <a14:foregroundMark x1="20750" y1="65243" x2="22864" y2="69440"/>
                        <a14:foregroundMark x1="18818" y1="64507" x2="18023" y2="61782"/>
                        <a14:foregroundMark x1="25023" y1="62150" x2="24295" y2="65979"/>
                        <a14:foregroundMark x1="75136" y1="14507" x2="75136" y2="14507"/>
                        <a14:foregroundMark x1="67795" y1="10457" x2="67818" y2="10457"/>
                        <a14:backgroundMark x1="76523" y1="39323" x2="76205" y2="40280"/>
                        <a14:backgroundMark x1="78409" y1="38071" x2="78271" y2="39103"/>
                        <a14:backgroundMark x1="78455" y1="40869" x2="78455" y2="40869"/>
                        <a14:backgroundMark x1="93886" y1="25626" x2="93886" y2="25626"/>
                        <a14:backgroundMark x1="87591" y1="25331" x2="87591" y2="25331"/>
                        <a14:backgroundMark x1="87864" y1="23343" x2="87864" y2="23343"/>
                        <a14:backgroundMark x1="81500" y1="60162" x2="81500" y2="60162"/>
                        <a14:backgroundMark x1="81818" y1="59794" x2="81227" y2="59867"/>
                        <a14:backgroundMark x1="22159" y1="17378" x2="22159" y2="17378"/>
                        <a14:backgroundMark x1="20273" y1="17894" x2="20273" y2="17894"/>
                      </a14:backgroundRemoval>
                    </a14:imgEffect>
                  </a14:imgLayer>
                </a14:imgProps>
              </a:ext>
              <a:ext uri="{28A0092B-C50C-407E-A947-70E740481C1C}">
                <a14:useLocalDpi xmlns:a14="http://schemas.microsoft.com/office/drawing/2010/main" val="0"/>
              </a:ext>
            </a:extLst>
          </a:blip>
          <a:srcRect l="15280" t="56336" r="73049" b="8180"/>
          <a:stretch/>
        </p:blipFill>
        <p:spPr>
          <a:xfrm>
            <a:off x="6505788" y="939549"/>
            <a:ext cx="650367" cy="610138"/>
          </a:xfrm>
          <a:prstGeom prst="rect">
            <a:avLst/>
          </a:prstGeom>
        </p:spPr>
      </p:pic>
      <p:pic>
        <p:nvPicPr>
          <p:cNvPr id="73" name="תמונה 72" descr="תמונה שמכילה אוסף תמונות&#10;&#10;התיאור נוצר באופן אוטומטי">
            <a:extLst>
              <a:ext uri="{FF2B5EF4-FFF2-40B4-BE49-F238E27FC236}">
                <a16:creationId xmlns:a16="http://schemas.microsoft.com/office/drawing/2014/main" id="{F5DB651A-3E46-6E65-552F-6D75267F5FA6}"/>
              </a:ext>
            </a:extLst>
          </p:cNvPr>
          <p:cNvPicPr>
            <a:picLocks noChangeAspect="1"/>
          </p:cNvPicPr>
          <p:nvPr/>
        </p:nvPicPr>
        <p:blipFill rotWithShape="1">
          <a:blip r:embed="rId2" cstate="hqprint">
            <a:extLst>
              <a:ext uri="{BEBA8EAE-BF5A-486C-A8C5-ECC9F3942E4B}">
                <a14:imgProps xmlns:a14="http://schemas.microsoft.com/office/drawing/2010/main">
                  <a14:imgLayer r:embed="rId3">
                    <a14:imgEffect>
                      <a14:backgroundRemoval t="9205" b="90280" l="10000" r="95659">
                        <a14:foregroundMark x1="50341" y1="41016" x2="48091" y2="25184"/>
                        <a14:foregroundMark x1="48091" y1="25184" x2="51614" y2="20324"/>
                        <a14:foregroundMark x1="52477" y1="9205" x2="52477" y2="9205"/>
                        <a14:foregroundMark x1="64955" y1="19661" x2="65659" y2="20324"/>
                        <a14:foregroundMark x1="68023" y1="19219" x2="68023" y2="19219"/>
                        <a14:foregroundMark x1="61250" y1="19588" x2="61250" y2="19588"/>
                        <a14:foregroundMark x1="65364" y1="22901" x2="65023" y2="20619"/>
                        <a14:foregroundMark x1="69295" y1="25405" x2="69295" y2="25405"/>
                        <a14:foregroundMark x1="69659" y1="26215" x2="69773" y2="25847"/>
                        <a14:foregroundMark x1="70023" y1="28277" x2="70023" y2="28277"/>
                        <a14:foregroundMark x1="61909" y1="44035" x2="61523" y2="43373"/>
                        <a14:foregroundMark x1="64250" y1="59352" x2="62568" y2="73049"/>
                        <a14:foregroundMark x1="62568" y1="73049" x2="66091" y2="88365"/>
                        <a14:foregroundMark x1="64818" y1="71208" x2="64682" y2="69956"/>
                        <a14:foregroundMark x1="52750" y1="60383" x2="49523" y2="68189"/>
                        <a14:foregroundMark x1="49523" y1="68189" x2="47545" y2="81075"/>
                        <a14:foregroundMark x1="47545" y1="81075" x2="51250" y2="85714"/>
                        <a14:foregroundMark x1="51250" y1="85714" x2="52364" y2="89985"/>
                        <a14:foregroundMark x1="53068" y1="70619" x2="53000" y2="69809"/>
                        <a14:foregroundMark x1="47455" y1="68041" x2="47864" y2="67820"/>
                        <a14:foregroundMark x1="46955" y1="68262" x2="48023" y2="69809"/>
                        <a14:foregroundMark x1="53136" y1="67673" x2="52136" y2="68262"/>
                        <a14:foregroundMark x1="39682" y1="60898" x2="38409" y2="73417"/>
                        <a14:foregroundMark x1="38409" y1="73417" x2="31386" y2="81222"/>
                        <a14:foregroundMark x1="31909" y1="60236" x2="33341" y2="67084"/>
                        <a14:foregroundMark x1="37000" y1="85788" x2="38250" y2="90427"/>
                        <a14:foregroundMark x1="37841" y1="44624" x2="38682" y2="29602"/>
                        <a14:foregroundMark x1="38682" y1="29602" x2="38091" y2="16716"/>
                        <a14:foregroundMark x1="38091" y1="16716" x2="33955" y2="14801"/>
                        <a14:foregroundMark x1="33955" y1="14801" x2="32341" y2="27172"/>
                        <a14:foregroundMark x1="32341" y1="27172" x2="34182" y2="39691"/>
                        <a14:foregroundMark x1="34182" y1="39691" x2="33386" y2="44698"/>
                        <a14:foregroundMark x1="86809" y1="23343" x2="86659" y2="20987"/>
                        <a14:foregroundMark x1="86936" y1="25331" x2="86809" y2="23343"/>
                        <a14:foregroundMark x1="88159" y1="44551" x2="86936" y2="25331"/>
                        <a14:foregroundMark x1="88841" y1="14286" x2="90318" y2="21355"/>
                        <a14:foregroundMark x1="90545" y1="12813" x2="93091" y2="24374"/>
                        <a14:foregroundMark x1="93030" y1="25626" x2="92364" y2="39249"/>
                        <a14:foregroundMark x1="93091" y1="24374" x2="93030" y2="25626"/>
                        <a14:foregroundMark x1="92364" y1="39249" x2="91227" y2="40280"/>
                        <a14:foregroundMark x1="94560" y1="25626" x2="93977" y2="31296"/>
                        <a14:foregroundMark x1="94886" y1="22459" x2="94560" y2="25626"/>
                        <a14:foregroundMark x1="94432" y1="38292" x2="95659" y2="41311"/>
                        <a14:foregroundMark x1="90568" y1="59573" x2="88955" y2="74521"/>
                        <a14:foregroundMark x1="88955" y1="74521" x2="93409" y2="80854"/>
                        <a14:foregroundMark x1="93409" y1="80854" x2="93773" y2="59352"/>
                        <a14:foregroundMark x1="77295" y1="15758" x2="75659" y2="28866"/>
                        <a14:foregroundMark x1="75659" y1="28866" x2="78136" y2="39323"/>
                        <a14:foregroundMark x1="78738" y1="38508" x2="81727" y2="34462"/>
                        <a14:foregroundMark x1="81727" y1="34462" x2="80545" y2="20324"/>
                        <a14:foregroundMark x1="80545" y1="20324" x2="77545" y2="17378"/>
                        <a14:foregroundMark x1="77473" y1="40869" x2="77659" y2="39838"/>
                        <a14:foregroundMark x1="76955" y1="43741" x2="77473" y2="40869"/>
                        <a14:foregroundMark x1="78045" y1="39175" x2="78068" y2="39912"/>
                        <a14:foregroundMark x1="81886" y1="15317" x2="81386" y2="18189"/>
                        <a14:foregroundMark x1="75455" y1="17158" x2="75136" y2="15685"/>
                        <a14:foregroundMark x1="74659" y1="39838" x2="74705" y2="39985"/>
                        <a14:foregroundMark x1="75205" y1="41311" x2="75205" y2="41090"/>
                        <a14:foregroundMark x1="75705" y1="41016" x2="75705" y2="41016"/>
                        <a14:foregroundMark x1="82250" y1="41311" x2="82250" y2="41311"/>
                        <a14:foregroundMark x1="81091" y1="40943" x2="81091" y2="40943"/>
                        <a14:foregroundMark x1="48023" y1="18999" x2="51614" y2="16789"/>
                        <a14:foregroundMark x1="47136" y1="9205" x2="47205" y2="9205"/>
                        <a14:foregroundMark x1="81389" y1="60670" x2="78159" y2="62150"/>
                        <a14:foregroundMark x1="82659" y1="60088" x2="81943" y2="60416"/>
                        <a14:foregroundMark x1="78159" y1="62150" x2="75500" y2="72165"/>
                        <a14:foregroundMark x1="75500" y1="72165" x2="77273" y2="84683"/>
                        <a14:foregroundMark x1="77273" y1="84683" x2="81318" y2="81591"/>
                        <a14:foregroundMark x1="81318" y1="81591" x2="81659" y2="68778"/>
                        <a14:foregroundMark x1="81659" y1="68778" x2="83159" y2="58100"/>
                        <a14:foregroundMark x1="74977" y1="58100" x2="75500" y2="62150"/>
                        <a14:foregroundMark x1="63205" y1="64728" x2="62136" y2="78498"/>
                        <a14:foregroundMark x1="62136" y1="78498" x2="66091" y2="81517"/>
                        <a14:foregroundMark x1="66091" y1="81517" x2="66500" y2="67231"/>
                        <a14:foregroundMark x1="19841" y1="21281" x2="19750" y2="35862"/>
                        <a14:foregroundMark x1="19750" y1="35862" x2="23705" y2="32106"/>
                        <a14:foregroundMark x1="23705" y1="32106" x2="20659" y2="21281"/>
                        <a14:foregroundMark x1="20659" y1="21281" x2="19545" y2="21723"/>
                        <a14:foregroundMark x1="18409" y1="12297" x2="18364" y2="12297"/>
                        <a14:foregroundMark x1="21250" y1="10898" x2="21182" y2="11635"/>
                        <a14:foregroundMark x1="24023" y1="14359" x2="23614" y2="14580"/>
                        <a14:foregroundMark x1="23705" y1="12150" x2="23705" y2="12224"/>
                        <a14:foregroundMark x1="20955" y1="9647" x2="20432" y2="12518"/>
                        <a14:foregroundMark x1="24295" y1="12297" x2="23727" y2="15979"/>
                        <a14:foregroundMark x1="21705" y1="14728" x2="21705" y2="14728"/>
                        <a14:foregroundMark x1="21932" y1="10604" x2="21932" y2="10604"/>
                        <a14:foregroundMark x1="18182" y1="13844" x2="18182" y2="13844"/>
                        <a14:foregroundMark x1="19614" y1="12813" x2="19614" y2="12813"/>
                        <a14:foregroundMark x1="61477" y1="10677" x2="61477" y2="10677"/>
                        <a14:foregroundMark x1="24364" y1="74448" x2="20705" y2="84536"/>
                        <a14:foregroundMark x1="20705" y1="84536" x2="17886" y2="74890"/>
                        <a14:foregroundMark x1="17886" y1="74890" x2="20750" y2="65243"/>
                        <a14:foregroundMark x1="20750" y1="65243" x2="22864" y2="69440"/>
                        <a14:foregroundMark x1="18818" y1="64507" x2="18023" y2="61782"/>
                        <a14:foregroundMark x1="25023" y1="62150" x2="24295" y2="65979"/>
                        <a14:foregroundMark x1="75136" y1="14507" x2="75136" y2="14507"/>
                        <a14:foregroundMark x1="67795" y1="10457" x2="67818" y2="10457"/>
                        <a14:backgroundMark x1="76523" y1="39323" x2="76205" y2="40280"/>
                        <a14:backgroundMark x1="78409" y1="38071" x2="78271" y2="39103"/>
                        <a14:backgroundMark x1="78455" y1="40869" x2="78455" y2="40869"/>
                        <a14:backgroundMark x1="93886" y1="25626" x2="93886" y2="25626"/>
                        <a14:backgroundMark x1="87591" y1="25331" x2="87591" y2="25331"/>
                        <a14:backgroundMark x1="87864" y1="23343" x2="87864" y2="23343"/>
                        <a14:backgroundMark x1="81500" y1="60162" x2="81500" y2="60162"/>
                        <a14:backgroundMark x1="81818" y1="59794" x2="81227" y2="59867"/>
                        <a14:backgroundMark x1="22159" y1="17378" x2="22159" y2="17378"/>
                        <a14:backgroundMark x1="20273" y1="17894" x2="20273" y2="17894"/>
                      </a14:backgroundRemoval>
                    </a14:imgEffect>
                  </a14:imgLayer>
                </a14:imgProps>
              </a:ext>
              <a:ext uri="{28A0092B-C50C-407E-A947-70E740481C1C}">
                <a14:useLocalDpi xmlns:a14="http://schemas.microsoft.com/office/drawing/2010/main" val="0"/>
              </a:ext>
            </a:extLst>
          </a:blip>
          <a:srcRect l="15280" t="56336" r="73049" b="8180"/>
          <a:stretch/>
        </p:blipFill>
        <p:spPr>
          <a:xfrm>
            <a:off x="8176960" y="939549"/>
            <a:ext cx="650367" cy="610138"/>
          </a:xfrm>
          <a:prstGeom prst="rect">
            <a:avLst/>
          </a:prstGeom>
        </p:spPr>
      </p:pic>
      <p:pic>
        <p:nvPicPr>
          <p:cNvPr id="75" name="תמונה 74" descr="תמונה שמכילה אוסף תמונות&#10;&#10;התיאור נוצר באופן אוטומטי">
            <a:extLst>
              <a:ext uri="{FF2B5EF4-FFF2-40B4-BE49-F238E27FC236}">
                <a16:creationId xmlns:a16="http://schemas.microsoft.com/office/drawing/2014/main" id="{0AEF59F2-9B03-04C1-0469-70FA4229E6EC}"/>
              </a:ext>
            </a:extLst>
          </p:cNvPr>
          <p:cNvPicPr>
            <a:picLocks noChangeAspect="1"/>
          </p:cNvPicPr>
          <p:nvPr/>
        </p:nvPicPr>
        <p:blipFill rotWithShape="1">
          <a:blip r:embed="rId4" cstate="hqprint">
            <a:extLst>
              <a:ext uri="{BEBA8EAE-BF5A-486C-A8C5-ECC9F3942E4B}">
                <a14:imgProps xmlns:a14="http://schemas.microsoft.com/office/drawing/2010/main">
                  <a14:imgLayer r:embed="rId5">
                    <a14:imgEffect>
                      <a14:backgroundRemoval t="9205" b="90280" l="10000" r="95659">
                        <a14:foregroundMark x1="50341" y1="41016" x2="48091" y2="25184"/>
                        <a14:foregroundMark x1="48091" y1="25184" x2="51614" y2="20324"/>
                        <a14:foregroundMark x1="52477" y1="9205" x2="52477" y2="9205"/>
                        <a14:foregroundMark x1="64955" y1="19661" x2="65659" y2="20324"/>
                        <a14:foregroundMark x1="68023" y1="19219" x2="68023" y2="19219"/>
                        <a14:foregroundMark x1="61250" y1="19588" x2="61250" y2="19588"/>
                        <a14:foregroundMark x1="65364" y1="22901" x2="65023" y2="20619"/>
                        <a14:foregroundMark x1="69295" y1="25405" x2="69295" y2="25405"/>
                        <a14:foregroundMark x1="69659" y1="26215" x2="69773" y2="25847"/>
                        <a14:foregroundMark x1="70023" y1="28277" x2="70023" y2="28277"/>
                        <a14:foregroundMark x1="61909" y1="44035" x2="61523" y2="43373"/>
                        <a14:foregroundMark x1="64250" y1="59352" x2="62568" y2="73049"/>
                        <a14:foregroundMark x1="62568" y1="73049" x2="66091" y2="88365"/>
                        <a14:foregroundMark x1="64818" y1="71208" x2="64682" y2="69956"/>
                        <a14:foregroundMark x1="52750" y1="60383" x2="49523" y2="68189"/>
                        <a14:foregroundMark x1="49523" y1="68189" x2="47545" y2="81075"/>
                        <a14:foregroundMark x1="47545" y1="81075" x2="51250" y2="85714"/>
                        <a14:foregroundMark x1="51250" y1="85714" x2="52364" y2="89985"/>
                        <a14:foregroundMark x1="53068" y1="70619" x2="53000" y2="69809"/>
                        <a14:foregroundMark x1="47455" y1="68041" x2="47864" y2="67820"/>
                        <a14:foregroundMark x1="46955" y1="68262" x2="48023" y2="69809"/>
                        <a14:foregroundMark x1="53136" y1="67673" x2="52136" y2="68262"/>
                        <a14:foregroundMark x1="39682" y1="60898" x2="38409" y2="73417"/>
                        <a14:foregroundMark x1="38409" y1="73417" x2="31386" y2="81222"/>
                        <a14:foregroundMark x1="31909" y1="60236" x2="33341" y2="67084"/>
                        <a14:foregroundMark x1="37000" y1="85788" x2="38250" y2="90427"/>
                        <a14:foregroundMark x1="37841" y1="44624" x2="38682" y2="29602"/>
                        <a14:foregroundMark x1="38682" y1="29602" x2="38091" y2="16716"/>
                        <a14:foregroundMark x1="38091" y1="16716" x2="33955" y2="14801"/>
                        <a14:foregroundMark x1="33955" y1="14801" x2="32341" y2="27172"/>
                        <a14:foregroundMark x1="32341" y1="27172" x2="34182" y2="39691"/>
                        <a14:foregroundMark x1="34182" y1="39691" x2="33386" y2="44698"/>
                        <a14:foregroundMark x1="86809" y1="23343" x2="86659" y2="20987"/>
                        <a14:foregroundMark x1="86936" y1="25331" x2="86809" y2="23343"/>
                        <a14:foregroundMark x1="88159" y1="44551" x2="86936" y2="25331"/>
                        <a14:foregroundMark x1="88841" y1="14286" x2="90318" y2="21355"/>
                        <a14:foregroundMark x1="90545" y1="12813" x2="93091" y2="24374"/>
                        <a14:foregroundMark x1="93030" y1="25626" x2="92364" y2="39249"/>
                        <a14:foregroundMark x1="93091" y1="24374" x2="93030" y2="25626"/>
                        <a14:foregroundMark x1="92364" y1="39249" x2="91227" y2="40280"/>
                        <a14:foregroundMark x1="94560" y1="25626" x2="93977" y2="31296"/>
                        <a14:foregroundMark x1="94886" y1="22459" x2="94560" y2="25626"/>
                        <a14:foregroundMark x1="94432" y1="38292" x2="95659" y2="41311"/>
                        <a14:foregroundMark x1="90568" y1="59573" x2="88955" y2="74521"/>
                        <a14:foregroundMark x1="88955" y1="74521" x2="93409" y2="80854"/>
                        <a14:foregroundMark x1="93409" y1="80854" x2="93773" y2="59352"/>
                        <a14:foregroundMark x1="77295" y1="15758" x2="75659" y2="28866"/>
                        <a14:foregroundMark x1="75659" y1="28866" x2="78136" y2="39323"/>
                        <a14:foregroundMark x1="78738" y1="38508" x2="81727" y2="34462"/>
                        <a14:foregroundMark x1="81727" y1="34462" x2="80545" y2="20324"/>
                        <a14:foregroundMark x1="80545" y1="20324" x2="77545" y2="17378"/>
                        <a14:foregroundMark x1="77473" y1="40869" x2="77659" y2="39838"/>
                        <a14:foregroundMark x1="76955" y1="43741" x2="77473" y2="40869"/>
                        <a14:foregroundMark x1="78045" y1="39175" x2="78068" y2="39912"/>
                        <a14:foregroundMark x1="81886" y1="15317" x2="81386" y2="18189"/>
                        <a14:foregroundMark x1="75455" y1="17158" x2="75136" y2="15685"/>
                        <a14:foregroundMark x1="74659" y1="39838" x2="74705" y2="39985"/>
                        <a14:foregroundMark x1="75205" y1="41311" x2="75205" y2="41090"/>
                        <a14:foregroundMark x1="75705" y1="41016" x2="75705" y2="41016"/>
                        <a14:foregroundMark x1="82250" y1="41311" x2="82250" y2="41311"/>
                        <a14:foregroundMark x1="81091" y1="40943" x2="81091" y2="40943"/>
                        <a14:foregroundMark x1="48023" y1="18999" x2="51614" y2="16789"/>
                        <a14:foregroundMark x1="47136" y1="9205" x2="47205" y2="9205"/>
                        <a14:foregroundMark x1="81389" y1="60670" x2="78159" y2="62150"/>
                        <a14:foregroundMark x1="82659" y1="60088" x2="81943" y2="60416"/>
                        <a14:foregroundMark x1="78159" y1="62150" x2="75500" y2="72165"/>
                        <a14:foregroundMark x1="75500" y1="72165" x2="77273" y2="84683"/>
                        <a14:foregroundMark x1="77273" y1="84683" x2="81318" y2="81591"/>
                        <a14:foregroundMark x1="81318" y1="81591" x2="81659" y2="68778"/>
                        <a14:foregroundMark x1="81659" y1="68778" x2="83159" y2="58100"/>
                        <a14:foregroundMark x1="74977" y1="58100" x2="75500" y2="62150"/>
                        <a14:foregroundMark x1="63205" y1="64728" x2="62136" y2="78498"/>
                        <a14:foregroundMark x1="62136" y1="78498" x2="66091" y2="81517"/>
                        <a14:foregroundMark x1="66091" y1="81517" x2="66500" y2="67231"/>
                        <a14:foregroundMark x1="19841" y1="21281" x2="19750" y2="35862"/>
                        <a14:foregroundMark x1="19750" y1="35862" x2="23705" y2="32106"/>
                        <a14:foregroundMark x1="23705" y1="32106" x2="20659" y2="21281"/>
                        <a14:foregroundMark x1="20659" y1="21281" x2="19545" y2="21723"/>
                        <a14:foregroundMark x1="18409" y1="12297" x2="18364" y2="12297"/>
                        <a14:foregroundMark x1="21250" y1="10898" x2="21182" y2="11635"/>
                        <a14:foregroundMark x1="24023" y1="14359" x2="23614" y2="14580"/>
                        <a14:foregroundMark x1="23705" y1="12150" x2="23705" y2="12224"/>
                        <a14:foregroundMark x1="20955" y1="9647" x2="20432" y2="12518"/>
                        <a14:foregroundMark x1="24295" y1="12297" x2="23727" y2="15979"/>
                        <a14:foregroundMark x1="21705" y1="14728" x2="21705" y2="14728"/>
                        <a14:foregroundMark x1="21932" y1="10604" x2="21932" y2="10604"/>
                        <a14:foregroundMark x1="18182" y1="13844" x2="18182" y2="13844"/>
                        <a14:foregroundMark x1="19614" y1="12813" x2="19614" y2="12813"/>
                        <a14:foregroundMark x1="61477" y1="10677" x2="61477" y2="10677"/>
                        <a14:foregroundMark x1="24364" y1="74448" x2="20705" y2="84536"/>
                        <a14:foregroundMark x1="20705" y1="84536" x2="17886" y2="74890"/>
                        <a14:foregroundMark x1="17886" y1="74890" x2="20750" y2="65243"/>
                        <a14:foregroundMark x1="20750" y1="65243" x2="22864" y2="69440"/>
                        <a14:foregroundMark x1="18818" y1="64507" x2="18023" y2="61782"/>
                        <a14:foregroundMark x1="25023" y1="62150" x2="24295" y2="65979"/>
                        <a14:foregroundMark x1="75136" y1="14507" x2="75136" y2="14507"/>
                        <a14:foregroundMark x1="67795" y1="10457" x2="67818" y2="10457"/>
                        <a14:backgroundMark x1="76523" y1="39323" x2="76205" y2="40280"/>
                        <a14:backgroundMark x1="78409" y1="38071" x2="78271" y2="39103"/>
                        <a14:backgroundMark x1="78455" y1="40869" x2="78455" y2="40869"/>
                        <a14:backgroundMark x1="93886" y1="25626" x2="93886" y2="25626"/>
                        <a14:backgroundMark x1="87591" y1="25331" x2="87591" y2="25331"/>
                        <a14:backgroundMark x1="87864" y1="23343" x2="87864" y2="23343"/>
                        <a14:backgroundMark x1="81500" y1="60162" x2="81500" y2="60162"/>
                        <a14:backgroundMark x1="81818" y1="59794" x2="81227" y2="59867"/>
                        <a14:backgroundMark x1="22159" y1="17378" x2="22159" y2="17378"/>
                        <a14:backgroundMark x1="20273" y1="17894" x2="20273" y2="17894"/>
                      </a14:backgroundRemoval>
                    </a14:imgEffect>
                  </a14:imgLayer>
                </a14:imgProps>
              </a:ext>
              <a:ext uri="{28A0092B-C50C-407E-A947-70E740481C1C}">
                <a14:useLocalDpi xmlns:a14="http://schemas.microsoft.com/office/drawing/2010/main" val="0"/>
              </a:ext>
            </a:extLst>
          </a:blip>
          <a:srcRect l="30321" t="8505" r="59171" b="53152"/>
          <a:stretch/>
        </p:blipFill>
        <p:spPr>
          <a:xfrm>
            <a:off x="1210673" y="1598016"/>
            <a:ext cx="496561" cy="559105"/>
          </a:xfrm>
          <a:prstGeom prst="rect">
            <a:avLst/>
          </a:prstGeom>
        </p:spPr>
      </p:pic>
      <p:pic>
        <p:nvPicPr>
          <p:cNvPr id="78" name="תמונה 77" descr="תמונה שמכילה אוסף תמונות&#10;&#10;התיאור נוצר באופן אוטומטי">
            <a:extLst>
              <a:ext uri="{FF2B5EF4-FFF2-40B4-BE49-F238E27FC236}">
                <a16:creationId xmlns:a16="http://schemas.microsoft.com/office/drawing/2014/main" id="{D63272A3-0041-055E-A782-E03704E99725}"/>
              </a:ext>
            </a:extLst>
          </p:cNvPr>
          <p:cNvPicPr>
            <a:picLocks noChangeAspect="1"/>
          </p:cNvPicPr>
          <p:nvPr/>
        </p:nvPicPr>
        <p:blipFill rotWithShape="1">
          <a:blip r:embed="rId4" cstate="hqprint">
            <a:extLst>
              <a:ext uri="{BEBA8EAE-BF5A-486C-A8C5-ECC9F3942E4B}">
                <a14:imgProps xmlns:a14="http://schemas.microsoft.com/office/drawing/2010/main">
                  <a14:imgLayer r:embed="rId5">
                    <a14:imgEffect>
                      <a14:backgroundRemoval t="9205" b="90280" l="10000" r="95659">
                        <a14:foregroundMark x1="50341" y1="41016" x2="48091" y2="25184"/>
                        <a14:foregroundMark x1="48091" y1="25184" x2="51614" y2="20324"/>
                        <a14:foregroundMark x1="52477" y1="9205" x2="52477" y2="9205"/>
                        <a14:foregroundMark x1="64955" y1="19661" x2="65659" y2="20324"/>
                        <a14:foregroundMark x1="68023" y1="19219" x2="68023" y2="19219"/>
                        <a14:foregroundMark x1="61250" y1="19588" x2="61250" y2="19588"/>
                        <a14:foregroundMark x1="65364" y1="22901" x2="65023" y2="20619"/>
                        <a14:foregroundMark x1="69295" y1="25405" x2="69295" y2="25405"/>
                        <a14:foregroundMark x1="69659" y1="26215" x2="69773" y2="25847"/>
                        <a14:foregroundMark x1="70023" y1="28277" x2="70023" y2="28277"/>
                        <a14:foregroundMark x1="61909" y1="44035" x2="61523" y2="43373"/>
                        <a14:foregroundMark x1="64250" y1="59352" x2="62568" y2="73049"/>
                        <a14:foregroundMark x1="62568" y1="73049" x2="66091" y2="88365"/>
                        <a14:foregroundMark x1="64818" y1="71208" x2="64682" y2="69956"/>
                        <a14:foregroundMark x1="52750" y1="60383" x2="49523" y2="68189"/>
                        <a14:foregroundMark x1="49523" y1="68189" x2="47545" y2="81075"/>
                        <a14:foregroundMark x1="47545" y1="81075" x2="51250" y2="85714"/>
                        <a14:foregroundMark x1="51250" y1="85714" x2="52364" y2="89985"/>
                        <a14:foregroundMark x1="53068" y1="70619" x2="53000" y2="69809"/>
                        <a14:foregroundMark x1="47455" y1="68041" x2="47864" y2="67820"/>
                        <a14:foregroundMark x1="46955" y1="68262" x2="48023" y2="69809"/>
                        <a14:foregroundMark x1="53136" y1="67673" x2="52136" y2="68262"/>
                        <a14:foregroundMark x1="39682" y1="60898" x2="38409" y2="73417"/>
                        <a14:foregroundMark x1="38409" y1="73417" x2="31386" y2="81222"/>
                        <a14:foregroundMark x1="31909" y1="60236" x2="33341" y2="67084"/>
                        <a14:foregroundMark x1="37000" y1="85788" x2="38250" y2="90427"/>
                        <a14:foregroundMark x1="37841" y1="44624" x2="38682" y2="29602"/>
                        <a14:foregroundMark x1="38682" y1="29602" x2="38091" y2="16716"/>
                        <a14:foregroundMark x1="38091" y1="16716" x2="33955" y2="14801"/>
                        <a14:foregroundMark x1="33955" y1="14801" x2="32341" y2="27172"/>
                        <a14:foregroundMark x1="32341" y1="27172" x2="34182" y2="39691"/>
                        <a14:foregroundMark x1="34182" y1="39691" x2="33386" y2="44698"/>
                        <a14:foregroundMark x1="86809" y1="23343" x2="86659" y2="20987"/>
                        <a14:foregroundMark x1="86936" y1="25331" x2="86809" y2="23343"/>
                        <a14:foregroundMark x1="88159" y1="44551" x2="86936" y2="25331"/>
                        <a14:foregroundMark x1="88841" y1="14286" x2="90318" y2="21355"/>
                        <a14:foregroundMark x1="90545" y1="12813" x2="93091" y2="24374"/>
                        <a14:foregroundMark x1="93030" y1="25626" x2="92364" y2="39249"/>
                        <a14:foregroundMark x1="93091" y1="24374" x2="93030" y2="25626"/>
                        <a14:foregroundMark x1="92364" y1="39249" x2="91227" y2="40280"/>
                        <a14:foregroundMark x1="94560" y1="25626" x2="93977" y2="31296"/>
                        <a14:foregroundMark x1="94886" y1="22459" x2="94560" y2="25626"/>
                        <a14:foregroundMark x1="94432" y1="38292" x2="95659" y2="41311"/>
                        <a14:foregroundMark x1="90568" y1="59573" x2="88955" y2="74521"/>
                        <a14:foregroundMark x1="88955" y1="74521" x2="93409" y2="80854"/>
                        <a14:foregroundMark x1="93409" y1="80854" x2="93773" y2="59352"/>
                        <a14:foregroundMark x1="77295" y1="15758" x2="75659" y2="28866"/>
                        <a14:foregroundMark x1="75659" y1="28866" x2="78136" y2="39323"/>
                        <a14:foregroundMark x1="78738" y1="38508" x2="81727" y2="34462"/>
                        <a14:foregroundMark x1="81727" y1="34462" x2="80545" y2="20324"/>
                        <a14:foregroundMark x1="80545" y1="20324" x2="77545" y2="17378"/>
                        <a14:foregroundMark x1="77473" y1="40869" x2="77659" y2="39838"/>
                        <a14:foregroundMark x1="76955" y1="43741" x2="77473" y2="40869"/>
                        <a14:foregroundMark x1="78045" y1="39175" x2="78068" y2="39912"/>
                        <a14:foregroundMark x1="81886" y1="15317" x2="81386" y2="18189"/>
                        <a14:foregroundMark x1="75455" y1="17158" x2="75136" y2="15685"/>
                        <a14:foregroundMark x1="74659" y1="39838" x2="74705" y2="39985"/>
                        <a14:foregroundMark x1="75205" y1="41311" x2="75205" y2="41090"/>
                        <a14:foregroundMark x1="75705" y1="41016" x2="75705" y2="41016"/>
                        <a14:foregroundMark x1="82250" y1="41311" x2="82250" y2="41311"/>
                        <a14:foregroundMark x1="81091" y1="40943" x2="81091" y2="40943"/>
                        <a14:foregroundMark x1="48023" y1="18999" x2="51614" y2="16789"/>
                        <a14:foregroundMark x1="47136" y1="9205" x2="47205" y2="9205"/>
                        <a14:foregroundMark x1="81389" y1="60670" x2="78159" y2="62150"/>
                        <a14:foregroundMark x1="82659" y1="60088" x2="81943" y2="60416"/>
                        <a14:foregroundMark x1="78159" y1="62150" x2="75500" y2="72165"/>
                        <a14:foregroundMark x1="75500" y1="72165" x2="77273" y2="84683"/>
                        <a14:foregroundMark x1="77273" y1="84683" x2="81318" y2="81591"/>
                        <a14:foregroundMark x1="81318" y1="81591" x2="81659" y2="68778"/>
                        <a14:foregroundMark x1="81659" y1="68778" x2="83159" y2="58100"/>
                        <a14:foregroundMark x1="74977" y1="58100" x2="75500" y2="62150"/>
                        <a14:foregroundMark x1="63205" y1="64728" x2="62136" y2="78498"/>
                        <a14:foregroundMark x1="62136" y1="78498" x2="66091" y2="81517"/>
                        <a14:foregroundMark x1="66091" y1="81517" x2="66500" y2="67231"/>
                        <a14:foregroundMark x1="19841" y1="21281" x2="19750" y2="35862"/>
                        <a14:foregroundMark x1="19750" y1="35862" x2="23705" y2="32106"/>
                        <a14:foregroundMark x1="23705" y1="32106" x2="20659" y2="21281"/>
                        <a14:foregroundMark x1="20659" y1="21281" x2="19545" y2="21723"/>
                        <a14:foregroundMark x1="18409" y1="12297" x2="18364" y2="12297"/>
                        <a14:foregroundMark x1="21250" y1="10898" x2="21182" y2="11635"/>
                        <a14:foregroundMark x1="24023" y1="14359" x2="23614" y2="14580"/>
                        <a14:foregroundMark x1="23705" y1="12150" x2="23705" y2="12224"/>
                        <a14:foregroundMark x1="20955" y1="9647" x2="20432" y2="12518"/>
                        <a14:foregroundMark x1="24295" y1="12297" x2="23727" y2="15979"/>
                        <a14:foregroundMark x1="21705" y1="14728" x2="21705" y2="14728"/>
                        <a14:foregroundMark x1="21932" y1="10604" x2="21932" y2="10604"/>
                        <a14:foregroundMark x1="18182" y1="13844" x2="18182" y2="13844"/>
                        <a14:foregroundMark x1="19614" y1="12813" x2="19614" y2="12813"/>
                        <a14:foregroundMark x1="61477" y1="10677" x2="61477" y2="10677"/>
                        <a14:foregroundMark x1="24364" y1="74448" x2="20705" y2="84536"/>
                        <a14:foregroundMark x1="20705" y1="84536" x2="17886" y2="74890"/>
                        <a14:foregroundMark x1="17886" y1="74890" x2="20750" y2="65243"/>
                        <a14:foregroundMark x1="20750" y1="65243" x2="22864" y2="69440"/>
                        <a14:foregroundMark x1="18818" y1="64507" x2="18023" y2="61782"/>
                        <a14:foregroundMark x1="25023" y1="62150" x2="24295" y2="65979"/>
                        <a14:foregroundMark x1="75136" y1="14507" x2="75136" y2="14507"/>
                        <a14:foregroundMark x1="67795" y1="10457" x2="67818" y2="10457"/>
                        <a14:backgroundMark x1="76523" y1="39323" x2="76205" y2="40280"/>
                        <a14:backgroundMark x1="78409" y1="38071" x2="78271" y2="39103"/>
                        <a14:backgroundMark x1="78455" y1="40869" x2="78455" y2="40869"/>
                        <a14:backgroundMark x1="93886" y1="25626" x2="93886" y2="25626"/>
                        <a14:backgroundMark x1="87591" y1="25331" x2="87591" y2="25331"/>
                        <a14:backgroundMark x1="87864" y1="23343" x2="87864" y2="23343"/>
                        <a14:backgroundMark x1="81500" y1="60162" x2="81500" y2="60162"/>
                        <a14:backgroundMark x1="81818" y1="59794" x2="81227" y2="59867"/>
                        <a14:backgroundMark x1="22159" y1="17378" x2="22159" y2="17378"/>
                        <a14:backgroundMark x1="20273" y1="17894" x2="20273" y2="17894"/>
                      </a14:backgroundRemoval>
                    </a14:imgEffect>
                  </a14:imgLayer>
                </a14:imgProps>
              </a:ext>
              <a:ext uri="{28A0092B-C50C-407E-A947-70E740481C1C}">
                <a14:useLocalDpi xmlns:a14="http://schemas.microsoft.com/office/drawing/2010/main" val="0"/>
              </a:ext>
            </a:extLst>
          </a:blip>
          <a:srcRect l="30321" t="8505" r="59171" b="53152"/>
          <a:stretch/>
        </p:blipFill>
        <p:spPr>
          <a:xfrm>
            <a:off x="3041864" y="1550668"/>
            <a:ext cx="496561" cy="559105"/>
          </a:xfrm>
          <a:prstGeom prst="rect">
            <a:avLst/>
          </a:prstGeom>
        </p:spPr>
      </p:pic>
      <p:pic>
        <p:nvPicPr>
          <p:cNvPr id="79" name="תמונה 78" descr="תמונה שמכילה אוסף תמונות&#10;&#10;התיאור נוצר באופן אוטומטי">
            <a:extLst>
              <a:ext uri="{FF2B5EF4-FFF2-40B4-BE49-F238E27FC236}">
                <a16:creationId xmlns:a16="http://schemas.microsoft.com/office/drawing/2014/main" id="{44765967-0E2A-0A49-7DDD-097A14B3429A}"/>
              </a:ext>
            </a:extLst>
          </p:cNvPr>
          <p:cNvPicPr>
            <a:picLocks noChangeAspect="1"/>
          </p:cNvPicPr>
          <p:nvPr/>
        </p:nvPicPr>
        <p:blipFill rotWithShape="1">
          <a:blip r:embed="rId4" cstate="hqprint">
            <a:extLst>
              <a:ext uri="{BEBA8EAE-BF5A-486C-A8C5-ECC9F3942E4B}">
                <a14:imgProps xmlns:a14="http://schemas.microsoft.com/office/drawing/2010/main">
                  <a14:imgLayer r:embed="rId5">
                    <a14:imgEffect>
                      <a14:backgroundRemoval t="9205" b="90280" l="10000" r="95659">
                        <a14:foregroundMark x1="50341" y1="41016" x2="48091" y2="25184"/>
                        <a14:foregroundMark x1="48091" y1="25184" x2="51614" y2="20324"/>
                        <a14:foregroundMark x1="52477" y1="9205" x2="52477" y2="9205"/>
                        <a14:foregroundMark x1="64955" y1="19661" x2="65659" y2="20324"/>
                        <a14:foregroundMark x1="68023" y1="19219" x2="68023" y2="19219"/>
                        <a14:foregroundMark x1="61250" y1="19588" x2="61250" y2="19588"/>
                        <a14:foregroundMark x1="65364" y1="22901" x2="65023" y2="20619"/>
                        <a14:foregroundMark x1="69295" y1="25405" x2="69295" y2="25405"/>
                        <a14:foregroundMark x1="69659" y1="26215" x2="69773" y2="25847"/>
                        <a14:foregroundMark x1="70023" y1="28277" x2="70023" y2="28277"/>
                        <a14:foregroundMark x1="61909" y1="44035" x2="61523" y2="43373"/>
                        <a14:foregroundMark x1="64250" y1="59352" x2="62568" y2="73049"/>
                        <a14:foregroundMark x1="62568" y1="73049" x2="66091" y2="88365"/>
                        <a14:foregroundMark x1="64818" y1="71208" x2="64682" y2="69956"/>
                        <a14:foregroundMark x1="52750" y1="60383" x2="49523" y2="68189"/>
                        <a14:foregroundMark x1="49523" y1="68189" x2="47545" y2="81075"/>
                        <a14:foregroundMark x1="47545" y1="81075" x2="51250" y2="85714"/>
                        <a14:foregroundMark x1="51250" y1="85714" x2="52364" y2="89985"/>
                        <a14:foregroundMark x1="53068" y1="70619" x2="53000" y2="69809"/>
                        <a14:foregroundMark x1="47455" y1="68041" x2="47864" y2="67820"/>
                        <a14:foregroundMark x1="46955" y1="68262" x2="48023" y2="69809"/>
                        <a14:foregroundMark x1="53136" y1="67673" x2="52136" y2="68262"/>
                        <a14:foregroundMark x1="39682" y1="60898" x2="38409" y2="73417"/>
                        <a14:foregroundMark x1="38409" y1="73417" x2="31386" y2="81222"/>
                        <a14:foregroundMark x1="31909" y1="60236" x2="33341" y2="67084"/>
                        <a14:foregroundMark x1="37000" y1="85788" x2="38250" y2="90427"/>
                        <a14:foregroundMark x1="37841" y1="44624" x2="38682" y2="29602"/>
                        <a14:foregroundMark x1="38682" y1="29602" x2="38091" y2="16716"/>
                        <a14:foregroundMark x1="38091" y1="16716" x2="33955" y2="14801"/>
                        <a14:foregroundMark x1="33955" y1="14801" x2="32341" y2="27172"/>
                        <a14:foregroundMark x1="32341" y1="27172" x2="34182" y2="39691"/>
                        <a14:foregroundMark x1="34182" y1="39691" x2="33386" y2="44698"/>
                        <a14:foregroundMark x1="86809" y1="23343" x2="86659" y2="20987"/>
                        <a14:foregroundMark x1="86936" y1="25331" x2="86809" y2="23343"/>
                        <a14:foregroundMark x1="88159" y1="44551" x2="86936" y2="25331"/>
                        <a14:foregroundMark x1="88841" y1="14286" x2="90318" y2="21355"/>
                        <a14:foregroundMark x1="90545" y1="12813" x2="93091" y2="24374"/>
                        <a14:foregroundMark x1="93030" y1="25626" x2="92364" y2="39249"/>
                        <a14:foregroundMark x1="93091" y1="24374" x2="93030" y2="25626"/>
                        <a14:foregroundMark x1="92364" y1="39249" x2="91227" y2="40280"/>
                        <a14:foregroundMark x1="94560" y1="25626" x2="93977" y2="31296"/>
                        <a14:foregroundMark x1="94886" y1="22459" x2="94560" y2="25626"/>
                        <a14:foregroundMark x1="94432" y1="38292" x2="95659" y2="41311"/>
                        <a14:foregroundMark x1="90568" y1="59573" x2="88955" y2="74521"/>
                        <a14:foregroundMark x1="88955" y1="74521" x2="93409" y2="80854"/>
                        <a14:foregroundMark x1="93409" y1="80854" x2="93773" y2="59352"/>
                        <a14:foregroundMark x1="77295" y1="15758" x2="75659" y2="28866"/>
                        <a14:foregroundMark x1="75659" y1="28866" x2="78136" y2="39323"/>
                        <a14:foregroundMark x1="78738" y1="38508" x2="81727" y2="34462"/>
                        <a14:foregroundMark x1="81727" y1="34462" x2="80545" y2="20324"/>
                        <a14:foregroundMark x1="80545" y1="20324" x2="77545" y2="17378"/>
                        <a14:foregroundMark x1="77473" y1="40869" x2="77659" y2="39838"/>
                        <a14:foregroundMark x1="76955" y1="43741" x2="77473" y2="40869"/>
                        <a14:foregroundMark x1="78045" y1="39175" x2="78068" y2="39912"/>
                        <a14:foregroundMark x1="81886" y1="15317" x2="81386" y2="18189"/>
                        <a14:foregroundMark x1="75455" y1="17158" x2="75136" y2="15685"/>
                        <a14:foregroundMark x1="74659" y1="39838" x2="74705" y2="39985"/>
                        <a14:foregroundMark x1="75205" y1="41311" x2="75205" y2="41090"/>
                        <a14:foregroundMark x1="75705" y1="41016" x2="75705" y2="41016"/>
                        <a14:foregroundMark x1="82250" y1="41311" x2="82250" y2="41311"/>
                        <a14:foregroundMark x1="81091" y1="40943" x2="81091" y2="40943"/>
                        <a14:foregroundMark x1="48023" y1="18999" x2="51614" y2="16789"/>
                        <a14:foregroundMark x1="47136" y1="9205" x2="47205" y2="9205"/>
                        <a14:foregroundMark x1="81389" y1="60670" x2="78159" y2="62150"/>
                        <a14:foregroundMark x1="82659" y1="60088" x2="81943" y2="60416"/>
                        <a14:foregroundMark x1="78159" y1="62150" x2="75500" y2="72165"/>
                        <a14:foregroundMark x1="75500" y1="72165" x2="77273" y2="84683"/>
                        <a14:foregroundMark x1="77273" y1="84683" x2="81318" y2="81591"/>
                        <a14:foregroundMark x1="81318" y1="81591" x2="81659" y2="68778"/>
                        <a14:foregroundMark x1="81659" y1="68778" x2="83159" y2="58100"/>
                        <a14:foregroundMark x1="74977" y1="58100" x2="75500" y2="62150"/>
                        <a14:foregroundMark x1="63205" y1="64728" x2="62136" y2="78498"/>
                        <a14:foregroundMark x1="62136" y1="78498" x2="66091" y2="81517"/>
                        <a14:foregroundMark x1="66091" y1="81517" x2="66500" y2="67231"/>
                        <a14:foregroundMark x1="19841" y1="21281" x2="19750" y2="35862"/>
                        <a14:foregroundMark x1="19750" y1="35862" x2="23705" y2="32106"/>
                        <a14:foregroundMark x1="23705" y1="32106" x2="20659" y2="21281"/>
                        <a14:foregroundMark x1="20659" y1="21281" x2="19545" y2="21723"/>
                        <a14:foregroundMark x1="18409" y1="12297" x2="18364" y2="12297"/>
                        <a14:foregroundMark x1="21250" y1="10898" x2="21182" y2="11635"/>
                        <a14:foregroundMark x1="24023" y1="14359" x2="23614" y2="14580"/>
                        <a14:foregroundMark x1="23705" y1="12150" x2="23705" y2="12224"/>
                        <a14:foregroundMark x1="20955" y1="9647" x2="20432" y2="12518"/>
                        <a14:foregroundMark x1="24295" y1="12297" x2="23727" y2="15979"/>
                        <a14:foregroundMark x1="21705" y1="14728" x2="21705" y2="14728"/>
                        <a14:foregroundMark x1="21932" y1="10604" x2="21932" y2="10604"/>
                        <a14:foregroundMark x1="18182" y1="13844" x2="18182" y2="13844"/>
                        <a14:foregroundMark x1="19614" y1="12813" x2="19614" y2="12813"/>
                        <a14:foregroundMark x1="61477" y1="10677" x2="61477" y2="10677"/>
                        <a14:foregroundMark x1="24364" y1="74448" x2="20705" y2="84536"/>
                        <a14:foregroundMark x1="20705" y1="84536" x2="17886" y2="74890"/>
                        <a14:foregroundMark x1="17886" y1="74890" x2="20750" y2="65243"/>
                        <a14:foregroundMark x1="20750" y1="65243" x2="22864" y2="69440"/>
                        <a14:foregroundMark x1="18818" y1="64507" x2="18023" y2="61782"/>
                        <a14:foregroundMark x1="25023" y1="62150" x2="24295" y2="65979"/>
                        <a14:foregroundMark x1="75136" y1="14507" x2="75136" y2="14507"/>
                        <a14:foregroundMark x1="67795" y1="10457" x2="67818" y2="10457"/>
                        <a14:backgroundMark x1="76523" y1="39323" x2="76205" y2="40280"/>
                        <a14:backgroundMark x1="78409" y1="38071" x2="78271" y2="39103"/>
                        <a14:backgroundMark x1="78455" y1="40869" x2="78455" y2="40869"/>
                        <a14:backgroundMark x1="93886" y1="25626" x2="93886" y2="25626"/>
                        <a14:backgroundMark x1="87591" y1="25331" x2="87591" y2="25331"/>
                        <a14:backgroundMark x1="87864" y1="23343" x2="87864" y2="23343"/>
                        <a14:backgroundMark x1="81500" y1="60162" x2="81500" y2="60162"/>
                        <a14:backgroundMark x1="81818" y1="59794" x2="81227" y2="59867"/>
                        <a14:backgroundMark x1="22159" y1="17378" x2="22159" y2="17378"/>
                        <a14:backgroundMark x1="20273" y1="17894" x2="20273" y2="17894"/>
                      </a14:backgroundRemoval>
                    </a14:imgEffect>
                  </a14:imgLayer>
                </a14:imgProps>
              </a:ext>
              <a:ext uri="{28A0092B-C50C-407E-A947-70E740481C1C}">
                <a14:useLocalDpi xmlns:a14="http://schemas.microsoft.com/office/drawing/2010/main" val="0"/>
              </a:ext>
            </a:extLst>
          </a:blip>
          <a:srcRect l="30321" t="8505" r="59171" b="53152"/>
          <a:stretch/>
        </p:blipFill>
        <p:spPr>
          <a:xfrm>
            <a:off x="4823976" y="1577394"/>
            <a:ext cx="496561" cy="559105"/>
          </a:xfrm>
          <a:prstGeom prst="rect">
            <a:avLst/>
          </a:prstGeom>
        </p:spPr>
      </p:pic>
      <p:pic>
        <p:nvPicPr>
          <p:cNvPr id="80" name="תמונה 79" descr="תמונה שמכילה אוסף תמונות&#10;&#10;התיאור נוצר באופן אוטומטי">
            <a:extLst>
              <a:ext uri="{FF2B5EF4-FFF2-40B4-BE49-F238E27FC236}">
                <a16:creationId xmlns:a16="http://schemas.microsoft.com/office/drawing/2014/main" id="{8E3A720B-D1EB-489B-EC5B-CF345F12BC55}"/>
              </a:ext>
            </a:extLst>
          </p:cNvPr>
          <p:cNvPicPr>
            <a:picLocks noChangeAspect="1"/>
          </p:cNvPicPr>
          <p:nvPr/>
        </p:nvPicPr>
        <p:blipFill rotWithShape="1">
          <a:blip r:embed="rId4" cstate="hqprint">
            <a:extLst>
              <a:ext uri="{BEBA8EAE-BF5A-486C-A8C5-ECC9F3942E4B}">
                <a14:imgProps xmlns:a14="http://schemas.microsoft.com/office/drawing/2010/main">
                  <a14:imgLayer r:embed="rId5">
                    <a14:imgEffect>
                      <a14:backgroundRemoval t="9205" b="90280" l="10000" r="95659">
                        <a14:foregroundMark x1="50341" y1="41016" x2="48091" y2="25184"/>
                        <a14:foregroundMark x1="48091" y1="25184" x2="51614" y2="20324"/>
                        <a14:foregroundMark x1="52477" y1="9205" x2="52477" y2="9205"/>
                        <a14:foregroundMark x1="64955" y1="19661" x2="65659" y2="20324"/>
                        <a14:foregroundMark x1="68023" y1="19219" x2="68023" y2="19219"/>
                        <a14:foregroundMark x1="61250" y1="19588" x2="61250" y2="19588"/>
                        <a14:foregroundMark x1="65364" y1="22901" x2="65023" y2="20619"/>
                        <a14:foregroundMark x1="69295" y1="25405" x2="69295" y2="25405"/>
                        <a14:foregroundMark x1="69659" y1="26215" x2="69773" y2="25847"/>
                        <a14:foregroundMark x1="70023" y1="28277" x2="70023" y2="28277"/>
                        <a14:foregroundMark x1="61909" y1="44035" x2="61523" y2="43373"/>
                        <a14:foregroundMark x1="64250" y1="59352" x2="62568" y2="73049"/>
                        <a14:foregroundMark x1="62568" y1="73049" x2="66091" y2="88365"/>
                        <a14:foregroundMark x1="64818" y1="71208" x2="64682" y2="69956"/>
                        <a14:foregroundMark x1="52750" y1="60383" x2="49523" y2="68189"/>
                        <a14:foregroundMark x1="49523" y1="68189" x2="47545" y2="81075"/>
                        <a14:foregroundMark x1="47545" y1="81075" x2="51250" y2="85714"/>
                        <a14:foregroundMark x1="51250" y1="85714" x2="52364" y2="89985"/>
                        <a14:foregroundMark x1="53068" y1="70619" x2="53000" y2="69809"/>
                        <a14:foregroundMark x1="47455" y1="68041" x2="47864" y2="67820"/>
                        <a14:foregroundMark x1="46955" y1="68262" x2="48023" y2="69809"/>
                        <a14:foregroundMark x1="53136" y1="67673" x2="52136" y2="68262"/>
                        <a14:foregroundMark x1="39682" y1="60898" x2="38409" y2="73417"/>
                        <a14:foregroundMark x1="38409" y1="73417" x2="31386" y2="81222"/>
                        <a14:foregroundMark x1="31909" y1="60236" x2="33341" y2="67084"/>
                        <a14:foregroundMark x1="37000" y1="85788" x2="38250" y2="90427"/>
                        <a14:foregroundMark x1="37841" y1="44624" x2="38682" y2="29602"/>
                        <a14:foregroundMark x1="38682" y1="29602" x2="38091" y2="16716"/>
                        <a14:foregroundMark x1="38091" y1="16716" x2="33955" y2="14801"/>
                        <a14:foregroundMark x1="33955" y1="14801" x2="32341" y2="27172"/>
                        <a14:foregroundMark x1="32341" y1="27172" x2="34182" y2="39691"/>
                        <a14:foregroundMark x1="34182" y1="39691" x2="33386" y2="44698"/>
                        <a14:foregroundMark x1="86809" y1="23343" x2="86659" y2="20987"/>
                        <a14:foregroundMark x1="86936" y1="25331" x2="86809" y2="23343"/>
                        <a14:foregroundMark x1="88159" y1="44551" x2="86936" y2="25331"/>
                        <a14:foregroundMark x1="88841" y1="14286" x2="90318" y2="21355"/>
                        <a14:foregroundMark x1="90545" y1="12813" x2="93091" y2="24374"/>
                        <a14:foregroundMark x1="93030" y1="25626" x2="92364" y2="39249"/>
                        <a14:foregroundMark x1="93091" y1="24374" x2="93030" y2="25626"/>
                        <a14:foregroundMark x1="92364" y1="39249" x2="91227" y2="40280"/>
                        <a14:foregroundMark x1="94560" y1="25626" x2="93977" y2="31296"/>
                        <a14:foregroundMark x1="94886" y1="22459" x2="94560" y2="25626"/>
                        <a14:foregroundMark x1="94432" y1="38292" x2="95659" y2="41311"/>
                        <a14:foregroundMark x1="90568" y1="59573" x2="88955" y2="74521"/>
                        <a14:foregroundMark x1="88955" y1="74521" x2="93409" y2="80854"/>
                        <a14:foregroundMark x1="93409" y1="80854" x2="93773" y2="59352"/>
                        <a14:foregroundMark x1="77295" y1="15758" x2="75659" y2="28866"/>
                        <a14:foregroundMark x1="75659" y1="28866" x2="78136" y2="39323"/>
                        <a14:foregroundMark x1="78738" y1="38508" x2="81727" y2="34462"/>
                        <a14:foregroundMark x1="81727" y1="34462" x2="80545" y2="20324"/>
                        <a14:foregroundMark x1="80545" y1="20324" x2="77545" y2="17378"/>
                        <a14:foregroundMark x1="77473" y1="40869" x2="77659" y2="39838"/>
                        <a14:foregroundMark x1="76955" y1="43741" x2="77473" y2="40869"/>
                        <a14:foregroundMark x1="78045" y1="39175" x2="78068" y2="39912"/>
                        <a14:foregroundMark x1="81886" y1="15317" x2="81386" y2="18189"/>
                        <a14:foregroundMark x1="75455" y1="17158" x2="75136" y2="15685"/>
                        <a14:foregroundMark x1="74659" y1="39838" x2="74705" y2="39985"/>
                        <a14:foregroundMark x1="75205" y1="41311" x2="75205" y2="41090"/>
                        <a14:foregroundMark x1="75705" y1="41016" x2="75705" y2="41016"/>
                        <a14:foregroundMark x1="82250" y1="41311" x2="82250" y2="41311"/>
                        <a14:foregroundMark x1="81091" y1="40943" x2="81091" y2="40943"/>
                        <a14:foregroundMark x1="48023" y1="18999" x2="51614" y2="16789"/>
                        <a14:foregroundMark x1="47136" y1="9205" x2="47205" y2="9205"/>
                        <a14:foregroundMark x1="81389" y1="60670" x2="78159" y2="62150"/>
                        <a14:foregroundMark x1="82659" y1="60088" x2="81943" y2="60416"/>
                        <a14:foregroundMark x1="78159" y1="62150" x2="75500" y2="72165"/>
                        <a14:foregroundMark x1="75500" y1="72165" x2="77273" y2="84683"/>
                        <a14:foregroundMark x1="77273" y1="84683" x2="81318" y2="81591"/>
                        <a14:foregroundMark x1="81318" y1="81591" x2="81659" y2="68778"/>
                        <a14:foregroundMark x1="81659" y1="68778" x2="83159" y2="58100"/>
                        <a14:foregroundMark x1="74977" y1="58100" x2="75500" y2="62150"/>
                        <a14:foregroundMark x1="63205" y1="64728" x2="62136" y2="78498"/>
                        <a14:foregroundMark x1="62136" y1="78498" x2="66091" y2="81517"/>
                        <a14:foregroundMark x1="66091" y1="81517" x2="66500" y2="67231"/>
                        <a14:foregroundMark x1="19841" y1="21281" x2="19750" y2="35862"/>
                        <a14:foregroundMark x1="19750" y1="35862" x2="23705" y2="32106"/>
                        <a14:foregroundMark x1="23705" y1="32106" x2="20659" y2="21281"/>
                        <a14:foregroundMark x1="20659" y1="21281" x2="19545" y2="21723"/>
                        <a14:foregroundMark x1="18409" y1="12297" x2="18364" y2="12297"/>
                        <a14:foregroundMark x1="21250" y1="10898" x2="21182" y2="11635"/>
                        <a14:foregroundMark x1="24023" y1="14359" x2="23614" y2="14580"/>
                        <a14:foregroundMark x1="23705" y1="12150" x2="23705" y2="12224"/>
                        <a14:foregroundMark x1="20955" y1="9647" x2="20432" y2="12518"/>
                        <a14:foregroundMark x1="24295" y1="12297" x2="23727" y2="15979"/>
                        <a14:foregroundMark x1="21705" y1="14728" x2="21705" y2="14728"/>
                        <a14:foregroundMark x1="21932" y1="10604" x2="21932" y2="10604"/>
                        <a14:foregroundMark x1="18182" y1="13844" x2="18182" y2="13844"/>
                        <a14:foregroundMark x1="19614" y1="12813" x2="19614" y2="12813"/>
                        <a14:foregroundMark x1="61477" y1="10677" x2="61477" y2="10677"/>
                        <a14:foregroundMark x1="24364" y1="74448" x2="20705" y2="84536"/>
                        <a14:foregroundMark x1="20705" y1="84536" x2="17886" y2="74890"/>
                        <a14:foregroundMark x1="17886" y1="74890" x2="20750" y2="65243"/>
                        <a14:foregroundMark x1="20750" y1="65243" x2="22864" y2="69440"/>
                        <a14:foregroundMark x1="18818" y1="64507" x2="18023" y2="61782"/>
                        <a14:foregroundMark x1="25023" y1="62150" x2="24295" y2="65979"/>
                        <a14:foregroundMark x1="75136" y1="14507" x2="75136" y2="14507"/>
                        <a14:foregroundMark x1="67795" y1="10457" x2="67818" y2="10457"/>
                        <a14:backgroundMark x1="76523" y1="39323" x2="76205" y2="40280"/>
                        <a14:backgroundMark x1="78409" y1="38071" x2="78271" y2="39103"/>
                        <a14:backgroundMark x1="78455" y1="40869" x2="78455" y2="40869"/>
                        <a14:backgroundMark x1="93886" y1="25626" x2="93886" y2="25626"/>
                        <a14:backgroundMark x1="87591" y1="25331" x2="87591" y2="25331"/>
                        <a14:backgroundMark x1="87864" y1="23343" x2="87864" y2="23343"/>
                        <a14:backgroundMark x1="81500" y1="60162" x2="81500" y2="60162"/>
                        <a14:backgroundMark x1="81818" y1="59794" x2="81227" y2="59867"/>
                        <a14:backgroundMark x1="22159" y1="17378" x2="22159" y2="17378"/>
                        <a14:backgroundMark x1="20273" y1="17894" x2="20273" y2="17894"/>
                      </a14:backgroundRemoval>
                    </a14:imgEffect>
                  </a14:imgLayer>
                </a14:imgProps>
              </a:ext>
              <a:ext uri="{28A0092B-C50C-407E-A947-70E740481C1C}">
                <a14:useLocalDpi xmlns:a14="http://schemas.microsoft.com/office/drawing/2010/main" val="0"/>
              </a:ext>
            </a:extLst>
          </a:blip>
          <a:srcRect l="30321" t="8505" r="59171" b="53152"/>
          <a:stretch/>
        </p:blipFill>
        <p:spPr>
          <a:xfrm>
            <a:off x="6579624" y="1572524"/>
            <a:ext cx="496561" cy="559105"/>
          </a:xfrm>
          <a:prstGeom prst="rect">
            <a:avLst/>
          </a:prstGeom>
        </p:spPr>
      </p:pic>
      <p:pic>
        <p:nvPicPr>
          <p:cNvPr id="81" name="תמונה 80" descr="תמונה שמכילה אוסף תמונות&#10;&#10;התיאור נוצר באופן אוטומטי">
            <a:extLst>
              <a:ext uri="{FF2B5EF4-FFF2-40B4-BE49-F238E27FC236}">
                <a16:creationId xmlns:a16="http://schemas.microsoft.com/office/drawing/2014/main" id="{012D8B57-1C0C-4282-4BD8-C52B8FE7E789}"/>
              </a:ext>
            </a:extLst>
          </p:cNvPr>
          <p:cNvPicPr>
            <a:picLocks noChangeAspect="1"/>
          </p:cNvPicPr>
          <p:nvPr/>
        </p:nvPicPr>
        <p:blipFill rotWithShape="1">
          <a:blip r:embed="rId4" cstate="hqprint">
            <a:extLst>
              <a:ext uri="{BEBA8EAE-BF5A-486C-A8C5-ECC9F3942E4B}">
                <a14:imgProps xmlns:a14="http://schemas.microsoft.com/office/drawing/2010/main">
                  <a14:imgLayer r:embed="rId5">
                    <a14:imgEffect>
                      <a14:backgroundRemoval t="9205" b="90280" l="10000" r="95659">
                        <a14:foregroundMark x1="50341" y1="41016" x2="48091" y2="25184"/>
                        <a14:foregroundMark x1="48091" y1="25184" x2="51614" y2="20324"/>
                        <a14:foregroundMark x1="52477" y1="9205" x2="52477" y2="9205"/>
                        <a14:foregroundMark x1="64955" y1="19661" x2="65659" y2="20324"/>
                        <a14:foregroundMark x1="68023" y1="19219" x2="68023" y2="19219"/>
                        <a14:foregroundMark x1="61250" y1="19588" x2="61250" y2="19588"/>
                        <a14:foregroundMark x1="65364" y1="22901" x2="65023" y2="20619"/>
                        <a14:foregroundMark x1="69295" y1="25405" x2="69295" y2="25405"/>
                        <a14:foregroundMark x1="69659" y1="26215" x2="69773" y2="25847"/>
                        <a14:foregroundMark x1="70023" y1="28277" x2="70023" y2="28277"/>
                        <a14:foregroundMark x1="61909" y1="44035" x2="61523" y2="43373"/>
                        <a14:foregroundMark x1="64250" y1="59352" x2="62568" y2="73049"/>
                        <a14:foregroundMark x1="62568" y1="73049" x2="66091" y2="88365"/>
                        <a14:foregroundMark x1="64818" y1="71208" x2="64682" y2="69956"/>
                        <a14:foregroundMark x1="52750" y1="60383" x2="49523" y2="68189"/>
                        <a14:foregroundMark x1="49523" y1="68189" x2="47545" y2="81075"/>
                        <a14:foregroundMark x1="47545" y1="81075" x2="51250" y2="85714"/>
                        <a14:foregroundMark x1="51250" y1="85714" x2="52364" y2="89985"/>
                        <a14:foregroundMark x1="53068" y1="70619" x2="53000" y2="69809"/>
                        <a14:foregroundMark x1="47455" y1="68041" x2="47864" y2="67820"/>
                        <a14:foregroundMark x1="46955" y1="68262" x2="48023" y2="69809"/>
                        <a14:foregroundMark x1="53136" y1="67673" x2="52136" y2="68262"/>
                        <a14:foregroundMark x1="39682" y1="60898" x2="38409" y2="73417"/>
                        <a14:foregroundMark x1="38409" y1="73417" x2="31386" y2="81222"/>
                        <a14:foregroundMark x1="31909" y1="60236" x2="33341" y2="67084"/>
                        <a14:foregroundMark x1="37000" y1="85788" x2="38250" y2="90427"/>
                        <a14:foregroundMark x1="37841" y1="44624" x2="38682" y2="29602"/>
                        <a14:foregroundMark x1="38682" y1="29602" x2="38091" y2="16716"/>
                        <a14:foregroundMark x1="38091" y1="16716" x2="33955" y2="14801"/>
                        <a14:foregroundMark x1="33955" y1="14801" x2="32341" y2="27172"/>
                        <a14:foregroundMark x1="32341" y1="27172" x2="34182" y2="39691"/>
                        <a14:foregroundMark x1="34182" y1="39691" x2="33386" y2="44698"/>
                        <a14:foregroundMark x1="86809" y1="23343" x2="86659" y2="20987"/>
                        <a14:foregroundMark x1="86936" y1="25331" x2="86809" y2="23343"/>
                        <a14:foregroundMark x1="88159" y1="44551" x2="86936" y2="25331"/>
                        <a14:foregroundMark x1="88841" y1="14286" x2="90318" y2="21355"/>
                        <a14:foregroundMark x1="90545" y1="12813" x2="93091" y2="24374"/>
                        <a14:foregroundMark x1="93030" y1="25626" x2="92364" y2="39249"/>
                        <a14:foregroundMark x1="93091" y1="24374" x2="93030" y2="25626"/>
                        <a14:foregroundMark x1="92364" y1="39249" x2="91227" y2="40280"/>
                        <a14:foregroundMark x1="94560" y1="25626" x2="93977" y2="31296"/>
                        <a14:foregroundMark x1="94886" y1="22459" x2="94560" y2="25626"/>
                        <a14:foregroundMark x1="94432" y1="38292" x2="95659" y2="41311"/>
                        <a14:foregroundMark x1="90568" y1="59573" x2="88955" y2="74521"/>
                        <a14:foregroundMark x1="88955" y1="74521" x2="93409" y2="80854"/>
                        <a14:foregroundMark x1="93409" y1="80854" x2="93773" y2="59352"/>
                        <a14:foregroundMark x1="77295" y1="15758" x2="75659" y2="28866"/>
                        <a14:foregroundMark x1="75659" y1="28866" x2="78136" y2="39323"/>
                        <a14:foregroundMark x1="78738" y1="38508" x2="81727" y2="34462"/>
                        <a14:foregroundMark x1="81727" y1="34462" x2="80545" y2="20324"/>
                        <a14:foregroundMark x1="80545" y1="20324" x2="77545" y2="17378"/>
                        <a14:foregroundMark x1="77473" y1="40869" x2="77659" y2="39838"/>
                        <a14:foregroundMark x1="76955" y1="43741" x2="77473" y2="40869"/>
                        <a14:foregroundMark x1="78045" y1="39175" x2="78068" y2="39912"/>
                        <a14:foregroundMark x1="81886" y1="15317" x2="81386" y2="18189"/>
                        <a14:foregroundMark x1="75455" y1="17158" x2="75136" y2="15685"/>
                        <a14:foregroundMark x1="74659" y1="39838" x2="74705" y2="39985"/>
                        <a14:foregroundMark x1="75205" y1="41311" x2="75205" y2="41090"/>
                        <a14:foregroundMark x1="75705" y1="41016" x2="75705" y2="41016"/>
                        <a14:foregroundMark x1="82250" y1="41311" x2="82250" y2="41311"/>
                        <a14:foregroundMark x1="81091" y1="40943" x2="81091" y2="40943"/>
                        <a14:foregroundMark x1="48023" y1="18999" x2="51614" y2="16789"/>
                        <a14:foregroundMark x1="47136" y1="9205" x2="47205" y2="9205"/>
                        <a14:foregroundMark x1="81389" y1="60670" x2="78159" y2="62150"/>
                        <a14:foregroundMark x1="82659" y1="60088" x2="81943" y2="60416"/>
                        <a14:foregroundMark x1="78159" y1="62150" x2="75500" y2="72165"/>
                        <a14:foregroundMark x1="75500" y1="72165" x2="77273" y2="84683"/>
                        <a14:foregroundMark x1="77273" y1="84683" x2="81318" y2="81591"/>
                        <a14:foregroundMark x1="81318" y1="81591" x2="81659" y2="68778"/>
                        <a14:foregroundMark x1="81659" y1="68778" x2="83159" y2="58100"/>
                        <a14:foregroundMark x1="74977" y1="58100" x2="75500" y2="62150"/>
                        <a14:foregroundMark x1="63205" y1="64728" x2="62136" y2="78498"/>
                        <a14:foregroundMark x1="62136" y1="78498" x2="66091" y2="81517"/>
                        <a14:foregroundMark x1="66091" y1="81517" x2="66500" y2="67231"/>
                        <a14:foregroundMark x1="19841" y1="21281" x2="19750" y2="35862"/>
                        <a14:foregroundMark x1="19750" y1="35862" x2="23705" y2="32106"/>
                        <a14:foregroundMark x1="23705" y1="32106" x2="20659" y2="21281"/>
                        <a14:foregroundMark x1="20659" y1="21281" x2="19545" y2="21723"/>
                        <a14:foregroundMark x1="18409" y1="12297" x2="18364" y2="12297"/>
                        <a14:foregroundMark x1="21250" y1="10898" x2="21182" y2="11635"/>
                        <a14:foregroundMark x1="24023" y1="14359" x2="23614" y2="14580"/>
                        <a14:foregroundMark x1="23705" y1="12150" x2="23705" y2="12224"/>
                        <a14:foregroundMark x1="20955" y1="9647" x2="20432" y2="12518"/>
                        <a14:foregroundMark x1="24295" y1="12297" x2="23727" y2="15979"/>
                        <a14:foregroundMark x1="21705" y1="14728" x2="21705" y2="14728"/>
                        <a14:foregroundMark x1="21932" y1="10604" x2="21932" y2="10604"/>
                        <a14:foregroundMark x1="18182" y1="13844" x2="18182" y2="13844"/>
                        <a14:foregroundMark x1="19614" y1="12813" x2="19614" y2="12813"/>
                        <a14:foregroundMark x1="61477" y1="10677" x2="61477" y2="10677"/>
                        <a14:foregroundMark x1="24364" y1="74448" x2="20705" y2="84536"/>
                        <a14:foregroundMark x1="20705" y1="84536" x2="17886" y2="74890"/>
                        <a14:foregroundMark x1="17886" y1="74890" x2="20750" y2="65243"/>
                        <a14:foregroundMark x1="20750" y1="65243" x2="22864" y2="69440"/>
                        <a14:foregroundMark x1="18818" y1="64507" x2="18023" y2="61782"/>
                        <a14:foregroundMark x1="25023" y1="62150" x2="24295" y2="65979"/>
                        <a14:foregroundMark x1="75136" y1="14507" x2="75136" y2="14507"/>
                        <a14:foregroundMark x1="67795" y1="10457" x2="67818" y2="10457"/>
                        <a14:backgroundMark x1="76523" y1="39323" x2="76205" y2="40280"/>
                        <a14:backgroundMark x1="78409" y1="38071" x2="78271" y2="39103"/>
                        <a14:backgroundMark x1="78455" y1="40869" x2="78455" y2="40869"/>
                        <a14:backgroundMark x1="93886" y1="25626" x2="93886" y2="25626"/>
                        <a14:backgroundMark x1="87591" y1="25331" x2="87591" y2="25331"/>
                        <a14:backgroundMark x1="87864" y1="23343" x2="87864" y2="23343"/>
                        <a14:backgroundMark x1="81500" y1="60162" x2="81500" y2="60162"/>
                        <a14:backgroundMark x1="81818" y1="59794" x2="81227" y2="59867"/>
                        <a14:backgroundMark x1="22159" y1="17378" x2="22159" y2="17378"/>
                        <a14:backgroundMark x1="20273" y1="17894" x2="20273" y2="17894"/>
                      </a14:backgroundRemoval>
                    </a14:imgEffect>
                  </a14:imgLayer>
                </a14:imgProps>
              </a:ext>
              <a:ext uri="{28A0092B-C50C-407E-A947-70E740481C1C}">
                <a14:useLocalDpi xmlns:a14="http://schemas.microsoft.com/office/drawing/2010/main" val="0"/>
              </a:ext>
            </a:extLst>
          </a:blip>
          <a:srcRect l="30321" t="8505" r="59171" b="53152"/>
          <a:stretch/>
        </p:blipFill>
        <p:spPr>
          <a:xfrm>
            <a:off x="8262866" y="1619872"/>
            <a:ext cx="496561" cy="559105"/>
          </a:xfrm>
          <a:prstGeom prst="rect">
            <a:avLst/>
          </a:prstGeom>
        </p:spPr>
      </p:pic>
      <p:pic>
        <p:nvPicPr>
          <p:cNvPr id="82" name="תמונה 81" descr="תמונה שמכילה אוסף תמונות&#10;&#10;התיאור נוצר באופן אוטומטי">
            <a:extLst>
              <a:ext uri="{FF2B5EF4-FFF2-40B4-BE49-F238E27FC236}">
                <a16:creationId xmlns:a16="http://schemas.microsoft.com/office/drawing/2014/main" id="{1A6E517D-8E73-F84D-F402-C18F7E0251D7}"/>
              </a:ext>
            </a:extLst>
          </p:cNvPr>
          <p:cNvPicPr>
            <a:picLocks noChangeAspect="1"/>
          </p:cNvPicPr>
          <p:nvPr/>
        </p:nvPicPr>
        <p:blipFill rotWithShape="1">
          <a:blip r:embed="rId2" cstate="hqprint">
            <a:extLst>
              <a:ext uri="{BEBA8EAE-BF5A-486C-A8C5-ECC9F3942E4B}">
                <a14:imgProps xmlns:a14="http://schemas.microsoft.com/office/drawing/2010/main">
                  <a14:imgLayer r:embed="rId3">
                    <a14:imgEffect>
                      <a14:backgroundRemoval t="9205" b="90280" l="10000" r="95659">
                        <a14:foregroundMark x1="50341" y1="41016" x2="48091" y2="25184"/>
                        <a14:foregroundMark x1="48091" y1="25184" x2="51614" y2="20324"/>
                        <a14:foregroundMark x1="52477" y1="9205" x2="52477" y2="9205"/>
                        <a14:foregroundMark x1="64955" y1="19661" x2="65659" y2="20324"/>
                        <a14:foregroundMark x1="68023" y1="19219" x2="68023" y2="19219"/>
                        <a14:foregroundMark x1="61250" y1="19588" x2="61250" y2="19588"/>
                        <a14:foregroundMark x1="65364" y1="22901" x2="65023" y2="20619"/>
                        <a14:foregroundMark x1="69295" y1="25405" x2="69295" y2="25405"/>
                        <a14:foregroundMark x1="69659" y1="26215" x2="69773" y2="25847"/>
                        <a14:foregroundMark x1="70023" y1="28277" x2="70023" y2="28277"/>
                        <a14:foregroundMark x1="61909" y1="44035" x2="61523" y2="43373"/>
                        <a14:foregroundMark x1="64250" y1="59352" x2="62568" y2="73049"/>
                        <a14:foregroundMark x1="62568" y1="73049" x2="66091" y2="88365"/>
                        <a14:foregroundMark x1="64818" y1="71208" x2="64682" y2="69956"/>
                        <a14:foregroundMark x1="52750" y1="60383" x2="49523" y2="68189"/>
                        <a14:foregroundMark x1="49523" y1="68189" x2="47545" y2="81075"/>
                        <a14:foregroundMark x1="47545" y1="81075" x2="51250" y2="85714"/>
                        <a14:foregroundMark x1="51250" y1="85714" x2="52364" y2="89985"/>
                        <a14:foregroundMark x1="53068" y1="70619" x2="53000" y2="69809"/>
                        <a14:foregroundMark x1="47455" y1="68041" x2="47864" y2="67820"/>
                        <a14:foregroundMark x1="46955" y1="68262" x2="48023" y2="69809"/>
                        <a14:foregroundMark x1="53136" y1="67673" x2="52136" y2="68262"/>
                        <a14:foregroundMark x1="39682" y1="60898" x2="38409" y2="73417"/>
                        <a14:foregroundMark x1="38409" y1="73417" x2="31386" y2="81222"/>
                        <a14:foregroundMark x1="31909" y1="60236" x2="33341" y2="67084"/>
                        <a14:foregroundMark x1="37000" y1="85788" x2="38250" y2="90427"/>
                        <a14:foregroundMark x1="37841" y1="44624" x2="38682" y2="29602"/>
                        <a14:foregroundMark x1="38682" y1="29602" x2="38091" y2="16716"/>
                        <a14:foregroundMark x1="38091" y1="16716" x2="33955" y2="14801"/>
                        <a14:foregroundMark x1="33955" y1="14801" x2="32341" y2="27172"/>
                        <a14:foregroundMark x1="32341" y1="27172" x2="34182" y2="39691"/>
                        <a14:foregroundMark x1="34182" y1="39691" x2="33386" y2="44698"/>
                        <a14:foregroundMark x1="86809" y1="23343" x2="86659" y2="20987"/>
                        <a14:foregroundMark x1="86936" y1="25331" x2="86809" y2="23343"/>
                        <a14:foregroundMark x1="88159" y1="44551" x2="86936" y2="25331"/>
                        <a14:foregroundMark x1="88841" y1="14286" x2="90318" y2="21355"/>
                        <a14:foregroundMark x1="90545" y1="12813" x2="93091" y2="24374"/>
                        <a14:foregroundMark x1="93030" y1="25626" x2="92364" y2="39249"/>
                        <a14:foregroundMark x1="93091" y1="24374" x2="93030" y2="25626"/>
                        <a14:foregroundMark x1="92364" y1="39249" x2="91227" y2="40280"/>
                        <a14:foregroundMark x1="94560" y1="25626" x2="93977" y2="31296"/>
                        <a14:foregroundMark x1="94886" y1="22459" x2="94560" y2="25626"/>
                        <a14:foregroundMark x1="94432" y1="38292" x2="95659" y2="41311"/>
                        <a14:foregroundMark x1="90568" y1="59573" x2="88955" y2="74521"/>
                        <a14:foregroundMark x1="88955" y1="74521" x2="93409" y2="80854"/>
                        <a14:foregroundMark x1="93409" y1="80854" x2="93773" y2="59352"/>
                        <a14:foregroundMark x1="77295" y1="15758" x2="75659" y2="28866"/>
                        <a14:foregroundMark x1="75659" y1="28866" x2="78136" y2="39323"/>
                        <a14:foregroundMark x1="78738" y1="38508" x2="81727" y2="34462"/>
                        <a14:foregroundMark x1="81727" y1="34462" x2="80545" y2="20324"/>
                        <a14:foregroundMark x1="80545" y1="20324" x2="77545" y2="17378"/>
                        <a14:foregroundMark x1="77473" y1="40869" x2="77659" y2="39838"/>
                        <a14:foregroundMark x1="76955" y1="43741" x2="77473" y2="40869"/>
                        <a14:foregroundMark x1="78045" y1="39175" x2="78068" y2="39912"/>
                        <a14:foregroundMark x1="81886" y1="15317" x2="81386" y2="18189"/>
                        <a14:foregroundMark x1="75455" y1="17158" x2="75136" y2="15685"/>
                        <a14:foregroundMark x1="74659" y1="39838" x2="74705" y2="39985"/>
                        <a14:foregroundMark x1="75205" y1="41311" x2="75205" y2="41090"/>
                        <a14:foregroundMark x1="75705" y1="41016" x2="75705" y2="41016"/>
                        <a14:foregroundMark x1="82250" y1="41311" x2="82250" y2="41311"/>
                        <a14:foregroundMark x1="81091" y1="40943" x2="81091" y2="40943"/>
                        <a14:foregroundMark x1="48023" y1="18999" x2="51614" y2="16789"/>
                        <a14:foregroundMark x1="47136" y1="9205" x2="47205" y2="9205"/>
                        <a14:foregroundMark x1="81389" y1="60670" x2="78159" y2="62150"/>
                        <a14:foregroundMark x1="82659" y1="60088" x2="81943" y2="60416"/>
                        <a14:foregroundMark x1="78159" y1="62150" x2="75500" y2="72165"/>
                        <a14:foregroundMark x1="75500" y1="72165" x2="77273" y2="84683"/>
                        <a14:foregroundMark x1="77273" y1="84683" x2="81318" y2="81591"/>
                        <a14:foregroundMark x1="81318" y1="81591" x2="81659" y2="68778"/>
                        <a14:foregroundMark x1="81659" y1="68778" x2="83159" y2="58100"/>
                        <a14:foregroundMark x1="74977" y1="58100" x2="75500" y2="62150"/>
                        <a14:foregroundMark x1="63205" y1="64728" x2="62136" y2="78498"/>
                        <a14:foregroundMark x1="62136" y1="78498" x2="66091" y2="81517"/>
                        <a14:foregroundMark x1="66091" y1="81517" x2="66500" y2="67231"/>
                        <a14:foregroundMark x1="19841" y1="21281" x2="19750" y2="35862"/>
                        <a14:foregroundMark x1="19750" y1="35862" x2="23705" y2="32106"/>
                        <a14:foregroundMark x1="23705" y1="32106" x2="20659" y2="21281"/>
                        <a14:foregroundMark x1="20659" y1="21281" x2="19545" y2="21723"/>
                        <a14:foregroundMark x1="18409" y1="12297" x2="18364" y2="12297"/>
                        <a14:foregroundMark x1="21250" y1="10898" x2="21182" y2="11635"/>
                        <a14:foregroundMark x1="24023" y1="14359" x2="23614" y2="14580"/>
                        <a14:foregroundMark x1="23705" y1="12150" x2="23705" y2="12224"/>
                        <a14:foregroundMark x1="20955" y1="9647" x2="20432" y2="12518"/>
                        <a14:foregroundMark x1="24295" y1="12297" x2="23727" y2="15979"/>
                        <a14:foregroundMark x1="21705" y1="14728" x2="21705" y2="14728"/>
                        <a14:foregroundMark x1="21932" y1="10604" x2="21932" y2="10604"/>
                        <a14:foregroundMark x1="18182" y1="13844" x2="18182" y2="13844"/>
                        <a14:foregroundMark x1="19614" y1="12813" x2="19614" y2="12813"/>
                        <a14:foregroundMark x1="61477" y1="10677" x2="61477" y2="10677"/>
                        <a14:foregroundMark x1="24364" y1="74448" x2="20705" y2="84536"/>
                        <a14:foregroundMark x1="20705" y1="84536" x2="17886" y2="74890"/>
                        <a14:foregroundMark x1="17886" y1="74890" x2="20750" y2="65243"/>
                        <a14:foregroundMark x1="20750" y1="65243" x2="22864" y2="69440"/>
                        <a14:foregroundMark x1="18818" y1="64507" x2="18023" y2="61782"/>
                        <a14:foregroundMark x1="25023" y1="62150" x2="24295" y2="65979"/>
                        <a14:foregroundMark x1="75136" y1="14507" x2="75136" y2="14507"/>
                        <a14:foregroundMark x1="67795" y1="10457" x2="67818" y2="10457"/>
                        <a14:backgroundMark x1="76523" y1="39323" x2="76205" y2="40280"/>
                        <a14:backgroundMark x1="78409" y1="38071" x2="78271" y2="39103"/>
                        <a14:backgroundMark x1="78455" y1="40869" x2="78455" y2="40869"/>
                        <a14:backgroundMark x1="93886" y1="25626" x2="93886" y2="25626"/>
                        <a14:backgroundMark x1="87591" y1="25331" x2="87591" y2="25331"/>
                        <a14:backgroundMark x1="87864" y1="23343" x2="87864" y2="23343"/>
                        <a14:backgroundMark x1="81500" y1="60162" x2="81500" y2="60162"/>
                        <a14:backgroundMark x1="81818" y1="59794" x2="81227" y2="59867"/>
                        <a14:backgroundMark x1="22159" y1="17378" x2="22159" y2="17378"/>
                        <a14:backgroundMark x1="20273" y1="17894" x2="20273" y2="17894"/>
                      </a14:backgroundRemoval>
                    </a14:imgEffect>
                  </a14:imgLayer>
                </a14:imgProps>
              </a:ext>
              <a:ext uri="{28A0092B-C50C-407E-A947-70E740481C1C}">
                <a14:useLocalDpi xmlns:a14="http://schemas.microsoft.com/office/drawing/2010/main" val="0"/>
              </a:ext>
            </a:extLst>
          </a:blip>
          <a:srcRect l="58155" t="8895" r="29452" b="52762"/>
          <a:stretch/>
        </p:blipFill>
        <p:spPr>
          <a:xfrm>
            <a:off x="1142279" y="2234487"/>
            <a:ext cx="639094" cy="610138"/>
          </a:xfrm>
          <a:prstGeom prst="rect">
            <a:avLst/>
          </a:prstGeom>
        </p:spPr>
      </p:pic>
      <p:pic>
        <p:nvPicPr>
          <p:cNvPr id="83" name="תמונה 82" descr="תמונה שמכילה אוסף תמונות&#10;&#10;התיאור נוצר באופן אוטומטי">
            <a:extLst>
              <a:ext uri="{FF2B5EF4-FFF2-40B4-BE49-F238E27FC236}">
                <a16:creationId xmlns:a16="http://schemas.microsoft.com/office/drawing/2014/main" id="{1B8CCB11-511F-D671-00A7-9D9506FF1B40}"/>
              </a:ext>
            </a:extLst>
          </p:cNvPr>
          <p:cNvPicPr>
            <a:picLocks noChangeAspect="1"/>
          </p:cNvPicPr>
          <p:nvPr/>
        </p:nvPicPr>
        <p:blipFill rotWithShape="1">
          <a:blip r:embed="rId2" cstate="hqprint">
            <a:extLst>
              <a:ext uri="{BEBA8EAE-BF5A-486C-A8C5-ECC9F3942E4B}">
                <a14:imgProps xmlns:a14="http://schemas.microsoft.com/office/drawing/2010/main">
                  <a14:imgLayer r:embed="rId3">
                    <a14:imgEffect>
                      <a14:backgroundRemoval t="9205" b="90280" l="10000" r="95659">
                        <a14:foregroundMark x1="50341" y1="41016" x2="48091" y2="25184"/>
                        <a14:foregroundMark x1="48091" y1="25184" x2="51614" y2="20324"/>
                        <a14:foregroundMark x1="52477" y1="9205" x2="52477" y2="9205"/>
                        <a14:foregroundMark x1="64955" y1="19661" x2="65659" y2="20324"/>
                        <a14:foregroundMark x1="68023" y1="19219" x2="68023" y2="19219"/>
                        <a14:foregroundMark x1="61250" y1="19588" x2="61250" y2="19588"/>
                        <a14:foregroundMark x1="65364" y1="22901" x2="65023" y2="20619"/>
                        <a14:foregroundMark x1="69295" y1="25405" x2="69295" y2="25405"/>
                        <a14:foregroundMark x1="69659" y1="26215" x2="69773" y2="25847"/>
                        <a14:foregroundMark x1="70023" y1="28277" x2="70023" y2="28277"/>
                        <a14:foregroundMark x1="61909" y1="44035" x2="61523" y2="43373"/>
                        <a14:foregroundMark x1="64250" y1="59352" x2="62568" y2="73049"/>
                        <a14:foregroundMark x1="62568" y1="73049" x2="66091" y2="88365"/>
                        <a14:foregroundMark x1="64818" y1="71208" x2="64682" y2="69956"/>
                        <a14:foregroundMark x1="52750" y1="60383" x2="49523" y2="68189"/>
                        <a14:foregroundMark x1="49523" y1="68189" x2="47545" y2="81075"/>
                        <a14:foregroundMark x1="47545" y1="81075" x2="51250" y2="85714"/>
                        <a14:foregroundMark x1="51250" y1="85714" x2="52364" y2="89985"/>
                        <a14:foregroundMark x1="53068" y1="70619" x2="53000" y2="69809"/>
                        <a14:foregroundMark x1="47455" y1="68041" x2="47864" y2="67820"/>
                        <a14:foregroundMark x1="46955" y1="68262" x2="48023" y2="69809"/>
                        <a14:foregroundMark x1="53136" y1="67673" x2="52136" y2="68262"/>
                        <a14:foregroundMark x1="39682" y1="60898" x2="38409" y2="73417"/>
                        <a14:foregroundMark x1="38409" y1="73417" x2="31386" y2="81222"/>
                        <a14:foregroundMark x1="31909" y1="60236" x2="33341" y2="67084"/>
                        <a14:foregroundMark x1="37000" y1="85788" x2="38250" y2="90427"/>
                        <a14:foregroundMark x1="37841" y1="44624" x2="38682" y2="29602"/>
                        <a14:foregroundMark x1="38682" y1="29602" x2="38091" y2="16716"/>
                        <a14:foregroundMark x1="38091" y1="16716" x2="33955" y2="14801"/>
                        <a14:foregroundMark x1="33955" y1="14801" x2="32341" y2="27172"/>
                        <a14:foregroundMark x1="32341" y1="27172" x2="34182" y2="39691"/>
                        <a14:foregroundMark x1="34182" y1="39691" x2="33386" y2="44698"/>
                        <a14:foregroundMark x1="86809" y1="23343" x2="86659" y2="20987"/>
                        <a14:foregroundMark x1="86936" y1="25331" x2="86809" y2="23343"/>
                        <a14:foregroundMark x1="88159" y1="44551" x2="86936" y2="25331"/>
                        <a14:foregroundMark x1="88841" y1="14286" x2="90318" y2="21355"/>
                        <a14:foregroundMark x1="90545" y1="12813" x2="93091" y2="24374"/>
                        <a14:foregroundMark x1="93030" y1="25626" x2="92364" y2="39249"/>
                        <a14:foregroundMark x1="93091" y1="24374" x2="93030" y2="25626"/>
                        <a14:foregroundMark x1="92364" y1="39249" x2="91227" y2="40280"/>
                        <a14:foregroundMark x1="94560" y1="25626" x2="93977" y2="31296"/>
                        <a14:foregroundMark x1="94886" y1="22459" x2="94560" y2="25626"/>
                        <a14:foregroundMark x1="94432" y1="38292" x2="95659" y2="41311"/>
                        <a14:foregroundMark x1="90568" y1="59573" x2="88955" y2="74521"/>
                        <a14:foregroundMark x1="88955" y1="74521" x2="93409" y2="80854"/>
                        <a14:foregroundMark x1="93409" y1="80854" x2="93773" y2="59352"/>
                        <a14:foregroundMark x1="77295" y1="15758" x2="75659" y2="28866"/>
                        <a14:foregroundMark x1="75659" y1="28866" x2="78136" y2="39323"/>
                        <a14:foregroundMark x1="78738" y1="38508" x2="81727" y2="34462"/>
                        <a14:foregroundMark x1="81727" y1="34462" x2="80545" y2="20324"/>
                        <a14:foregroundMark x1="80545" y1="20324" x2="77545" y2="17378"/>
                        <a14:foregroundMark x1="77473" y1="40869" x2="77659" y2="39838"/>
                        <a14:foregroundMark x1="76955" y1="43741" x2="77473" y2="40869"/>
                        <a14:foregroundMark x1="78045" y1="39175" x2="78068" y2="39912"/>
                        <a14:foregroundMark x1="81886" y1="15317" x2="81386" y2="18189"/>
                        <a14:foregroundMark x1="75455" y1="17158" x2="75136" y2="15685"/>
                        <a14:foregroundMark x1="74659" y1="39838" x2="74705" y2="39985"/>
                        <a14:foregroundMark x1="75205" y1="41311" x2="75205" y2="41090"/>
                        <a14:foregroundMark x1="75705" y1="41016" x2="75705" y2="41016"/>
                        <a14:foregroundMark x1="82250" y1="41311" x2="82250" y2="41311"/>
                        <a14:foregroundMark x1="81091" y1="40943" x2="81091" y2="40943"/>
                        <a14:foregroundMark x1="48023" y1="18999" x2="51614" y2="16789"/>
                        <a14:foregroundMark x1="47136" y1="9205" x2="47205" y2="9205"/>
                        <a14:foregroundMark x1="81389" y1="60670" x2="78159" y2="62150"/>
                        <a14:foregroundMark x1="82659" y1="60088" x2="81943" y2="60416"/>
                        <a14:foregroundMark x1="78159" y1="62150" x2="75500" y2="72165"/>
                        <a14:foregroundMark x1="75500" y1="72165" x2="77273" y2="84683"/>
                        <a14:foregroundMark x1="77273" y1="84683" x2="81318" y2="81591"/>
                        <a14:foregroundMark x1="81318" y1="81591" x2="81659" y2="68778"/>
                        <a14:foregroundMark x1="81659" y1="68778" x2="83159" y2="58100"/>
                        <a14:foregroundMark x1="74977" y1="58100" x2="75500" y2="62150"/>
                        <a14:foregroundMark x1="63205" y1="64728" x2="62136" y2="78498"/>
                        <a14:foregroundMark x1="62136" y1="78498" x2="66091" y2="81517"/>
                        <a14:foregroundMark x1="66091" y1="81517" x2="66500" y2="67231"/>
                        <a14:foregroundMark x1="19841" y1="21281" x2="19750" y2="35862"/>
                        <a14:foregroundMark x1="19750" y1="35862" x2="23705" y2="32106"/>
                        <a14:foregroundMark x1="23705" y1="32106" x2="20659" y2="21281"/>
                        <a14:foregroundMark x1="20659" y1="21281" x2="19545" y2="21723"/>
                        <a14:foregroundMark x1="18409" y1="12297" x2="18364" y2="12297"/>
                        <a14:foregroundMark x1="21250" y1="10898" x2="21182" y2="11635"/>
                        <a14:foregroundMark x1="24023" y1="14359" x2="23614" y2="14580"/>
                        <a14:foregroundMark x1="23705" y1="12150" x2="23705" y2="12224"/>
                        <a14:foregroundMark x1="20955" y1="9647" x2="20432" y2="12518"/>
                        <a14:foregroundMark x1="24295" y1="12297" x2="23727" y2="15979"/>
                        <a14:foregroundMark x1="21705" y1="14728" x2="21705" y2="14728"/>
                        <a14:foregroundMark x1="21932" y1="10604" x2="21932" y2="10604"/>
                        <a14:foregroundMark x1="18182" y1="13844" x2="18182" y2="13844"/>
                        <a14:foregroundMark x1="19614" y1="12813" x2="19614" y2="12813"/>
                        <a14:foregroundMark x1="61477" y1="10677" x2="61477" y2="10677"/>
                        <a14:foregroundMark x1="24364" y1="74448" x2="20705" y2="84536"/>
                        <a14:foregroundMark x1="20705" y1="84536" x2="17886" y2="74890"/>
                        <a14:foregroundMark x1="17886" y1="74890" x2="20750" y2="65243"/>
                        <a14:foregroundMark x1="20750" y1="65243" x2="22864" y2="69440"/>
                        <a14:foregroundMark x1="18818" y1="64507" x2="18023" y2="61782"/>
                        <a14:foregroundMark x1="25023" y1="62150" x2="24295" y2="65979"/>
                        <a14:foregroundMark x1="75136" y1="14507" x2="75136" y2="14507"/>
                        <a14:foregroundMark x1="67795" y1="10457" x2="67818" y2="10457"/>
                        <a14:backgroundMark x1="76523" y1="39323" x2="76205" y2="40280"/>
                        <a14:backgroundMark x1="78409" y1="38071" x2="78271" y2="39103"/>
                        <a14:backgroundMark x1="78455" y1="40869" x2="78455" y2="40869"/>
                        <a14:backgroundMark x1="93886" y1="25626" x2="93886" y2="25626"/>
                        <a14:backgroundMark x1="87591" y1="25331" x2="87591" y2="25331"/>
                        <a14:backgroundMark x1="87864" y1="23343" x2="87864" y2="23343"/>
                        <a14:backgroundMark x1="81500" y1="60162" x2="81500" y2="60162"/>
                        <a14:backgroundMark x1="81818" y1="59794" x2="81227" y2="59867"/>
                        <a14:backgroundMark x1="22159" y1="17378" x2="22159" y2="17378"/>
                        <a14:backgroundMark x1="20273" y1="17894" x2="20273" y2="17894"/>
                      </a14:backgroundRemoval>
                    </a14:imgEffect>
                  </a14:imgLayer>
                </a14:imgProps>
              </a:ext>
              <a:ext uri="{28A0092B-C50C-407E-A947-70E740481C1C}">
                <a14:useLocalDpi xmlns:a14="http://schemas.microsoft.com/office/drawing/2010/main" val="0"/>
              </a:ext>
            </a:extLst>
          </a:blip>
          <a:srcRect l="58155" t="8895" r="29452" b="52762"/>
          <a:stretch/>
        </p:blipFill>
        <p:spPr>
          <a:xfrm>
            <a:off x="2962603" y="2169703"/>
            <a:ext cx="639094" cy="610138"/>
          </a:xfrm>
          <a:prstGeom prst="rect">
            <a:avLst/>
          </a:prstGeom>
        </p:spPr>
      </p:pic>
      <p:pic>
        <p:nvPicPr>
          <p:cNvPr id="84" name="תמונה 83" descr="תמונה שמכילה אוסף תמונות&#10;&#10;התיאור נוצר באופן אוטומטי">
            <a:extLst>
              <a:ext uri="{FF2B5EF4-FFF2-40B4-BE49-F238E27FC236}">
                <a16:creationId xmlns:a16="http://schemas.microsoft.com/office/drawing/2014/main" id="{0E65E946-3770-13EA-0CEF-DD4AF26880D8}"/>
              </a:ext>
            </a:extLst>
          </p:cNvPr>
          <p:cNvPicPr>
            <a:picLocks noChangeAspect="1"/>
          </p:cNvPicPr>
          <p:nvPr/>
        </p:nvPicPr>
        <p:blipFill rotWithShape="1">
          <a:blip r:embed="rId2" cstate="hqprint">
            <a:extLst>
              <a:ext uri="{BEBA8EAE-BF5A-486C-A8C5-ECC9F3942E4B}">
                <a14:imgProps xmlns:a14="http://schemas.microsoft.com/office/drawing/2010/main">
                  <a14:imgLayer r:embed="rId3">
                    <a14:imgEffect>
                      <a14:backgroundRemoval t="9205" b="90280" l="10000" r="95659">
                        <a14:foregroundMark x1="50341" y1="41016" x2="48091" y2="25184"/>
                        <a14:foregroundMark x1="48091" y1="25184" x2="51614" y2="20324"/>
                        <a14:foregroundMark x1="52477" y1="9205" x2="52477" y2="9205"/>
                        <a14:foregroundMark x1="64955" y1="19661" x2="65659" y2="20324"/>
                        <a14:foregroundMark x1="68023" y1="19219" x2="68023" y2="19219"/>
                        <a14:foregroundMark x1="61250" y1="19588" x2="61250" y2="19588"/>
                        <a14:foregroundMark x1="65364" y1="22901" x2="65023" y2="20619"/>
                        <a14:foregroundMark x1="69295" y1="25405" x2="69295" y2="25405"/>
                        <a14:foregroundMark x1="69659" y1="26215" x2="69773" y2="25847"/>
                        <a14:foregroundMark x1="70023" y1="28277" x2="70023" y2="28277"/>
                        <a14:foregroundMark x1="61909" y1="44035" x2="61523" y2="43373"/>
                        <a14:foregroundMark x1="64250" y1="59352" x2="62568" y2="73049"/>
                        <a14:foregroundMark x1="62568" y1="73049" x2="66091" y2="88365"/>
                        <a14:foregroundMark x1="64818" y1="71208" x2="64682" y2="69956"/>
                        <a14:foregroundMark x1="52750" y1="60383" x2="49523" y2="68189"/>
                        <a14:foregroundMark x1="49523" y1="68189" x2="47545" y2="81075"/>
                        <a14:foregroundMark x1="47545" y1="81075" x2="51250" y2="85714"/>
                        <a14:foregroundMark x1="51250" y1="85714" x2="52364" y2="89985"/>
                        <a14:foregroundMark x1="53068" y1="70619" x2="53000" y2="69809"/>
                        <a14:foregroundMark x1="47455" y1="68041" x2="47864" y2="67820"/>
                        <a14:foregroundMark x1="46955" y1="68262" x2="48023" y2="69809"/>
                        <a14:foregroundMark x1="53136" y1="67673" x2="52136" y2="68262"/>
                        <a14:foregroundMark x1="39682" y1="60898" x2="38409" y2="73417"/>
                        <a14:foregroundMark x1="38409" y1="73417" x2="31386" y2="81222"/>
                        <a14:foregroundMark x1="31909" y1="60236" x2="33341" y2="67084"/>
                        <a14:foregroundMark x1="37000" y1="85788" x2="38250" y2="90427"/>
                        <a14:foregroundMark x1="37841" y1="44624" x2="38682" y2="29602"/>
                        <a14:foregroundMark x1="38682" y1="29602" x2="38091" y2="16716"/>
                        <a14:foregroundMark x1="38091" y1="16716" x2="33955" y2="14801"/>
                        <a14:foregroundMark x1="33955" y1="14801" x2="32341" y2="27172"/>
                        <a14:foregroundMark x1="32341" y1="27172" x2="34182" y2="39691"/>
                        <a14:foregroundMark x1="34182" y1="39691" x2="33386" y2="44698"/>
                        <a14:foregroundMark x1="86809" y1="23343" x2="86659" y2="20987"/>
                        <a14:foregroundMark x1="86936" y1="25331" x2="86809" y2="23343"/>
                        <a14:foregroundMark x1="88159" y1="44551" x2="86936" y2="25331"/>
                        <a14:foregroundMark x1="88841" y1="14286" x2="90318" y2="21355"/>
                        <a14:foregroundMark x1="90545" y1="12813" x2="93091" y2="24374"/>
                        <a14:foregroundMark x1="93030" y1="25626" x2="92364" y2="39249"/>
                        <a14:foregroundMark x1="93091" y1="24374" x2="93030" y2="25626"/>
                        <a14:foregroundMark x1="92364" y1="39249" x2="91227" y2="40280"/>
                        <a14:foregroundMark x1="94560" y1="25626" x2="93977" y2="31296"/>
                        <a14:foregroundMark x1="94886" y1="22459" x2="94560" y2="25626"/>
                        <a14:foregroundMark x1="94432" y1="38292" x2="95659" y2="41311"/>
                        <a14:foregroundMark x1="90568" y1="59573" x2="88955" y2="74521"/>
                        <a14:foregroundMark x1="88955" y1="74521" x2="93409" y2="80854"/>
                        <a14:foregroundMark x1="93409" y1="80854" x2="93773" y2="59352"/>
                        <a14:foregroundMark x1="77295" y1="15758" x2="75659" y2="28866"/>
                        <a14:foregroundMark x1="75659" y1="28866" x2="78136" y2="39323"/>
                        <a14:foregroundMark x1="78738" y1="38508" x2="81727" y2="34462"/>
                        <a14:foregroundMark x1="81727" y1="34462" x2="80545" y2="20324"/>
                        <a14:foregroundMark x1="80545" y1="20324" x2="77545" y2="17378"/>
                        <a14:foregroundMark x1="77473" y1="40869" x2="77659" y2="39838"/>
                        <a14:foregroundMark x1="76955" y1="43741" x2="77473" y2="40869"/>
                        <a14:foregroundMark x1="78045" y1="39175" x2="78068" y2="39912"/>
                        <a14:foregroundMark x1="81886" y1="15317" x2="81386" y2="18189"/>
                        <a14:foregroundMark x1="75455" y1="17158" x2="75136" y2="15685"/>
                        <a14:foregroundMark x1="74659" y1="39838" x2="74705" y2="39985"/>
                        <a14:foregroundMark x1="75205" y1="41311" x2="75205" y2="41090"/>
                        <a14:foregroundMark x1="75705" y1="41016" x2="75705" y2="41016"/>
                        <a14:foregroundMark x1="82250" y1="41311" x2="82250" y2="41311"/>
                        <a14:foregroundMark x1="81091" y1="40943" x2="81091" y2="40943"/>
                        <a14:foregroundMark x1="48023" y1="18999" x2="51614" y2="16789"/>
                        <a14:foregroundMark x1="47136" y1="9205" x2="47205" y2="9205"/>
                        <a14:foregroundMark x1="81389" y1="60670" x2="78159" y2="62150"/>
                        <a14:foregroundMark x1="82659" y1="60088" x2="81943" y2="60416"/>
                        <a14:foregroundMark x1="78159" y1="62150" x2="75500" y2="72165"/>
                        <a14:foregroundMark x1="75500" y1="72165" x2="77273" y2="84683"/>
                        <a14:foregroundMark x1="77273" y1="84683" x2="81318" y2="81591"/>
                        <a14:foregroundMark x1="81318" y1="81591" x2="81659" y2="68778"/>
                        <a14:foregroundMark x1="81659" y1="68778" x2="83159" y2="58100"/>
                        <a14:foregroundMark x1="74977" y1="58100" x2="75500" y2="62150"/>
                        <a14:foregroundMark x1="63205" y1="64728" x2="62136" y2="78498"/>
                        <a14:foregroundMark x1="62136" y1="78498" x2="66091" y2="81517"/>
                        <a14:foregroundMark x1="66091" y1="81517" x2="66500" y2="67231"/>
                        <a14:foregroundMark x1="19841" y1="21281" x2="19750" y2="35862"/>
                        <a14:foregroundMark x1="19750" y1="35862" x2="23705" y2="32106"/>
                        <a14:foregroundMark x1="23705" y1="32106" x2="20659" y2="21281"/>
                        <a14:foregroundMark x1="20659" y1="21281" x2="19545" y2="21723"/>
                        <a14:foregroundMark x1="18409" y1="12297" x2="18364" y2="12297"/>
                        <a14:foregroundMark x1="21250" y1="10898" x2="21182" y2="11635"/>
                        <a14:foregroundMark x1="24023" y1="14359" x2="23614" y2="14580"/>
                        <a14:foregroundMark x1="23705" y1="12150" x2="23705" y2="12224"/>
                        <a14:foregroundMark x1="20955" y1="9647" x2="20432" y2="12518"/>
                        <a14:foregroundMark x1="24295" y1="12297" x2="23727" y2="15979"/>
                        <a14:foregroundMark x1="21705" y1="14728" x2="21705" y2="14728"/>
                        <a14:foregroundMark x1="21932" y1="10604" x2="21932" y2="10604"/>
                        <a14:foregroundMark x1="18182" y1="13844" x2="18182" y2="13844"/>
                        <a14:foregroundMark x1="19614" y1="12813" x2="19614" y2="12813"/>
                        <a14:foregroundMark x1="61477" y1="10677" x2="61477" y2="10677"/>
                        <a14:foregroundMark x1="24364" y1="74448" x2="20705" y2="84536"/>
                        <a14:foregroundMark x1="20705" y1="84536" x2="17886" y2="74890"/>
                        <a14:foregroundMark x1="17886" y1="74890" x2="20750" y2="65243"/>
                        <a14:foregroundMark x1="20750" y1="65243" x2="22864" y2="69440"/>
                        <a14:foregroundMark x1="18818" y1="64507" x2="18023" y2="61782"/>
                        <a14:foregroundMark x1="25023" y1="62150" x2="24295" y2="65979"/>
                        <a14:foregroundMark x1="75136" y1="14507" x2="75136" y2="14507"/>
                        <a14:foregroundMark x1="67795" y1="10457" x2="67818" y2="10457"/>
                        <a14:backgroundMark x1="76523" y1="39323" x2="76205" y2="40280"/>
                        <a14:backgroundMark x1="78409" y1="38071" x2="78271" y2="39103"/>
                        <a14:backgroundMark x1="78455" y1="40869" x2="78455" y2="40869"/>
                        <a14:backgroundMark x1="93886" y1="25626" x2="93886" y2="25626"/>
                        <a14:backgroundMark x1="87591" y1="25331" x2="87591" y2="25331"/>
                        <a14:backgroundMark x1="87864" y1="23343" x2="87864" y2="23343"/>
                        <a14:backgroundMark x1="81500" y1="60162" x2="81500" y2="60162"/>
                        <a14:backgroundMark x1="81818" y1="59794" x2="81227" y2="59867"/>
                        <a14:backgroundMark x1="22159" y1="17378" x2="22159" y2="17378"/>
                        <a14:backgroundMark x1="20273" y1="17894" x2="20273" y2="17894"/>
                      </a14:backgroundRemoval>
                    </a14:imgEffect>
                  </a14:imgLayer>
                </a14:imgProps>
              </a:ext>
              <a:ext uri="{28A0092B-C50C-407E-A947-70E740481C1C}">
                <a14:useLocalDpi xmlns:a14="http://schemas.microsoft.com/office/drawing/2010/main" val="0"/>
              </a:ext>
            </a:extLst>
          </a:blip>
          <a:srcRect l="58155" t="8895" r="29452" b="52762"/>
          <a:stretch/>
        </p:blipFill>
        <p:spPr>
          <a:xfrm>
            <a:off x="4728180" y="2220488"/>
            <a:ext cx="639094" cy="610138"/>
          </a:xfrm>
          <a:prstGeom prst="rect">
            <a:avLst/>
          </a:prstGeom>
        </p:spPr>
      </p:pic>
      <p:pic>
        <p:nvPicPr>
          <p:cNvPr id="85" name="תמונה 84" descr="תמונה שמכילה אוסף תמונות&#10;&#10;התיאור נוצר באופן אוטומטי">
            <a:extLst>
              <a:ext uri="{FF2B5EF4-FFF2-40B4-BE49-F238E27FC236}">
                <a16:creationId xmlns:a16="http://schemas.microsoft.com/office/drawing/2014/main" id="{30BAAFCC-33E3-155A-40A0-6CA16B081812}"/>
              </a:ext>
            </a:extLst>
          </p:cNvPr>
          <p:cNvPicPr>
            <a:picLocks noChangeAspect="1"/>
          </p:cNvPicPr>
          <p:nvPr/>
        </p:nvPicPr>
        <p:blipFill rotWithShape="1">
          <a:blip r:embed="rId2" cstate="hqprint">
            <a:extLst>
              <a:ext uri="{BEBA8EAE-BF5A-486C-A8C5-ECC9F3942E4B}">
                <a14:imgProps xmlns:a14="http://schemas.microsoft.com/office/drawing/2010/main">
                  <a14:imgLayer r:embed="rId3">
                    <a14:imgEffect>
                      <a14:backgroundRemoval t="9205" b="90280" l="10000" r="95659">
                        <a14:foregroundMark x1="50341" y1="41016" x2="48091" y2="25184"/>
                        <a14:foregroundMark x1="48091" y1="25184" x2="51614" y2="20324"/>
                        <a14:foregroundMark x1="52477" y1="9205" x2="52477" y2="9205"/>
                        <a14:foregroundMark x1="64955" y1="19661" x2="65659" y2="20324"/>
                        <a14:foregroundMark x1="68023" y1="19219" x2="68023" y2="19219"/>
                        <a14:foregroundMark x1="61250" y1="19588" x2="61250" y2="19588"/>
                        <a14:foregroundMark x1="65364" y1="22901" x2="65023" y2="20619"/>
                        <a14:foregroundMark x1="69295" y1="25405" x2="69295" y2="25405"/>
                        <a14:foregroundMark x1="69659" y1="26215" x2="69773" y2="25847"/>
                        <a14:foregroundMark x1="70023" y1="28277" x2="70023" y2="28277"/>
                        <a14:foregroundMark x1="61909" y1="44035" x2="61523" y2="43373"/>
                        <a14:foregroundMark x1="64250" y1="59352" x2="62568" y2="73049"/>
                        <a14:foregroundMark x1="62568" y1="73049" x2="66091" y2="88365"/>
                        <a14:foregroundMark x1="64818" y1="71208" x2="64682" y2="69956"/>
                        <a14:foregroundMark x1="52750" y1="60383" x2="49523" y2="68189"/>
                        <a14:foregroundMark x1="49523" y1="68189" x2="47545" y2="81075"/>
                        <a14:foregroundMark x1="47545" y1="81075" x2="51250" y2="85714"/>
                        <a14:foregroundMark x1="51250" y1="85714" x2="52364" y2="89985"/>
                        <a14:foregroundMark x1="53068" y1="70619" x2="53000" y2="69809"/>
                        <a14:foregroundMark x1="47455" y1="68041" x2="47864" y2="67820"/>
                        <a14:foregroundMark x1="46955" y1="68262" x2="48023" y2="69809"/>
                        <a14:foregroundMark x1="53136" y1="67673" x2="52136" y2="68262"/>
                        <a14:foregroundMark x1="39682" y1="60898" x2="38409" y2="73417"/>
                        <a14:foregroundMark x1="38409" y1="73417" x2="31386" y2="81222"/>
                        <a14:foregroundMark x1="31909" y1="60236" x2="33341" y2="67084"/>
                        <a14:foregroundMark x1="37000" y1="85788" x2="38250" y2="90427"/>
                        <a14:foregroundMark x1="37841" y1="44624" x2="38682" y2="29602"/>
                        <a14:foregroundMark x1="38682" y1="29602" x2="38091" y2="16716"/>
                        <a14:foregroundMark x1="38091" y1="16716" x2="33955" y2="14801"/>
                        <a14:foregroundMark x1="33955" y1="14801" x2="32341" y2="27172"/>
                        <a14:foregroundMark x1="32341" y1="27172" x2="34182" y2="39691"/>
                        <a14:foregroundMark x1="34182" y1="39691" x2="33386" y2="44698"/>
                        <a14:foregroundMark x1="86809" y1="23343" x2="86659" y2="20987"/>
                        <a14:foregroundMark x1="86936" y1="25331" x2="86809" y2="23343"/>
                        <a14:foregroundMark x1="88159" y1="44551" x2="86936" y2="25331"/>
                        <a14:foregroundMark x1="88841" y1="14286" x2="90318" y2="21355"/>
                        <a14:foregroundMark x1="90545" y1="12813" x2="93091" y2="24374"/>
                        <a14:foregroundMark x1="93030" y1="25626" x2="92364" y2="39249"/>
                        <a14:foregroundMark x1="93091" y1="24374" x2="93030" y2="25626"/>
                        <a14:foregroundMark x1="92364" y1="39249" x2="91227" y2="40280"/>
                        <a14:foregroundMark x1="94560" y1="25626" x2="93977" y2="31296"/>
                        <a14:foregroundMark x1="94886" y1="22459" x2="94560" y2="25626"/>
                        <a14:foregroundMark x1="94432" y1="38292" x2="95659" y2="41311"/>
                        <a14:foregroundMark x1="90568" y1="59573" x2="88955" y2="74521"/>
                        <a14:foregroundMark x1="88955" y1="74521" x2="93409" y2="80854"/>
                        <a14:foregroundMark x1="93409" y1="80854" x2="93773" y2="59352"/>
                        <a14:foregroundMark x1="77295" y1="15758" x2="75659" y2="28866"/>
                        <a14:foregroundMark x1="75659" y1="28866" x2="78136" y2="39323"/>
                        <a14:foregroundMark x1="78738" y1="38508" x2="81727" y2="34462"/>
                        <a14:foregroundMark x1="81727" y1="34462" x2="80545" y2="20324"/>
                        <a14:foregroundMark x1="80545" y1="20324" x2="77545" y2="17378"/>
                        <a14:foregroundMark x1="77473" y1="40869" x2="77659" y2="39838"/>
                        <a14:foregroundMark x1="76955" y1="43741" x2="77473" y2="40869"/>
                        <a14:foregroundMark x1="78045" y1="39175" x2="78068" y2="39912"/>
                        <a14:foregroundMark x1="81886" y1="15317" x2="81386" y2="18189"/>
                        <a14:foregroundMark x1="75455" y1="17158" x2="75136" y2="15685"/>
                        <a14:foregroundMark x1="74659" y1="39838" x2="74705" y2="39985"/>
                        <a14:foregroundMark x1="75205" y1="41311" x2="75205" y2="41090"/>
                        <a14:foregroundMark x1="75705" y1="41016" x2="75705" y2="41016"/>
                        <a14:foregroundMark x1="82250" y1="41311" x2="82250" y2="41311"/>
                        <a14:foregroundMark x1="81091" y1="40943" x2="81091" y2="40943"/>
                        <a14:foregroundMark x1="48023" y1="18999" x2="51614" y2="16789"/>
                        <a14:foregroundMark x1="47136" y1="9205" x2="47205" y2="9205"/>
                        <a14:foregroundMark x1="81389" y1="60670" x2="78159" y2="62150"/>
                        <a14:foregroundMark x1="82659" y1="60088" x2="81943" y2="60416"/>
                        <a14:foregroundMark x1="78159" y1="62150" x2="75500" y2="72165"/>
                        <a14:foregroundMark x1="75500" y1="72165" x2="77273" y2="84683"/>
                        <a14:foregroundMark x1="77273" y1="84683" x2="81318" y2="81591"/>
                        <a14:foregroundMark x1="81318" y1="81591" x2="81659" y2="68778"/>
                        <a14:foregroundMark x1="81659" y1="68778" x2="83159" y2="58100"/>
                        <a14:foregroundMark x1="74977" y1="58100" x2="75500" y2="62150"/>
                        <a14:foregroundMark x1="63205" y1="64728" x2="62136" y2="78498"/>
                        <a14:foregroundMark x1="62136" y1="78498" x2="66091" y2="81517"/>
                        <a14:foregroundMark x1="66091" y1="81517" x2="66500" y2="67231"/>
                        <a14:foregroundMark x1="19841" y1="21281" x2="19750" y2="35862"/>
                        <a14:foregroundMark x1="19750" y1="35862" x2="23705" y2="32106"/>
                        <a14:foregroundMark x1="23705" y1="32106" x2="20659" y2="21281"/>
                        <a14:foregroundMark x1="20659" y1="21281" x2="19545" y2="21723"/>
                        <a14:foregroundMark x1="18409" y1="12297" x2="18364" y2="12297"/>
                        <a14:foregroundMark x1="21250" y1="10898" x2="21182" y2="11635"/>
                        <a14:foregroundMark x1="24023" y1="14359" x2="23614" y2="14580"/>
                        <a14:foregroundMark x1="23705" y1="12150" x2="23705" y2="12224"/>
                        <a14:foregroundMark x1="20955" y1="9647" x2="20432" y2="12518"/>
                        <a14:foregroundMark x1="24295" y1="12297" x2="23727" y2="15979"/>
                        <a14:foregroundMark x1="21705" y1="14728" x2="21705" y2="14728"/>
                        <a14:foregroundMark x1="21932" y1="10604" x2="21932" y2="10604"/>
                        <a14:foregroundMark x1="18182" y1="13844" x2="18182" y2="13844"/>
                        <a14:foregroundMark x1="19614" y1="12813" x2="19614" y2="12813"/>
                        <a14:foregroundMark x1="61477" y1="10677" x2="61477" y2="10677"/>
                        <a14:foregroundMark x1="24364" y1="74448" x2="20705" y2="84536"/>
                        <a14:foregroundMark x1="20705" y1="84536" x2="17886" y2="74890"/>
                        <a14:foregroundMark x1="17886" y1="74890" x2="20750" y2="65243"/>
                        <a14:foregroundMark x1="20750" y1="65243" x2="22864" y2="69440"/>
                        <a14:foregroundMark x1="18818" y1="64507" x2="18023" y2="61782"/>
                        <a14:foregroundMark x1="25023" y1="62150" x2="24295" y2="65979"/>
                        <a14:foregroundMark x1="75136" y1="14507" x2="75136" y2="14507"/>
                        <a14:foregroundMark x1="67795" y1="10457" x2="67818" y2="10457"/>
                        <a14:backgroundMark x1="76523" y1="39323" x2="76205" y2="40280"/>
                        <a14:backgroundMark x1="78409" y1="38071" x2="78271" y2="39103"/>
                        <a14:backgroundMark x1="78455" y1="40869" x2="78455" y2="40869"/>
                        <a14:backgroundMark x1="93886" y1="25626" x2="93886" y2="25626"/>
                        <a14:backgroundMark x1="87591" y1="25331" x2="87591" y2="25331"/>
                        <a14:backgroundMark x1="87864" y1="23343" x2="87864" y2="23343"/>
                        <a14:backgroundMark x1="81500" y1="60162" x2="81500" y2="60162"/>
                        <a14:backgroundMark x1="81818" y1="59794" x2="81227" y2="59867"/>
                        <a14:backgroundMark x1="22159" y1="17378" x2="22159" y2="17378"/>
                        <a14:backgroundMark x1="20273" y1="17894" x2="20273" y2="17894"/>
                      </a14:backgroundRemoval>
                    </a14:imgEffect>
                  </a14:imgLayer>
                </a14:imgProps>
              </a:ext>
              <a:ext uri="{28A0092B-C50C-407E-A947-70E740481C1C}">
                <a14:useLocalDpi xmlns:a14="http://schemas.microsoft.com/office/drawing/2010/main" val="0"/>
              </a:ext>
            </a:extLst>
          </a:blip>
          <a:srcRect l="58155" t="8895" r="29452" b="52762"/>
          <a:stretch/>
        </p:blipFill>
        <p:spPr>
          <a:xfrm>
            <a:off x="6484905" y="2212786"/>
            <a:ext cx="639094" cy="610138"/>
          </a:xfrm>
          <a:prstGeom prst="rect">
            <a:avLst/>
          </a:prstGeom>
        </p:spPr>
      </p:pic>
      <p:pic>
        <p:nvPicPr>
          <p:cNvPr id="86" name="תמונה 85" descr="תמונה שמכילה אוסף תמונות&#10;&#10;התיאור נוצר באופן אוטומטי">
            <a:extLst>
              <a:ext uri="{FF2B5EF4-FFF2-40B4-BE49-F238E27FC236}">
                <a16:creationId xmlns:a16="http://schemas.microsoft.com/office/drawing/2014/main" id="{595C000F-780D-C05C-F1B3-94988B57FAC5}"/>
              </a:ext>
            </a:extLst>
          </p:cNvPr>
          <p:cNvPicPr>
            <a:picLocks noChangeAspect="1"/>
          </p:cNvPicPr>
          <p:nvPr/>
        </p:nvPicPr>
        <p:blipFill rotWithShape="1">
          <a:blip r:embed="rId2" cstate="hqprint">
            <a:extLst>
              <a:ext uri="{BEBA8EAE-BF5A-486C-A8C5-ECC9F3942E4B}">
                <a14:imgProps xmlns:a14="http://schemas.microsoft.com/office/drawing/2010/main">
                  <a14:imgLayer r:embed="rId3">
                    <a14:imgEffect>
                      <a14:backgroundRemoval t="9205" b="90280" l="10000" r="95659">
                        <a14:foregroundMark x1="50341" y1="41016" x2="48091" y2="25184"/>
                        <a14:foregroundMark x1="48091" y1="25184" x2="51614" y2="20324"/>
                        <a14:foregroundMark x1="52477" y1="9205" x2="52477" y2="9205"/>
                        <a14:foregroundMark x1="64955" y1="19661" x2="65659" y2="20324"/>
                        <a14:foregroundMark x1="68023" y1="19219" x2="68023" y2="19219"/>
                        <a14:foregroundMark x1="61250" y1="19588" x2="61250" y2="19588"/>
                        <a14:foregroundMark x1="65364" y1="22901" x2="65023" y2="20619"/>
                        <a14:foregroundMark x1="69295" y1="25405" x2="69295" y2="25405"/>
                        <a14:foregroundMark x1="69659" y1="26215" x2="69773" y2="25847"/>
                        <a14:foregroundMark x1="70023" y1="28277" x2="70023" y2="28277"/>
                        <a14:foregroundMark x1="61909" y1="44035" x2="61523" y2="43373"/>
                        <a14:foregroundMark x1="64250" y1="59352" x2="62568" y2="73049"/>
                        <a14:foregroundMark x1="62568" y1="73049" x2="66091" y2="88365"/>
                        <a14:foregroundMark x1="64818" y1="71208" x2="64682" y2="69956"/>
                        <a14:foregroundMark x1="52750" y1="60383" x2="49523" y2="68189"/>
                        <a14:foregroundMark x1="49523" y1="68189" x2="47545" y2="81075"/>
                        <a14:foregroundMark x1="47545" y1="81075" x2="51250" y2="85714"/>
                        <a14:foregroundMark x1="51250" y1="85714" x2="52364" y2="89985"/>
                        <a14:foregroundMark x1="53068" y1="70619" x2="53000" y2="69809"/>
                        <a14:foregroundMark x1="47455" y1="68041" x2="47864" y2="67820"/>
                        <a14:foregroundMark x1="46955" y1="68262" x2="48023" y2="69809"/>
                        <a14:foregroundMark x1="53136" y1="67673" x2="52136" y2="68262"/>
                        <a14:foregroundMark x1="39682" y1="60898" x2="38409" y2="73417"/>
                        <a14:foregroundMark x1="38409" y1="73417" x2="31386" y2="81222"/>
                        <a14:foregroundMark x1="31909" y1="60236" x2="33341" y2="67084"/>
                        <a14:foregroundMark x1="37000" y1="85788" x2="38250" y2="90427"/>
                        <a14:foregroundMark x1="37841" y1="44624" x2="38682" y2="29602"/>
                        <a14:foregroundMark x1="38682" y1="29602" x2="38091" y2="16716"/>
                        <a14:foregroundMark x1="38091" y1="16716" x2="33955" y2="14801"/>
                        <a14:foregroundMark x1="33955" y1="14801" x2="32341" y2="27172"/>
                        <a14:foregroundMark x1="32341" y1="27172" x2="34182" y2="39691"/>
                        <a14:foregroundMark x1="34182" y1="39691" x2="33386" y2="44698"/>
                        <a14:foregroundMark x1="86809" y1="23343" x2="86659" y2="20987"/>
                        <a14:foregroundMark x1="86936" y1="25331" x2="86809" y2="23343"/>
                        <a14:foregroundMark x1="88159" y1="44551" x2="86936" y2="25331"/>
                        <a14:foregroundMark x1="88841" y1="14286" x2="90318" y2="21355"/>
                        <a14:foregroundMark x1="90545" y1="12813" x2="93091" y2="24374"/>
                        <a14:foregroundMark x1="93030" y1="25626" x2="92364" y2="39249"/>
                        <a14:foregroundMark x1="93091" y1="24374" x2="93030" y2="25626"/>
                        <a14:foregroundMark x1="92364" y1="39249" x2="91227" y2="40280"/>
                        <a14:foregroundMark x1="94560" y1="25626" x2="93977" y2="31296"/>
                        <a14:foregroundMark x1="94886" y1="22459" x2="94560" y2="25626"/>
                        <a14:foregroundMark x1="94432" y1="38292" x2="95659" y2="41311"/>
                        <a14:foregroundMark x1="90568" y1="59573" x2="88955" y2="74521"/>
                        <a14:foregroundMark x1="88955" y1="74521" x2="93409" y2="80854"/>
                        <a14:foregroundMark x1="93409" y1="80854" x2="93773" y2="59352"/>
                        <a14:foregroundMark x1="77295" y1="15758" x2="75659" y2="28866"/>
                        <a14:foregroundMark x1="75659" y1="28866" x2="78136" y2="39323"/>
                        <a14:foregroundMark x1="78738" y1="38508" x2="81727" y2="34462"/>
                        <a14:foregroundMark x1="81727" y1="34462" x2="80545" y2="20324"/>
                        <a14:foregroundMark x1="80545" y1="20324" x2="77545" y2="17378"/>
                        <a14:foregroundMark x1="77473" y1="40869" x2="77659" y2="39838"/>
                        <a14:foregroundMark x1="76955" y1="43741" x2="77473" y2="40869"/>
                        <a14:foregroundMark x1="78045" y1="39175" x2="78068" y2="39912"/>
                        <a14:foregroundMark x1="81886" y1="15317" x2="81386" y2="18189"/>
                        <a14:foregroundMark x1="75455" y1="17158" x2="75136" y2="15685"/>
                        <a14:foregroundMark x1="74659" y1="39838" x2="74705" y2="39985"/>
                        <a14:foregroundMark x1="75205" y1="41311" x2="75205" y2="41090"/>
                        <a14:foregroundMark x1="75705" y1="41016" x2="75705" y2="41016"/>
                        <a14:foregroundMark x1="82250" y1="41311" x2="82250" y2="41311"/>
                        <a14:foregroundMark x1="81091" y1="40943" x2="81091" y2="40943"/>
                        <a14:foregroundMark x1="48023" y1="18999" x2="51614" y2="16789"/>
                        <a14:foregroundMark x1="47136" y1="9205" x2="47205" y2="9205"/>
                        <a14:foregroundMark x1="81389" y1="60670" x2="78159" y2="62150"/>
                        <a14:foregroundMark x1="82659" y1="60088" x2="81943" y2="60416"/>
                        <a14:foregroundMark x1="78159" y1="62150" x2="75500" y2="72165"/>
                        <a14:foregroundMark x1="75500" y1="72165" x2="77273" y2="84683"/>
                        <a14:foregroundMark x1="77273" y1="84683" x2="81318" y2="81591"/>
                        <a14:foregroundMark x1="81318" y1="81591" x2="81659" y2="68778"/>
                        <a14:foregroundMark x1="81659" y1="68778" x2="83159" y2="58100"/>
                        <a14:foregroundMark x1="74977" y1="58100" x2="75500" y2="62150"/>
                        <a14:foregroundMark x1="63205" y1="64728" x2="62136" y2="78498"/>
                        <a14:foregroundMark x1="62136" y1="78498" x2="66091" y2="81517"/>
                        <a14:foregroundMark x1="66091" y1="81517" x2="66500" y2="67231"/>
                        <a14:foregroundMark x1="19841" y1="21281" x2="19750" y2="35862"/>
                        <a14:foregroundMark x1="19750" y1="35862" x2="23705" y2="32106"/>
                        <a14:foregroundMark x1="23705" y1="32106" x2="20659" y2="21281"/>
                        <a14:foregroundMark x1="20659" y1="21281" x2="19545" y2="21723"/>
                        <a14:foregroundMark x1="18409" y1="12297" x2="18364" y2="12297"/>
                        <a14:foregroundMark x1="21250" y1="10898" x2="21182" y2="11635"/>
                        <a14:foregroundMark x1="24023" y1="14359" x2="23614" y2="14580"/>
                        <a14:foregroundMark x1="23705" y1="12150" x2="23705" y2="12224"/>
                        <a14:foregroundMark x1="20955" y1="9647" x2="20432" y2="12518"/>
                        <a14:foregroundMark x1="24295" y1="12297" x2="23727" y2="15979"/>
                        <a14:foregroundMark x1="21705" y1="14728" x2="21705" y2="14728"/>
                        <a14:foregroundMark x1="21932" y1="10604" x2="21932" y2="10604"/>
                        <a14:foregroundMark x1="18182" y1="13844" x2="18182" y2="13844"/>
                        <a14:foregroundMark x1="19614" y1="12813" x2="19614" y2="12813"/>
                        <a14:foregroundMark x1="61477" y1="10677" x2="61477" y2="10677"/>
                        <a14:foregroundMark x1="24364" y1="74448" x2="20705" y2="84536"/>
                        <a14:foregroundMark x1="20705" y1="84536" x2="17886" y2="74890"/>
                        <a14:foregroundMark x1="17886" y1="74890" x2="20750" y2="65243"/>
                        <a14:foregroundMark x1="20750" y1="65243" x2="22864" y2="69440"/>
                        <a14:foregroundMark x1="18818" y1="64507" x2="18023" y2="61782"/>
                        <a14:foregroundMark x1="25023" y1="62150" x2="24295" y2="65979"/>
                        <a14:foregroundMark x1="75136" y1="14507" x2="75136" y2="14507"/>
                        <a14:foregroundMark x1="67795" y1="10457" x2="67818" y2="10457"/>
                        <a14:backgroundMark x1="76523" y1="39323" x2="76205" y2="40280"/>
                        <a14:backgroundMark x1="78409" y1="38071" x2="78271" y2="39103"/>
                        <a14:backgroundMark x1="78455" y1="40869" x2="78455" y2="40869"/>
                        <a14:backgroundMark x1="93886" y1="25626" x2="93886" y2="25626"/>
                        <a14:backgroundMark x1="87591" y1="25331" x2="87591" y2="25331"/>
                        <a14:backgroundMark x1="87864" y1="23343" x2="87864" y2="23343"/>
                        <a14:backgroundMark x1="81500" y1="60162" x2="81500" y2="60162"/>
                        <a14:backgroundMark x1="81818" y1="59794" x2="81227" y2="59867"/>
                        <a14:backgroundMark x1="22159" y1="17378" x2="22159" y2="17378"/>
                        <a14:backgroundMark x1="20273" y1="17894" x2="20273" y2="17894"/>
                      </a14:backgroundRemoval>
                    </a14:imgEffect>
                  </a14:imgLayer>
                </a14:imgProps>
              </a:ext>
              <a:ext uri="{28A0092B-C50C-407E-A947-70E740481C1C}">
                <a14:useLocalDpi xmlns:a14="http://schemas.microsoft.com/office/drawing/2010/main" val="0"/>
              </a:ext>
            </a:extLst>
          </a:blip>
          <a:srcRect l="58155" t="8895" r="29452" b="52762"/>
          <a:stretch/>
        </p:blipFill>
        <p:spPr>
          <a:xfrm>
            <a:off x="8196464" y="2220488"/>
            <a:ext cx="639094" cy="610138"/>
          </a:xfrm>
          <a:prstGeom prst="rect">
            <a:avLst/>
          </a:prstGeom>
        </p:spPr>
      </p:pic>
      <p:sp>
        <p:nvSpPr>
          <p:cNvPr id="62" name="כיסוי עשרת 10">
            <a:extLst>
              <a:ext uri="{FF2B5EF4-FFF2-40B4-BE49-F238E27FC236}">
                <a16:creationId xmlns:a16="http://schemas.microsoft.com/office/drawing/2014/main" id="{2A655A4C-27D5-9327-B9EB-0816AB62CA6D}"/>
              </a:ext>
            </a:extLst>
          </p:cNvPr>
          <p:cNvSpPr/>
          <p:nvPr/>
        </p:nvSpPr>
        <p:spPr>
          <a:xfrm>
            <a:off x="215945" y="5968417"/>
            <a:ext cx="8766890" cy="569589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t" anchorCtr="0"/>
          <a:lstStyle/>
          <a:p>
            <a:pPr algn="ctr"/>
            <a:r>
              <a:rPr lang="he-IL" sz="3200" dirty="0">
                <a:solidFill>
                  <a:schemeClr val="tx1"/>
                </a:solidFill>
              </a:rPr>
              <a:t>לַחֲצוּ עָלַי וְחִשְׂפוּ שוּרָה נוֹסֶפֶת בְּלוּחַ הַ־100.</a:t>
            </a:r>
          </a:p>
        </p:txBody>
      </p:sp>
      <p:sp>
        <p:nvSpPr>
          <p:cNvPr id="61" name="כיסוי עשרת 9">
            <a:extLst>
              <a:ext uri="{FF2B5EF4-FFF2-40B4-BE49-F238E27FC236}">
                <a16:creationId xmlns:a16="http://schemas.microsoft.com/office/drawing/2014/main" id="{5546FE77-2637-7315-5333-02B784DE99BB}"/>
              </a:ext>
            </a:extLst>
          </p:cNvPr>
          <p:cNvSpPr/>
          <p:nvPr/>
        </p:nvSpPr>
        <p:spPr>
          <a:xfrm>
            <a:off x="215945" y="5347981"/>
            <a:ext cx="8766890" cy="569589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t" anchorCtr="0"/>
          <a:lstStyle/>
          <a:p>
            <a:pPr algn="ctr"/>
            <a:r>
              <a:rPr lang="he-IL" sz="3200" dirty="0">
                <a:solidFill>
                  <a:schemeClr val="tx1"/>
                </a:solidFill>
              </a:rPr>
              <a:t>לַחֲצוּ עָלַי וְחִשְׂפוּ שוּרָה נוֹסֶפֶת בְּלוּחַ הַ־100.</a:t>
            </a:r>
          </a:p>
        </p:txBody>
      </p:sp>
      <p:sp>
        <p:nvSpPr>
          <p:cNvPr id="57" name="כיסוי עשרת 8">
            <a:extLst>
              <a:ext uri="{FF2B5EF4-FFF2-40B4-BE49-F238E27FC236}">
                <a16:creationId xmlns:a16="http://schemas.microsoft.com/office/drawing/2014/main" id="{BEB241DC-0D1A-A751-2929-29041C713E64}"/>
              </a:ext>
            </a:extLst>
          </p:cNvPr>
          <p:cNvSpPr/>
          <p:nvPr/>
        </p:nvSpPr>
        <p:spPr>
          <a:xfrm>
            <a:off x="215945" y="4727545"/>
            <a:ext cx="8766890" cy="569589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t" anchorCtr="0"/>
          <a:lstStyle/>
          <a:p>
            <a:pPr algn="ctr"/>
            <a:r>
              <a:rPr lang="he-IL" sz="3200" dirty="0">
                <a:solidFill>
                  <a:schemeClr val="tx1"/>
                </a:solidFill>
              </a:rPr>
              <a:t>לַחֲצוּ עָלַי וְחִשְׂפוּ שוּרָה נוֹסֶפֶת בְּלוּחַ הַ־100.</a:t>
            </a:r>
          </a:p>
        </p:txBody>
      </p:sp>
      <p:sp>
        <p:nvSpPr>
          <p:cNvPr id="59" name="כיסוי עשרת 3">
            <a:extLst>
              <a:ext uri="{FF2B5EF4-FFF2-40B4-BE49-F238E27FC236}">
                <a16:creationId xmlns:a16="http://schemas.microsoft.com/office/drawing/2014/main" id="{CF7AEF26-B2C7-E96D-F8AB-9DC6A7050125}"/>
              </a:ext>
            </a:extLst>
          </p:cNvPr>
          <p:cNvSpPr/>
          <p:nvPr/>
        </p:nvSpPr>
        <p:spPr>
          <a:xfrm>
            <a:off x="215945" y="1566116"/>
            <a:ext cx="8766890" cy="569589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t" anchorCtr="0"/>
          <a:lstStyle/>
          <a:p>
            <a:pPr algn="ctr"/>
            <a:r>
              <a:rPr lang="he-IL" sz="3200" dirty="0">
                <a:solidFill>
                  <a:schemeClr val="tx1"/>
                </a:solidFill>
              </a:rPr>
              <a:t>לַחֲצוּ עָלַי וְחִשְׂפוּ שוּרָה נוֹסֶפֶת בְּלוּחַ הַ־100.</a:t>
            </a:r>
          </a:p>
        </p:txBody>
      </p:sp>
      <p:sp>
        <p:nvSpPr>
          <p:cNvPr id="34" name="כיסוי עשרת 7">
            <a:extLst>
              <a:ext uri="{FF2B5EF4-FFF2-40B4-BE49-F238E27FC236}">
                <a16:creationId xmlns:a16="http://schemas.microsoft.com/office/drawing/2014/main" id="{048C7CEC-1739-ADA5-7D81-DE06EE6829E7}"/>
              </a:ext>
            </a:extLst>
          </p:cNvPr>
          <p:cNvSpPr/>
          <p:nvPr/>
        </p:nvSpPr>
        <p:spPr>
          <a:xfrm>
            <a:off x="215945" y="4078164"/>
            <a:ext cx="8766890" cy="569589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t" anchorCtr="0"/>
          <a:lstStyle/>
          <a:p>
            <a:pPr algn="ctr"/>
            <a:r>
              <a:rPr lang="he-IL" sz="3200" dirty="0">
                <a:solidFill>
                  <a:schemeClr val="tx1"/>
                </a:solidFill>
              </a:rPr>
              <a:t>לַחֲצוּ עָלַי וְחִשְׂפוּ שוּרָה נוֹסֶפֶת בְּלוּחַ הַ־100.</a:t>
            </a:r>
          </a:p>
        </p:txBody>
      </p:sp>
      <p:sp>
        <p:nvSpPr>
          <p:cNvPr id="33" name="כיסוי עשרת 6">
            <a:extLst>
              <a:ext uri="{FF2B5EF4-FFF2-40B4-BE49-F238E27FC236}">
                <a16:creationId xmlns:a16="http://schemas.microsoft.com/office/drawing/2014/main" id="{BD7C0F77-D042-8159-2ED2-D4E507FE402A}"/>
              </a:ext>
            </a:extLst>
          </p:cNvPr>
          <p:cNvSpPr/>
          <p:nvPr/>
        </p:nvSpPr>
        <p:spPr>
          <a:xfrm>
            <a:off x="215945" y="3432993"/>
            <a:ext cx="8766890" cy="569589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t" anchorCtr="0"/>
          <a:lstStyle/>
          <a:p>
            <a:pPr algn="ctr"/>
            <a:r>
              <a:rPr lang="he-IL" sz="3200" dirty="0">
                <a:solidFill>
                  <a:schemeClr val="tx1"/>
                </a:solidFill>
              </a:rPr>
              <a:t>לַחֲצוּ עָלַי וְחִשְׂפוּ שוּרָה נוֹסֶפֶת בְּלוּחַ הַ־100.</a:t>
            </a:r>
          </a:p>
        </p:txBody>
      </p:sp>
      <p:sp>
        <p:nvSpPr>
          <p:cNvPr id="6" name="כיסוי עשרת 5">
            <a:extLst>
              <a:ext uri="{FF2B5EF4-FFF2-40B4-BE49-F238E27FC236}">
                <a16:creationId xmlns:a16="http://schemas.microsoft.com/office/drawing/2014/main" id="{213EF416-46C2-3EF5-8350-5250316D0A69}"/>
              </a:ext>
            </a:extLst>
          </p:cNvPr>
          <p:cNvSpPr/>
          <p:nvPr/>
        </p:nvSpPr>
        <p:spPr>
          <a:xfrm>
            <a:off x="215945" y="2794004"/>
            <a:ext cx="8766890" cy="569589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t" anchorCtr="0"/>
          <a:lstStyle/>
          <a:p>
            <a:pPr algn="ctr"/>
            <a:r>
              <a:rPr lang="he-IL" sz="3200" dirty="0">
                <a:solidFill>
                  <a:schemeClr val="tx1"/>
                </a:solidFill>
              </a:rPr>
              <a:t>לַחֲצוּ עָלַי וְחִשְׂפוּ שוּרָה נוֹסֶפֶת בְּלוּחַ הַ־100.</a:t>
            </a:r>
          </a:p>
        </p:txBody>
      </p:sp>
      <p:sp>
        <p:nvSpPr>
          <p:cNvPr id="60" name="כיסוי עשרת 4">
            <a:extLst>
              <a:ext uri="{FF2B5EF4-FFF2-40B4-BE49-F238E27FC236}">
                <a16:creationId xmlns:a16="http://schemas.microsoft.com/office/drawing/2014/main" id="{F4F77853-9592-BF59-75A9-CD9008E36E14}"/>
              </a:ext>
            </a:extLst>
          </p:cNvPr>
          <p:cNvSpPr/>
          <p:nvPr/>
        </p:nvSpPr>
        <p:spPr>
          <a:xfrm>
            <a:off x="215945" y="2193083"/>
            <a:ext cx="8766890" cy="569589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t" anchorCtr="0"/>
          <a:lstStyle/>
          <a:p>
            <a:pPr algn="ctr"/>
            <a:r>
              <a:rPr lang="he-IL" sz="3200" dirty="0">
                <a:solidFill>
                  <a:schemeClr val="tx1"/>
                </a:solidFill>
              </a:rPr>
              <a:t>לַחֲצוּ עָלַי וְחִשְׂפוּ שוּרָה נוֹסֶפֶת בְּלוּחַ הַ־100.</a:t>
            </a:r>
          </a:p>
        </p:txBody>
      </p:sp>
      <p:sp>
        <p:nvSpPr>
          <p:cNvPr id="58" name="כיסוי עשרת 2">
            <a:extLst>
              <a:ext uri="{FF2B5EF4-FFF2-40B4-BE49-F238E27FC236}">
                <a16:creationId xmlns:a16="http://schemas.microsoft.com/office/drawing/2014/main" id="{CA595976-FB9B-1EBD-7225-E99E858C6842}"/>
              </a:ext>
            </a:extLst>
          </p:cNvPr>
          <p:cNvSpPr>
            <a:spLocks/>
          </p:cNvSpPr>
          <p:nvPr/>
        </p:nvSpPr>
        <p:spPr>
          <a:xfrm>
            <a:off x="215945" y="933333"/>
            <a:ext cx="8766890" cy="5804296"/>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t" anchorCtr="0"/>
          <a:lstStyle/>
          <a:p>
            <a:pPr algn="ctr"/>
            <a:r>
              <a:rPr lang="he-IL" sz="3200" dirty="0">
                <a:solidFill>
                  <a:schemeClr val="tx1"/>
                </a:solidFill>
              </a:rPr>
              <a:t>לַחֲצוּ עָלַי וְחִשְׂפוּ שוּרָה נוֹסֶפֶת בְּלוּחַ הַ־100.</a:t>
            </a:r>
          </a:p>
        </p:txBody>
      </p:sp>
      <p:sp>
        <p:nvSpPr>
          <p:cNvPr id="3" name="הנחיות 3">
            <a:extLst>
              <a:ext uri="{FF2B5EF4-FFF2-40B4-BE49-F238E27FC236}">
                <a16:creationId xmlns:a16="http://schemas.microsoft.com/office/drawing/2014/main" id="{ADE2AE0B-161D-2BE2-B479-45C28CC4D9D8}"/>
              </a:ext>
            </a:extLst>
          </p:cNvPr>
          <p:cNvSpPr txBox="1"/>
          <p:nvPr/>
        </p:nvSpPr>
        <p:spPr>
          <a:xfrm>
            <a:off x="9028155" y="152367"/>
            <a:ext cx="3092216" cy="7109639"/>
          </a:xfrm>
          <a:prstGeom prst="rect">
            <a:avLst/>
          </a:prstGeom>
          <a:noFill/>
        </p:spPr>
        <p:txBody>
          <a:bodyPr wrap="square" rtlCol="1">
            <a:spAutoFit/>
          </a:bodyPr>
          <a:lstStyle/>
          <a:p>
            <a:r>
              <a:rPr lang="he-IL" sz="2800" dirty="0"/>
              <a:t>הִתְבּוֹנְנוּ בַּלוּחַ וַעֲנוּ:</a:t>
            </a:r>
          </a:p>
          <a:p>
            <a:endParaRPr lang="he-IL" sz="2800" dirty="0"/>
          </a:p>
          <a:p>
            <a:r>
              <a:rPr lang="he-IL" sz="2800" dirty="0"/>
              <a:t> מָה מְשֻתָף לַטוּרִים </a:t>
            </a:r>
            <a:br>
              <a:rPr lang="he-IL" sz="2800" dirty="0"/>
            </a:br>
            <a:r>
              <a:rPr lang="he-IL" sz="2800" dirty="0"/>
              <a:t>הַצְבוּעִים בְּצָהֹב?</a:t>
            </a:r>
            <a:br>
              <a:rPr lang="he-IL" sz="2800" dirty="0"/>
            </a:br>
            <a:endParaRPr lang="he-IL" sz="2800" dirty="0"/>
          </a:p>
          <a:p>
            <a:r>
              <a:rPr lang="he-IL" sz="2800" dirty="0"/>
              <a:t> אֵילוּ מִסְפָּרִים</a:t>
            </a:r>
            <a:br>
              <a:rPr lang="he-IL" sz="2800" dirty="0"/>
            </a:br>
            <a:r>
              <a:rPr lang="he-IL" sz="2800" dirty="0"/>
              <a:t>בַּטוּרִים אֵינָם צְבוּעִים?</a:t>
            </a:r>
            <a:br>
              <a:rPr lang="he-IL" sz="2800" dirty="0"/>
            </a:br>
            <a:endParaRPr lang="he-IL" sz="2800" dirty="0"/>
          </a:p>
          <a:p>
            <a:r>
              <a:rPr lang="he-IL" sz="2800" dirty="0"/>
              <a:t> כַּמָה מִסְפָּרִים זוּגִיִים</a:t>
            </a:r>
            <a:br>
              <a:rPr lang="he-IL" sz="2800" dirty="0"/>
            </a:br>
            <a:r>
              <a:rPr lang="he-IL" sz="2800" dirty="0"/>
              <a:t>יֵש בְּכָל שוּרָה (עֲשֶׂרֶת)?</a:t>
            </a:r>
            <a:br>
              <a:rPr lang="he-IL" sz="2800" dirty="0"/>
            </a:br>
            <a:endParaRPr lang="he-IL" sz="2800" dirty="0"/>
          </a:p>
          <a:p>
            <a:r>
              <a:rPr lang="he-IL" sz="2800" dirty="0"/>
              <a:t> בְּכַמָה גָדוֹל כָּל מִסְפָּר</a:t>
            </a:r>
            <a:br>
              <a:rPr lang="he-IL" sz="2800" dirty="0"/>
            </a:br>
            <a:r>
              <a:rPr lang="he-IL" sz="2800" dirty="0"/>
              <a:t>מֵהַמִסְפָּר שמֵעָלָיו?</a:t>
            </a:r>
          </a:p>
          <a:p>
            <a:pPr marL="514350" indent="-514350">
              <a:buAutoNum type="arabicPeriod"/>
            </a:pPr>
            <a:endParaRPr lang="he-IL" sz="2800" dirty="0"/>
          </a:p>
          <a:p>
            <a:endParaRPr lang="he-IL" dirty="0"/>
          </a:p>
          <a:p>
            <a:endParaRPr lang="he-IL" dirty="0"/>
          </a:p>
        </p:txBody>
      </p:sp>
    </p:spTree>
    <p:extLst>
      <p:ext uri="{BB962C8B-B14F-4D97-AF65-F5344CB8AC3E}">
        <p14:creationId xmlns:p14="http://schemas.microsoft.com/office/powerpoint/2010/main" val="332434479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8"/>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hidden"/>
                                      </p:to>
                                    </p:set>
                                  </p:childTnLst>
                                </p:cTn>
                              </p:par>
                              <p:par>
                                <p:cTn id="7" presetID="1" presetClass="entr" presetSubtype="0" fill="hold" grpId="1" nodeType="withEffect">
                                  <p:stCondLst>
                                    <p:cond delay="0"/>
                                  </p:stCondLst>
                                  <p:childTnLst>
                                    <p:set>
                                      <p:cBhvr>
                                        <p:cTn id="8" dur="1" fill="hold">
                                          <p:stCondLst>
                                            <p:cond delay="0"/>
                                          </p:stCondLst>
                                        </p:cTn>
                                        <p:tgtEl>
                                          <p:spTgt spid="63"/>
                                        </p:tgtEl>
                                        <p:attrNameLst>
                                          <p:attrName>style.visibility</p:attrName>
                                        </p:attrNameLst>
                                      </p:cBhvr>
                                      <p:to>
                                        <p:strVal val="visible"/>
                                      </p:to>
                                    </p:set>
                                  </p:childTnLst>
                                </p:cTn>
                              </p:par>
                              <p:par>
                                <p:cTn id="9" presetID="1" presetClass="exit" presetSubtype="0" fill="hold" grpId="0" nodeType="withEffect">
                                  <p:stCondLst>
                                    <p:cond delay="0"/>
                                  </p:stCondLst>
                                  <p:childTnLst>
                                    <p:set>
                                      <p:cBhvr>
                                        <p:cTn id="10" dur="1" fill="hold">
                                          <p:stCondLst>
                                            <p:cond delay="0"/>
                                          </p:stCondLst>
                                        </p:cTn>
                                        <p:tgtEl>
                                          <p:spTgt spid="58"/>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59"/>
                                        </p:tgtEl>
                                        <p:attrNameLst>
                                          <p:attrName>style.visibility</p:attrName>
                                        </p:attrNameLst>
                                      </p:cBhvr>
                                      <p:to>
                                        <p:strVal val="visible"/>
                                      </p:to>
                                    </p:set>
                                  </p:childTnLst>
                                </p:cTn>
                              </p:par>
                            </p:childTnLst>
                          </p:cTn>
                        </p:par>
                      </p:childTnLst>
                    </p:cTn>
                  </p:par>
                </p:childTnLst>
              </p:cTn>
              <p:nextCondLst>
                <p:cond evt="onClick" delay="0">
                  <p:tgtEl>
                    <p:spTgt spid="58"/>
                  </p:tgtEl>
                </p:cond>
              </p:nextCondLst>
            </p:seq>
            <p:seq concurrent="1" nextAc="seek">
              <p:cTn id="13" restart="whenNotActive" fill="hold" evtFilter="cancelBubble" nodeType="interactiveSeq">
                <p:stCondLst>
                  <p:cond evt="onClick" delay="0">
                    <p:tgtEl>
                      <p:spTgt spid="59"/>
                    </p:tgtEl>
                  </p:cond>
                </p:stCondLst>
                <p:endSync evt="end" delay="0">
                  <p:rtn val="all"/>
                </p:endSync>
                <p:childTnLst>
                  <p:par>
                    <p:cTn id="14" fill="hold">
                      <p:stCondLst>
                        <p:cond delay="0"/>
                      </p:stCondLst>
                      <p:childTnLst>
                        <p:par>
                          <p:cTn id="15" fill="hold">
                            <p:stCondLst>
                              <p:cond delay="0"/>
                            </p:stCondLst>
                            <p:childTnLst>
                              <p:par>
                                <p:cTn id="16" presetID="1" presetClass="entr" presetSubtype="0" fill="hold" grpId="0" nodeType="withEffect">
                                  <p:stCondLst>
                                    <p:cond delay="0"/>
                                  </p:stCondLst>
                                  <p:childTnLst>
                                    <p:set>
                                      <p:cBhvr>
                                        <p:cTn id="17" dur="1" fill="hold">
                                          <p:stCondLst>
                                            <p:cond delay="0"/>
                                          </p:stCondLst>
                                        </p:cTn>
                                        <p:tgtEl>
                                          <p:spTgt spid="60"/>
                                        </p:tgtEl>
                                        <p:attrNameLst>
                                          <p:attrName>style.visibility</p:attrName>
                                        </p:attrNameLst>
                                      </p:cBhvr>
                                      <p:to>
                                        <p:strVal val="visible"/>
                                      </p:to>
                                    </p:set>
                                  </p:childTnLst>
                                </p:cTn>
                              </p:par>
                              <p:par>
                                <p:cTn id="18" presetID="1" presetClass="exit" presetSubtype="0" fill="hold" grpId="1" nodeType="withEffect">
                                  <p:stCondLst>
                                    <p:cond delay="0"/>
                                  </p:stCondLst>
                                  <p:childTnLst>
                                    <p:set>
                                      <p:cBhvr>
                                        <p:cTn id="19" dur="1" fill="hold">
                                          <p:stCondLst>
                                            <p:cond delay="0"/>
                                          </p:stCondLst>
                                        </p:cTn>
                                        <p:tgtEl>
                                          <p:spTgt spid="59"/>
                                        </p:tgtEl>
                                        <p:attrNameLst>
                                          <p:attrName>style.visibility</p:attrName>
                                        </p:attrNameLst>
                                      </p:cBhvr>
                                      <p:to>
                                        <p:strVal val="hidden"/>
                                      </p:to>
                                    </p:set>
                                  </p:childTnLst>
                                </p:cTn>
                              </p:par>
                              <p:par>
                                <p:cTn id="20" presetID="1" presetClass="exit" presetSubtype="0" fill="hold" grpId="0" nodeType="withEffect">
                                  <p:stCondLst>
                                    <p:cond delay="0"/>
                                  </p:stCondLst>
                                  <p:childTnLst>
                                    <p:set>
                                      <p:cBhvr>
                                        <p:cTn id="21" dur="1" fill="hold">
                                          <p:stCondLst>
                                            <p:cond delay="0"/>
                                          </p:stCondLst>
                                        </p:cTn>
                                        <p:tgtEl>
                                          <p:spTgt spid="63"/>
                                        </p:tgtEl>
                                        <p:attrNameLst>
                                          <p:attrName>style.visibility</p:attrName>
                                        </p:attrNameLst>
                                      </p:cBhvr>
                                      <p:to>
                                        <p:strVal val="hidden"/>
                                      </p:to>
                                    </p:set>
                                  </p:childTnLst>
                                </p:cTn>
                              </p:par>
                            </p:childTnLst>
                          </p:cTn>
                        </p:par>
                      </p:childTnLst>
                    </p:cTn>
                  </p:par>
                </p:childTnLst>
              </p:cTn>
              <p:nextCondLst>
                <p:cond evt="onClick" delay="0">
                  <p:tgtEl>
                    <p:spTgt spid="59"/>
                  </p:tgtEl>
                </p:cond>
              </p:nextCondLst>
            </p:seq>
            <p:seq concurrent="1" nextAc="seek">
              <p:cTn id="22" restart="whenNotActive" fill="hold" evtFilter="cancelBubble" nodeType="interactiveSeq">
                <p:stCondLst>
                  <p:cond evt="onClick" delay="0">
                    <p:tgtEl>
                      <p:spTgt spid="60"/>
                    </p:tgtEl>
                  </p:cond>
                </p:stCondLst>
                <p:endSync evt="end" delay="0">
                  <p:rtn val="all"/>
                </p:endSync>
                <p:childTnLst>
                  <p:par>
                    <p:cTn id="23" fill="hold">
                      <p:stCondLst>
                        <p:cond delay="0"/>
                      </p:stCondLst>
                      <p:childTnLst>
                        <p:par>
                          <p:cTn id="24" fill="hold">
                            <p:stCondLst>
                              <p:cond delay="0"/>
                            </p:stCondLst>
                            <p:childTnLst>
                              <p:par>
                                <p:cTn id="25" presetID="1" presetClass="exit" presetSubtype="0" fill="hold" grpId="1" nodeType="withEffect">
                                  <p:stCondLst>
                                    <p:cond delay="0"/>
                                  </p:stCondLst>
                                  <p:childTnLst>
                                    <p:set>
                                      <p:cBhvr>
                                        <p:cTn id="26" dur="1" fill="hold">
                                          <p:stCondLst>
                                            <p:cond delay="0"/>
                                          </p:stCondLst>
                                        </p:cTn>
                                        <p:tgtEl>
                                          <p:spTgt spid="60"/>
                                        </p:tgtEl>
                                        <p:attrNameLst>
                                          <p:attrName>style.visibility</p:attrName>
                                        </p:attrNameLst>
                                      </p:cBhvr>
                                      <p:to>
                                        <p:strVal val="hidden"/>
                                      </p:to>
                                    </p:set>
                                  </p:childTnLst>
                                </p:cTn>
                              </p:par>
                              <p:par>
                                <p:cTn id="27" presetID="1" presetClass="entr" presetSubtype="0" fill="hold" grpId="0" nodeType="withEffect">
                                  <p:stCondLst>
                                    <p:cond delay="0"/>
                                  </p:stCondLst>
                                  <p:childTnLst>
                                    <p:set>
                                      <p:cBhvr>
                                        <p:cTn id="28" dur="1" fill="hold">
                                          <p:stCondLst>
                                            <p:cond delay="0"/>
                                          </p:stCondLst>
                                        </p:cTn>
                                        <p:tgtEl>
                                          <p:spTgt spid="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childTnLst>
              </p:cTn>
              <p:nextCondLst>
                <p:cond evt="onClick" delay="0">
                  <p:tgtEl>
                    <p:spTgt spid="60"/>
                  </p:tgtEl>
                </p:cond>
              </p:nextCondLst>
            </p:seq>
            <p:seq concurrent="1" nextAc="seek">
              <p:cTn id="31" restart="whenNotActive" fill="hold" evtFilter="cancelBubble" nodeType="interactiveSeq">
                <p:stCondLst>
                  <p:cond evt="onClick" delay="0">
                    <p:tgtEl>
                      <p:spTgt spid="6"/>
                    </p:tgtEl>
                  </p:cond>
                </p:stCondLst>
                <p:endSync evt="end" delay="0">
                  <p:rtn val="all"/>
                </p:endSync>
                <p:childTnLst>
                  <p:par>
                    <p:cTn id="32" fill="hold">
                      <p:stCondLst>
                        <p:cond delay="0"/>
                      </p:stCondLst>
                      <p:childTnLst>
                        <p:par>
                          <p:cTn id="33" fill="hold">
                            <p:stCondLst>
                              <p:cond delay="0"/>
                            </p:stCondLst>
                            <p:childTnLst>
                              <p:par>
                                <p:cTn id="34" presetID="1" presetClass="exit" presetSubtype="0" fill="hold" grpId="1" nodeType="withEffect">
                                  <p:stCondLst>
                                    <p:cond delay="0"/>
                                  </p:stCondLst>
                                  <p:childTnLst>
                                    <p:set>
                                      <p:cBhvr>
                                        <p:cTn id="35" dur="1" fill="hold">
                                          <p:stCondLst>
                                            <p:cond delay="0"/>
                                          </p:stCondLst>
                                        </p:cTn>
                                        <p:tgtEl>
                                          <p:spTgt spid="6"/>
                                        </p:tgtEl>
                                        <p:attrNameLst>
                                          <p:attrName>style.visibility</p:attrName>
                                        </p:attrNameLst>
                                      </p:cBhvr>
                                      <p:to>
                                        <p:strVal val="hidden"/>
                                      </p:to>
                                    </p:set>
                                  </p:childTnLst>
                                </p:cTn>
                              </p:par>
                              <p:par>
                                <p:cTn id="36" presetID="1" presetClass="entr" presetSubtype="0" fill="hold" grpId="0" nodeType="withEffect">
                                  <p:stCondLst>
                                    <p:cond delay="0"/>
                                  </p:stCondLst>
                                  <p:childTnLst>
                                    <p:set>
                                      <p:cBhvr>
                                        <p:cTn id="37" dur="1" fill="hold">
                                          <p:stCondLst>
                                            <p:cond delay="0"/>
                                          </p:stCondLst>
                                        </p:cTn>
                                        <p:tgtEl>
                                          <p:spTgt spid="33"/>
                                        </p:tgtEl>
                                        <p:attrNameLst>
                                          <p:attrName>style.visibility</p:attrName>
                                        </p:attrNameLst>
                                      </p:cBhvr>
                                      <p:to>
                                        <p:strVal val="visible"/>
                                      </p:to>
                                    </p:set>
                                  </p:childTnLst>
                                </p:cTn>
                              </p:par>
                            </p:childTnLst>
                          </p:cTn>
                        </p:par>
                      </p:childTnLst>
                    </p:cTn>
                  </p:par>
                </p:childTnLst>
              </p:cTn>
              <p:nextCondLst>
                <p:cond evt="onClick" delay="0">
                  <p:tgtEl>
                    <p:spTgt spid="6"/>
                  </p:tgtEl>
                </p:cond>
              </p:nextCondLst>
            </p:seq>
            <p:seq concurrent="1" nextAc="seek">
              <p:cTn id="38" restart="whenNotActive" fill="hold" evtFilter="cancelBubble" nodeType="interactiveSeq">
                <p:stCondLst>
                  <p:cond evt="onClick" delay="0">
                    <p:tgtEl>
                      <p:spTgt spid="33"/>
                    </p:tgtEl>
                  </p:cond>
                </p:stCondLst>
                <p:endSync evt="end" delay="0">
                  <p:rtn val="all"/>
                </p:endSync>
                <p:childTnLst>
                  <p:par>
                    <p:cTn id="39" fill="hold">
                      <p:stCondLst>
                        <p:cond delay="0"/>
                      </p:stCondLst>
                      <p:childTnLst>
                        <p:par>
                          <p:cTn id="40" fill="hold">
                            <p:stCondLst>
                              <p:cond delay="0"/>
                            </p:stCondLst>
                            <p:childTnLst>
                              <p:par>
                                <p:cTn id="41" presetID="1" presetClass="exit" presetSubtype="0" fill="hold" grpId="1" nodeType="withEffect">
                                  <p:stCondLst>
                                    <p:cond delay="0"/>
                                  </p:stCondLst>
                                  <p:childTnLst>
                                    <p:set>
                                      <p:cBhvr>
                                        <p:cTn id="42" dur="1" fill="hold">
                                          <p:stCondLst>
                                            <p:cond delay="0"/>
                                          </p:stCondLst>
                                        </p:cTn>
                                        <p:tgtEl>
                                          <p:spTgt spid="33"/>
                                        </p:tgtEl>
                                        <p:attrNameLst>
                                          <p:attrName>style.visibility</p:attrName>
                                        </p:attrNameLst>
                                      </p:cBhvr>
                                      <p:to>
                                        <p:strVal val="hidden"/>
                                      </p:to>
                                    </p:set>
                                  </p:childTnLst>
                                </p:cTn>
                              </p:par>
                              <p:par>
                                <p:cTn id="43" presetID="1" presetClass="entr" presetSubtype="0" fill="hold" grpId="0" nodeType="withEffect">
                                  <p:stCondLst>
                                    <p:cond delay="0"/>
                                  </p:stCondLst>
                                  <p:childTnLst>
                                    <p:set>
                                      <p:cBhvr>
                                        <p:cTn id="44" dur="1" fill="hold">
                                          <p:stCondLst>
                                            <p:cond delay="0"/>
                                          </p:stCondLst>
                                        </p:cTn>
                                        <p:tgtEl>
                                          <p:spTgt spid="34"/>
                                        </p:tgtEl>
                                        <p:attrNameLst>
                                          <p:attrName>style.visibility</p:attrName>
                                        </p:attrNameLst>
                                      </p:cBhvr>
                                      <p:to>
                                        <p:strVal val="visible"/>
                                      </p:to>
                                    </p:set>
                                  </p:childTnLst>
                                </p:cTn>
                              </p:par>
                            </p:childTnLst>
                          </p:cTn>
                        </p:par>
                      </p:childTnLst>
                    </p:cTn>
                  </p:par>
                </p:childTnLst>
              </p:cTn>
              <p:nextCondLst>
                <p:cond evt="onClick" delay="0">
                  <p:tgtEl>
                    <p:spTgt spid="33"/>
                  </p:tgtEl>
                </p:cond>
              </p:nextCondLst>
            </p:seq>
            <p:seq concurrent="1" nextAc="seek">
              <p:cTn id="45" restart="whenNotActive" fill="hold" evtFilter="cancelBubble" nodeType="interactiveSeq">
                <p:stCondLst>
                  <p:cond evt="onClick" delay="0">
                    <p:tgtEl>
                      <p:spTgt spid="34"/>
                    </p:tgtEl>
                  </p:cond>
                </p:stCondLst>
                <p:endSync evt="end" delay="0">
                  <p:rtn val="all"/>
                </p:endSync>
                <p:childTnLst>
                  <p:par>
                    <p:cTn id="46" fill="hold">
                      <p:stCondLst>
                        <p:cond delay="0"/>
                      </p:stCondLst>
                      <p:childTnLst>
                        <p:par>
                          <p:cTn id="47" fill="hold">
                            <p:stCondLst>
                              <p:cond delay="0"/>
                            </p:stCondLst>
                            <p:childTnLst>
                              <p:par>
                                <p:cTn id="48" presetID="1" presetClass="exit" presetSubtype="0" fill="hold" grpId="1" nodeType="withEffect">
                                  <p:stCondLst>
                                    <p:cond delay="0"/>
                                  </p:stCondLst>
                                  <p:childTnLst>
                                    <p:set>
                                      <p:cBhvr>
                                        <p:cTn id="49" dur="1" fill="hold">
                                          <p:stCondLst>
                                            <p:cond delay="0"/>
                                          </p:stCondLst>
                                        </p:cTn>
                                        <p:tgtEl>
                                          <p:spTgt spid="34"/>
                                        </p:tgtEl>
                                        <p:attrNameLst>
                                          <p:attrName>style.visibility</p:attrName>
                                        </p:attrNameLst>
                                      </p:cBhvr>
                                      <p:to>
                                        <p:strVal val="hidden"/>
                                      </p:to>
                                    </p:set>
                                  </p:childTnLst>
                                </p:cTn>
                              </p:par>
                              <p:par>
                                <p:cTn id="50" presetID="1" presetClass="entr" presetSubtype="0" fill="hold" grpId="0" nodeType="withEffect">
                                  <p:stCondLst>
                                    <p:cond delay="0"/>
                                  </p:stCondLst>
                                  <p:childTnLst>
                                    <p:set>
                                      <p:cBhvr>
                                        <p:cTn id="51" dur="1" fill="hold">
                                          <p:stCondLst>
                                            <p:cond delay="0"/>
                                          </p:stCondLst>
                                        </p:cTn>
                                        <p:tgtEl>
                                          <p:spTgt spid="57"/>
                                        </p:tgtEl>
                                        <p:attrNameLst>
                                          <p:attrName>style.visibility</p:attrName>
                                        </p:attrNameLst>
                                      </p:cBhvr>
                                      <p:to>
                                        <p:strVal val="visible"/>
                                      </p:to>
                                    </p:set>
                                  </p:childTnLst>
                                </p:cTn>
                              </p:par>
                            </p:childTnLst>
                          </p:cTn>
                        </p:par>
                      </p:childTnLst>
                    </p:cTn>
                  </p:par>
                </p:childTnLst>
              </p:cTn>
              <p:nextCondLst>
                <p:cond evt="onClick" delay="0">
                  <p:tgtEl>
                    <p:spTgt spid="34"/>
                  </p:tgtEl>
                </p:cond>
              </p:nextCondLst>
            </p:seq>
            <p:seq concurrent="1" nextAc="seek">
              <p:cTn id="52" restart="whenNotActive" fill="hold" evtFilter="cancelBubble" nodeType="interactiveSeq">
                <p:stCondLst>
                  <p:cond evt="onClick" delay="0">
                    <p:tgtEl>
                      <p:spTgt spid="57"/>
                    </p:tgtEl>
                  </p:cond>
                </p:stCondLst>
                <p:endSync evt="end" delay="0">
                  <p:rtn val="all"/>
                </p:endSync>
                <p:childTnLst>
                  <p:par>
                    <p:cTn id="53" fill="hold">
                      <p:stCondLst>
                        <p:cond delay="0"/>
                      </p:stCondLst>
                      <p:childTnLst>
                        <p:par>
                          <p:cTn id="54" fill="hold">
                            <p:stCondLst>
                              <p:cond delay="0"/>
                            </p:stCondLst>
                            <p:childTnLst>
                              <p:par>
                                <p:cTn id="55" presetID="1" presetClass="exit" presetSubtype="0" fill="hold" grpId="1" nodeType="withEffect">
                                  <p:stCondLst>
                                    <p:cond delay="0"/>
                                  </p:stCondLst>
                                  <p:childTnLst>
                                    <p:set>
                                      <p:cBhvr>
                                        <p:cTn id="56" dur="1" fill="hold">
                                          <p:stCondLst>
                                            <p:cond delay="0"/>
                                          </p:stCondLst>
                                        </p:cTn>
                                        <p:tgtEl>
                                          <p:spTgt spid="57"/>
                                        </p:tgtEl>
                                        <p:attrNameLst>
                                          <p:attrName>style.visibility</p:attrName>
                                        </p:attrNameLst>
                                      </p:cBhvr>
                                      <p:to>
                                        <p:strVal val="hidden"/>
                                      </p:to>
                                    </p:set>
                                  </p:childTnLst>
                                </p:cTn>
                              </p:par>
                              <p:par>
                                <p:cTn id="57" presetID="1" presetClass="entr" presetSubtype="0" fill="hold" grpId="0" nodeType="withEffect">
                                  <p:stCondLst>
                                    <p:cond delay="0"/>
                                  </p:stCondLst>
                                  <p:childTnLst>
                                    <p:set>
                                      <p:cBhvr>
                                        <p:cTn id="58" dur="1" fill="hold">
                                          <p:stCondLst>
                                            <p:cond delay="0"/>
                                          </p:stCondLst>
                                        </p:cTn>
                                        <p:tgtEl>
                                          <p:spTgt spid="61"/>
                                        </p:tgtEl>
                                        <p:attrNameLst>
                                          <p:attrName>style.visibility</p:attrName>
                                        </p:attrNameLst>
                                      </p:cBhvr>
                                      <p:to>
                                        <p:strVal val="visible"/>
                                      </p:to>
                                    </p:set>
                                  </p:childTnLst>
                                </p:cTn>
                              </p:par>
                            </p:childTnLst>
                          </p:cTn>
                        </p:par>
                      </p:childTnLst>
                    </p:cTn>
                  </p:par>
                </p:childTnLst>
              </p:cTn>
              <p:nextCondLst>
                <p:cond evt="onClick" delay="0">
                  <p:tgtEl>
                    <p:spTgt spid="57"/>
                  </p:tgtEl>
                </p:cond>
              </p:nextCondLst>
            </p:seq>
            <p:seq concurrent="1" nextAc="seek">
              <p:cTn id="59" restart="whenNotActive" fill="hold" evtFilter="cancelBubble" nodeType="interactiveSeq">
                <p:stCondLst>
                  <p:cond evt="onClick" delay="0">
                    <p:tgtEl>
                      <p:spTgt spid="61"/>
                    </p:tgtEl>
                  </p:cond>
                </p:stCondLst>
                <p:endSync evt="end" delay="0">
                  <p:rtn val="all"/>
                </p:endSync>
                <p:childTnLst>
                  <p:par>
                    <p:cTn id="60" fill="hold">
                      <p:stCondLst>
                        <p:cond delay="0"/>
                      </p:stCondLst>
                      <p:childTnLst>
                        <p:par>
                          <p:cTn id="61" fill="hold">
                            <p:stCondLst>
                              <p:cond delay="0"/>
                            </p:stCondLst>
                            <p:childTnLst>
                              <p:par>
                                <p:cTn id="62" presetID="1" presetClass="exit" presetSubtype="0" fill="hold" grpId="1" nodeType="withEffect">
                                  <p:stCondLst>
                                    <p:cond delay="0"/>
                                  </p:stCondLst>
                                  <p:childTnLst>
                                    <p:set>
                                      <p:cBhvr>
                                        <p:cTn id="63" dur="1" fill="hold">
                                          <p:stCondLst>
                                            <p:cond delay="0"/>
                                          </p:stCondLst>
                                        </p:cTn>
                                        <p:tgtEl>
                                          <p:spTgt spid="61"/>
                                        </p:tgtEl>
                                        <p:attrNameLst>
                                          <p:attrName>style.visibility</p:attrName>
                                        </p:attrNameLst>
                                      </p:cBhvr>
                                      <p:to>
                                        <p:strVal val="hidden"/>
                                      </p:to>
                                    </p:set>
                                  </p:childTnLst>
                                </p:cTn>
                              </p:par>
                              <p:par>
                                <p:cTn id="64" presetID="1" presetClass="entr" presetSubtype="0" fill="hold" grpId="0" nodeType="withEffect">
                                  <p:stCondLst>
                                    <p:cond delay="0"/>
                                  </p:stCondLst>
                                  <p:childTnLst>
                                    <p:set>
                                      <p:cBhvr>
                                        <p:cTn id="65" dur="1" fill="hold">
                                          <p:stCondLst>
                                            <p:cond delay="0"/>
                                          </p:stCondLst>
                                        </p:cTn>
                                        <p:tgtEl>
                                          <p:spTgt spid="62"/>
                                        </p:tgtEl>
                                        <p:attrNameLst>
                                          <p:attrName>style.visibility</p:attrName>
                                        </p:attrNameLst>
                                      </p:cBhvr>
                                      <p:to>
                                        <p:strVal val="visible"/>
                                      </p:to>
                                    </p:set>
                                  </p:childTnLst>
                                </p:cTn>
                              </p:par>
                            </p:childTnLst>
                          </p:cTn>
                        </p:par>
                      </p:childTnLst>
                    </p:cTn>
                  </p:par>
                </p:childTnLst>
              </p:cTn>
              <p:nextCondLst>
                <p:cond evt="onClick" delay="0">
                  <p:tgtEl>
                    <p:spTgt spid="61"/>
                  </p:tgtEl>
                </p:cond>
              </p:nextCondLst>
            </p:seq>
            <p:seq concurrent="1" nextAc="seek">
              <p:cTn id="66" restart="whenNotActive" fill="hold" evtFilter="cancelBubble" nodeType="interactiveSeq">
                <p:stCondLst>
                  <p:cond evt="onClick" delay="0">
                    <p:tgtEl>
                      <p:spTgt spid="62"/>
                    </p:tgtEl>
                  </p:cond>
                </p:stCondLst>
                <p:endSync evt="end" delay="0">
                  <p:rtn val="all"/>
                </p:endSync>
                <p:childTnLst>
                  <p:par>
                    <p:cTn id="67" fill="hold">
                      <p:stCondLst>
                        <p:cond delay="0"/>
                      </p:stCondLst>
                      <p:childTnLst>
                        <p:par>
                          <p:cTn id="68" fill="hold">
                            <p:stCondLst>
                              <p:cond delay="0"/>
                            </p:stCondLst>
                            <p:childTnLst>
                              <p:par>
                                <p:cTn id="69" presetID="1" presetClass="exit" presetSubtype="0" fill="hold" grpId="1" nodeType="withEffect">
                                  <p:stCondLst>
                                    <p:cond delay="0"/>
                                  </p:stCondLst>
                                  <p:childTnLst>
                                    <p:set>
                                      <p:cBhvr>
                                        <p:cTn id="70" dur="1" fill="hold">
                                          <p:stCondLst>
                                            <p:cond delay="0"/>
                                          </p:stCondLst>
                                        </p:cTn>
                                        <p:tgtEl>
                                          <p:spTgt spid="62"/>
                                        </p:tgtEl>
                                        <p:attrNameLst>
                                          <p:attrName>style.visibility</p:attrName>
                                        </p:attrNameLst>
                                      </p:cBhvr>
                                      <p:to>
                                        <p:strVal val="hidden"/>
                                      </p:to>
                                    </p:set>
                                  </p:childTnLst>
                                </p:cTn>
                              </p:par>
                            </p:childTnLst>
                          </p:cTn>
                        </p:par>
                      </p:childTnLst>
                    </p:cTn>
                  </p:par>
                </p:childTnLst>
              </p:cTn>
              <p:nextCondLst>
                <p:cond evt="onClick" delay="0">
                  <p:tgtEl>
                    <p:spTgt spid="62"/>
                  </p:tgtEl>
                </p:cond>
              </p:nextCondLst>
            </p:seq>
            <p:seq concurrent="1" nextAc="seek">
              <p:cTn id="71" restart="whenNotActive" fill="hold" evtFilter="cancelBubble" nodeType="interactiveSeq">
                <p:stCondLst>
                  <p:cond evt="onClick" delay="0">
                    <p:tgtEl>
                      <p:spTgt spid="64"/>
                    </p:tgtEl>
                  </p:cond>
                </p:stCondLst>
                <p:endSync evt="end" delay="0">
                  <p:rtn val="all"/>
                </p:endSync>
                <p:childTnLst>
                  <p:par>
                    <p:cTn id="72" fill="hold">
                      <p:stCondLst>
                        <p:cond delay="0"/>
                      </p:stCondLst>
                      <p:childTnLst>
                        <p:par>
                          <p:cTn id="73" fill="hold">
                            <p:stCondLst>
                              <p:cond delay="0"/>
                            </p:stCondLst>
                            <p:childTnLst>
                              <p:par>
                                <p:cTn id="74" presetID="31" presetClass="exit" presetSubtype="0" fill="hold" nodeType="withEffect">
                                  <p:stCondLst>
                                    <p:cond delay="0"/>
                                  </p:stCondLst>
                                  <p:childTnLst>
                                    <p:anim calcmode="lin" valueType="num">
                                      <p:cBhvr>
                                        <p:cTn id="75" dur="1000"/>
                                        <p:tgtEl>
                                          <p:spTgt spid="64"/>
                                        </p:tgtEl>
                                        <p:attrNameLst>
                                          <p:attrName>ppt_w</p:attrName>
                                        </p:attrNameLst>
                                      </p:cBhvr>
                                      <p:tavLst>
                                        <p:tav tm="0">
                                          <p:val>
                                            <p:strVal val="ppt_w"/>
                                          </p:val>
                                        </p:tav>
                                        <p:tav tm="100000">
                                          <p:val>
                                            <p:fltVal val="0"/>
                                          </p:val>
                                        </p:tav>
                                      </p:tavLst>
                                    </p:anim>
                                    <p:anim calcmode="lin" valueType="num">
                                      <p:cBhvr>
                                        <p:cTn id="76" dur="1000"/>
                                        <p:tgtEl>
                                          <p:spTgt spid="64"/>
                                        </p:tgtEl>
                                        <p:attrNameLst>
                                          <p:attrName>ppt_h</p:attrName>
                                        </p:attrNameLst>
                                      </p:cBhvr>
                                      <p:tavLst>
                                        <p:tav tm="0">
                                          <p:val>
                                            <p:strVal val="ppt_h"/>
                                          </p:val>
                                        </p:tav>
                                        <p:tav tm="100000">
                                          <p:val>
                                            <p:fltVal val="0"/>
                                          </p:val>
                                        </p:tav>
                                      </p:tavLst>
                                    </p:anim>
                                    <p:anim calcmode="lin" valueType="num">
                                      <p:cBhvr>
                                        <p:cTn id="77" dur="1000"/>
                                        <p:tgtEl>
                                          <p:spTgt spid="64"/>
                                        </p:tgtEl>
                                        <p:attrNameLst>
                                          <p:attrName>style.rotation</p:attrName>
                                        </p:attrNameLst>
                                      </p:cBhvr>
                                      <p:tavLst>
                                        <p:tav tm="0">
                                          <p:val>
                                            <p:fltVal val="0"/>
                                          </p:val>
                                        </p:tav>
                                        <p:tav tm="100000">
                                          <p:val>
                                            <p:fltVal val="90"/>
                                          </p:val>
                                        </p:tav>
                                      </p:tavLst>
                                    </p:anim>
                                    <p:animEffect transition="out" filter="fade">
                                      <p:cBhvr>
                                        <p:cTn id="78" dur="1000"/>
                                        <p:tgtEl>
                                          <p:spTgt spid="64"/>
                                        </p:tgtEl>
                                      </p:cBhvr>
                                    </p:animEffect>
                                    <p:set>
                                      <p:cBhvr>
                                        <p:cTn id="79" dur="1" fill="hold">
                                          <p:stCondLst>
                                            <p:cond delay="999"/>
                                          </p:stCondLst>
                                        </p:cTn>
                                        <p:tgtEl>
                                          <p:spTgt spid="64"/>
                                        </p:tgtEl>
                                        <p:attrNameLst>
                                          <p:attrName>style.visibility</p:attrName>
                                        </p:attrNameLst>
                                      </p:cBhvr>
                                      <p:to>
                                        <p:strVal val="hidden"/>
                                      </p:to>
                                    </p:set>
                                  </p:childTnLst>
                                </p:cTn>
                              </p:par>
                            </p:childTnLst>
                          </p:cTn>
                        </p:par>
                      </p:childTnLst>
                    </p:cTn>
                  </p:par>
                </p:childTnLst>
              </p:cTn>
              <p:nextCondLst>
                <p:cond evt="onClick" delay="0">
                  <p:tgtEl>
                    <p:spTgt spid="64"/>
                  </p:tgtEl>
                </p:cond>
              </p:nextCondLst>
            </p:seq>
            <p:seq concurrent="1" nextAc="seek">
              <p:cTn id="80" restart="whenNotActive" fill="hold" evtFilter="cancelBubble" nodeType="interactiveSeq">
                <p:stCondLst>
                  <p:cond evt="onClick" delay="0">
                    <p:tgtEl>
                      <p:spTgt spid="65"/>
                    </p:tgtEl>
                  </p:cond>
                </p:stCondLst>
                <p:endSync evt="end" delay="0">
                  <p:rtn val="all"/>
                </p:endSync>
                <p:childTnLst>
                  <p:par>
                    <p:cTn id="81" fill="hold">
                      <p:stCondLst>
                        <p:cond delay="0"/>
                      </p:stCondLst>
                      <p:childTnLst>
                        <p:par>
                          <p:cTn id="82" fill="hold">
                            <p:stCondLst>
                              <p:cond delay="0"/>
                            </p:stCondLst>
                            <p:childTnLst>
                              <p:par>
                                <p:cTn id="83" presetID="31" presetClass="exit" presetSubtype="0" fill="hold" nodeType="withEffect">
                                  <p:stCondLst>
                                    <p:cond delay="0"/>
                                  </p:stCondLst>
                                  <p:childTnLst>
                                    <p:anim calcmode="lin" valueType="num">
                                      <p:cBhvr>
                                        <p:cTn id="84" dur="1000"/>
                                        <p:tgtEl>
                                          <p:spTgt spid="65"/>
                                        </p:tgtEl>
                                        <p:attrNameLst>
                                          <p:attrName>ppt_w</p:attrName>
                                        </p:attrNameLst>
                                      </p:cBhvr>
                                      <p:tavLst>
                                        <p:tav tm="0">
                                          <p:val>
                                            <p:strVal val="ppt_w"/>
                                          </p:val>
                                        </p:tav>
                                        <p:tav tm="100000">
                                          <p:val>
                                            <p:fltVal val="0"/>
                                          </p:val>
                                        </p:tav>
                                      </p:tavLst>
                                    </p:anim>
                                    <p:anim calcmode="lin" valueType="num">
                                      <p:cBhvr>
                                        <p:cTn id="85" dur="1000"/>
                                        <p:tgtEl>
                                          <p:spTgt spid="65"/>
                                        </p:tgtEl>
                                        <p:attrNameLst>
                                          <p:attrName>ppt_h</p:attrName>
                                        </p:attrNameLst>
                                      </p:cBhvr>
                                      <p:tavLst>
                                        <p:tav tm="0">
                                          <p:val>
                                            <p:strVal val="ppt_h"/>
                                          </p:val>
                                        </p:tav>
                                        <p:tav tm="100000">
                                          <p:val>
                                            <p:fltVal val="0"/>
                                          </p:val>
                                        </p:tav>
                                      </p:tavLst>
                                    </p:anim>
                                    <p:anim calcmode="lin" valueType="num">
                                      <p:cBhvr>
                                        <p:cTn id="86" dur="1000"/>
                                        <p:tgtEl>
                                          <p:spTgt spid="65"/>
                                        </p:tgtEl>
                                        <p:attrNameLst>
                                          <p:attrName>style.rotation</p:attrName>
                                        </p:attrNameLst>
                                      </p:cBhvr>
                                      <p:tavLst>
                                        <p:tav tm="0">
                                          <p:val>
                                            <p:fltVal val="0"/>
                                          </p:val>
                                        </p:tav>
                                        <p:tav tm="100000">
                                          <p:val>
                                            <p:fltVal val="90"/>
                                          </p:val>
                                        </p:tav>
                                      </p:tavLst>
                                    </p:anim>
                                    <p:animEffect transition="out" filter="fade">
                                      <p:cBhvr>
                                        <p:cTn id="87" dur="1000"/>
                                        <p:tgtEl>
                                          <p:spTgt spid="65"/>
                                        </p:tgtEl>
                                      </p:cBhvr>
                                    </p:animEffect>
                                    <p:set>
                                      <p:cBhvr>
                                        <p:cTn id="88" dur="1" fill="hold">
                                          <p:stCondLst>
                                            <p:cond delay="999"/>
                                          </p:stCondLst>
                                        </p:cTn>
                                        <p:tgtEl>
                                          <p:spTgt spid="65"/>
                                        </p:tgtEl>
                                        <p:attrNameLst>
                                          <p:attrName>style.visibility</p:attrName>
                                        </p:attrNameLst>
                                      </p:cBhvr>
                                      <p:to>
                                        <p:strVal val="hidden"/>
                                      </p:to>
                                    </p:set>
                                  </p:childTnLst>
                                </p:cTn>
                              </p:par>
                            </p:childTnLst>
                          </p:cTn>
                        </p:par>
                      </p:childTnLst>
                    </p:cTn>
                  </p:par>
                </p:childTnLst>
              </p:cTn>
              <p:nextCondLst>
                <p:cond evt="onClick" delay="0">
                  <p:tgtEl>
                    <p:spTgt spid="65"/>
                  </p:tgtEl>
                </p:cond>
              </p:nextCondLst>
            </p:seq>
            <p:seq concurrent="1" nextAc="seek">
              <p:cTn id="89" restart="whenNotActive" fill="hold" evtFilter="cancelBubble" nodeType="interactiveSeq">
                <p:stCondLst>
                  <p:cond evt="onClick" delay="0">
                    <p:tgtEl>
                      <p:spTgt spid="66"/>
                    </p:tgtEl>
                  </p:cond>
                </p:stCondLst>
                <p:endSync evt="end" delay="0">
                  <p:rtn val="all"/>
                </p:endSync>
                <p:childTnLst>
                  <p:par>
                    <p:cTn id="90" fill="hold">
                      <p:stCondLst>
                        <p:cond delay="0"/>
                      </p:stCondLst>
                      <p:childTnLst>
                        <p:par>
                          <p:cTn id="91" fill="hold">
                            <p:stCondLst>
                              <p:cond delay="0"/>
                            </p:stCondLst>
                            <p:childTnLst>
                              <p:par>
                                <p:cTn id="92" presetID="31" presetClass="exit" presetSubtype="0" fill="hold" nodeType="withEffect">
                                  <p:stCondLst>
                                    <p:cond delay="0"/>
                                  </p:stCondLst>
                                  <p:childTnLst>
                                    <p:anim calcmode="lin" valueType="num">
                                      <p:cBhvr>
                                        <p:cTn id="93" dur="1000"/>
                                        <p:tgtEl>
                                          <p:spTgt spid="66"/>
                                        </p:tgtEl>
                                        <p:attrNameLst>
                                          <p:attrName>ppt_w</p:attrName>
                                        </p:attrNameLst>
                                      </p:cBhvr>
                                      <p:tavLst>
                                        <p:tav tm="0">
                                          <p:val>
                                            <p:strVal val="ppt_w"/>
                                          </p:val>
                                        </p:tav>
                                        <p:tav tm="100000">
                                          <p:val>
                                            <p:fltVal val="0"/>
                                          </p:val>
                                        </p:tav>
                                      </p:tavLst>
                                    </p:anim>
                                    <p:anim calcmode="lin" valueType="num">
                                      <p:cBhvr>
                                        <p:cTn id="94" dur="1000"/>
                                        <p:tgtEl>
                                          <p:spTgt spid="66"/>
                                        </p:tgtEl>
                                        <p:attrNameLst>
                                          <p:attrName>ppt_h</p:attrName>
                                        </p:attrNameLst>
                                      </p:cBhvr>
                                      <p:tavLst>
                                        <p:tav tm="0">
                                          <p:val>
                                            <p:strVal val="ppt_h"/>
                                          </p:val>
                                        </p:tav>
                                        <p:tav tm="100000">
                                          <p:val>
                                            <p:fltVal val="0"/>
                                          </p:val>
                                        </p:tav>
                                      </p:tavLst>
                                    </p:anim>
                                    <p:anim calcmode="lin" valueType="num">
                                      <p:cBhvr>
                                        <p:cTn id="95" dur="1000"/>
                                        <p:tgtEl>
                                          <p:spTgt spid="66"/>
                                        </p:tgtEl>
                                        <p:attrNameLst>
                                          <p:attrName>style.rotation</p:attrName>
                                        </p:attrNameLst>
                                      </p:cBhvr>
                                      <p:tavLst>
                                        <p:tav tm="0">
                                          <p:val>
                                            <p:fltVal val="0"/>
                                          </p:val>
                                        </p:tav>
                                        <p:tav tm="100000">
                                          <p:val>
                                            <p:fltVal val="90"/>
                                          </p:val>
                                        </p:tav>
                                      </p:tavLst>
                                    </p:anim>
                                    <p:animEffect transition="out" filter="fade">
                                      <p:cBhvr>
                                        <p:cTn id="96" dur="1000"/>
                                        <p:tgtEl>
                                          <p:spTgt spid="66"/>
                                        </p:tgtEl>
                                      </p:cBhvr>
                                    </p:animEffect>
                                    <p:set>
                                      <p:cBhvr>
                                        <p:cTn id="97" dur="1" fill="hold">
                                          <p:stCondLst>
                                            <p:cond delay="999"/>
                                          </p:stCondLst>
                                        </p:cTn>
                                        <p:tgtEl>
                                          <p:spTgt spid="66"/>
                                        </p:tgtEl>
                                        <p:attrNameLst>
                                          <p:attrName>style.visibility</p:attrName>
                                        </p:attrNameLst>
                                      </p:cBhvr>
                                      <p:to>
                                        <p:strVal val="hidden"/>
                                      </p:to>
                                    </p:set>
                                  </p:childTnLst>
                                </p:cTn>
                              </p:par>
                            </p:childTnLst>
                          </p:cTn>
                        </p:par>
                      </p:childTnLst>
                    </p:cTn>
                  </p:par>
                </p:childTnLst>
              </p:cTn>
              <p:nextCondLst>
                <p:cond evt="onClick" delay="0">
                  <p:tgtEl>
                    <p:spTgt spid="66"/>
                  </p:tgtEl>
                </p:cond>
              </p:nextCondLst>
            </p:seq>
            <p:seq concurrent="1" nextAc="seek">
              <p:cTn id="98" restart="whenNotActive" fill="hold" evtFilter="cancelBubble" nodeType="interactiveSeq">
                <p:stCondLst>
                  <p:cond evt="onClick" delay="0">
                    <p:tgtEl>
                      <p:spTgt spid="67"/>
                    </p:tgtEl>
                  </p:cond>
                </p:stCondLst>
                <p:endSync evt="end" delay="0">
                  <p:rtn val="all"/>
                </p:endSync>
                <p:childTnLst>
                  <p:par>
                    <p:cTn id="99" fill="hold">
                      <p:stCondLst>
                        <p:cond delay="0"/>
                      </p:stCondLst>
                      <p:childTnLst>
                        <p:par>
                          <p:cTn id="100" fill="hold">
                            <p:stCondLst>
                              <p:cond delay="0"/>
                            </p:stCondLst>
                            <p:childTnLst>
                              <p:par>
                                <p:cTn id="101" presetID="31" presetClass="exit" presetSubtype="0" fill="hold" nodeType="withEffect">
                                  <p:stCondLst>
                                    <p:cond delay="0"/>
                                  </p:stCondLst>
                                  <p:childTnLst>
                                    <p:anim calcmode="lin" valueType="num">
                                      <p:cBhvr>
                                        <p:cTn id="102" dur="1000"/>
                                        <p:tgtEl>
                                          <p:spTgt spid="67"/>
                                        </p:tgtEl>
                                        <p:attrNameLst>
                                          <p:attrName>ppt_w</p:attrName>
                                        </p:attrNameLst>
                                      </p:cBhvr>
                                      <p:tavLst>
                                        <p:tav tm="0">
                                          <p:val>
                                            <p:strVal val="ppt_w"/>
                                          </p:val>
                                        </p:tav>
                                        <p:tav tm="100000">
                                          <p:val>
                                            <p:fltVal val="0"/>
                                          </p:val>
                                        </p:tav>
                                      </p:tavLst>
                                    </p:anim>
                                    <p:anim calcmode="lin" valueType="num">
                                      <p:cBhvr>
                                        <p:cTn id="103" dur="1000"/>
                                        <p:tgtEl>
                                          <p:spTgt spid="67"/>
                                        </p:tgtEl>
                                        <p:attrNameLst>
                                          <p:attrName>ppt_h</p:attrName>
                                        </p:attrNameLst>
                                      </p:cBhvr>
                                      <p:tavLst>
                                        <p:tav tm="0">
                                          <p:val>
                                            <p:strVal val="ppt_h"/>
                                          </p:val>
                                        </p:tav>
                                        <p:tav tm="100000">
                                          <p:val>
                                            <p:fltVal val="0"/>
                                          </p:val>
                                        </p:tav>
                                      </p:tavLst>
                                    </p:anim>
                                    <p:anim calcmode="lin" valueType="num">
                                      <p:cBhvr>
                                        <p:cTn id="104" dur="1000"/>
                                        <p:tgtEl>
                                          <p:spTgt spid="67"/>
                                        </p:tgtEl>
                                        <p:attrNameLst>
                                          <p:attrName>style.rotation</p:attrName>
                                        </p:attrNameLst>
                                      </p:cBhvr>
                                      <p:tavLst>
                                        <p:tav tm="0">
                                          <p:val>
                                            <p:fltVal val="0"/>
                                          </p:val>
                                        </p:tav>
                                        <p:tav tm="100000">
                                          <p:val>
                                            <p:fltVal val="90"/>
                                          </p:val>
                                        </p:tav>
                                      </p:tavLst>
                                    </p:anim>
                                    <p:animEffect transition="out" filter="fade">
                                      <p:cBhvr>
                                        <p:cTn id="105" dur="1000"/>
                                        <p:tgtEl>
                                          <p:spTgt spid="67"/>
                                        </p:tgtEl>
                                      </p:cBhvr>
                                    </p:animEffect>
                                    <p:set>
                                      <p:cBhvr>
                                        <p:cTn id="106" dur="1" fill="hold">
                                          <p:stCondLst>
                                            <p:cond delay="999"/>
                                          </p:stCondLst>
                                        </p:cTn>
                                        <p:tgtEl>
                                          <p:spTgt spid="67"/>
                                        </p:tgtEl>
                                        <p:attrNameLst>
                                          <p:attrName>style.visibility</p:attrName>
                                        </p:attrNameLst>
                                      </p:cBhvr>
                                      <p:to>
                                        <p:strVal val="hidden"/>
                                      </p:to>
                                    </p:set>
                                  </p:childTnLst>
                                </p:cTn>
                              </p:par>
                            </p:childTnLst>
                          </p:cTn>
                        </p:par>
                      </p:childTnLst>
                    </p:cTn>
                  </p:par>
                </p:childTnLst>
              </p:cTn>
              <p:nextCondLst>
                <p:cond evt="onClick" delay="0">
                  <p:tgtEl>
                    <p:spTgt spid="67"/>
                  </p:tgtEl>
                </p:cond>
              </p:nextCondLst>
            </p:seq>
            <p:seq concurrent="1" nextAc="seek">
              <p:cTn id="107" restart="whenNotActive" fill="hold" evtFilter="cancelBubble" nodeType="interactiveSeq">
                <p:stCondLst>
                  <p:cond evt="onClick" delay="0">
                    <p:tgtEl>
                      <p:spTgt spid="68"/>
                    </p:tgtEl>
                  </p:cond>
                </p:stCondLst>
                <p:endSync evt="end" delay="0">
                  <p:rtn val="all"/>
                </p:endSync>
                <p:childTnLst>
                  <p:par>
                    <p:cTn id="108" fill="hold">
                      <p:stCondLst>
                        <p:cond delay="0"/>
                      </p:stCondLst>
                      <p:childTnLst>
                        <p:par>
                          <p:cTn id="109" fill="hold">
                            <p:stCondLst>
                              <p:cond delay="0"/>
                            </p:stCondLst>
                            <p:childTnLst>
                              <p:par>
                                <p:cTn id="110" presetID="31" presetClass="exit" presetSubtype="0" fill="hold" nodeType="withEffect">
                                  <p:stCondLst>
                                    <p:cond delay="0"/>
                                  </p:stCondLst>
                                  <p:childTnLst>
                                    <p:anim calcmode="lin" valueType="num">
                                      <p:cBhvr>
                                        <p:cTn id="111" dur="1000"/>
                                        <p:tgtEl>
                                          <p:spTgt spid="68"/>
                                        </p:tgtEl>
                                        <p:attrNameLst>
                                          <p:attrName>ppt_w</p:attrName>
                                        </p:attrNameLst>
                                      </p:cBhvr>
                                      <p:tavLst>
                                        <p:tav tm="0">
                                          <p:val>
                                            <p:strVal val="ppt_w"/>
                                          </p:val>
                                        </p:tav>
                                        <p:tav tm="100000">
                                          <p:val>
                                            <p:fltVal val="0"/>
                                          </p:val>
                                        </p:tav>
                                      </p:tavLst>
                                    </p:anim>
                                    <p:anim calcmode="lin" valueType="num">
                                      <p:cBhvr>
                                        <p:cTn id="112" dur="1000"/>
                                        <p:tgtEl>
                                          <p:spTgt spid="68"/>
                                        </p:tgtEl>
                                        <p:attrNameLst>
                                          <p:attrName>ppt_h</p:attrName>
                                        </p:attrNameLst>
                                      </p:cBhvr>
                                      <p:tavLst>
                                        <p:tav tm="0">
                                          <p:val>
                                            <p:strVal val="ppt_h"/>
                                          </p:val>
                                        </p:tav>
                                        <p:tav tm="100000">
                                          <p:val>
                                            <p:fltVal val="0"/>
                                          </p:val>
                                        </p:tav>
                                      </p:tavLst>
                                    </p:anim>
                                    <p:anim calcmode="lin" valueType="num">
                                      <p:cBhvr>
                                        <p:cTn id="113" dur="1000"/>
                                        <p:tgtEl>
                                          <p:spTgt spid="68"/>
                                        </p:tgtEl>
                                        <p:attrNameLst>
                                          <p:attrName>style.rotation</p:attrName>
                                        </p:attrNameLst>
                                      </p:cBhvr>
                                      <p:tavLst>
                                        <p:tav tm="0">
                                          <p:val>
                                            <p:fltVal val="0"/>
                                          </p:val>
                                        </p:tav>
                                        <p:tav tm="100000">
                                          <p:val>
                                            <p:fltVal val="90"/>
                                          </p:val>
                                        </p:tav>
                                      </p:tavLst>
                                    </p:anim>
                                    <p:animEffect transition="out" filter="fade">
                                      <p:cBhvr>
                                        <p:cTn id="114" dur="1000"/>
                                        <p:tgtEl>
                                          <p:spTgt spid="68"/>
                                        </p:tgtEl>
                                      </p:cBhvr>
                                    </p:animEffect>
                                    <p:set>
                                      <p:cBhvr>
                                        <p:cTn id="115" dur="1" fill="hold">
                                          <p:stCondLst>
                                            <p:cond delay="999"/>
                                          </p:stCondLst>
                                        </p:cTn>
                                        <p:tgtEl>
                                          <p:spTgt spid="68"/>
                                        </p:tgtEl>
                                        <p:attrNameLst>
                                          <p:attrName>style.visibility</p:attrName>
                                        </p:attrNameLst>
                                      </p:cBhvr>
                                      <p:to>
                                        <p:strVal val="hidden"/>
                                      </p:to>
                                    </p:set>
                                  </p:childTnLst>
                                </p:cTn>
                              </p:par>
                            </p:childTnLst>
                          </p:cTn>
                        </p:par>
                      </p:childTnLst>
                    </p:cTn>
                  </p:par>
                </p:childTnLst>
              </p:cTn>
              <p:nextCondLst>
                <p:cond evt="onClick" delay="0">
                  <p:tgtEl>
                    <p:spTgt spid="68"/>
                  </p:tgtEl>
                </p:cond>
              </p:nextCondLst>
            </p:seq>
            <p:seq concurrent="1" nextAc="seek">
              <p:cTn id="116" restart="whenNotActive" fill="hold" evtFilter="cancelBubble" nodeType="interactiveSeq">
                <p:stCondLst>
                  <p:cond evt="onClick" delay="0">
                    <p:tgtEl>
                      <p:spTgt spid="69"/>
                    </p:tgtEl>
                  </p:cond>
                </p:stCondLst>
                <p:endSync evt="end" delay="0">
                  <p:rtn val="all"/>
                </p:endSync>
                <p:childTnLst>
                  <p:par>
                    <p:cTn id="117" fill="hold">
                      <p:stCondLst>
                        <p:cond delay="0"/>
                      </p:stCondLst>
                      <p:childTnLst>
                        <p:par>
                          <p:cTn id="118" fill="hold">
                            <p:stCondLst>
                              <p:cond delay="0"/>
                            </p:stCondLst>
                            <p:childTnLst>
                              <p:par>
                                <p:cTn id="119" presetID="31" presetClass="exit" presetSubtype="0" fill="hold" nodeType="withEffect">
                                  <p:stCondLst>
                                    <p:cond delay="0"/>
                                  </p:stCondLst>
                                  <p:childTnLst>
                                    <p:anim calcmode="lin" valueType="num">
                                      <p:cBhvr>
                                        <p:cTn id="120" dur="1000"/>
                                        <p:tgtEl>
                                          <p:spTgt spid="69"/>
                                        </p:tgtEl>
                                        <p:attrNameLst>
                                          <p:attrName>ppt_w</p:attrName>
                                        </p:attrNameLst>
                                      </p:cBhvr>
                                      <p:tavLst>
                                        <p:tav tm="0">
                                          <p:val>
                                            <p:strVal val="ppt_w"/>
                                          </p:val>
                                        </p:tav>
                                        <p:tav tm="100000">
                                          <p:val>
                                            <p:fltVal val="0"/>
                                          </p:val>
                                        </p:tav>
                                      </p:tavLst>
                                    </p:anim>
                                    <p:anim calcmode="lin" valueType="num">
                                      <p:cBhvr>
                                        <p:cTn id="121" dur="1000"/>
                                        <p:tgtEl>
                                          <p:spTgt spid="69"/>
                                        </p:tgtEl>
                                        <p:attrNameLst>
                                          <p:attrName>ppt_h</p:attrName>
                                        </p:attrNameLst>
                                      </p:cBhvr>
                                      <p:tavLst>
                                        <p:tav tm="0">
                                          <p:val>
                                            <p:strVal val="ppt_h"/>
                                          </p:val>
                                        </p:tav>
                                        <p:tav tm="100000">
                                          <p:val>
                                            <p:fltVal val="0"/>
                                          </p:val>
                                        </p:tav>
                                      </p:tavLst>
                                    </p:anim>
                                    <p:anim calcmode="lin" valueType="num">
                                      <p:cBhvr>
                                        <p:cTn id="122" dur="1000"/>
                                        <p:tgtEl>
                                          <p:spTgt spid="69"/>
                                        </p:tgtEl>
                                        <p:attrNameLst>
                                          <p:attrName>style.rotation</p:attrName>
                                        </p:attrNameLst>
                                      </p:cBhvr>
                                      <p:tavLst>
                                        <p:tav tm="0">
                                          <p:val>
                                            <p:fltVal val="0"/>
                                          </p:val>
                                        </p:tav>
                                        <p:tav tm="100000">
                                          <p:val>
                                            <p:fltVal val="90"/>
                                          </p:val>
                                        </p:tav>
                                      </p:tavLst>
                                    </p:anim>
                                    <p:animEffect transition="out" filter="fade">
                                      <p:cBhvr>
                                        <p:cTn id="123" dur="1000"/>
                                        <p:tgtEl>
                                          <p:spTgt spid="69"/>
                                        </p:tgtEl>
                                      </p:cBhvr>
                                    </p:animEffect>
                                    <p:set>
                                      <p:cBhvr>
                                        <p:cTn id="124" dur="1" fill="hold">
                                          <p:stCondLst>
                                            <p:cond delay="999"/>
                                          </p:stCondLst>
                                        </p:cTn>
                                        <p:tgtEl>
                                          <p:spTgt spid="69"/>
                                        </p:tgtEl>
                                        <p:attrNameLst>
                                          <p:attrName>style.visibility</p:attrName>
                                        </p:attrNameLst>
                                      </p:cBhvr>
                                      <p:to>
                                        <p:strVal val="hidden"/>
                                      </p:to>
                                    </p:set>
                                  </p:childTnLst>
                                </p:cTn>
                              </p:par>
                            </p:childTnLst>
                          </p:cTn>
                        </p:par>
                      </p:childTnLst>
                    </p:cTn>
                  </p:par>
                </p:childTnLst>
              </p:cTn>
              <p:nextCondLst>
                <p:cond evt="onClick" delay="0">
                  <p:tgtEl>
                    <p:spTgt spid="69"/>
                  </p:tgtEl>
                </p:cond>
              </p:nextCondLst>
            </p:seq>
            <p:seq concurrent="1" nextAc="seek">
              <p:cTn id="125" restart="whenNotActive" fill="hold" evtFilter="cancelBubble" nodeType="interactiveSeq">
                <p:stCondLst>
                  <p:cond evt="onClick" delay="0">
                    <p:tgtEl>
                      <p:spTgt spid="70"/>
                    </p:tgtEl>
                  </p:cond>
                </p:stCondLst>
                <p:endSync evt="end" delay="0">
                  <p:rtn val="all"/>
                </p:endSync>
                <p:childTnLst>
                  <p:par>
                    <p:cTn id="126" fill="hold">
                      <p:stCondLst>
                        <p:cond delay="0"/>
                      </p:stCondLst>
                      <p:childTnLst>
                        <p:par>
                          <p:cTn id="127" fill="hold">
                            <p:stCondLst>
                              <p:cond delay="0"/>
                            </p:stCondLst>
                            <p:childTnLst>
                              <p:par>
                                <p:cTn id="128" presetID="31" presetClass="exit" presetSubtype="0" fill="hold" nodeType="withEffect">
                                  <p:stCondLst>
                                    <p:cond delay="0"/>
                                  </p:stCondLst>
                                  <p:childTnLst>
                                    <p:anim calcmode="lin" valueType="num">
                                      <p:cBhvr>
                                        <p:cTn id="129" dur="1000"/>
                                        <p:tgtEl>
                                          <p:spTgt spid="70"/>
                                        </p:tgtEl>
                                        <p:attrNameLst>
                                          <p:attrName>ppt_w</p:attrName>
                                        </p:attrNameLst>
                                      </p:cBhvr>
                                      <p:tavLst>
                                        <p:tav tm="0">
                                          <p:val>
                                            <p:strVal val="ppt_w"/>
                                          </p:val>
                                        </p:tav>
                                        <p:tav tm="100000">
                                          <p:val>
                                            <p:fltVal val="0"/>
                                          </p:val>
                                        </p:tav>
                                      </p:tavLst>
                                    </p:anim>
                                    <p:anim calcmode="lin" valueType="num">
                                      <p:cBhvr>
                                        <p:cTn id="130" dur="1000"/>
                                        <p:tgtEl>
                                          <p:spTgt spid="70"/>
                                        </p:tgtEl>
                                        <p:attrNameLst>
                                          <p:attrName>ppt_h</p:attrName>
                                        </p:attrNameLst>
                                      </p:cBhvr>
                                      <p:tavLst>
                                        <p:tav tm="0">
                                          <p:val>
                                            <p:strVal val="ppt_h"/>
                                          </p:val>
                                        </p:tav>
                                        <p:tav tm="100000">
                                          <p:val>
                                            <p:fltVal val="0"/>
                                          </p:val>
                                        </p:tav>
                                      </p:tavLst>
                                    </p:anim>
                                    <p:anim calcmode="lin" valueType="num">
                                      <p:cBhvr>
                                        <p:cTn id="131" dur="1000"/>
                                        <p:tgtEl>
                                          <p:spTgt spid="70"/>
                                        </p:tgtEl>
                                        <p:attrNameLst>
                                          <p:attrName>style.rotation</p:attrName>
                                        </p:attrNameLst>
                                      </p:cBhvr>
                                      <p:tavLst>
                                        <p:tav tm="0">
                                          <p:val>
                                            <p:fltVal val="0"/>
                                          </p:val>
                                        </p:tav>
                                        <p:tav tm="100000">
                                          <p:val>
                                            <p:fltVal val="90"/>
                                          </p:val>
                                        </p:tav>
                                      </p:tavLst>
                                    </p:anim>
                                    <p:animEffect transition="out" filter="fade">
                                      <p:cBhvr>
                                        <p:cTn id="132" dur="1000"/>
                                        <p:tgtEl>
                                          <p:spTgt spid="70"/>
                                        </p:tgtEl>
                                      </p:cBhvr>
                                    </p:animEffect>
                                    <p:set>
                                      <p:cBhvr>
                                        <p:cTn id="133" dur="1" fill="hold">
                                          <p:stCondLst>
                                            <p:cond delay="999"/>
                                          </p:stCondLst>
                                        </p:cTn>
                                        <p:tgtEl>
                                          <p:spTgt spid="70"/>
                                        </p:tgtEl>
                                        <p:attrNameLst>
                                          <p:attrName>style.visibility</p:attrName>
                                        </p:attrNameLst>
                                      </p:cBhvr>
                                      <p:to>
                                        <p:strVal val="hidden"/>
                                      </p:to>
                                    </p:set>
                                  </p:childTnLst>
                                </p:cTn>
                              </p:par>
                            </p:childTnLst>
                          </p:cTn>
                        </p:par>
                      </p:childTnLst>
                    </p:cTn>
                  </p:par>
                </p:childTnLst>
              </p:cTn>
              <p:nextCondLst>
                <p:cond evt="onClick" delay="0">
                  <p:tgtEl>
                    <p:spTgt spid="70"/>
                  </p:tgtEl>
                </p:cond>
              </p:nextCondLst>
            </p:seq>
            <p:seq concurrent="1" nextAc="seek">
              <p:cTn id="134" restart="whenNotActive" fill="hold" evtFilter="cancelBubble" nodeType="interactiveSeq">
                <p:stCondLst>
                  <p:cond evt="onClick" delay="0">
                    <p:tgtEl>
                      <p:spTgt spid="71"/>
                    </p:tgtEl>
                  </p:cond>
                </p:stCondLst>
                <p:endSync evt="end" delay="0">
                  <p:rtn val="all"/>
                </p:endSync>
                <p:childTnLst>
                  <p:par>
                    <p:cTn id="135" fill="hold">
                      <p:stCondLst>
                        <p:cond delay="0"/>
                      </p:stCondLst>
                      <p:childTnLst>
                        <p:par>
                          <p:cTn id="136" fill="hold">
                            <p:stCondLst>
                              <p:cond delay="0"/>
                            </p:stCondLst>
                            <p:childTnLst>
                              <p:par>
                                <p:cTn id="137" presetID="31" presetClass="exit" presetSubtype="0" fill="hold" nodeType="withEffect">
                                  <p:stCondLst>
                                    <p:cond delay="0"/>
                                  </p:stCondLst>
                                  <p:childTnLst>
                                    <p:anim calcmode="lin" valueType="num">
                                      <p:cBhvr>
                                        <p:cTn id="138" dur="1000"/>
                                        <p:tgtEl>
                                          <p:spTgt spid="71"/>
                                        </p:tgtEl>
                                        <p:attrNameLst>
                                          <p:attrName>ppt_w</p:attrName>
                                        </p:attrNameLst>
                                      </p:cBhvr>
                                      <p:tavLst>
                                        <p:tav tm="0">
                                          <p:val>
                                            <p:strVal val="ppt_w"/>
                                          </p:val>
                                        </p:tav>
                                        <p:tav tm="100000">
                                          <p:val>
                                            <p:fltVal val="0"/>
                                          </p:val>
                                        </p:tav>
                                      </p:tavLst>
                                    </p:anim>
                                    <p:anim calcmode="lin" valueType="num">
                                      <p:cBhvr>
                                        <p:cTn id="139" dur="1000"/>
                                        <p:tgtEl>
                                          <p:spTgt spid="71"/>
                                        </p:tgtEl>
                                        <p:attrNameLst>
                                          <p:attrName>ppt_h</p:attrName>
                                        </p:attrNameLst>
                                      </p:cBhvr>
                                      <p:tavLst>
                                        <p:tav tm="0">
                                          <p:val>
                                            <p:strVal val="ppt_h"/>
                                          </p:val>
                                        </p:tav>
                                        <p:tav tm="100000">
                                          <p:val>
                                            <p:fltVal val="0"/>
                                          </p:val>
                                        </p:tav>
                                      </p:tavLst>
                                    </p:anim>
                                    <p:anim calcmode="lin" valueType="num">
                                      <p:cBhvr>
                                        <p:cTn id="140" dur="1000"/>
                                        <p:tgtEl>
                                          <p:spTgt spid="71"/>
                                        </p:tgtEl>
                                        <p:attrNameLst>
                                          <p:attrName>style.rotation</p:attrName>
                                        </p:attrNameLst>
                                      </p:cBhvr>
                                      <p:tavLst>
                                        <p:tav tm="0">
                                          <p:val>
                                            <p:fltVal val="0"/>
                                          </p:val>
                                        </p:tav>
                                        <p:tav tm="100000">
                                          <p:val>
                                            <p:fltVal val="90"/>
                                          </p:val>
                                        </p:tav>
                                      </p:tavLst>
                                    </p:anim>
                                    <p:animEffect transition="out" filter="fade">
                                      <p:cBhvr>
                                        <p:cTn id="141" dur="1000"/>
                                        <p:tgtEl>
                                          <p:spTgt spid="71"/>
                                        </p:tgtEl>
                                      </p:cBhvr>
                                    </p:animEffect>
                                    <p:set>
                                      <p:cBhvr>
                                        <p:cTn id="142" dur="1" fill="hold">
                                          <p:stCondLst>
                                            <p:cond delay="999"/>
                                          </p:stCondLst>
                                        </p:cTn>
                                        <p:tgtEl>
                                          <p:spTgt spid="71"/>
                                        </p:tgtEl>
                                        <p:attrNameLst>
                                          <p:attrName>style.visibility</p:attrName>
                                        </p:attrNameLst>
                                      </p:cBhvr>
                                      <p:to>
                                        <p:strVal val="hidden"/>
                                      </p:to>
                                    </p:set>
                                  </p:childTnLst>
                                </p:cTn>
                              </p:par>
                            </p:childTnLst>
                          </p:cTn>
                        </p:par>
                      </p:childTnLst>
                    </p:cTn>
                  </p:par>
                </p:childTnLst>
              </p:cTn>
              <p:nextCondLst>
                <p:cond evt="onClick" delay="0">
                  <p:tgtEl>
                    <p:spTgt spid="71"/>
                  </p:tgtEl>
                </p:cond>
              </p:nextCondLst>
            </p:seq>
            <p:seq concurrent="1" nextAc="seek">
              <p:cTn id="143" restart="whenNotActive" fill="hold" evtFilter="cancelBubble" nodeType="interactiveSeq">
                <p:stCondLst>
                  <p:cond evt="onClick" delay="0">
                    <p:tgtEl>
                      <p:spTgt spid="72"/>
                    </p:tgtEl>
                  </p:cond>
                </p:stCondLst>
                <p:endSync evt="end" delay="0">
                  <p:rtn val="all"/>
                </p:endSync>
                <p:childTnLst>
                  <p:par>
                    <p:cTn id="144" fill="hold">
                      <p:stCondLst>
                        <p:cond delay="0"/>
                      </p:stCondLst>
                      <p:childTnLst>
                        <p:par>
                          <p:cTn id="145" fill="hold">
                            <p:stCondLst>
                              <p:cond delay="0"/>
                            </p:stCondLst>
                            <p:childTnLst>
                              <p:par>
                                <p:cTn id="146" presetID="31" presetClass="exit" presetSubtype="0" fill="hold" nodeType="withEffect">
                                  <p:stCondLst>
                                    <p:cond delay="0"/>
                                  </p:stCondLst>
                                  <p:childTnLst>
                                    <p:anim calcmode="lin" valueType="num">
                                      <p:cBhvr>
                                        <p:cTn id="147" dur="1000"/>
                                        <p:tgtEl>
                                          <p:spTgt spid="72"/>
                                        </p:tgtEl>
                                        <p:attrNameLst>
                                          <p:attrName>ppt_w</p:attrName>
                                        </p:attrNameLst>
                                      </p:cBhvr>
                                      <p:tavLst>
                                        <p:tav tm="0">
                                          <p:val>
                                            <p:strVal val="ppt_w"/>
                                          </p:val>
                                        </p:tav>
                                        <p:tav tm="100000">
                                          <p:val>
                                            <p:fltVal val="0"/>
                                          </p:val>
                                        </p:tav>
                                      </p:tavLst>
                                    </p:anim>
                                    <p:anim calcmode="lin" valueType="num">
                                      <p:cBhvr>
                                        <p:cTn id="148" dur="1000"/>
                                        <p:tgtEl>
                                          <p:spTgt spid="72"/>
                                        </p:tgtEl>
                                        <p:attrNameLst>
                                          <p:attrName>ppt_h</p:attrName>
                                        </p:attrNameLst>
                                      </p:cBhvr>
                                      <p:tavLst>
                                        <p:tav tm="0">
                                          <p:val>
                                            <p:strVal val="ppt_h"/>
                                          </p:val>
                                        </p:tav>
                                        <p:tav tm="100000">
                                          <p:val>
                                            <p:fltVal val="0"/>
                                          </p:val>
                                        </p:tav>
                                      </p:tavLst>
                                    </p:anim>
                                    <p:anim calcmode="lin" valueType="num">
                                      <p:cBhvr>
                                        <p:cTn id="149" dur="1000"/>
                                        <p:tgtEl>
                                          <p:spTgt spid="72"/>
                                        </p:tgtEl>
                                        <p:attrNameLst>
                                          <p:attrName>style.rotation</p:attrName>
                                        </p:attrNameLst>
                                      </p:cBhvr>
                                      <p:tavLst>
                                        <p:tav tm="0">
                                          <p:val>
                                            <p:fltVal val="0"/>
                                          </p:val>
                                        </p:tav>
                                        <p:tav tm="100000">
                                          <p:val>
                                            <p:fltVal val="90"/>
                                          </p:val>
                                        </p:tav>
                                      </p:tavLst>
                                    </p:anim>
                                    <p:animEffect transition="out" filter="fade">
                                      <p:cBhvr>
                                        <p:cTn id="150" dur="1000"/>
                                        <p:tgtEl>
                                          <p:spTgt spid="72"/>
                                        </p:tgtEl>
                                      </p:cBhvr>
                                    </p:animEffect>
                                    <p:set>
                                      <p:cBhvr>
                                        <p:cTn id="151" dur="1" fill="hold">
                                          <p:stCondLst>
                                            <p:cond delay="999"/>
                                          </p:stCondLst>
                                        </p:cTn>
                                        <p:tgtEl>
                                          <p:spTgt spid="72"/>
                                        </p:tgtEl>
                                        <p:attrNameLst>
                                          <p:attrName>style.visibility</p:attrName>
                                        </p:attrNameLst>
                                      </p:cBhvr>
                                      <p:to>
                                        <p:strVal val="hidden"/>
                                      </p:to>
                                    </p:set>
                                  </p:childTnLst>
                                </p:cTn>
                              </p:par>
                            </p:childTnLst>
                          </p:cTn>
                        </p:par>
                      </p:childTnLst>
                    </p:cTn>
                  </p:par>
                </p:childTnLst>
              </p:cTn>
              <p:nextCondLst>
                <p:cond evt="onClick" delay="0">
                  <p:tgtEl>
                    <p:spTgt spid="72"/>
                  </p:tgtEl>
                </p:cond>
              </p:nextCondLst>
            </p:seq>
            <p:seq concurrent="1" nextAc="seek">
              <p:cTn id="152" restart="whenNotActive" fill="hold" evtFilter="cancelBubble" nodeType="interactiveSeq">
                <p:stCondLst>
                  <p:cond evt="onClick" delay="0">
                    <p:tgtEl>
                      <p:spTgt spid="73"/>
                    </p:tgtEl>
                  </p:cond>
                </p:stCondLst>
                <p:endSync evt="end" delay="0">
                  <p:rtn val="all"/>
                </p:endSync>
                <p:childTnLst>
                  <p:par>
                    <p:cTn id="153" fill="hold">
                      <p:stCondLst>
                        <p:cond delay="0"/>
                      </p:stCondLst>
                      <p:childTnLst>
                        <p:par>
                          <p:cTn id="154" fill="hold">
                            <p:stCondLst>
                              <p:cond delay="0"/>
                            </p:stCondLst>
                            <p:childTnLst>
                              <p:par>
                                <p:cTn id="155" presetID="31" presetClass="exit" presetSubtype="0" fill="hold" nodeType="withEffect">
                                  <p:stCondLst>
                                    <p:cond delay="0"/>
                                  </p:stCondLst>
                                  <p:childTnLst>
                                    <p:anim calcmode="lin" valueType="num">
                                      <p:cBhvr>
                                        <p:cTn id="156" dur="1000"/>
                                        <p:tgtEl>
                                          <p:spTgt spid="73"/>
                                        </p:tgtEl>
                                        <p:attrNameLst>
                                          <p:attrName>ppt_w</p:attrName>
                                        </p:attrNameLst>
                                      </p:cBhvr>
                                      <p:tavLst>
                                        <p:tav tm="0">
                                          <p:val>
                                            <p:strVal val="ppt_w"/>
                                          </p:val>
                                        </p:tav>
                                        <p:tav tm="100000">
                                          <p:val>
                                            <p:fltVal val="0"/>
                                          </p:val>
                                        </p:tav>
                                      </p:tavLst>
                                    </p:anim>
                                    <p:anim calcmode="lin" valueType="num">
                                      <p:cBhvr>
                                        <p:cTn id="157" dur="1000"/>
                                        <p:tgtEl>
                                          <p:spTgt spid="73"/>
                                        </p:tgtEl>
                                        <p:attrNameLst>
                                          <p:attrName>ppt_h</p:attrName>
                                        </p:attrNameLst>
                                      </p:cBhvr>
                                      <p:tavLst>
                                        <p:tav tm="0">
                                          <p:val>
                                            <p:strVal val="ppt_h"/>
                                          </p:val>
                                        </p:tav>
                                        <p:tav tm="100000">
                                          <p:val>
                                            <p:fltVal val="0"/>
                                          </p:val>
                                        </p:tav>
                                      </p:tavLst>
                                    </p:anim>
                                    <p:anim calcmode="lin" valueType="num">
                                      <p:cBhvr>
                                        <p:cTn id="158" dur="1000"/>
                                        <p:tgtEl>
                                          <p:spTgt spid="73"/>
                                        </p:tgtEl>
                                        <p:attrNameLst>
                                          <p:attrName>style.rotation</p:attrName>
                                        </p:attrNameLst>
                                      </p:cBhvr>
                                      <p:tavLst>
                                        <p:tav tm="0">
                                          <p:val>
                                            <p:fltVal val="0"/>
                                          </p:val>
                                        </p:tav>
                                        <p:tav tm="100000">
                                          <p:val>
                                            <p:fltVal val="90"/>
                                          </p:val>
                                        </p:tav>
                                      </p:tavLst>
                                    </p:anim>
                                    <p:animEffect transition="out" filter="fade">
                                      <p:cBhvr>
                                        <p:cTn id="159" dur="1000"/>
                                        <p:tgtEl>
                                          <p:spTgt spid="73"/>
                                        </p:tgtEl>
                                      </p:cBhvr>
                                    </p:animEffect>
                                    <p:set>
                                      <p:cBhvr>
                                        <p:cTn id="160" dur="1" fill="hold">
                                          <p:stCondLst>
                                            <p:cond delay="999"/>
                                          </p:stCondLst>
                                        </p:cTn>
                                        <p:tgtEl>
                                          <p:spTgt spid="73"/>
                                        </p:tgtEl>
                                        <p:attrNameLst>
                                          <p:attrName>style.visibility</p:attrName>
                                        </p:attrNameLst>
                                      </p:cBhvr>
                                      <p:to>
                                        <p:strVal val="hidden"/>
                                      </p:to>
                                    </p:set>
                                  </p:childTnLst>
                                </p:cTn>
                              </p:par>
                            </p:childTnLst>
                          </p:cTn>
                        </p:par>
                      </p:childTnLst>
                    </p:cTn>
                  </p:par>
                </p:childTnLst>
              </p:cTn>
              <p:nextCondLst>
                <p:cond evt="onClick" delay="0">
                  <p:tgtEl>
                    <p:spTgt spid="73"/>
                  </p:tgtEl>
                </p:cond>
              </p:nextCondLst>
            </p:seq>
            <p:seq concurrent="1" nextAc="seek">
              <p:cTn id="161" restart="whenNotActive" fill="hold" evtFilter="cancelBubble" nodeType="interactiveSeq">
                <p:stCondLst>
                  <p:cond evt="onClick" delay="0">
                    <p:tgtEl>
                      <p:spTgt spid="75"/>
                    </p:tgtEl>
                  </p:cond>
                </p:stCondLst>
                <p:endSync evt="end" delay="0">
                  <p:rtn val="all"/>
                </p:endSync>
                <p:childTnLst>
                  <p:par>
                    <p:cTn id="162" fill="hold">
                      <p:stCondLst>
                        <p:cond delay="0"/>
                      </p:stCondLst>
                      <p:childTnLst>
                        <p:par>
                          <p:cTn id="163" fill="hold">
                            <p:stCondLst>
                              <p:cond delay="0"/>
                            </p:stCondLst>
                            <p:childTnLst>
                              <p:par>
                                <p:cTn id="164" presetID="31" presetClass="exit" presetSubtype="0" fill="hold" nodeType="withEffect">
                                  <p:stCondLst>
                                    <p:cond delay="0"/>
                                  </p:stCondLst>
                                  <p:childTnLst>
                                    <p:anim calcmode="lin" valueType="num">
                                      <p:cBhvr>
                                        <p:cTn id="165" dur="1000"/>
                                        <p:tgtEl>
                                          <p:spTgt spid="75"/>
                                        </p:tgtEl>
                                        <p:attrNameLst>
                                          <p:attrName>ppt_w</p:attrName>
                                        </p:attrNameLst>
                                      </p:cBhvr>
                                      <p:tavLst>
                                        <p:tav tm="0">
                                          <p:val>
                                            <p:strVal val="ppt_w"/>
                                          </p:val>
                                        </p:tav>
                                        <p:tav tm="100000">
                                          <p:val>
                                            <p:fltVal val="0"/>
                                          </p:val>
                                        </p:tav>
                                      </p:tavLst>
                                    </p:anim>
                                    <p:anim calcmode="lin" valueType="num">
                                      <p:cBhvr>
                                        <p:cTn id="166" dur="1000"/>
                                        <p:tgtEl>
                                          <p:spTgt spid="75"/>
                                        </p:tgtEl>
                                        <p:attrNameLst>
                                          <p:attrName>ppt_h</p:attrName>
                                        </p:attrNameLst>
                                      </p:cBhvr>
                                      <p:tavLst>
                                        <p:tav tm="0">
                                          <p:val>
                                            <p:strVal val="ppt_h"/>
                                          </p:val>
                                        </p:tav>
                                        <p:tav tm="100000">
                                          <p:val>
                                            <p:fltVal val="0"/>
                                          </p:val>
                                        </p:tav>
                                      </p:tavLst>
                                    </p:anim>
                                    <p:anim calcmode="lin" valueType="num">
                                      <p:cBhvr>
                                        <p:cTn id="167" dur="1000"/>
                                        <p:tgtEl>
                                          <p:spTgt spid="75"/>
                                        </p:tgtEl>
                                        <p:attrNameLst>
                                          <p:attrName>style.rotation</p:attrName>
                                        </p:attrNameLst>
                                      </p:cBhvr>
                                      <p:tavLst>
                                        <p:tav tm="0">
                                          <p:val>
                                            <p:fltVal val="0"/>
                                          </p:val>
                                        </p:tav>
                                        <p:tav tm="100000">
                                          <p:val>
                                            <p:fltVal val="90"/>
                                          </p:val>
                                        </p:tav>
                                      </p:tavLst>
                                    </p:anim>
                                    <p:animEffect transition="out" filter="fade">
                                      <p:cBhvr>
                                        <p:cTn id="168" dur="1000"/>
                                        <p:tgtEl>
                                          <p:spTgt spid="75"/>
                                        </p:tgtEl>
                                      </p:cBhvr>
                                    </p:animEffect>
                                    <p:set>
                                      <p:cBhvr>
                                        <p:cTn id="169" dur="1" fill="hold">
                                          <p:stCondLst>
                                            <p:cond delay="999"/>
                                          </p:stCondLst>
                                        </p:cTn>
                                        <p:tgtEl>
                                          <p:spTgt spid="75"/>
                                        </p:tgtEl>
                                        <p:attrNameLst>
                                          <p:attrName>style.visibility</p:attrName>
                                        </p:attrNameLst>
                                      </p:cBhvr>
                                      <p:to>
                                        <p:strVal val="hidden"/>
                                      </p:to>
                                    </p:set>
                                  </p:childTnLst>
                                </p:cTn>
                              </p:par>
                            </p:childTnLst>
                          </p:cTn>
                        </p:par>
                      </p:childTnLst>
                    </p:cTn>
                  </p:par>
                </p:childTnLst>
              </p:cTn>
              <p:nextCondLst>
                <p:cond evt="onClick" delay="0">
                  <p:tgtEl>
                    <p:spTgt spid="75"/>
                  </p:tgtEl>
                </p:cond>
              </p:nextCondLst>
            </p:seq>
            <p:seq concurrent="1" nextAc="seek">
              <p:cTn id="170" restart="whenNotActive" fill="hold" evtFilter="cancelBubble" nodeType="interactiveSeq">
                <p:stCondLst>
                  <p:cond evt="onClick" delay="0">
                    <p:tgtEl>
                      <p:spTgt spid="78"/>
                    </p:tgtEl>
                  </p:cond>
                </p:stCondLst>
                <p:endSync evt="end" delay="0">
                  <p:rtn val="all"/>
                </p:endSync>
                <p:childTnLst>
                  <p:par>
                    <p:cTn id="171" fill="hold">
                      <p:stCondLst>
                        <p:cond delay="0"/>
                      </p:stCondLst>
                      <p:childTnLst>
                        <p:par>
                          <p:cTn id="172" fill="hold">
                            <p:stCondLst>
                              <p:cond delay="0"/>
                            </p:stCondLst>
                            <p:childTnLst>
                              <p:par>
                                <p:cTn id="173" presetID="31" presetClass="exit" presetSubtype="0" fill="hold" nodeType="withEffect">
                                  <p:stCondLst>
                                    <p:cond delay="0"/>
                                  </p:stCondLst>
                                  <p:childTnLst>
                                    <p:anim calcmode="lin" valueType="num">
                                      <p:cBhvr>
                                        <p:cTn id="174" dur="1000"/>
                                        <p:tgtEl>
                                          <p:spTgt spid="78"/>
                                        </p:tgtEl>
                                        <p:attrNameLst>
                                          <p:attrName>ppt_w</p:attrName>
                                        </p:attrNameLst>
                                      </p:cBhvr>
                                      <p:tavLst>
                                        <p:tav tm="0">
                                          <p:val>
                                            <p:strVal val="ppt_w"/>
                                          </p:val>
                                        </p:tav>
                                        <p:tav tm="100000">
                                          <p:val>
                                            <p:fltVal val="0"/>
                                          </p:val>
                                        </p:tav>
                                      </p:tavLst>
                                    </p:anim>
                                    <p:anim calcmode="lin" valueType="num">
                                      <p:cBhvr>
                                        <p:cTn id="175" dur="1000"/>
                                        <p:tgtEl>
                                          <p:spTgt spid="78"/>
                                        </p:tgtEl>
                                        <p:attrNameLst>
                                          <p:attrName>ppt_h</p:attrName>
                                        </p:attrNameLst>
                                      </p:cBhvr>
                                      <p:tavLst>
                                        <p:tav tm="0">
                                          <p:val>
                                            <p:strVal val="ppt_h"/>
                                          </p:val>
                                        </p:tav>
                                        <p:tav tm="100000">
                                          <p:val>
                                            <p:fltVal val="0"/>
                                          </p:val>
                                        </p:tav>
                                      </p:tavLst>
                                    </p:anim>
                                    <p:anim calcmode="lin" valueType="num">
                                      <p:cBhvr>
                                        <p:cTn id="176" dur="1000"/>
                                        <p:tgtEl>
                                          <p:spTgt spid="78"/>
                                        </p:tgtEl>
                                        <p:attrNameLst>
                                          <p:attrName>style.rotation</p:attrName>
                                        </p:attrNameLst>
                                      </p:cBhvr>
                                      <p:tavLst>
                                        <p:tav tm="0">
                                          <p:val>
                                            <p:fltVal val="0"/>
                                          </p:val>
                                        </p:tav>
                                        <p:tav tm="100000">
                                          <p:val>
                                            <p:fltVal val="90"/>
                                          </p:val>
                                        </p:tav>
                                      </p:tavLst>
                                    </p:anim>
                                    <p:animEffect transition="out" filter="fade">
                                      <p:cBhvr>
                                        <p:cTn id="177" dur="1000"/>
                                        <p:tgtEl>
                                          <p:spTgt spid="78"/>
                                        </p:tgtEl>
                                      </p:cBhvr>
                                    </p:animEffect>
                                    <p:set>
                                      <p:cBhvr>
                                        <p:cTn id="178" dur="1" fill="hold">
                                          <p:stCondLst>
                                            <p:cond delay="999"/>
                                          </p:stCondLst>
                                        </p:cTn>
                                        <p:tgtEl>
                                          <p:spTgt spid="78"/>
                                        </p:tgtEl>
                                        <p:attrNameLst>
                                          <p:attrName>style.visibility</p:attrName>
                                        </p:attrNameLst>
                                      </p:cBhvr>
                                      <p:to>
                                        <p:strVal val="hidden"/>
                                      </p:to>
                                    </p:set>
                                  </p:childTnLst>
                                </p:cTn>
                              </p:par>
                            </p:childTnLst>
                          </p:cTn>
                        </p:par>
                      </p:childTnLst>
                    </p:cTn>
                  </p:par>
                </p:childTnLst>
              </p:cTn>
              <p:nextCondLst>
                <p:cond evt="onClick" delay="0">
                  <p:tgtEl>
                    <p:spTgt spid="78"/>
                  </p:tgtEl>
                </p:cond>
              </p:nextCondLst>
            </p:seq>
            <p:seq concurrent="1" nextAc="seek">
              <p:cTn id="179" restart="whenNotActive" fill="hold" evtFilter="cancelBubble" nodeType="interactiveSeq">
                <p:stCondLst>
                  <p:cond evt="onClick" delay="0">
                    <p:tgtEl>
                      <p:spTgt spid="79"/>
                    </p:tgtEl>
                  </p:cond>
                </p:stCondLst>
                <p:endSync evt="end" delay="0">
                  <p:rtn val="all"/>
                </p:endSync>
                <p:childTnLst>
                  <p:par>
                    <p:cTn id="180" fill="hold">
                      <p:stCondLst>
                        <p:cond delay="0"/>
                      </p:stCondLst>
                      <p:childTnLst>
                        <p:par>
                          <p:cTn id="181" fill="hold">
                            <p:stCondLst>
                              <p:cond delay="0"/>
                            </p:stCondLst>
                            <p:childTnLst>
                              <p:par>
                                <p:cTn id="182" presetID="31" presetClass="exit" presetSubtype="0" fill="hold" nodeType="withEffect">
                                  <p:stCondLst>
                                    <p:cond delay="0"/>
                                  </p:stCondLst>
                                  <p:childTnLst>
                                    <p:anim calcmode="lin" valueType="num">
                                      <p:cBhvr>
                                        <p:cTn id="183" dur="1000"/>
                                        <p:tgtEl>
                                          <p:spTgt spid="79"/>
                                        </p:tgtEl>
                                        <p:attrNameLst>
                                          <p:attrName>ppt_w</p:attrName>
                                        </p:attrNameLst>
                                      </p:cBhvr>
                                      <p:tavLst>
                                        <p:tav tm="0">
                                          <p:val>
                                            <p:strVal val="ppt_w"/>
                                          </p:val>
                                        </p:tav>
                                        <p:tav tm="100000">
                                          <p:val>
                                            <p:fltVal val="0"/>
                                          </p:val>
                                        </p:tav>
                                      </p:tavLst>
                                    </p:anim>
                                    <p:anim calcmode="lin" valueType="num">
                                      <p:cBhvr>
                                        <p:cTn id="184" dur="1000"/>
                                        <p:tgtEl>
                                          <p:spTgt spid="79"/>
                                        </p:tgtEl>
                                        <p:attrNameLst>
                                          <p:attrName>ppt_h</p:attrName>
                                        </p:attrNameLst>
                                      </p:cBhvr>
                                      <p:tavLst>
                                        <p:tav tm="0">
                                          <p:val>
                                            <p:strVal val="ppt_h"/>
                                          </p:val>
                                        </p:tav>
                                        <p:tav tm="100000">
                                          <p:val>
                                            <p:fltVal val="0"/>
                                          </p:val>
                                        </p:tav>
                                      </p:tavLst>
                                    </p:anim>
                                    <p:anim calcmode="lin" valueType="num">
                                      <p:cBhvr>
                                        <p:cTn id="185" dur="1000"/>
                                        <p:tgtEl>
                                          <p:spTgt spid="79"/>
                                        </p:tgtEl>
                                        <p:attrNameLst>
                                          <p:attrName>style.rotation</p:attrName>
                                        </p:attrNameLst>
                                      </p:cBhvr>
                                      <p:tavLst>
                                        <p:tav tm="0">
                                          <p:val>
                                            <p:fltVal val="0"/>
                                          </p:val>
                                        </p:tav>
                                        <p:tav tm="100000">
                                          <p:val>
                                            <p:fltVal val="90"/>
                                          </p:val>
                                        </p:tav>
                                      </p:tavLst>
                                    </p:anim>
                                    <p:animEffect transition="out" filter="fade">
                                      <p:cBhvr>
                                        <p:cTn id="186" dur="1000"/>
                                        <p:tgtEl>
                                          <p:spTgt spid="79"/>
                                        </p:tgtEl>
                                      </p:cBhvr>
                                    </p:animEffect>
                                    <p:set>
                                      <p:cBhvr>
                                        <p:cTn id="187" dur="1" fill="hold">
                                          <p:stCondLst>
                                            <p:cond delay="999"/>
                                          </p:stCondLst>
                                        </p:cTn>
                                        <p:tgtEl>
                                          <p:spTgt spid="79"/>
                                        </p:tgtEl>
                                        <p:attrNameLst>
                                          <p:attrName>style.visibility</p:attrName>
                                        </p:attrNameLst>
                                      </p:cBhvr>
                                      <p:to>
                                        <p:strVal val="hidden"/>
                                      </p:to>
                                    </p:set>
                                  </p:childTnLst>
                                </p:cTn>
                              </p:par>
                            </p:childTnLst>
                          </p:cTn>
                        </p:par>
                      </p:childTnLst>
                    </p:cTn>
                  </p:par>
                </p:childTnLst>
              </p:cTn>
              <p:nextCondLst>
                <p:cond evt="onClick" delay="0">
                  <p:tgtEl>
                    <p:spTgt spid="79"/>
                  </p:tgtEl>
                </p:cond>
              </p:nextCondLst>
            </p:seq>
            <p:seq concurrent="1" nextAc="seek">
              <p:cTn id="188" restart="whenNotActive" fill="hold" evtFilter="cancelBubble" nodeType="interactiveSeq">
                <p:stCondLst>
                  <p:cond evt="onClick" delay="0">
                    <p:tgtEl>
                      <p:spTgt spid="80"/>
                    </p:tgtEl>
                  </p:cond>
                </p:stCondLst>
                <p:endSync evt="end" delay="0">
                  <p:rtn val="all"/>
                </p:endSync>
                <p:childTnLst>
                  <p:par>
                    <p:cTn id="189" fill="hold">
                      <p:stCondLst>
                        <p:cond delay="0"/>
                      </p:stCondLst>
                      <p:childTnLst>
                        <p:par>
                          <p:cTn id="190" fill="hold">
                            <p:stCondLst>
                              <p:cond delay="0"/>
                            </p:stCondLst>
                            <p:childTnLst>
                              <p:par>
                                <p:cTn id="191" presetID="31" presetClass="exit" presetSubtype="0" fill="hold" nodeType="withEffect">
                                  <p:stCondLst>
                                    <p:cond delay="0"/>
                                  </p:stCondLst>
                                  <p:childTnLst>
                                    <p:anim calcmode="lin" valueType="num">
                                      <p:cBhvr>
                                        <p:cTn id="192" dur="1000"/>
                                        <p:tgtEl>
                                          <p:spTgt spid="80"/>
                                        </p:tgtEl>
                                        <p:attrNameLst>
                                          <p:attrName>ppt_w</p:attrName>
                                        </p:attrNameLst>
                                      </p:cBhvr>
                                      <p:tavLst>
                                        <p:tav tm="0">
                                          <p:val>
                                            <p:strVal val="ppt_w"/>
                                          </p:val>
                                        </p:tav>
                                        <p:tav tm="100000">
                                          <p:val>
                                            <p:fltVal val="0"/>
                                          </p:val>
                                        </p:tav>
                                      </p:tavLst>
                                    </p:anim>
                                    <p:anim calcmode="lin" valueType="num">
                                      <p:cBhvr>
                                        <p:cTn id="193" dur="1000"/>
                                        <p:tgtEl>
                                          <p:spTgt spid="80"/>
                                        </p:tgtEl>
                                        <p:attrNameLst>
                                          <p:attrName>ppt_h</p:attrName>
                                        </p:attrNameLst>
                                      </p:cBhvr>
                                      <p:tavLst>
                                        <p:tav tm="0">
                                          <p:val>
                                            <p:strVal val="ppt_h"/>
                                          </p:val>
                                        </p:tav>
                                        <p:tav tm="100000">
                                          <p:val>
                                            <p:fltVal val="0"/>
                                          </p:val>
                                        </p:tav>
                                      </p:tavLst>
                                    </p:anim>
                                    <p:anim calcmode="lin" valueType="num">
                                      <p:cBhvr>
                                        <p:cTn id="194" dur="1000"/>
                                        <p:tgtEl>
                                          <p:spTgt spid="80"/>
                                        </p:tgtEl>
                                        <p:attrNameLst>
                                          <p:attrName>style.rotation</p:attrName>
                                        </p:attrNameLst>
                                      </p:cBhvr>
                                      <p:tavLst>
                                        <p:tav tm="0">
                                          <p:val>
                                            <p:fltVal val="0"/>
                                          </p:val>
                                        </p:tav>
                                        <p:tav tm="100000">
                                          <p:val>
                                            <p:fltVal val="90"/>
                                          </p:val>
                                        </p:tav>
                                      </p:tavLst>
                                    </p:anim>
                                    <p:animEffect transition="out" filter="fade">
                                      <p:cBhvr>
                                        <p:cTn id="195" dur="1000"/>
                                        <p:tgtEl>
                                          <p:spTgt spid="80"/>
                                        </p:tgtEl>
                                      </p:cBhvr>
                                    </p:animEffect>
                                    <p:set>
                                      <p:cBhvr>
                                        <p:cTn id="196" dur="1" fill="hold">
                                          <p:stCondLst>
                                            <p:cond delay="999"/>
                                          </p:stCondLst>
                                        </p:cTn>
                                        <p:tgtEl>
                                          <p:spTgt spid="80"/>
                                        </p:tgtEl>
                                        <p:attrNameLst>
                                          <p:attrName>style.visibility</p:attrName>
                                        </p:attrNameLst>
                                      </p:cBhvr>
                                      <p:to>
                                        <p:strVal val="hidden"/>
                                      </p:to>
                                    </p:set>
                                  </p:childTnLst>
                                </p:cTn>
                              </p:par>
                            </p:childTnLst>
                          </p:cTn>
                        </p:par>
                      </p:childTnLst>
                    </p:cTn>
                  </p:par>
                </p:childTnLst>
              </p:cTn>
              <p:nextCondLst>
                <p:cond evt="onClick" delay="0">
                  <p:tgtEl>
                    <p:spTgt spid="80"/>
                  </p:tgtEl>
                </p:cond>
              </p:nextCondLst>
            </p:seq>
            <p:seq concurrent="1" nextAc="seek">
              <p:cTn id="197" restart="whenNotActive" fill="hold" evtFilter="cancelBubble" nodeType="interactiveSeq">
                <p:stCondLst>
                  <p:cond evt="onClick" delay="0">
                    <p:tgtEl>
                      <p:spTgt spid="81"/>
                    </p:tgtEl>
                  </p:cond>
                </p:stCondLst>
                <p:endSync evt="end" delay="0">
                  <p:rtn val="all"/>
                </p:endSync>
                <p:childTnLst>
                  <p:par>
                    <p:cTn id="198" fill="hold">
                      <p:stCondLst>
                        <p:cond delay="0"/>
                      </p:stCondLst>
                      <p:childTnLst>
                        <p:par>
                          <p:cTn id="199" fill="hold">
                            <p:stCondLst>
                              <p:cond delay="0"/>
                            </p:stCondLst>
                            <p:childTnLst>
                              <p:par>
                                <p:cTn id="200" presetID="31" presetClass="exit" presetSubtype="0" fill="hold" nodeType="withEffect">
                                  <p:stCondLst>
                                    <p:cond delay="0"/>
                                  </p:stCondLst>
                                  <p:childTnLst>
                                    <p:anim calcmode="lin" valueType="num">
                                      <p:cBhvr>
                                        <p:cTn id="201" dur="1000"/>
                                        <p:tgtEl>
                                          <p:spTgt spid="81"/>
                                        </p:tgtEl>
                                        <p:attrNameLst>
                                          <p:attrName>ppt_w</p:attrName>
                                        </p:attrNameLst>
                                      </p:cBhvr>
                                      <p:tavLst>
                                        <p:tav tm="0">
                                          <p:val>
                                            <p:strVal val="ppt_w"/>
                                          </p:val>
                                        </p:tav>
                                        <p:tav tm="100000">
                                          <p:val>
                                            <p:fltVal val="0"/>
                                          </p:val>
                                        </p:tav>
                                      </p:tavLst>
                                    </p:anim>
                                    <p:anim calcmode="lin" valueType="num">
                                      <p:cBhvr>
                                        <p:cTn id="202" dur="1000"/>
                                        <p:tgtEl>
                                          <p:spTgt spid="81"/>
                                        </p:tgtEl>
                                        <p:attrNameLst>
                                          <p:attrName>ppt_h</p:attrName>
                                        </p:attrNameLst>
                                      </p:cBhvr>
                                      <p:tavLst>
                                        <p:tav tm="0">
                                          <p:val>
                                            <p:strVal val="ppt_h"/>
                                          </p:val>
                                        </p:tav>
                                        <p:tav tm="100000">
                                          <p:val>
                                            <p:fltVal val="0"/>
                                          </p:val>
                                        </p:tav>
                                      </p:tavLst>
                                    </p:anim>
                                    <p:anim calcmode="lin" valueType="num">
                                      <p:cBhvr>
                                        <p:cTn id="203" dur="1000"/>
                                        <p:tgtEl>
                                          <p:spTgt spid="81"/>
                                        </p:tgtEl>
                                        <p:attrNameLst>
                                          <p:attrName>style.rotation</p:attrName>
                                        </p:attrNameLst>
                                      </p:cBhvr>
                                      <p:tavLst>
                                        <p:tav tm="0">
                                          <p:val>
                                            <p:fltVal val="0"/>
                                          </p:val>
                                        </p:tav>
                                        <p:tav tm="100000">
                                          <p:val>
                                            <p:fltVal val="90"/>
                                          </p:val>
                                        </p:tav>
                                      </p:tavLst>
                                    </p:anim>
                                    <p:animEffect transition="out" filter="fade">
                                      <p:cBhvr>
                                        <p:cTn id="204" dur="1000"/>
                                        <p:tgtEl>
                                          <p:spTgt spid="81"/>
                                        </p:tgtEl>
                                      </p:cBhvr>
                                    </p:animEffect>
                                    <p:set>
                                      <p:cBhvr>
                                        <p:cTn id="205" dur="1" fill="hold">
                                          <p:stCondLst>
                                            <p:cond delay="999"/>
                                          </p:stCondLst>
                                        </p:cTn>
                                        <p:tgtEl>
                                          <p:spTgt spid="81"/>
                                        </p:tgtEl>
                                        <p:attrNameLst>
                                          <p:attrName>style.visibility</p:attrName>
                                        </p:attrNameLst>
                                      </p:cBhvr>
                                      <p:to>
                                        <p:strVal val="hidden"/>
                                      </p:to>
                                    </p:set>
                                  </p:childTnLst>
                                </p:cTn>
                              </p:par>
                            </p:childTnLst>
                          </p:cTn>
                        </p:par>
                      </p:childTnLst>
                    </p:cTn>
                  </p:par>
                </p:childTnLst>
              </p:cTn>
              <p:nextCondLst>
                <p:cond evt="onClick" delay="0">
                  <p:tgtEl>
                    <p:spTgt spid="81"/>
                  </p:tgtEl>
                </p:cond>
              </p:nextCondLst>
            </p:seq>
            <p:seq concurrent="1" nextAc="seek">
              <p:cTn id="206" restart="whenNotActive" fill="hold" evtFilter="cancelBubble" nodeType="interactiveSeq">
                <p:stCondLst>
                  <p:cond evt="onClick" delay="0">
                    <p:tgtEl>
                      <p:spTgt spid="82"/>
                    </p:tgtEl>
                  </p:cond>
                </p:stCondLst>
                <p:endSync evt="end" delay="0">
                  <p:rtn val="all"/>
                </p:endSync>
                <p:childTnLst>
                  <p:par>
                    <p:cTn id="207" fill="hold">
                      <p:stCondLst>
                        <p:cond delay="0"/>
                      </p:stCondLst>
                      <p:childTnLst>
                        <p:par>
                          <p:cTn id="208" fill="hold">
                            <p:stCondLst>
                              <p:cond delay="0"/>
                            </p:stCondLst>
                            <p:childTnLst>
                              <p:par>
                                <p:cTn id="209" presetID="31" presetClass="exit" presetSubtype="0" fill="hold" nodeType="withEffect">
                                  <p:stCondLst>
                                    <p:cond delay="0"/>
                                  </p:stCondLst>
                                  <p:childTnLst>
                                    <p:anim calcmode="lin" valueType="num">
                                      <p:cBhvr>
                                        <p:cTn id="210" dur="1000"/>
                                        <p:tgtEl>
                                          <p:spTgt spid="82"/>
                                        </p:tgtEl>
                                        <p:attrNameLst>
                                          <p:attrName>ppt_w</p:attrName>
                                        </p:attrNameLst>
                                      </p:cBhvr>
                                      <p:tavLst>
                                        <p:tav tm="0">
                                          <p:val>
                                            <p:strVal val="ppt_w"/>
                                          </p:val>
                                        </p:tav>
                                        <p:tav tm="100000">
                                          <p:val>
                                            <p:fltVal val="0"/>
                                          </p:val>
                                        </p:tav>
                                      </p:tavLst>
                                    </p:anim>
                                    <p:anim calcmode="lin" valueType="num">
                                      <p:cBhvr>
                                        <p:cTn id="211" dur="1000"/>
                                        <p:tgtEl>
                                          <p:spTgt spid="82"/>
                                        </p:tgtEl>
                                        <p:attrNameLst>
                                          <p:attrName>ppt_h</p:attrName>
                                        </p:attrNameLst>
                                      </p:cBhvr>
                                      <p:tavLst>
                                        <p:tav tm="0">
                                          <p:val>
                                            <p:strVal val="ppt_h"/>
                                          </p:val>
                                        </p:tav>
                                        <p:tav tm="100000">
                                          <p:val>
                                            <p:fltVal val="0"/>
                                          </p:val>
                                        </p:tav>
                                      </p:tavLst>
                                    </p:anim>
                                    <p:anim calcmode="lin" valueType="num">
                                      <p:cBhvr>
                                        <p:cTn id="212" dur="1000"/>
                                        <p:tgtEl>
                                          <p:spTgt spid="82"/>
                                        </p:tgtEl>
                                        <p:attrNameLst>
                                          <p:attrName>style.rotation</p:attrName>
                                        </p:attrNameLst>
                                      </p:cBhvr>
                                      <p:tavLst>
                                        <p:tav tm="0">
                                          <p:val>
                                            <p:fltVal val="0"/>
                                          </p:val>
                                        </p:tav>
                                        <p:tav tm="100000">
                                          <p:val>
                                            <p:fltVal val="90"/>
                                          </p:val>
                                        </p:tav>
                                      </p:tavLst>
                                    </p:anim>
                                    <p:animEffect transition="out" filter="fade">
                                      <p:cBhvr>
                                        <p:cTn id="213" dur="1000"/>
                                        <p:tgtEl>
                                          <p:spTgt spid="82"/>
                                        </p:tgtEl>
                                      </p:cBhvr>
                                    </p:animEffect>
                                    <p:set>
                                      <p:cBhvr>
                                        <p:cTn id="214" dur="1" fill="hold">
                                          <p:stCondLst>
                                            <p:cond delay="999"/>
                                          </p:stCondLst>
                                        </p:cTn>
                                        <p:tgtEl>
                                          <p:spTgt spid="82"/>
                                        </p:tgtEl>
                                        <p:attrNameLst>
                                          <p:attrName>style.visibility</p:attrName>
                                        </p:attrNameLst>
                                      </p:cBhvr>
                                      <p:to>
                                        <p:strVal val="hidden"/>
                                      </p:to>
                                    </p:set>
                                  </p:childTnLst>
                                </p:cTn>
                              </p:par>
                            </p:childTnLst>
                          </p:cTn>
                        </p:par>
                      </p:childTnLst>
                    </p:cTn>
                  </p:par>
                </p:childTnLst>
              </p:cTn>
              <p:nextCondLst>
                <p:cond evt="onClick" delay="0">
                  <p:tgtEl>
                    <p:spTgt spid="82"/>
                  </p:tgtEl>
                </p:cond>
              </p:nextCondLst>
            </p:seq>
            <p:seq concurrent="1" nextAc="seek">
              <p:cTn id="215" restart="whenNotActive" fill="hold" evtFilter="cancelBubble" nodeType="interactiveSeq">
                <p:stCondLst>
                  <p:cond evt="onClick" delay="0">
                    <p:tgtEl>
                      <p:spTgt spid="83"/>
                    </p:tgtEl>
                  </p:cond>
                </p:stCondLst>
                <p:endSync evt="end" delay="0">
                  <p:rtn val="all"/>
                </p:endSync>
                <p:childTnLst>
                  <p:par>
                    <p:cTn id="216" fill="hold">
                      <p:stCondLst>
                        <p:cond delay="0"/>
                      </p:stCondLst>
                      <p:childTnLst>
                        <p:par>
                          <p:cTn id="217" fill="hold">
                            <p:stCondLst>
                              <p:cond delay="0"/>
                            </p:stCondLst>
                            <p:childTnLst>
                              <p:par>
                                <p:cTn id="218" presetID="31" presetClass="exit" presetSubtype="0" fill="hold" nodeType="withEffect">
                                  <p:stCondLst>
                                    <p:cond delay="0"/>
                                  </p:stCondLst>
                                  <p:childTnLst>
                                    <p:anim calcmode="lin" valueType="num">
                                      <p:cBhvr>
                                        <p:cTn id="219" dur="1000"/>
                                        <p:tgtEl>
                                          <p:spTgt spid="83"/>
                                        </p:tgtEl>
                                        <p:attrNameLst>
                                          <p:attrName>ppt_w</p:attrName>
                                        </p:attrNameLst>
                                      </p:cBhvr>
                                      <p:tavLst>
                                        <p:tav tm="0">
                                          <p:val>
                                            <p:strVal val="ppt_w"/>
                                          </p:val>
                                        </p:tav>
                                        <p:tav tm="100000">
                                          <p:val>
                                            <p:fltVal val="0"/>
                                          </p:val>
                                        </p:tav>
                                      </p:tavLst>
                                    </p:anim>
                                    <p:anim calcmode="lin" valueType="num">
                                      <p:cBhvr>
                                        <p:cTn id="220" dur="1000"/>
                                        <p:tgtEl>
                                          <p:spTgt spid="83"/>
                                        </p:tgtEl>
                                        <p:attrNameLst>
                                          <p:attrName>ppt_h</p:attrName>
                                        </p:attrNameLst>
                                      </p:cBhvr>
                                      <p:tavLst>
                                        <p:tav tm="0">
                                          <p:val>
                                            <p:strVal val="ppt_h"/>
                                          </p:val>
                                        </p:tav>
                                        <p:tav tm="100000">
                                          <p:val>
                                            <p:fltVal val="0"/>
                                          </p:val>
                                        </p:tav>
                                      </p:tavLst>
                                    </p:anim>
                                    <p:anim calcmode="lin" valueType="num">
                                      <p:cBhvr>
                                        <p:cTn id="221" dur="1000"/>
                                        <p:tgtEl>
                                          <p:spTgt spid="83"/>
                                        </p:tgtEl>
                                        <p:attrNameLst>
                                          <p:attrName>style.rotation</p:attrName>
                                        </p:attrNameLst>
                                      </p:cBhvr>
                                      <p:tavLst>
                                        <p:tav tm="0">
                                          <p:val>
                                            <p:fltVal val="0"/>
                                          </p:val>
                                        </p:tav>
                                        <p:tav tm="100000">
                                          <p:val>
                                            <p:fltVal val="90"/>
                                          </p:val>
                                        </p:tav>
                                      </p:tavLst>
                                    </p:anim>
                                    <p:animEffect transition="out" filter="fade">
                                      <p:cBhvr>
                                        <p:cTn id="222" dur="1000"/>
                                        <p:tgtEl>
                                          <p:spTgt spid="83"/>
                                        </p:tgtEl>
                                      </p:cBhvr>
                                    </p:animEffect>
                                    <p:set>
                                      <p:cBhvr>
                                        <p:cTn id="223" dur="1" fill="hold">
                                          <p:stCondLst>
                                            <p:cond delay="999"/>
                                          </p:stCondLst>
                                        </p:cTn>
                                        <p:tgtEl>
                                          <p:spTgt spid="83"/>
                                        </p:tgtEl>
                                        <p:attrNameLst>
                                          <p:attrName>style.visibility</p:attrName>
                                        </p:attrNameLst>
                                      </p:cBhvr>
                                      <p:to>
                                        <p:strVal val="hidden"/>
                                      </p:to>
                                    </p:set>
                                  </p:childTnLst>
                                </p:cTn>
                              </p:par>
                            </p:childTnLst>
                          </p:cTn>
                        </p:par>
                      </p:childTnLst>
                    </p:cTn>
                  </p:par>
                </p:childTnLst>
              </p:cTn>
              <p:nextCondLst>
                <p:cond evt="onClick" delay="0">
                  <p:tgtEl>
                    <p:spTgt spid="83"/>
                  </p:tgtEl>
                </p:cond>
              </p:nextCondLst>
            </p:seq>
            <p:seq concurrent="1" nextAc="seek">
              <p:cTn id="224" restart="whenNotActive" fill="hold" evtFilter="cancelBubble" nodeType="interactiveSeq">
                <p:stCondLst>
                  <p:cond evt="onClick" delay="0">
                    <p:tgtEl>
                      <p:spTgt spid="84"/>
                    </p:tgtEl>
                  </p:cond>
                </p:stCondLst>
                <p:endSync evt="end" delay="0">
                  <p:rtn val="all"/>
                </p:endSync>
                <p:childTnLst>
                  <p:par>
                    <p:cTn id="225" fill="hold">
                      <p:stCondLst>
                        <p:cond delay="0"/>
                      </p:stCondLst>
                      <p:childTnLst>
                        <p:par>
                          <p:cTn id="226" fill="hold">
                            <p:stCondLst>
                              <p:cond delay="0"/>
                            </p:stCondLst>
                            <p:childTnLst>
                              <p:par>
                                <p:cTn id="227" presetID="31" presetClass="exit" presetSubtype="0" fill="hold" nodeType="withEffect">
                                  <p:stCondLst>
                                    <p:cond delay="0"/>
                                  </p:stCondLst>
                                  <p:childTnLst>
                                    <p:anim calcmode="lin" valueType="num">
                                      <p:cBhvr>
                                        <p:cTn id="228" dur="1000"/>
                                        <p:tgtEl>
                                          <p:spTgt spid="84"/>
                                        </p:tgtEl>
                                        <p:attrNameLst>
                                          <p:attrName>ppt_w</p:attrName>
                                        </p:attrNameLst>
                                      </p:cBhvr>
                                      <p:tavLst>
                                        <p:tav tm="0">
                                          <p:val>
                                            <p:strVal val="ppt_w"/>
                                          </p:val>
                                        </p:tav>
                                        <p:tav tm="100000">
                                          <p:val>
                                            <p:fltVal val="0"/>
                                          </p:val>
                                        </p:tav>
                                      </p:tavLst>
                                    </p:anim>
                                    <p:anim calcmode="lin" valueType="num">
                                      <p:cBhvr>
                                        <p:cTn id="229" dur="1000"/>
                                        <p:tgtEl>
                                          <p:spTgt spid="84"/>
                                        </p:tgtEl>
                                        <p:attrNameLst>
                                          <p:attrName>ppt_h</p:attrName>
                                        </p:attrNameLst>
                                      </p:cBhvr>
                                      <p:tavLst>
                                        <p:tav tm="0">
                                          <p:val>
                                            <p:strVal val="ppt_h"/>
                                          </p:val>
                                        </p:tav>
                                        <p:tav tm="100000">
                                          <p:val>
                                            <p:fltVal val="0"/>
                                          </p:val>
                                        </p:tav>
                                      </p:tavLst>
                                    </p:anim>
                                    <p:anim calcmode="lin" valueType="num">
                                      <p:cBhvr>
                                        <p:cTn id="230" dur="1000"/>
                                        <p:tgtEl>
                                          <p:spTgt spid="84"/>
                                        </p:tgtEl>
                                        <p:attrNameLst>
                                          <p:attrName>style.rotation</p:attrName>
                                        </p:attrNameLst>
                                      </p:cBhvr>
                                      <p:tavLst>
                                        <p:tav tm="0">
                                          <p:val>
                                            <p:fltVal val="0"/>
                                          </p:val>
                                        </p:tav>
                                        <p:tav tm="100000">
                                          <p:val>
                                            <p:fltVal val="90"/>
                                          </p:val>
                                        </p:tav>
                                      </p:tavLst>
                                    </p:anim>
                                    <p:animEffect transition="out" filter="fade">
                                      <p:cBhvr>
                                        <p:cTn id="231" dur="1000"/>
                                        <p:tgtEl>
                                          <p:spTgt spid="84"/>
                                        </p:tgtEl>
                                      </p:cBhvr>
                                    </p:animEffect>
                                    <p:set>
                                      <p:cBhvr>
                                        <p:cTn id="232" dur="1" fill="hold">
                                          <p:stCondLst>
                                            <p:cond delay="999"/>
                                          </p:stCondLst>
                                        </p:cTn>
                                        <p:tgtEl>
                                          <p:spTgt spid="84"/>
                                        </p:tgtEl>
                                        <p:attrNameLst>
                                          <p:attrName>style.visibility</p:attrName>
                                        </p:attrNameLst>
                                      </p:cBhvr>
                                      <p:to>
                                        <p:strVal val="hidden"/>
                                      </p:to>
                                    </p:set>
                                  </p:childTnLst>
                                </p:cTn>
                              </p:par>
                            </p:childTnLst>
                          </p:cTn>
                        </p:par>
                      </p:childTnLst>
                    </p:cTn>
                  </p:par>
                </p:childTnLst>
              </p:cTn>
              <p:nextCondLst>
                <p:cond evt="onClick" delay="0">
                  <p:tgtEl>
                    <p:spTgt spid="84"/>
                  </p:tgtEl>
                </p:cond>
              </p:nextCondLst>
            </p:seq>
            <p:seq concurrent="1" nextAc="seek">
              <p:cTn id="233" restart="whenNotActive" fill="hold" evtFilter="cancelBubble" nodeType="interactiveSeq">
                <p:stCondLst>
                  <p:cond evt="onClick" delay="0">
                    <p:tgtEl>
                      <p:spTgt spid="85"/>
                    </p:tgtEl>
                  </p:cond>
                </p:stCondLst>
                <p:endSync evt="end" delay="0">
                  <p:rtn val="all"/>
                </p:endSync>
                <p:childTnLst>
                  <p:par>
                    <p:cTn id="234" fill="hold">
                      <p:stCondLst>
                        <p:cond delay="0"/>
                      </p:stCondLst>
                      <p:childTnLst>
                        <p:par>
                          <p:cTn id="235" fill="hold">
                            <p:stCondLst>
                              <p:cond delay="0"/>
                            </p:stCondLst>
                            <p:childTnLst>
                              <p:par>
                                <p:cTn id="236" presetID="31" presetClass="exit" presetSubtype="0" fill="hold" nodeType="withEffect">
                                  <p:stCondLst>
                                    <p:cond delay="0"/>
                                  </p:stCondLst>
                                  <p:childTnLst>
                                    <p:anim calcmode="lin" valueType="num">
                                      <p:cBhvr>
                                        <p:cTn id="237" dur="1000"/>
                                        <p:tgtEl>
                                          <p:spTgt spid="85"/>
                                        </p:tgtEl>
                                        <p:attrNameLst>
                                          <p:attrName>ppt_w</p:attrName>
                                        </p:attrNameLst>
                                      </p:cBhvr>
                                      <p:tavLst>
                                        <p:tav tm="0">
                                          <p:val>
                                            <p:strVal val="ppt_w"/>
                                          </p:val>
                                        </p:tav>
                                        <p:tav tm="100000">
                                          <p:val>
                                            <p:fltVal val="0"/>
                                          </p:val>
                                        </p:tav>
                                      </p:tavLst>
                                    </p:anim>
                                    <p:anim calcmode="lin" valueType="num">
                                      <p:cBhvr>
                                        <p:cTn id="238" dur="1000"/>
                                        <p:tgtEl>
                                          <p:spTgt spid="85"/>
                                        </p:tgtEl>
                                        <p:attrNameLst>
                                          <p:attrName>ppt_h</p:attrName>
                                        </p:attrNameLst>
                                      </p:cBhvr>
                                      <p:tavLst>
                                        <p:tav tm="0">
                                          <p:val>
                                            <p:strVal val="ppt_h"/>
                                          </p:val>
                                        </p:tav>
                                        <p:tav tm="100000">
                                          <p:val>
                                            <p:fltVal val="0"/>
                                          </p:val>
                                        </p:tav>
                                      </p:tavLst>
                                    </p:anim>
                                    <p:anim calcmode="lin" valueType="num">
                                      <p:cBhvr>
                                        <p:cTn id="239" dur="1000"/>
                                        <p:tgtEl>
                                          <p:spTgt spid="85"/>
                                        </p:tgtEl>
                                        <p:attrNameLst>
                                          <p:attrName>style.rotation</p:attrName>
                                        </p:attrNameLst>
                                      </p:cBhvr>
                                      <p:tavLst>
                                        <p:tav tm="0">
                                          <p:val>
                                            <p:fltVal val="0"/>
                                          </p:val>
                                        </p:tav>
                                        <p:tav tm="100000">
                                          <p:val>
                                            <p:fltVal val="90"/>
                                          </p:val>
                                        </p:tav>
                                      </p:tavLst>
                                    </p:anim>
                                    <p:animEffect transition="out" filter="fade">
                                      <p:cBhvr>
                                        <p:cTn id="240" dur="1000"/>
                                        <p:tgtEl>
                                          <p:spTgt spid="85"/>
                                        </p:tgtEl>
                                      </p:cBhvr>
                                    </p:animEffect>
                                    <p:set>
                                      <p:cBhvr>
                                        <p:cTn id="241" dur="1" fill="hold">
                                          <p:stCondLst>
                                            <p:cond delay="999"/>
                                          </p:stCondLst>
                                        </p:cTn>
                                        <p:tgtEl>
                                          <p:spTgt spid="85"/>
                                        </p:tgtEl>
                                        <p:attrNameLst>
                                          <p:attrName>style.visibility</p:attrName>
                                        </p:attrNameLst>
                                      </p:cBhvr>
                                      <p:to>
                                        <p:strVal val="hidden"/>
                                      </p:to>
                                    </p:set>
                                  </p:childTnLst>
                                </p:cTn>
                              </p:par>
                            </p:childTnLst>
                          </p:cTn>
                        </p:par>
                      </p:childTnLst>
                    </p:cTn>
                  </p:par>
                </p:childTnLst>
              </p:cTn>
              <p:nextCondLst>
                <p:cond evt="onClick" delay="0">
                  <p:tgtEl>
                    <p:spTgt spid="85"/>
                  </p:tgtEl>
                </p:cond>
              </p:nextCondLst>
            </p:seq>
            <p:seq concurrent="1" nextAc="seek">
              <p:cTn id="242" restart="whenNotActive" fill="hold" evtFilter="cancelBubble" nodeType="interactiveSeq">
                <p:stCondLst>
                  <p:cond evt="onClick" delay="0">
                    <p:tgtEl>
                      <p:spTgt spid="86"/>
                    </p:tgtEl>
                  </p:cond>
                </p:stCondLst>
                <p:endSync evt="end" delay="0">
                  <p:rtn val="all"/>
                </p:endSync>
                <p:childTnLst>
                  <p:par>
                    <p:cTn id="243" fill="hold">
                      <p:stCondLst>
                        <p:cond delay="0"/>
                      </p:stCondLst>
                      <p:childTnLst>
                        <p:par>
                          <p:cTn id="244" fill="hold">
                            <p:stCondLst>
                              <p:cond delay="0"/>
                            </p:stCondLst>
                            <p:childTnLst>
                              <p:par>
                                <p:cTn id="245" presetID="31" presetClass="exit" presetSubtype="0" fill="hold" nodeType="withEffect">
                                  <p:stCondLst>
                                    <p:cond delay="0"/>
                                  </p:stCondLst>
                                  <p:childTnLst>
                                    <p:anim calcmode="lin" valueType="num">
                                      <p:cBhvr>
                                        <p:cTn id="246" dur="1000"/>
                                        <p:tgtEl>
                                          <p:spTgt spid="86"/>
                                        </p:tgtEl>
                                        <p:attrNameLst>
                                          <p:attrName>ppt_w</p:attrName>
                                        </p:attrNameLst>
                                      </p:cBhvr>
                                      <p:tavLst>
                                        <p:tav tm="0">
                                          <p:val>
                                            <p:strVal val="ppt_w"/>
                                          </p:val>
                                        </p:tav>
                                        <p:tav tm="100000">
                                          <p:val>
                                            <p:fltVal val="0"/>
                                          </p:val>
                                        </p:tav>
                                      </p:tavLst>
                                    </p:anim>
                                    <p:anim calcmode="lin" valueType="num">
                                      <p:cBhvr>
                                        <p:cTn id="247" dur="1000"/>
                                        <p:tgtEl>
                                          <p:spTgt spid="86"/>
                                        </p:tgtEl>
                                        <p:attrNameLst>
                                          <p:attrName>ppt_h</p:attrName>
                                        </p:attrNameLst>
                                      </p:cBhvr>
                                      <p:tavLst>
                                        <p:tav tm="0">
                                          <p:val>
                                            <p:strVal val="ppt_h"/>
                                          </p:val>
                                        </p:tav>
                                        <p:tav tm="100000">
                                          <p:val>
                                            <p:fltVal val="0"/>
                                          </p:val>
                                        </p:tav>
                                      </p:tavLst>
                                    </p:anim>
                                    <p:anim calcmode="lin" valueType="num">
                                      <p:cBhvr>
                                        <p:cTn id="248" dur="1000"/>
                                        <p:tgtEl>
                                          <p:spTgt spid="86"/>
                                        </p:tgtEl>
                                        <p:attrNameLst>
                                          <p:attrName>style.rotation</p:attrName>
                                        </p:attrNameLst>
                                      </p:cBhvr>
                                      <p:tavLst>
                                        <p:tav tm="0">
                                          <p:val>
                                            <p:fltVal val="0"/>
                                          </p:val>
                                        </p:tav>
                                        <p:tav tm="100000">
                                          <p:val>
                                            <p:fltVal val="90"/>
                                          </p:val>
                                        </p:tav>
                                      </p:tavLst>
                                    </p:anim>
                                    <p:animEffect transition="out" filter="fade">
                                      <p:cBhvr>
                                        <p:cTn id="249" dur="1000"/>
                                        <p:tgtEl>
                                          <p:spTgt spid="86"/>
                                        </p:tgtEl>
                                      </p:cBhvr>
                                    </p:animEffect>
                                    <p:set>
                                      <p:cBhvr>
                                        <p:cTn id="250" dur="1" fill="hold">
                                          <p:stCondLst>
                                            <p:cond delay="999"/>
                                          </p:stCondLst>
                                        </p:cTn>
                                        <p:tgtEl>
                                          <p:spTgt spid="86"/>
                                        </p:tgtEl>
                                        <p:attrNameLst>
                                          <p:attrName>style.visibility</p:attrName>
                                        </p:attrNameLst>
                                      </p:cBhvr>
                                      <p:to>
                                        <p:strVal val="hidden"/>
                                      </p:to>
                                    </p:set>
                                  </p:childTnLst>
                                </p:cTn>
                              </p:par>
                            </p:childTnLst>
                          </p:cTn>
                        </p:par>
                      </p:childTnLst>
                    </p:cTn>
                  </p:par>
                </p:childTnLst>
              </p:cTn>
              <p:nextCondLst>
                <p:cond evt="onClick" delay="0">
                  <p:tgtEl>
                    <p:spTgt spid="86"/>
                  </p:tgtEl>
                </p:cond>
              </p:nextCondLst>
            </p:seq>
          </p:childTnLst>
        </p:cTn>
      </p:par>
    </p:tnLst>
    <p:bldLst>
      <p:bldP spid="2" grpId="0"/>
      <p:bldP spid="63" grpId="0"/>
      <p:bldP spid="63" grpId="1"/>
      <p:bldP spid="62" grpId="0" animBg="1"/>
      <p:bldP spid="62" grpId="1" animBg="1"/>
      <p:bldP spid="61" grpId="0" animBg="1"/>
      <p:bldP spid="61" grpId="1" animBg="1"/>
      <p:bldP spid="57" grpId="0" animBg="1"/>
      <p:bldP spid="57" grpId="1" animBg="1"/>
      <p:bldP spid="59" grpId="0" animBg="1"/>
      <p:bldP spid="59" grpId="1" animBg="1"/>
      <p:bldP spid="34" grpId="0" animBg="1"/>
      <p:bldP spid="34" grpId="1" animBg="1"/>
      <p:bldP spid="33" grpId="0" animBg="1"/>
      <p:bldP spid="33" grpId="1" animBg="1"/>
      <p:bldP spid="6" grpId="0" animBg="1"/>
      <p:bldP spid="6" grpId="1" animBg="1"/>
      <p:bldP spid="60" grpId="0" animBg="1"/>
      <p:bldP spid="60" grpId="1" animBg="1"/>
      <p:bldP spid="58" grpId="0" animBg="1"/>
      <p:bldP spid="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תשובה 44">
            <a:extLst>
              <a:ext uri="{FF2B5EF4-FFF2-40B4-BE49-F238E27FC236}">
                <a16:creationId xmlns:a16="http://schemas.microsoft.com/office/drawing/2014/main" id="{4120AA5A-486A-5879-C8CD-2665ADCE506F}"/>
              </a:ext>
            </a:extLst>
          </p:cNvPr>
          <p:cNvSpPr/>
          <p:nvPr/>
        </p:nvSpPr>
        <p:spPr>
          <a:xfrm>
            <a:off x="3898977" y="1764862"/>
            <a:ext cx="1178753" cy="1027781"/>
          </a:xfrm>
          <a:custGeom>
            <a:avLst/>
            <a:gdLst>
              <a:gd name="connsiteX0" fmla="*/ 0 w 1178753"/>
              <a:gd name="connsiteY0" fmla="*/ 0 h 1027781"/>
              <a:gd name="connsiteX1" fmla="*/ 554014 w 1178753"/>
              <a:gd name="connsiteY1" fmla="*/ 0 h 1027781"/>
              <a:gd name="connsiteX2" fmla="*/ 1178753 w 1178753"/>
              <a:gd name="connsiteY2" fmla="*/ 0 h 1027781"/>
              <a:gd name="connsiteX3" fmla="*/ 1178753 w 1178753"/>
              <a:gd name="connsiteY3" fmla="*/ 503613 h 1027781"/>
              <a:gd name="connsiteX4" fmla="*/ 1178753 w 1178753"/>
              <a:gd name="connsiteY4" fmla="*/ 1027781 h 1027781"/>
              <a:gd name="connsiteX5" fmla="*/ 589377 w 1178753"/>
              <a:gd name="connsiteY5" fmla="*/ 1027781 h 1027781"/>
              <a:gd name="connsiteX6" fmla="*/ 0 w 1178753"/>
              <a:gd name="connsiteY6" fmla="*/ 1027781 h 1027781"/>
              <a:gd name="connsiteX7" fmla="*/ 0 w 1178753"/>
              <a:gd name="connsiteY7" fmla="*/ 524168 h 1027781"/>
              <a:gd name="connsiteX8" fmla="*/ 0 w 1178753"/>
              <a:gd name="connsiteY8" fmla="*/ 0 h 1027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8753" h="1027781" fill="none" extrusionOk="0">
                <a:moveTo>
                  <a:pt x="0" y="0"/>
                </a:moveTo>
                <a:cubicBezTo>
                  <a:pt x="143777" y="-51772"/>
                  <a:pt x="428914" y="8193"/>
                  <a:pt x="554014" y="0"/>
                </a:cubicBezTo>
                <a:cubicBezTo>
                  <a:pt x="679114" y="-8193"/>
                  <a:pt x="950491" y="37003"/>
                  <a:pt x="1178753" y="0"/>
                </a:cubicBezTo>
                <a:cubicBezTo>
                  <a:pt x="1236050" y="206509"/>
                  <a:pt x="1123512" y="362750"/>
                  <a:pt x="1178753" y="503613"/>
                </a:cubicBezTo>
                <a:cubicBezTo>
                  <a:pt x="1233994" y="644476"/>
                  <a:pt x="1133295" y="862004"/>
                  <a:pt x="1178753" y="1027781"/>
                </a:cubicBezTo>
                <a:cubicBezTo>
                  <a:pt x="1029706" y="1070741"/>
                  <a:pt x="837129" y="957815"/>
                  <a:pt x="589377" y="1027781"/>
                </a:cubicBezTo>
                <a:cubicBezTo>
                  <a:pt x="341625" y="1097747"/>
                  <a:pt x="280169" y="987066"/>
                  <a:pt x="0" y="1027781"/>
                </a:cubicBezTo>
                <a:cubicBezTo>
                  <a:pt x="-35686" y="853373"/>
                  <a:pt x="18309" y="743912"/>
                  <a:pt x="0" y="524168"/>
                </a:cubicBezTo>
                <a:cubicBezTo>
                  <a:pt x="-18309" y="304424"/>
                  <a:pt x="16332" y="163727"/>
                  <a:pt x="0" y="0"/>
                </a:cubicBezTo>
                <a:close/>
              </a:path>
              <a:path w="1178753" h="1027781" stroke="0" extrusionOk="0">
                <a:moveTo>
                  <a:pt x="0" y="0"/>
                </a:moveTo>
                <a:cubicBezTo>
                  <a:pt x="120947" y="-15160"/>
                  <a:pt x="375290" y="2993"/>
                  <a:pt x="554014" y="0"/>
                </a:cubicBezTo>
                <a:cubicBezTo>
                  <a:pt x="732738" y="-2993"/>
                  <a:pt x="1026039" y="10155"/>
                  <a:pt x="1178753" y="0"/>
                </a:cubicBezTo>
                <a:cubicBezTo>
                  <a:pt x="1205996" y="209901"/>
                  <a:pt x="1160770" y="290391"/>
                  <a:pt x="1178753" y="513891"/>
                </a:cubicBezTo>
                <a:cubicBezTo>
                  <a:pt x="1196736" y="737391"/>
                  <a:pt x="1129405" y="827377"/>
                  <a:pt x="1178753" y="1027781"/>
                </a:cubicBezTo>
                <a:cubicBezTo>
                  <a:pt x="960954" y="1036124"/>
                  <a:pt x="774766" y="1014755"/>
                  <a:pt x="624739" y="1027781"/>
                </a:cubicBezTo>
                <a:cubicBezTo>
                  <a:pt x="474712" y="1040807"/>
                  <a:pt x="197753" y="1015632"/>
                  <a:pt x="0" y="1027781"/>
                </a:cubicBezTo>
                <a:cubicBezTo>
                  <a:pt x="-42777" y="790546"/>
                  <a:pt x="11794" y="667818"/>
                  <a:pt x="0" y="544724"/>
                </a:cubicBezTo>
                <a:cubicBezTo>
                  <a:pt x="-11794" y="421630"/>
                  <a:pt x="43089" y="266312"/>
                  <a:pt x="0" y="0"/>
                </a:cubicBezTo>
                <a:close/>
              </a:path>
            </a:pathLst>
          </a:custGeom>
          <a:solidFill>
            <a:srgbClr val="D8E58B"/>
          </a:solidFill>
          <a:ln w="28575">
            <a:solidFill>
              <a:schemeClr val="accent1"/>
            </a:solidFill>
            <a:extLst>
              <a:ext uri="{C807C97D-BFC1-408E-A445-0C87EB9F89A2}">
                <ask:lineSketchStyleProps xmlns:ask="http://schemas.microsoft.com/office/drawing/2018/sketchyshapes" sd="1016513129">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4400" dirty="0">
                <a:solidFill>
                  <a:schemeClr val="tx1"/>
                </a:solidFill>
              </a:rPr>
              <a:t>44</a:t>
            </a:r>
            <a:endParaRPr lang="he-IL" dirty="0">
              <a:solidFill>
                <a:schemeClr val="tx1"/>
              </a:solidFill>
            </a:endParaRPr>
          </a:p>
        </p:txBody>
      </p:sp>
      <p:sp>
        <p:nvSpPr>
          <p:cNvPr id="2" name="TextBox 1"/>
          <p:cNvSpPr txBox="1"/>
          <p:nvPr/>
        </p:nvSpPr>
        <p:spPr>
          <a:xfrm>
            <a:off x="115309" y="158689"/>
            <a:ext cx="11961381" cy="954107"/>
          </a:xfrm>
          <a:prstGeom prst="rect">
            <a:avLst/>
          </a:prstGeom>
          <a:noFill/>
        </p:spPr>
        <p:txBody>
          <a:bodyPr wrap="square" rtlCol="1">
            <a:spAutoFit/>
          </a:bodyPr>
          <a:lstStyle/>
          <a:p>
            <a:r>
              <a:rPr lang="he-IL" sz="2800" dirty="0">
                <a:latin typeface="Calibri" panose="020F0502020204030204" pitchFamily="34" charset="0"/>
              </a:rPr>
              <a:t>הִתְבּוֹנְנוּ בַּחִידָה וּפִתְרוּ בְּעֶזְרַת מִסְפָּר מַתְאִים מֵהַמַחְסָן. </a:t>
            </a:r>
            <a:br>
              <a:rPr lang="he-IL" sz="2800" dirty="0">
                <a:latin typeface="Calibri" panose="020F0502020204030204" pitchFamily="34" charset="0"/>
              </a:rPr>
            </a:br>
            <a:r>
              <a:rPr lang="he-IL" sz="2800" dirty="0">
                <a:latin typeface="Calibri" panose="020F0502020204030204" pitchFamily="34" charset="0"/>
              </a:rPr>
              <a:t>לִבְדִיקָה, לַחֲצוּ עַל כַּרְטִיס הַמִסְפָּר. </a:t>
            </a:r>
          </a:p>
        </p:txBody>
      </p:sp>
      <p:sp>
        <p:nvSpPr>
          <p:cNvPr id="13" name="TextBox 12"/>
          <p:cNvSpPr txBox="1"/>
          <p:nvPr/>
        </p:nvSpPr>
        <p:spPr>
          <a:xfrm>
            <a:off x="2186245" y="1620080"/>
            <a:ext cx="1028700" cy="1200329"/>
          </a:xfrm>
          <a:prstGeom prst="rect">
            <a:avLst/>
          </a:prstGeom>
          <a:noFill/>
          <a:ln w="38100">
            <a:noFill/>
            <a:prstDash val="sysDot"/>
          </a:ln>
        </p:spPr>
        <p:txBody>
          <a:bodyPr wrap="square" rtlCol="1">
            <a:spAutoFit/>
          </a:bodyPr>
          <a:lstStyle/>
          <a:p>
            <a:pPr algn="ctr"/>
            <a:r>
              <a:rPr lang="he-IL" sz="7200" dirty="0">
                <a:latin typeface="Calibri" panose="020F0502020204030204" pitchFamily="34" charset="0"/>
              </a:rPr>
              <a:t>&lt;</a:t>
            </a:r>
          </a:p>
        </p:txBody>
      </p:sp>
      <p:sp>
        <p:nvSpPr>
          <p:cNvPr id="16" name="TextBox 15"/>
          <p:cNvSpPr txBox="1"/>
          <p:nvPr/>
        </p:nvSpPr>
        <p:spPr>
          <a:xfrm>
            <a:off x="2160562" y="3405479"/>
            <a:ext cx="1028700" cy="1200329"/>
          </a:xfrm>
          <a:prstGeom prst="rect">
            <a:avLst/>
          </a:prstGeom>
          <a:noFill/>
          <a:ln w="38100">
            <a:noFill/>
            <a:prstDash val="sysDot"/>
          </a:ln>
        </p:spPr>
        <p:txBody>
          <a:bodyPr wrap="square" rtlCol="1">
            <a:spAutoFit/>
          </a:bodyPr>
          <a:lstStyle/>
          <a:p>
            <a:pPr algn="ctr"/>
            <a:r>
              <a:rPr lang="he-IL" sz="7200" dirty="0">
                <a:latin typeface="Calibri" panose="020F0502020204030204" pitchFamily="34" charset="0"/>
              </a:rPr>
              <a:t>&gt;</a:t>
            </a:r>
          </a:p>
        </p:txBody>
      </p:sp>
      <p:sp>
        <p:nvSpPr>
          <p:cNvPr id="11" name="50">
            <a:extLst>
              <a:ext uri="{FF2B5EF4-FFF2-40B4-BE49-F238E27FC236}">
                <a16:creationId xmlns:a16="http://schemas.microsoft.com/office/drawing/2014/main" id="{A4FE58E4-0DA1-C8C6-3F35-9E42A0678F26}"/>
              </a:ext>
            </a:extLst>
          </p:cNvPr>
          <p:cNvSpPr/>
          <p:nvPr/>
        </p:nvSpPr>
        <p:spPr>
          <a:xfrm>
            <a:off x="293409" y="1766204"/>
            <a:ext cx="2039487" cy="1062809"/>
          </a:xfrm>
          <a:custGeom>
            <a:avLst/>
            <a:gdLst>
              <a:gd name="connsiteX0" fmla="*/ 0 w 2039487"/>
              <a:gd name="connsiteY0" fmla="*/ 0 h 1062809"/>
              <a:gd name="connsiteX1" fmla="*/ 448687 w 2039487"/>
              <a:gd name="connsiteY1" fmla="*/ 0 h 1062809"/>
              <a:gd name="connsiteX2" fmla="*/ 978954 w 2039487"/>
              <a:gd name="connsiteY2" fmla="*/ 0 h 1062809"/>
              <a:gd name="connsiteX3" fmla="*/ 1427641 w 2039487"/>
              <a:gd name="connsiteY3" fmla="*/ 0 h 1062809"/>
              <a:gd name="connsiteX4" fmla="*/ 2039487 w 2039487"/>
              <a:gd name="connsiteY4" fmla="*/ 0 h 1062809"/>
              <a:gd name="connsiteX5" fmla="*/ 2039487 w 2039487"/>
              <a:gd name="connsiteY5" fmla="*/ 520776 h 1062809"/>
              <a:gd name="connsiteX6" fmla="*/ 2039487 w 2039487"/>
              <a:gd name="connsiteY6" fmla="*/ 1062809 h 1062809"/>
              <a:gd name="connsiteX7" fmla="*/ 1570405 w 2039487"/>
              <a:gd name="connsiteY7" fmla="*/ 1062809 h 1062809"/>
              <a:gd name="connsiteX8" fmla="*/ 1040138 w 2039487"/>
              <a:gd name="connsiteY8" fmla="*/ 1062809 h 1062809"/>
              <a:gd name="connsiteX9" fmla="*/ 509872 w 2039487"/>
              <a:gd name="connsiteY9" fmla="*/ 1062809 h 1062809"/>
              <a:gd name="connsiteX10" fmla="*/ 0 w 2039487"/>
              <a:gd name="connsiteY10" fmla="*/ 1062809 h 1062809"/>
              <a:gd name="connsiteX11" fmla="*/ 0 w 2039487"/>
              <a:gd name="connsiteY11" fmla="*/ 542033 h 1062809"/>
              <a:gd name="connsiteX12" fmla="*/ 0 w 2039487"/>
              <a:gd name="connsiteY12" fmla="*/ 0 h 1062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39487" h="1062809" fill="none" extrusionOk="0">
                <a:moveTo>
                  <a:pt x="0" y="0"/>
                </a:moveTo>
                <a:cubicBezTo>
                  <a:pt x="139032" y="-3680"/>
                  <a:pt x="293837" y="37469"/>
                  <a:pt x="448687" y="0"/>
                </a:cubicBezTo>
                <a:cubicBezTo>
                  <a:pt x="603537" y="-37469"/>
                  <a:pt x="800641" y="27551"/>
                  <a:pt x="978954" y="0"/>
                </a:cubicBezTo>
                <a:cubicBezTo>
                  <a:pt x="1157267" y="-27551"/>
                  <a:pt x="1307756" y="22489"/>
                  <a:pt x="1427641" y="0"/>
                </a:cubicBezTo>
                <a:cubicBezTo>
                  <a:pt x="1547526" y="-22489"/>
                  <a:pt x="1838366" y="54726"/>
                  <a:pt x="2039487" y="0"/>
                </a:cubicBezTo>
                <a:cubicBezTo>
                  <a:pt x="2055147" y="174283"/>
                  <a:pt x="2029113" y="320110"/>
                  <a:pt x="2039487" y="520776"/>
                </a:cubicBezTo>
                <a:cubicBezTo>
                  <a:pt x="2049861" y="721442"/>
                  <a:pt x="1982927" y="906871"/>
                  <a:pt x="2039487" y="1062809"/>
                </a:cubicBezTo>
                <a:cubicBezTo>
                  <a:pt x="1862740" y="1094454"/>
                  <a:pt x="1714927" y="1012389"/>
                  <a:pt x="1570405" y="1062809"/>
                </a:cubicBezTo>
                <a:cubicBezTo>
                  <a:pt x="1425883" y="1113229"/>
                  <a:pt x="1173596" y="1030318"/>
                  <a:pt x="1040138" y="1062809"/>
                </a:cubicBezTo>
                <a:cubicBezTo>
                  <a:pt x="906680" y="1095300"/>
                  <a:pt x="765276" y="1001930"/>
                  <a:pt x="509872" y="1062809"/>
                </a:cubicBezTo>
                <a:cubicBezTo>
                  <a:pt x="254468" y="1123688"/>
                  <a:pt x="164290" y="1039683"/>
                  <a:pt x="0" y="1062809"/>
                </a:cubicBezTo>
                <a:cubicBezTo>
                  <a:pt x="-51321" y="948244"/>
                  <a:pt x="35127" y="669755"/>
                  <a:pt x="0" y="542033"/>
                </a:cubicBezTo>
                <a:cubicBezTo>
                  <a:pt x="-35127" y="414311"/>
                  <a:pt x="36371" y="132125"/>
                  <a:pt x="0" y="0"/>
                </a:cubicBezTo>
                <a:close/>
              </a:path>
              <a:path w="2039487" h="1062809" stroke="0" extrusionOk="0">
                <a:moveTo>
                  <a:pt x="0" y="0"/>
                </a:moveTo>
                <a:cubicBezTo>
                  <a:pt x="213501" y="-10674"/>
                  <a:pt x="340639" y="16999"/>
                  <a:pt x="448687" y="0"/>
                </a:cubicBezTo>
                <a:cubicBezTo>
                  <a:pt x="556735" y="-16999"/>
                  <a:pt x="786836" y="13425"/>
                  <a:pt x="897374" y="0"/>
                </a:cubicBezTo>
                <a:cubicBezTo>
                  <a:pt x="1007912" y="-13425"/>
                  <a:pt x="1274994" y="12637"/>
                  <a:pt x="1407246" y="0"/>
                </a:cubicBezTo>
                <a:cubicBezTo>
                  <a:pt x="1539498" y="-12637"/>
                  <a:pt x="1857983" y="38019"/>
                  <a:pt x="2039487" y="0"/>
                </a:cubicBezTo>
                <a:cubicBezTo>
                  <a:pt x="2083321" y="256077"/>
                  <a:pt x="1998275" y="368330"/>
                  <a:pt x="2039487" y="552661"/>
                </a:cubicBezTo>
                <a:cubicBezTo>
                  <a:pt x="2080699" y="736992"/>
                  <a:pt x="2016612" y="882721"/>
                  <a:pt x="2039487" y="1062809"/>
                </a:cubicBezTo>
                <a:cubicBezTo>
                  <a:pt x="1795718" y="1103164"/>
                  <a:pt x="1639693" y="1044610"/>
                  <a:pt x="1509220" y="1062809"/>
                </a:cubicBezTo>
                <a:cubicBezTo>
                  <a:pt x="1378747" y="1081008"/>
                  <a:pt x="1175577" y="1035423"/>
                  <a:pt x="958559" y="1062809"/>
                </a:cubicBezTo>
                <a:cubicBezTo>
                  <a:pt x="741541" y="1090195"/>
                  <a:pt x="706681" y="1014599"/>
                  <a:pt x="509872" y="1062809"/>
                </a:cubicBezTo>
                <a:cubicBezTo>
                  <a:pt x="313063" y="1111019"/>
                  <a:pt x="246218" y="1002803"/>
                  <a:pt x="0" y="1062809"/>
                </a:cubicBezTo>
                <a:cubicBezTo>
                  <a:pt x="-15570" y="854379"/>
                  <a:pt x="26823" y="665023"/>
                  <a:pt x="0" y="552661"/>
                </a:cubicBezTo>
                <a:cubicBezTo>
                  <a:pt x="-26823" y="440299"/>
                  <a:pt x="18224" y="275865"/>
                  <a:pt x="0" y="0"/>
                </a:cubicBezTo>
                <a:close/>
              </a:path>
            </a:pathLst>
          </a:custGeom>
          <a:solidFill>
            <a:srgbClr val="D8E58B"/>
          </a:solidFill>
          <a:ln w="28575">
            <a:solidFill>
              <a:schemeClr val="accent1"/>
            </a:solidFill>
            <a:extLst>
              <a:ext uri="{C807C97D-BFC1-408E-A445-0C87EB9F89A2}">
                <ask:lineSketchStyleProps xmlns:ask="http://schemas.microsoft.com/office/drawing/2018/sketchyshapes" sd="1016513129">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rtl="0"/>
            <a:r>
              <a:rPr lang="en-US" sz="4400" dirty="0">
                <a:solidFill>
                  <a:schemeClr val="tx1"/>
                </a:solidFill>
              </a:rPr>
              <a:t>20 + 30</a:t>
            </a:r>
            <a:endParaRPr lang="he-IL" dirty="0">
              <a:solidFill>
                <a:schemeClr val="tx1"/>
              </a:solidFill>
            </a:endParaRPr>
          </a:p>
        </p:txBody>
      </p:sp>
      <p:sp>
        <p:nvSpPr>
          <p:cNvPr id="22" name="חידה שמאלית עליונה">
            <a:extLst>
              <a:ext uri="{FF2B5EF4-FFF2-40B4-BE49-F238E27FC236}">
                <a16:creationId xmlns:a16="http://schemas.microsoft.com/office/drawing/2014/main" id="{4F2EE75C-6DE6-3632-036C-7C6FC9118549}"/>
              </a:ext>
            </a:extLst>
          </p:cNvPr>
          <p:cNvSpPr/>
          <p:nvPr/>
        </p:nvSpPr>
        <p:spPr>
          <a:xfrm>
            <a:off x="3016929" y="1708884"/>
            <a:ext cx="2228184" cy="1120129"/>
          </a:xfrm>
          <a:custGeom>
            <a:avLst/>
            <a:gdLst>
              <a:gd name="connsiteX0" fmla="*/ 0 w 2228184"/>
              <a:gd name="connsiteY0" fmla="*/ 0 h 1120129"/>
              <a:gd name="connsiteX1" fmla="*/ 490200 w 2228184"/>
              <a:gd name="connsiteY1" fmla="*/ 0 h 1120129"/>
              <a:gd name="connsiteX2" fmla="*/ 1069528 w 2228184"/>
              <a:gd name="connsiteY2" fmla="*/ 0 h 1120129"/>
              <a:gd name="connsiteX3" fmla="*/ 1559729 w 2228184"/>
              <a:gd name="connsiteY3" fmla="*/ 0 h 1120129"/>
              <a:gd name="connsiteX4" fmla="*/ 2228184 w 2228184"/>
              <a:gd name="connsiteY4" fmla="*/ 0 h 1120129"/>
              <a:gd name="connsiteX5" fmla="*/ 2228184 w 2228184"/>
              <a:gd name="connsiteY5" fmla="*/ 548863 h 1120129"/>
              <a:gd name="connsiteX6" fmla="*/ 2228184 w 2228184"/>
              <a:gd name="connsiteY6" fmla="*/ 1120129 h 1120129"/>
              <a:gd name="connsiteX7" fmla="*/ 1715702 w 2228184"/>
              <a:gd name="connsiteY7" fmla="*/ 1120129 h 1120129"/>
              <a:gd name="connsiteX8" fmla="*/ 1136374 w 2228184"/>
              <a:gd name="connsiteY8" fmla="*/ 1120129 h 1120129"/>
              <a:gd name="connsiteX9" fmla="*/ 557046 w 2228184"/>
              <a:gd name="connsiteY9" fmla="*/ 1120129 h 1120129"/>
              <a:gd name="connsiteX10" fmla="*/ 0 w 2228184"/>
              <a:gd name="connsiteY10" fmla="*/ 1120129 h 1120129"/>
              <a:gd name="connsiteX11" fmla="*/ 0 w 2228184"/>
              <a:gd name="connsiteY11" fmla="*/ 571266 h 1120129"/>
              <a:gd name="connsiteX12" fmla="*/ 0 w 2228184"/>
              <a:gd name="connsiteY12" fmla="*/ 0 h 1120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28184" h="1120129" fill="none" extrusionOk="0">
                <a:moveTo>
                  <a:pt x="0" y="0"/>
                </a:moveTo>
                <a:cubicBezTo>
                  <a:pt x="100823" y="-37425"/>
                  <a:pt x="374727" y="11541"/>
                  <a:pt x="490200" y="0"/>
                </a:cubicBezTo>
                <a:cubicBezTo>
                  <a:pt x="605673" y="-11541"/>
                  <a:pt x="793869" y="33535"/>
                  <a:pt x="1069528" y="0"/>
                </a:cubicBezTo>
                <a:cubicBezTo>
                  <a:pt x="1345187" y="-33535"/>
                  <a:pt x="1319488" y="15319"/>
                  <a:pt x="1559729" y="0"/>
                </a:cubicBezTo>
                <a:cubicBezTo>
                  <a:pt x="1799970" y="-15319"/>
                  <a:pt x="2054548" y="71060"/>
                  <a:pt x="2228184" y="0"/>
                </a:cubicBezTo>
                <a:cubicBezTo>
                  <a:pt x="2257025" y="196716"/>
                  <a:pt x="2207279" y="399450"/>
                  <a:pt x="2228184" y="548863"/>
                </a:cubicBezTo>
                <a:cubicBezTo>
                  <a:pt x="2249089" y="698276"/>
                  <a:pt x="2160805" y="933500"/>
                  <a:pt x="2228184" y="1120129"/>
                </a:cubicBezTo>
                <a:cubicBezTo>
                  <a:pt x="1981234" y="1128793"/>
                  <a:pt x="1888654" y="1075801"/>
                  <a:pt x="1715702" y="1120129"/>
                </a:cubicBezTo>
                <a:cubicBezTo>
                  <a:pt x="1542750" y="1164457"/>
                  <a:pt x="1325469" y="1114216"/>
                  <a:pt x="1136374" y="1120129"/>
                </a:cubicBezTo>
                <a:cubicBezTo>
                  <a:pt x="947279" y="1126042"/>
                  <a:pt x="733850" y="1107692"/>
                  <a:pt x="557046" y="1120129"/>
                </a:cubicBezTo>
                <a:cubicBezTo>
                  <a:pt x="380242" y="1132566"/>
                  <a:pt x="132650" y="1068615"/>
                  <a:pt x="0" y="1120129"/>
                </a:cubicBezTo>
                <a:cubicBezTo>
                  <a:pt x="-41612" y="941781"/>
                  <a:pt x="25942" y="761604"/>
                  <a:pt x="0" y="571266"/>
                </a:cubicBezTo>
                <a:cubicBezTo>
                  <a:pt x="-25942" y="380928"/>
                  <a:pt x="16518" y="189594"/>
                  <a:pt x="0" y="0"/>
                </a:cubicBezTo>
                <a:close/>
              </a:path>
              <a:path w="2228184" h="1120129" stroke="0" extrusionOk="0">
                <a:moveTo>
                  <a:pt x="0" y="0"/>
                </a:moveTo>
                <a:cubicBezTo>
                  <a:pt x="200857" y="-30675"/>
                  <a:pt x="280136" y="2196"/>
                  <a:pt x="490200" y="0"/>
                </a:cubicBezTo>
                <a:cubicBezTo>
                  <a:pt x="700264" y="-2196"/>
                  <a:pt x="752959" y="14385"/>
                  <a:pt x="980401" y="0"/>
                </a:cubicBezTo>
                <a:cubicBezTo>
                  <a:pt x="1207843" y="-14385"/>
                  <a:pt x="1411376" y="41311"/>
                  <a:pt x="1537447" y="0"/>
                </a:cubicBezTo>
                <a:cubicBezTo>
                  <a:pt x="1663518" y="-41311"/>
                  <a:pt x="2037928" y="44500"/>
                  <a:pt x="2228184" y="0"/>
                </a:cubicBezTo>
                <a:cubicBezTo>
                  <a:pt x="2241881" y="208074"/>
                  <a:pt x="2192566" y="380389"/>
                  <a:pt x="2228184" y="582467"/>
                </a:cubicBezTo>
                <a:cubicBezTo>
                  <a:pt x="2263802" y="784545"/>
                  <a:pt x="2219133" y="901515"/>
                  <a:pt x="2228184" y="1120129"/>
                </a:cubicBezTo>
                <a:cubicBezTo>
                  <a:pt x="2042166" y="1152048"/>
                  <a:pt x="1864523" y="1089147"/>
                  <a:pt x="1648856" y="1120129"/>
                </a:cubicBezTo>
                <a:cubicBezTo>
                  <a:pt x="1433189" y="1151111"/>
                  <a:pt x="1338255" y="1109758"/>
                  <a:pt x="1047246" y="1120129"/>
                </a:cubicBezTo>
                <a:cubicBezTo>
                  <a:pt x="756237" y="1130500"/>
                  <a:pt x="750123" y="1111477"/>
                  <a:pt x="557046" y="1120129"/>
                </a:cubicBezTo>
                <a:cubicBezTo>
                  <a:pt x="363969" y="1128781"/>
                  <a:pt x="148956" y="1081810"/>
                  <a:pt x="0" y="1120129"/>
                </a:cubicBezTo>
                <a:cubicBezTo>
                  <a:pt x="-30898" y="993930"/>
                  <a:pt x="693" y="845897"/>
                  <a:pt x="0" y="582467"/>
                </a:cubicBezTo>
                <a:cubicBezTo>
                  <a:pt x="-693" y="319037"/>
                  <a:pt x="46423" y="196427"/>
                  <a:pt x="0" y="0"/>
                </a:cubicBezTo>
                <a:close/>
              </a:path>
            </a:pathLst>
          </a:custGeom>
          <a:solidFill>
            <a:schemeClr val="accent1">
              <a:lumMod val="20000"/>
              <a:lumOff val="80000"/>
            </a:schemeClr>
          </a:solidFill>
          <a:ln w="28575">
            <a:solidFill>
              <a:schemeClr val="accent1"/>
            </a:solidFill>
            <a:extLst>
              <a:ext uri="{C807C97D-BFC1-408E-A445-0C87EB9F89A2}">
                <ask:lineSketchStyleProps xmlns:ask="http://schemas.microsoft.com/office/drawing/2018/sketchyshapes" sd="1016513129">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rtl="0"/>
            <a:r>
              <a:rPr lang="he-IL" sz="2400" dirty="0">
                <a:solidFill>
                  <a:schemeClr val="tx1"/>
                </a:solidFill>
              </a:rPr>
              <a:t>סִפְרַת הַיְחִידוֹת וְסִפְרַת הָעֲשָׂרוֹת שֶלִי זֵהוֹת.</a:t>
            </a:r>
            <a:endParaRPr lang="he-IL" sz="1050" dirty="0">
              <a:solidFill>
                <a:schemeClr val="tx1"/>
              </a:solidFill>
            </a:endParaRPr>
          </a:p>
        </p:txBody>
      </p:sp>
      <p:sp>
        <p:nvSpPr>
          <p:cNvPr id="23" name="44">
            <a:extLst>
              <a:ext uri="{FF2B5EF4-FFF2-40B4-BE49-F238E27FC236}">
                <a16:creationId xmlns:a16="http://schemas.microsoft.com/office/drawing/2014/main" id="{10A9871E-9E10-CEBA-8FFC-9A148C968E33}"/>
              </a:ext>
            </a:extLst>
          </p:cNvPr>
          <p:cNvSpPr/>
          <p:nvPr/>
        </p:nvSpPr>
        <p:spPr>
          <a:xfrm>
            <a:off x="692789" y="5409471"/>
            <a:ext cx="1105620" cy="1079208"/>
          </a:xfrm>
          <a:custGeom>
            <a:avLst/>
            <a:gdLst>
              <a:gd name="connsiteX0" fmla="*/ 0 w 1105620"/>
              <a:gd name="connsiteY0" fmla="*/ 0 h 1079208"/>
              <a:gd name="connsiteX1" fmla="*/ 519641 w 1105620"/>
              <a:gd name="connsiteY1" fmla="*/ 0 h 1079208"/>
              <a:gd name="connsiteX2" fmla="*/ 1105620 w 1105620"/>
              <a:gd name="connsiteY2" fmla="*/ 0 h 1079208"/>
              <a:gd name="connsiteX3" fmla="*/ 1105620 w 1105620"/>
              <a:gd name="connsiteY3" fmla="*/ 528812 h 1079208"/>
              <a:gd name="connsiteX4" fmla="*/ 1105620 w 1105620"/>
              <a:gd name="connsiteY4" fmla="*/ 1079208 h 1079208"/>
              <a:gd name="connsiteX5" fmla="*/ 552810 w 1105620"/>
              <a:gd name="connsiteY5" fmla="*/ 1079208 h 1079208"/>
              <a:gd name="connsiteX6" fmla="*/ 0 w 1105620"/>
              <a:gd name="connsiteY6" fmla="*/ 1079208 h 1079208"/>
              <a:gd name="connsiteX7" fmla="*/ 0 w 1105620"/>
              <a:gd name="connsiteY7" fmla="*/ 550396 h 1079208"/>
              <a:gd name="connsiteX8" fmla="*/ 0 w 1105620"/>
              <a:gd name="connsiteY8" fmla="*/ 0 h 1079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5620" h="1079208" fill="none" extrusionOk="0">
                <a:moveTo>
                  <a:pt x="0" y="0"/>
                </a:moveTo>
                <a:cubicBezTo>
                  <a:pt x="144739" y="-21599"/>
                  <a:pt x="402270" y="52616"/>
                  <a:pt x="519641" y="0"/>
                </a:cubicBezTo>
                <a:cubicBezTo>
                  <a:pt x="637012" y="-52616"/>
                  <a:pt x="955988" y="66132"/>
                  <a:pt x="1105620" y="0"/>
                </a:cubicBezTo>
                <a:cubicBezTo>
                  <a:pt x="1156548" y="188469"/>
                  <a:pt x="1043426" y="328573"/>
                  <a:pt x="1105620" y="528812"/>
                </a:cubicBezTo>
                <a:cubicBezTo>
                  <a:pt x="1167814" y="729051"/>
                  <a:pt x="1040523" y="934145"/>
                  <a:pt x="1105620" y="1079208"/>
                </a:cubicBezTo>
                <a:cubicBezTo>
                  <a:pt x="975528" y="1092798"/>
                  <a:pt x="770919" y="1052597"/>
                  <a:pt x="552810" y="1079208"/>
                </a:cubicBezTo>
                <a:cubicBezTo>
                  <a:pt x="334701" y="1105819"/>
                  <a:pt x="157483" y="1062759"/>
                  <a:pt x="0" y="1079208"/>
                </a:cubicBezTo>
                <a:cubicBezTo>
                  <a:pt x="-8890" y="908452"/>
                  <a:pt x="32335" y="802891"/>
                  <a:pt x="0" y="550396"/>
                </a:cubicBezTo>
                <a:cubicBezTo>
                  <a:pt x="-32335" y="297901"/>
                  <a:pt x="39174" y="244723"/>
                  <a:pt x="0" y="0"/>
                </a:cubicBezTo>
                <a:close/>
              </a:path>
              <a:path w="1105620" h="1079208" stroke="0" extrusionOk="0">
                <a:moveTo>
                  <a:pt x="0" y="0"/>
                </a:moveTo>
                <a:cubicBezTo>
                  <a:pt x="129559" y="-26590"/>
                  <a:pt x="367628" y="47360"/>
                  <a:pt x="519641" y="0"/>
                </a:cubicBezTo>
                <a:cubicBezTo>
                  <a:pt x="671654" y="-47360"/>
                  <a:pt x="864294" y="7841"/>
                  <a:pt x="1105620" y="0"/>
                </a:cubicBezTo>
                <a:cubicBezTo>
                  <a:pt x="1122971" y="109742"/>
                  <a:pt x="1067037" y="353385"/>
                  <a:pt x="1105620" y="539604"/>
                </a:cubicBezTo>
                <a:cubicBezTo>
                  <a:pt x="1144203" y="725823"/>
                  <a:pt x="1090111" y="950458"/>
                  <a:pt x="1105620" y="1079208"/>
                </a:cubicBezTo>
                <a:cubicBezTo>
                  <a:pt x="957865" y="1108702"/>
                  <a:pt x="712596" y="1047837"/>
                  <a:pt x="585979" y="1079208"/>
                </a:cubicBezTo>
                <a:cubicBezTo>
                  <a:pt x="459362" y="1110579"/>
                  <a:pt x="257428" y="1037894"/>
                  <a:pt x="0" y="1079208"/>
                </a:cubicBezTo>
                <a:cubicBezTo>
                  <a:pt x="-38317" y="965518"/>
                  <a:pt x="8239" y="736656"/>
                  <a:pt x="0" y="571980"/>
                </a:cubicBezTo>
                <a:cubicBezTo>
                  <a:pt x="-8239" y="407304"/>
                  <a:pt x="46762" y="141959"/>
                  <a:pt x="0" y="0"/>
                </a:cubicBezTo>
                <a:close/>
              </a:path>
            </a:pathLst>
          </a:custGeom>
          <a:solidFill>
            <a:schemeClr val="bg2">
              <a:lumMod val="90000"/>
            </a:schemeClr>
          </a:solidFill>
          <a:ln w="28575">
            <a:solidFill>
              <a:schemeClr val="accent1"/>
            </a:solidFill>
            <a:extLst>
              <a:ext uri="{C807C97D-BFC1-408E-A445-0C87EB9F89A2}">
                <ask:lineSketchStyleProps xmlns:ask="http://schemas.microsoft.com/office/drawing/2018/sketchyshapes" sd="1016513129">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4400" dirty="0">
                <a:solidFill>
                  <a:schemeClr val="tx1"/>
                </a:solidFill>
              </a:rPr>
              <a:t>44</a:t>
            </a:r>
            <a:endParaRPr lang="he-IL" dirty="0">
              <a:solidFill>
                <a:schemeClr val="tx1"/>
              </a:solidFill>
            </a:endParaRPr>
          </a:p>
        </p:txBody>
      </p:sp>
      <p:cxnSp>
        <p:nvCxnSpPr>
          <p:cNvPr id="26" name="מחבר ישר 44">
            <a:extLst>
              <a:ext uri="{FF2B5EF4-FFF2-40B4-BE49-F238E27FC236}">
                <a16:creationId xmlns:a16="http://schemas.microsoft.com/office/drawing/2014/main" id="{05897F62-5558-5ACF-C767-C5FA27C6EC48}"/>
              </a:ext>
            </a:extLst>
          </p:cNvPr>
          <p:cNvCxnSpPr>
            <a:stCxn id="23" idx="1"/>
            <a:endCxn id="23" idx="3"/>
          </p:cNvCxnSpPr>
          <p:nvPr/>
        </p:nvCxnSpPr>
        <p:spPr>
          <a:xfrm>
            <a:off x="692789" y="5949075"/>
            <a:ext cx="1105620"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27" name="תשובה 44">
            <a:extLst>
              <a:ext uri="{FF2B5EF4-FFF2-40B4-BE49-F238E27FC236}">
                <a16:creationId xmlns:a16="http://schemas.microsoft.com/office/drawing/2014/main" id="{6C737DBD-CC89-266F-B1DD-B07C74DBEFEB}"/>
              </a:ext>
            </a:extLst>
          </p:cNvPr>
          <p:cNvSpPr/>
          <p:nvPr/>
        </p:nvSpPr>
        <p:spPr>
          <a:xfrm>
            <a:off x="3842372" y="3541657"/>
            <a:ext cx="1178753" cy="1027781"/>
          </a:xfrm>
          <a:custGeom>
            <a:avLst/>
            <a:gdLst>
              <a:gd name="connsiteX0" fmla="*/ 0 w 1178753"/>
              <a:gd name="connsiteY0" fmla="*/ 0 h 1027781"/>
              <a:gd name="connsiteX1" fmla="*/ 554014 w 1178753"/>
              <a:gd name="connsiteY1" fmla="*/ 0 h 1027781"/>
              <a:gd name="connsiteX2" fmla="*/ 1178753 w 1178753"/>
              <a:gd name="connsiteY2" fmla="*/ 0 h 1027781"/>
              <a:gd name="connsiteX3" fmla="*/ 1178753 w 1178753"/>
              <a:gd name="connsiteY3" fmla="*/ 503613 h 1027781"/>
              <a:gd name="connsiteX4" fmla="*/ 1178753 w 1178753"/>
              <a:gd name="connsiteY4" fmla="*/ 1027781 h 1027781"/>
              <a:gd name="connsiteX5" fmla="*/ 589377 w 1178753"/>
              <a:gd name="connsiteY5" fmla="*/ 1027781 h 1027781"/>
              <a:gd name="connsiteX6" fmla="*/ 0 w 1178753"/>
              <a:gd name="connsiteY6" fmla="*/ 1027781 h 1027781"/>
              <a:gd name="connsiteX7" fmla="*/ 0 w 1178753"/>
              <a:gd name="connsiteY7" fmla="*/ 524168 h 1027781"/>
              <a:gd name="connsiteX8" fmla="*/ 0 w 1178753"/>
              <a:gd name="connsiteY8" fmla="*/ 0 h 1027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8753" h="1027781" fill="none" extrusionOk="0">
                <a:moveTo>
                  <a:pt x="0" y="0"/>
                </a:moveTo>
                <a:cubicBezTo>
                  <a:pt x="143777" y="-51772"/>
                  <a:pt x="428914" y="8193"/>
                  <a:pt x="554014" y="0"/>
                </a:cubicBezTo>
                <a:cubicBezTo>
                  <a:pt x="679114" y="-8193"/>
                  <a:pt x="950491" y="37003"/>
                  <a:pt x="1178753" y="0"/>
                </a:cubicBezTo>
                <a:cubicBezTo>
                  <a:pt x="1236050" y="206509"/>
                  <a:pt x="1123512" y="362750"/>
                  <a:pt x="1178753" y="503613"/>
                </a:cubicBezTo>
                <a:cubicBezTo>
                  <a:pt x="1233994" y="644476"/>
                  <a:pt x="1133295" y="862004"/>
                  <a:pt x="1178753" y="1027781"/>
                </a:cubicBezTo>
                <a:cubicBezTo>
                  <a:pt x="1029706" y="1070741"/>
                  <a:pt x="837129" y="957815"/>
                  <a:pt x="589377" y="1027781"/>
                </a:cubicBezTo>
                <a:cubicBezTo>
                  <a:pt x="341625" y="1097747"/>
                  <a:pt x="280169" y="987066"/>
                  <a:pt x="0" y="1027781"/>
                </a:cubicBezTo>
                <a:cubicBezTo>
                  <a:pt x="-35686" y="853373"/>
                  <a:pt x="18309" y="743912"/>
                  <a:pt x="0" y="524168"/>
                </a:cubicBezTo>
                <a:cubicBezTo>
                  <a:pt x="-18309" y="304424"/>
                  <a:pt x="16332" y="163727"/>
                  <a:pt x="0" y="0"/>
                </a:cubicBezTo>
                <a:close/>
              </a:path>
              <a:path w="1178753" h="1027781" stroke="0" extrusionOk="0">
                <a:moveTo>
                  <a:pt x="0" y="0"/>
                </a:moveTo>
                <a:cubicBezTo>
                  <a:pt x="120947" y="-15160"/>
                  <a:pt x="375290" y="2993"/>
                  <a:pt x="554014" y="0"/>
                </a:cubicBezTo>
                <a:cubicBezTo>
                  <a:pt x="732738" y="-2993"/>
                  <a:pt x="1026039" y="10155"/>
                  <a:pt x="1178753" y="0"/>
                </a:cubicBezTo>
                <a:cubicBezTo>
                  <a:pt x="1205996" y="209901"/>
                  <a:pt x="1160770" y="290391"/>
                  <a:pt x="1178753" y="513891"/>
                </a:cubicBezTo>
                <a:cubicBezTo>
                  <a:pt x="1196736" y="737391"/>
                  <a:pt x="1129405" y="827377"/>
                  <a:pt x="1178753" y="1027781"/>
                </a:cubicBezTo>
                <a:cubicBezTo>
                  <a:pt x="960954" y="1036124"/>
                  <a:pt x="774766" y="1014755"/>
                  <a:pt x="624739" y="1027781"/>
                </a:cubicBezTo>
                <a:cubicBezTo>
                  <a:pt x="474712" y="1040807"/>
                  <a:pt x="197753" y="1015632"/>
                  <a:pt x="0" y="1027781"/>
                </a:cubicBezTo>
                <a:cubicBezTo>
                  <a:pt x="-42777" y="790546"/>
                  <a:pt x="11794" y="667818"/>
                  <a:pt x="0" y="544724"/>
                </a:cubicBezTo>
                <a:cubicBezTo>
                  <a:pt x="-11794" y="421630"/>
                  <a:pt x="43089" y="266312"/>
                  <a:pt x="0" y="0"/>
                </a:cubicBezTo>
                <a:close/>
              </a:path>
            </a:pathLst>
          </a:custGeom>
          <a:solidFill>
            <a:srgbClr val="D8E58B"/>
          </a:solidFill>
          <a:ln w="28575">
            <a:solidFill>
              <a:schemeClr val="accent1"/>
            </a:solidFill>
            <a:extLst>
              <a:ext uri="{C807C97D-BFC1-408E-A445-0C87EB9F89A2}">
                <ask:lineSketchStyleProps xmlns:ask="http://schemas.microsoft.com/office/drawing/2018/sketchyshapes" sd="1016513129">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4400" dirty="0">
                <a:solidFill>
                  <a:schemeClr val="tx1"/>
                </a:solidFill>
              </a:rPr>
              <a:t>91</a:t>
            </a:r>
            <a:endParaRPr lang="he-IL" dirty="0">
              <a:solidFill>
                <a:schemeClr val="tx1"/>
              </a:solidFill>
            </a:endParaRPr>
          </a:p>
        </p:txBody>
      </p:sp>
      <p:sp>
        <p:nvSpPr>
          <p:cNvPr id="29" name="50">
            <a:extLst>
              <a:ext uri="{FF2B5EF4-FFF2-40B4-BE49-F238E27FC236}">
                <a16:creationId xmlns:a16="http://schemas.microsoft.com/office/drawing/2014/main" id="{A3C703B6-557F-F182-A564-97610D9D8797}"/>
              </a:ext>
            </a:extLst>
          </p:cNvPr>
          <p:cNvSpPr/>
          <p:nvPr/>
        </p:nvSpPr>
        <p:spPr>
          <a:xfrm>
            <a:off x="293409" y="3542999"/>
            <a:ext cx="2039487" cy="1062809"/>
          </a:xfrm>
          <a:custGeom>
            <a:avLst/>
            <a:gdLst>
              <a:gd name="connsiteX0" fmla="*/ 0 w 2039487"/>
              <a:gd name="connsiteY0" fmla="*/ 0 h 1062809"/>
              <a:gd name="connsiteX1" fmla="*/ 448687 w 2039487"/>
              <a:gd name="connsiteY1" fmla="*/ 0 h 1062809"/>
              <a:gd name="connsiteX2" fmla="*/ 978954 w 2039487"/>
              <a:gd name="connsiteY2" fmla="*/ 0 h 1062809"/>
              <a:gd name="connsiteX3" fmla="*/ 1427641 w 2039487"/>
              <a:gd name="connsiteY3" fmla="*/ 0 h 1062809"/>
              <a:gd name="connsiteX4" fmla="*/ 2039487 w 2039487"/>
              <a:gd name="connsiteY4" fmla="*/ 0 h 1062809"/>
              <a:gd name="connsiteX5" fmla="*/ 2039487 w 2039487"/>
              <a:gd name="connsiteY5" fmla="*/ 520776 h 1062809"/>
              <a:gd name="connsiteX6" fmla="*/ 2039487 w 2039487"/>
              <a:gd name="connsiteY6" fmla="*/ 1062809 h 1062809"/>
              <a:gd name="connsiteX7" fmla="*/ 1570405 w 2039487"/>
              <a:gd name="connsiteY7" fmla="*/ 1062809 h 1062809"/>
              <a:gd name="connsiteX8" fmla="*/ 1040138 w 2039487"/>
              <a:gd name="connsiteY8" fmla="*/ 1062809 h 1062809"/>
              <a:gd name="connsiteX9" fmla="*/ 509872 w 2039487"/>
              <a:gd name="connsiteY9" fmla="*/ 1062809 h 1062809"/>
              <a:gd name="connsiteX10" fmla="*/ 0 w 2039487"/>
              <a:gd name="connsiteY10" fmla="*/ 1062809 h 1062809"/>
              <a:gd name="connsiteX11" fmla="*/ 0 w 2039487"/>
              <a:gd name="connsiteY11" fmla="*/ 542033 h 1062809"/>
              <a:gd name="connsiteX12" fmla="*/ 0 w 2039487"/>
              <a:gd name="connsiteY12" fmla="*/ 0 h 1062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39487" h="1062809" fill="none" extrusionOk="0">
                <a:moveTo>
                  <a:pt x="0" y="0"/>
                </a:moveTo>
                <a:cubicBezTo>
                  <a:pt x="139032" y="-3680"/>
                  <a:pt x="293837" y="37469"/>
                  <a:pt x="448687" y="0"/>
                </a:cubicBezTo>
                <a:cubicBezTo>
                  <a:pt x="603537" y="-37469"/>
                  <a:pt x="800641" y="27551"/>
                  <a:pt x="978954" y="0"/>
                </a:cubicBezTo>
                <a:cubicBezTo>
                  <a:pt x="1157267" y="-27551"/>
                  <a:pt x="1307756" y="22489"/>
                  <a:pt x="1427641" y="0"/>
                </a:cubicBezTo>
                <a:cubicBezTo>
                  <a:pt x="1547526" y="-22489"/>
                  <a:pt x="1838366" y="54726"/>
                  <a:pt x="2039487" y="0"/>
                </a:cubicBezTo>
                <a:cubicBezTo>
                  <a:pt x="2055147" y="174283"/>
                  <a:pt x="2029113" y="320110"/>
                  <a:pt x="2039487" y="520776"/>
                </a:cubicBezTo>
                <a:cubicBezTo>
                  <a:pt x="2049861" y="721442"/>
                  <a:pt x="1982927" y="906871"/>
                  <a:pt x="2039487" y="1062809"/>
                </a:cubicBezTo>
                <a:cubicBezTo>
                  <a:pt x="1862740" y="1094454"/>
                  <a:pt x="1714927" y="1012389"/>
                  <a:pt x="1570405" y="1062809"/>
                </a:cubicBezTo>
                <a:cubicBezTo>
                  <a:pt x="1425883" y="1113229"/>
                  <a:pt x="1173596" y="1030318"/>
                  <a:pt x="1040138" y="1062809"/>
                </a:cubicBezTo>
                <a:cubicBezTo>
                  <a:pt x="906680" y="1095300"/>
                  <a:pt x="765276" y="1001930"/>
                  <a:pt x="509872" y="1062809"/>
                </a:cubicBezTo>
                <a:cubicBezTo>
                  <a:pt x="254468" y="1123688"/>
                  <a:pt x="164290" y="1039683"/>
                  <a:pt x="0" y="1062809"/>
                </a:cubicBezTo>
                <a:cubicBezTo>
                  <a:pt x="-51321" y="948244"/>
                  <a:pt x="35127" y="669755"/>
                  <a:pt x="0" y="542033"/>
                </a:cubicBezTo>
                <a:cubicBezTo>
                  <a:pt x="-35127" y="414311"/>
                  <a:pt x="36371" y="132125"/>
                  <a:pt x="0" y="0"/>
                </a:cubicBezTo>
                <a:close/>
              </a:path>
              <a:path w="2039487" h="1062809" stroke="0" extrusionOk="0">
                <a:moveTo>
                  <a:pt x="0" y="0"/>
                </a:moveTo>
                <a:cubicBezTo>
                  <a:pt x="213501" y="-10674"/>
                  <a:pt x="340639" y="16999"/>
                  <a:pt x="448687" y="0"/>
                </a:cubicBezTo>
                <a:cubicBezTo>
                  <a:pt x="556735" y="-16999"/>
                  <a:pt x="786836" y="13425"/>
                  <a:pt x="897374" y="0"/>
                </a:cubicBezTo>
                <a:cubicBezTo>
                  <a:pt x="1007912" y="-13425"/>
                  <a:pt x="1274994" y="12637"/>
                  <a:pt x="1407246" y="0"/>
                </a:cubicBezTo>
                <a:cubicBezTo>
                  <a:pt x="1539498" y="-12637"/>
                  <a:pt x="1857983" y="38019"/>
                  <a:pt x="2039487" y="0"/>
                </a:cubicBezTo>
                <a:cubicBezTo>
                  <a:pt x="2083321" y="256077"/>
                  <a:pt x="1998275" y="368330"/>
                  <a:pt x="2039487" y="552661"/>
                </a:cubicBezTo>
                <a:cubicBezTo>
                  <a:pt x="2080699" y="736992"/>
                  <a:pt x="2016612" y="882721"/>
                  <a:pt x="2039487" y="1062809"/>
                </a:cubicBezTo>
                <a:cubicBezTo>
                  <a:pt x="1795718" y="1103164"/>
                  <a:pt x="1639693" y="1044610"/>
                  <a:pt x="1509220" y="1062809"/>
                </a:cubicBezTo>
                <a:cubicBezTo>
                  <a:pt x="1378747" y="1081008"/>
                  <a:pt x="1175577" y="1035423"/>
                  <a:pt x="958559" y="1062809"/>
                </a:cubicBezTo>
                <a:cubicBezTo>
                  <a:pt x="741541" y="1090195"/>
                  <a:pt x="706681" y="1014599"/>
                  <a:pt x="509872" y="1062809"/>
                </a:cubicBezTo>
                <a:cubicBezTo>
                  <a:pt x="313063" y="1111019"/>
                  <a:pt x="246218" y="1002803"/>
                  <a:pt x="0" y="1062809"/>
                </a:cubicBezTo>
                <a:cubicBezTo>
                  <a:pt x="-15570" y="854379"/>
                  <a:pt x="26823" y="665023"/>
                  <a:pt x="0" y="552661"/>
                </a:cubicBezTo>
                <a:cubicBezTo>
                  <a:pt x="-26823" y="440299"/>
                  <a:pt x="18224" y="275865"/>
                  <a:pt x="0" y="0"/>
                </a:cubicBezTo>
                <a:close/>
              </a:path>
            </a:pathLst>
          </a:custGeom>
          <a:solidFill>
            <a:srgbClr val="D8E58B"/>
          </a:solidFill>
          <a:ln w="28575">
            <a:solidFill>
              <a:schemeClr val="accent1"/>
            </a:solidFill>
            <a:extLst>
              <a:ext uri="{C807C97D-BFC1-408E-A445-0C87EB9F89A2}">
                <ask:lineSketchStyleProps xmlns:ask="http://schemas.microsoft.com/office/drawing/2018/sketchyshapes" sd="1016513129">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rtl="0"/>
            <a:r>
              <a:rPr lang="en-US" sz="4400" dirty="0">
                <a:solidFill>
                  <a:schemeClr val="tx1"/>
                </a:solidFill>
              </a:rPr>
              <a:t>80 + 10</a:t>
            </a:r>
            <a:endParaRPr lang="he-IL" dirty="0">
              <a:solidFill>
                <a:schemeClr val="tx1"/>
              </a:solidFill>
            </a:endParaRPr>
          </a:p>
        </p:txBody>
      </p:sp>
      <p:sp>
        <p:nvSpPr>
          <p:cNvPr id="30" name="חידה שמאלית תחתונה">
            <a:extLst>
              <a:ext uri="{FF2B5EF4-FFF2-40B4-BE49-F238E27FC236}">
                <a16:creationId xmlns:a16="http://schemas.microsoft.com/office/drawing/2014/main" id="{CEE89C46-0963-27C9-D524-D7BB5447071C}"/>
              </a:ext>
            </a:extLst>
          </p:cNvPr>
          <p:cNvSpPr/>
          <p:nvPr/>
        </p:nvSpPr>
        <p:spPr>
          <a:xfrm>
            <a:off x="3116335" y="3484158"/>
            <a:ext cx="2228184" cy="1120129"/>
          </a:xfrm>
          <a:custGeom>
            <a:avLst/>
            <a:gdLst>
              <a:gd name="connsiteX0" fmla="*/ 0 w 2228184"/>
              <a:gd name="connsiteY0" fmla="*/ 0 h 1120129"/>
              <a:gd name="connsiteX1" fmla="*/ 490200 w 2228184"/>
              <a:gd name="connsiteY1" fmla="*/ 0 h 1120129"/>
              <a:gd name="connsiteX2" fmla="*/ 1069528 w 2228184"/>
              <a:gd name="connsiteY2" fmla="*/ 0 h 1120129"/>
              <a:gd name="connsiteX3" fmla="*/ 1559729 w 2228184"/>
              <a:gd name="connsiteY3" fmla="*/ 0 h 1120129"/>
              <a:gd name="connsiteX4" fmla="*/ 2228184 w 2228184"/>
              <a:gd name="connsiteY4" fmla="*/ 0 h 1120129"/>
              <a:gd name="connsiteX5" fmla="*/ 2228184 w 2228184"/>
              <a:gd name="connsiteY5" fmla="*/ 548863 h 1120129"/>
              <a:gd name="connsiteX6" fmla="*/ 2228184 w 2228184"/>
              <a:gd name="connsiteY6" fmla="*/ 1120129 h 1120129"/>
              <a:gd name="connsiteX7" fmla="*/ 1715702 w 2228184"/>
              <a:gd name="connsiteY7" fmla="*/ 1120129 h 1120129"/>
              <a:gd name="connsiteX8" fmla="*/ 1136374 w 2228184"/>
              <a:gd name="connsiteY8" fmla="*/ 1120129 h 1120129"/>
              <a:gd name="connsiteX9" fmla="*/ 557046 w 2228184"/>
              <a:gd name="connsiteY9" fmla="*/ 1120129 h 1120129"/>
              <a:gd name="connsiteX10" fmla="*/ 0 w 2228184"/>
              <a:gd name="connsiteY10" fmla="*/ 1120129 h 1120129"/>
              <a:gd name="connsiteX11" fmla="*/ 0 w 2228184"/>
              <a:gd name="connsiteY11" fmla="*/ 571266 h 1120129"/>
              <a:gd name="connsiteX12" fmla="*/ 0 w 2228184"/>
              <a:gd name="connsiteY12" fmla="*/ 0 h 1120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28184" h="1120129" fill="none" extrusionOk="0">
                <a:moveTo>
                  <a:pt x="0" y="0"/>
                </a:moveTo>
                <a:cubicBezTo>
                  <a:pt x="100823" y="-37425"/>
                  <a:pt x="374727" y="11541"/>
                  <a:pt x="490200" y="0"/>
                </a:cubicBezTo>
                <a:cubicBezTo>
                  <a:pt x="605673" y="-11541"/>
                  <a:pt x="793869" y="33535"/>
                  <a:pt x="1069528" y="0"/>
                </a:cubicBezTo>
                <a:cubicBezTo>
                  <a:pt x="1345187" y="-33535"/>
                  <a:pt x="1319488" y="15319"/>
                  <a:pt x="1559729" y="0"/>
                </a:cubicBezTo>
                <a:cubicBezTo>
                  <a:pt x="1799970" y="-15319"/>
                  <a:pt x="2054548" y="71060"/>
                  <a:pt x="2228184" y="0"/>
                </a:cubicBezTo>
                <a:cubicBezTo>
                  <a:pt x="2257025" y="196716"/>
                  <a:pt x="2207279" y="399450"/>
                  <a:pt x="2228184" y="548863"/>
                </a:cubicBezTo>
                <a:cubicBezTo>
                  <a:pt x="2249089" y="698276"/>
                  <a:pt x="2160805" y="933500"/>
                  <a:pt x="2228184" y="1120129"/>
                </a:cubicBezTo>
                <a:cubicBezTo>
                  <a:pt x="1981234" y="1128793"/>
                  <a:pt x="1888654" y="1075801"/>
                  <a:pt x="1715702" y="1120129"/>
                </a:cubicBezTo>
                <a:cubicBezTo>
                  <a:pt x="1542750" y="1164457"/>
                  <a:pt x="1325469" y="1114216"/>
                  <a:pt x="1136374" y="1120129"/>
                </a:cubicBezTo>
                <a:cubicBezTo>
                  <a:pt x="947279" y="1126042"/>
                  <a:pt x="733850" y="1107692"/>
                  <a:pt x="557046" y="1120129"/>
                </a:cubicBezTo>
                <a:cubicBezTo>
                  <a:pt x="380242" y="1132566"/>
                  <a:pt x="132650" y="1068615"/>
                  <a:pt x="0" y="1120129"/>
                </a:cubicBezTo>
                <a:cubicBezTo>
                  <a:pt x="-41612" y="941781"/>
                  <a:pt x="25942" y="761604"/>
                  <a:pt x="0" y="571266"/>
                </a:cubicBezTo>
                <a:cubicBezTo>
                  <a:pt x="-25942" y="380928"/>
                  <a:pt x="16518" y="189594"/>
                  <a:pt x="0" y="0"/>
                </a:cubicBezTo>
                <a:close/>
              </a:path>
              <a:path w="2228184" h="1120129" stroke="0" extrusionOk="0">
                <a:moveTo>
                  <a:pt x="0" y="0"/>
                </a:moveTo>
                <a:cubicBezTo>
                  <a:pt x="200857" y="-30675"/>
                  <a:pt x="280136" y="2196"/>
                  <a:pt x="490200" y="0"/>
                </a:cubicBezTo>
                <a:cubicBezTo>
                  <a:pt x="700264" y="-2196"/>
                  <a:pt x="752959" y="14385"/>
                  <a:pt x="980401" y="0"/>
                </a:cubicBezTo>
                <a:cubicBezTo>
                  <a:pt x="1207843" y="-14385"/>
                  <a:pt x="1411376" y="41311"/>
                  <a:pt x="1537447" y="0"/>
                </a:cubicBezTo>
                <a:cubicBezTo>
                  <a:pt x="1663518" y="-41311"/>
                  <a:pt x="2037928" y="44500"/>
                  <a:pt x="2228184" y="0"/>
                </a:cubicBezTo>
                <a:cubicBezTo>
                  <a:pt x="2241881" y="208074"/>
                  <a:pt x="2192566" y="380389"/>
                  <a:pt x="2228184" y="582467"/>
                </a:cubicBezTo>
                <a:cubicBezTo>
                  <a:pt x="2263802" y="784545"/>
                  <a:pt x="2219133" y="901515"/>
                  <a:pt x="2228184" y="1120129"/>
                </a:cubicBezTo>
                <a:cubicBezTo>
                  <a:pt x="2042166" y="1152048"/>
                  <a:pt x="1864523" y="1089147"/>
                  <a:pt x="1648856" y="1120129"/>
                </a:cubicBezTo>
                <a:cubicBezTo>
                  <a:pt x="1433189" y="1151111"/>
                  <a:pt x="1338255" y="1109758"/>
                  <a:pt x="1047246" y="1120129"/>
                </a:cubicBezTo>
                <a:cubicBezTo>
                  <a:pt x="756237" y="1130500"/>
                  <a:pt x="750123" y="1111477"/>
                  <a:pt x="557046" y="1120129"/>
                </a:cubicBezTo>
                <a:cubicBezTo>
                  <a:pt x="363969" y="1128781"/>
                  <a:pt x="148956" y="1081810"/>
                  <a:pt x="0" y="1120129"/>
                </a:cubicBezTo>
                <a:cubicBezTo>
                  <a:pt x="-30898" y="993930"/>
                  <a:pt x="693" y="845897"/>
                  <a:pt x="0" y="582467"/>
                </a:cubicBezTo>
                <a:cubicBezTo>
                  <a:pt x="-693" y="319037"/>
                  <a:pt x="46423" y="196427"/>
                  <a:pt x="0" y="0"/>
                </a:cubicBezTo>
                <a:close/>
              </a:path>
            </a:pathLst>
          </a:custGeom>
          <a:solidFill>
            <a:schemeClr val="accent1">
              <a:lumMod val="20000"/>
              <a:lumOff val="80000"/>
            </a:schemeClr>
          </a:solidFill>
          <a:ln w="28575">
            <a:solidFill>
              <a:schemeClr val="accent1"/>
            </a:solidFill>
            <a:extLst>
              <a:ext uri="{C807C97D-BFC1-408E-A445-0C87EB9F89A2}">
                <ask:lineSketchStyleProps xmlns:ask="http://schemas.microsoft.com/office/drawing/2018/sketchyshapes" sd="1016513129">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rtl="0"/>
            <a:r>
              <a:rPr lang="he-IL" sz="2400" dirty="0">
                <a:solidFill>
                  <a:schemeClr val="tx1"/>
                </a:solidFill>
              </a:rPr>
              <a:t>אֲנִי מִסְפָּר אִי־זוּגִי.</a:t>
            </a:r>
            <a:endParaRPr lang="he-IL" sz="1050" dirty="0">
              <a:solidFill>
                <a:schemeClr val="tx1"/>
              </a:solidFill>
            </a:endParaRPr>
          </a:p>
        </p:txBody>
      </p:sp>
      <p:sp>
        <p:nvSpPr>
          <p:cNvPr id="31" name="91">
            <a:extLst>
              <a:ext uri="{FF2B5EF4-FFF2-40B4-BE49-F238E27FC236}">
                <a16:creationId xmlns:a16="http://schemas.microsoft.com/office/drawing/2014/main" id="{AF42F3FE-3C38-1B7E-7D86-B750A4388696}"/>
              </a:ext>
            </a:extLst>
          </p:cNvPr>
          <p:cNvSpPr/>
          <p:nvPr/>
        </p:nvSpPr>
        <p:spPr>
          <a:xfrm>
            <a:off x="5543189" y="5415677"/>
            <a:ext cx="1105620" cy="1079208"/>
          </a:xfrm>
          <a:custGeom>
            <a:avLst/>
            <a:gdLst>
              <a:gd name="connsiteX0" fmla="*/ 0 w 1105620"/>
              <a:gd name="connsiteY0" fmla="*/ 0 h 1079208"/>
              <a:gd name="connsiteX1" fmla="*/ 519641 w 1105620"/>
              <a:gd name="connsiteY1" fmla="*/ 0 h 1079208"/>
              <a:gd name="connsiteX2" fmla="*/ 1105620 w 1105620"/>
              <a:gd name="connsiteY2" fmla="*/ 0 h 1079208"/>
              <a:gd name="connsiteX3" fmla="*/ 1105620 w 1105620"/>
              <a:gd name="connsiteY3" fmla="*/ 528812 h 1079208"/>
              <a:gd name="connsiteX4" fmla="*/ 1105620 w 1105620"/>
              <a:gd name="connsiteY4" fmla="*/ 1079208 h 1079208"/>
              <a:gd name="connsiteX5" fmla="*/ 552810 w 1105620"/>
              <a:gd name="connsiteY5" fmla="*/ 1079208 h 1079208"/>
              <a:gd name="connsiteX6" fmla="*/ 0 w 1105620"/>
              <a:gd name="connsiteY6" fmla="*/ 1079208 h 1079208"/>
              <a:gd name="connsiteX7" fmla="*/ 0 w 1105620"/>
              <a:gd name="connsiteY7" fmla="*/ 550396 h 1079208"/>
              <a:gd name="connsiteX8" fmla="*/ 0 w 1105620"/>
              <a:gd name="connsiteY8" fmla="*/ 0 h 1079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5620" h="1079208" fill="none" extrusionOk="0">
                <a:moveTo>
                  <a:pt x="0" y="0"/>
                </a:moveTo>
                <a:cubicBezTo>
                  <a:pt x="144739" y="-21599"/>
                  <a:pt x="402270" y="52616"/>
                  <a:pt x="519641" y="0"/>
                </a:cubicBezTo>
                <a:cubicBezTo>
                  <a:pt x="637012" y="-52616"/>
                  <a:pt x="955988" y="66132"/>
                  <a:pt x="1105620" y="0"/>
                </a:cubicBezTo>
                <a:cubicBezTo>
                  <a:pt x="1156548" y="188469"/>
                  <a:pt x="1043426" y="328573"/>
                  <a:pt x="1105620" y="528812"/>
                </a:cubicBezTo>
                <a:cubicBezTo>
                  <a:pt x="1167814" y="729051"/>
                  <a:pt x="1040523" y="934145"/>
                  <a:pt x="1105620" y="1079208"/>
                </a:cubicBezTo>
                <a:cubicBezTo>
                  <a:pt x="975528" y="1092798"/>
                  <a:pt x="770919" y="1052597"/>
                  <a:pt x="552810" y="1079208"/>
                </a:cubicBezTo>
                <a:cubicBezTo>
                  <a:pt x="334701" y="1105819"/>
                  <a:pt x="157483" y="1062759"/>
                  <a:pt x="0" y="1079208"/>
                </a:cubicBezTo>
                <a:cubicBezTo>
                  <a:pt x="-8890" y="908452"/>
                  <a:pt x="32335" y="802891"/>
                  <a:pt x="0" y="550396"/>
                </a:cubicBezTo>
                <a:cubicBezTo>
                  <a:pt x="-32335" y="297901"/>
                  <a:pt x="39174" y="244723"/>
                  <a:pt x="0" y="0"/>
                </a:cubicBezTo>
                <a:close/>
              </a:path>
              <a:path w="1105620" h="1079208" stroke="0" extrusionOk="0">
                <a:moveTo>
                  <a:pt x="0" y="0"/>
                </a:moveTo>
                <a:cubicBezTo>
                  <a:pt x="129559" y="-26590"/>
                  <a:pt x="367628" y="47360"/>
                  <a:pt x="519641" y="0"/>
                </a:cubicBezTo>
                <a:cubicBezTo>
                  <a:pt x="671654" y="-47360"/>
                  <a:pt x="864294" y="7841"/>
                  <a:pt x="1105620" y="0"/>
                </a:cubicBezTo>
                <a:cubicBezTo>
                  <a:pt x="1122971" y="109742"/>
                  <a:pt x="1067037" y="353385"/>
                  <a:pt x="1105620" y="539604"/>
                </a:cubicBezTo>
                <a:cubicBezTo>
                  <a:pt x="1144203" y="725823"/>
                  <a:pt x="1090111" y="950458"/>
                  <a:pt x="1105620" y="1079208"/>
                </a:cubicBezTo>
                <a:cubicBezTo>
                  <a:pt x="957865" y="1108702"/>
                  <a:pt x="712596" y="1047837"/>
                  <a:pt x="585979" y="1079208"/>
                </a:cubicBezTo>
                <a:cubicBezTo>
                  <a:pt x="459362" y="1110579"/>
                  <a:pt x="257428" y="1037894"/>
                  <a:pt x="0" y="1079208"/>
                </a:cubicBezTo>
                <a:cubicBezTo>
                  <a:pt x="-38317" y="965518"/>
                  <a:pt x="8239" y="736656"/>
                  <a:pt x="0" y="571980"/>
                </a:cubicBezTo>
                <a:cubicBezTo>
                  <a:pt x="-8239" y="407304"/>
                  <a:pt x="46762" y="141959"/>
                  <a:pt x="0" y="0"/>
                </a:cubicBezTo>
                <a:close/>
              </a:path>
            </a:pathLst>
          </a:custGeom>
          <a:solidFill>
            <a:schemeClr val="bg2">
              <a:lumMod val="90000"/>
            </a:schemeClr>
          </a:solidFill>
          <a:ln w="28575">
            <a:solidFill>
              <a:schemeClr val="accent1"/>
            </a:solidFill>
            <a:extLst>
              <a:ext uri="{C807C97D-BFC1-408E-A445-0C87EB9F89A2}">
                <ask:lineSketchStyleProps xmlns:ask="http://schemas.microsoft.com/office/drawing/2018/sketchyshapes" sd="1016513129">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4400" dirty="0">
                <a:solidFill>
                  <a:schemeClr val="tx1"/>
                </a:solidFill>
              </a:rPr>
              <a:t>91</a:t>
            </a:r>
            <a:endParaRPr lang="he-IL" dirty="0">
              <a:solidFill>
                <a:schemeClr val="tx1"/>
              </a:solidFill>
            </a:endParaRPr>
          </a:p>
        </p:txBody>
      </p:sp>
      <p:cxnSp>
        <p:nvCxnSpPr>
          <p:cNvPr id="32" name="מחבר ישר 91">
            <a:extLst>
              <a:ext uri="{FF2B5EF4-FFF2-40B4-BE49-F238E27FC236}">
                <a16:creationId xmlns:a16="http://schemas.microsoft.com/office/drawing/2014/main" id="{07DC82FE-F8D9-7DAF-4AE9-2235073EAB45}"/>
              </a:ext>
            </a:extLst>
          </p:cNvPr>
          <p:cNvCxnSpPr>
            <a:stCxn id="31" idx="1"/>
            <a:endCxn id="31" idx="3"/>
          </p:cNvCxnSpPr>
          <p:nvPr/>
        </p:nvCxnSpPr>
        <p:spPr>
          <a:xfrm>
            <a:off x="5543189" y="5955281"/>
            <a:ext cx="1105620"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33" name="תשובה 34">
            <a:extLst>
              <a:ext uri="{FF2B5EF4-FFF2-40B4-BE49-F238E27FC236}">
                <a16:creationId xmlns:a16="http://schemas.microsoft.com/office/drawing/2014/main" id="{494E1E14-98B5-C3EB-7ED8-377FF878B6F3}"/>
              </a:ext>
            </a:extLst>
          </p:cNvPr>
          <p:cNvSpPr/>
          <p:nvPr/>
        </p:nvSpPr>
        <p:spPr>
          <a:xfrm>
            <a:off x="10589892" y="1749057"/>
            <a:ext cx="1178753" cy="1027781"/>
          </a:xfrm>
          <a:custGeom>
            <a:avLst/>
            <a:gdLst>
              <a:gd name="connsiteX0" fmla="*/ 0 w 1178753"/>
              <a:gd name="connsiteY0" fmla="*/ 0 h 1027781"/>
              <a:gd name="connsiteX1" fmla="*/ 554014 w 1178753"/>
              <a:gd name="connsiteY1" fmla="*/ 0 h 1027781"/>
              <a:gd name="connsiteX2" fmla="*/ 1178753 w 1178753"/>
              <a:gd name="connsiteY2" fmla="*/ 0 h 1027781"/>
              <a:gd name="connsiteX3" fmla="*/ 1178753 w 1178753"/>
              <a:gd name="connsiteY3" fmla="*/ 503613 h 1027781"/>
              <a:gd name="connsiteX4" fmla="*/ 1178753 w 1178753"/>
              <a:gd name="connsiteY4" fmla="*/ 1027781 h 1027781"/>
              <a:gd name="connsiteX5" fmla="*/ 589377 w 1178753"/>
              <a:gd name="connsiteY5" fmla="*/ 1027781 h 1027781"/>
              <a:gd name="connsiteX6" fmla="*/ 0 w 1178753"/>
              <a:gd name="connsiteY6" fmla="*/ 1027781 h 1027781"/>
              <a:gd name="connsiteX7" fmla="*/ 0 w 1178753"/>
              <a:gd name="connsiteY7" fmla="*/ 524168 h 1027781"/>
              <a:gd name="connsiteX8" fmla="*/ 0 w 1178753"/>
              <a:gd name="connsiteY8" fmla="*/ 0 h 1027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8753" h="1027781" fill="none" extrusionOk="0">
                <a:moveTo>
                  <a:pt x="0" y="0"/>
                </a:moveTo>
                <a:cubicBezTo>
                  <a:pt x="143777" y="-51772"/>
                  <a:pt x="428914" y="8193"/>
                  <a:pt x="554014" y="0"/>
                </a:cubicBezTo>
                <a:cubicBezTo>
                  <a:pt x="679114" y="-8193"/>
                  <a:pt x="950491" y="37003"/>
                  <a:pt x="1178753" y="0"/>
                </a:cubicBezTo>
                <a:cubicBezTo>
                  <a:pt x="1236050" y="206509"/>
                  <a:pt x="1123512" y="362750"/>
                  <a:pt x="1178753" y="503613"/>
                </a:cubicBezTo>
                <a:cubicBezTo>
                  <a:pt x="1233994" y="644476"/>
                  <a:pt x="1133295" y="862004"/>
                  <a:pt x="1178753" y="1027781"/>
                </a:cubicBezTo>
                <a:cubicBezTo>
                  <a:pt x="1029706" y="1070741"/>
                  <a:pt x="837129" y="957815"/>
                  <a:pt x="589377" y="1027781"/>
                </a:cubicBezTo>
                <a:cubicBezTo>
                  <a:pt x="341625" y="1097747"/>
                  <a:pt x="280169" y="987066"/>
                  <a:pt x="0" y="1027781"/>
                </a:cubicBezTo>
                <a:cubicBezTo>
                  <a:pt x="-35686" y="853373"/>
                  <a:pt x="18309" y="743912"/>
                  <a:pt x="0" y="524168"/>
                </a:cubicBezTo>
                <a:cubicBezTo>
                  <a:pt x="-18309" y="304424"/>
                  <a:pt x="16332" y="163727"/>
                  <a:pt x="0" y="0"/>
                </a:cubicBezTo>
                <a:close/>
              </a:path>
              <a:path w="1178753" h="1027781" stroke="0" extrusionOk="0">
                <a:moveTo>
                  <a:pt x="0" y="0"/>
                </a:moveTo>
                <a:cubicBezTo>
                  <a:pt x="120947" y="-15160"/>
                  <a:pt x="375290" y="2993"/>
                  <a:pt x="554014" y="0"/>
                </a:cubicBezTo>
                <a:cubicBezTo>
                  <a:pt x="732738" y="-2993"/>
                  <a:pt x="1026039" y="10155"/>
                  <a:pt x="1178753" y="0"/>
                </a:cubicBezTo>
                <a:cubicBezTo>
                  <a:pt x="1205996" y="209901"/>
                  <a:pt x="1160770" y="290391"/>
                  <a:pt x="1178753" y="513891"/>
                </a:cubicBezTo>
                <a:cubicBezTo>
                  <a:pt x="1196736" y="737391"/>
                  <a:pt x="1129405" y="827377"/>
                  <a:pt x="1178753" y="1027781"/>
                </a:cubicBezTo>
                <a:cubicBezTo>
                  <a:pt x="960954" y="1036124"/>
                  <a:pt x="774766" y="1014755"/>
                  <a:pt x="624739" y="1027781"/>
                </a:cubicBezTo>
                <a:cubicBezTo>
                  <a:pt x="474712" y="1040807"/>
                  <a:pt x="197753" y="1015632"/>
                  <a:pt x="0" y="1027781"/>
                </a:cubicBezTo>
                <a:cubicBezTo>
                  <a:pt x="-42777" y="790546"/>
                  <a:pt x="11794" y="667818"/>
                  <a:pt x="0" y="544724"/>
                </a:cubicBezTo>
                <a:cubicBezTo>
                  <a:pt x="-11794" y="421630"/>
                  <a:pt x="43089" y="266312"/>
                  <a:pt x="0" y="0"/>
                </a:cubicBezTo>
                <a:close/>
              </a:path>
            </a:pathLst>
          </a:custGeom>
          <a:solidFill>
            <a:srgbClr val="D8E58B"/>
          </a:solidFill>
          <a:ln w="28575">
            <a:solidFill>
              <a:schemeClr val="accent1"/>
            </a:solidFill>
            <a:extLst>
              <a:ext uri="{C807C97D-BFC1-408E-A445-0C87EB9F89A2}">
                <ask:lineSketchStyleProps xmlns:ask="http://schemas.microsoft.com/office/drawing/2018/sketchyshapes" sd="1016513129">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4400" dirty="0">
                <a:solidFill>
                  <a:schemeClr val="tx1"/>
                </a:solidFill>
              </a:rPr>
              <a:t>34</a:t>
            </a:r>
            <a:endParaRPr lang="he-IL" dirty="0">
              <a:solidFill>
                <a:schemeClr val="tx1"/>
              </a:solidFill>
            </a:endParaRPr>
          </a:p>
        </p:txBody>
      </p:sp>
      <p:sp>
        <p:nvSpPr>
          <p:cNvPr id="34" name="TextBox 12">
            <a:extLst>
              <a:ext uri="{FF2B5EF4-FFF2-40B4-BE49-F238E27FC236}">
                <a16:creationId xmlns:a16="http://schemas.microsoft.com/office/drawing/2014/main" id="{5F5B1FEC-418E-4EDE-70D6-FB02D4D3B871}"/>
              </a:ext>
            </a:extLst>
          </p:cNvPr>
          <p:cNvSpPr txBox="1"/>
          <p:nvPr/>
        </p:nvSpPr>
        <p:spPr>
          <a:xfrm>
            <a:off x="8814164" y="1628236"/>
            <a:ext cx="1028700" cy="1200329"/>
          </a:xfrm>
          <a:prstGeom prst="rect">
            <a:avLst/>
          </a:prstGeom>
          <a:noFill/>
          <a:ln w="38100">
            <a:noFill/>
            <a:prstDash val="sysDot"/>
          </a:ln>
        </p:spPr>
        <p:txBody>
          <a:bodyPr wrap="square" rtlCol="1">
            <a:spAutoFit/>
          </a:bodyPr>
          <a:lstStyle/>
          <a:p>
            <a:pPr algn="ctr"/>
            <a:r>
              <a:rPr lang="he-IL" sz="7200" dirty="0">
                <a:latin typeface="Calibri" panose="020F0502020204030204" pitchFamily="34" charset="0"/>
              </a:rPr>
              <a:t>&lt;</a:t>
            </a:r>
          </a:p>
        </p:txBody>
      </p:sp>
      <p:sp>
        <p:nvSpPr>
          <p:cNvPr id="35" name="TextBox 15">
            <a:extLst>
              <a:ext uri="{FF2B5EF4-FFF2-40B4-BE49-F238E27FC236}">
                <a16:creationId xmlns:a16="http://schemas.microsoft.com/office/drawing/2014/main" id="{6D3176DF-22D1-7582-34CC-207D347DE2B3}"/>
              </a:ext>
            </a:extLst>
          </p:cNvPr>
          <p:cNvSpPr txBox="1"/>
          <p:nvPr/>
        </p:nvSpPr>
        <p:spPr>
          <a:xfrm>
            <a:off x="8851477" y="3389674"/>
            <a:ext cx="1028700" cy="1200329"/>
          </a:xfrm>
          <a:prstGeom prst="rect">
            <a:avLst/>
          </a:prstGeom>
          <a:noFill/>
          <a:ln w="38100">
            <a:noFill/>
            <a:prstDash val="sysDot"/>
          </a:ln>
        </p:spPr>
        <p:txBody>
          <a:bodyPr wrap="square" rtlCol="1">
            <a:spAutoFit/>
          </a:bodyPr>
          <a:lstStyle/>
          <a:p>
            <a:pPr algn="ctr"/>
            <a:r>
              <a:rPr lang="he-IL" sz="7200" dirty="0">
                <a:latin typeface="Calibri" panose="020F0502020204030204" pitchFamily="34" charset="0"/>
              </a:rPr>
              <a:t>&gt;</a:t>
            </a:r>
          </a:p>
        </p:txBody>
      </p:sp>
      <p:sp>
        <p:nvSpPr>
          <p:cNvPr id="36" name="50">
            <a:extLst>
              <a:ext uri="{FF2B5EF4-FFF2-40B4-BE49-F238E27FC236}">
                <a16:creationId xmlns:a16="http://schemas.microsoft.com/office/drawing/2014/main" id="{5745EAEF-25AA-37C0-A677-22E13EA73BBF}"/>
              </a:ext>
            </a:extLst>
          </p:cNvPr>
          <p:cNvSpPr/>
          <p:nvPr/>
        </p:nvSpPr>
        <p:spPr>
          <a:xfrm>
            <a:off x="6984324" y="1750399"/>
            <a:ext cx="2039487" cy="1062809"/>
          </a:xfrm>
          <a:custGeom>
            <a:avLst/>
            <a:gdLst>
              <a:gd name="connsiteX0" fmla="*/ 0 w 2039487"/>
              <a:gd name="connsiteY0" fmla="*/ 0 h 1062809"/>
              <a:gd name="connsiteX1" fmla="*/ 448687 w 2039487"/>
              <a:gd name="connsiteY1" fmla="*/ 0 h 1062809"/>
              <a:gd name="connsiteX2" fmla="*/ 978954 w 2039487"/>
              <a:gd name="connsiteY2" fmla="*/ 0 h 1062809"/>
              <a:gd name="connsiteX3" fmla="*/ 1427641 w 2039487"/>
              <a:gd name="connsiteY3" fmla="*/ 0 h 1062809"/>
              <a:gd name="connsiteX4" fmla="*/ 2039487 w 2039487"/>
              <a:gd name="connsiteY4" fmla="*/ 0 h 1062809"/>
              <a:gd name="connsiteX5" fmla="*/ 2039487 w 2039487"/>
              <a:gd name="connsiteY5" fmla="*/ 520776 h 1062809"/>
              <a:gd name="connsiteX6" fmla="*/ 2039487 w 2039487"/>
              <a:gd name="connsiteY6" fmla="*/ 1062809 h 1062809"/>
              <a:gd name="connsiteX7" fmla="*/ 1570405 w 2039487"/>
              <a:gd name="connsiteY7" fmla="*/ 1062809 h 1062809"/>
              <a:gd name="connsiteX8" fmla="*/ 1040138 w 2039487"/>
              <a:gd name="connsiteY8" fmla="*/ 1062809 h 1062809"/>
              <a:gd name="connsiteX9" fmla="*/ 509872 w 2039487"/>
              <a:gd name="connsiteY9" fmla="*/ 1062809 h 1062809"/>
              <a:gd name="connsiteX10" fmla="*/ 0 w 2039487"/>
              <a:gd name="connsiteY10" fmla="*/ 1062809 h 1062809"/>
              <a:gd name="connsiteX11" fmla="*/ 0 w 2039487"/>
              <a:gd name="connsiteY11" fmla="*/ 542033 h 1062809"/>
              <a:gd name="connsiteX12" fmla="*/ 0 w 2039487"/>
              <a:gd name="connsiteY12" fmla="*/ 0 h 1062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39487" h="1062809" fill="none" extrusionOk="0">
                <a:moveTo>
                  <a:pt x="0" y="0"/>
                </a:moveTo>
                <a:cubicBezTo>
                  <a:pt x="139032" y="-3680"/>
                  <a:pt x="293837" y="37469"/>
                  <a:pt x="448687" y="0"/>
                </a:cubicBezTo>
                <a:cubicBezTo>
                  <a:pt x="603537" y="-37469"/>
                  <a:pt x="800641" y="27551"/>
                  <a:pt x="978954" y="0"/>
                </a:cubicBezTo>
                <a:cubicBezTo>
                  <a:pt x="1157267" y="-27551"/>
                  <a:pt x="1307756" y="22489"/>
                  <a:pt x="1427641" y="0"/>
                </a:cubicBezTo>
                <a:cubicBezTo>
                  <a:pt x="1547526" y="-22489"/>
                  <a:pt x="1838366" y="54726"/>
                  <a:pt x="2039487" y="0"/>
                </a:cubicBezTo>
                <a:cubicBezTo>
                  <a:pt x="2055147" y="174283"/>
                  <a:pt x="2029113" y="320110"/>
                  <a:pt x="2039487" y="520776"/>
                </a:cubicBezTo>
                <a:cubicBezTo>
                  <a:pt x="2049861" y="721442"/>
                  <a:pt x="1982927" y="906871"/>
                  <a:pt x="2039487" y="1062809"/>
                </a:cubicBezTo>
                <a:cubicBezTo>
                  <a:pt x="1862740" y="1094454"/>
                  <a:pt x="1714927" y="1012389"/>
                  <a:pt x="1570405" y="1062809"/>
                </a:cubicBezTo>
                <a:cubicBezTo>
                  <a:pt x="1425883" y="1113229"/>
                  <a:pt x="1173596" y="1030318"/>
                  <a:pt x="1040138" y="1062809"/>
                </a:cubicBezTo>
                <a:cubicBezTo>
                  <a:pt x="906680" y="1095300"/>
                  <a:pt x="765276" y="1001930"/>
                  <a:pt x="509872" y="1062809"/>
                </a:cubicBezTo>
                <a:cubicBezTo>
                  <a:pt x="254468" y="1123688"/>
                  <a:pt x="164290" y="1039683"/>
                  <a:pt x="0" y="1062809"/>
                </a:cubicBezTo>
                <a:cubicBezTo>
                  <a:pt x="-51321" y="948244"/>
                  <a:pt x="35127" y="669755"/>
                  <a:pt x="0" y="542033"/>
                </a:cubicBezTo>
                <a:cubicBezTo>
                  <a:pt x="-35127" y="414311"/>
                  <a:pt x="36371" y="132125"/>
                  <a:pt x="0" y="0"/>
                </a:cubicBezTo>
                <a:close/>
              </a:path>
              <a:path w="2039487" h="1062809" stroke="0" extrusionOk="0">
                <a:moveTo>
                  <a:pt x="0" y="0"/>
                </a:moveTo>
                <a:cubicBezTo>
                  <a:pt x="213501" y="-10674"/>
                  <a:pt x="340639" y="16999"/>
                  <a:pt x="448687" y="0"/>
                </a:cubicBezTo>
                <a:cubicBezTo>
                  <a:pt x="556735" y="-16999"/>
                  <a:pt x="786836" y="13425"/>
                  <a:pt x="897374" y="0"/>
                </a:cubicBezTo>
                <a:cubicBezTo>
                  <a:pt x="1007912" y="-13425"/>
                  <a:pt x="1274994" y="12637"/>
                  <a:pt x="1407246" y="0"/>
                </a:cubicBezTo>
                <a:cubicBezTo>
                  <a:pt x="1539498" y="-12637"/>
                  <a:pt x="1857983" y="38019"/>
                  <a:pt x="2039487" y="0"/>
                </a:cubicBezTo>
                <a:cubicBezTo>
                  <a:pt x="2083321" y="256077"/>
                  <a:pt x="1998275" y="368330"/>
                  <a:pt x="2039487" y="552661"/>
                </a:cubicBezTo>
                <a:cubicBezTo>
                  <a:pt x="2080699" y="736992"/>
                  <a:pt x="2016612" y="882721"/>
                  <a:pt x="2039487" y="1062809"/>
                </a:cubicBezTo>
                <a:cubicBezTo>
                  <a:pt x="1795718" y="1103164"/>
                  <a:pt x="1639693" y="1044610"/>
                  <a:pt x="1509220" y="1062809"/>
                </a:cubicBezTo>
                <a:cubicBezTo>
                  <a:pt x="1378747" y="1081008"/>
                  <a:pt x="1175577" y="1035423"/>
                  <a:pt x="958559" y="1062809"/>
                </a:cubicBezTo>
                <a:cubicBezTo>
                  <a:pt x="741541" y="1090195"/>
                  <a:pt x="706681" y="1014599"/>
                  <a:pt x="509872" y="1062809"/>
                </a:cubicBezTo>
                <a:cubicBezTo>
                  <a:pt x="313063" y="1111019"/>
                  <a:pt x="246218" y="1002803"/>
                  <a:pt x="0" y="1062809"/>
                </a:cubicBezTo>
                <a:cubicBezTo>
                  <a:pt x="-15570" y="854379"/>
                  <a:pt x="26823" y="665023"/>
                  <a:pt x="0" y="552661"/>
                </a:cubicBezTo>
                <a:cubicBezTo>
                  <a:pt x="-26823" y="440299"/>
                  <a:pt x="18224" y="275865"/>
                  <a:pt x="0" y="0"/>
                </a:cubicBezTo>
                <a:close/>
              </a:path>
            </a:pathLst>
          </a:custGeom>
          <a:solidFill>
            <a:srgbClr val="D8E58B"/>
          </a:solidFill>
          <a:ln w="28575">
            <a:solidFill>
              <a:schemeClr val="accent1"/>
            </a:solidFill>
            <a:extLst>
              <a:ext uri="{C807C97D-BFC1-408E-A445-0C87EB9F89A2}">
                <ask:lineSketchStyleProps xmlns:ask="http://schemas.microsoft.com/office/drawing/2018/sketchyshapes" sd="1016513129">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rtl="0"/>
            <a:r>
              <a:rPr lang="en-US" sz="4400" dirty="0">
                <a:solidFill>
                  <a:schemeClr val="tx1"/>
                </a:solidFill>
              </a:rPr>
              <a:t>70 - 30</a:t>
            </a:r>
            <a:endParaRPr lang="he-IL" dirty="0">
              <a:solidFill>
                <a:schemeClr val="tx1"/>
              </a:solidFill>
            </a:endParaRPr>
          </a:p>
        </p:txBody>
      </p:sp>
      <p:sp>
        <p:nvSpPr>
          <p:cNvPr id="37" name="חידה ימנית עליונה">
            <a:extLst>
              <a:ext uri="{FF2B5EF4-FFF2-40B4-BE49-F238E27FC236}">
                <a16:creationId xmlns:a16="http://schemas.microsoft.com/office/drawing/2014/main" id="{136A650B-BD65-C4A0-D960-99FB6B56A476}"/>
              </a:ext>
            </a:extLst>
          </p:cNvPr>
          <p:cNvSpPr/>
          <p:nvPr/>
        </p:nvSpPr>
        <p:spPr>
          <a:xfrm>
            <a:off x="9582291" y="1620080"/>
            <a:ext cx="2361461" cy="1458494"/>
          </a:xfrm>
          <a:custGeom>
            <a:avLst/>
            <a:gdLst>
              <a:gd name="connsiteX0" fmla="*/ 0 w 2361461"/>
              <a:gd name="connsiteY0" fmla="*/ 0 h 1458494"/>
              <a:gd name="connsiteX1" fmla="*/ 613980 w 2361461"/>
              <a:gd name="connsiteY1" fmla="*/ 0 h 1458494"/>
              <a:gd name="connsiteX2" fmla="*/ 1180731 w 2361461"/>
              <a:gd name="connsiteY2" fmla="*/ 0 h 1458494"/>
              <a:gd name="connsiteX3" fmla="*/ 1747481 w 2361461"/>
              <a:gd name="connsiteY3" fmla="*/ 0 h 1458494"/>
              <a:gd name="connsiteX4" fmla="*/ 2361461 w 2361461"/>
              <a:gd name="connsiteY4" fmla="*/ 0 h 1458494"/>
              <a:gd name="connsiteX5" fmla="*/ 2361461 w 2361461"/>
              <a:gd name="connsiteY5" fmla="*/ 486165 h 1458494"/>
              <a:gd name="connsiteX6" fmla="*/ 2361461 w 2361461"/>
              <a:gd name="connsiteY6" fmla="*/ 1001499 h 1458494"/>
              <a:gd name="connsiteX7" fmla="*/ 2361461 w 2361461"/>
              <a:gd name="connsiteY7" fmla="*/ 1458494 h 1458494"/>
              <a:gd name="connsiteX8" fmla="*/ 1818325 w 2361461"/>
              <a:gd name="connsiteY8" fmla="*/ 1458494 h 1458494"/>
              <a:gd name="connsiteX9" fmla="*/ 1251574 w 2361461"/>
              <a:gd name="connsiteY9" fmla="*/ 1458494 h 1458494"/>
              <a:gd name="connsiteX10" fmla="*/ 661209 w 2361461"/>
              <a:gd name="connsiteY10" fmla="*/ 1458494 h 1458494"/>
              <a:gd name="connsiteX11" fmla="*/ 0 w 2361461"/>
              <a:gd name="connsiteY11" fmla="*/ 1458494 h 1458494"/>
              <a:gd name="connsiteX12" fmla="*/ 0 w 2361461"/>
              <a:gd name="connsiteY12" fmla="*/ 972329 h 1458494"/>
              <a:gd name="connsiteX13" fmla="*/ 0 w 2361461"/>
              <a:gd name="connsiteY13" fmla="*/ 456995 h 1458494"/>
              <a:gd name="connsiteX14" fmla="*/ 0 w 2361461"/>
              <a:gd name="connsiteY14" fmla="*/ 0 h 1458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361461" h="1458494" fill="none" extrusionOk="0">
                <a:moveTo>
                  <a:pt x="0" y="0"/>
                </a:moveTo>
                <a:cubicBezTo>
                  <a:pt x="207476" y="-39578"/>
                  <a:pt x="386653" y="38664"/>
                  <a:pt x="613980" y="0"/>
                </a:cubicBezTo>
                <a:cubicBezTo>
                  <a:pt x="841307" y="-38664"/>
                  <a:pt x="1028413" y="30218"/>
                  <a:pt x="1180731" y="0"/>
                </a:cubicBezTo>
                <a:cubicBezTo>
                  <a:pt x="1333049" y="-30218"/>
                  <a:pt x="1478726" y="66474"/>
                  <a:pt x="1747481" y="0"/>
                </a:cubicBezTo>
                <a:cubicBezTo>
                  <a:pt x="2016236" y="-66474"/>
                  <a:pt x="2184755" y="48660"/>
                  <a:pt x="2361461" y="0"/>
                </a:cubicBezTo>
                <a:cubicBezTo>
                  <a:pt x="2389564" y="104361"/>
                  <a:pt x="2317611" y="246867"/>
                  <a:pt x="2361461" y="486165"/>
                </a:cubicBezTo>
                <a:cubicBezTo>
                  <a:pt x="2405311" y="725464"/>
                  <a:pt x="2336791" y="767503"/>
                  <a:pt x="2361461" y="1001499"/>
                </a:cubicBezTo>
                <a:cubicBezTo>
                  <a:pt x="2386131" y="1235495"/>
                  <a:pt x="2312483" y="1303301"/>
                  <a:pt x="2361461" y="1458494"/>
                </a:cubicBezTo>
                <a:cubicBezTo>
                  <a:pt x="2198170" y="1478994"/>
                  <a:pt x="2043648" y="1420901"/>
                  <a:pt x="1818325" y="1458494"/>
                </a:cubicBezTo>
                <a:cubicBezTo>
                  <a:pt x="1593002" y="1496087"/>
                  <a:pt x="1499046" y="1412840"/>
                  <a:pt x="1251574" y="1458494"/>
                </a:cubicBezTo>
                <a:cubicBezTo>
                  <a:pt x="1004102" y="1504148"/>
                  <a:pt x="868063" y="1423599"/>
                  <a:pt x="661209" y="1458494"/>
                </a:cubicBezTo>
                <a:cubicBezTo>
                  <a:pt x="454356" y="1493389"/>
                  <a:pt x="246530" y="1432663"/>
                  <a:pt x="0" y="1458494"/>
                </a:cubicBezTo>
                <a:cubicBezTo>
                  <a:pt x="-487" y="1244975"/>
                  <a:pt x="33271" y="1196447"/>
                  <a:pt x="0" y="972329"/>
                </a:cubicBezTo>
                <a:cubicBezTo>
                  <a:pt x="-33271" y="748211"/>
                  <a:pt x="3097" y="681934"/>
                  <a:pt x="0" y="456995"/>
                </a:cubicBezTo>
                <a:cubicBezTo>
                  <a:pt x="-3097" y="232056"/>
                  <a:pt x="37374" y="161161"/>
                  <a:pt x="0" y="0"/>
                </a:cubicBezTo>
                <a:close/>
              </a:path>
              <a:path w="2361461" h="1458494" stroke="0" extrusionOk="0">
                <a:moveTo>
                  <a:pt x="0" y="0"/>
                </a:moveTo>
                <a:cubicBezTo>
                  <a:pt x="230551" y="-29980"/>
                  <a:pt x="276150" y="17201"/>
                  <a:pt x="519521" y="0"/>
                </a:cubicBezTo>
                <a:cubicBezTo>
                  <a:pt x="762892" y="-17201"/>
                  <a:pt x="860618" y="28831"/>
                  <a:pt x="1039043" y="0"/>
                </a:cubicBezTo>
                <a:cubicBezTo>
                  <a:pt x="1217468" y="-28831"/>
                  <a:pt x="1392492" y="16223"/>
                  <a:pt x="1629408" y="0"/>
                </a:cubicBezTo>
                <a:cubicBezTo>
                  <a:pt x="1866325" y="-16223"/>
                  <a:pt x="2164104" y="76213"/>
                  <a:pt x="2361461" y="0"/>
                </a:cubicBezTo>
                <a:cubicBezTo>
                  <a:pt x="2392242" y="169745"/>
                  <a:pt x="2312198" y="294061"/>
                  <a:pt x="2361461" y="515335"/>
                </a:cubicBezTo>
                <a:cubicBezTo>
                  <a:pt x="2410724" y="736609"/>
                  <a:pt x="2319371" y="847059"/>
                  <a:pt x="2361461" y="957744"/>
                </a:cubicBezTo>
                <a:cubicBezTo>
                  <a:pt x="2403551" y="1068429"/>
                  <a:pt x="2331485" y="1251995"/>
                  <a:pt x="2361461" y="1458494"/>
                </a:cubicBezTo>
                <a:cubicBezTo>
                  <a:pt x="2185333" y="1518484"/>
                  <a:pt x="2028926" y="1452042"/>
                  <a:pt x="1818325" y="1458494"/>
                </a:cubicBezTo>
                <a:cubicBezTo>
                  <a:pt x="1607724" y="1464946"/>
                  <a:pt x="1414096" y="1452623"/>
                  <a:pt x="1298804" y="1458494"/>
                </a:cubicBezTo>
                <a:cubicBezTo>
                  <a:pt x="1183512" y="1464365"/>
                  <a:pt x="990365" y="1444695"/>
                  <a:pt x="732053" y="1458494"/>
                </a:cubicBezTo>
                <a:cubicBezTo>
                  <a:pt x="473741" y="1472293"/>
                  <a:pt x="232298" y="1378516"/>
                  <a:pt x="0" y="1458494"/>
                </a:cubicBezTo>
                <a:cubicBezTo>
                  <a:pt x="-41464" y="1206517"/>
                  <a:pt x="26774" y="1189092"/>
                  <a:pt x="0" y="943159"/>
                </a:cubicBezTo>
                <a:cubicBezTo>
                  <a:pt x="-26774" y="697226"/>
                  <a:pt x="50659" y="699106"/>
                  <a:pt x="0" y="500750"/>
                </a:cubicBezTo>
                <a:cubicBezTo>
                  <a:pt x="-50659" y="302394"/>
                  <a:pt x="21940" y="234336"/>
                  <a:pt x="0" y="0"/>
                </a:cubicBezTo>
                <a:close/>
              </a:path>
            </a:pathLst>
          </a:custGeom>
          <a:solidFill>
            <a:schemeClr val="accent1">
              <a:lumMod val="20000"/>
              <a:lumOff val="80000"/>
            </a:schemeClr>
          </a:solidFill>
          <a:ln w="28575">
            <a:solidFill>
              <a:schemeClr val="accent1"/>
            </a:solidFill>
            <a:extLst>
              <a:ext uri="{C807C97D-BFC1-408E-A445-0C87EB9F89A2}">
                <ask:lineSketchStyleProps xmlns:ask="http://schemas.microsoft.com/office/drawing/2018/sketchyshapes" sd="1016513129">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400" dirty="0">
                <a:solidFill>
                  <a:schemeClr val="tx1"/>
                </a:solidFill>
              </a:rPr>
              <a:t>סִפְרַת הַיְחִידוֹת וְסִפְרַת הָעֲשָׂרוֹת שֶלִי הֵן מִסְפָּרִים עוֹקְבִים.</a:t>
            </a:r>
            <a:endParaRPr lang="he-IL" sz="1050" dirty="0">
              <a:solidFill>
                <a:schemeClr val="tx1"/>
              </a:solidFill>
            </a:endParaRPr>
          </a:p>
        </p:txBody>
      </p:sp>
      <p:sp>
        <p:nvSpPr>
          <p:cNvPr id="38" name="34">
            <a:extLst>
              <a:ext uri="{FF2B5EF4-FFF2-40B4-BE49-F238E27FC236}">
                <a16:creationId xmlns:a16="http://schemas.microsoft.com/office/drawing/2014/main" id="{B3B63901-CDD6-E55C-B09C-624DD11DC38F}"/>
              </a:ext>
            </a:extLst>
          </p:cNvPr>
          <p:cNvSpPr/>
          <p:nvPr/>
        </p:nvSpPr>
        <p:spPr>
          <a:xfrm>
            <a:off x="8776789" y="5434166"/>
            <a:ext cx="1105620" cy="1079208"/>
          </a:xfrm>
          <a:custGeom>
            <a:avLst/>
            <a:gdLst>
              <a:gd name="connsiteX0" fmla="*/ 0 w 1105620"/>
              <a:gd name="connsiteY0" fmla="*/ 0 h 1079208"/>
              <a:gd name="connsiteX1" fmla="*/ 519641 w 1105620"/>
              <a:gd name="connsiteY1" fmla="*/ 0 h 1079208"/>
              <a:gd name="connsiteX2" fmla="*/ 1105620 w 1105620"/>
              <a:gd name="connsiteY2" fmla="*/ 0 h 1079208"/>
              <a:gd name="connsiteX3" fmla="*/ 1105620 w 1105620"/>
              <a:gd name="connsiteY3" fmla="*/ 528812 h 1079208"/>
              <a:gd name="connsiteX4" fmla="*/ 1105620 w 1105620"/>
              <a:gd name="connsiteY4" fmla="*/ 1079208 h 1079208"/>
              <a:gd name="connsiteX5" fmla="*/ 552810 w 1105620"/>
              <a:gd name="connsiteY5" fmla="*/ 1079208 h 1079208"/>
              <a:gd name="connsiteX6" fmla="*/ 0 w 1105620"/>
              <a:gd name="connsiteY6" fmla="*/ 1079208 h 1079208"/>
              <a:gd name="connsiteX7" fmla="*/ 0 w 1105620"/>
              <a:gd name="connsiteY7" fmla="*/ 550396 h 1079208"/>
              <a:gd name="connsiteX8" fmla="*/ 0 w 1105620"/>
              <a:gd name="connsiteY8" fmla="*/ 0 h 1079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5620" h="1079208" fill="none" extrusionOk="0">
                <a:moveTo>
                  <a:pt x="0" y="0"/>
                </a:moveTo>
                <a:cubicBezTo>
                  <a:pt x="144739" y="-21599"/>
                  <a:pt x="402270" y="52616"/>
                  <a:pt x="519641" y="0"/>
                </a:cubicBezTo>
                <a:cubicBezTo>
                  <a:pt x="637012" y="-52616"/>
                  <a:pt x="955988" y="66132"/>
                  <a:pt x="1105620" y="0"/>
                </a:cubicBezTo>
                <a:cubicBezTo>
                  <a:pt x="1156548" y="188469"/>
                  <a:pt x="1043426" y="328573"/>
                  <a:pt x="1105620" y="528812"/>
                </a:cubicBezTo>
                <a:cubicBezTo>
                  <a:pt x="1167814" y="729051"/>
                  <a:pt x="1040523" y="934145"/>
                  <a:pt x="1105620" y="1079208"/>
                </a:cubicBezTo>
                <a:cubicBezTo>
                  <a:pt x="975528" y="1092798"/>
                  <a:pt x="770919" y="1052597"/>
                  <a:pt x="552810" y="1079208"/>
                </a:cubicBezTo>
                <a:cubicBezTo>
                  <a:pt x="334701" y="1105819"/>
                  <a:pt x="157483" y="1062759"/>
                  <a:pt x="0" y="1079208"/>
                </a:cubicBezTo>
                <a:cubicBezTo>
                  <a:pt x="-8890" y="908452"/>
                  <a:pt x="32335" y="802891"/>
                  <a:pt x="0" y="550396"/>
                </a:cubicBezTo>
                <a:cubicBezTo>
                  <a:pt x="-32335" y="297901"/>
                  <a:pt x="39174" y="244723"/>
                  <a:pt x="0" y="0"/>
                </a:cubicBezTo>
                <a:close/>
              </a:path>
              <a:path w="1105620" h="1079208" stroke="0" extrusionOk="0">
                <a:moveTo>
                  <a:pt x="0" y="0"/>
                </a:moveTo>
                <a:cubicBezTo>
                  <a:pt x="129559" y="-26590"/>
                  <a:pt x="367628" y="47360"/>
                  <a:pt x="519641" y="0"/>
                </a:cubicBezTo>
                <a:cubicBezTo>
                  <a:pt x="671654" y="-47360"/>
                  <a:pt x="864294" y="7841"/>
                  <a:pt x="1105620" y="0"/>
                </a:cubicBezTo>
                <a:cubicBezTo>
                  <a:pt x="1122971" y="109742"/>
                  <a:pt x="1067037" y="353385"/>
                  <a:pt x="1105620" y="539604"/>
                </a:cubicBezTo>
                <a:cubicBezTo>
                  <a:pt x="1144203" y="725823"/>
                  <a:pt x="1090111" y="950458"/>
                  <a:pt x="1105620" y="1079208"/>
                </a:cubicBezTo>
                <a:cubicBezTo>
                  <a:pt x="957865" y="1108702"/>
                  <a:pt x="712596" y="1047837"/>
                  <a:pt x="585979" y="1079208"/>
                </a:cubicBezTo>
                <a:cubicBezTo>
                  <a:pt x="459362" y="1110579"/>
                  <a:pt x="257428" y="1037894"/>
                  <a:pt x="0" y="1079208"/>
                </a:cubicBezTo>
                <a:cubicBezTo>
                  <a:pt x="-38317" y="965518"/>
                  <a:pt x="8239" y="736656"/>
                  <a:pt x="0" y="571980"/>
                </a:cubicBezTo>
                <a:cubicBezTo>
                  <a:pt x="-8239" y="407304"/>
                  <a:pt x="46762" y="141959"/>
                  <a:pt x="0" y="0"/>
                </a:cubicBezTo>
                <a:close/>
              </a:path>
            </a:pathLst>
          </a:custGeom>
          <a:solidFill>
            <a:schemeClr val="bg2">
              <a:lumMod val="90000"/>
            </a:schemeClr>
          </a:solidFill>
          <a:ln w="28575">
            <a:solidFill>
              <a:schemeClr val="accent1"/>
            </a:solidFill>
            <a:extLst>
              <a:ext uri="{C807C97D-BFC1-408E-A445-0C87EB9F89A2}">
                <ask:lineSketchStyleProps xmlns:ask="http://schemas.microsoft.com/office/drawing/2018/sketchyshapes" sd="1016513129">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4400" dirty="0">
                <a:solidFill>
                  <a:schemeClr val="tx1"/>
                </a:solidFill>
              </a:rPr>
              <a:t>34</a:t>
            </a:r>
            <a:endParaRPr lang="he-IL" dirty="0">
              <a:solidFill>
                <a:schemeClr val="tx1"/>
              </a:solidFill>
            </a:endParaRPr>
          </a:p>
        </p:txBody>
      </p:sp>
      <p:cxnSp>
        <p:nvCxnSpPr>
          <p:cNvPr id="39" name="מחבר ישר 34">
            <a:extLst>
              <a:ext uri="{FF2B5EF4-FFF2-40B4-BE49-F238E27FC236}">
                <a16:creationId xmlns:a16="http://schemas.microsoft.com/office/drawing/2014/main" id="{77FC2913-CC20-5104-2F24-3BB00C1B8DA3}"/>
              </a:ext>
            </a:extLst>
          </p:cNvPr>
          <p:cNvCxnSpPr>
            <a:stCxn id="38" idx="1"/>
            <a:endCxn id="38" idx="3"/>
          </p:cNvCxnSpPr>
          <p:nvPr/>
        </p:nvCxnSpPr>
        <p:spPr>
          <a:xfrm>
            <a:off x="8776789" y="5973770"/>
            <a:ext cx="1105620"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41" name="תשובה 94">
            <a:extLst>
              <a:ext uri="{FF2B5EF4-FFF2-40B4-BE49-F238E27FC236}">
                <a16:creationId xmlns:a16="http://schemas.microsoft.com/office/drawing/2014/main" id="{DF40377C-24C8-3BF1-A7AD-B69D0DDD30D6}"/>
              </a:ext>
            </a:extLst>
          </p:cNvPr>
          <p:cNvSpPr/>
          <p:nvPr/>
        </p:nvSpPr>
        <p:spPr>
          <a:xfrm>
            <a:off x="10533287" y="3525852"/>
            <a:ext cx="1178753" cy="1027781"/>
          </a:xfrm>
          <a:custGeom>
            <a:avLst/>
            <a:gdLst>
              <a:gd name="connsiteX0" fmla="*/ 0 w 1178753"/>
              <a:gd name="connsiteY0" fmla="*/ 0 h 1027781"/>
              <a:gd name="connsiteX1" fmla="*/ 554014 w 1178753"/>
              <a:gd name="connsiteY1" fmla="*/ 0 h 1027781"/>
              <a:gd name="connsiteX2" fmla="*/ 1178753 w 1178753"/>
              <a:gd name="connsiteY2" fmla="*/ 0 h 1027781"/>
              <a:gd name="connsiteX3" fmla="*/ 1178753 w 1178753"/>
              <a:gd name="connsiteY3" fmla="*/ 503613 h 1027781"/>
              <a:gd name="connsiteX4" fmla="*/ 1178753 w 1178753"/>
              <a:gd name="connsiteY4" fmla="*/ 1027781 h 1027781"/>
              <a:gd name="connsiteX5" fmla="*/ 589377 w 1178753"/>
              <a:gd name="connsiteY5" fmla="*/ 1027781 h 1027781"/>
              <a:gd name="connsiteX6" fmla="*/ 0 w 1178753"/>
              <a:gd name="connsiteY6" fmla="*/ 1027781 h 1027781"/>
              <a:gd name="connsiteX7" fmla="*/ 0 w 1178753"/>
              <a:gd name="connsiteY7" fmla="*/ 524168 h 1027781"/>
              <a:gd name="connsiteX8" fmla="*/ 0 w 1178753"/>
              <a:gd name="connsiteY8" fmla="*/ 0 h 1027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8753" h="1027781" fill="none" extrusionOk="0">
                <a:moveTo>
                  <a:pt x="0" y="0"/>
                </a:moveTo>
                <a:cubicBezTo>
                  <a:pt x="143777" y="-51772"/>
                  <a:pt x="428914" y="8193"/>
                  <a:pt x="554014" y="0"/>
                </a:cubicBezTo>
                <a:cubicBezTo>
                  <a:pt x="679114" y="-8193"/>
                  <a:pt x="950491" y="37003"/>
                  <a:pt x="1178753" y="0"/>
                </a:cubicBezTo>
                <a:cubicBezTo>
                  <a:pt x="1236050" y="206509"/>
                  <a:pt x="1123512" y="362750"/>
                  <a:pt x="1178753" y="503613"/>
                </a:cubicBezTo>
                <a:cubicBezTo>
                  <a:pt x="1233994" y="644476"/>
                  <a:pt x="1133295" y="862004"/>
                  <a:pt x="1178753" y="1027781"/>
                </a:cubicBezTo>
                <a:cubicBezTo>
                  <a:pt x="1029706" y="1070741"/>
                  <a:pt x="837129" y="957815"/>
                  <a:pt x="589377" y="1027781"/>
                </a:cubicBezTo>
                <a:cubicBezTo>
                  <a:pt x="341625" y="1097747"/>
                  <a:pt x="280169" y="987066"/>
                  <a:pt x="0" y="1027781"/>
                </a:cubicBezTo>
                <a:cubicBezTo>
                  <a:pt x="-35686" y="853373"/>
                  <a:pt x="18309" y="743912"/>
                  <a:pt x="0" y="524168"/>
                </a:cubicBezTo>
                <a:cubicBezTo>
                  <a:pt x="-18309" y="304424"/>
                  <a:pt x="16332" y="163727"/>
                  <a:pt x="0" y="0"/>
                </a:cubicBezTo>
                <a:close/>
              </a:path>
              <a:path w="1178753" h="1027781" stroke="0" extrusionOk="0">
                <a:moveTo>
                  <a:pt x="0" y="0"/>
                </a:moveTo>
                <a:cubicBezTo>
                  <a:pt x="120947" y="-15160"/>
                  <a:pt x="375290" y="2993"/>
                  <a:pt x="554014" y="0"/>
                </a:cubicBezTo>
                <a:cubicBezTo>
                  <a:pt x="732738" y="-2993"/>
                  <a:pt x="1026039" y="10155"/>
                  <a:pt x="1178753" y="0"/>
                </a:cubicBezTo>
                <a:cubicBezTo>
                  <a:pt x="1205996" y="209901"/>
                  <a:pt x="1160770" y="290391"/>
                  <a:pt x="1178753" y="513891"/>
                </a:cubicBezTo>
                <a:cubicBezTo>
                  <a:pt x="1196736" y="737391"/>
                  <a:pt x="1129405" y="827377"/>
                  <a:pt x="1178753" y="1027781"/>
                </a:cubicBezTo>
                <a:cubicBezTo>
                  <a:pt x="960954" y="1036124"/>
                  <a:pt x="774766" y="1014755"/>
                  <a:pt x="624739" y="1027781"/>
                </a:cubicBezTo>
                <a:cubicBezTo>
                  <a:pt x="474712" y="1040807"/>
                  <a:pt x="197753" y="1015632"/>
                  <a:pt x="0" y="1027781"/>
                </a:cubicBezTo>
                <a:cubicBezTo>
                  <a:pt x="-42777" y="790546"/>
                  <a:pt x="11794" y="667818"/>
                  <a:pt x="0" y="544724"/>
                </a:cubicBezTo>
                <a:cubicBezTo>
                  <a:pt x="-11794" y="421630"/>
                  <a:pt x="43089" y="266312"/>
                  <a:pt x="0" y="0"/>
                </a:cubicBezTo>
                <a:close/>
              </a:path>
            </a:pathLst>
          </a:custGeom>
          <a:solidFill>
            <a:srgbClr val="D8E58B"/>
          </a:solidFill>
          <a:ln w="28575">
            <a:solidFill>
              <a:schemeClr val="accent1"/>
            </a:solidFill>
            <a:extLst>
              <a:ext uri="{C807C97D-BFC1-408E-A445-0C87EB9F89A2}">
                <ask:lineSketchStyleProps xmlns:ask="http://schemas.microsoft.com/office/drawing/2018/sketchyshapes" sd="1016513129">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4400" dirty="0">
                <a:solidFill>
                  <a:schemeClr val="tx1"/>
                </a:solidFill>
              </a:rPr>
              <a:t>94</a:t>
            </a:r>
            <a:endParaRPr lang="he-IL" dirty="0">
              <a:solidFill>
                <a:schemeClr val="tx1"/>
              </a:solidFill>
            </a:endParaRPr>
          </a:p>
        </p:txBody>
      </p:sp>
      <p:sp>
        <p:nvSpPr>
          <p:cNvPr id="42" name="50">
            <a:extLst>
              <a:ext uri="{FF2B5EF4-FFF2-40B4-BE49-F238E27FC236}">
                <a16:creationId xmlns:a16="http://schemas.microsoft.com/office/drawing/2014/main" id="{94619835-06AD-00A8-8146-E271FFED0B6F}"/>
              </a:ext>
            </a:extLst>
          </p:cNvPr>
          <p:cNvSpPr/>
          <p:nvPr/>
        </p:nvSpPr>
        <p:spPr>
          <a:xfrm>
            <a:off x="6984324" y="3527194"/>
            <a:ext cx="2039487" cy="1062809"/>
          </a:xfrm>
          <a:custGeom>
            <a:avLst/>
            <a:gdLst>
              <a:gd name="connsiteX0" fmla="*/ 0 w 2039487"/>
              <a:gd name="connsiteY0" fmla="*/ 0 h 1062809"/>
              <a:gd name="connsiteX1" fmla="*/ 448687 w 2039487"/>
              <a:gd name="connsiteY1" fmla="*/ 0 h 1062809"/>
              <a:gd name="connsiteX2" fmla="*/ 978954 w 2039487"/>
              <a:gd name="connsiteY2" fmla="*/ 0 h 1062809"/>
              <a:gd name="connsiteX3" fmla="*/ 1427641 w 2039487"/>
              <a:gd name="connsiteY3" fmla="*/ 0 h 1062809"/>
              <a:gd name="connsiteX4" fmla="*/ 2039487 w 2039487"/>
              <a:gd name="connsiteY4" fmla="*/ 0 h 1062809"/>
              <a:gd name="connsiteX5" fmla="*/ 2039487 w 2039487"/>
              <a:gd name="connsiteY5" fmla="*/ 520776 h 1062809"/>
              <a:gd name="connsiteX6" fmla="*/ 2039487 w 2039487"/>
              <a:gd name="connsiteY6" fmla="*/ 1062809 h 1062809"/>
              <a:gd name="connsiteX7" fmla="*/ 1570405 w 2039487"/>
              <a:gd name="connsiteY7" fmla="*/ 1062809 h 1062809"/>
              <a:gd name="connsiteX8" fmla="*/ 1040138 w 2039487"/>
              <a:gd name="connsiteY8" fmla="*/ 1062809 h 1062809"/>
              <a:gd name="connsiteX9" fmla="*/ 509872 w 2039487"/>
              <a:gd name="connsiteY9" fmla="*/ 1062809 h 1062809"/>
              <a:gd name="connsiteX10" fmla="*/ 0 w 2039487"/>
              <a:gd name="connsiteY10" fmla="*/ 1062809 h 1062809"/>
              <a:gd name="connsiteX11" fmla="*/ 0 w 2039487"/>
              <a:gd name="connsiteY11" fmla="*/ 542033 h 1062809"/>
              <a:gd name="connsiteX12" fmla="*/ 0 w 2039487"/>
              <a:gd name="connsiteY12" fmla="*/ 0 h 1062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39487" h="1062809" fill="none" extrusionOk="0">
                <a:moveTo>
                  <a:pt x="0" y="0"/>
                </a:moveTo>
                <a:cubicBezTo>
                  <a:pt x="139032" y="-3680"/>
                  <a:pt x="293837" y="37469"/>
                  <a:pt x="448687" y="0"/>
                </a:cubicBezTo>
                <a:cubicBezTo>
                  <a:pt x="603537" y="-37469"/>
                  <a:pt x="800641" y="27551"/>
                  <a:pt x="978954" y="0"/>
                </a:cubicBezTo>
                <a:cubicBezTo>
                  <a:pt x="1157267" y="-27551"/>
                  <a:pt x="1307756" y="22489"/>
                  <a:pt x="1427641" y="0"/>
                </a:cubicBezTo>
                <a:cubicBezTo>
                  <a:pt x="1547526" y="-22489"/>
                  <a:pt x="1838366" y="54726"/>
                  <a:pt x="2039487" y="0"/>
                </a:cubicBezTo>
                <a:cubicBezTo>
                  <a:pt x="2055147" y="174283"/>
                  <a:pt x="2029113" y="320110"/>
                  <a:pt x="2039487" y="520776"/>
                </a:cubicBezTo>
                <a:cubicBezTo>
                  <a:pt x="2049861" y="721442"/>
                  <a:pt x="1982927" y="906871"/>
                  <a:pt x="2039487" y="1062809"/>
                </a:cubicBezTo>
                <a:cubicBezTo>
                  <a:pt x="1862740" y="1094454"/>
                  <a:pt x="1714927" y="1012389"/>
                  <a:pt x="1570405" y="1062809"/>
                </a:cubicBezTo>
                <a:cubicBezTo>
                  <a:pt x="1425883" y="1113229"/>
                  <a:pt x="1173596" y="1030318"/>
                  <a:pt x="1040138" y="1062809"/>
                </a:cubicBezTo>
                <a:cubicBezTo>
                  <a:pt x="906680" y="1095300"/>
                  <a:pt x="765276" y="1001930"/>
                  <a:pt x="509872" y="1062809"/>
                </a:cubicBezTo>
                <a:cubicBezTo>
                  <a:pt x="254468" y="1123688"/>
                  <a:pt x="164290" y="1039683"/>
                  <a:pt x="0" y="1062809"/>
                </a:cubicBezTo>
                <a:cubicBezTo>
                  <a:pt x="-51321" y="948244"/>
                  <a:pt x="35127" y="669755"/>
                  <a:pt x="0" y="542033"/>
                </a:cubicBezTo>
                <a:cubicBezTo>
                  <a:pt x="-35127" y="414311"/>
                  <a:pt x="36371" y="132125"/>
                  <a:pt x="0" y="0"/>
                </a:cubicBezTo>
                <a:close/>
              </a:path>
              <a:path w="2039487" h="1062809" stroke="0" extrusionOk="0">
                <a:moveTo>
                  <a:pt x="0" y="0"/>
                </a:moveTo>
                <a:cubicBezTo>
                  <a:pt x="213501" y="-10674"/>
                  <a:pt x="340639" y="16999"/>
                  <a:pt x="448687" y="0"/>
                </a:cubicBezTo>
                <a:cubicBezTo>
                  <a:pt x="556735" y="-16999"/>
                  <a:pt x="786836" y="13425"/>
                  <a:pt x="897374" y="0"/>
                </a:cubicBezTo>
                <a:cubicBezTo>
                  <a:pt x="1007912" y="-13425"/>
                  <a:pt x="1274994" y="12637"/>
                  <a:pt x="1407246" y="0"/>
                </a:cubicBezTo>
                <a:cubicBezTo>
                  <a:pt x="1539498" y="-12637"/>
                  <a:pt x="1857983" y="38019"/>
                  <a:pt x="2039487" y="0"/>
                </a:cubicBezTo>
                <a:cubicBezTo>
                  <a:pt x="2083321" y="256077"/>
                  <a:pt x="1998275" y="368330"/>
                  <a:pt x="2039487" y="552661"/>
                </a:cubicBezTo>
                <a:cubicBezTo>
                  <a:pt x="2080699" y="736992"/>
                  <a:pt x="2016612" y="882721"/>
                  <a:pt x="2039487" y="1062809"/>
                </a:cubicBezTo>
                <a:cubicBezTo>
                  <a:pt x="1795718" y="1103164"/>
                  <a:pt x="1639693" y="1044610"/>
                  <a:pt x="1509220" y="1062809"/>
                </a:cubicBezTo>
                <a:cubicBezTo>
                  <a:pt x="1378747" y="1081008"/>
                  <a:pt x="1175577" y="1035423"/>
                  <a:pt x="958559" y="1062809"/>
                </a:cubicBezTo>
                <a:cubicBezTo>
                  <a:pt x="741541" y="1090195"/>
                  <a:pt x="706681" y="1014599"/>
                  <a:pt x="509872" y="1062809"/>
                </a:cubicBezTo>
                <a:cubicBezTo>
                  <a:pt x="313063" y="1111019"/>
                  <a:pt x="246218" y="1002803"/>
                  <a:pt x="0" y="1062809"/>
                </a:cubicBezTo>
                <a:cubicBezTo>
                  <a:pt x="-15570" y="854379"/>
                  <a:pt x="26823" y="665023"/>
                  <a:pt x="0" y="552661"/>
                </a:cubicBezTo>
                <a:cubicBezTo>
                  <a:pt x="-26823" y="440299"/>
                  <a:pt x="18224" y="275865"/>
                  <a:pt x="0" y="0"/>
                </a:cubicBezTo>
                <a:close/>
              </a:path>
            </a:pathLst>
          </a:custGeom>
          <a:solidFill>
            <a:srgbClr val="D8E58B"/>
          </a:solidFill>
          <a:ln w="28575">
            <a:solidFill>
              <a:schemeClr val="accent1"/>
            </a:solidFill>
            <a:extLst>
              <a:ext uri="{C807C97D-BFC1-408E-A445-0C87EB9F89A2}">
                <ask:lineSketchStyleProps xmlns:ask="http://schemas.microsoft.com/office/drawing/2018/sketchyshapes" sd="1016513129">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rtl="0"/>
            <a:r>
              <a:rPr lang="en-US" sz="4400" dirty="0">
                <a:solidFill>
                  <a:schemeClr val="tx1"/>
                </a:solidFill>
              </a:rPr>
              <a:t>100 - 10</a:t>
            </a:r>
            <a:endParaRPr lang="he-IL" dirty="0">
              <a:solidFill>
                <a:schemeClr val="tx1"/>
              </a:solidFill>
            </a:endParaRPr>
          </a:p>
        </p:txBody>
      </p:sp>
      <p:sp>
        <p:nvSpPr>
          <p:cNvPr id="43" name="חידה ימנית תחתונה">
            <a:extLst>
              <a:ext uri="{FF2B5EF4-FFF2-40B4-BE49-F238E27FC236}">
                <a16:creationId xmlns:a16="http://schemas.microsoft.com/office/drawing/2014/main" id="{959AE30F-6CD7-0716-428F-958269D0356E}"/>
              </a:ext>
            </a:extLst>
          </p:cNvPr>
          <p:cNvSpPr/>
          <p:nvPr/>
        </p:nvSpPr>
        <p:spPr>
          <a:xfrm>
            <a:off x="9715568" y="3467785"/>
            <a:ext cx="2228184" cy="1120129"/>
          </a:xfrm>
          <a:custGeom>
            <a:avLst/>
            <a:gdLst>
              <a:gd name="connsiteX0" fmla="*/ 0 w 2228184"/>
              <a:gd name="connsiteY0" fmla="*/ 0 h 1120129"/>
              <a:gd name="connsiteX1" fmla="*/ 490200 w 2228184"/>
              <a:gd name="connsiteY1" fmla="*/ 0 h 1120129"/>
              <a:gd name="connsiteX2" fmla="*/ 1069528 w 2228184"/>
              <a:gd name="connsiteY2" fmla="*/ 0 h 1120129"/>
              <a:gd name="connsiteX3" fmla="*/ 1559729 w 2228184"/>
              <a:gd name="connsiteY3" fmla="*/ 0 h 1120129"/>
              <a:gd name="connsiteX4" fmla="*/ 2228184 w 2228184"/>
              <a:gd name="connsiteY4" fmla="*/ 0 h 1120129"/>
              <a:gd name="connsiteX5" fmla="*/ 2228184 w 2228184"/>
              <a:gd name="connsiteY5" fmla="*/ 548863 h 1120129"/>
              <a:gd name="connsiteX6" fmla="*/ 2228184 w 2228184"/>
              <a:gd name="connsiteY6" fmla="*/ 1120129 h 1120129"/>
              <a:gd name="connsiteX7" fmla="*/ 1715702 w 2228184"/>
              <a:gd name="connsiteY7" fmla="*/ 1120129 h 1120129"/>
              <a:gd name="connsiteX8" fmla="*/ 1136374 w 2228184"/>
              <a:gd name="connsiteY8" fmla="*/ 1120129 h 1120129"/>
              <a:gd name="connsiteX9" fmla="*/ 557046 w 2228184"/>
              <a:gd name="connsiteY9" fmla="*/ 1120129 h 1120129"/>
              <a:gd name="connsiteX10" fmla="*/ 0 w 2228184"/>
              <a:gd name="connsiteY10" fmla="*/ 1120129 h 1120129"/>
              <a:gd name="connsiteX11" fmla="*/ 0 w 2228184"/>
              <a:gd name="connsiteY11" fmla="*/ 571266 h 1120129"/>
              <a:gd name="connsiteX12" fmla="*/ 0 w 2228184"/>
              <a:gd name="connsiteY12" fmla="*/ 0 h 1120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28184" h="1120129" fill="none" extrusionOk="0">
                <a:moveTo>
                  <a:pt x="0" y="0"/>
                </a:moveTo>
                <a:cubicBezTo>
                  <a:pt x="100823" y="-37425"/>
                  <a:pt x="374727" y="11541"/>
                  <a:pt x="490200" y="0"/>
                </a:cubicBezTo>
                <a:cubicBezTo>
                  <a:pt x="605673" y="-11541"/>
                  <a:pt x="793869" y="33535"/>
                  <a:pt x="1069528" y="0"/>
                </a:cubicBezTo>
                <a:cubicBezTo>
                  <a:pt x="1345187" y="-33535"/>
                  <a:pt x="1319488" y="15319"/>
                  <a:pt x="1559729" y="0"/>
                </a:cubicBezTo>
                <a:cubicBezTo>
                  <a:pt x="1799970" y="-15319"/>
                  <a:pt x="2054548" y="71060"/>
                  <a:pt x="2228184" y="0"/>
                </a:cubicBezTo>
                <a:cubicBezTo>
                  <a:pt x="2257025" y="196716"/>
                  <a:pt x="2207279" y="399450"/>
                  <a:pt x="2228184" y="548863"/>
                </a:cubicBezTo>
                <a:cubicBezTo>
                  <a:pt x="2249089" y="698276"/>
                  <a:pt x="2160805" y="933500"/>
                  <a:pt x="2228184" y="1120129"/>
                </a:cubicBezTo>
                <a:cubicBezTo>
                  <a:pt x="1981234" y="1128793"/>
                  <a:pt x="1888654" y="1075801"/>
                  <a:pt x="1715702" y="1120129"/>
                </a:cubicBezTo>
                <a:cubicBezTo>
                  <a:pt x="1542750" y="1164457"/>
                  <a:pt x="1325469" y="1114216"/>
                  <a:pt x="1136374" y="1120129"/>
                </a:cubicBezTo>
                <a:cubicBezTo>
                  <a:pt x="947279" y="1126042"/>
                  <a:pt x="733850" y="1107692"/>
                  <a:pt x="557046" y="1120129"/>
                </a:cubicBezTo>
                <a:cubicBezTo>
                  <a:pt x="380242" y="1132566"/>
                  <a:pt x="132650" y="1068615"/>
                  <a:pt x="0" y="1120129"/>
                </a:cubicBezTo>
                <a:cubicBezTo>
                  <a:pt x="-41612" y="941781"/>
                  <a:pt x="25942" y="761604"/>
                  <a:pt x="0" y="571266"/>
                </a:cubicBezTo>
                <a:cubicBezTo>
                  <a:pt x="-25942" y="380928"/>
                  <a:pt x="16518" y="189594"/>
                  <a:pt x="0" y="0"/>
                </a:cubicBezTo>
                <a:close/>
              </a:path>
              <a:path w="2228184" h="1120129" stroke="0" extrusionOk="0">
                <a:moveTo>
                  <a:pt x="0" y="0"/>
                </a:moveTo>
                <a:cubicBezTo>
                  <a:pt x="200857" y="-30675"/>
                  <a:pt x="280136" y="2196"/>
                  <a:pt x="490200" y="0"/>
                </a:cubicBezTo>
                <a:cubicBezTo>
                  <a:pt x="700264" y="-2196"/>
                  <a:pt x="752959" y="14385"/>
                  <a:pt x="980401" y="0"/>
                </a:cubicBezTo>
                <a:cubicBezTo>
                  <a:pt x="1207843" y="-14385"/>
                  <a:pt x="1411376" y="41311"/>
                  <a:pt x="1537447" y="0"/>
                </a:cubicBezTo>
                <a:cubicBezTo>
                  <a:pt x="1663518" y="-41311"/>
                  <a:pt x="2037928" y="44500"/>
                  <a:pt x="2228184" y="0"/>
                </a:cubicBezTo>
                <a:cubicBezTo>
                  <a:pt x="2241881" y="208074"/>
                  <a:pt x="2192566" y="380389"/>
                  <a:pt x="2228184" y="582467"/>
                </a:cubicBezTo>
                <a:cubicBezTo>
                  <a:pt x="2263802" y="784545"/>
                  <a:pt x="2219133" y="901515"/>
                  <a:pt x="2228184" y="1120129"/>
                </a:cubicBezTo>
                <a:cubicBezTo>
                  <a:pt x="2042166" y="1152048"/>
                  <a:pt x="1864523" y="1089147"/>
                  <a:pt x="1648856" y="1120129"/>
                </a:cubicBezTo>
                <a:cubicBezTo>
                  <a:pt x="1433189" y="1151111"/>
                  <a:pt x="1338255" y="1109758"/>
                  <a:pt x="1047246" y="1120129"/>
                </a:cubicBezTo>
                <a:cubicBezTo>
                  <a:pt x="756237" y="1130500"/>
                  <a:pt x="750123" y="1111477"/>
                  <a:pt x="557046" y="1120129"/>
                </a:cubicBezTo>
                <a:cubicBezTo>
                  <a:pt x="363969" y="1128781"/>
                  <a:pt x="148956" y="1081810"/>
                  <a:pt x="0" y="1120129"/>
                </a:cubicBezTo>
                <a:cubicBezTo>
                  <a:pt x="-30898" y="993930"/>
                  <a:pt x="693" y="845897"/>
                  <a:pt x="0" y="582467"/>
                </a:cubicBezTo>
                <a:cubicBezTo>
                  <a:pt x="-693" y="319037"/>
                  <a:pt x="46423" y="196427"/>
                  <a:pt x="0" y="0"/>
                </a:cubicBezTo>
                <a:close/>
              </a:path>
            </a:pathLst>
          </a:custGeom>
          <a:solidFill>
            <a:schemeClr val="accent1">
              <a:lumMod val="20000"/>
              <a:lumOff val="80000"/>
            </a:schemeClr>
          </a:solidFill>
          <a:ln w="28575">
            <a:solidFill>
              <a:schemeClr val="accent1"/>
            </a:solidFill>
            <a:extLst>
              <a:ext uri="{C807C97D-BFC1-408E-A445-0C87EB9F89A2}">
                <ask:lineSketchStyleProps xmlns:ask="http://schemas.microsoft.com/office/drawing/2018/sketchyshapes" sd="1016513129">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rtl="0"/>
            <a:r>
              <a:rPr lang="he-IL" sz="2400" dirty="0">
                <a:solidFill>
                  <a:schemeClr val="tx1"/>
                </a:solidFill>
              </a:rPr>
              <a:t>אֲנִי מִסְפָּר זוּגִי.</a:t>
            </a:r>
            <a:endParaRPr lang="he-IL" sz="1050" dirty="0">
              <a:solidFill>
                <a:schemeClr val="tx1"/>
              </a:solidFill>
            </a:endParaRPr>
          </a:p>
        </p:txBody>
      </p:sp>
      <p:sp>
        <p:nvSpPr>
          <p:cNvPr id="44" name="94">
            <a:extLst>
              <a:ext uri="{FF2B5EF4-FFF2-40B4-BE49-F238E27FC236}">
                <a16:creationId xmlns:a16="http://schemas.microsoft.com/office/drawing/2014/main" id="{476ABC2E-BB74-473F-A4ED-8BDAE72D866D}"/>
              </a:ext>
            </a:extLst>
          </p:cNvPr>
          <p:cNvSpPr/>
          <p:nvPr/>
        </p:nvSpPr>
        <p:spPr>
          <a:xfrm>
            <a:off x="2309589" y="5434166"/>
            <a:ext cx="1105620" cy="1079208"/>
          </a:xfrm>
          <a:custGeom>
            <a:avLst/>
            <a:gdLst>
              <a:gd name="connsiteX0" fmla="*/ 0 w 1105620"/>
              <a:gd name="connsiteY0" fmla="*/ 0 h 1079208"/>
              <a:gd name="connsiteX1" fmla="*/ 519641 w 1105620"/>
              <a:gd name="connsiteY1" fmla="*/ 0 h 1079208"/>
              <a:gd name="connsiteX2" fmla="*/ 1105620 w 1105620"/>
              <a:gd name="connsiteY2" fmla="*/ 0 h 1079208"/>
              <a:gd name="connsiteX3" fmla="*/ 1105620 w 1105620"/>
              <a:gd name="connsiteY3" fmla="*/ 528812 h 1079208"/>
              <a:gd name="connsiteX4" fmla="*/ 1105620 w 1105620"/>
              <a:gd name="connsiteY4" fmla="*/ 1079208 h 1079208"/>
              <a:gd name="connsiteX5" fmla="*/ 552810 w 1105620"/>
              <a:gd name="connsiteY5" fmla="*/ 1079208 h 1079208"/>
              <a:gd name="connsiteX6" fmla="*/ 0 w 1105620"/>
              <a:gd name="connsiteY6" fmla="*/ 1079208 h 1079208"/>
              <a:gd name="connsiteX7" fmla="*/ 0 w 1105620"/>
              <a:gd name="connsiteY7" fmla="*/ 550396 h 1079208"/>
              <a:gd name="connsiteX8" fmla="*/ 0 w 1105620"/>
              <a:gd name="connsiteY8" fmla="*/ 0 h 1079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5620" h="1079208" fill="none" extrusionOk="0">
                <a:moveTo>
                  <a:pt x="0" y="0"/>
                </a:moveTo>
                <a:cubicBezTo>
                  <a:pt x="144739" y="-21599"/>
                  <a:pt x="402270" y="52616"/>
                  <a:pt x="519641" y="0"/>
                </a:cubicBezTo>
                <a:cubicBezTo>
                  <a:pt x="637012" y="-52616"/>
                  <a:pt x="955988" y="66132"/>
                  <a:pt x="1105620" y="0"/>
                </a:cubicBezTo>
                <a:cubicBezTo>
                  <a:pt x="1156548" y="188469"/>
                  <a:pt x="1043426" y="328573"/>
                  <a:pt x="1105620" y="528812"/>
                </a:cubicBezTo>
                <a:cubicBezTo>
                  <a:pt x="1167814" y="729051"/>
                  <a:pt x="1040523" y="934145"/>
                  <a:pt x="1105620" y="1079208"/>
                </a:cubicBezTo>
                <a:cubicBezTo>
                  <a:pt x="975528" y="1092798"/>
                  <a:pt x="770919" y="1052597"/>
                  <a:pt x="552810" y="1079208"/>
                </a:cubicBezTo>
                <a:cubicBezTo>
                  <a:pt x="334701" y="1105819"/>
                  <a:pt x="157483" y="1062759"/>
                  <a:pt x="0" y="1079208"/>
                </a:cubicBezTo>
                <a:cubicBezTo>
                  <a:pt x="-8890" y="908452"/>
                  <a:pt x="32335" y="802891"/>
                  <a:pt x="0" y="550396"/>
                </a:cubicBezTo>
                <a:cubicBezTo>
                  <a:pt x="-32335" y="297901"/>
                  <a:pt x="39174" y="244723"/>
                  <a:pt x="0" y="0"/>
                </a:cubicBezTo>
                <a:close/>
              </a:path>
              <a:path w="1105620" h="1079208" stroke="0" extrusionOk="0">
                <a:moveTo>
                  <a:pt x="0" y="0"/>
                </a:moveTo>
                <a:cubicBezTo>
                  <a:pt x="129559" y="-26590"/>
                  <a:pt x="367628" y="47360"/>
                  <a:pt x="519641" y="0"/>
                </a:cubicBezTo>
                <a:cubicBezTo>
                  <a:pt x="671654" y="-47360"/>
                  <a:pt x="864294" y="7841"/>
                  <a:pt x="1105620" y="0"/>
                </a:cubicBezTo>
                <a:cubicBezTo>
                  <a:pt x="1122971" y="109742"/>
                  <a:pt x="1067037" y="353385"/>
                  <a:pt x="1105620" y="539604"/>
                </a:cubicBezTo>
                <a:cubicBezTo>
                  <a:pt x="1144203" y="725823"/>
                  <a:pt x="1090111" y="950458"/>
                  <a:pt x="1105620" y="1079208"/>
                </a:cubicBezTo>
                <a:cubicBezTo>
                  <a:pt x="957865" y="1108702"/>
                  <a:pt x="712596" y="1047837"/>
                  <a:pt x="585979" y="1079208"/>
                </a:cubicBezTo>
                <a:cubicBezTo>
                  <a:pt x="459362" y="1110579"/>
                  <a:pt x="257428" y="1037894"/>
                  <a:pt x="0" y="1079208"/>
                </a:cubicBezTo>
                <a:cubicBezTo>
                  <a:pt x="-38317" y="965518"/>
                  <a:pt x="8239" y="736656"/>
                  <a:pt x="0" y="571980"/>
                </a:cubicBezTo>
                <a:cubicBezTo>
                  <a:pt x="-8239" y="407304"/>
                  <a:pt x="46762" y="141959"/>
                  <a:pt x="0" y="0"/>
                </a:cubicBezTo>
                <a:close/>
              </a:path>
            </a:pathLst>
          </a:custGeom>
          <a:solidFill>
            <a:schemeClr val="bg2">
              <a:lumMod val="90000"/>
            </a:schemeClr>
          </a:solidFill>
          <a:ln w="28575">
            <a:solidFill>
              <a:schemeClr val="accent1"/>
            </a:solidFill>
            <a:extLst>
              <a:ext uri="{C807C97D-BFC1-408E-A445-0C87EB9F89A2}">
                <ask:lineSketchStyleProps xmlns:ask="http://schemas.microsoft.com/office/drawing/2018/sketchyshapes" sd="1016513129">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4400" dirty="0">
                <a:solidFill>
                  <a:schemeClr val="tx1"/>
                </a:solidFill>
              </a:rPr>
              <a:t>94</a:t>
            </a:r>
            <a:endParaRPr lang="he-IL" dirty="0">
              <a:solidFill>
                <a:schemeClr val="tx1"/>
              </a:solidFill>
            </a:endParaRPr>
          </a:p>
        </p:txBody>
      </p:sp>
      <p:cxnSp>
        <p:nvCxnSpPr>
          <p:cNvPr id="45" name="מחבר ישר 94">
            <a:extLst>
              <a:ext uri="{FF2B5EF4-FFF2-40B4-BE49-F238E27FC236}">
                <a16:creationId xmlns:a16="http://schemas.microsoft.com/office/drawing/2014/main" id="{F5739A7F-E516-8B3C-878C-866CD4ADE21D}"/>
              </a:ext>
            </a:extLst>
          </p:cNvPr>
          <p:cNvCxnSpPr>
            <a:stCxn id="44" idx="1"/>
            <a:endCxn id="44" idx="3"/>
          </p:cNvCxnSpPr>
          <p:nvPr/>
        </p:nvCxnSpPr>
        <p:spPr>
          <a:xfrm>
            <a:off x="2309589" y="5973770"/>
            <a:ext cx="1105620"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4" name="מחבר ישר 3">
            <a:extLst>
              <a:ext uri="{FF2B5EF4-FFF2-40B4-BE49-F238E27FC236}">
                <a16:creationId xmlns:a16="http://schemas.microsoft.com/office/drawing/2014/main" id="{07198AAE-A770-823F-9623-F6B82A6B2C7D}"/>
              </a:ext>
            </a:extLst>
          </p:cNvPr>
          <p:cNvCxnSpPr/>
          <p:nvPr/>
        </p:nvCxnSpPr>
        <p:spPr>
          <a:xfrm flipH="1">
            <a:off x="189082" y="5027033"/>
            <a:ext cx="11540723" cy="0"/>
          </a:xfrm>
          <a:prstGeom prst="line">
            <a:avLst/>
          </a:prstGeom>
          <a:ln w="38100">
            <a:solidFill>
              <a:schemeClr val="accent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5" name="66">
            <a:extLst>
              <a:ext uri="{FF2B5EF4-FFF2-40B4-BE49-F238E27FC236}">
                <a16:creationId xmlns:a16="http://schemas.microsoft.com/office/drawing/2014/main" id="{D26370F5-2E64-8527-7847-A636C3212404}"/>
              </a:ext>
            </a:extLst>
          </p:cNvPr>
          <p:cNvSpPr/>
          <p:nvPr/>
        </p:nvSpPr>
        <p:spPr>
          <a:xfrm>
            <a:off x="10393588" y="5448259"/>
            <a:ext cx="1105620" cy="1079208"/>
          </a:xfrm>
          <a:custGeom>
            <a:avLst/>
            <a:gdLst>
              <a:gd name="connsiteX0" fmla="*/ 0 w 1105620"/>
              <a:gd name="connsiteY0" fmla="*/ 0 h 1079208"/>
              <a:gd name="connsiteX1" fmla="*/ 519641 w 1105620"/>
              <a:gd name="connsiteY1" fmla="*/ 0 h 1079208"/>
              <a:gd name="connsiteX2" fmla="*/ 1105620 w 1105620"/>
              <a:gd name="connsiteY2" fmla="*/ 0 h 1079208"/>
              <a:gd name="connsiteX3" fmla="*/ 1105620 w 1105620"/>
              <a:gd name="connsiteY3" fmla="*/ 528812 h 1079208"/>
              <a:gd name="connsiteX4" fmla="*/ 1105620 w 1105620"/>
              <a:gd name="connsiteY4" fmla="*/ 1079208 h 1079208"/>
              <a:gd name="connsiteX5" fmla="*/ 552810 w 1105620"/>
              <a:gd name="connsiteY5" fmla="*/ 1079208 h 1079208"/>
              <a:gd name="connsiteX6" fmla="*/ 0 w 1105620"/>
              <a:gd name="connsiteY6" fmla="*/ 1079208 h 1079208"/>
              <a:gd name="connsiteX7" fmla="*/ 0 w 1105620"/>
              <a:gd name="connsiteY7" fmla="*/ 550396 h 1079208"/>
              <a:gd name="connsiteX8" fmla="*/ 0 w 1105620"/>
              <a:gd name="connsiteY8" fmla="*/ 0 h 1079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5620" h="1079208" fill="none" extrusionOk="0">
                <a:moveTo>
                  <a:pt x="0" y="0"/>
                </a:moveTo>
                <a:cubicBezTo>
                  <a:pt x="144739" y="-21599"/>
                  <a:pt x="402270" y="52616"/>
                  <a:pt x="519641" y="0"/>
                </a:cubicBezTo>
                <a:cubicBezTo>
                  <a:pt x="637012" y="-52616"/>
                  <a:pt x="955988" y="66132"/>
                  <a:pt x="1105620" y="0"/>
                </a:cubicBezTo>
                <a:cubicBezTo>
                  <a:pt x="1156548" y="188469"/>
                  <a:pt x="1043426" y="328573"/>
                  <a:pt x="1105620" y="528812"/>
                </a:cubicBezTo>
                <a:cubicBezTo>
                  <a:pt x="1167814" y="729051"/>
                  <a:pt x="1040523" y="934145"/>
                  <a:pt x="1105620" y="1079208"/>
                </a:cubicBezTo>
                <a:cubicBezTo>
                  <a:pt x="975528" y="1092798"/>
                  <a:pt x="770919" y="1052597"/>
                  <a:pt x="552810" y="1079208"/>
                </a:cubicBezTo>
                <a:cubicBezTo>
                  <a:pt x="334701" y="1105819"/>
                  <a:pt x="157483" y="1062759"/>
                  <a:pt x="0" y="1079208"/>
                </a:cubicBezTo>
                <a:cubicBezTo>
                  <a:pt x="-8890" y="908452"/>
                  <a:pt x="32335" y="802891"/>
                  <a:pt x="0" y="550396"/>
                </a:cubicBezTo>
                <a:cubicBezTo>
                  <a:pt x="-32335" y="297901"/>
                  <a:pt x="39174" y="244723"/>
                  <a:pt x="0" y="0"/>
                </a:cubicBezTo>
                <a:close/>
              </a:path>
              <a:path w="1105620" h="1079208" stroke="0" extrusionOk="0">
                <a:moveTo>
                  <a:pt x="0" y="0"/>
                </a:moveTo>
                <a:cubicBezTo>
                  <a:pt x="129559" y="-26590"/>
                  <a:pt x="367628" y="47360"/>
                  <a:pt x="519641" y="0"/>
                </a:cubicBezTo>
                <a:cubicBezTo>
                  <a:pt x="671654" y="-47360"/>
                  <a:pt x="864294" y="7841"/>
                  <a:pt x="1105620" y="0"/>
                </a:cubicBezTo>
                <a:cubicBezTo>
                  <a:pt x="1122971" y="109742"/>
                  <a:pt x="1067037" y="353385"/>
                  <a:pt x="1105620" y="539604"/>
                </a:cubicBezTo>
                <a:cubicBezTo>
                  <a:pt x="1144203" y="725823"/>
                  <a:pt x="1090111" y="950458"/>
                  <a:pt x="1105620" y="1079208"/>
                </a:cubicBezTo>
                <a:cubicBezTo>
                  <a:pt x="957865" y="1108702"/>
                  <a:pt x="712596" y="1047837"/>
                  <a:pt x="585979" y="1079208"/>
                </a:cubicBezTo>
                <a:cubicBezTo>
                  <a:pt x="459362" y="1110579"/>
                  <a:pt x="257428" y="1037894"/>
                  <a:pt x="0" y="1079208"/>
                </a:cubicBezTo>
                <a:cubicBezTo>
                  <a:pt x="-38317" y="965518"/>
                  <a:pt x="8239" y="736656"/>
                  <a:pt x="0" y="571980"/>
                </a:cubicBezTo>
                <a:cubicBezTo>
                  <a:pt x="-8239" y="407304"/>
                  <a:pt x="46762" y="141959"/>
                  <a:pt x="0" y="0"/>
                </a:cubicBezTo>
                <a:close/>
              </a:path>
            </a:pathLst>
          </a:custGeom>
          <a:solidFill>
            <a:schemeClr val="bg2">
              <a:lumMod val="90000"/>
            </a:schemeClr>
          </a:solidFill>
          <a:ln w="28575">
            <a:solidFill>
              <a:schemeClr val="accent1"/>
            </a:solidFill>
            <a:extLst>
              <a:ext uri="{C807C97D-BFC1-408E-A445-0C87EB9F89A2}">
                <ask:lineSketchStyleProps xmlns:ask="http://schemas.microsoft.com/office/drawing/2018/sketchyshapes" sd="1016513129">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4400" dirty="0">
                <a:solidFill>
                  <a:schemeClr val="tx1"/>
                </a:solidFill>
              </a:rPr>
              <a:t>66</a:t>
            </a:r>
            <a:endParaRPr lang="he-IL" dirty="0">
              <a:solidFill>
                <a:schemeClr val="tx1"/>
              </a:solidFill>
            </a:endParaRPr>
          </a:p>
        </p:txBody>
      </p:sp>
      <p:sp>
        <p:nvSpPr>
          <p:cNvPr id="7" name="66">
            <a:extLst>
              <a:ext uri="{FF2B5EF4-FFF2-40B4-BE49-F238E27FC236}">
                <a16:creationId xmlns:a16="http://schemas.microsoft.com/office/drawing/2014/main" id="{FDB24B66-C76E-FAFF-F66E-40C7FE1F3728}"/>
              </a:ext>
            </a:extLst>
          </p:cNvPr>
          <p:cNvSpPr/>
          <p:nvPr/>
        </p:nvSpPr>
        <p:spPr>
          <a:xfrm>
            <a:off x="7159989" y="5434166"/>
            <a:ext cx="1105620" cy="1079208"/>
          </a:xfrm>
          <a:custGeom>
            <a:avLst/>
            <a:gdLst>
              <a:gd name="connsiteX0" fmla="*/ 0 w 1105620"/>
              <a:gd name="connsiteY0" fmla="*/ 0 h 1079208"/>
              <a:gd name="connsiteX1" fmla="*/ 519641 w 1105620"/>
              <a:gd name="connsiteY1" fmla="*/ 0 h 1079208"/>
              <a:gd name="connsiteX2" fmla="*/ 1105620 w 1105620"/>
              <a:gd name="connsiteY2" fmla="*/ 0 h 1079208"/>
              <a:gd name="connsiteX3" fmla="*/ 1105620 w 1105620"/>
              <a:gd name="connsiteY3" fmla="*/ 528812 h 1079208"/>
              <a:gd name="connsiteX4" fmla="*/ 1105620 w 1105620"/>
              <a:gd name="connsiteY4" fmla="*/ 1079208 h 1079208"/>
              <a:gd name="connsiteX5" fmla="*/ 552810 w 1105620"/>
              <a:gd name="connsiteY5" fmla="*/ 1079208 h 1079208"/>
              <a:gd name="connsiteX6" fmla="*/ 0 w 1105620"/>
              <a:gd name="connsiteY6" fmla="*/ 1079208 h 1079208"/>
              <a:gd name="connsiteX7" fmla="*/ 0 w 1105620"/>
              <a:gd name="connsiteY7" fmla="*/ 550396 h 1079208"/>
              <a:gd name="connsiteX8" fmla="*/ 0 w 1105620"/>
              <a:gd name="connsiteY8" fmla="*/ 0 h 1079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5620" h="1079208" fill="none" extrusionOk="0">
                <a:moveTo>
                  <a:pt x="0" y="0"/>
                </a:moveTo>
                <a:cubicBezTo>
                  <a:pt x="144739" y="-21599"/>
                  <a:pt x="402270" y="52616"/>
                  <a:pt x="519641" y="0"/>
                </a:cubicBezTo>
                <a:cubicBezTo>
                  <a:pt x="637012" y="-52616"/>
                  <a:pt x="955988" y="66132"/>
                  <a:pt x="1105620" y="0"/>
                </a:cubicBezTo>
                <a:cubicBezTo>
                  <a:pt x="1156548" y="188469"/>
                  <a:pt x="1043426" y="328573"/>
                  <a:pt x="1105620" y="528812"/>
                </a:cubicBezTo>
                <a:cubicBezTo>
                  <a:pt x="1167814" y="729051"/>
                  <a:pt x="1040523" y="934145"/>
                  <a:pt x="1105620" y="1079208"/>
                </a:cubicBezTo>
                <a:cubicBezTo>
                  <a:pt x="975528" y="1092798"/>
                  <a:pt x="770919" y="1052597"/>
                  <a:pt x="552810" y="1079208"/>
                </a:cubicBezTo>
                <a:cubicBezTo>
                  <a:pt x="334701" y="1105819"/>
                  <a:pt x="157483" y="1062759"/>
                  <a:pt x="0" y="1079208"/>
                </a:cubicBezTo>
                <a:cubicBezTo>
                  <a:pt x="-8890" y="908452"/>
                  <a:pt x="32335" y="802891"/>
                  <a:pt x="0" y="550396"/>
                </a:cubicBezTo>
                <a:cubicBezTo>
                  <a:pt x="-32335" y="297901"/>
                  <a:pt x="39174" y="244723"/>
                  <a:pt x="0" y="0"/>
                </a:cubicBezTo>
                <a:close/>
              </a:path>
              <a:path w="1105620" h="1079208" stroke="0" extrusionOk="0">
                <a:moveTo>
                  <a:pt x="0" y="0"/>
                </a:moveTo>
                <a:cubicBezTo>
                  <a:pt x="129559" y="-26590"/>
                  <a:pt x="367628" y="47360"/>
                  <a:pt x="519641" y="0"/>
                </a:cubicBezTo>
                <a:cubicBezTo>
                  <a:pt x="671654" y="-47360"/>
                  <a:pt x="864294" y="7841"/>
                  <a:pt x="1105620" y="0"/>
                </a:cubicBezTo>
                <a:cubicBezTo>
                  <a:pt x="1122971" y="109742"/>
                  <a:pt x="1067037" y="353385"/>
                  <a:pt x="1105620" y="539604"/>
                </a:cubicBezTo>
                <a:cubicBezTo>
                  <a:pt x="1144203" y="725823"/>
                  <a:pt x="1090111" y="950458"/>
                  <a:pt x="1105620" y="1079208"/>
                </a:cubicBezTo>
                <a:cubicBezTo>
                  <a:pt x="957865" y="1108702"/>
                  <a:pt x="712596" y="1047837"/>
                  <a:pt x="585979" y="1079208"/>
                </a:cubicBezTo>
                <a:cubicBezTo>
                  <a:pt x="459362" y="1110579"/>
                  <a:pt x="257428" y="1037894"/>
                  <a:pt x="0" y="1079208"/>
                </a:cubicBezTo>
                <a:cubicBezTo>
                  <a:pt x="-38317" y="965518"/>
                  <a:pt x="8239" y="736656"/>
                  <a:pt x="0" y="571980"/>
                </a:cubicBezTo>
                <a:cubicBezTo>
                  <a:pt x="-8239" y="407304"/>
                  <a:pt x="46762" y="141959"/>
                  <a:pt x="0" y="0"/>
                </a:cubicBezTo>
                <a:close/>
              </a:path>
            </a:pathLst>
          </a:custGeom>
          <a:solidFill>
            <a:schemeClr val="bg2">
              <a:lumMod val="90000"/>
            </a:schemeClr>
          </a:solidFill>
          <a:ln w="28575">
            <a:solidFill>
              <a:schemeClr val="accent1"/>
            </a:solidFill>
            <a:extLst>
              <a:ext uri="{C807C97D-BFC1-408E-A445-0C87EB9F89A2}">
                <ask:lineSketchStyleProps xmlns:ask="http://schemas.microsoft.com/office/drawing/2018/sketchyshapes" sd="1016513129">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4400" dirty="0">
                <a:solidFill>
                  <a:schemeClr val="tx1"/>
                </a:solidFill>
              </a:rPr>
              <a:t>86</a:t>
            </a:r>
            <a:endParaRPr lang="he-IL" dirty="0">
              <a:solidFill>
                <a:schemeClr val="tx1"/>
              </a:solidFill>
            </a:endParaRPr>
          </a:p>
        </p:txBody>
      </p:sp>
      <p:sp>
        <p:nvSpPr>
          <p:cNvPr id="8" name="66">
            <a:extLst>
              <a:ext uri="{FF2B5EF4-FFF2-40B4-BE49-F238E27FC236}">
                <a16:creationId xmlns:a16="http://schemas.microsoft.com/office/drawing/2014/main" id="{86AD4095-64FE-E888-5995-148BBCC7C85B}"/>
              </a:ext>
            </a:extLst>
          </p:cNvPr>
          <p:cNvSpPr/>
          <p:nvPr/>
        </p:nvSpPr>
        <p:spPr>
          <a:xfrm>
            <a:off x="3926389" y="5448259"/>
            <a:ext cx="1105620" cy="1079208"/>
          </a:xfrm>
          <a:custGeom>
            <a:avLst/>
            <a:gdLst>
              <a:gd name="connsiteX0" fmla="*/ 0 w 1105620"/>
              <a:gd name="connsiteY0" fmla="*/ 0 h 1079208"/>
              <a:gd name="connsiteX1" fmla="*/ 519641 w 1105620"/>
              <a:gd name="connsiteY1" fmla="*/ 0 h 1079208"/>
              <a:gd name="connsiteX2" fmla="*/ 1105620 w 1105620"/>
              <a:gd name="connsiteY2" fmla="*/ 0 h 1079208"/>
              <a:gd name="connsiteX3" fmla="*/ 1105620 w 1105620"/>
              <a:gd name="connsiteY3" fmla="*/ 528812 h 1079208"/>
              <a:gd name="connsiteX4" fmla="*/ 1105620 w 1105620"/>
              <a:gd name="connsiteY4" fmla="*/ 1079208 h 1079208"/>
              <a:gd name="connsiteX5" fmla="*/ 552810 w 1105620"/>
              <a:gd name="connsiteY5" fmla="*/ 1079208 h 1079208"/>
              <a:gd name="connsiteX6" fmla="*/ 0 w 1105620"/>
              <a:gd name="connsiteY6" fmla="*/ 1079208 h 1079208"/>
              <a:gd name="connsiteX7" fmla="*/ 0 w 1105620"/>
              <a:gd name="connsiteY7" fmla="*/ 550396 h 1079208"/>
              <a:gd name="connsiteX8" fmla="*/ 0 w 1105620"/>
              <a:gd name="connsiteY8" fmla="*/ 0 h 1079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5620" h="1079208" fill="none" extrusionOk="0">
                <a:moveTo>
                  <a:pt x="0" y="0"/>
                </a:moveTo>
                <a:cubicBezTo>
                  <a:pt x="144739" y="-21599"/>
                  <a:pt x="402270" y="52616"/>
                  <a:pt x="519641" y="0"/>
                </a:cubicBezTo>
                <a:cubicBezTo>
                  <a:pt x="637012" y="-52616"/>
                  <a:pt x="955988" y="66132"/>
                  <a:pt x="1105620" y="0"/>
                </a:cubicBezTo>
                <a:cubicBezTo>
                  <a:pt x="1156548" y="188469"/>
                  <a:pt x="1043426" y="328573"/>
                  <a:pt x="1105620" y="528812"/>
                </a:cubicBezTo>
                <a:cubicBezTo>
                  <a:pt x="1167814" y="729051"/>
                  <a:pt x="1040523" y="934145"/>
                  <a:pt x="1105620" y="1079208"/>
                </a:cubicBezTo>
                <a:cubicBezTo>
                  <a:pt x="975528" y="1092798"/>
                  <a:pt x="770919" y="1052597"/>
                  <a:pt x="552810" y="1079208"/>
                </a:cubicBezTo>
                <a:cubicBezTo>
                  <a:pt x="334701" y="1105819"/>
                  <a:pt x="157483" y="1062759"/>
                  <a:pt x="0" y="1079208"/>
                </a:cubicBezTo>
                <a:cubicBezTo>
                  <a:pt x="-8890" y="908452"/>
                  <a:pt x="32335" y="802891"/>
                  <a:pt x="0" y="550396"/>
                </a:cubicBezTo>
                <a:cubicBezTo>
                  <a:pt x="-32335" y="297901"/>
                  <a:pt x="39174" y="244723"/>
                  <a:pt x="0" y="0"/>
                </a:cubicBezTo>
                <a:close/>
              </a:path>
              <a:path w="1105620" h="1079208" stroke="0" extrusionOk="0">
                <a:moveTo>
                  <a:pt x="0" y="0"/>
                </a:moveTo>
                <a:cubicBezTo>
                  <a:pt x="129559" y="-26590"/>
                  <a:pt x="367628" y="47360"/>
                  <a:pt x="519641" y="0"/>
                </a:cubicBezTo>
                <a:cubicBezTo>
                  <a:pt x="671654" y="-47360"/>
                  <a:pt x="864294" y="7841"/>
                  <a:pt x="1105620" y="0"/>
                </a:cubicBezTo>
                <a:cubicBezTo>
                  <a:pt x="1122971" y="109742"/>
                  <a:pt x="1067037" y="353385"/>
                  <a:pt x="1105620" y="539604"/>
                </a:cubicBezTo>
                <a:cubicBezTo>
                  <a:pt x="1144203" y="725823"/>
                  <a:pt x="1090111" y="950458"/>
                  <a:pt x="1105620" y="1079208"/>
                </a:cubicBezTo>
                <a:cubicBezTo>
                  <a:pt x="957865" y="1108702"/>
                  <a:pt x="712596" y="1047837"/>
                  <a:pt x="585979" y="1079208"/>
                </a:cubicBezTo>
                <a:cubicBezTo>
                  <a:pt x="459362" y="1110579"/>
                  <a:pt x="257428" y="1037894"/>
                  <a:pt x="0" y="1079208"/>
                </a:cubicBezTo>
                <a:cubicBezTo>
                  <a:pt x="-38317" y="965518"/>
                  <a:pt x="8239" y="736656"/>
                  <a:pt x="0" y="571980"/>
                </a:cubicBezTo>
                <a:cubicBezTo>
                  <a:pt x="-8239" y="407304"/>
                  <a:pt x="46762" y="141959"/>
                  <a:pt x="0" y="0"/>
                </a:cubicBezTo>
                <a:close/>
              </a:path>
            </a:pathLst>
          </a:custGeom>
          <a:solidFill>
            <a:schemeClr val="bg2">
              <a:lumMod val="90000"/>
            </a:schemeClr>
          </a:solidFill>
          <a:ln w="28575">
            <a:solidFill>
              <a:schemeClr val="accent1"/>
            </a:solidFill>
            <a:extLst>
              <a:ext uri="{C807C97D-BFC1-408E-A445-0C87EB9F89A2}">
                <ask:lineSketchStyleProps xmlns:ask="http://schemas.microsoft.com/office/drawing/2018/sketchyshapes" sd="1016513129">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4400" dirty="0">
                <a:solidFill>
                  <a:schemeClr val="tx1"/>
                </a:solidFill>
              </a:rPr>
              <a:t>87</a:t>
            </a:r>
            <a:endParaRPr lang="he-IL" dirty="0">
              <a:solidFill>
                <a:schemeClr val="tx1"/>
              </a:solidFill>
            </a:endParaRPr>
          </a:p>
        </p:txBody>
      </p:sp>
    </p:spTree>
    <p:extLst>
      <p:ext uri="{BB962C8B-B14F-4D97-AF65-F5344CB8AC3E}">
        <p14:creationId xmlns:p14="http://schemas.microsoft.com/office/powerpoint/2010/main" val="257859649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32" presetClass="emph" presetSubtype="0" fill="hold" grpId="0" nodeType="withEffect">
                                  <p:stCondLst>
                                    <p:cond delay="0"/>
                                  </p:stCondLst>
                                  <p:childTnLst>
                                    <p:animRot by="120000">
                                      <p:cBhvr>
                                        <p:cTn id="6" dur="100" fill="hold">
                                          <p:stCondLst>
                                            <p:cond delay="0"/>
                                          </p:stCondLst>
                                        </p:cTn>
                                        <p:tgtEl>
                                          <p:spTgt spid="5"/>
                                        </p:tgtEl>
                                        <p:attrNameLst>
                                          <p:attrName>r</p:attrName>
                                        </p:attrNameLst>
                                      </p:cBhvr>
                                    </p:animRot>
                                    <p:animRot by="-240000">
                                      <p:cBhvr>
                                        <p:cTn id="7" dur="200" fill="hold">
                                          <p:stCondLst>
                                            <p:cond delay="200"/>
                                          </p:stCondLst>
                                        </p:cTn>
                                        <p:tgtEl>
                                          <p:spTgt spid="5"/>
                                        </p:tgtEl>
                                        <p:attrNameLst>
                                          <p:attrName>r</p:attrName>
                                        </p:attrNameLst>
                                      </p:cBhvr>
                                    </p:animRot>
                                    <p:animRot by="240000">
                                      <p:cBhvr>
                                        <p:cTn id="8" dur="200" fill="hold">
                                          <p:stCondLst>
                                            <p:cond delay="400"/>
                                          </p:stCondLst>
                                        </p:cTn>
                                        <p:tgtEl>
                                          <p:spTgt spid="5"/>
                                        </p:tgtEl>
                                        <p:attrNameLst>
                                          <p:attrName>r</p:attrName>
                                        </p:attrNameLst>
                                      </p:cBhvr>
                                    </p:animRot>
                                    <p:animRot by="-240000">
                                      <p:cBhvr>
                                        <p:cTn id="9" dur="200" fill="hold">
                                          <p:stCondLst>
                                            <p:cond delay="600"/>
                                          </p:stCondLst>
                                        </p:cTn>
                                        <p:tgtEl>
                                          <p:spTgt spid="5"/>
                                        </p:tgtEl>
                                        <p:attrNameLst>
                                          <p:attrName>r</p:attrName>
                                        </p:attrNameLst>
                                      </p:cBhvr>
                                    </p:animRot>
                                    <p:animRot by="120000">
                                      <p:cBhvr>
                                        <p:cTn id="10" dur="200" fill="hold">
                                          <p:stCondLst>
                                            <p:cond delay="800"/>
                                          </p:stCondLst>
                                        </p:cTn>
                                        <p:tgtEl>
                                          <p:spTgt spid="5"/>
                                        </p:tgtEl>
                                        <p:attrNameLst>
                                          <p:attrName>r</p:attrName>
                                        </p:attrNameLst>
                                      </p:cBhvr>
                                    </p:animRot>
                                  </p:childTnLst>
                                </p:cTn>
                              </p:par>
                            </p:childTnLst>
                          </p:cTn>
                        </p:par>
                      </p:childTnLst>
                    </p:cTn>
                  </p:par>
                </p:childTnLst>
              </p:cTn>
              <p:nextCondLst>
                <p:cond evt="onClick" delay="0">
                  <p:tgtEl>
                    <p:spTgt spid="5"/>
                  </p:tgtEl>
                </p:cond>
              </p:nextCondLst>
            </p:seq>
            <p:seq concurrent="1" nextAc="seek">
              <p:cTn id="11" restart="whenNotActive" fill="hold" evtFilter="cancelBubble" nodeType="interactiveSeq">
                <p:stCondLst>
                  <p:cond evt="onClick" delay="0">
                    <p:tgtEl>
                      <p:spTgt spid="7"/>
                    </p:tgtEl>
                  </p:cond>
                </p:stCondLst>
                <p:endSync evt="end" delay="0">
                  <p:rtn val="all"/>
                </p:endSync>
                <p:childTnLst>
                  <p:par>
                    <p:cTn id="12" fill="hold">
                      <p:stCondLst>
                        <p:cond delay="0"/>
                      </p:stCondLst>
                      <p:childTnLst>
                        <p:par>
                          <p:cTn id="13" fill="hold">
                            <p:stCondLst>
                              <p:cond delay="0"/>
                            </p:stCondLst>
                            <p:childTnLst>
                              <p:par>
                                <p:cTn id="14" presetID="32" presetClass="emph" presetSubtype="0" fill="hold" grpId="0" nodeType="withEffect">
                                  <p:stCondLst>
                                    <p:cond delay="0"/>
                                  </p:stCondLst>
                                  <p:childTnLst>
                                    <p:animRot by="120000">
                                      <p:cBhvr>
                                        <p:cTn id="15" dur="100" fill="hold">
                                          <p:stCondLst>
                                            <p:cond delay="0"/>
                                          </p:stCondLst>
                                        </p:cTn>
                                        <p:tgtEl>
                                          <p:spTgt spid="7"/>
                                        </p:tgtEl>
                                        <p:attrNameLst>
                                          <p:attrName>r</p:attrName>
                                        </p:attrNameLst>
                                      </p:cBhvr>
                                    </p:animRot>
                                    <p:animRot by="-240000">
                                      <p:cBhvr>
                                        <p:cTn id="16" dur="200" fill="hold">
                                          <p:stCondLst>
                                            <p:cond delay="200"/>
                                          </p:stCondLst>
                                        </p:cTn>
                                        <p:tgtEl>
                                          <p:spTgt spid="7"/>
                                        </p:tgtEl>
                                        <p:attrNameLst>
                                          <p:attrName>r</p:attrName>
                                        </p:attrNameLst>
                                      </p:cBhvr>
                                    </p:animRot>
                                    <p:animRot by="240000">
                                      <p:cBhvr>
                                        <p:cTn id="17" dur="200" fill="hold">
                                          <p:stCondLst>
                                            <p:cond delay="400"/>
                                          </p:stCondLst>
                                        </p:cTn>
                                        <p:tgtEl>
                                          <p:spTgt spid="7"/>
                                        </p:tgtEl>
                                        <p:attrNameLst>
                                          <p:attrName>r</p:attrName>
                                        </p:attrNameLst>
                                      </p:cBhvr>
                                    </p:animRot>
                                    <p:animRot by="-240000">
                                      <p:cBhvr>
                                        <p:cTn id="18" dur="200" fill="hold">
                                          <p:stCondLst>
                                            <p:cond delay="600"/>
                                          </p:stCondLst>
                                        </p:cTn>
                                        <p:tgtEl>
                                          <p:spTgt spid="7"/>
                                        </p:tgtEl>
                                        <p:attrNameLst>
                                          <p:attrName>r</p:attrName>
                                        </p:attrNameLst>
                                      </p:cBhvr>
                                    </p:animRot>
                                    <p:animRot by="120000">
                                      <p:cBhvr>
                                        <p:cTn id="19" dur="200" fill="hold">
                                          <p:stCondLst>
                                            <p:cond delay="800"/>
                                          </p:stCondLst>
                                        </p:cTn>
                                        <p:tgtEl>
                                          <p:spTgt spid="7"/>
                                        </p:tgtEl>
                                        <p:attrNameLst>
                                          <p:attrName>r</p:attrName>
                                        </p:attrNameLst>
                                      </p:cBhvr>
                                    </p:animRot>
                                  </p:childTnLst>
                                </p:cTn>
                              </p:par>
                            </p:childTnLst>
                          </p:cTn>
                        </p:par>
                      </p:childTnLst>
                    </p:cTn>
                  </p:par>
                </p:childTnLst>
              </p:cTn>
              <p:nextCondLst>
                <p:cond evt="onClick" delay="0">
                  <p:tgtEl>
                    <p:spTgt spid="7"/>
                  </p:tgtEl>
                </p:cond>
              </p:nextCondLst>
            </p:seq>
            <p:seq concurrent="1" nextAc="seek">
              <p:cTn id="20" restart="whenNotActive" fill="hold" evtFilter="cancelBubble" nodeType="interactiveSeq">
                <p:stCondLst>
                  <p:cond evt="onClick" delay="0">
                    <p:tgtEl>
                      <p:spTgt spid="8"/>
                    </p:tgtEl>
                  </p:cond>
                </p:stCondLst>
                <p:endSync evt="end" delay="0">
                  <p:rtn val="all"/>
                </p:endSync>
                <p:childTnLst>
                  <p:par>
                    <p:cTn id="21" fill="hold">
                      <p:stCondLst>
                        <p:cond delay="0"/>
                      </p:stCondLst>
                      <p:childTnLst>
                        <p:par>
                          <p:cTn id="22" fill="hold">
                            <p:stCondLst>
                              <p:cond delay="0"/>
                            </p:stCondLst>
                            <p:childTnLst>
                              <p:par>
                                <p:cTn id="23" presetID="32" presetClass="emph" presetSubtype="0" fill="hold" grpId="0" nodeType="withEffect">
                                  <p:stCondLst>
                                    <p:cond delay="0"/>
                                  </p:stCondLst>
                                  <p:childTnLst>
                                    <p:animRot by="120000">
                                      <p:cBhvr>
                                        <p:cTn id="24" dur="100" fill="hold">
                                          <p:stCondLst>
                                            <p:cond delay="0"/>
                                          </p:stCondLst>
                                        </p:cTn>
                                        <p:tgtEl>
                                          <p:spTgt spid="8"/>
                                        </p:tgtEl>
                                        <p:attrNameLst>
                                          <p:attrName>r</p:attrName>
                                        </p:attrNameLst>
                                      </p:cBhvr>
                                    </p:animRot>
                                    <p:animRot by="-240000">
                                      <p:cBhvr>
                                        <p:cTn id="25" dur="200" fill="hold">
                                          <p:stCondLst>
                                            <p:cond delay="200"/>
                                          </p:stCondLst>
                                        </p:cTn>
                                        <p:tgtEl>
                                          <p:spTgt spid="8"/>
                                        </p:tgtEl>
                                        <p:attrNameLst>
                                          <p:attrName>r</p:attrName>
                                        </p:attrNameLst>
                                      </p:cBhvr>
                                    </p:animRot>
                                    <p:animRot by="240000">
                                      <p:cBhvr>
                                        <p:cTn id="26" dur="200" fill="hold">
                                          <p:stCondLst>
                                            <p:cond delay="400"/>
                                          </p:stCondLst>
                                        </p:cTn>
                                        <p:tgtEl>
                                          <p:spTgt spid="8"/>
                                        </p:tgtEl>
                                        <p:attrNameLst>
                                          <p:attrName>r</p:attrName>
                                        </p:attrNameLst>
                                      </p:cBhvr>
                                    </p:animRot>
                                    <p:animRot by="-240000">
                                      <p:cBhvr>
                                        <p:cTn id="27" dur="200" fill="hold">
                                          <p:stCondLst>
                                            <p:cond delay="600"/>
                                          </p:stCondLst>
                                        </p:cTn>
                                        <p:tgtEl>
                                          <p:spTgt spid="8"/>
                                        </p:tgtEl>
                                        <p:attrNameLst>
                                          <p:attrName>r</p:attrName>
                                        </p:attrNameLst>
                                      </p:cBhvr>
                                    </p:animRot>
                                    <p:animRot by="120000">
                                      <p:cBhvr>
                                        <p:cTn id="28" dur="200" fill="hold">
                                          <p:stCondLst>
                                            <p:cond delay="800"/>
                                          </p:stCondLst>
                                        </p:cTn>
                                        <p:tgtEl>
                                          <p:spTgt spid="8"/>
                                        </p:tgtEl>
                                        <p:attrNameLst>
                                          <p:attrName>r</p:attrName>
                                        </p:attrNameLst>
                                      </p:cBhvr>
                                    </p:animRot>
                                  </p:childTnLst>
                                </p:cTn>
                              </p:par>
                            </p:childTnLst>
                          </p:cTn>
                        </p:par>
                      </p:childTnLst>
                    </p:cTn>
                  </p:par>
                </p:childTnLst>
              </p:cTn>
              <p:nextCondLst>
                <p:cond evt="onClick" delay="0">
                  <p:tgtEl>
                    <p:spTgt spid="8"/>
                  </p:tgtEl>
                </p:cond>
              </p:nextCondLst>
            </p:seq>
            <p:seq concurrent="1" nextAc="seek">
              <p:cTn id="29" restart="whenNotActive" fill="hold" evtFilter="cancelBubble" nodeType="interactiveSeq">
                <p:stCondLst>
                  <p:cond evt="onClick" delay="0">
                    <p:tgtEl>
                      <p:spTgt spid="23"/>
                    </p:tgtEl>
                  </p:cond>
                </p:stCondLst>
                <p:endSync evt="end" delay="0">
                  <p:rtn val="all"/>
                </p:endSync>
                <p:childTnLst>
                  <p:par>
                    <p:cTn id="30" fill="hold">
                      <p:stCondLst>
                        <p:cond delay="0"/>
                      </p:stCondLst>
                      <p:childTnLst>
                        <p:par>
                          <p:cTn id="31" fill="hold">
                            <p:stCondLst>
                              <p:cond delay="0"/>
                            </p:stCondLst>
                            <p:childTnLst>
                              <p:par>
                                <p:cTn id="32" presetID="31" presetClass="exit" presetSubtype="0" fill="hold" grpId="0" nodeType="withEffect">
                                  <p:stCondLst>
                                    <p:cond delay="0"/>
                                  </p:stCondLst>
                                  <p:childTnLst>
                                    <p:anim calcmode="lin" valueType="num">
                                      <p:cBhvr>
                                        <p:cTn id="33" dur="1000"/>
                                        <p:tgtEl>
                                          <p:spTgt spid="22"/>
                                        </p:tgtEl>
                                        <p:attrNameLst>
                                          <p:attrName>ppt_w</p:attrName>
                                        </p:attrNameLst>
                                      </p:cBhvr>
                                      <p:tavLst>
                                        <p:tav tm="0">
                                          <p:val>
                                            <p:strVal val="ppt_w"/>
                                          </p:val>
                                        </p:tav>
                                        <p:tav tm="100000">
                                          <p:val>
                                            <p:fltVal val="0"/>
                                          </p:val>
                                        </p:tav>
                                      </p:tavLst>
                                    </p:anim>
                                    <p:anim calcmode="lin" valueType="num">
                                      <p:cBhvr>
                                        <p:cTn id="34" dur="1000"/>
                                        <p:tgtEl>
                                          <p:spTgt spid="22"/>
                                        </p:tgtEl>
                                        <p:attrNameLst>
                                          <p:attrName>ppt_h</p:attrName>
                                        </p:attrNameLst>
                                      </p:cBhvr>
                                      <p:tavLst>
                                        <p:tav tm="0">
                                          <p:val>
                                            <p:strVal val="ppt_h"/>
                                          </p:val>
                                        </p:tav>
                                        <p:tav tm="100000">
                                          <p:val>
                                            <p:fltVal val="0"/>
                                          </p:val>
                                        </p:tav>
                                      </p:tavLst>
                                    </p:anim>
                                    <p:anim calcmode="lin" valueType="num">
                                      <p:cBhvr>
                                        <p:cTn id="35" dur="1000"/>
                                        <p:tgtEl>
                                          <p:spTgt spid="22"/>
                                        </p:tgtEl>
                                        <p:attrNameLst>
                                          <p:attrName>style.rotation</p:attrName>
                                        </p:attrNameLst>
                                      </p:cBhvr>
                                      <p:tavLst>
                                        <p:tav tm="0">
                                          <p:val>
                                            <p:fltVal val="0"/>
                                          </p:val>
                                        </p:tav>
                                        <p:tav tm="100000">
                                          <p:val>
                                            <p:fltVal val="90"/>
                                          </p:val>
                                        </p:tav>
                                      </p:tavLst>
                                    </p:anim>
                                    <p:animEffect transition="out" filter="fade">
                                      <p:cBhvr>
                                        <p:cTn id="36" dur="1000"/>
                                        <p:tgtEl>
                                          <p:spTgt spid="22"/>
                                        </p:tgtEl>
                                      </p:cBhvr>
                                    </p:animEffect>
                                    <p:set>
                                      <p:cBhvr>
                                        <p:cTn id="37" dur="1" fill="hold">
                                          <p:stCondLst>
                                            <p:cond delay="999"/>
                                          </p:stCondLst>
                                        </p:cTn>
                                        <p:tgtEl>
                                          <p:spTgt spid="22"/>
                                        </p:tgtEl>
                                        <p:attrNameLst>
                                          <p:attrName>style.visibility</p:attrName>
                                        </p:attrNameLst>
                                      </p:cBhvr>
                                      <p:to>
                                        <p:strVal val="hidden"/>
                                      </p:to>
                                    </p:set>
                                  </p:childTnLst>
                                </p:cTn>
                              </p:par>
                              <p:par>
                                <p:cTn id="38" presetID="22" presetClass="entr" presetSubtype="8" fill="hold" nodeType="withEffect">
                                  <p:stCondLst>
                                    <p:cond delay="0"/>
                                  </p:stCondLst>
                                  <p:childTnLst>
                                    <p:set>
                                      <p:cBhvr>
                                        <p:cTn id="39" dur="1" fill="hold">
                                          <p:stCondLst>
                                            <p:cond delay="0"/>
                                          </p:stCondLst>
                                        </p:cTn>
                                        <p:tgtEl>
                                          <p:spTgt spid="26"/>
                                        </p:tgtEl>
                                        <p:attrNameLst>
                                          <p:attrName>style.visibility</p:attrName>
                                        </p:attrNameLst>
                                      </p:cBhvr>
                                      <p:to>
                                        <p:strVal val="visible"/>
                                      </p:to>
                                    </p:set>
                                    <p:animEffect transition="in" filter="wipe(left)">
                                      <p:cBhvr>
                                        <p:cTn id="40" dur="500"/>
                                        <p:tgtEl>
                                          <p:spTgt spid="26"/>
                                        </p:tgtEl>
                                      </p:cBhvr>
                                    </p:animEffect>
                                  </p:childTnLst>
                                </p:cTn>
                              </p:par>
                            </p:childTnLst>
                          </p:cTn>
                        </p:par>
                      </p:childTnLst>
                    </p:cTn>
                  </p:par>
                </p:childTnLst>
              </p:cTn>
              <p:nextCondLst>
                <p:cond evt="onClick" delay="0">
                  <p:tgtEl>
                    <p:spTgt spid="23"/>
                  </p:tgtEl>
                </p:cond>
              </p:nextCondLst>
            </p:seq>
            <p:seq concurrent="1" nextAc="seek">
              <p:cTn id="41" restart="whenNotActive" fill="hold" evtFilter="cancelBubble" nodeType="interactiveSeq">
                <p:stCondLst>
                  <p:cond evt="onClick" delay="0">
                    <p:tgtEl>
                      <p:spTgt spid="31"/>
                    </p:tgtEl>
                  </p:cond>
                </p:stCondLst>
                <p:endSync evt="end" delay="0">
                  <p:rtn val="all"/>
                </p:endSync>
                <p:childTnLst>
                  <p:par>
                    <p:cTn id="42" fill="hold">
                      <p:stCondLst>
                        <p:cond delay="0"/>
                      </p:stCondLst>
                      <p:childTnLst>
                        <p:par>
                          <p:cTn id="43" fill="hold">
                            <p:stCondLst>
                              <p:cond delay="0"/>
                            </p:stCondLst>
                            <p:childTnLst>
                              <p:par>
                                <p:cTn id="44" presetID="22" presetClass="entr" presetSubtype="4" fill="hold" nodeType="withEffect">
                                  <p:stCondLst>
                                    <p:cond delay="0"/>
                                  </p:stCondLst>
                                  <p:childTnLst>
                                    <p:set>
                                      <p:cBhvr>
                                        <p:cTn id="45" dur="1" fill="hold">
                                          <p:stCondLst>
                                            <p:cond delay="0"/>
                                          </p:stCondLst>
                                        </p:cTn>
                                        <p:tgtEl>
                                          <p:spTgt spid="32"/>
                                        </p:tgtEl>
                                        <p:attrNameLst>
                                          <p:attrName>style.visibility</p:attrName>
                                        </p:attrNameLst>
                                      </p:cBhvr>
                                      <p:to>
                                        <p:strVal val="visible"/>
                                      </p:to>
                                    </p:set>
                                    <p:animEffect transition="in" filter="wipe(down)">
                                      <p:cBhvr>
                                        <p:cTn id="46" dur="500"/>
                                        <p:tgtEl>
                                          <p:spTgt spid="32"/>
                                        </p:tgtEl>
                                      </p:cBhvr>
                                    </p:animEffect>
                                  </p:childTnLst>
                                </p:cTn>
                              </p:par>
                              <p:par>
                                <p:cTn id="47" presetID="31" presetClass="exit" presetSubtype="0" fill="hold" grpId="0" nodeType="withEffect">
                                  <p:stCondLst>
                                    <p:cond delay="0"/>
                                  </p:stCondLst>
                                  <p:childTnLst>
                                    <p:anim calcmode="lin" valueType="num">
                                      <p:cBhvr>
                                        <p:cTn id="48" dur="1000"/>
                                        <p:tgtEl>
                                          <p:spTgt spid="30"/>
                                        </p:tgtEl>
                                        <p:attrNameLst>
                                          <p:attrName>ppt_w</p:attrName>
                                        </p:attrNameLst>
                                      </p:cBhvr>
                                      <p:tavLst>
                                        <p:tav tm="0">
                                          <p:val>
                                            <p:strVal val="ppt_w"/>
                                          </p:val>
                                        </p:tav>
                                        <p:tav tm="100000">
                                          <p:val>
                                            <p:fltVal val="0"/>
                                          </p:val>
                                        </p:tav>
                                      </p:tavLst>
                                    </p:anim>
                                    <p:anim calcmode="lin" valueType="num">
                                      <p:cBhvr>
                                        <p:cTn id="49" dur="1000"/>
                                        <p:tgtEl>
                                          <p:spTgt spid="30"/>
                                        </p:tgtEl>
                                        <p:attrNameLst>
                                          <p:attrName>ppt_h</p:attrName>
                                        </p:attrNameLst>
                                      </p:cBhvr>
                                      <p:tavLst>
                                        <p:tav tm="0">
                                          <p:val>
                                            <p:strVal val="ppt_h"/>
                                          </p:val>
                                        </p:tav>
                                        <p:tav tm="100000">
                                          <p:val>
                                            <p:fltVal val="0"/>
                                          </p:val>
                                        </p:tav>
                                      </p:tavLst>
                                    </p:anim>
                                    <p:anim calcmode="lin" valueType="num">
                                      <p:cBhvr>
                                        <p:cTn id="50" dur="1000"/>
                                        <p:tgtEl>
                                          <p:spTgt spid="30"/>
                                        </p:tgtEl>
                                        <p:attrNameLst>
                                          <p:attrName>style.rotation</p:attrName>
                                        </p:attrNameLst>
                                      </p:cBhvr>
                                      <p:tavLst>
                                        <p:tav tm="0">
                                          <p:val>
                                            <p:fltVal val="0"/>
                                          </p:val>
                                        </p:tav>
                                        <p:tav tm="100000">
                                          <p:val>
                                            <p:fltVal val="90"/>
                                          </p:val>
                                        </p:tav>
                                      </p:tavLst>
                                    </p:anim>
                                    <p:animEffect transition="out" filter="fade">
                                      <p:cBhvr>
                                        <p:cTn id="51" dur="1000"/>
                                        <p:tgtEl>
                                          <p:spTgt spid="30"/>
                                        </p:tgtEl>
                                      </p:cBhvr>
                                    </p:animEffect>
                                    <p:set>
                                      <p:cBhvr>
                                        <p:cTn id="52" dur="1" fill="hold">
                                          <p:stCondLst>
                                            <p:cond delay="999"/>
                                          </p:stCondLst>
                                        </p:cTn>
                                        <p:tgtEl>
                                          <p:spTgt spid="30"/>
                                        </p:tgtEl>
                                        <p:attrNameLst>
                                          <p:attrName>style.visibility</p:attrName>
                                        </p:attrNameLst>
                                      </p:cBhvr>
                                      <p:to>
                                        <p:strVal val="hidden"/>
                                      </p:to>
                                    </p:set>
                                  </p:childTnLst>
                                </p:cTn>
                              </p:par>
                            </p:childTnLst>
                          </p:cTn>
                        </p:par>
                      </p:childTnLst>
                    </p:cTn>
                  </p:par>
                </p:childTnLst>
              </p:cTn>
              <p:nextCondLst>
                <p:cond evt="onClick" delay="0">
                  <p:tgtEl>
                    <p:spTgt spid="31"/>
                  </p:tgtEl>
                </p:cond>
              </p:nextCondLst>
            </p:seq>
            <p:seq concurrent="1" nextAc="seek">
              <p:cTn id="53" restart="whenNotActive" fill="hold" evtFilter="cancelBubble" nodeType="interactiveSeq">
                <p:stCondLst>
                  <p:cond evt="onClick" delay="0">
                    <p:tgtEl>
                      <p:spTgt spid="44"/>
                    </p:tgtEl>
                  </p:cond>
                </p:stCondLst>
                <p:endSync evt="end" delay="0">
                  <p:rtn val="all"/>
                </p:endSync>
                <p:childTnLst>
                  <p:par>
                    <p:cTn id="54" fill="hold">
                      <p:stCondLst>
                        <p:cond delay="0"/>
                      </p:stCondLst>
                      <p:childTnLst>
                        <p:par>
                          <p:cTn id="55" fill="hold">
                            <p:stCondLst>
                              <p:cond delay="0"/>
                            </p:stCondLst>
                            <p:childTnLst>
                              <p:par>
                                <p:cTn id="56" presetID="31" presetClass="exit" presetSubtype="0" fill="hold" grpId="0" nodeType="withEffect">
                                  <p:stCondLst>
                                    <p:cond delay="0"/>
                                  </p:stCondLst>
                                  <p:childTnLst>
                                    <p:anim calcmode="lin" valueType="num">
                                      <p:cBhvr>
                                        <p:cTn id="57" dur="1000"/>
                                        <p:tgtEl>
                                          <p:spTgt spid="43"/>
                                        </p:tgtEl>
                                        <p:attrNameLst>
                                          <p:attrName>ppt_w</p:attrName>
                                        </p:attrNameLst>
                                      </p:cBhvr>
                                      <p:tavLst>
                                        <p:tav tm="0">
                                          <p:val>
                                            <p:strVal val="ppt_w"/>
                                          </p:val>
                                        </p:tav>
                                        <p:tav tm="100000">
                                          <p:val>
                                            <p:fltVal val="0"/>
                                          </p:val>
                                        </p:tav>
                                      </p:tavLst>
                                    </p:anim>
                                    <p:anim calcmode="lin" valueType="num">
                                      <p:cBhvr>
                                        <p:cTn id="58" dur="1000"/>
                                        <p:tgtEl>
                                          <p:spTgt spid="43"/>
                                        </p:tgtEl>
                                        <p:attrNameLst>
                                          <p:attrName>ppt_h</p:attrName>
                                        </p:attrNameLst>
                                      </p:cBhvr>
                                      <p:tavLst>
                                        <p:tav tm="0">
                                          <p:val>
                                            <p:strVal val="ppt_h"/>
                                          </p:val>
                                        </p:tav>
                                        <p:tav tm="100000">
                                          <p:val>
                                            <p:fltVal val="0"/>
                                          </p:val>
                                        </p:tav>
                                      </p:tavLst>
                                    </p:anim>
                                    <p:anim calcmode="lin" valueType="num">
                                      <p:cBhvr>
                                        <p:cTn id="59" dur="1000"/>
                                        <p:tgtEl>
                                          <p:spTgt spid="43"/>
                                        </p:tgtEl>
                                        <p:attrNameLst>
                                          <p:attrName>style.rotation</p:attrName>
                                        </p:attrNameLst>
                                      </p:cBhvr>
                                      <p:tavLst>
                                        <p:tav tm="0">
                                          <p:val>
                                            <p:fltVal val="0"/>
                                          </p:val>
                                        </p:tav>
                                        <p:tav tm="100000">
                                          <p:val>
                                            <p:fltVal val="90"/>
                                          </p:val>
                                        </p:tav>
                                      </p:tavLst>
                                    </p:anim>
                                    <p:animEffect transition="out" filter="fade">
                                      <p:cBhvr>
                                        <p:cTn id="60" dur="1000"/>
                                        <p:tgtEl>
                                          <p:spTgt spid="43"/>
                                        </p:tgtEl>
                                      </p:cBhvr>
                                    </p:animEffect>
                                    <p:set>
                                      <p:cBhvr>
                                        <p:cTn id="61" dur="1" fill="hold">
                                          <p:stCondLst>
                                            <p:cond delay="999"/>
                                          </p:stCondLst>
                                        </p:cTn>
                                        <p:tgtEl>
                                          <p:spTgt spid="43"/>
                                        </p:tgtEl>
                                        <p:attrNameLst>
                                          <p:attrName>style.visibility</p:attrName>
                                        </p:attrNameLst>
                                      </p:cBhvr>
                                      <p:to>
                                        <p:strVal val="hidden"/>
                                      </p:to>
                                    </p:set>
                                  </p:childTnLst>
                                </p:cTn>
                              </p:par>
                              <p:par>
                                <p:cTn id="62" presetID="22" presetClass="entr" presetSubtype="8" fill="hold" nodeType="withEffect">
                                  <p:stCondLst>
                                    <p:cond delay="0"/>
                                  </p:stCondLst>
                                  <p:childTnLst>
                                    <p:set>
                                      <p:cBhvr>
                                        <p:cTn id="63" dur="1" fill="hold">
                                          <p:stCondLst>
                                            <p:cond delay="0"/>
                                          </p:stCondLst>
                                        </p:cTn>
                                        <p:tgtEl>
                                          <p:spTgt spid="45"/>
                                        </p:tgtEl>
                                        <p:attrNameLst>
                                          <p:attrName>style.visibility</p:attrName>
                                        </p:attrNameLst>
                                      </p:cBhvr>
                                      <p:to>
                                        <p:strVal val="visible"/>
                                      </p:to>
                                    </p:set>
                                    <p:animEffect transition="in" filter="wipe(left)">
                                      <p:cBhvr>
                                        <p:cTn id="64" dur="500"/>
                                        <p:tgtEl>
                                          <p:spTgt spid="45"/>
                                        </p:tgtEl>
                                      </p:cBhvr>
                                    </p:animEffect>
                                  </p:childTnLst>
                                </p:cTn>
                              </p:par>
                            </p:childTnLst>
                          </p:cTn>
                        </p:par>
                      </p:childTnLst>
                    </p:cTn>
                  </p:par>
                </p:childTnLst>
              </p:cTn>
              <p:nextCondLst>
                <p:cond evt="onClick" delay="0">
                  <p:tgtEl>
                    <p:spTgt spid="44"/>
                  </p:tgtEl>
                </p:cond>
              </p:nextCondLst>
            </p:seq>
            <p:seq concurrent="1" nextAc="seek">
              <p:cTn id="65" restart="whenNotActive" fill="hold" evtFilter="cancelBubble" nodeType="interactiveSeq">
                <p:stCondLst>
                  <p:cond evt="onClick" delay="0">
                    <p:tgtEl>
                      <p:spTgt spid="38"/>
                    </p:tgtEl>
                  </p:cond>
                </p:stCondLst>
                <p:endSync evt="end" delay="0">
                  <p:rtn val="all"/>
                </p:endSync>
                <p:childTnLst>
                  <p:par>
                    <p:cTn id="66" fill="hold">
                      <p:stCondLst>
                        <p:cond delay="0"/>
                      </p:stCondLst>
                      <p:childTnLst>
                        <p:par>
                          <p:cTn id="67" fill="hold">
                            <p:stCondLst>
                              <p:cond delay="0"/>
                            </p:stCondLst>
                            <p:childTnLst>
                              <p:par>
                                <p:cTn id="68" presetID="31" presetClass="exit" presetSubtype="0" fill="hold" grpId="0" nodeType="withEffect">
                                  <p:stCondLst>
                                    <p:cond delay="0"/>
                                  </p:stCondLst>
                                  <p:childTnLst>
                                    <p:anim calcmode="lin" valueType="num">
                                      <p:cBhvr>
                                        <p:cTn id="69" dur="1000"/>
                                        <p:tgtEl>
                                          <p:spTgt spid="37"/>
                                        </p:tgtEl>
                                        <p:attrNameLst>
                                          <p:attrName>ppt_w</p:attrName>
                                        </p:attrNameLst>
                                      </p:cBhvr>
                                      <p:tavLst>
                                        <p:tav tm="0">
                                          <p:val>
                                            <p:strVal val="ppt_w"/>
                                          </p:val>
                                        </p:tav>
                                        <p:tav tm="100000">
                                          <p:val>
                                            <p:fltVal val="0"/>
                                          </p:val>
                                        </p:tav>
                                      </p:tavLst>
                                    </p:anim>
                                    <p:anim calcmode="lin" valueType="num">
                                      <p:cBhvr>
                                        <p:cTn id="70" dur="1000"/>
                                        <p:tgtEl>
                                          <p:spTgt spid="37"/>
                                        </p:tgtEl>
                                        <p:attrNameLst>
                                          <p:attrName>ppt_h</p:attrName>
                                        </p:attrNameLst>
                                      </p:cBhvr>
                                      <p:tavLst>
                                        <p:tav tm="0">
                                          <p:val>
                                            <p:strVal val="ppt_h"/>
                                          </p:val>
                                        </p:tav>
                                        <p:tav tm="100000">
                                          <p:val>
                                            <p:fltVal val="0"/>
                                          </p:val>
                                        </p:tav>
                                      </p:tavLst>
                                    </p:anim>
                                    <p:anim calcmode="lin" valueType="num">
                                      <p:cBhvr>
                                        <p:cTn id="71" dur="1000"/>
                                        <p:tgtEl>
                                          <p:spTgt spid="37"/>
                                        </p:tgtEl>
                                        <p:attrNameLst>
                                          <p:attrName>style.rotation</p:attrName>
                                        </p:attrNameLst>
                                      </p:cBhvr>
                                      <p:tavLst>
                                        <p:tav tm="0">
                                          <p:val>
                                            <p:fltVal val="0"/>
                                          </p:val>
                                        </p:tav>
                                        <p:tav tm="100000">
                                          <p:val>
                                            <p:fltVal val="90"/>
                                          </p:val>
                                        </p:tav>
                                      </p:tavLst>
                                    </p:anim>
                                    <p:animEffect transition="out" filter="fade">
                                      <p:cBhvr>
                                        <p:cTn id="72" dur="1000"/>
                                        <p:tgtEl>
                                          <p:spTgt spid="37"/>
                                        </p:tgtEl>
                                      </p:cBhvr>
                                    </p:animEffect>
                                    <p:set>
                                      <p:cBhvr>
                                        <p:cTn id="73" dur="1" fill="hold">
                                          <p:stCondLst>
                                            <p:cond delay="999"/>
                                          </p:stCondLst>
                                        </p:cTn>
                                        <p:tgtEl>
                                          <p:spTgt spid="37"/>
                                        </p:tgtEl>
                                        <p:attrNameLst>
                                          <p:attrName>style.visibility</p:attrName>
                                        </p:attrNameLst>
                                      </p:cBhvr>
                                      <p:to>
                                        <p:strVal val="hidden"/>
                                      </p:to>
                                    </p:set>
                                  </p:childTnLst>
                                </p:cTn>
                              </p:par>
                              <p:par>
                                <p:cTn id="74" presetID="22" presetClass="entr" presetSubtype="8" fill="hold" nodeType="withEffect">
                                  <p:stCondLst>
                                    <p:cond delay="0"/>
                                  </p:stCondLst>
                                  <p:childTnLst>
                                    <p:set>
                                      <p:cBhvr>
                                        <p:cTn id="75" dur="1" fill="hold">
                                          <p:stCondLst>
                                            <p:cond delay="0"/>
                                          </p:stCondLst>
                                        </p:cTn>
                                        <p:tgtEl>
                                          <p:spTgt spid="39"/>
                                        </p:tgtEl>
                                        <p:attrNameLst>
                                          <p:attrName>style.visibility</p:attrName>
                                        </p:attrNameLst>
                                      </p:cBhvr>
                                      <p:to>
                                        <p:strVal val="visible"/>
                                      </p:to>
                                    </p:set>
                                    <p:animEffect transition="in" filter="wipe(left)">
                                      <p:cBhvr>
                                        <p:cTn id="76" dur="500"/>
                                        <p:tgtEl>
                                          <p:spTgt spid="39"/>
                                        </p:tgtEl>
                                      </p:cBhvr>
                                    </p:animEffect>
                                  </p:childTnLst>
                                </p:cTn>
                              </p:par>
                            </p:childTnLst>
                          </p:cTn>
                        </p:par>
                      </p:childTnLst>
                    </p:cTn>
                  </p:par>
                </p:childTnLst>
              </p:cTn>
              <p:nextCondLst>
                <p:cond evt="onClick" delay="0">
                  <p:tgtEl>
                    <p:spTgt spid="38"/>
                  </p:tgtEl>
                </p:cond>
              </p:nextCondLst>
            </p:seq>
          </p:childTnLst>
        </p:cTn>
      </p:par>
    </p:tnLst>
    <p:bldLst>
      <p:bldP spid="22" grpId="0" animBg="1"/>
      <p:bldP spid="30" grpId="0" animBg="1"/>
      <p:bldP spid="37" grpId="0" animBg="1"/>
      <p:bldP spid="43" grpId="0" animBg="1"/>
      <p:bldP spid="5" grpId="0" animBg="1"/>
      <p:bldP spid="7" grpId="0" animBg="1"/>
      <p:bldP spid="8"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1">
            <a:extLst>
              <a:ext uri="{FF2B5EF4-FFF2-40B4-BE49-F238E27FC236}">
                <a16:creationId xmlns:a16="http://schemas.microsoft.com/office/drawing/2014/main" id="{88DA461D-3739-2010-74DC-38FA1360D32D}"/>
              </a:ext>
            </a:extLst>
          </p:cNvPr>
          <p:cNvSpPr txBox="1">
            <a:spLocks/>
          </p:cNvSpPr>
          <p:nvPr/>
        </p:nvSpPr>
        <p:spPr>
          <a:xfrm>
            <a:off x="1524001" y="951310"/>
            <a:ext cx="9143999" cy="1325563"/>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Arial" panose="020B0604020202020204" pitchFamily="34" charset="0"/>
                <a:ea typeface="+mj-ea"/>
                <a:cs typeface="+mn-cs"/>
              </a:defRPr>
            </a:lvl1pPr>
          </a:lstStyle>
          <a:p>
            <a:r>
              <a:rPr lang="he-IL" sz="3000" b="1" dirty="0"/>
              <a:t>חוזרים ומגלים</a:t>
            </a:r>
          </a:p>
        </p:txBody>
      </p:sp>
      <p:sp>
        <p:nvSpPr>
          <p:cNvPr id="5" name="מציין מיקום תוכן 3">
            <a:extLst>
              <a:ext uri="{FF2B5EF4-FFF2-40B4-BE49-F238E27FC236}">
                <a16:creationId xmlns:a16="http://schemas.microsoft.com/office/drawing/2014/main" id="{CCA52557-CF78-4AE4-8026-057A08A43247}"/>
              </a:ext>
            </a:extLst>
          </p:cNvPr>
          <p:cNvSpPr txBox="1">
            <a:spLocks/>
          </p:cNvSpPr>
          <p:nvPr/>
        </p:nvSpPr>
        <p:spPr>
          <a:xfrm>
            <a:off x="1246542" y="2483699"/>
            <a:ext cx="10151327" cy="3568897"/>
          </a:xfrm>
          <a:prstGeom prst="rect">
            <a:avLst/>
          </a:prstGeom>
        </p:spPr>
        <p:txBody>
          <a:bodyPr vert="horz" lIns="91440" tIns="45720" rIns="91440" bIns="45720" rtlCol="1">
            <a:normAutofit fontScale="92500" lnSpcReduction="20000"/>
          </a:bodyPr>
          <a:lstStyle>
            <a:lvl1pPr marL="1438275" indent="-4763" algn="r" defTabSz="914400" rtl="1" eaLnBrk="1" latinLnBrk="0" hangingPunct="1">
              <a:lnSpc>
                <a:spcPts val="1800"/>
              </a:lnSpc>
              <a:spcBef>
                <a:spcPts val="1000"/>
              </a:spcBef>
              <a:buFont typeface="Arial" panose="020B0604020202020204" pitchFamily="34" charset="0"/>
              <a:buNone/>
              <a:defRPr sz="20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he-IL" sz="2400" dirty="0"/>
              <a:t>השיעור נפתח בהתבוננות בלוח ה־100 ובחזרה על מושגים שנלמדו בשיעורים קודמים.</a:t>
            </a:r>
          </a:p>
          <a:p>
            <a:pPr>
              <a:lnSpc>
                <a:spcPct val="150000"/>
              </a:lnSpc>
            </a:pPr>
            <a:r>
              <a:rPr lang="he-IL" sz="2400" dirty="0"/>
              <a:t>שימו לב שבפעילות הראשונה התשובות שמופיעות במצגת הן דוגמאות, ויש כמובן תשובות אפשריות נוספות. כדאי לדון עם התלמידים בהפרשים בין המספרים בשורות ובטורים. בשתי הפעילויות אפשר לחלק לילדים לוח 100 ולבקש מהם שיסמנו את התשובות לפני שמציגים את התשובות על הלוח.</a:t>
            </a:r>
          </a:p>
          <a:p>
            <a:pPr>
              <a:lnSpc>
                <a:spcPct val="150000"/>
              </a:lnSpc>
            </a:pPr>
            <a:r>
              <a:rPr lang="he-IL" sz="2400" dirty="0"/>
              <a:t>בפעילות השנייה נוסף מושג חדש: סכום הספרות. כדאי להמשיך ולתרגל אותו כדי להפנים את המושגים 'ספרה' ו'מספר'.</a:t>
            </a:r>
          </a:p>
          <a:p>
            <a:pPr>
              <a:lnSpc>
                <a:spcPct val="150000"/>
              </a:lnSpc>
            </a:pPr>
            <a:endParaRPr lang="he-IL" sz="2400" dirty="0"/>
          </a:p>
          <a:p>
            <a:pPr>
              <a:lnSpc>
                <a:spcPct val="150000"/>
              </a:lnSpc>
            </a:pPr>
            <a:endParaRPr lang="he-IL" sz="2400" dirty="0"/>
          </a:p>
        </p:txBody>
      </p:sp>
      <p:sp>
        <p:nvSpPr>
          <p:cNvPr id="4" name="כותרת 3">
            <a:extLst>
              <a:ext uri="{FF2B5EF4-FFF2-40B4-BE49-F238E27FC236}">
                <a16:creationId xmlns:a16="http://schemas.microsoft.com/office/drawing/2014/main" id="{B5E0020C-ED45-47F3-2CF0-C403ED0AEC17}"/>
              </a:ext>
            </a:extLst>
          </p:cNvPr>
          <p:cNvSpPr>
            <a:spLocks noGrp="1"/>
          </p:cNvSpPr>
          <p:nvPr>
            <p:ph type="title"/>
          </p:nvPr>
        </p:nvSpPr>
        <p:spPr/>
        <p:txBody>
          <a:bodyPr/>
          <a:lstStyle/>
          <a:p>
            <a:r>
              <a:rPr lang="he-IL" dirty="0"/>
              <a:t>פתיח הצעה 2</a:t>
            </a:r>
          </a:p>
        </p:txBody>
      </p:sp>
    </p:spTree>
    <p:extLst>
      <p:ext uri="{BB962C8B-B14F-4D97-AF65-F5344CB8AC3E}">
        <p14:creationId xmlns:p14="http://schemas.microsoft.com/office/powerpoint/2010/main" val="35015463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תיבת טקסט 8">
            <a:extLst>
              <a:ext uri="{FF2B5EF4-FFF2-40B4-BE49-F238E27FC236}">
                <a16:creationId xmlns:a16="http://schemas.microsoft.com/office/drawing/2014/main" id="{4ED85AF4-9798-4577-9ACD-D02003864C6B}"/>
              </a:ext>
            </a:extLst>
          </p:cNvPr>
          <p:cNvSpPr txBox="1"/>
          <p:nvPr/>
        </p:nvSpPr>
        <p:spPr>
          <a:xfrm>
            <a:off x="4333934" y="28792"/>
            <a:ext cx="7731008" cy="1384995"/>
          </a:xfrm>
          <a:prstGeom prst="rect">
            <a:avLst/>
          </a:prstGeom>
          <a:noFill/>
        </p:spPr>
        <p:txBody>
          <a:bodyPr wrap="square" rtlCol="1">
            <a:spAutoFit/>
          </a:bodyPr>
          <a:lstStyle/>
          <a:p>
            <a:r>
              <a:rPr lang="he-IL" sz="2800" dirty="0"/>
              <a:t>מִצְאוּ רְצָפִים שֶל 4 מִסְפָּרִים שֶמוֹפִיעַ בָּהֶם הַמִסְפָּר 82.</a:t>
            </a:r>
          </a:p>
          <a:p>
            <a:r>
              <a:rPr lang="he-IL" sz="2800" dirty="0"/>
              <a:t>כַּמָה רְצָפִים מְצָאתֶם?</a:t>
            </a:r>
          </a:p>
          <a:p>
            <a:r>
              <a:rPr lang="he-IL" sz="2800" dirty="0"/>
              <a:t>לְהַצָגַת דֻגְמָאוֹת לִתְשוּבוֹת אֶפְשָרִיוֹת, לַחֲצוּ עַל כָּל מִפְלֶצֶת.</a:t>
            </a:r>
          </a:p>
        </p:txBody>
      </p:sp>
      <p:graphicFrame>
        <p:nvGraphicFramePr>
          <p:cNvPr id="44" name="טבלה 43">
            <a:extLst>
              <a:ext uri="{FF2B5EF4-FFF2-40B4-BE49-F238E27FC236}">
                <a16:creationId xmlns:a16="http://schemas.microsoft.com/office/drawing/2014/main" id="{6AE5D812-0D47-4DC6-8643-E680E4A9517C}"/>
              </a:ext>
            </a:extLst>
          </p:cNvPr>
          <p:cNvGraphicFramePr>
            <a:graphicFrameLocks noGrp="1"/>
          </p:cNvGraphicFramePr>
          <p:nvPr>
            <p:extLst>
              <p:ext uri="{D42A27DB-BD31-4B8C-83A1-F6EECF244321}">
                <p14:modId xmlns:p14="http://schemas.microsoft.com/office/powerpoint/2010/main" val="2244845859"/>
              </p:ext>
            </p:extLst>
          </p:nvPr>
        </p:nvGraphicFramePr>
        <p:xfrm>
          <a:off x="336864" y="1367454"/>
          <a:ext cx="5956770" cy="4988960"/>
        </p:xfrm>
        <a:graphic>
          <a:graphicData uri="http://schemas.openxmlformats.org/drawingml/2006/table">
            <a:tbl>
              <a:tblPr rtl="1" firstRow="1" bandRow="1">
                <a:tableStyleId>{5C22544A-7EE6-4342-B048-85BDC9FD1C3A}</a:tableStyleId>
              </a:tblPr>
              <a:tblGrid>
                <a:gridCol w="595677">
                  <a:extLst>
                    <a:ext uri="{9D8B030D-6E8A-4147-A177-3AD203B41FA5}">
                      <a16:colId xmlns:a16="http://schemas.microsoft.com/office/drawing/2014/main" val="746335834"/>
                    </a:ext>
                  </a:extLst>
                </a:gridCol>
                <a:gridCol w="595677">
                  <a:extLst>
                    <a:ext uri="{9D8B030D-6E8A-4147-A177-3AD203B41FA5}">
                      <a16:colId xmlns:a16="http://schemas.microsoft.com/office/drawing/2014/main" val="806308182"/>
                    </a:ext>
                  </a:extLst>
                </a:gridCol>
                <a:gridCol w="595677">
                  <a:extLst>
                    <a:ext uri="{9D8B030D-6E8A-4147-A177-3AD203B41FA5}">
                      <a16:colId xmlns:a16="http://schemas.microsoft.com/office/drawing/2014/main" val="3461787275"/>
                    </a:ext>
                  </a:extLst>
                </a:gridCol>
                <a:gridCol w="595677">
                  <a:extLst>
                    <a:ext uri="{9D8B030D-6E8A-4147-A177-3AD203B41FA5}">
                      <a16:colId xmlns:a16="http://schemas.microsoft.com/office/drawing/2014/main" val="1105989232"/>
                    </a:ext>
                  </a:extLst>
                </a:gridCol>
                <a:gridCol w="595677">
                  <a:extLst>
                    <a:ext uri="{9D8B030D-6E8A-4147-A177-3AD203B41FA5}">
                      <a16:colId xmlns:a16="http://schemas.microsoft.com/office/drawing/2014/main" val="1545224626"/>
                    </a:ext>
                  </a:extLst>
                </a:gridCol>
                <a:gridCol w="595677">
                  <a:extLst>
                    <a:ext uri="{9D8B030D-6E8A-4147-A177-3AD203B41FA5}">
                      <a16:colId xmlns:a16="http://schemas.microsoft.com/office/drawing/2014/main" val="2277712641"/>
                    </a:ext>
                  </a:extLst>
                </a:gridCol>
                <a:gridCol w="595677">
                  <a:extLst>
                    <a:ext uri="{9D8B030D-6E8A-4147-A177-3AD203B41FA5}">
                      <a16:colId xmlns:a16="http://schemas.microsoft.com/office/drawing/2014/main" val="3590116243"/>
                    </a:ext>
                  </a:extLst>
                </a:gridCol>
                <a:gridCol w="595677">
                  <a:extLst>
                    <a:ext uri="{9D8B030D-6E8A-4147-A177-3AD203B41FA5}">
                      <a16:colId xmlns:a16="http://schemas.microsoft.com/office/drawing/2014/main" val="1702031955"/>
                    </a:ext>
                  </a:extLst>
                </a:gridCol>
                <a:gridCol w="595677">
                  <a:extLst>
                    <a:ext uri="{9D8B030D-6E8A-4147-A177-3AD203B41FA5}">
                      <a16:colId xmlns:a16="http://schemas.microsoft.com/office/drawing/2014/main" val="2026036976"/>
                    </a:ext>
                  </a:extLst>
                </a:gridCol>
                <a:gridCol w="595677">
                  <a:extLst>
                    <a:ext uri="{9D8B030D-6E8A-4147-A177-3AD203B41FA5}">
                      <a16:colId xmlns:a16="http://schemas.microsoft.com/office/drawing/2014/main" val="2990344210"/>
                    </a:ext>
                  </a:extLst>
                </a:gridCol>
              </a:tblGrid>
              <a:tr h="498896">
                <a:tc>
                  <a:txBody>
                    <a:bodyPr/>
                    <a:lstStyle/>
                    <a:p>
                      <a:pPr algn="ctr" rtl="1"/>
                      <a:r>
                        <a:rPr lang="he-IL" b="0" dirty="0">
                          <a:solidFill>
                            <a:schemeClr val="tx1"/>
                          </a:solidFill>
                        </a:rPr>
                        <a:t>10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b="0" dirty="0">
                          <a:solidFill>
                            <a:schemeClr val="tx1"/>
                          </a:solidFill>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b="0" dirty="0">
                          <a:solidFill>
                            <a:schemeClr val="tx1"/>
                          </a:solidFill>
                        </a:rPr>
                        <a:t>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b="0" dirty="0">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b="0" dirty="0">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b="0" dirty="0">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b="0" dirty="0">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b="0" dirty="0">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b="0" dirty="0">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b="0" dirty="0">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39480024"/>
                  </a:ext>
                </a:extLst>
              </a:tr>
              <a:tr h="498896">
                <a:tc>
                  <a:txBody>
                    <a:bodyPr/>
                    <a:lstStyle/>
                    <a:p>
                      <a:pPr algn="ctr" rtl="1"/>
                      <a:r>
                        <a:rPr lang="he-IL" dirty="0">
                          <a:solidFill>
                            <a:schemeClr val="tx1"/>
                          </a:solidFill>
                        </a:rPr>
                        <a:t>20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19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18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17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16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15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14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13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12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11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29572205"/>
                  </a:ext>
                </a:extLst>
              </a:tr>
              <a:tr h="498896">
                <a:tc>
                  <a:txBody>
                    <a:bodyPr/>
                    <a:lstStyle/>
                    <a:p>
                      <a:pPr algn="ctr" rtl="1"/>
                      <a:r>
                        <a:rPr lang="he-IL" dirty="0">
                          <a:solidFill>
                            <a:schemeClr val="tx1"/>
                          </a:solidFill>
                        </a:rPr>
                        <a:t>30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29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28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27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25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24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23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22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21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83536418"/>
                  </a:ext>
                </a:extLst>
              </a:tr>
              <a:tr h="498896">
                <a:tc>
                  <a:txBody>
                    <a:bodyPr/>
                    <a:lstStyle/>
                    <a:p>
                      <a:pPr algn="ctr" rtl="1"/>
                      <a:r>
                        <a:rPr lang="he-IL" dirty="0">
                          <a:solidFill>
                            <a:schemeClr val="tx1"/>
                          </a:solidFill>
                        </a:rPr>
                        <a:t>40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39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38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37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36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35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34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33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32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31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20596675"/>
                  </a:ext>
                </a:extLst>
              </a:tr>
              <a:tr h="498896">
                <a:tc>
                  <a:txBody>
                    <a:bodyPr/>
                    <a:lstStyle/>
                    <a:p>
                      <a:pPr algn="ctr" rtl="1"/>
                      <a:r>
                        <a:rPr lang="he-IL" dirty="0">
                          <a:solidFill>
                            <a:schemeClr val="tx1"/>
                          </a:solidFill>
                        </a:rPr>
                        <a:t>50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49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48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47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46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45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44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43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42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41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67444988"/>
                  </a:ext>
                </a:extLst>
              </a:tr>
              <a:tr h="498896">
                <a:tc>
                  <a:txBody>
                    <a:bodyPr/>
                    <a:lstStyle/>
                    <a:p>
                      <a:pPr algn="ctr" rtl="1"/>
                      <a:r>
                        <a:rPr lang="he-IL" dirty="0">
                          <a:solidFill>
                            <a:schemeClr val="tx1"/>
                          </a:solidFill>
                        </a:rPr>
                        <a:t>60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59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58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57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56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55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54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53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52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51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85766148"/>
                  </a:ext>
                </a:extLst>
              </a:tr>
              <a:tr h="498896">
                <a:tc>
                  <a:txBody>
                    <a:bodyPr/>
                    <a:lstStyle/>
                    <a:p>
                      <a:pPr algn="ctr" rtl="1"/>
                      <a:r>
                        <a:rPr lang="he-IL" dirty="0">
                          <a:solidFill>
                            <a:schemeClr val="tx1"/>
                          </a:solidFill>
                        </a:rPr>
                        <a:t>70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69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68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67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66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65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64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63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62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61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51014225"/>
                  </a:ext>
                </a:extLst>
              </a:tr>
              <a:tr h="498896">
                <a:tc>
                  <a:txBody>
                    <a:bodyPr/>
                    <a:lstStyle/>
                    <a:p>
                      <a:pPr algn="ctr" rtl="1"/>
                      <a:r>
                        <a:rPr lang="he-IL" dirty="0">
                          <a:solidFill>
                            <a:schemeClr val="tx1"/>
                          </a:solidFill>
                        </a:rPr>
                        <a:t>80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79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78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77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76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75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74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73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72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71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68922062"/>
                  </a:ext>
                </a:extLst>
              </a:tr>
              <a:tr h="498896">
                <a:tc>
                  <a:txBody>
                    <a:bodyPr/>
                    <a:lstStyle/>
                    <a:p>
                      <a:pPr algn="ctr" rtl="1"/>
                      <a:r>
                        <a:rPr lang="he-IL" dirty="0">
                          <a:solidFill>
                            <a:schemeClr val="tx1"/>
                          </a:solidFill>
                        </a:rPr>
                        <a:t>90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1"/>
                      <a:r>
                        <a:rPr lang="he-IL" dirty="0">
                          <a:solidFill>
                            <a:schemeClr val="tx1"/>
                          </a:solidFill>
                        </a:rPr>
                        <a:t>89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88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87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86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85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84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83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82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81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16181302"/>
                  </a:ext>
                </a:extLst>
              </a:tr>
              <a:tr h="498896">
                <a:tc>
                  <a:txBody>
                    <a:bodyPr/>
                    <a:lstStyle/>
                    <a:p>
                      <a:pPr algn="ctr" rtl="1"/>
                      <a:r>
                        <a:rPr lang="he-IL" b="0" dirty="0">
                          <a:solidFill>
                            <a:schemeClr val="tx1"/>
                          </a:solidFill>
                        </a:rPr>
                        <a:t>100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99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98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97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96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95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94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93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92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91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0798824"/>
                  </a:ext>
                </a:extLst>
              </a:tr>
            </a:tbl>
          </a:graphicData>
        </a:graphic>
      </p:graphicFrame>
      <p:sp>
        <p:nvSpPr>
          <p:cNvPr id="7" name="בועת דיבור: כחול">
            <a:extLst>
              <a:ext uri="{FF2B5EF4-FFF2-40B4-BE49-F238E27FC236}">
                <a16:creationId xmlns:a16="http://schemas.microsoft.com/office/drawing/2014/main" id="{5C4779C6-9DA7-F130-1BDD-F5BD9CF4C07B}"/>
              </a:ext>
            </a:extLst>
          </p:cNvPr>
          <p:cNvSpPr/>
          <p:nvPr/>
        </p:nvSpPr>
        <p:spPr>
          <a:xfrm>
            <a:off x="6306678" y="3604707"/>
            <a:ext cx="5588493" cy="1579456"/>
          </a:xfrm>
          <a:prstGeom prst="wedgeEllipseCallout">
            <a:avLst>
              <a:gd name="adj1" fmla="val -42363"/>
              <a:gd name="adj2" fmla="val 84661"/>
            </a:avLst>
          </a:prstGeom>
          <a:solidFill>
            <a:schemeClr val="accent1">
              <a:lumMod val="20000"/>
              <a:lumOff val="80000"/>
              <a:alpha val="5019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accent1"/>
                </a:solidFill>
              </a:rPr>
              <a:t>אֵילוּ מִסְפָּרִים נִצְבְּעוּ בְּכָחֹל?</a:t>
            </a:r>
          </a:p>
          <a:p>
            <a:pPr algn="ctr"/>
            <a:r>
              <a:rPr lang="he-IL" sz="2800" dirty="0">
                <a:solidFill>
                  <a:schemeClr val="accent1"/>
                </a:solidFill>
              </a:rPr>
              <a:t>בְּכַמָה גָדוֹל כָּל מִסְפָּר מֵהַמִסְפָּר שֶקוֹדֵם לוֹ?</a:t>
            </a:r>
          </a:p>
        </p:txBody>
      </p:sp>
      <p:sp>
        <p:nvSpPr>
          <p:cNvPr id="8" name="מלבן כחול">
            <a:extLst>
              <a:ext uri="{FF2B5EF4-FFF2-40B4-BE49-F238E27FC236}">
                <a16:creationId xmlns:a16="http://schemas.microsoft.com/office/drawing/2014/main" id="{327EFE6E-FE02-A17E-AAAB-26C545FEC4E8}"/>
              </a:ext>
            </a:extLst>
          </p:cNvPr>
          <p:cNvSpPr/>
          <p:nvPr/>
        </p:nvSpPr>
        <p:spPr>
          <a:xfrm>
            <a:off x="336864" y="5354879"/>
            <a:ext cx="2431045" cy="495548"/>
          </a:xfrm>
          <a:prstGeom prst="rect">
            <a:avLst/>
          </a:prstGeom>
          <a:solidFill>
            <a:schemeClr val="accent1">
              <a:lumMod val="20000"/>
              <a:lumOff val="80000"/>
              <a:alpha val="50196"/>
            </a:schemeClr>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pic>
        <p:nvPicPr>
          <p:cNvPr id="2" name="ירקרק" descr="תמונה שמכילה אוסף תמונות&#10;&#10;התיאור נוצר באופן אוטומטי">
            <a:extLst>
              <a:ext uri="{FF2B5EF4-FFF2-40B4-BE49-F238E27FC236}">
                <a16:creationId xmlns:a16="http://schemas.microsoft.com/office/drawing/2014/main" id="{9D3B06A1-66A3-D6E0-9601-62ED39CD968A}"/>
              </a:ext>
            </a:extLst>
          </p:cNvPr>
          <p:cNvPicPr>
            <a:picLocks noChangeAspect="1"/>
          </p:cNvPicPr>
          <p:nvPr/>
        </p:nvPicPr>
        <p:blipFill rotWithShape="1">
          <a:blip r:embed="rId2" cstate="hqprint">
            <a:extLst>
              <a:ext uri="{BEBA8EAE-BF5A-486C-A8C5-ECC9F3942E4B}">
                <a14:imgProps xmlns:a14="http://schemas.microsoft.com/office/drawing/2010/main">
                  <a14:imgLayer r:embed="rId3">
                    <a14:imgEffect>
                      <a14:backgroundRemoval t="9205" b="90280" l="10000" r="95659">
                        <a14:foregroundMark x1="50341" y1="41016" x2="48091" y2="25184"/>
                        <a14:foregroundMark x1="48091" y1="25184" x2="51614" y2="20324"/>
                        <a14:foregroundMark x1="52477" y1="9205" x2="52477" y2="9205"/>
                        <a14:foregroundMark x1="64955" y1="19661" x2="65659" y2="20324"/>
                        <a14:foregroundMark x1="68023" y1="19219" x2="68023" y2="19219"/>
                        <a14:foregroundMark x1="61250" y1="19588" x2="61250" y2="19588"/>
                        <a14:foregroundMark x1="65364" y1="22901" x2="65023" y2="20619"/>
                        <a14:foregroundMark x1="69295" y1="25405" x2="69295" y2="25405"/>
                        <a14:foregroundMark x1="69659" y1="26215" x2="69773" y2="25847"/>
                        <a14:foregroundMark x1="70023" y1="28277" x2="70023" y2="28277"/>
                        <a14:foregroundMark x1="61909" y1="44035" x2="61523" y2="43373"/>
                        <a14:foregroundMark x1="64250" y1="59352" x2="62568" y2="73049"/>
                        <a14:foregroundMark x1="62568" y1="73049" x2="66091" y2="88365"/>
                        <a14:foregroundMark x1="64818" y1="71208" x2="64682" y2="69956"/>
                        <a14:foregroundMark x1="52750" y1="60383" x2="49523" y2="68189"/>
                        <a14:foregroundMark x1="49523" y1="68189" x2="47545" y2="81075"/>
                        <a14:foregroundMark x1="47545" y1="81075" x2="51250" y2="85714"/>
                        <a14:foregroundMark x1="51250" y1="85714" x2="52364" y2="89985"/>
                        <a14:foregroundMark x1="53068" y1="70619" x2="53000" y2="69809"/>
                        <a14:foregroundMark x1="47455" y1="68041" x2="47864" y2="67820"/>
                        <a14:foregroundMark x1="46955" y1="68262" x2="48023" y2="69809"/>
                        <a14:foregroundMark x1="53136" y1="67673" x2="52136" y2="68262"/>
                        <a14:foregroundMark x1="39682" y1="60898" x2="38409" y2="73417"/>
                        <a14:foregroundMark x1="38409" y1="73417" x2="31386" y2="81222"/>
                        <a14:foregroundMark x1="31909" y1="60236" x2="33341" y2="67084"/>
                        <a14:foregroundMark x1="37000" y1="85788" x2="38250" y2="90427"/>
                        <a14:foregroundMark x1="37841" y1="44624" x2="38682" y2="29602"/>
                        <a14:foregroundMark x1="38682" y1="29602" x2="38091" y2="16716"/>
                        <a14:foregroundMark x1="38091" y1="16716" x2="33955" y2="14801"/>
                        <a14:foregroundMark x1="33955" y1="14801" x2="32341" y2="27172"/>
                        <a14:foregroundMark x1="32341" y1="27172" x2="34182" y2="39691"/>
                        <a14:foregroundMark x1="34182" y1="39691" x2="33386" y2="44698"/>
                        <a14:foregroundMark x1="86809" y1="23343" x2="86659" y2="20987"/>
                        <a14:foregroundMark x1="86936" y1="25331" x2="86809" y2="23343"/>
                        <a14:foregroundMark x1="88159" y1="44551" x2="86936" y2="25331"/>
                        <a14:foregroundMark x1="88841" y1="14286" x2="90318" y2="21355"/>
                        <a14:foregroundMark x1="90545" y1="12813" x2="93091" y2="24374"/>
                        <a14:foregroundMark x1="93030" y1="25626" x2="92364" y2="39249"/>
                        <a14:foregroundMark x1="93091" y1="24374" x2="93030" y2="25626"/>
                        <a14:foregroundMark x1="92364" y1="39249" x2="91227" y2="40280"/>
                        <a14:foregroundMark x1="94560" y1="25626" x2="93977" y2="31296"/>
                        <a14:foregroundMark x1="94886" y1="22459" x2="94560" y2="25626"/>
                        <a14:foregroundMark x1="94432" y1="38292" x2="95659" y2="41311"/>
                        <a14:foregroundMark x1="90568" y1="59573" x2="88955" y2="74521"/>
                        <a14:foregroundMark x1="88955" y1="74521" x2="93409" y2="80854"/>
                        <a14:foregroundMark x1="93409" y1="80854" x2="93773" y2="59352"/>
                        <a14:foregroundMark x1="77295" y1="15758" x2="75659" y2="28866"/>
                        <a14:foregroundMark x1="75659" y1="28866" x2="78136" y2="39323"/>
                        <a14:foregroundMark x1="78738" y1="38508" x2="81727" y2="34462"/>
                        <a14:foregroundMark x1="81727" y1="34462" x2="80545" y2="20324"/>
                        <a14:foregroundMark x1="80545" y1="20324" x2="77545" y2="17378"/>
                        <a14:foregroundMark x1="77473" y1="40869" x2="77659" y2="39838"/>
                        <a14:foregroundMark x1="76955" y1="43741" x2="77473" y2="40869"/>
                        <a14:foregroundMark x1="78045" y1="39175" x2="78068" y2="39912"/>
                        <a14:foregroundMark x1="81886" y1="15317" x2="81386" y2="18189"/>
                        <a14:foregroundMark x1="75455" y1="17158" x2="75136" y2="15685"/>
                        <a14:foregroundMark x1="74659" y1="39838" x2="74705" y2="39985"/>
                        <a14:foregroundMark x1="75205" y1="41311" x2="75205" y2="41090"/>
                        <a14:foregroundMark x1="75705" y1="41016" x2="75705" y2="41016"/>
                        <a14:foregroundMark x1="82250" y1="41311" x2="82250" y2="41311"/>
                        <a14:foregroundMark x1="81091" y1="40943" x2="81091" y2="40943"/>
                        <a14:foregroundMark x1="48023" y1="18999" x2="51614" y2="16789"/>
                        <a14:foregroundMark x1="47136" y1="9205" x2="47205" y2="9205"/>
                        <a14:foregroundMark x1="81389" y1="60670" x2="78159" y2="62150"/>
                        <a14:foregroundMark x1="82659" y1="60088" x2="81943" y2="60416"/>
                        <a14:foregroundMark x1="78159" y1="62150" x2="75500" y2="72165"/>
                        <a14:foregroundMark x1="75500" y1="72165" x2="77273" y2="84683"/>
                        <a14:foregroundMark x1="77273" y1="84683" x2="81318" y2="81591"/>
                        <a14:foregroundMark x1="81318" y1="81591" x2="81659" y2="68778"/>
                        <a14:foregroundMark x1="81659" y1="68778" x2="83159" y2="58100"/>
                        <a14:foregroundMark x1="74977" y1="58100" x2="75500" y2="62150"/>
                        <a14:foregroundMark x1="63205" y1="64728" x2="62136" y2="78498"/>
                        <a14:foregroundMark x1="62136" y1="78498" x2="66091" y2="81517"/>
                        <a14:foregroundMark x1="66091" y1="81517" x2="66500" y2="67231"/>
                        <a14:foregroundMark x1="19841" y1="21281" x2="19750" y2="35862"/>
                        <a14:foregroundMark x1="19750" y1="35862" x2="23705" y2="32106"/>
                        <a14:foregroundMark x1="23705" y1="32106" x2="20659" y2="21281"/>
                        <a14:foregroundMark x1="20659" y1="21281" x2="19545" y2="21723"/>
                        <a14:foregroundMark x1="18409" y1="12297" x2="18364" y2="12297"/>
                        <a14:foregroundMark x1="21250" y1="10898" x2="21182" y2="11635"/>
                        <a14:foregroundMark x1="24023" y1="14359" x2="23614" y2="14580"/>
                        <a14:foregroundMark x1="23705" y1="12150" x2="23705" y2="12224"/>
                        <a14:foregroundMark x1="20955" y1="9647" x2="20432" y2="12518"/>
                        <a14:foregroundMark x1="24295" y1="12297" x2="23727" y2="15979"/>
                        <a14:foregroundMark x1="21705" y1="14728" x2="21705" y2="14728"/>
                        <a14:foregroundMark x1="21932" y1="10604" x2="21932" y2="10604"/>
                        <a14:foregroundMark x1="18182" y1="13844" x2="18182" y2="13844"/>
                        <a14:foregroundMark x1="19614" y1="12813" x2="19614" y2="12813"/>
                        <a14:foregroundMark x1="61477" y1="10677" x2="61477" y2="10677"/>
                        <a14:foregroundMark x1="24364" y1="74448" x2="20705" y2="84536"/>
                        <a14:foregroundMark x1="20705" y1="84536" x2="17886" y2="74890"/>
                        <a14:foregroundMark x1="17886" y1="74890" x2="20750" y2="65243"/>
                        <a14:foregroundMark x1="20750" y1="65243" x2="22864" y2="69440"/>
                        <a14:foregroundMark x1="18818" y1="64507" x2="18023" y2="61782"/>
                        <a14:foregroundMark x1="25023" y1="62150" x2="24295" y2="65979"/>
                        <a14:foregroundMark x1="75136" y1="14507" x2="75136" y2="14507"/>
                        <a14:foregroundMark x1="67795" y1="10457" x2="67818" y2="10457"/>
                        <a14:backgroundMark x1="76523" y1="39323" x2="76205" y2="40280"/>
                        <a14:backgroundMark x1="78409" y1="38071" x2="78271" y2="39103"/>
                        <a14:backgroundMark x1="78455" y1="40869" x2="78455" y2="40869"/>
                        <a14:backgroundMark x1="93886" y1="25626" x2="93886" y2="25626"/>
                        <a14:backgroundMark x1="87591" y1="25331" x2="87591" y2="25331"/>
                        <a14:backgroundMark x1="87864" y1="23343" x2="87864" y2="23343"/>
                        <a14:backgroundMark x1="81500" y1="60162" x2="81500" y2="60162"/>
                        <a14:backgroundMark x1="81818" y1="59794" x2="81227" y2="59867"/>
                        <a14:backgroundMark x1="22159" y1="17378" x2="22159" y2="17378"/>
                        <a14:backgroundMark x1="20273" y1="17894" x2="20273" y2="17894"/>
                      </a14:backgroundRemoval>
                    </a14:imgEffect>
                  </a14:imgLayer>
                </a14:imgProps>
              </a:ext>
              <a:ext uri="{28A0092B-C50C-407E-A947-70E740481C1C}">
                <a14:useLocalDpi xmlns:a14="http://schemas.microsoft.com/office/drawing/2010/main" val="0"/>
              </a:ext>
            </a:extLst>
          </a:blip>
          <a:srcRect l="44598" t="4549" r="44613" b="50553"/>
          <a:stretch/>
        </p:blipFill>
        <p:spPr>
          <a:xfrm>
            <a:off x="10139774" y="5324860"/>
            <a:ext cx="1212645" cy="1557214"/>
          </a:xfrm>
          <a:prstGeom prst="rect">
            <a:avLst/>
          </a:prstGeom>
        </p:spPr>
      </p:pic>
      <p:pic>
        <p:nvPicPr>
          <p:cNvPr id="3" name="סגול" descr="תמונה שמכילה אוסף תמונות&#10;&#10;התיאור נוצר באופן אוטומטי">
            <a:extLst>
              <a:ext uri="{FF2B5EF4-FFF2-40B4-BE49-F238E27FC236}">
                <a16:creationId xmlns:a16="http://schemas.microsoft.com/office/drawing/2014/main" id="{99F89E92-7E7E-A23A-ED0D-4B308950A359}"/>
              </a:ext>
            </a:extLst>
          </p:cNvPr>
          <p:cNvPicPr>
            <a:picLocks noChangeAspect="1"/>
          </p:cNvPicPr>
          <p:nvPr/>
        </p:nvPicPr>
        <p:blipFill rotWithShape="1">
          <a:blip r:embed="rId2" cstate="hqprint">
            <a:extLst>
              <a:ext uri="{BEBA8EAE-BF5A-486C-A8C5-ECC9F3942E4B}">
                <a14:imgProps xmlns:a14="http://schemas.microsoft.com/office/drawing/2010/main">
                  <a14:imgLayer r:embed="rId3">
                    <a14:imgEffect>
                      <a14:backgroundRemoval t="9205" b="90280" l="10000" r="95659">
                        <a14:foregroundMark x1="50341" y1="41016" x2="48091" y2="25184"/>
                        <a14:foregroundMark x1="48091" y1="25184" x2="51614" y2="20324"/>
                        <a14:foregroundMark x1="52477" y1="9205" x2="52477" y2="9205"/>
                        <a14:foregroundMark x1="64955" y1="19661" x2="65659" y2="20324"/>
                        <a14:foregroundMark x1="68023" y1="19219" x2="68023" y2="19219"/>
                        <a14:foregroundMark x1="61250" y1="19588" x2="61250" y2="19588"/>
                        <a14:foregroundMark x1="65364" y1="22901" x2="65023" y2="20619"/>
                        <a14:foregroundMark x1="69295" y1="25405" x2="69295" y2="25405"/>
                        <a14:foregroundMark x1="69659" y1="26215" x2="69773" y2="25847"/>
                        <a14:foregroundMark x1="70023" y1="28277" x2="70023" y2="28277"/>
                        <a14:foregroundMark x1="61909" y1="44035" x2="61523" y2="43373"/>
                        <a14:foregroundMark x1="64250" y1="59352" x2="62568" y2="73049"/>
                        <a14:foregroundMark x1="62568" y1="73049" x2="66091" y2="88365"/>
                        <a14:foregroundMark x1="64818" y1="71208" x2="64682" y2="69956"/>
                        <a14:foregroundMark x1="52750" y1="60383" x2="49523" y2="68189"/>
                        <a14:foregroundMark x1="49523" y1="68189" x2="47545" y2="81075"/>
                        <a14:foregroundMark x1="47545" y1="81075" x2="51250" y2="85714"/>
                        <a14:foregroundMark x1="51250" y1="85714" x2="52364" y2="89985"/>
                        <a14:foregroundMark x1="53068" y1="70619" x2="53000" y2="69809"/>
                        <a14:foregroundMark x1="47455" y1="68041" x2="47864" y2="67820"/>
                        <a14:foregroundMark x1="46955" y1="68262" x2="48023" y2="69809"/>
                        <a14:foregroundMark x1="53136" y1="67673" x2="52136" y2="68262"/>
                        <a14:foregroundMark x1="39682" y1="60898" x2="38409" y2="73417"/>
                        <a14:foregroundMark x1="38409" y1="73417" x2="31386" y2="81222"/>
                        <a14:foregroundMark x1="31909" y1="60236" x2="33341" y2="67084"/>
                        <a14:foregroundMark x1="37000" y1="85788" x2="38250" y2="90427"/>
                        <a14:foregroundMark x1="37841" y1="44624" x2="38682" y2="29602"/>
                        <a14:foregroundMark x1="38682" y1="29602" x2="38091" y2="16716"/>
                        <a14:foregroundMark x1="38091" y1="16716" x2="33955" y2="14801"/>
                        <a14:foregroundMark x1="33955" y1="14801" x2="32341" y2="27172"/>
                        <a14:foregroundMark x1="32341" y1="27172" x2="34182" y2="39691"/>
                        <a14:foregroundMark x1="34182" y1="39691" x2="33386" y2="44698"/>
                        <a14:foregroundMark x1="86809" y1="23343" x2="86659" y2="20987"/>
                        <a14:foregroundMark x1="86936" y1="25331" x2="86809" y2="23343"/>
                        <a14:foregroundMark x1="88159" y1="44551" x2="86936" y2="25331"/>
                        <a14:foregroundMark x1="88841" y1="14286" x2="90318" y2="21355"/>
                        <a14:foregroundMark x1="90545" y1="12813" x2="93091" y2="24374"/>
                        <a14:foregroundMark x1="93030" y1="25626" x2="92364" y2="39249"/>
                        <a14:foregroundMark x1="93091" y1="24374" x2="93030" y2="25626"/>
                        <a14:foregroundMark x1="92364" y1="39249" x2="91227" y2="40280"/>
                        <a14:foregroundMark x1="94560" y1="25626" x2="93977" y2="31296"/>
                        <a14:foregroundMark x1="94886" y1="22459" x2="94560" y2="25626"/>
                        <a14:foregroundMark x1="94432" y1="38292" x2="95659" y2="41311"/>
                        <a14:foregroundMark x1="90568" y1="59573" x2="88955" y2="74521"/>
                        <a14:foregroundMark x1="88955" y1="74521" x2="93409" y2="80854"/>
                        <a14:foregroundMark x1="93409" y1="80854" x2="93773" y2="59352"/>
                        <a14:foregroundMark x1="77295" y1="15758" x2="75659" y2="28866"/>
                        <a14:foregroundMark x1="75659" y1="28866" x2="78136" y2="39323"/>
                        <a14:foregroundMark x1="78738" y1="38508" x2="81727" y2="34462"/>
                        <a14:foregroundMark x1="81727" y1="34462" x2="80545" y2="20324"/>
                        <a14:foregroundMark x1="80545" y1="20324" x2="77545" y2="17378"/>
                        <a14:foregroundMark x1="77473" y1="40869" x2="77659" y2="39838"/>
                        <a14:foregroundMark x1="76955" y1="43741" x2="77473" y2="40869"/>
                        <a14:foregroundMark x1="78045" y1="39175" x2="78068" y2="39912"/>
                        <a14:foregroundMark x1="81886" y1="15317" x2="81386" y2="18189"/>
                        <a14:foregroundMark x1="75455" y1="17158" x2="75136" y2="15685"/>
                        <a14:foregroundMark x1="74659" y1="39838" x2="74705" y2="39985"/>
                        <a14:foregroundMark x1="75205" y1="41311" x2="75205" y2="41090"/>
                        <a14:foregroundMark x1="75705" y1="41016" x2="75705" y2="41016"/>
                        <a14:foregroundMark x1="82250" y1="41311" x2="82250" y2="41311"/>
                        <a14:foregroundMark x1="81091" y1="40943" x2="81091" y2="40943"/>
                        <a14:foregroundMark x1="48023" y1="18999" x2="51614" y2="16789"/>
                        <a14:foregroundMark x1="47136" y1="9205" x2="47205" y2="9205"/>
                        <a14:foregroundMark x1="81389" y1="60670" x2="78159" y2="62150"/>
                        <a14:foregroundMark x1="82659" y1="60088" x2="81943" y2="60416"/>
                        <a14:foregroundMark x1="78159" y1="62150" x2="75500" y2="72165"/>
                        <a14:foregroundMark x1="75500" y1="72165" x2="77273" y2="84683"/>
                        <a14:foregroundMark x1="77273" y1="84683" x2="81318" y2="81591"/>
                        <a14:foregroundMark x1="81318" y1="81591" x2="81659" y2="68778"/>
                        <a14:foregroundMark x1="81659" y1="68778" x2="83159" y2="58100"/>
                        <a14:foregroundMark x1="74977" y1="58100" x2="75500" y2="62150"/>
                        <a14:foregroundMark x1="63205" y1="64728" x2="62136" y2="78498"/>
                        <a14:foregroundMark x1="62136" y1="78498" x2="66091" y2="81517"/>
                        <a14:foregroundMark x1="66091" y1="81517" x2="66500" y2="67231"/>
                        <a14:foregroundMark x1="19841" y1="21281" x2="19750" y2="35862"/>
                        <a14:foregroundMark x1="19750" y1="35862" x2="23705" y2="32106"/>
                        <a14:foregroundMark x1="23705" y1="32106" x2="20659" y2="21281"/>
                        <a14:foregroundMark x1="20659" y1="21281" x2="19545" y2="21723"/>
                        <a14:foregroundMark x1="18409" y1="12297" x2="18364" y2="12297"/>
                        <a14:foregroundMark x1="21250" y1="10898" x2="21182" y2="11635"/>
                        <a14:foregroundMark x1="24023" y1="14359" x2="23614" y2="14580"/>
                        <a14:foregroundMark x1="23705" y1="12150" x2="23705" y2="12224"/>
                        <a14:foregroundMark x1="20955" y1="9647" x2="20432" y2="12518"/>
                        <a14:foregroundMark x1="24295" y1="12297" x2="23727" y2="15979"/>
                        <a14:foregroundMark x1="21705" y1="14728" x2="21705" y2="14728"/>
                        <a14:foregroundMark x1="21932" y1="10604" x2="21932" y2="10604"/>
                        <a14:foregroundMark x1="18182" y1="13844" x2="18182" y2="13844"/>
                        <a14:foregroundMark x1="19614" y1="12813" x2="19614" y2="12813"/>
                        <a14:foregroundMark x1="61477" y1="10677" x2="61477" y2="10677"/>
                        <a14:foregroundMark x1="24364" y1="74448" x2="20705" y2="84536"/>
                        <a14:foregroundMark x1="20705" y1="84536" x2="17886" y2="74890"/>
                        <a14:foregroundMark x1="17886" y1="74890" x2="20750" y2="65243"/>
                        <a14:foregroundMark x1="20750" y1="65243" x2="22864" y2="69440"/>
                        <a14:foregroundMark x1="18818" y1="64507" x2="18023" y2="61782"/>
                        <a14:foregroundMark x1="25023" y1="62150" x2="24295" y2="65979"/>
                        <a14:foregroundMark x1="75136" y1="14507" x2="75136" y2="14507"/>
                        <a14:foregroundMark x1="67795" y1="10457" x2="67818" y2="10457"/>
                        <a14:backgroundMark x1="76523" y1="39323" x2="76205" y2="40280"/>
                        <a14:backgroundMark x1="78409" y1="38071" x2="78271" y2="39103"/>
                        <a14:backgroundMark x1="78455" y1="40869" x2="78455" y2="40869"/>
                        <a14:backgroundMark x1="93886" y1="25626" x2="93886" y2="25626"/>
                        <a14:backgroundMark x1="87591" y1="25331" x2="87591" y2="25331"/>
                        <a14:backgroundMark x1="87864" y1="23343" x2="87864" y2="23343"/>
                        <a14:backgroundMark x1="81500" y1="60162" x2="81500" y2="60162"/>
                        <a14:backgroundMark x1="81818" y1="59794" x2="81227" y2="59867"/>
                        <a14:backgroundMark x1="22159" y1="17378" x2="22159" y2="17378"/>
                        <a14:backgroundMark x1="20273" y1="17894" x2="20273" y2="17894"/>
                      </a14:backgroundRemoval>
                    </a14:imgEffect>
                  </a14:imgLayer>
                </a14:imgProps>
              </a:ext>
              <a:ext uri="{28A0092B-C50C-407E-A947-70E740481C1C}">
                <a14:useLocalDpi xmlns:a14="http://schemas.microsoft.com/office/drawing/2010/main" val="0"/>
              </a:ext>
            </a:extLst>
          </a:blip>
          <a:srcRect l="58076" t="54517" r="29010" b="7140"/>
          <a:stretch/>
        </p:blipFill>
        <p:spPr>
          <a:xfrm>
            <a:off x="8838559" y="5446031"/>
            <a:ext cx="1435217" cy="1314873"/>
          </a:xfrm>
          <a:prstGeom prst="rect">
            <a:avLst/>
          </a:prstGeom>
        </p:spPr>
      </p:pic>
      <p:pic>
        <p:nvPicPr>
          <p:cNvPr id="5" name="כחול" descr="תמונה שמכילה אוסף תמונות&#10;&#10;התיאור נוצר באופן אוטומטי">
            <a:extLst>
              <a:ext uri="{FF2B5EF4-FFF2-40B4-BE49-F238E27FC236}">
                <a16:creationId xmlns:a16="http://schemas.microsoft.com/office/drawing/2014/main" id="{5ADF2B75-0128-5E0A-1181-4BB432B8F042}"/>
              </a:ext>
            </a:extLst>
          </p:cNvPr>
          <p:cNvPicPr>
            <a:picLocks noChangeAspect="1"/>
          </p:cNvPicPr>
          <p:nvPr/>
        </p:nvPicPr>
        <p:blipFill rotWithShape="1">
          <a:blip r:embed="rId2" cstate="hqprint">
            <a:extLst>
              <a:ext uri="{BEBA8EAE-BF5A-486C-A8C5-ECC9F3942E4B}">
                <a14:imgProps xmlns:a14="http://schemas.microsoft.com/office/drawing/2010/main">
                  <a14:imgLayer r:embed="rId3">
                    <a14:imgEffect>
                      <a14:backgroundRemoval t="9205" b="90280" l="10000" r="95659">
                        <a14:foregroundMark x1="50341" y1="41016" x2="48091" y2="25184"/>
                        <a14:foregroundMark x1="48091" y1="25184" x2="51614" y2="20324"/>
                        <a14:foregroundMark x1="52477" y1="9205" x2="52477" y2="9205"/>
                        <a14:foregroundMark x1="64955" y1="19661" x2="65659" y2="20324"/>
                        <a14:foregroundMark x1="68023" y1="19219" x2="68023" y2="19219"/>
                        <a14:foregroundMark x1="61250" y1="19588" x2="61250" y2="19588"/>
                        <a14:foregroundMark x1="65364" y1="22901" x2="65023" y2="20619"/>
                        <a14:foregroundMark x1="69295" y1="25405" x2="69295" y2="25405"/>
                        <a14:foregroundMark x1="69659" y1="26215" x2="69773" y2="25847"/>
                        <a14:foregroundMark x1="70023" y1="28277" x2="70023" y2="28277"/>
                        <a14:foregroundMark x1="61909" y1="44035" x2="61523" y2="43373"/>
                        <a14:foregroundMark x1="64250" y1="59352" x2="62568" y2="73049"/>
                        <a14:foregroundMark x1="62568" y1="73049" x2="66091" y2="88365"/>
                        <a14:foregroundMark x1="64818" y1="71208" x2="64682" y2="69956"/>
                        <a14:foregroundMark x1="52750" y1="60383" x2="49523" y2="68189"/>
                        <a14:foregroundMark x1="49523" y1="68189" x2="47545" y2="81075"/>
                        <a14:foregroundMark x1="47545" y1="81075" x2="51250" y2="85714"/>
                        <a14:foregroundMark x1="51250" y1="85714" x2="52364" y2="89985"/>
                        <a14:foregroundMark x1="53068" y1="70619" x2="53000" y2="69809"/>
                        <a14:foregroundMark x1="47455" y1="68041" x2="47864" y2="67820"/>
                        <a14:foregroundMark x1="46955" y1="68262" x2="48023" y2="69809"/>
                        <a14:foregroundMark x1="53136" y1="67673" x2="52136" y2="68262"/>
                        <a14:foregroundMark x1="39682" y1="60898" x2="38409" y2="73417"/>
                        <a14:foregroundMark x1="38409" y1="73417" x2="31386" y2="81222"/>
                        <a14:foregroundMark x1="31909" y1="60236" x2="33341" y2="67084"/>
                        <a14:foregroundMark x1="37000" y1="85788" x2="38250" y2="90427"/>
                        <a14:foregroundMark x1="37841" y1="44624" x2="38682" y2="29602"/>
                        <a14:foregroundMark x1="38682" y1="29602" x2="38091" y2="16716"/>
                        <a14:foregroundMark x1="38091" y1="16716" x2="33955" y2="14801"/>
                        <a14:foregroundMark x1="33955" y1="14801" x2="32341" y2="27172"/>
                        <a14:foregroundMark x1="32341" y1="27172" x2="34182" y2="39691"/>
                        <a14:foregroundMark x1="34182" y1="39691" x2="33386" y2="44698"/>
                        <a14:foregroundMark x1="86809" y1="23343" x2="86659" y2="20987"/>
                        <a14:foregroundMark x1="86936" y1="25331" x2="86809" y2="23343"/>
                        <a14:foregroundMark x1="88159" y1="44551" x2="86936" y2="25331"/>
                        <a14:foregroundMark x1="88841" y1="14286" x2="90318" y2="21355"/>
                        <a14:foregroundMark x1="90545" y1="12813" x2="93091" y2="24374"/>
                        <a14:foregroundMark x1="93030" y1="25626" x2="92364" y2="39249"/>
                        <a14:foregroundMark x1="93091" y1="24374" x2="93030" y2="25626"/>
                        <a14:foregroundMark x1="92364" y1="39249" x2="91227" y2="40280"/>
                        <a14:foregroundMark x1="94560" y1="25626" x2="93977" y2="31296"/>
                        <a14:foregroundMark x1="94886" y1="22459" x2="94560" y2="25626"/>
                        <a14:foregroundMark x1="94432" y1="38292" x2="95659" y2="41311"/>
                        <a14:foregroundMark x1="90568" y1="59573" x2="88955" y2="74521"/>
                        <a14:foregroundMark x1="88955" y1="74521" x2="93409" y2="80854"/>
                        <a14:foregroundMark x1="93409" y1="80854" x2="93773" y2="59352"/>
                        <a14:foregroundMark x1="77295" y1="15758" x2="75659" y2="28866"/>
                        <a14:foregroundMark x1="75659" y1="28866" x2="78136" y2="39323"/>
                        <a14:foregroundMark x1="78738" y1="38508" x2="81727" y2="34462"/>
                        <a14:foregroundMark x1="81727" y1="34462" x2="80545" y2="20324"/>
                        <a14:foregroundMark x1="80545" y1="20324" x2="77545" y2="17378"/>
                        <a14:foregroundMark x1="77473" y1="40869" x2="77659" y2="39838"/>
                        <a14:foregroundMark x1="76955" y1="43741" x2="77473" y2="40869"/>
                        <a14:foregroundMark x1="78045" y1="39175" x2="78068" y2="39912"/>
                        <a14:foregroundMark x1="81886" y1="15317" x2="81386" y2="18189"/>
                        <a14:foregroundMark x1="75455" y1="17158" x2="75136" y2="15685"/>
                        <a14:foregroundMark x1="74659" y1="39838" x2="74705" y2="39985"/>
                        <a14:foregroundMark x1="75205" y1="41311" x2="75205" y2="41090"/>
                        <a14:foregroundMark x1="75705" y1="41016" x2="75705" y2="41016"/>
                        <a14:foregroundMark x1="82250" y1="41311" x2="82250" y2="41311"/>
                        <a14:foregroundMark x1="81091" y1="40943" x2="81091" y2="40943"/>
                        <a14:foregroundMark x1="48023" y1="18999" x2="51614" y2="16789"/>
                        <a14:foregroundMark x1="47136" y1="9205" x2="47205" y2="9205"/>
                        <a14:foregroundMark x1="81389" y1="60670" x2="78159" y2="62150"/>
                        <a14:foregroundMark x1="82659" y1="60088" x2="81943" y2="60416"/>
                        <a14:foregroundMark x1="78159" y1="62150" x2="75500" y2="72165"/>
                        <a14:foregroundMark x1="75500" y1="72165" x2="77273" y2="84683"/>
                        <a14:foregroundMark x1="77273" y1="84683" x2="81318" y2="81591"/>
                        <a14:foregroundMark x1="81318" y1="81591" x2="81659" y2="68778"/>
                        <a14:foregroundMark x1="81659" y1="68778" x2="83159" y2="58100"/>
                        <a14:foregroundMark x1="74977" y1="58100" x2="75500" y2="62150"/>
                        <a14:foregroundMark x1="63205" y1="64728" x2="62136" y2="78498"/>
                        <a14:foregroundMark x1="62136" y1="78498" x2="66091" y2="81517"/>
                        <a14:foregroundMark x1="66091" y1="81517" x2="66500" y2="67231"/>
                        <a14:foregroundMark x1="19841" y1="21281" x2="19750" y2="35862"/>
                        <a14:foregroundMark x1="19750" y1="35862" x2="23705" y2="32106"/>
                        <a14:foregroundMark x1="23705" y1="32106" x2="20659" y2="21281"/>
                        <a14:foregroundMark x1="20659" y1="21281" x2="19545" y2="21723"/>
                        <a14:foregroundMark x1="18409" y1="12297" x2="18364" y2="12297"/>
                        <a14:foregroundMark x1="21250" y1="10898" x2="21182" y2="11635"/>
                        <a14:foregroundMark x1="24023" y1="14359" x2="23614" y2="14580"/>
                        <a14:foregroundMark x1="23705" y1="12150" x2="23705" y2="12224"/>
                        <a14:foregroundMark x1="20955" y1="9647" x2="20432" y2="12518"/>
                        <a14:foregroundMark x1="24295" y1="12297" x2="23727" y2="15979"/>
                        <a14:foregroundMark x1="21705" y1="14728" x2="21705" y2="14728"/>
                        <a14:foregroundMark x1="21932" y1="10604" x2="21932" y2="10604"/>
                        <a14:foregroundMark x1="18182" y1="13844" x2="18182" y2="13844"/>
                        <a14:foregroundMark x1="19614" y1="12813" x2="19614" y2="12813"/>
                        <a14:foregroundMark x1="61477" y1="10677" x2="61477" y2="10677"/>
                        <a14:foregroundMark x1="24364" y1="74448" x2="20705" y2="84536"/>
                        <a14:foregroundMark x1="20705" y1="84536" x2="17886" y2="74890"/>
                        <a14:foregroundMark x1="17886" y1="74890" x2="20750" y2="65243"/>
                        <a14:foregroundMark x1="20750" y1="65243" x2="22864" y2="69440"/>
                        <a14:foregroundMark x1="18818" y1="64507" x2="18023" y2="61782"/>
                        <a14:foregroundMark x1="25023" y1="62150" x2="24295" y2="65979"/>
                        <a14:foregroundMark x1="75136" y1="14507" x2="75136" y2="14507"/>
                        <a14:foregroundMark x1="67795" y1="10457" x2="67818" y2="10457"/>
                        <a14:backgroundMark x1="76523" y1="39323" x2="76205" y2="40280"/>
                        <a14:backgroundMark x1="78409" y1="38071" x2="78271" y2="39103"/>
                        <a14:backgroundMark x1="78455" y1="40869" x2="78455" y2="40869"/>
                        <a14:backgroundMark x1="93886" y1="25626" x2="93886" y2="25626"/>
                        <a14:backgroundMark x1="87591" y1="25331" x2="87591" y2="25331"/>
                        <a14:backgroundMark x1="87864" y1="23343" x2="87864" y2="23343"/>
                        <a14:backgroundMark x1="81500" y1="60162" x2="81500" y2="60162"/>
                        <a14:backgroundMark x1="81818" y1="59794" x2="81227" y2="59867"/>
                        <a14:backgroundMark x1="22159" y1="17378" x2="22159" y2="17378"/>
                        <a14:backgroundMark x1="20273" y1="17894" x2="20273" y2="17894"/>
                      </a14:backgroundRemoval>
                    </a14:imgEffect>
                  </a14:imgLayer>
                </a14:imgProps>
              </a:ext>
              <a:ext uri="{28A0092B-C50C-407E-A947-70E740481C1C}">
                <a14:useLocalDpi xmlns:a14="http://schemas.microsoft.com/office/drawing/2010/main" val="0"/>
              </a:ext>
            </a:extLst>
          </a:blip>
          <a:srcRect l="73275" t="8895" r="15455" b="52762"/>
          <a:stretch/>
        </p:blipFill>
        <p:spPr>
          <a:xfrm>
            <a:off x="6415511" y="5476700"/>
            <a:ext cx="1252475" cy="1314874"/>
          </a:xfrm>
          <a:prstGeom prst="rect">
            <a:avLst/>
          </a:prstGeom>
        </p:spPr>
      </p:pic>
      <p:pic>
        <p:nvPicPr>
          <p:cNvPr id="6" name="ירוק" descr="תמונה שמכילה אוסף תמונות&#10;&#10;התיאור נוצר באופן אוטומטי">
            <a:extLst>
              <a:ext uri="{FF2B5EF4-FFF2-40B4-BE49-F238E27FC236}">
                <a16:creationId xmlns:a16="http://schemas.microsoft.com/office/drawing/2014/main" id="{39FA9D0F-2471-0E97-55EB-3F8136FD808A}"/>
              </a:ext>
            </a:extLst>
          </p:cNvPr>
          <p:cNvPicPr>
            <a:picLocks noChangeAspect="1"/>
          </p:cNvPicPr>
          <p:nvPr/>
        </p:nvPicPr>
        <p:blipFill rotWithShape="1">
          <a:blip r:embed="rId4" cstate="hqprint">
            <a:extLst>
              <a:ext uri="{BEBA8EAE-BF5A-486C-A8C5-ECC9F3942E4B}">
                <a14:imgProps xmlns:a14="http://schemas.microsoft.com/office/drawing/2010/main">
                  <a14:imgLayer r:embed="rId3">
                    <a14:imgEffect>
                      <a14:backgroundRemoval t="9205" b="90280" l="10000" r="95659">
                        <a14:foregroundMark x1="50341" y1="41016" x2="48091" y2="25184"/>
                        <a14:foregroundMark x1="48091" y1="25184" x2="51614" y2="20324"/>
                        <a14:foregroundMark x1="52477" y1="9205" x2="52477" y2="9205"/>
                        <a14:foregroundMark x1="64955" y1="19661" x2="65659" y2="20324"/>
                        <a14:foregroundMark x1="68023" y1="19219" x2="68023" y2="19219"/>
                        <a14:foregroundMark x1="61250" y1="19588" x2="61250" y2="19588"/>
                        <a14:foregroundMark x1="65364" y1="22901" x2="65023" y2="20619"/>
                        <a14:foregroundMark x1="69295" y1="25405" x2="69295" y2="25405"/>
                        <a14:foregroundMark x1="69659" y1="26215" x2="69773" y2="25847"/>
                        <a14:foregroundMark x1="70023" y1="28277" x2="70023" y2="28277"/>
                        <a14:foregroundMark x1="61909" y1="44035" x2="61523" y2="43373"/>
                        <a14:foregroundMark x1="64250" y1="59352" x2="62568" y2="73049"/>
                        <a14:foregroundMark x1="62568" y1="73049" x2="66091" y2="88365"/>
                        <a14:foregroundMark x1="64818" y1="71208" x2="64682" y2="69956"/>
                        <a14:foregroundMark x1="52750" y1="60383" x2="49523" y2="68189"/>
                        <a14:foregroundMark x1="49523" y1="68189" x2="47545" y2="81075"/>
                        <a14:foregroundMark x1="47545" y1="81075" x2="51250" y2="85714"/>
                        <a14:foregroundMark x1="51250" y1="85714" x2="52364" y2="89985"/>
                        <a14:foregroundMark x1="53068" y1="70619" x2="53000" y2="69809"/>
                        <a14:foregroundMark x1="47455" y1="68041" x2="47864" y2="67820"/>
                        <a14:foregroundMark x1="46955" y1="68262" x2="48023" y2="69809"/>
                        <a14:foregroundMark x1="53136" y1="67673" x2="52136" y2="68262"/>
                        <a14:foregroundMark x1="39682" y1="60898" x2="38409" y2="73417"/>
                        <a14:foregroundMark x1="38409" y1="73417" x2="31386" y2="81222"/>
                        <a14:foregroundMark x1="31909" y1="60236" x2="33341" y2="67084"/>
                        <a14:foregroundMark x1="37000" y1="85788" x2="38250" y2="90427"/>
                        <a14:foregroundMark x1="37841" y1="44624" x2="38682" y2="29602"/>
                        <a14:foregroundMark x1="38682" y1="29602" x2="38091" y2="16716"/>
                        <a14:foregroundMark x1="38091" y1="16716" x2="33955" y2="14801"/>
                        <a14:foregroundMark x1="33955" y1="14801" x2="32341" y2="27172"/>
                        <a14:foregroundMark x1="32341" y1="27172" x2="34182" y2="39691"/>
                        <a14:foregroundMark x1="34182" y1="39691" x2="33386" y2="44698"/>
                        <a14:foregroundMark x1="86809" y1="23343" x2="86659" y2="20987"/>
                        <a14:foregroundMark x1="86936" y1="25331" x2="86809" y2="23343"/>
                        <a14:foregroundMark x1="88159" y1="44551" x2="86936" y2="25331"/>
                        <a14:foregroundMark x1="88841" y1="14286" x2="90318" y2="21355"/>
                        <a14:foregroundMark x1="90545" y1="12813" x2="93091" y2="24374"/>
                        <a14:foregroundMark x1="93030" y1="25626" x2="92364" y2="39249"/>
                        <a14:foregroundMark x1="93091" y1="24374" x2="93030" y2="25626"/>
                        <a14:foregroundMark x1="92364" y1="39249" x2="91227" y2="40280"/>
                        <a14:foregroundMark x1="94560" y1="25626" x2="93977" y2="31296"/>
                        <a14:foregroundMark x1="94886" y1="22459" x2="94560" y2="25626"/>
                        <a14:foregroundMark x1="94432" y1="38292" x2="95659" y2="41311"/>
                        <a14:foregroundMark x1="90568" y1="59573" x2="88955" y2="74521"/>
                        <a14:foregroundMark x1="88955" y1="74521" x2="93409" y2="80854"/>
                        <a14:foregroundMark x1="93409" y1="80854" x2="93773" y2="59352"/>
                        <a14:foregroundMark x1="77295" y1="15758" x2="75659" y2="28866"/>
                        <a14:foregroundMark x1="75659" y1="28866" x2="78136" y2="39323"/>
                        <a14:foregroundMark x1="78738" y1="38508" x2="81727" y2="34462"/>
                        <a14:foregroundMark x1="81727" y1="34462" x2="80545" y2="20324"/>
                        <a14:foregroundMark x1="80545" y1="20324" x2="77545" y2="17378"/>
                        <a14:foregroundMark x1="77473" y1="40869" x2="77659" y2="39838"/>
                        <a14:foregroundMark x1="76955" y1="43741" x2="77473" y2="40869"/>
                        <a14:foregroundMark x1="78045" y1="39175" x2="78068" y2="39912"/>
                        <a14:foregroundMark x1="81886" y1="15317" x2="81386" y2="18189"/>
                        <a14:foregroundMark x1="75455" y1="17158" x2="75136" y2="15685"/>
                        <a14:foregroundMark x1="74659" y1="39838" x2="74705" y2="39985"/>
                        <a14:foregroundMark x1="75205" y1="41311" x2="75205" y2="41090"/>
                        <a14:foregroundMark x1="75705" y1="41016" x2="75705" y2="41016"/>
                        <a14:foregroundMark x1="82250" y1="41311" x2="82250" y2="41311"/>
                        <a14:foregroundMark x1="81091" y1="40943" x2="81091" y2="40943"/>
                        <a14:foregroundMark x1="48023" y1="18999" x2="51614" y2="16789"/>
                        <a14:foregroundMark x1="47136" y1="9205" x2="47205" y2="9205"/>
                        <a14:foregroundMark x1="81389" y1="60670" x2="78159" y2="62150"/>
                        <a14:foregroundMark x1="82659" y1="60088" x2="81943" y2="60416"/>
                        <a14:foregroundMark x1="78159" y1="62150" x2="75500" y2="72165"/>
                        <a14:foregroundMark x1="75500" y1="72165" x2="77273" y2="84683"/>
                        <a14:foregroundMark x1="77273" y1="84683" x2="81318" y2="81591"/>
                        <a14:foregroundMark x1="81318" y1="81591" x2="81659" y2="68778"/>
                        <a14:foregroundMark x1="81659" y1="68778" x2="83159" y2="58100"/>
                        <a14:foregroundMark x1="74977" y1="58100" x2="75500" y2="62150"/>
                        <a14:foregroundMark x1="63205" y1="64728" x2="62136" y2="78498"/>
                        <a14:foregroundMark x1="62136" y1="78498" x2="66091" y2="81517"/>
                        <a14:foregroundMark x1="66091" y1="81517" x2="66500" y2="67231"/>
                        <a14:foregroundMark x1="19841" y1="21281" x2="19750" y2="35862"/>
                        <a14:foregroundMark x1="19750" y1="35862" x2="23705" y2="32106"/>
                        <a14:foregroundMark x1="23705" y1="32106" x2="20659" y2="21281"/>
                        <a14:foregroundMark x1="20659" y1="21281" x2="19545" y2="21723"/>
                        <a14:foregroundMark x1="18409" y1="12297" x2="18364" y2="12297"/>
                        <a14:foregroundMark x1="21250" y1="10898" x2="21182" y2="11635"/>
                        <a14:foregroundMark x1="24023" y1="14359" x2="23614" y2="14580"/>
                        <a14:foregroundMark x1="23705" y1="12150" x2="23705" y2="12224"/>
                        <a14:foregroundMark x1="20955" y1="9647" x2="20432" y2="12518"/>
                        <a14:foregroundMark x1="24295" y1="12297" x2="23727" y2="15979"/>
                        <a14:foregroundMark x1="21705" y1="14728" x2="21705" y2="14728"/>
                        <a14:foregroundMark x1="21932" y1="10604" x2="21932" y2="10604"/>
                        <a14:foregroundMark x1="18182" y1="13844" x2="18182" y2="13844"/>
                        <a14:foregroundMark x1="19614" y1="12813" x2="19614" y2="12813"/>
                        <a14:foregroundMark x1="61477" y1="10677" x2="61477" y2="10677"/>
                        <a14:foregroundMark x1="24364" y1="74448" x2="20705" y2="84536"/>
                        <a14:foregroundMark x1="20705" y1="84536" x2="17886" y2="74890"/>
                        <a14:foregroundMark x1="17886" y1="74890" x2="20750" y2="65243"/>
                        <a14:foregroundMark x1="20750" y1="65243" x2="22864" y2="69440"/>
                        <a14:foregroundMark x1="18818" y1="64507" x2="18023" y2="61782"/>
                        <a14:foregroundMark x1="25023" y1="62150" x2="24295" y2="65979"/>
                        <a14:foregroundMark x1="75136" y1="14507" x2="75136" y2="14507"/>
                        <a14:foregroundMark x1="67795" y1="10457" x2="67818" y2="10457"/>
                        <a14:backgroundMark x1="76523" y1="39323" x2="76205" y2="40280"/>
                        <a14:backgroundMark x1="78409" y1="38071" x2="78271" y2="39103"/>
                        <a14:backgroundMark x1="78455" y1="40869" x2="78455" y2="40869"/>
                        <a14:backgroundMark x1="93886" y1="25626" x2="93886" y2="25626"/>
                        <a14:backgroundMark x1="87591" y1="25331" x2="87591" y2="25331"/>
                        <a14:backgroundMark x1="87864" y1="23343" x2="87864" y2="23343"/>
                        <a14:backgroundMark x1="81500" y1="60162" x2="81500" y2="60162"/>
                        <a14:backgroundMark x1="81818" y1="59794" x2="81227" y2="59867"/>
                        <a14:backgroundMark x1="22159" y1="17378" x2="22159" y2="17378"/>
                        <a14:backgroundMark x1="20273" y1="17894" x2="20273" y2="17894"/>
                      </a14:backgroundRemoval>
                    </a14:imgEffect>
                    <a14:imgEffect>
                      <a14:saturation sat="33000"/>
                    </a14:imgEffect>
                  </a14:imgLayer>
                </a14:imgProps>
              </a:ext>
              <a:ext uri="{28A0092B-C50C-407E-A947-70E740481C1C}">
                <a14:useLocalDpi xmlns:a14="http://schemas.microsoft.com/office/drawing/2010/main" val="0"/>
              </a:ext>
            </a:extLst>
          </a:blip>
          <a:srcRect l="44598" t="4549" r="44613" b="50553"/>
          <a:stretch/>
        </p:blipFill>
        <p:spPr>
          <a:xfrm>
            <a:off x="7759916" y="5386862"/>
            <a:ext cx="1212645" cy="1557214"/>
          </a:xfrm>
          <a:prstGeom prst="rect">
            <a:avLst/>
          </a:prstGeom>
        </p:spPr>
      </p:pic>
      <p:sp>
        <p:nvSpPr>
          <p:cNvPr id="12" name="בועת דיבור: ירוק">
            <a:extLst>
              <a:ext uri="{FF2B5EF4-FFF2-40B4-BE49-F238E27FC236}">
                <a16:creationId xmlns:a16="http://schemas.microsoft.com/office/drawing/2014/main" id="{80DA3649-74A5-68F4-4059-327C8AEB806D}"/>
              </a:ext>
            </a:extLst>
          </p:cNvPr>
          <p:cNvSpPr/>
          <p:nvPr/>
        </p:nvSpPr>
        <p:spPr>
          <a:xfrm>
            <a:off x="6128678" y="3467628"/>
            <a:ext cx="5588493" cy="1678479"/>
          </a:xfrm>
          <a:prstGeom prst="wedgeEllipseCallout">
            <a:avLst>
              <a:gd name="adj1" fmla="val -12022"/>
              <a:gd name="adj2" fmla="val 93359"/>
            </a:avLst>
          </a:prstGeom>
          <a:solidFill>
            <a:srgbClr val="C3C7A9">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אֵילוּ מִסְפָּרִים נִצְבְּעוּ בְּצֶבַע יְרַקְרַק? בְּכַמָה גָדוֹל כָּל מִסְפָּר מֵהַמִסְפָּר שֶקוֹדֵם לוֹ?</a:t>
            </a:r>
            <a:endParaRPr lang="en-US" sz="2800" dirty="0">
              <a:solidFill>
                <a:schemeClr val="tx1"/>
              </a:solidFill>
            </a:endParaRPr>
          </a:p>
        </p:txBody>
      </p:sp>
      <p:sp>
        <p:nvSpPr>
          <p:cNvPr id="13" name="מלבן ירוק">
            <a:extLst>
              <a:ext uri="{FF2B5EF4-FFF2-40B4-BE49-F238E27FC236}">
                <a16:creationId xmlns:a16="http://schemas.microsoft.com/office/drawing/2014/main" id="{FE86ED4C-EE5F-255D-BCE4-DECC950E82C6}"/>
              </a:ext>
            </a:extLst>
          </p:cNvPr>
          <p:cNvSpPr/>
          <p:nvPr/>
        </p:nvSpPr>
        <p:spPr>
          <a:xfrm>
            <a:off x="921914" y="5348796"/>
            <a:ext cx="2393335" cy="532102"/>
          </a:xfrm>
          <a:prstGeom prst="rect">
            <a:avLst/>
          </a:prstGeom>
          <a:solidFill>
            <a:srgbClr val="C3C7A9">
              <a:alpha val="50196"/>
            </a:srgbClr>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5" name="מלבן סגול">
            <a:extLst>
              <a:ext uri="{FF2B5EF4-FFF2-40B4-BE49-F238E27FC236}">
                <a16:creationId xmlns:a16="http://schemas.microsoft.com/office/drawing/2014/main" id="{BB66E961-C412-9A46-1F92-1DA7971118CF}"/>
              </a:ext>
            </a:extLst>
          </p:cNvPr>
          <p:cNvSpPr/>
          <p:nvPr/>
        </p:nvSpPr>
        <p:spPr>
          <a:xfrm rot="5400000">
            <a:off x="-25099" y="4817675"/>
            <a:ext cx="2485751" cy="591729"/>
          </a:xfrm>
          <a:prstGeom prst="rect">
            <a:avLst/>
          </a:prstGeom>
          <a:solidFill>
            <a:srgbClr val="CBA9E5">
              <a:alpha val="50196"/>
            </a:srgbClr>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6" name="בועת דיבור: סגול">
            <a:extLst>
              <a:ext uri="{FF2B5EF4-FFF2-40B4-BE49-F238E27FC236}">
                <a16:creationId xmlns:a16="http://schemas.microsoft.com/office/drawing/2014/main" id="{75411812-08FF-1835-D083-E481C534EBAB}"/>
              </a:ext>
            </a:extLst>
          </p:cNvPr>
          <p:cNvSpPr/>
          <p:nvPr/>
        </p:nvSpPr>
        <p:spPr>
          <a:xfrm>
            <a:off x="6415510" y="3285030"/>
            <a:ext cx="5588493" cy="1743546"/>
          </a:xfrm>
          <a:prstGeom prst="wedgeEllipseCallout">
            <a:avLst>
              <a:gd name="adj1" fmla="val 6202"/>
              <a:gd name="adj2" fmla="val 88017"/>
            </a:avLst>
          </a:prstGeom>
          <a:solidFill>
            <a:srgbClr val="CBA9E5">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אֵילוּ מִסְפָּרִים נִצְבְּעוּ בְּסָגֹל?</a:t>
            </a:r>
          </a:p>
          <a:p>
            <a:pPr algn="ctr"/>
            <a:r>
              <a:rPr lang="he-IL" sz="2800" dirty="0">
                <a:solidFill>
                  <a:schemeClr val="tx1"/>
                </a:solidFill>
              </a:rPr>
              <a:t>בְּכַמָה גָדוֹל כָּל מִסְפָּר מֵהַמִסְפָּר שֶקוֹדֵם לוֹ?</a:t>
            </a:r>
            <a:endParaRPr lang="en-US" sz="2800" dirty="0">
              <a:solidFill>
                <a:schemeClr val="tx1"/>
              </a:solidFill>
            </a:endParaRPr>
          </a:p>
        </p:txBody>
      </p:sp>
      <p:sp>
        <p:nvSpPr>
          <p:cNvPr id="17" name="מלבן ירקרק">
            <a:extLst>
              <a:ext uri="{FF2B5EF4-FFF2-40B4-BE49-F238E27FC236}">
                <a16:creationId xmlns:a16="http://schemas.microsoft.com/office/drawing/2014/main" id="{0326F81F-4FB3-8F27-ED12-059250C57345}"/>
              </a:ext>
            </a:extLst>
          </p:cNvPr>
          <p:cNvSpPr/>
          <p:nvPr/>
        </p:nvSpPr>
        <p:spPr>
          <a:xfrm rot="5400000">
            <a:off x="-41474" y="4329123"/>
            <a:ext cx="2511822" cy="591729"/>
          </a:xfrm>
          <a:prstGeom prst="rect">
            <a:avLst/>
          </a:prstGeom>
          <a:solidFill>
            <a:srgbClr val="D8E58B">
              <a:alpha val="50196"/>
            </a:srgbClr>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8" name="בועת דיבור: ירוק">
            <a:extLst>
              <a:ext uri="{FF2B5EF4-FFF2-40B4-BE49-F238E27FC236}">
                <a16:creationId xmlns:a16="http://schemas.microsoft.com/office/drawing/2014/main" id="{63EFE71E-C709-F1E6-1944-784888223BFF}"/>
              </a:ext>
            </a:extLst>
          </p:cNvPr>
          <p:cNvSpPr/>
          <p:nvPr/>
        </p:nvSpPr>
        <p:spPr>
          <a:xfrm>
            <a:off x="6659264" y="3484618"/>
            <a:ext cx="5588493" cy="1841324"/>
          </a:xfrm>
          <a:prstGeom prst="wedgeEllipseCallout">
            <a:avLst>
              <a:gd name="adj1" fmla="val 27450"/>
              <a:gd name="adj2" fmla="val 72795"/>
            </a:avLst>
          </a:prstGeom>
          <a:solidFill>
            <a:srgbClr val="D8E58B">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אֵילוּ מִסְפָּרִים נִצְבְּעוּ בְּיָרֹק?</a:t>
            </a:r>
          </a:p>
          <a:p>
            <a:pPr algn="ctr"/>
            <a:r>
              <a:rPr lang="he-IL" sz="2800" dirty="0">
                <a:solidFill>
                  <a:schemeClr val="tx1"/>
                </a:solidFill>
              </a:rPr>
              <a:t>בְּכַמָה גָדוֹל כָּל מִסְפָּר מֵהַמִסְפָּר שֶקוֹדֵם לוֹ?</a:t>
            </a:r>
            <a:endParaRPr lang="en-US" sz="2800" dirty="0">
              <a:solidFill>
                <a:schemeClr val="tx1"/>
              </a:solidFill>
            </a:endParaRPr>
          </a:p>
        </p:txBody>
      </p:sp>
      <p:sp>
        <p:nvSpPr>
          <p:cNvPr id="4" name="מלבן צהוב ב">
            <a:extLst>
              <a:ext uri="{FF2B5EF4-FFF2-40B4-BE49-F238E27FC236}">
                <a16:creationId xmlns:a16="http://schemas.microsoft.com/office/drawing/2014/main" id="{905A4E56-2D1E-8CD2-D8E0-C06B503B8E95}"/>
              </a:ext>
            </a:extLst>
          </p:cNvPr>
          <p:cNvSpPr/>
          <p:nvPr/>
        </p:nvSpPr>
        <p:spPr>
          <a:xfrm>
            <a:off x="344821" y="5348795"/>
            <a:ext cx="1165481" cy="495548"/>
          </a:xfrm>
          <a:prstGeom prst="rect">
            <a:avLst/>
          </a:prstGeom>
          <a:solidFill>
            <a:schemeClr val="accent4">
              <a:lumMod val="60000"/>
              <a:lumOff val="40000"/>
              <a:alpha val="50196"/>
            </a:schemeClr>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 name="מלבן צהוב א">
            <a:extLst>
              <a:ext uri="{FF2B5EF4-FFF2-40B4-BE49-F238E27FC236}">
                <a16:creationId xmlns:a16="http://schemas.microsoft.com/office/drawing/2014/main" id="{81FF28B4-172B-9607-EEEB-2D0460B2187F}"/>
              </a:ext>
            </a:extLst>
          </p:cNvPr>
          <p:cNvSpPr/>
          <p:nvPr/>
        </p:nvSpPr>
        <p:spPr>
          <a:xfrm>
            <a:off x="5089579" y="4865765"/>
            <a:ext cx="1185582" cy="495548"/>
          </a:xfrm>
          <a:prstGeom prst="rect">
            <a:avLst/>
          </a:prstGeom>
          <a:solidFill>
            <a:schemeClr val="accent4">
              <a:lumMod val="60000"/>
              <a:lumOff val="40000"/>
              <a:alpha val="50196"/>
            </a:schemeClr>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pic>
        <p:nvPicPr>
          <p:cNvPr id="11" name="צהוב" descr="תמונה שמכילה אוסף תמונות&#10;&#10;התיאור נוצר באופן אוטומטי">
            <a:extLst>
              <a:ext uri="{FF2B5EF4-FFF2-40B4-BE49-F238E27FC236}">
                <a16:creationId xmlns:a16="http://schemas.microsoft.com/office/drawing/2014/main" id="{611F49E7-0758-F79B-F9AB-B3EE9AB13BE3}"/>
              </a:ext>
            </a:extLst>
          </p:cNvPr>
          <p:cNvPicPr>
            <a:picLocks noChangeAspect="1"/>
          </p:cNvPicPr>
          <p:nvPr/>
        </p:nvPicPr>
        <p:blipFill rotWithShape="1">
          <a:blip r:embed="rId2" cstate="hqprint">
            <a:extLst>
              <a:ext uri="{BEBA8EAE-BF5A-486C-A8C5-ECC9F3942E4B}">
                <a14:imgProps xmlns:a14="http://schemas.microsoft.com/office/drawing/2010/main">
                  <a14:imgLayer r:embed="rId3">
                    <a14:imgEffect>
                      <a14:backgroundRemoval t="9205" b="90280" l="10000" r="95659">
                        <a14:foregroundMark x1="50341" y1="41016" x2="48091" y2="25184"/>
                        <a14:foregroundMark x1="48091" y1="25184" x2="51614" y2="20324"/>
                        <a14:foregroundMark x1="52477" y1="9205" x2="52477" y2="9205"/>
                        <a14:foregroundMark x1="64955" y1="19661" x2="65659" y2="20324"/>
                        <a14:foregroundMark x1="68023" y1="19219" x2="68023" y2="19219"/>
                        <a14:foregroundMark x1="61250" y1="19588" x2="61250" y2="19588"/>
                        <a14:foregroundMark x1="65364" y1="22901" x2="65023" y2="20619"/>
                        <a14:foregroundMark x1="69295" y1="25405" x2="69295" y2="25405"/>
                        <a14:foregroundMark x1="69659" y1="26215" x2="69773" y2="25847"/>
                        <a14:foregroundMark x1="70023" y1="28277" x2="70023" y2="28277"/>
                        <a14:foregroundMark x1="61909" y1="44035" x2="61523" y2="43373"/>
                        <a14:foregroundMark x1="64250" y1="59352" x2="62568" y2="73049"/>
                        <a14:foregroundMark x1="62568" y1="73049" x2="66091" y2="88365"/>
                        <a14:foregroundMark x1="64818" y1="71208" x2="64682" y2="69956"/>
                        <a14:foregroundMark x1="52750" y1="60383" x2="49523" y2="68189"/>
                        <a14:foregroundMark x1="49523" y1="68189" x2="47545" y2="81075"/>
                        <a14:foregroundMark x1="47545" y1="81075" x2="51250" y2="85714"/>
                        <a14:foregroundMark x1="51250" y1="85714" x2="52364" y2="89985"/>
                        <a14:foregroundMark x1="53068" y1="70619" x2="53000" y2="69809"/>
                        <a14:foregroundMark x1="47455" y1="68041" x2="47864" y2="67820"/>
                        <a14:foregroundMark x1="46955" y1="68262" x2="48023" y2="69809"/>
                        <a14:foregroundMark x1="53136" y1="67673" x2="52136" y2="68262"/>
                        <a14:foregroundMark x1="39682" y1="60898" x2="38409" y2="73417"/>
                        <a14:foregroundMark x1="38409" y1="73417" x2="31386" y2="81222"/>
                        <a14:foregroundMark x1="31909" y1="60236" x2="33341" y2="67084"/>
                        <a14:foregroundMark x1="37000" y1="85788" x2="38250" y2="90427"/>
                        <a14:foregroundMark x1="37841" y1="44624" x2="38682" y2="29602"/>
                        <a14:foregroundMark x1="38682" y1="29602" x2="38091" y2="16716"/>
                        <a14:foregroundMark x1="38091" y1="16716" x2="33955" y2="14801"/>
                        <a14:foregroundMark x1="33955" y1="14801" x2="32341" y2="27172"/>
                        <a14:foregroundMark x1="32341" y1="27172" x2="34182" y2="39691"/>
                        <a14:foregroundMark x1="34182" y1="39691" x2="33386" y2="44698"/>
                        <a14:foregroundMark x1="86809" y1="23343" x2="86659" y2="20987"/>
                        <a14:foregroundMark x1="86936" y1="25331" x2="86809" y2="23343"/>
                        <a14:foregroundMark x1="88159" y1="44551" x2="86936" y2="25331"/>
                        <a14:foregroundMark x1="88841" y1="14286" x2="90318" y2="21355"/>
                        <a14:foregroundMark x1="90545" y1="12813" x2="93091" y2="24374"/>
                        <a14:foregroundMark x1="93030" y1="25626" x2="92364" y2="39249"/>
                        <a14:foregroundMark x1="93091" y1="24374" x2="93030" y2="25626"/>
                        <a14:foregroundMark x1="92364" y1="39249" x2="91227" y2="40280"/>
                        <a14:foregroundMark x1="94560" y1="25626" x2="93977" y2="31296"/>
                        <a14:foregroundMark x1="94886" y1="22459" x2="94560" y2="25626"/>
                        <a14:foregroundMark x1="94432" y1="38292" x2="95659" y2="41311"/>
                        <a14:foregroundMark x1="90568" y1="59573" x2="88955" y2="74521"/>
                        <a14:foregroundMark x1="88955" y1="74521" x2="93409" y2="80854"/>
                        <a14:foregroundMark x1="93409" y1="80854" x2="93773" y2="59352"/>
                        <a14:foregroundMark x1="77295" y1="15758" x2="75659" y2="28866"/>
                        <a14:foregroundMark x1="75659" y1="28866" x2="78136" y2="39323"/>
                        <a14:foregroundMark x1="78738" y1="38508" x2="81727" y2="34462"/>
                        <a14:foregroundMark x1="81727" y1="34462" x2="80545" y2="20324"/>
                        <a14:foregroundMark x1="80545" y1="20324" x2="77545" y2="17378"/>
                        <a14:foregroundMark x1="77473" y1="40869" x2="77659" y2="39838"/>
                        <a14:foregroundMark x1="76955" y1="43741" x2="77473" y2="40869"/>
                        <a14:foregroundMark x1="78045" y1="39175" x2="78068" y2="39912"/>
                        <a14:foregroundMark x1="81886" y1="15317" x2="81386" y2="18189"/>
                        <a14:foregroundMark x1="75455" y1="17158" x2="75136" y2="15685"/>
                        <a14:foregroundMark x1="74659" y1="39838" x2="74705" y2="39985"/>
                        <a14:foregroundMark x1="75205" y1="41311" x2="75205" y2="41090"/>
                        <a14:foregroundMark x1="75705" y1="41016" x2="75705" y2="41016"/>
                        <a14:foregroundMark x1="82250" y1="41311" x2="82250" y2="41311"/>
                        <a14:foregroundMark x1="81091" y1="40943" x2="81091" y2="40943"/>
                        <a14:foregroundMark x1="48023" y1="18999" x2="51614" y2="16789"/>
                        <a14:foregroundMark x1="47136" y1="9205" x2="47205" y2="9205"/>
                        <a14:foregroundMark x1="81389" y1="60670" x2="78159" y2="62150"/>
                        <a14:foregroundMark x1="82659" y1="60088" x2="81943" y2="60416"/>
                        <a14:foregroundMark x1="78159" y1="62150" x2="75500" y2="72165"/>
                        <a14:foregroundMark x1="75500" y1="72165" x2="77273" y2="84683"/>
                        <a14:foregroundMark x1="77273" y1="84683" x2="81318" y2="81591"/>
                        <a14:foregroundMark x1="81318" y1="81591" x2="81659" y2="68778"/>
                        <a14:foregroundMark x1="81659" y1="68778" x2="83159" y2="58100"/>
                        <a14:foregroundMark x1="74977" y1="58100" x2="75500" y2="62150"/>
                        <a14:foregroundMark x1="63205" y1="64728" x2="62136" y2="78498"/>
                        <a14:foregroundMark x1="62136" y1="78498" x2="66091" y2="81517"/>
                        <a14:foregroundMark x1="66091" y1="81517" x2="66500" y2="67231"/>
                        <a14:foregroundMark x1="19841" y1="21281" x2="19750" y2="35862"/>
                        <a14:foregroundMark x1="19750" y1="35862" x2="23705" y2="32106"/>
                        <a14:foregroundMark x1="23705" y1="32106" x2="20659" y2="21281"/>
                        <a14:foregroundMark x1="20659" y1="21281" x2="19545" y2="21723"/>
                        <a14:foregroundMark x1="18409" y1="12297" x2="18364" y2="12297"/>
                        <a14:foregroundMark x1="21250" y1="10898" x2="21182" y2="11635"/>
                        <a14:foregroundMark x1="24023" y1="14359" x2="23614" y2="14580"/>
                        <a14:foregroundMark x1="23705" y1="12150" x2="23705" y2="12224"/>
                        <a14:foregroundMark x1="20955" y1="9647" x2="20432" y2="12518"/>
                        <a14:foregroundMark x1="24295" y1="12297" x2="23727" y2="15979"/>
                        <a14:foregroundMark x1="21705" y1="14728" x2="21705" y2="14728"/>
                        <a14:foregroundMark x1="21932" y1="10604" x2="21932" y2="10604"/>
                        <a14:foregroundMark x1="18182" y1="13844" x2="18182" y2="13844"/>
                        <a14:foregroundMark x1="19614" y1="12813" x2="19614" y2="12813"/>
                        <a14:foregroundMark x1="61477" y1="10677" x2="61477" y2="10677"/>
                        <a14:foregroundMark x1="24364" y1="74448" x2="20705" y2="84536"/>
                        <a14:foregroundMark x1="20705" y1="84536" x2="17886" y2="74890"/>
                        <a14:foregroundMark x1="17886" y1="74890" x2="20750" y2="65243"/>
                        <a14:foregroundMark x1="20750" y1="65243" x2="22864" y2="69440"/>
                        <a14:foregroundMark x1="18818" y1="64507" x2="18023" y2="61782"/>
                        <a14:foregroundMark x1="25023" y1="62150" x2="24295" y2="65979"/>
                        <a14:foregroundMark x1="75136" y1="14507" x2="75136" y2="14507"/>
                        <a14:foregroundMark x1="67795" y1="10457" x2="67818" y2="10457"/>
                        <a14:backgroundMark x1="76523" y1="39323" x2="76205" y2="40280"/>
                        <a14:backgroundMark x1="78409" y1="38071" x2="78271" y2="39103"/>
                        <a14:backgroundMark x1="78455" y1="40869" x2="78455" y2="40869"/>
                        <a14:backgroundMark x1="93886" y1="25626" x2="93886" y2="25626"/>
                        <a14:backgroundMark x1="87591" y1="25331" x2="87591" y2="25331"/>
                        <a14:backgroundMark x1="87864" y1="23343" x2="87864" y2="23343"/>
                        <a14:backgroundMark x1="81500" y1="60162" x2="81500" y2="60162"/>
                        <a14:backgroundMark x1="81818" y1="59794" x2="81227" y2="59867"/>
                        <a14:backgroundMark x1="22159" y1="17378" x2="22159" y2="17378"/>
                        <a14:backgroundMark x1="20273" y1="17894" x2="20273" y2="17894"/>
                      </a14:backgroundRemoval>
                    </a14:imgEffect>
                  </a14:imgLayer>
                </a14:imgProps>
              </a:ext>
              <a:ext uri="{28A0092B-C50C-407E-A947-70E740481C1C}">
                <a14:useLocalDpi xmlns:a14="http://schemas.microsoft.com/office/drawing/2010/main" val="0"/>
              </a:ext>
            </a:extLst>
          </a:blip>
          <a:srcRect l="58155" t="8895" r="29452" b="52762"/>
          <a:stretch/>
        </p:blipFill>
        <p:spPr>
          <a:xfrm>
            <a:off x="11153183" y="5386863"/>
            <a:ext cx="931858" cy="1265468"/>
          </a:xfrm>
          <a:prstGeom prst="rect">
            <a:avLst/>
          </a:prstGeom>
        </p:spPr>
      </p:pic>
      <p:sp>
        <p:nvSpPr>
          <p:cNvPr id="14" name="בועת דיבור: צהוב">
            <a:extLst>
              <a:ext uri="{FF2B5EF4-FFF2-40B4-BE49-F238E27FC236}">
                <a16:creationId xmlns:a16="http://schemas.microsoft.com/office/drawing/2014/main" id="{0A0BE7F2-9C39-B89D-4FA5-050DA9697B21}"/>
              </a:ext>
            </a:extLst>
          </p:cNvPr>
          <p:cNvSpPr/>
          <p:nvPr/>
        </p:nvSpPr>
        <p:spPr>
          <a:xfrm>
            <a:off x="6957622" y="3399270"/>
            <a:ext cx="5588493" cy="1841324"/>
          </a:xfrm>
          <a:prstGeom prst="wedgeEllipseCallout">
            <a:avLst>
              <a:gd name="adj1" fmla="val 27450"/>
              <a:gd name="adj2" fmla="val 72795"/>
            </a:avLst>
          </a:prstGeom>
          <a:solidFill>
            <a:schemeClr val="accent4">
              <a:lumMod val="60000"/>
              <a:lumOff val="40000"/>
              <a:alpha val="5019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אֵילוּ מִסְפָּרִים נִצְבְּעוּ בְּצָהֹב?</a:t>
            </a:r>
          </a:p>
          <a:p>
            <a:pPr algn="ctr"/>
            <a:r>
              <a:rPr lang="he-IL" sz="2800" dirty="0">
                <a:solidFill>
                  <a:schemeClr val="tx1"/>
                </a:solidFill>
              </a:rPr>
              <a:t>בְּכַמָה גָדוֹל כָּל מִסְפָּר מֵהַמִסְפָּר שֶקוֹדֵם לוֹ?</a:t>
            </a:r>
            <a:endParaRPr lang="en-US" sz="2800" dirty="0">
              <a:solidFill>
                <a:schemeClr val="tx1"/>
              </a:solidFill>
            </a:endParaRPr>
          </a:p>
        </p:txBody>
      </p:sp>
    </p:spTree>
    <p:extLst>
      <p:ext uri="{BB962C8B-B14F-4D97-AF65-F5344CB8AC3E}">
        <p14:creationId xmlns:p14="http://schemas.microsoft.com/office/powerpoint/2010/main" val="544807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4" nodeType="withEffect">
                                  <p:stCondLst>
                                    <p:cond delay="0"/>
                                  </p:stCondLst>
                                  <p:childTnLst>
                                    <p:set>
                                      <p:cBhvr>
                                        <p:cTn id="6" dur="1" fill="hold">
                                          <p:stCondLst>
                                            <p:cond delay="0"/>
                                          </p:stCondLst>
                                        </p:cTn>
                                        <p:tgtEl>
                                          <p:spTgt spid="8"/>
                                        </p:tgtEl>
                                        <p:attrNameLst>
                                          <p:attrName>style.visibility</p:attrName>
                                        </p:attrNameLst>
                                      </p:cBhvr>
                                      <p:to>
                                        <p:strVal val="hidden"/>
                                      </p:to>
                                    </p:set>
                                  </p:childTnLst>
                                </p:cTn>
                              </p:par>
                              <p:par>
                                <p:cTn id="7" presetID="1" presetClass="exit" presetSubtype="0" fill="hold" grpId="4" nodeType="withEffect">
                                  <p:stCondLst>
                                    <p:cond delay="0"/>
                                  </p:stCondLst>
                                  <p:childTnLst>
                                    <p:set>
                                      <p:cBhvr>
                                        <p:cTn id="8" dur="1" fill="hold">
                                          <p:stCondLst>
                                            <p:cond delay="0"/>
                                          </p:stCondLst>
                                        </p:cTn>
                                        <p:tgtEl>
                                          <p:spTgt spid="7"/>
                                        </p:tgtEl>
                                        <p:attrNameLst>
                                          <p:attrName>style.visibility</p:attrName>
                                        </p:attrNameLst>
                                      </p:cBhvr>
                                      <p:to>
                                        <p:strVal val="hidden"/>
                                      </p:to>
                                    </p:set>
                                  </p:childTnLst>
                                </p:cTn>
                              </p:par>
                              <p:par>
                                <p:cTn id="9" presetID="1" presetClass="exit" presetSubtype="0" fill="hold" grpId="4" nodeType="withEffect">
                                  <p:stCondLst>
                                    <p:cond delay="0"/>
                                  </p:stCondLst>
                                  <p:childTnLst>
                                    <p:set>
                                      <p:cBhvr>
                                        <p:cTn id="10" dur="1" fill="hold">
                                          <p:stCondLst>
                                            <p:cond delay="0"/>
                                          </p:stCondLst>
                                        </p:cTn>
                                        <p:tgtEl>
                                          <p:spTgt spid="13"/>
                                        </p:tgtEl>
                                        <p:attrNameLst>
                                          <p:attrName>style.visibility</p:attrName>
                                        </p:attrNameLst>
                                      </p:cBhvr>
                                      <p:to>
                                        <p:strVal val="hidden"/>
                                      </p:to>
                                    </p:set>
                                  </p:childTnLst>
                                </p:cTn>
                              </p:par>
                              <p:par>
                                <p:cTn id="11" presetID="1" presetClass="exit" presetSubtype="0" fill="hold" grpId="4" nodeType="withEffect">
                                  <p:stCondLst>
                                    <p:cond delay="0"/>
                                  </p:stCondLst>
                                  <p:childTnLst>
                                    <p:set>
                                      <p:cBhvr>
                                        <p:cTn id="12" dur="1" fill="hold">
                                          <p:stCondLst>
                                            <p:cond delay="0"/>
                                          </p:stCondLst>
                                        </p:cTn>
                                        <p:tgtEl>
                                          <p:spTgt spid="12"/>
                                        </p:tgtEl>
                                        <p:attrNameLst>
                                          <p:attrName>style.visibility</p:attrName>
                                        </p:attrNameLst>
                                      </p:cBhvr>
                                      <p:to>
                                        <p:strVal val="hidden"/>
                                      </p:to>
                                    </p:set>
                                  </p:childTnLst>
                                </p:cTn>
                              </p:par>
                              <p:par>
                                <p:cTn id="13" presetID="1" presetClass="exit" presetSubtype="0" fill="hold" grpId="4" nodeType="withEffect">
                                  <p:stCondLst>
                                    <p:cond delay="0"/>
                                  </p:stCondLst>
                                  <p:childTnLst>
                                    <p:set>
                                      <p:cBhvr>
                                        <p:cTn id="14" dur="1" fill="hold">
                                          <p:stCondLst>
                                            <p:cond delay="0"/>
                                          </p:stCondLst>
                                        </p:cTn>
                                        <p:tgtEl>
                                          <p:spTgt spid="15"/>
                                        </p:tgtEl>
                                        <p:attrNameLst>
                                          <p:attrName>style.visibility</p:attrName>
                                        </p:attrNameLst>
                                      </p:cBhvr>
                                      <p:to>
                                        <p:strVal val="hidden"/>
                                      </p:to>
                                    </p:set>
                                  </p:childTnLst>
                                </p:cTn>
                              </p:par>
                              <p:par>
                                <p:cTn id="15" presetID="1" presetClass="exit" presetSubtype="0" fill="hold" grpId="4" nodeType="withEffect">
                                  <p:stCondLst>
                                    <p:cond delay="0"/>
                                  </p:stCondLst>
                                  <p:childTnLst>
                                    <p:set>
                                      <p:cBhvr>
                                        <p:cTn id="16" dur="1" fill="hold">
                                          <p:stCondLst>
                                            <p:cond delay="0"/>
                                          </p:stCondLst>
                                        </p:cTn>
                                        <p:tgtEl>
                                          <p:spTgt spid="16"/>
                                        </p:tgtEl>
                                        <p:attrNameLst>
                                          <p:attrName>style.visibility</p:attrName>
                                        </p:attrNameLst>
                                      </p:cBhvr>
                                      <p:to>
                                        <p:strVal val="hidden"/>
                                      </p:to>
                                    </p:set>
                                  </p:childTnLst>
                                </p:cTn>
                              </p:par>
                              <p:par>
                                <p:cTn id="17" presetID="1" presetClass="exit" presetSubtype="0" fill="hold" grpId="4" nodeType="withEffect">
                                  <p:stCondLst>
                                    <p:cond delay="0"/>
                                  </p:stCondLst>
                                  <p:childTnLst>
                                    <p:set>
                                      <p:cBhvr>
                                        <p:cTn id="18" dur="1" fill="hold">
                                          <p:stCondLst>
                                            <p:cond delay="0"/>
                                          </p:stCondLst>
                                        </p:cTn>
                                        <p:tgtEl>
                                          <p:spTgt spid="17"/>
                                        </p:tgtEl>
                                        <p:attrNameLst>
                                          <p:attrName>style.visibility</p:attrName>
                                        </p:attrNameLst>
                                      </p:cBhvr>
                                      <p:to>
                                        <p:strVal val="hidden"/>
                                      </p:to>
                                    </p:set>
                                  </p:childTnLst>
                                </p:cTn>
                              </p:par>
                              <p:par>
                                <p:cTn id="19" presetID="1" presetClass="exit" presetSubtype="0" fill="hold" grpId="4" nodeType="withEffect">
                                  <p:stCondLst>
                                    <p:cond delay="0"/>
                                  </p:stCondLst>
                                  <p:childTnLst>
                                    <p:set>
                                      <p:cBhvr>
                                        <p:cTn id="20" dur="1" fill="hold">
                                          <p:stCondLst>
                                            <p:cond delay="0"/>
                                          </p:stCondLst>
                                        </p:cTn>
                                        <p:tgtEl>
                                          <p:spTgt spid="18"/>
                                        </p:tgtEl>
                                        <p:attrNameLst>
                                          <p:attrName>style.visibility</p:attrName>
                                        </p:attrNameLst>
                                      </p:cBhvr>
                                      <p:to>
                                        <p:strVal val="hidden"/>
                                      </p:to>
                                    </p:set>
                                  </p:childTnLst>
                                </p:cTn>
                              </p:par>
                              <p:par>
                                <p:cTn id="21" presetID="1" presetClass="exit" presetSubtype="0" fill="hold" grpId="1" nodeType="withEffect">
                                  <p:stCondLst>
                                    <p:cond delay="0"/>
                                  </p:stCondLst>
                                  <p:childTnLst>
                                    <p:set>
                                      <p:cBhvr>
                                        <p:cTn id="22" dur="1" fill="hold">
                                          <p:stCondLst>
                                            <p:cond delay="0"/>
                                          </p:stCondLst>
                                        </p:cTn>
                                        <p:tgtEl>
                                          <p:spTgt spid="4"/>
                                        </p:tgtEl>
                                        <p:attrNameLst>
                                          <p:attrName>style.visibility</p:attrName>
                                        </p:attrNameLst>
                                      </p:cBhvr>
                                      <p:to>
                                        <p:strVal val="hidden"/>
                                      </p:to>
                                    </p:set>
                                  </p:childTnLst>
                                </p:cTn>
                              </p:par>
                              <p:par>
                                <p:cTn id="23" presetID="1" presetClass="exit" presetSubtype="0" fill="hold" grpId="1" nodeType="withEffect">
                                  <p:stCondLst>
                                    <p:cond delay="0"/>
                                  </p:stCondLst>
                                  <p:childTnLst>
                                    <p:set>
                                      <p:cBhvr>
                                        <p:cTn id="24" dur="1" fill="hold">
                                          <p:stCondLst>
                                            <p:cond delay="0"/>
                                          </p:stCondLst>
                                        </p:cTn>
                                        <p:tgtEl>
                                          <p:spTgt spid="10"/>
                                        </p:tgtEl>
                                        <p:attrNameLst>
                                          <p:attrName>style.visibility</p:attrName>
                                        </p:attrNameLst>
                                      </p:cBhvr>
                                      <p:to>
                                        <p:strVal val="hidden"/>
                                      </p:to>
                                    </p:set>
                                  </p:childTnLst>
                                </p:cTn>
                              </p:par>
                              <p:par>
                                <p:cTn id="25" presetID="1" presetClass="exit" presetSubtype="0" fill="hold" grpId="4" nodeType="withEffect">
                                  <p:stCondLst>
                                    <p:cond delay="0"/>
                                  </p:stCondLst>
                                  <p:childTnLst>
                                    <p:set>
                                      <p:cBhvr>
                                        <p:cTn id="26" dur="1" fill="hold">
                                          <p:stCondLst>
                                            <p:cond delay="0"/>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7" restart="whenNotActive" fill="hold" evtFilter="cancelBubble" nodeType="interactiveSeq">
                <p:stCondLst>
                  <p:cond evt="onClick" delay="0">
                    <p:tgtEl>
                      <p:spTgt spid="5"/>
                    </p:tgtEl>
                  </p:cond>
                </p:stCondLst>
                <p:endSync evt="end" delay="0">
                  <p:rtn val="all"/>
                </p:endSync>
                <p:childTnLst>
                  <p:par>
                    <p:cTn id="28" fill="hold">
                      <p:stCondLst>
                        <p:cond delay="0"/>
                      </p:stCondLst>
                      <p:childTnLst>
                        <p:par>
                          <p:cTn id="29" fill="hold">
                            <p:stCondLst>
                              <p:cond delay="0"/>
                            </p:stCondLst>
                            <p:childTnLst>
                              <p:par>
                                <p:cTn id="30" presetID="22" presetClass="entr" presetSubtype="8"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wipe(left)">
                                      <p:cBhvr>
                                        <p:cTn id="32" dur="500"/>
                                        <p:tgtEl>
                                          <p:spTgt spid="8"/>
                                        </p:tgtEl>
                                      </p:cBhvr>
                                    </p:animEffect>
                                  </p:childTnLst>
                                </p:cTn>
                              </p:par>
                              <p:par>
                                <p:cTn id="33" presetID="1" presetClass="exit" presetSubtype="0" fill="hold" grpId="3" nodeType="withEffect">
                                  <p:stCondLst>
                                    <p:cond delay="0"/>
                                  </p:stCondLst>
                                  <p:childTnLst>
                                    <p:set>
                                      <p:cBhvr>
                                        <p:cTn id="34" dur="1" fill="hold">
                                          <p:stCondLst>
                                            <p:cond delay="0"/>
                                          </p:stCondLst>
                                        </p:cTn>
                                        <p:tgtEl>
                                          <p:spTgt spid="14"/>
                                        </p:tgtEl>
                                        <p:attrNameLst>
                                          <p:attrName>style.visibility</p:attrName>
                                        </p:attrNameLst>
                                      </p:cBhvr>
                                      <p:to>
                                        <p:strVal val="hidden"/>
                                      </p:to>
                                    </p:set>
                                  </p:childTnLst>
                                </p:cTn>
                              </p:par>
                              <p:par>
                                <p:cTn id="35" presetID="1" presetClass="entr" presetSubtype="0" fill="hold" grpId="0" nodeType="withEffect">
                                  <p:stCondLst>
                                    <p:cond delay="0"/>
                                  </p:stCondLst>
                                  <p:childTnLst>
                                    <p:set>
                                      <p:cBhvr>
                                        <p:cTn id="36" dur="1" fill="hold">
                                          <p:stCondLst>
                                            <p:cond delay="0"/>
                                          </p:stCondLst>
                                        </p:cTn>
                                        <p:tgtEl>
                                          <p:spTgt spid="7"/>
                                        </p:tgtEl>
                                        <p:attrNameLst>
                                          <p:attrName>style.visibility</p:attrName>
                                        </p:attrNameLst>
                                      </p:cBhvr>
                                      <p:to>
                                        <p:strVal val="visible"/>
                                      </p:to>
                                    </p:set>
                                  </p:childTnLst>
                                </p:cTn>
                              </p:par>
                              <p:par>
                                <p:cTn id="37" presetID="1" presetClass="exit" presetSubtype="0" fill="hold" grpId="3" nodeType="withEffect">
                                  <p:stCondLst>
                                    <p:cond delay="0"/>
                                  </p:stCondLst>
                                  <p:childTnLst>
                                    <p:set>
                                      <p:cBhvr>
                                        <p:cTn id="38" dur="1" fill="hold">
                                          <p:stCondLst>
                                            <p:cond delay="0"/>
                                          </p:stCondLst>
                                        </p:cTn>
                                        <p:tgtEl>
                                          <p:spTgt spid="13"/>
                                        </p:tgtEl>
                                        <p:attrNameLst>
                                          <p:attrName>style.visibility</p:attrName>
                                        </p:attrNameLst>
                                      </p:cBhvr>
                                      <p:to>
                                        <p:strVal val="hidden"/>
                                      </p:to>
                                    </p:set>
                                  </p:childTnLst>
                                </p:cTn>
                              </p:par>
                              <p:par>
                                <p:cTn id="39" presetID="1" presetClass="exit" presetSubtype="0" fill="hold" grpId="2" nodeType="withEffect">
                                  <p:stCondLst>
                                    <p:cond delay="0"/>
                                  </p:stCondLst>
                                  <p:childTnLst>
                                    <p:set>
                                      <p:cBhvr>
                                        <p:cTn id="40" dur="1" fill="hold">
                                          <p:stCondLst>
                                            <p:cond delay="0"/>
                                          </p:stCondLst>
                                        </p:cTn>
                                        <p:tgtEl>
                                          <p:spTgt spid="18"/>
                                        </p:tgtEl>
                                        <p:attrNameLst>
                                          <p:attrName>style.visibility</p:attrName>
                                        </p:attrNameLst>
                                      </p:cBhvr>
                                      <p:to>
                                        <p:strVal val="hidden"/>
                                      </p:to>
                                    </p:set>
                                  </p:childTnLst>
                                </p:cTn>
                              </p:par>
                              <p:par>
                                <p:cTn id="41" presetID="1" presetClass="exit" presetSubtype="0" fill="hold" grpId="3" nodeType="withEffect">
                                  <p:stCondLst>
                                    <p:cond delay="0"/>
                                  </p:stCondLst>
                                  <p:childTnLst>
                                    <p:set>
                                      <p:cBhvr>
                                        <p:cTn id="42" dur="1" fill="hold">
                                          <p:stCondLst>
                                            <p:cond delay="0"/>
                                          </p:stCondLst>
                                        </p:cTn>
                                        <p:tgtEl>
                                          <p:spTgt spid="12"/>
                                        </p:tgtEl>
                                        <p:attrNameLst>
                                          <p:attrName>style.visibility</p:attrName>
                                        </p:attrNameLst>
                                      </p:cBhvr>
                                      <p:to>
                                        <p:strVal val="hidden"/>
                                      </p:to>
                                    </p:set>
                                  </p:childTnLst>
                                </p:cTn>
                              </p:par>
                              <p:par>
                                <p:cTn id="43" presetID="1" presetClass="exit" presetSubtype="0" fill="hold" grpId="2" nodeType="withEffect">
                                  <p:stCondLst>
                                    <p:cond delay="0"/>
                                  </p:stCondLst>
                                  <p:childTnLst>
                                    <p:set>
                                      <p:cBhvr>
                                        <p:cTn id="44" dur="1" fill="hold">
                                          <p:stCondLst>
                                            <p:cond delay="0"/>
                                          </p:stCondLst>
                                        </p:cTn>
                                        <p:tgtEl>
                                          <p:spTgt spid="17"/>
                                        </p:tgtEl>
                                        <p:attrNameLst>
                                          <p:attrName>style.visibility</p:attrName>
                                        </p:attrNameLst>
                                      </p:cBhvr>
                                      <p:to>
                                        <p:strVal val="hidden"/>
                                      </p:to>
                                    </p:set>
                                  </p:childTnLst>
                                </p:cTn>
                              </p:par>
                              <p:par>
                                <p:cTn id="45" presetID="1" presetClass="exit" presetSubtype="0" fill="hold" grpId="2" nodeType="withEffect">
                                  <p:stCondLst>
                                    <p:cond delay="0"/>
                                  </p:stCondLst>
                                  <p:childTnLst>
                                    <p:set>
                                      <p:cBhvr>
                                        <p:cTn id="46" dur="1" fill="hold">
                                          <p:stCondLst>
                                            <p:cond delay="0"/>
                                          </p:stCondLst>
                                        </p:cTn>
                                        <p:tgtEl>
                                          <p:spTgt spid="15"/>
                                        </p:tgtEl>
                                        <p:attrNameLst>
                                          <p:attrName>style.visibility</p:attrName>
                                        </p:attrNameLst>
                                      </p:cBhvr>
                                      <p:to>
                                        <p:strVal val="hidden"/>
                                      </p:to>
                                    </p:set>
                                  </p:childTnLst>
                                </p:cTn>
                              </p:par>
                              <p:par>
                                <p:cTn id="47" presetID="1" presetClass="exit" presetSubtype="0" fill="hold" grpId="2" nodeType="withEffect">
                                  <p:stCondLst>
                                    <p:cond delay="0"/>
                                  </p:stCondLst>
                                  <p:childTnLst>
                                    <p:set>
                                      <p:cBhvr>
                                        <p:cTn id="48" dur="1" fill="hold">
                                          <p:stCondLst>
                                            <p:cond delay="0"/>
                                          </p:stCondLst>
                                        </p:cTn>
                                        <p:tgtEl>
                                          <p:spTgt spid="16"/>
                                        </p:tgtEl>
                                        <p:attrNameLst>
                                          <p:attrName>style.visibility</p:attrName>
                                        </p:attrNameLst>
                                      </p:cBhvr>
                                      <p:to>
                                        <p:strVal val="hidden"/>
                                      </p:to>
                                    </p:set>
                                  </p:childTnLst>
                                </p:cTn>
                              </p:par>
                              <p:par>
                                <p:cTn id="49" presetID="1" presetClass="exit" presetSubtype="0" fill="hold" grpId="2" nodeType="withEffect">
                                  <p:stCondLst>
                                    <p:cond delay="0"/>
                                  </p:stCondLst>
                                  <p:childTnLst>
                                    <p:set>
                                      <p:cBhvr>
                                        <p:cTn id="50" dur="1" fill="hold">
                                          <p:stCondLst>
                                            <p:cond delay="0"/>
                                          </p:stCondLst>
                                        </p:cTn>
                                        <p:tgtEl>
                                          <p:spTgt spid="4"/>
                                        </p:tgtEl>
                                        <p:attrNameLst>
                                          <p:attrName>style.visibility</p:attrName>
                                        </p:attrNameLst>
                                      </p:cBhvr>
                                      <p:to>
                                        <p:strVal val="hidden"/>
                                      </p:to>
                                    </p:set>
                                  </p:childTnLst>
                                </p:cTn>
                              </p:par>
                              <p:par>
                                <p:cTn id="51" presetID="1" presetClass="exit" presetSubtype="0" fill="hold" grpId="2" nodeType="withEffect">
                                  <p:stCondLst>
                                    <p:cond delay="0"/>
                                  </p:stCondLst>
                                  <p:childTnLst>
                                    <p:set>
                                      <p:cBhvr>
                                        <p:cTn id="52" dur="1" fill="hold">
                                          <p:stCondLst>
                                            <p:cond delay="0"/>
                                          </p:stCondLst>
                                        </p:cTn>
                                        <p:tgtEl>
                                          <p:spTgt spid="10"/>
                                        </p:tgtEl>
                                        <p:attrNameLst>
                                          <p:attrName>style.visibility</p:attrName>
                                        </p:attrNameLst>
                                      </p:cBhvr>
                                      <p:to>
                                        <p:strVal val="hidden"/>
                                      </p:to>
                                    </p:set>
                                  </p:childTnLst>
                                </p:cTn>
                              </p:par>
                            </p:childTnLst>
                          </p:cTn>
                        </p:par>
                      </p:childTnLst>
                    </p:cTn>
                  </p:par>
                </p:childTnLst>
              </p:cTn>
              <p:nextCondLst>
                <p:cond evt="onClick" delay="0">
                  <p:tgtEl>
                    <p:spTgt spid="5"/>
                  </p:tgtEl>
                </p:cond>
              </p:nextCondLst>
            </p:seq>
            <p:seq concurrent="1" nextAc="seek">
              <p:cTn id="53" restart="whenNotActive" fill="hold" evtFilter="cancelBubble" nodeType="interactiveSeq">
                <p:stCondLst>
                  <p:cond evt="onClick" delay="0">
                    <p:tgtEl>
                      <p:spTgt spid="2"/>
                    </p:tgtEl>
                  </p:cond>
                </p:stCondLst>
                <p:endSync evt="end" delay="0">
                  <p:rtn val="all"/>
                </p:endSync>
                <p:childTnLst>
                  <p:par>
                    <p:cTn id="54" fill="hold">
                      <p:stCondLst>
                        <p:cond delay="0"/>
                      </p:stCondLst>
                      <p:childTnLst>
                        <p:par>
                          <p:cTn id="55" fill="hold">
                            <p:stCondLst>
                              <p:cond delay="0"/>
                            </p:stCondLst>
                            <p:childTnLst>
                              <p:par>
                                <p:cTn id="56" presetID="1" presetClass="exit" presetSubtype="0" fill="hold" grpId="2" nodeType="withEffect">
                                  <p:stCondLst>
                                    <p:cond delay="0"/>
                                  </p:stCondLst>
                                  <p:childTnLst>
                                    <p:set>
                                      <p:cBhvr>
                                        <p:cTn id="57" dur="1" fill="hold">
                                          <p:stCondLst>
                                            <p:cond delay="0"/>
                                          </p:stCondLst>
                                        </p:cTn>
                                        <p:tgtEl>
                                          <p:spTgt spid="8"/>
                                        </p:tgtEl>
                                        <p:attrNameLst>
                                          <p:attrName>style.visibility</p:attrName>
                                        </p:attrNameLst>
                                      </p:cBhvr>
                                      <p:to>
                                        <p:strVal val="hidden"/>
                                      </p:to>
                                    </p:set>
                                  </p:childTnLst>
                                </p:cTn>
                              </p:par>
                              <p:par>
                                <p:cTn id="58" presetID="1" presetClass="exit" presetSubtype="0" fill="hold" grpId="1" nodeType="withEffect">
                                  <p:stCondLst>
                                    <p:cond delay="0"/>
                                  </p:stCondLst>
                                  <p:childTnLst>
                                    <p:set>
                                      <p:cBhvr>
                                        <p:cTn id="59" dur="1" fill="hold">
                                          <p:stCondLst>
                                            <p:cond delay="0"/>
                                          </p:stCondLst>
                                        </p:cTn>
                                        <p:tgtEl>
                                          <p:spTgt spid="14"/>
                                        </p:tgtEl>
                                        <p:attrNameLst>
                                          <p:attrName>style.visibility</p:attrName>
                                        </p:attrNameLst>
                                      </p:cBhvr>
                                      <p:to>
                                        <p:strVal val="hidden"/>
                                      </p:to>
                                    </p:set>
                                  </p:childTnLst>
                                </p:cTn>
                              </p:par>
                              <p:par>
                                <p:cTn id="60" presetID="1" presetClass="exit" presetSubtype="0" fill="hold" grpId="2" nodeType="withEffect">
                                  <p:stCondLst>
                                    <p:cond delay="0"/>
                                  </p:stCondLst>
                                  <p:childTnLst>
                                    <p:set>
                                      <p:cBhvr>
                                        <p:cTn id="61" dur="1" fill="hold">
                                          <p:stCondLst>
                                            <p:cond delay="0"/>
                                          </p:stCondLst>
                                        </p:cTn>
                                        <p:tgtEl>
                                          <p:spTgt spid="7"/>
                                        </p:tgtEl>
                                        <p:attrNameLst>
                                          <p:attrName>style.visibility</p:attrName>
                                        </p:attrNameLst>
                                      </p:cBhvr>
                                      <p:to>
                                        <p:strVal val="hidden"/>
                                      </p:to>
                                    </p:set>
                                  </p:childTnLst>
                                </p:cTn>
                              </p:par>
                              <p:par>
                                <p:cTn id="62" presetID="1" presetClass="exit" presetSubtype="0" fill="hold" grpId="1" nodeType="withEffect">
                                  <p:stCondLst>
                                    <p:cond delay="0"/>
                                  </p:stCondLst>
                                  <p:childTnLst>
                                    <p:set>
                                      <p:cBhvr>
                                        <p:cTn id="63" dur="1" fill="hold">
                                          <p:stCondLst>
                                            <p:cond delay="0"/>
                                          </p:stCondLst>
                                        </p:cTn>
                                        <p:tgtEl>
                                          <p:spTgt spid="13"/>
                                        </p:tgtEl>
                                        <p:attrNameLst>
                                          <p:attrName>style.visibility</p:attrName>
                                        </p:attrNameLst>
                                      </p:cBhvr>
                                      <p:to>
                                        <p:strVal val="hidden"/>
                                      </p:to>
                                    </p:set>
                                  </p:childTnLst>
                                </p:cTn>
                              </p:par>
                              <p:par>
                                <p:cTn id="64" presetID="1" presetClass="exit" presetSubtype="0" fill="hold" grpId="1" nodeType="withEffect">
                                  <p:stCondLst>
                                    <p:cond delay="0"/>
                                  </p:stCondLst>
                                  <p:childTnLst>
                                    <p:set>
                                      <p:cBhvr>
                                        <p:cTn id="65" dur="1" fill="hold">
                                          <p:stCondLst>
                                            <p:cond delay="0"/>
                                          </p:stCondLst>
                                        </p:cTn>
                                        <p:tgtEl>
                                          <p:spTgt spid="12"/>
                                        </p:tgtEl>
                                        <p:attrNameLst>
                                          <p:attrName>style.visibility</p:attrName>
                                        </p:attrNameLst>
                                      </p:cBhvr>
                                      <p:to>
                                        <p:strVal val="hidden"/>
                                      </p:to>
                                    </p:set>
                                  </p:childTnLst>
                                </p:cTn>
                              </p:par>
                              <p:par>
                                <p:cTn id="66" presetID="1" presetClass="exit" presetSubtype="0" fill="hold" grpId="1" nodeType="withEffect">
                                  <p:stCondLst>
                                    <p:cond delay="0"/>
                                  </p:stCondLst>
                                  <p:childTnLst>
                                    <p:set>
                                      <p:cBhvr>
                                        <p:cTn id="67" dur="1" fill="hold">
                                          <p:stCondLst>
                                            <p:cond delay="0"/>
                                          </p:stCondLst>
                                        </p:cTn>
                                        <p:tgtEl>
                                          <p:spTgt spid="15"/>
                                        </p:tgtEl>
                                        <p:attrNameLst>
                                          <p:attrName>style.visibility</p:attrName>
                                        </p:attrNameLst>
                                      </p:cBhvr>
                                      <p:to>
                                        <p:strVal val="hidden"/>
                                      </p:to>
                                    </p:set>
                                  </p:childTnLst>
                                </p:cTn>
                              </p:par>
                              <p:par>
                                <p:cTn id="68" presetID="1" presetClass="exit" presetSubtype="0" fill="hold" grpId="1" nodeType="withEffect">
                                  <p:stCondLst>
                                    <p:cond delay="0"/>
                                  </p:stCondLst>
                                  <p:childTnLst>
                                    <p:set>
                                      <p:cBhvr>
                                        <p:cTn id="69" dur="1" fill="hold">
                                          <p:stCondLst>
                                            <p:cond delay="0"/>
                                          </p:stCondLst>
                                        </p:cTn>
                                        <p:tgtEl>
                                          <p:spTgt spid="16"/>
                                        </p:tgtEl>
                                        <p:attrNameLst>
                                          <p:attrName>style.visibility</p:attrName>
                                        </p:attrNameLst>
                                      </p:cBhvr>
                                      <p:to>
                                        <p:strVal val="hidden"/>
                                      </p:to>
                                    </p:set>
                                  </p:childTnLst>
                                </p:cTn>
                              </p:par>
                              <p:par>
                                <p:cTn id="70" presetID="22" presetClass="entr" presetSubtype="1" fill="hold" grpId="0" nodeType="withEffect">
                                  <p:stCondLst>
                                    <p:cond delay="0"/>
                                  </p:stCondLst>
                                  <p:childTnLst>
                                    <p:set>
                                      <p:cBhvr>
                                        <p:cTn id="71" dur="1" fill="hold">
                                          <p:stCondLst>
                                            <p:cond delay="0"/>
                                          </p:stCondLst>
                                        </p:cTn>
                                        <p:tgtEl>
                                          <p:spTgt spid="17"/>
                                        </p:tgtEl>
                                        <p:attrNameLst>
                                          <p:attrName>style.visibility</p:attrName>
                                        </p:attrNameLst>
                                      </p:cBhvr>
                                      <p:to>
                                        <p:strVal val="visible"/>
                                      </p:to>
                                    </p:set>
                                    <p:animEffect transition="in" filter="wipe(up)">
                                      <p:cBhvr>
                                        <p:cTn id="72" dur="500"/>
                                        <p:tgtEl>
                                          <p:spTgt spid="17"/>
                                        </p:tgtEl>
                                      </p:cBhvr>
                                    </p:animEffect>
                                  </p:childTnLst>
                                </p:cTn>
                              </p:par>
                              <p:par>
                                <p:cTn id="73" presetID="1" presetClass="entr" presetSubtype="0" fill="hold" grpId="0" nodeType="withEffect">
                                  <p:stCondLst>
                                    <p:cond delay="0"/>
                                  </p:stCondLst>
                                  <p:childTnLst>
                                    <p:set>
                                      <p:cBhvr>
                                        <p:cTn id="74" dur="1" fill="hold">
                                          <p:stCondLst>
                                            <p:cond delay="0"/>
                                          </p:stCondLst>
                                        </p:cTn>
                                        <p:tgtEl>
                                          <p:spTgt spid="18"/>
                                        </p:tgtEl>
                                        <p:attrNameLst>
                                          <p:attrName>style.visibility</p:attrName>
                                        </p:attrNameLst>
                                      </p:cBhvr>
                                      <p:to>
                                        <p:strVal val="visible"/>
                                      </p:to>
                                    </p:set>
                                  </p:childTnLst>
                                </p:cTn>
                              </p:par>
                              <p:par>
                                <p:cTn id="75" presetID="1" presetClass="exit" presetSubtype="0" fill="hold" grpId="4" nodeType="withEffect">
                                  <p:stCondLst>
                                    <p:cond delay="0"/>
                                  </p:stCondLst>
                                  <p:childTnLst>
                                    <p:set>
                                      <p:cBhvr>
                                        <p:cTn id="76" dur="1" fill="hold">
                                          <p:stCondLst>
                                            <p:cond delay="0"/>
                                          </p:stCondLst>
                                        </p:cTn>
                                        <p:tgtEl>
                                          <p:spTgt spid="4"/>
                                        </p:tgtEl>
                                        <p:attrNameLst>
                                          <p:attrName>style.visibility</p:attrName>
                                        </p:attrNameLst>
                                      </p:cBhvr>
                                      <p:to>
                                        <p:strVal val="hidden"/>
                                      </p:to>
                                    </p:set>
                                  </p:childTnLst>
                                </p:cTn>
                              </p:par>
                              <p:par>
                                <p:cTn id="77" presetID="1" presetClass="exit" presetSubtype="0" fill="hold" grpId="3" nodeType="withEffect">
                                  <p:stCondLst>
                                    <p:cond delay="0"/>
                                  </p:stCondLst>
                                  <p:childTnLst>
                                    <p:set>
                                      <p:cBhvr>
                                        <p:cTn id="78" dur="1" fill="hold">
                                          <p:stCondLst>
                                            <p:cond delay="0"/>
                                          </p:stCondLst>
                                        </p:cTn>
                                        <p:tgtEl>
                                          <p:spTgt spid="10"/>
                                        </p:tgtEl>
                                        <p:attrNameLst>
                                          <p:attrName>style.visibility</p:attrName>
                                        </p:attrNameLst>
                                      </p:cBhvr>
                                      <p:to>
                                        <p:strVal val="hidden"/>
                                      </p:to>
                                    </p:set>
                                  </p:childTnLst>
                                </p:cTn>
                              </p:par>
                            </p:childTnLst>
                          </p:cTn>
                        </p:par>
                      </p:childTnLst>
                    </p:cTn>
                  </p:par>
                </p:childTnLst>
              </p:cTn>
              <p:nextCondLst>
                <p:cond evt="onClick" delay="0">
                  <p:tgtEl>
                    <p:spTgt spid="2"/>
                  </p:tgtEl>
                </p:cond>
              </p:nextCondLst>
            </p:seq>
            <p:seq concurrent="1" nextAc="seek">
              <p:cTn id="79" restart="whenNotActive" fill="hold" evtFilter="cancelBubble" nodeType="interactiveSeq">
                <p:stCondLst>
                  <p:cond evt="onClick" delay="0">
                    <p:tgtEl>
                      <p:spTgt spid="3"/>
                    </p:tgtEl>
                  </p:cond>
                </p:stCondLst>
                <p:endSync evt="end" delay="0">
                  <p:rtn val="all"/>
                </p:endSync>
                <p:childTnLst>
                  <p:par>
                    <p:cTn id="80" fill="hold">
                      <p:stCondLst>
                        <p:cond delay="0"/>
                      </p:stCondLst>
                      <p:childTnLst>
                        <p:par>
                          <p:cTn id="81" fill="hold">
                            <p:stCondLst>
                              <p:cond delay="0"/>
                            </p:stCondLst>
                            <p:childTnLst>
                              <p:par>
                                <p:cTn id="82" presetID="22" presetClass="entr" presetSubtype="1" fill="hold" grpId="0" nodeType="withEffect">
                                  <p:stCondLst>
                                    <p:cond delay="0"/>
                                  </p:stCondLst>
                                  <p:childTnLst>
                                    <p:set>
                                      <p:cBhvr>
                                        <p:cTn id="83" dur="1" fill="hold">
                                          <p:stCondLst>
                                            <p:cond delay="0"/>
                                          </p:stCondLst>
                                        </p:cTn>
                                        <p:tgtEl>
                                          <p:spTgt spid="15"/>
                                        </p:tgtEl>
                                        <p:attrNameLst>
                                          <p:attrName>style.visibility</p:attrName>
                                        </p:attrNameLst>
                                      </p:cBhvr>
                                      <p:to>
                                        <p:strVal val="visible"/>
                                      </p:to>
                                    </p:set>
                                    <p:animEffect transition="in" filter="wipe(up)">
                                      <p:cBhvr>
                                        <p:cTn id="84" dur="500"/>
                                        <p:tgtEl>
                                          <p:spTgt spid="15"/>
                                        </p:tgtEl>
                                      </p:cBhvr>
                                    </p:animEffect>
                                  </p:childTnLst>
                                </p:cTn>
                              </p:par>
                              <p:par>
                                <p:cTn id="85" presetID="1" presetClass="exit" presetSubtype="0" fill="hold" grpId="2" nodeType="withEffect">
                                  <p:stCondLst>
                                    <p:cond delay="0"/>
                                  </p:stCondLst>
                                  <p:childTnLst>
                                    <p:set>
                                      <p:cBhvr>
                                        <p:cTn id="86" dur="1" fill="hold">
                                          <p:stCondLst>
                                            <p:cond delay="0"/>
                                          </p:stCondLst>
                                        </p:cTn>
                                        <p:tgtEl>
                                          <p:spTgt spid="14"/>
                                        </p:tgtEl>
                                        <p:attrNameLst>
                                          <p:attrName>style.visibility</p:attrName>
                                        </p:attrNameLst>
                                      </p:cBhvr>
                                      <p:to>
                                        <p:strVal val="hidden"/>
                                      </p:to>
                                    </p:set>
                                  </p:childTnLst>
                                </p:cTn>
                              </p:par>
                              <p:par>
                                <p:cTn id="87" presetID="1" presetClass="entr" presetSubtype="0" fill="hold" grpId="0" nodeType="withEffect">
                                  <p:stCondLst>
                                    <p:cond delay="0"/>
                                  </p:stCondLst>
                                  <p:childTnLst>
                                    <p:set>
                                      <p:cBhvr>
                                        <p:cTn id="88" dur="1" fill="hold">
                                          <p:stCondLst>
                                            <p:cond delay="0"/>
                                          </p:stCondLst>
                                        </p:cTn>
                                        <p:tgtEl>
                                          <p:spTgt spid="16"/>
                                        </p:tgtEl>
                                        <p:attrNameLst>
                                          <p:attrName>style.visibility</p:attrName>
                                        </p:attrNameLst>
                                      </p:cBhvr>
                                      <p:to>
                                        <p:strVal val="visible"/>
                                      </p:to>
                                    </p:set>
                                  </p:childTnLst>
                                </p:cTn>
                              </p:par>
                              <p:par>
                                <p:cTn id="89" presetID="1" presetClass="exit" presetSubtype="0" fill="hold" grpId="1" nodeType="withEffect">
                                  <p:stCondLst>
                                    <p:cond delay="0"/>
                                  </p:stCondLst>
                                  <p:childTnLst>
                                    <p:set>
                                      <p:cBhvr>
                                        <p:cTn id="90" dur="1" fill="hold">
                                          <p:stCondLst>
                                            <p:cond delay="0"/>
                                          </p:stCondLst>
                                        </p:cTn>
                                        <p:tgtEl>
                                          <p:spTgt spid="8"/>
                                        </p:tgtEl>
                                        <p:attrNameLst>
                                          <p:attrName>style.visibility</p:attrName>
                                        </p:attrNameLst>
                                      </p:cBhvr>
                                      <p:to>
                                        <p:strVal val="hidden"/>
                                      </p:to>
                                    </p:set>
                                  </p:childTnLst>
                                </p:cTn>
                              </p:par>
                              <p:par>
                                <p:cTn id="91" presetID="1" presetClass="exit" presetSubtype="0" fill="hold" grpId="1" nodeType="withEffect">
                                  <p:stCondLst>
                                    <p:cond delay="0"/>
                                  </p:stCondLst>
                                  <p:childTnLst>
                                    <p:set>
                                      <p:cBhvr>
                                        <p:cTn id="92" dur="1" fill="hold">
                                          <p:stCondLst>
                                            <p:cond delay="0"/>
                                          </p:stCondLst>
                                        </p:cTn>
                                        <p:tgtEl>
                                          <p:spTgt spid="18"/>
                                        </p:tgtEl>
                                        <p:attrNameLst>
                                          <p:attrName>style.visibility</p:attrName>
                                        </p:attrNameLst>
                                      </p:cBhvr>
                                      <p:to>
                                        <p:strVal val="hidden"/>
                                      </p:to>
                                    </p:set>
                                  </p:childTnLst>
                                </p:cTn>
                              </p:par>
                              <p:par>
                                <p:cTn id="93" presetID="1" presetClass="exit" presetSubtype="0" fill="hold" grpId="1" nodeType="withEffect">
                                  <p:stCondLst>
                                    <p:cond delay="0"/>
                                  </p:stCondLst>
                                  <p:childTnLst>
                                    <p:set>
                                      <p:cBhvr>
                                        <p:cTn id="94" dur="1" fill="hold">
                                          <p:stCondLst>
                                            <p:cond delay="0"/>
                                          </p:stCondLst>
                                        </p:cTn>
                                        <p:tgtEl>
                                          <p:spTgt spid="17"/>
                                        </p:tgtEl>
                                        <p:attrNameLst>
                                          <p:attrName>style.visibility</p:attrName>
                                        </p:attrNameLst>
                                      </p:cBhvr>
                                      <p:to>
                                        <p:strVal val="hidden"/>
                                      </p:to>
                                    </p:set>
                                  </p:childTnLst>
                                </p:cTn>
                              </p:par>
                              <p:par>
                                <p:cTn id="95" presetID="1" presetClass="exit" presetSubtype="0" fill="hold" grpId="1" nodeType="withEffect">
                                  <p:stCondLst>
                                    <p:cond delay="0"/>
                                  </p:stCondLst>
                                  <p:childTnLst>
                                    <p:set>
                                      <p:cBhvr>
                                        <p:cTn id="96" dur="1" fill="hold">
                                          <p:stCondLst>
                                            <p:cond delay="0"/>
                                          </p:stCondLst>
                                        </p:cTn>
                                        <p:tgtEl>
                                          <p:spTgt spid="7"/>
                                        </p:tgtEl>
                                        <p:attrNameLst>
                                          <p:attrName>style.visibility</p:attrName>
                                        </p:attrNameLst>
                                      </p:cBhvr>
                                      <p:to>
                                        <p:strVal val="hidden"/>
                                      </p:to>
                                    </p:set>
                                  </p:childTnLst>
                                </p:cTn>
                              </p:par>
                              <p:par>
                                <p:cTn id="97" presetID="1" presetClass="exit" presetSubtype="0" fill="hold" grpId="2" nodeType="withEffect">
                                  <p:stCondLst>
                                    <p:cond delay="0"/>
                                  </p:stCondLst>
                                  <p:childTnLst>
                                    <p:set>
                                      <p:cBhvr>
                                        <p:cTn id="98" dur="1" fill="hold">
                                          <p:stCondLst>
                                            <p:cond delay="0"/>
                                          </p:stCondLst>
                                        </p:cTn>
                                        <p:tgtEl>
                                          <p:spTgt spid="13"/>
                                        </p:tgtEl>
                                        <p:attrNameLst>
                                          <p:attrName>style.visibility</p:attrName>
                                        </p:attrNameLst>
                                      </p:cBhvr>
                                      <p:to>
                                        <p:strVal val="hidden"/>
                                      </p:to>
                                    </p:set>
                                  </p:childTnLst>
                                </p:cTn>
                              </p:par>
                              <p:par>
                                <p:cTn id="99" presetID="1" presetClass="exit" presetSubtype="0" fill="hold" grpId="2" nodeType="withEffect">
                                  <p:stCondLst>
                                    <p:cond delay="0"/>
                                  </p:stCondLst>
                                  <p:childTnLst>
                                    <p:set>
                                      <p:cBhvr>
                                        <p:cTn id="100" dur="1" fill="hold">
                                          <p:stCondLst>
                                            <p:cond delay="0"/>
                                          </p:stCondLst>
                                        </p:cTn>
                                        <p:tgtEl>
                                          <p:spTgt spid="12"/>
                                        </p:tgtEl>
                                        <p:attrNameLst>
                                          <p:attrName>style.visibility</p:attrName>
                                        </p:attrNameLst>
                                      </p:cBhvr>
                                      <p:to>
                                        <p:strVal val="hidden"/>
                                      </p:to>
                                    </p:set>
                                  </p:childTnLst>
                                </p:cTn>
                              </p:par>
                              <p:par>
                                <p:cTn id="101" presetID="1" presetClass="exit" presetSubtype="0" fill="hold" grpId="3" nodeType="withEffect">
                                  <p:stCondLst>
                                    <p:cond delay="0"/>
                                  </p:stCondLst>
                                  <p:childTnLst>
                                    <p:set>
                                      <p:cBhvr>
                                        <p:cTn id="102" dur="1" fill="hold">
                                          <p:stCondLst>
                                            <p:cond delay="0"/>
                                          </p:stCondLst>
                                        </p:cTn>
                                        <p:tgtEl>
                                          <p:spTgt spid="4"/>
                                        </p:tgtEl>
                                        <p:attrNameLst>
                                          <p:attrName>style.visibility</p:attrName>
                                        </p:attrNameLst>
                                      </p:cBhvr>
                                      <p:to>
                                        <p:strVal val="hidden"/>
                                      </p:to>
                                    </p:set>
                                  </p:childTnLst>
                                </p:cTn>
                              </p:par>
                              <p:par>
                                <p:cTn id="103" presetID="1" presetClass="exit" presetSubtype="0" fill="hold" grpId="4" nodeType="withEffect">
                                  <p:stCondLst>
                                    <p:cond delay="0"/>
                                  </p:stCondLst>
                                  <p:childTnLst>
                                    <p:set>
                                      <p:cBhvr>
                                        <p:cTn id="104" dur="1" fill="hold">
                                          <p:stCondLst>
                                            <p:cond delay="0"/>
                                          </p:stCondLst>
                                        </p:cTn>
                                        <p:tgtEl>
                                          <p:spTgt spid="10"/>
                                        </p:tgtEl>
                                        <p:attrNameLst>
                                          <p:attrName>style.visibility</p:attrName>
                                        </p:attrNameLst>
                                      </p:cBhvr>
                                      <p:to>
                                        <p:strVal val="hidden"/>
                                      </p:to>
                                    </p:set>
                                  </p:childTnLst>
                                </p:cTn>
                              </p:par>
                            </p:childTnLst>
                          </p:cTn>
                        </p:par>
                      </p:childTnLst>
                    </p:cTn>
                  </p:par>
                </p:childTnLst>
              </p:cTn>
              <p:nextCondLst>
                <p:cond evt="onClick" delay="0">
                  <p:tgtEl>
                    <p:spTgt spid="3"/>
                  </p:tgtEl>
                </p:cond>
              </p:nextCondLst>
            </p:seq>
            <p:seq concurrent="1" nextAc="seek">
              <p:cTn id="105" restart="whenNotActive" fill="hold" evtFilter="cancelBubble" nodeType="interactiveSeq">
                <p:stCondLst>
                  <p:cond evt="onClick" delay="0">
                    <p:tgtEl>
                      <p:spTgt spid="6"/>
                    </p:tgtEl>
                  </p:cond>
                </p:stCondLst>
                <p:endSync evt="end" delay="0">
                  <p:rtn val="all"/>
                </p:endSync>
                <p:childTnLst>
                  <p:par>
                    <p:cTn id="106" fill="hold">
                      <p:stCondLst>
                        <p:cond delay="0"/>
                      </p:stCondLst>
                      <p:childTnLst>
                        <p:par>
                          <p:cTn id="107" fill="hold">
                            <p:stCondLst>
                              <p:cond delay="0"/>
                            </p:stCondLst>
                            <p:childTnLst>
                              <p:par>
                                <p:cTn id="108" presetID="1" presetClass="exit" presetSubtype="0" fill="hold" grpId="3" nodeType="withEffect">
                                  <p:stCondLst>
                                    <p:cond delay="0"/>
                                  </p:stCondLst>
                                  <p:childTnLst>
                                    <p:set>
                                      <p:cBhvr>
                                        <p:cTn id="109" dur="1" fill="hold">
                                          <p:stCondLst>
                                            <p:cond delay="0"/>
                                          </p:stCondLst>
                                        </p:cTn>
                                        <p:tgtEl>
                                          <p:spTgt spid="16"/>
                                        </p:tgtEl>
                                        <p:attrNameLst>
                                          <p:attrName>style.visibility</p:attrName>
                                        </p:attrNameLst>
                                      </p:cBhvr>
                                      <p:to>
                                        <p:strVal val="hidden"/>
                                      </p:to>
                                    </p:set>
                                  </p:childTnLst>
                                </p:cTn>
                              </p:par>
                              <p:par>
                                <p:cTn id="110" presetID="1" presetClass="exit" presetSubtype="0" fill="hold" grpId="5" nodeType="withEffect">
                                  <p:stCondLst>
                                    <p:cond delay="0"/>
                                  </p:stCondLst>
                                  <p:childTnLst>
                                    <p:set>
                                      <p:cBhvr>
                                        <p:cTn id="111" dur="1" fill="hold">
                                          <p:stCondLst>
                                            <p:cond delay="0"/>
                                          </p:stCondLst>
                                        </p:cTn>
                                        <p:tgtEl>
                                          <p:spTgt spid="14"/>
                                        </p:tgtEl>
                                        <p:attrNameLst>
                                          <p:attrName>style.visibility</p:attrName>
                                        </p:attrNameLst>
                                      </p:cBhvr>
                                      <p:to>
                                        <p:strVal val="hidden"/>
                                      </p:to>
                                    </p:set>
                                  </p:childTnLst>
                                </p:cTn>
                              </p:par>
                              <p:par>
                                <p:cTn id="112" presetID="1" presetClass="exit" presetSubtype="0" fill="hold" grpId="3" nodeType="withEffect">
                                  <p:stCondLst>
                                    <p:cond delay="0"/>
                                  </p:stCondLst>
                                  <p:childTnLst>
                                    <p:set>
                                      <p:cBhvr>
                                        <p:cTn id="113" dur="1" fill="hold">
                                          <p:stCondLst>
                                            <p:cond delay="0"/>
                                          </p:stCondLst>
                                        </p:cTn>
                                        <p:tgtEl>
                                          <p:spTgt spid="17"/>
                                        </p:tgtEl>
                                        <p:attrNameLst>
                                          <p:attrName>style.visibility</p:attrName>
                                        </p:attrNameLst>
                                      </p:cBhvr>
                                      <p:to>
                                        <p:strVal val="hidden"/>
                                      </p:to>
                                    </p:set>
                                  </p:childTnLst>
                                </p:cTn>
                              </p:par>
                              <p:par>
                                <p:cTn id="114" presetID="1" presetClass="exit" presetSubtype="0" fill="hold" grpId="3" nodeType="withEffect">
                                  <p:stCondLst>
                                    <p:cond delay="0"/>
                                  </p:stCondLst>
                                  <p:childTnLst>
                                    <p:set>
                                      <p:cBhvr>
                                        <p:cTn id="115" dur="1" fill="hold">
                                          <p:stCondLst>
                                            <p:cond delay="0"/>
                                          </p:stCondLst>
                                        </p:cTn>
                                        <p:tgtEl>
                                          <p:spTgt spid="15"/>
                                        </p:tgtEl>
                                        <p:attrNameLst>
                                          <p:attrName>style.visibility</p:attrName>
                                        </p:attrNameLst>
                                      </p:cBhvr>
                                      <p:to>
                                        <p:strVal val="hidden"/>
                                      </p:to>
                                    </p:set>
                                  </p:childTnLst>
                                </p:cTn>
                              </p:par>
                              <p:par>
                                <p:cTn id="116" presetID="1" presetClass="exit" presetSubtype="0" fill="hold" grpId="3" nodeType="withEffect">
                                  <p:stCondLst>
                                    <p:cond delay="0"/>
                                  </p:stCondLst>
                                  <p:childTnLst>
                                    <p:set>
                                      <p:cBhvr>
                                        <p:cTn id="117" dur="1" fill="hold">
                                          <p:stCondLst>
                                            <p:cond delay="0"/>
                                          </p:stCondLst>
                                        </p:cTn>
                                        <p:tgtEl>
                                          <p:spTgt spid="18"/>
                                        </p:tgtEl>
                                        <p:attrNameLst>
                                          <p:attrName>style.visibility</p:attrName>
                                        </p:attrNameLst>
                                      </p:cBhvr>
                                      <p:to>
                                        <p:strVal val="hidden"/>
                                      </p:to>
                                    </p:set>
                                  </p:childTnLst>
                                </p:cTn>
                              </p:par>
                              <p:par>
                                <p:cTn id="118" presetID="1" presetClass="exit" presetSubtype="0" fill="hold" grpId="3" nodeType="withEffect">
                                  <p:stCondLst>
                                    <p:cond delay="0"/>
                                  </p:stCondLst>
                                  <p:childTnLst>
                                    <p:set>
                                      <p:cBhvr>
                                        <p:cTn id="119" dur="1" fill="hold">
                                          <p:stCondLst>
                                            <p:cond delay="0"/>
                                          </p:stCondLst>
                                        </p:cTn>
                                        <p:tgtEl>
                                          <p:spTgt spid="8"/>
                                        </p:tgtEl>
                                        <p:attrNameLst>
                                          <p:attrName>style.visibility</p:attrName>
                                        </p:attrNameLst>
                                      </p:cBhvr>
                                      <p:to>
                                        <p:strVal val="hidden"/>
                                      </p:to>
                                    </p:set>
                                  </p:childTnLst>
                                </p:cTn>
                              </p:par>
                              <p:par>
                                <p:cTn id="120" presetID="1" presetClass="exit" presetSubtype="0" fill="hold" grpId="3" nodeType="withEffect">
                                  <p:stCondLst>
                                    <p:cond delay="0"/>
                                  </p:stCondLst>
                                  <p:childTnLst>
                                    <p:set>
                                      <p:cBhvr>
                                        <p:cTn id="121" dur="1" fill="hold">
                                          <p:stCondLst>
                                            <p:cond delay="0"/>
                                          </p:stCondLst>
                                        </p:cTn>
                                        <p:tgtEl>
                                          <p:spTgt spid="7"/>
                                        </p:tgtEl>
                                        <p:attrNameLst>
                                          <p:attrName>style.visibility</p:attrName>
                                        </p:attrNameLst>
                                      </p:cBhvr>
                                      <p:to>
                                        <p:strVal val="hidden"/>
                                      </p:to>
                                    </p:set>
                                  </p:childTnLst>
                                </p:cTn>
                              </p:par>
                              <p:par>
                                <p:cTn id="122" presetID="22" presetClass="entr" presetSubtype="8" fill="hold" grpId="0" nodeType="withEffect">
                                  <p:stCondLst>
                                    <p:cond delay="0"/>
                                  </p:stCondLst>
                                  <p:childTnLst>
                                    <p:set>
                                      <p:cBhvr>
                                        <p:cTn id="123" dur="1" fill="hold">
                                          <p:stCondLst>
                                            <p:cond delay="0"/>
                                          </p:stCondLst>
                                        </p:cTn>
                                        <p:tgtEl>
                                          <p:spTgt spid="13"/>
                                        </p:tgtEl>
                                        <p:attrNameLst>
                                          <p:attrName>style.visibility</p:attrName>
                                        </p:attrNameLst>
                                      </p:cBhvr>
                                      <p:to>
                                        <p:strVal val="visible"/>
                                      </p:to>
                                    </p:set>
                                    <p:animEffect transition="in" filter="wipe(left)">
                                      <p:cBhvr>
                                        <p:cTn id="124" dur="500"/>
                                        <p:tgtEl>
                                          <p:spTgt spid="13"/>
                                        </p:tgtEl>
                                      </p:cBhvr>
                                    </p:animEffect>
                                  </p:childTnLst>
                                </p:cTn>
                              </p:par>
                              <p:par>
                                <p:cTn id="125" presetID="1" presetClass="entr" presetSubtype="0" fill="hold" grpId="0" nodeType="withEffect">
                                  <p:stCondLst>
                                    <p:cond delay="0"/>
                                  </p:stCondLst>
                                  <p:childTnLst>
                                    <p:set>
                                      <p:cBhvr>
                                        <p:cTn id="126" dur="1" fill="hold">
                                          <p:stCondLst>
                                            <p:cond delay="0"/>
                                          </p:stCondLst>
                                        </p:cTn>
                                        <p:tgtEl>
                                          <p:spTgt spid="12"/>
                                        </p:tgtEl>
                                        <p:attrNameLst>
                                          <p:attrName>style.visibility</p:attrName>
                                        </p:attrNameLst>
                                      </p:cBhvr>
                                      <p:to>
                                        <p:strVal val="visible"/>
                                      </p:to>
                                    </p:set>
                                  </p:childTnLst>
                                </p:cTn>
                              </p:par>
                              <p:par>
                                <p:cTn id="127" presetID="1" presetClass="exit" presetSubtype="0" fill="hold" grpId="5" nodeType="withEffect">
                                  <p:stCondLst>
                                    <p:cond delay="0"/>
                                  </p:stCondLst>
                                  <p:childTnLst>
                                    <p:set>
                                      <p:cBhvr>
                                        <p:cTn id="128" dur="1" fill="hold">
                                          <p:stCondLst>
                                            <p:cond delay="0"/>
                                          </p:stCondLst>
                                        </p:cTn>
                                        <p:tgtEl>
                                          <p:spTgt spid="4"/>
                                        </p:tgtEl>
                                        <p:attrNameLst>
                                          <p:attrName>style.visibility</p:attrName>
                                        </p:attrNameLst>
                                      </p:cBhvr>
                                      <p:to>
                                        <p:strVal val="hidden"/>
                                      </p:to>
                                    </p:set>
                                  </p:childTnLst>
                                </p:cTn>
                              </p:par>
                              <p:par>
                                <p:cTn id="129" presetID="1" presetClass="exit" presetSubtype="0" fill="hold" grpId="5" nodeType="withEffect">
                                  <p:stCondLst>
                                    <p:cond delay="0"/>
                                  </p:stCondLst>
                                  <p:childTnLst>
                                    <p:set>
                                      <p:cBhvr>
                                        <p:cTn id="130" dur="1" fill="hold">
                                          <p:stCondLst>
                                            <p:cond delay="0"/>
                                          </p:stCondLst>
                                        </p:cTn>
                                        <p:tgtEl>
                                          <p:spTgt spid="10"/>
                                        </p:tgtEl>
                                        <p:attrNameLst>
                                          <p:attrName>style.visibility</p:attrName>
                                        </p:attrNameLst>
                                      </p:cBhvr>
                                      <p:to>
                                        <p:strVal val="hidden"/>
                                      </p:to>
                                    </p:set>
                                  </p:childTnLst>
                                </p:cTn>
                              </p:par>
                            </p:childTnLst>
                          </p:cTn>
                        </p:par>
                      </p:childTnLst>
                    </p:cTn>
                  </p:par>
                </p:childTnLst>
              </p:cTn>
              <p:nextCondLst>
                <p:cond evt="onClick" delay="0">
                  <p:tgtEl>
                    <p:spTgt spid="6"/>
                  </p:tgtEl>
                </p:cond>
              </p:nextCondLst>
            </p:seq>
            <p:seq concurrent="1" nextAc="seek">
              <p:cTn id="131" restart="whenNotActive" fill="hold" evtFilter="cancelBubble" nodeType="interactiveSeq">
                <p:stCondLst>
                  <p:cond evt="onClick" delay="0">
                    <p:tgtEl>
                      <p:spTgt spid="11"/>
                    </p:tgtEl>
                  </p:cond>
                </p:stCondLst>
                <p:endSync evt="end" delay="0">
                  <p:rtn val="all"/>
                </p:endSync>
                <p:childTnLst>
                  <p:par>
                    <p:cTn id="132" fill="hold">
                      <p:stCondLst>
                        <p:cond delay="0"/>
                      </p:stCondLst>
                      <p:childTnLst>
                        <p:par>
                          <p:cTn id="133" fill="hold">
                            <p:stCondLst>
                              <p:cond delay="0"/>
                            </p:stCondLst>
                            <p:childTnLst>
                              <p:par>
                                <p:cTn id="134" presetID="22" presetClass="entr" presetSubtype="8" fill="hold" grpId="0" nodeType="withEffect">
                                  <p:stCondLst>
                                    <p:cond delay="0"/>
                                  </p:stCondLst>
                                  <p:childTnLst>
                                    <p:set>
                                      <p:cBhvr>
                                        <p:cTn id="135" dur="1" fill="hold">
                                          <p:stCondLst>
                                            <p:cond delay="0"/>
                                          </p:stCondLst>
                                        </p:cTn>
                                        <p:tgtEl>
                                          <p:spTgt spid="4"/>
                                        </p:tgtEl>
                                        <p:attrNameLst>
                                          <p:attrName>style.visibility</p:attrName>
                                        </p:attrNameLst>
                                      </p:cBhvr>
                                      <p:to>
                                        <p:strVal val="visible"/>
                                      </p:to>
                                    </p:set>
                                    <p:animEffect transition="in" filter="wipe(left)">
                                      <p:cBhvr>
                                        <p:cTn id="136" dur="500"/>
                                        <p:tgtEl>
                                          <p:spTgt spid="4"/>
                                        </p:tgtEl>
                                      </p:cBhvr>
                                    </p:animEffect>
                                  </p:childTnLst>
                                </p:cTn>
                              </p:par>
                              <p:par>
                                <p:cTn id="137" presetID="22" presetClass="entr" presetSubtype="8" fill="hold" grpId="0" nodeType="withEffect">
                                  <p:stCondLst>
                                    <p:cond delay="0"/>
                                  </p:stCondLst>
                                  <p:childTnLst>
                                    <p:set>
                                      <p:cBhvr>
                                        <p:cTn id="138" dur="1" fill="hold">
                                          <p:stCondLst>
                                            <p:cond delay="0"/>
                                          </p:stCondLst>
                                        </p:cTn>
                                        <p:tgtEl>
                                          <p:spTgt spid="10"/>
                                        </p:tgtEl>
                                        <p:attrNameLst>
                                          <p:attrName>style.visibility</p:attrName>
                                        </p:attrNameLst>
                                      </p:cBhvr>
                                      <p:to>
                                        <p:strVal val="visible"/>
                                      </p:to>
                                    </p:set>
                                    <p:animEffect transition="in" filter="wipe(left)">
                                      <p:cBhvr>
                                        <p:cTn id="139" dur="500"/>
                                        <p:tgtEl>
                                          <p:spTgt spid="10"/>
                                        </p:tgtEl>
                                      </p:cBhvr>
                                    </p:animEffect>
                                  </p:childTnLst>
                                </p:cTn>
                              </p:par>
                              <p:par>
                                <p:cTn id="140" presetID="1" presetClass="entr" presetSubtype="0" fill="hold" grpId="0" nodeType="withEffect">
                                  <p:stCondLst>
                                    <p:cond delay="0"/>
                                  </p:stCondLst>
                                  <p:childTnLst>
                                    <p:set>
                                      <p:cBhvr>
                                        <p:cTn id="141" dur="1" fill="hold">
                                          <p:stCondLst>
                                            <p:cond delay="0"/>
                                          </p:stCondLst>
                                        </p:cTn>
                                        <p:tgtEl>
                                          <p:spTgt spid="14"/>
                                        </p:tgtEl>
                                        <p:attrNameLst>
                                          <p:attrName>style.visibility</p:attrName>
                                        </p:attrNameLst>
                                      </p:cBhvr>
                                      <p:to>
                                        <p:strVal val="visible"/>
                                      </p:to>
                                    </p:set>
                                  </p:childTnLst>
                                </p:cTn>
                              </p:par>
                              <p:par>
                                <p:cTn id="142" presetID="1" presetClass="exit" presetSubtype="0" fill="hold" grpId="5" nodeType="withEffect">
                                  <p:stCondLst>
                                    <p:cond delay="0"/>
                                  </p:stCondLst>
                                  <p:childTnLst>
                                    <p:set>
                                      <p:cBhvr>
                                        <p:cTn id="143" dur="1" fill="hold">
                                          <p:stCondLst>
                                            <p:cond delay="0"/>
                                          </p:stCondLst>
                                        </p:cTn>
                                        <p:tgtEl>
                                          <p:spTgt spid="8"/>
                                        </p:tgtEl>
                                        <p:attrNameLst>
                                          <p:attrName>style.visibility</p:attrName>
                                        </p:attrNameLst>
                                      </p:cBhvr>
                                      <p:to>
                                        <p:strVal val="hidden"/>
                                      </p:to>
                                    </p:set>
                                  </p:childTnLst>
                                </p:cTn>
                              </p:par>
                              <p:par>
                                <p:cTn id="144" presetID="1" presetClass="exit" presetSubtype="0" fill="hold" grpId="5" nodeType="withEffect">
                                  <p:stCondLst>
                                    <p:cond delay="0"/>
                                  </p:stCondLst>
                                  <p:childTnLst>
                                    <p:set>
                                      <p:cBhvr>
                                        <p:cTn id="145" dur="1" fill="hold">
                                          <p:stCondLst>
                                            <p:cond delay="0"/>
                                          </p:stCondLst>
                                        </p:cTn>
                                        <p:tgtEl>
                                          <p:spTgt spid="18"/>
                                        </p:tgtEl>
                                        <p:attrNameLst>
                                          <p:attrName>style.visibility</p:attrName>
                                        </p:attrNameLst>
                                      </p:cBhvr>
                                      <p:to>
                                        <p:strVal val="hidden"/>
                                      </p:to>
                                    </p:set>
                                  </p:childTnLst>
                                </p:cTn>
                              </p:par>
                              <p:par>
                                <p:cTn id="146" presetID="1" presetClass="exit" presetSubtype="0" fill="hold" grpId="5" nodeType="withEffect">
                                  <p:stCondLst>
                                    <p:cond delay="0"/>
                                  </p:stCondLst>
                                  <p:childTnLst>
                                    <p:set>
                                      <p:cBhvr>
                                        <p:cTn id="147" dur="1" fill="hold">
                                          <p:stCondLst>
                                            <p:cond delay="0"/>
                                          </p:stCondLst>
                                        </p:cTn>
                                        <p:tgtEl>
                                          <p:spTgt spid="17"/>
                                        </p:tgtEl>
                                        <p:attrNameLst>
                                          <p:attrName>style.visibility</p:attrName>
                                        </p:attrNameLst>
                                      </p:cBhvr>
                                      <p:to>
                                        <p:strVal val="hidden"/>
                                      </p:to>
                                    </p:set>
                                  </p:childTnLst>
                                </p:cTn>
                              </p:par>
                              <p:par>
                                <p:cTn id="148" presetID="1" presetClass="exit" presetSubtype="0" fill="hold" grpId="5" nodeType="withEffect">
                                  <p:stCondLst>
                                    <p:cond delay="0"/>
                                  </p:stCondLst>
                                  <p:childTnLst>
                                    <p:set>
                                      <p:cBhvr>
                                        <p:cTn id="149" dur="1" fill="hold">
                                          <p:stCondLst>
                                            <p:cond delay="0"/>
                                          </p:stCondLst>
                                        </p:cTn>
                                        <p:tgtEl>
                                          <p:spTgt spid="7"/>
                                        </p:tgtEl>
                                        <p:attrNameLst>
                                          <p:attrName>style.visibility</p:attrName>
                                        </p:attrNameLst>
                                      </p:cBhvr>
                                      <p:to>
                                        <p:strVal val="hidden"/>
                                      </p:to>
                                    </p:set>
                                  </p:childTnLst>
                                </p:cTn>
                              </p:par>
                              <p:par>
                                <p:cTn id="150" presetID="1" presetClass="exit" presetSubtype="0" fill="hold" grpId="5" nodeType="withEffect">
                                  <p:stCondLst>
                                    <p:cond delay="0"/>
                                  </p:stCondLst>
                                  <p:childTnLst>
                                    <p:set>
                                      <p:cBhvr>
                                        <p:cTn id="151" dur="1" fill="hold">
                                          <p:stCondLst>
                                            <p:cond delay="0"/>
                                          </p:stCondLst>
                                        </p:cTn>
                                        <p:tgtEl>
                                          <p:spTgt spid="13"/>
                                        </p:tgtEl>
                                        <p:attrNameLst>
                                          <p:attrName>style.visibility</p:attrName>
                                        </p:attrNameLst>
                                      </p:cBhvr>
                                      <p:to>
                                        <p:strVal val="hidden"/>
                                      </p:to>
                                    </p:set>
                                  </p:childTnLst>
                                </p:cTn>
                              </p:par>
                              <p:par>
                                <p:cTn id="152" presetID="1" presetClass="exit" presetSubtype="0" fill="hold" grpId="5" nodeType="withEffect">
                                  <p:stCondLst>
                                    <p:cond delay="0"/>
                                  </p:stCondLst>
                                  <p:childTnLst>
                                    <p:set>
                                      <p:cBhvr>
                                        <p:cTn id="153" dur="1" fill="hold">
                                          <p:stCondLst>
                                            <p:cond delay="0"/>
                                          </p:stCondLst>
                                        </p:cTn>
                                        <p:tgtEl>
                                          <p:spTgt spid="12"/>
                                        </p:tgtEl>
                                        <p:attrNameLst>
                                          <p:attrName>style.visibility</p:attrName>
                                        </p:attrNameLst>
                                      </p:cBhvr>
                                      <p:to>
                                        <p:strVal val="hidden"/>
                                      </p:to>
                                    </p:set>
                                  </p:childTnLst>
                                </p:cTn>
                              </p:par>
                              <p:par>
                                <p:cTn id="154" presetID="1" presetClass="exit" presetSubtype="0" fill="hold" grpId="5" nodeType="withEffect">
                                  <p:stCondLst>
                                    <p:cond delay="0"/>
                                  </p:stCondLst>
                                  <p:childTnLst>
                                    <p:set>
                                      <p:cBhvr>
                                        <p:cTn id="155" dur="1" fill="hold">
                                          <p:stCondLst>
                                            <p:cond delay="0"/>
                                          </p:stCondLst>
                                        </p:cTn>
                                        <p:tgtEl>
                                          <p:spTgt spid="15"/>
                                        </p:tgtEl>
                                        <p:attrNameLst>
                                          <p:attrName>style.visibility</p:attrName>
                                        </p:attrNameLst>
                                      </p:cBhvr>
                                      <p:to>
                                        <p:strVal val="hidden"/>
                                      </p:to>
                                    </p:set>
                                  </p:childTnLst>
                                </p:cTn>
                              </p:par>
                              <p:par>
                                <p:cTn id="156" presetID="1" presetClass="exit" presetSubtype="0" fill="hold" grpId="5" nodeType="withEffect">
                                  <p:stCondLst>
                                    <p:cond delay="0"/>
                                  </p:stCondLst>
                                  <p:childTnLst>
                                    <p:set>
                                      <p:cBhvr>
                                        <p:cTn id="157" dur="1" fill="hold">
                                          <p:stCondLst>
                                            <p:cond delay="0"/>
                                          </p:stCondLst>
                                        </p:cTn>
                                        <p:tgtEl>
                                          <p:spTgt spid="16"/>
                                        </p:tgtEl>
                                        <p:attrNameLst>
                                          <p:attrName>style.visibility</p:attrName>
                                        </p:attrNameLst>
                                      </p:cBhvr>
                                      <p:to>
                                        <p:strVal val="hidden"/>
                                      </p:to>
                                    </p:set>
                                  </p:childTnLst>
                                </p:cTn>
                              </p:par>
                            </p:childTnLst>
                          </p:cTn>
                        </p:par>
                      </p:childTnLst>
                    </p:cTn>
                  </p:par>
                </p:childTnLst>
              </p:cTn>
              <p:nextCondLst>
                <p:cond evt="onClick" delay="0">
                  <p:tgtEl>
                    <p:spTgt spid="11"/>
                  </p:tgtEl>
                </p:cond>
              </p:nextCondLst>
            </p:seq>
          </p:childTnLst>
        </p:cTn>
      </p:par>
    </p:tnLst>
    <p:bldLst>
      <p:bldP spid="7" grpId="0" animBg="1"/>
      <p:bldP spid="7" grpId="1" animBg="1"/>
      <p:bldP spid="7" grpId="2" animBg="1"/>
      <p:bldP spid="7" grpId="3" animBg="1"/>
      <p:bldP spid="7" grpId="4" animBg="1"/>
      <p:bldP spid="7" grpId="5" animBg="1"/>
      <p:bldP spid="8" grpId="0" animBg="1"/>
      <p:bldP spid="8" grpId="1" animBg="1"/>
      <p:bldP spid="8" grpId="2" animBg="1"/>
      <p:bldP spid="8" grpId="3" animBg="1"/>
      <p:bldP spid="8" grpId="4" animBg="1"/>
      <p:bldP spid="8" grpId="5" animBg="1"/>
      <p:bldP spid="12" grpId="0" animBg="1"/>
      <p:bldP spid="12" grpId="1" animBg="1"/>
      <p:bldP spid="12" grpId="2" animBg="1"/>
      <p:bldP spid="12" grpId="3" animBg="1"/>
      <p:bldP spid="12" grpId="4" animBg="1"/>
      <p:bldP spid="12" grpId="5" animBg="1"/>
      <p:bldP spid="13" grpId="0" animBg="1"/>
      <p:bldP spid="13" grpId="1" animBg="1"/>
      <p:bldP spid="13" grpId="2" animBg="1"/>
      <p:bldP spid="13" grpId="3" animBg="1"/>
      <p:bldP spid="13" grpId="4" animBg="1"/>
      <p:bldP spid="13" grpId="5" animBg="1"/>
      <p:bldP spid="15" grpId="0" animBg="1"/>
      <p:bldP spid="15" grpId="1" animBg="1"/>
      <p:bldP spid="15" grpId="2" animBg="1"/>
      <p:bldP spid="15" grpId="3" animBg="1"/>
      <p:bldP spid="15" grpId="4" animBg="1"/>
      <p:bldP spid="15" grpId="5" animBg="1"/>
      <p:bldP spid="16" grpId="0" animBg="1"/>
      <p:bldP spid="16" grpId="1" animBg="1"/>
      <p:bldP spid="16" grpId="2" animBg="1"/>
      <p:bldP spid="16" grpId="3" animBg="1"/>
      <p:bldP spid="16" grpId="4" animBg="1"/>
      <p:bldP spid="16" grpId="5" animBg="1"/>
      <p:bldP spid="17" grpId="0" animBg="1"/>
      <p:bldP spid="17" grpId="1" animBg="1"/>
      <p:bldP spid="17" grpId="2" animBg="1"/>
      <p:bldP spid="17" grpId="3" animBg="1"/>
      <p:bldP spid="17" grpId="4" animBg="1"/>
      <p:bldP spid="17" grpId="5" animBg="1"/>
      <p:bldP spid="18" grpId="0" animBg="1"/>
      <p:bldP spid="18" grpId="1" animBg="1"/>
      <p:bldP spid="18" grpId="2" animBg="1"/>
      <p:bldP spid="18" grpId="3" animBg="1"/>
      <p:bldP spid="18" grpId="4" animBg="1"/>
      <p:bldP spid="18" grpId="5" animBg="1"/>
      <p:bldP spid="4" grpId="0" animBg="1"/>
      <p:bldP spid="4" grpId="1" animBg="1"/>
      <p:bldP spid="4" grpId="2" animBg="1"/>
      <p:bldP spid="4" grpId="3" animBg="1"/>
      <p:bldP spid="4" grpId="4" animBg="1"/>
      <p:bldP spid="4" grpId="5" animBg="1"/>
      <p:bldP spid="10" grpId="0" animBg="1"/>
      <p:bldP spid="10" grpId="1" animBg="1"/>
      <p:bldP spid="10" grpId="2" animBg="1"/>
      <p:bldP spid="10" grpId="3" animBg="1"/>
      <p:bldP spid="10" grpId="4" animBg="1"/>
      <p:bldP spid="10" grpId="5" animBg="1"/>
      <p:bldP spid="14" grpId="0" animBg="1"/>
      <p:bldP spid="14" grpId="1" animBg="1"/>
      <p:bldP spid="14" grpId="2" animBg="1"/>
      <p:bldP spid="14" grpId="3" animBg="1"/>
      <p:bldP spid="14" grpId="4" animBg="1"/>
      <p:bldP spid="14" grpId="5"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תיבת טקסט 8">
            <a:extLst>
              <a:ext uri="{FF2B5EF4-FFF2-40B4-BE49-F238E27FC236}">
                <a16:creationId xmlns:a16="http://schemas.microsoft.com/office/drawing/2014/main" id="{4ED85AF4-9798-4577-9ACD-D02003864C6B}"/>
              </a:ext>
            </a:extLst>
          </p:cNvPr>
          <p:cNvSpPr txBox="1"/>
          <p:nvPr/>
        </p:nvSpPr>
        <p:spPr>
          <a:xfrm>
            <a:off x="4366812" y="66426"/>
            <a:ext cx="7731008" cy="1384995"/>
          </a:xfrm>
          <a:prstGeom prst="rect">
            <a:avLst/>
          </a:prstGeom>
          <a:noFill/>
        </p:spPr>
        <p:txBody>
          <a:bodyPr wrap="square" rtlCol="1">
            <a:spAutoFit/>
          </a:bodyPr>
          <a:lstStyle/>
          <a:p>
            <a:r>
              <a:rPr lang="he-IL" sz="2800" dirty="0"/>
              <a:t>מִצְאוּ עַל הַלוּחַ אֶת הַמִסְפָּרִים לְפִי רְשִימַת הַתְנָאִים.</a:t>
            </a:r>
          </a:p>
          <a:p>
            <a:r>
              <a:rPr lang="he-IL" sz="2800" dirty="0"/>
              <a:t>לַחֲצוּ עַל הָעִגוּל הַצִבְעוֹנִי כְּדֵי לִבְדֹק אִם סִמַנְתֶם אֶת הַמִסְפָּרִים הַמַתְאִימִים.</a:t>
            </a:r>
          </a:p>
        </p:txBody>
      </p:sp>
      <p:graphicFrame>
        <p:nvGraphicFramePr>
          <p:cNvPr id="44" name="טבלה 43">
            <a:extLst>
              <a:ext uri="{FF2B5EF4-FFF2-40B4-BE49-F238E27FC236}">
                <a16:creationId xmlns:a16="http://schemas.microsoft.com/office/drawing/2014/main" id="{6AE5D812-0D47-4DC6-8643-E680E4A9517C}"/>
              </a:ext>
            </a:extLst>
          </p:cNvPr>
          <p:cNvGraphicFramePr>
            <a:graphicFrameLocks noGrp="1"/>
          </p:cNvGraphicFramePr>
          <p:nvPr>
            <p:extLst>
              <p:ext uri="{D42A27DB-BD31-4B8C-83A1-F6EECF244321}">
                <p14:modId xmlns:p14="http://schemas.microsoft.com/office/powerpoint/2010/main" val="3963307715"/>
              </p:ext>
            </p:extLst>
          </p:nvPr>
        </p:nvGraphicFramePr>
        <p:xfrm>
          <a:off x="336864" y="1367454"/>
          <a:ext cx="5956770" cy="4988960"/>
        </p:xfrm>
        <a:graphic>
          <a:graphicData uri="http://schemas.openxmlformats.org/drawingml/2006/table">
            <a:tbl>
              <a:tblPr rtl="1" firstRow="1" bandRow="1">
                <a:tableStyleId>{5C22544A-7EE6-4342-B048-85BDC9FD1C3A}</a:tableStyleId>
              </a:tblPr>
              <a:tblGrid>
                <a:gridCol w="595677">
                  <a:extLst>
                    <a:ext uri="{9D8B030D-6E8A-4147-A177-3AD203B41FA5}">
                      <a16:colId xmlns:a16="http://schemas.microsoft.com/office/drawing/2014/main" val="746335834"/>
                    </a:ext>
                  </a:extLst>
                </a:gridCol>
                <a:gridCol w="595677">
                  <a:extLst>
                    <a:ext uri="{9D8B030D-6E8A-4147-A177-3AD203B41FA5}">
                      <a16:colId xmlns:a16="http://schemas.microsoft.com/office/drawing/2014/main" val="806308182"/>
                    </a:ext>
                  </a:extLst>
                </a:gridCol>
                <a:gridCol w="595677">
                  <a:extLst>
                    <a:ext uri="{9D8B030D-6E8A-4147-A177-3AD203B41FA5}">
                      <a16:colId xmlns:a16="http://schemas.microsoft.com/office/drawing/2014/main" val="3461787275"/>
                    </a:ext>
                  </a:extLst>
                </a:gridCol>
                <a:gridCol w="595677">
                  <a:extLst>
                    <a:ext uri="{9D8B030D-6E8A-4147-A177-3AD203B41FA5}">
                      <a16:colId xmlns:a16="http://schemas.microsoft.com/office/drawing/2014/main" val="1105989232"/>
                    </a:ext>
                  </a:extLst>
                </a:gridCol>
                <a:gridCol w="595677">
                  <a:extLst>
                    <a:ext uri="{9D8B030D-6E8A-4147-A177-3AD203B41FA5}">
                      <a16:colId xmlns:a16="http://schemas.microsoft.com/office/drawing/2014/main" val="1545224626"/>
                    </a:ext>
                  </a:extLst>
                </a:gridCol>
                <a:gridCol w="595677">
                  <a:extLst>
                    <a:ext uri="{9D8B030D-6E8A-4147-A177-3AD203B41FA5}">
                      <a16:colId xmlns:a16="http://schemas.microsoft.com/office/drawing/2014/main" val="2277712641"/>
                    </a:ext>
                  </a:extLst>
                </a:gridCol>
                <a:gridCol w="595677">
                  <a:extLst>
                    <a:ext uri="{9D8B030D-6E8A-4147-A177-3AD203B41FA5}">
                      <a16:colId xmlns:a16="http://schemas.microsoft.com/office/drawing/2014/main" val="3590116243"/>
                    </a:ext>
                  </a:extLst>
                </a:gridCol>
                <a:gridCol w="595677">
                  <a:extLst>
                    <a:ext uri="{9D8B030D-6E8A-4147-A177-3AD203B41FA5}">
                      <a16:colId xmlns:a16="http://schemas.microsoft.com/office/drawing/2014/main" val="1702031955"/>
                    </a:ext>
                  </a:extLst>
                </a:gridCol>
                <a:gridCol w="595677">
                  <a:extLst>
                    <a:ext uri="{9D8B030D-6E8A-4147-A177-3AD203B41FA5}">
                      <a16:colId xmlns:a16="http://schemas.microsoft.com/office/drawing/2014/main" val="2026036976"/>
                    </a:ext>
                  </a:extLst>
                </a:gridCol>
                <a:gridCol w="595677">
                  <a:extLst>
                    <a:ext uri="{9D8B030D-6E8A-4147-A177-3AD203B41FA5}">
                      <a16:colId xmlns:a16="http://schemas.microsoft.com/office/drawing/2014/main" val="2990344210"/>
                    </a:ext>
                  </a:extLst>
                </a:gridCol>
              </a:tblGrid>
              <a:tr h="498896">
                <a:tc>
                  <a:txBody>
                    <a:bodyPr/>
                    <a:lstStyle/>
                    <a:p>
                      <a:pPr algn="ctr" rtl="1"/>
                      <a:r>
                        <a:rPr lang="he-IL" b="0" dirty="0">
                          <a:solidFill>
                            <a:schemeClr val="tx1"/>
                          </a:solidFill>
                        </a:rPr>
                        <a:t>10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b="0" dirty="0">
                          <a:solidFill>
                            <a:schemeClr val="tx1"/>
                          </a:solidFill>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b="0" dirty="0">
                          <a:solidFill>
                            <a:schemeClr val="tx1"/>
                          </a:solidFill>
                        </a:rPr>
                        <a:t>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b="0" dirty="0">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b="0" dirty="0">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b="0" dirty="0">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b="0" dirty="0">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b="0" dirty="0">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b="0" dirty="0">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b="0" dirty="0">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39480024"/>
                  </a:ext>
                </a:extLst>
              </a:tr>
              <a:tr h="498896">
                <a:tc>
                  <a:txBody>
                    <a:bodyPr/>
                    <a:lstStyle/>
                    <a:p>
                      <a:pPr algn="ctr" rtl="1"/>
                      <a:r>
                        <a:rPr lang="he-IL" dirty="0">
                          <a:solidFill>
                            <a:schemeClr val="tx1"/>
                          </a:solidFill>
                        </a:rPr>
                        <a:t>20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19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18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17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16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15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14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13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12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11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29572205"/>
                  </a:ext>
                </a:extLst>
              </a:tr>
              <a:tr h="498896">
                <a:tc>
                  <a:txBody>
                    <a:bodyPr/>
                    <a:lstStyle/>
                    <a:p>
                      <a:pPr algn="ctr" rtl="1"/>
                      <a:r>
                        <a:rPr lang="he-IL" dirty="0">
                          <a:solidFill>
                            <a:schemeClr val="tx1"/>
                          </a:solidFill>
                        </a:rPr>
                        <a:t>30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29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28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27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25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24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23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22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21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83536418"/>
                  </a:ext>
                </a:extLst>
              </a:tr>
              <a:tr h="498896">
                <a:tc>
                  <a:txBody>
                    <a:bodyPr/>
                    <a:lstStyle/>
                    <a:p>
                      <a:pPr algn="ctr" rtl="1"/>
                      <a:r>
                        <a:rPr lang="he-IL" dirty="0">
                          <a:solidFill>
                            <a:schemeClr val="tx1"/>
                          </a:solidFill>
                        </a:rPr>
                        <a:t>40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39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38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37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36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35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34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33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32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31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20596675"/>
                  </a:ext>
                </a:extLst>
              </a:tr>
              <a:tr h="498896">
                <a:tc>
                  <a:txBody>
                    <a:bodyPr/>
                    <a:lstStyle/>
                    <a:p>
                      <a:pPr algn="ctr" rtl="1"/>
                      <a:r>
                        <a:rPr lang="he-IL" dirty="0">
                          <a:solidFill>
                            <a:schemeClr val="tx1"/>
                          </a:solidFill>
                        </a:rPr>
                        <a:t>50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49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48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47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46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45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44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43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42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41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67444988"/>
                  </a:ext>
                </a:extLst>
              </a:tr>
              <a:tr h="498896">
                <a:tc>
                  <a:txBody>
                    <a:bodyPr/>
                    <a:lstStyle/>
                    <a:p>
                      <a:pPr algn="ctr" rtl="1"/>
                      <a:r>
                        <a:rPr lang="he-IL" dirty="0">
                          <a:solidFill>
                            <a:schemeClr val="tx1"/>
                          </a:solidFill>
                        </a:rPr>
                        <a:t>60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59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58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57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56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55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54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53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52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51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85766148"/>
                  </a:ext>
                </a:extLst>
              </a:tr>
              <a:tr h="498896">
                <a:tc>
                  <a:txBody>
                    <a:bodyPr/>
                    <a:lstStyle/>
                    <a:p>
                      <a:pPr algn="ctr" rtl="1"/>
                      <a:r>
                        <a:rPr lang="he-IL" dirty="0">
                          <a:solidFill>
                            <a:schemeClr val="tx1"/>
                          </a:solidFill>
                        </a:rPr>
                        <a:t>70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69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68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67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66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65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64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63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62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61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51014225"/>
                  </a:ext>
                </a:extLst>
              </a:tr>
              <a:tr h="498896">
                <a:tc>
                  <a:txBody>
                    <a:bodyPr/>
                    <a:lstStyle/>
                    <a:p>
                      <a:pPr algn="ctr" rtl="1"/>
                      <a:r>
                        <a:rPr lang="he-IL" dirty="0">
                          <a:solidFill>
                            <a:schemeClr val="tx1"/>
                          </a:solidFill>
                        </a:rPr>
                        <a:t>80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79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78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77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76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75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74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73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72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71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68922062"/>
                  </a:ext>
                </a:extLst>
              </a:tr>
              <a:tr h="498896">
                <a:tc>
                  <a:txBody>
                    <a:bodyPr/>
                    <a:lstStyle/>
                    <a:p>
                      <a:pPr algn="ctr" rtl="1"/>
                      <a:r>
                        <a:rPr lang="he-IL" dirty="0">
                          <a:solidFill>
                            <a:schemeClr val="tx1"/>
                          </a:solidFill>
                        </a:rPr>
                        <a:t>90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1"/>
                      <a:r>
                        <a:rPr lang="he-IL" dirty="0">
                          <a:solidFill>
                            <a:schemeClr val="tx1"/>
                          </a:solidFill>
                        </a:rPr>
                        <a:t>89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88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87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86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85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84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83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82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81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16181302"/>
                  </a:ext>
                </a:extLst>
              </a:tr>
              <a:tr h="498896">
                <a:tc>
                  <a:txBody>
                    <a:bodyPr/>
                    <a:lstStyle/>
                    <a:p>
                      <a:pPr algn="ctr" rtl="1"/>
                      <a:r>
                        <a:rPr lang="he-IL" b="0" dirty="0">
                          <a:solidFill>
                            <a:schemeClr val="tx1"/>
                          </a:solidFill>
                        </a:rPr>
                        <a:t>100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99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98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97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96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95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94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93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92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dirty="0">
                          <a:solidFill>
                            <a:schemeClr val="tx1"/>
                          </a:solidFill>
                        </a:rPr>
                        <a:t>91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0798824"/>
                  </a:ext>
                </a:extLst>
              </a:tr>
            </a:tbl>
          </a:graphicData>
        </a:graphic>
      </p:graphicFrame>
      <p:sp>
        <p:nvSpPr>
          <p:cNvPr id="8" name="מלבן כחול">
            <a:extLst>
              <a:ext uri="{FF2B5EF4-FFF2-40B4-BE49-F238E27FC236}">
                <a16:creationId xmlns:a16="http://schemas.microsoft.com/office/drawing/2014/main" id="{327EFE6E-FE02-A17E-AAAB-26C545FEC4E8}"/>
              </a:ext>
            </a:extLst>
          </p:cNvPr>
          <p:cNvSpPr/>
          <p:nvPr/>
        </p:nvSpPr>
        <p:spPr>
          <a:xfrm>
            <a:off x="5701904" y="1387776"/>
            <a:ext cx="591730" cy="4968638"/>
          </a:xfrm>
          <a:prstGeom prst="rect">
            <a:avLst/>
          </a:prstGeom>
          <a:solidFill>
            <a:schemeClr val="accent1">
              <a:lumMod val="20000"/>
              <a:lumOff val="80000"/>
              <a:alpha val="50196"/>
            </a:schemeClr>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 name="תיבת טקסט 3">
            <a:extLst>
              <a:ext uri="{FF2B5EF4-FFF2-40B4-BE49-F238E27FC236}">
                <a16:creationId xmlns:a16="http://schemas.microsoft.com/office/drawing/2014/main" id="{D2C47A0F-B8E6-5433-89FB-4F79C6FEE4B4}"/>
              </a:ext>
            </a:extLst>
          </p:cNvPr>
          <p:cNvSpPr txBox="1"/>
          <p:nvPr/>
        </p:nvSpPr>
        <p:spPr>
          <a:xfrm>
            <a:off x="6869777" y="1754675"/>
            <a:ext cx="4184159" cy="954107"/>
          </a:xfrm>
          <a:prstGeom prst="rect">
            <a:avLst/>
          </a:prstGeom>
          <a:noFill/>
        </p:spPr>
        <p:txBody>
          <a:bodyPr wrap="none" rtlCol="1">
            <a:spAutoFit/>
          </a:bodyPr>
          <a:lstStyle/>
          <a:p>
            <a:r>
              <a:rPr lang="he-IL" sz="2800" dirty="0"/>
              <a:t>סַמְנוּ בְּכָחֹל אֶת כָּל הַמִסְפָּרִים </a:t>
            </a:r>
            <a:br>
              <a:rPr lang="he-IL" sz="2800" dirty="0"/>
            </a:br>
            <a:r>
              <a:rPr lang="he-IL" sz="2800" dirty="0"/>
              <a:t>שֶסִפְרַת הָעֲשָׂרוֹת שלֶָהֶם הִיא 0.</a:t>
            </a:r>
          </a:p>
        </p:txBody>
      </p:sp>
      <p:sp>
        <p:nvSpPr>
          <p:cNvPr id="10" name="1">
            <a:extLst>
              <a:ext uri="{FF2B5EF4-FFF2-40B4-BE49-F238E27FC236}">
                <a16:creationId xmlns:a16="http://schemas.microsoft.com/office/drawing/2014/main" id="{8E66015D-6F68-630F-E1CE-559AEB606458}"/>
              </a:ext>
            </a:extLst>
          </p:cNvPr>
          <p:cNvSpPr/>
          <p:nvPr/>
        </p:nvSpPr>
        <p:spPr>
          <a:xfrm>
            <a:off x="11179487" y="1819679"/>
            <a:ext cx="714652" cy="741285"/>
          </a:xfrm>
          <a:custGeom>
            <a:avLst/>
            <a:gdLst>
              <a:gd name="connsiteX0" fmla="*/ 0 w 714652"/>
              <a:gd name="connsiteY0" fmla="*/ 370643 h 741285"/>
              <a:gd name="connsiteX1" fmla="*/ 357326 w 714652"/>
              <a:gd name="connsiteY1" fmla="*/ 0 h 741285"/>
              <a:gd name="connsiteX2" fmla="*/ 714652 w 714652"/>
              <a:gd name="connsiteY2" fmla="*/ 370643 h 741285"/>
              <a:gd name="connsiteX3" fmla="*/ 357326 w 714652"/>
              <a:gd name="connsiteY3" fmla="*/ 741286 h 741285"/>
              <a:gd name="connsiteX4" fmla="*/ 0 w 714652"/>
              <a:gd name="connsiteY4" fmla="*/ 370643 h 7412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4652" h="741285" fill="none" extrusionOk="0">
                <a:moveTo>
                  <a:pt x="0" y="370643"/>
                </a:moveTo>
                <a:cubicBezTo>
                  <a:pt x="-34642" y="166208"/>
                  <a:pt x="165883" y="-51487"/>
                  <a:pt x="357326" y="0"/>
                </a:cubicBezTo>
                <a:cubicBezTo>
                  <a:pt x="585953" y="-26865"/>
                  <a:pt x="716613" y="179694"/>
                  <a:pt x="714652" y="370643"/>
                </a:cubicBezTo>
                <a:cubicBezTo>
                  <a:pt x="741410" y="550413"/>
                  <a:pt x="549801" y="741046"/>
                  <a:pt x="357326" y="741286"/>
                </a:cubicBezTo>
                <a:cubicBezTo>
                  <a:pt x="133262" y="792688"/>
                  <a:pt x="21233" y="582323"/>
                  <a:pt x="0" y="370643"/>
                </a:cubicBezTo>
                <a:close/>
              </a:path>
              <a:path w="714652" h="741285" stroke="0" extrusionOk="0">
                <a:moveTo>
                  <a:pt x="0" y="370643"/>
                </a:moveTo>
                <a:cubicBezTo>
                  <a:pt x="-4249" y="169614"/>
                  <a:pt x="166851" y="-25974"/>
                  <a:pt x="357326" y="0"/>
                </a:cubicBezTo>
                <a:cubicBezTo>
                  <a:pt x="538670" y="-201"/>
                  <a:pt x="729771" y="157188"/>
                  <a:pt x="714652" y="370643"/>
                </a:cubicBezTo>
                <a:cubicBezTo>
                  <a:pt x="737242" y="546218"/>
                  <a:pt x="544574" y="723123"/>
                  <a:pt x="357326" y="741286"/>
                </a:cubicBezTo>
                <a:cubicBezTo>
                  <a:pt x="159596" y="748827"/>
                  <a:pt x="-55106" y="582861"/>
                  <a:pt x="0" y="370643"/>
                </a:cubicBezTo>
                <a:close/>
              </a:path>
            </a:pathLst>
          </a:custGeom>
          <a:solidFill>
            <a:schemeClr val="accent1">
              <a:lumMod val="20000"/>
              <a:lumOff val="80000"/>
            </a:schemeClr>
          </a:solidFill>
          <a:ln>
            <a:extLst>
              <a:ext uri="{C807C97D-BFC1-408E-A445-0C87EB9F89A2}">
                <ask:lineSketchStyleProps xmlns:ask="http://schemas.microsoft.com/office/drawing/2018/sketchyshapes" sd="1202764142">
                  <a:prstGeom prst="ellipse">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1</a:t>
            </a:r>
          </a:p>
        </p:txBody>
      </p:sp>
      <p:sp>
        <p:nvSpPr>
          <p:cNvPr id="11" name="תיבת טקסט 10">
            <a:extLst>
              <a:ext uri="{FF2B5EF4-FFF2-40B4-BE49-F238E27FC236}">
                <a16:creationId xmlns:a16="http://schemas.microsoft.com/office/drawing/2014/main" id="{7A128FB6-B00C-19EC-94EB-EC83A61F61A8}"/>
              </a:ext>
            </a:extLst>
          </p:cNvPr>
          <p:cNvSpPr txBox="1"/>
          <p:nvPr/>
        </p:nvSpPr>
        <p:spPr>
          <a:xfrm>
            <a:off x="6247059" y="2866891"/>
            <a:ext cx="4842992" cy="1384995"/>
          </a:xfrm>
          <a:prstGeom prst="rect">
            <a:avLst/>
          </a:prstGeom>
          <a:noFill/>
        </p:spPr>
        <p:txBody>
          <a:bodyPr wrap="none" rtlCol="1">
            <a:spAutoFit/>
          </a:bodyPr>
          <a:lstStyle/>
          <a:p>
            <a:r>
              <a:rPr lang="he-IL" sz="2800" dirty="0"/>
              <a:t>סַמְנוּ בְּיָרֹק אֶת כָּל הַמִסְפָּרִים </a:t>
            </a:r>
          </a:p>
          <a:p>
            <a:r>
              <a:rPr lang="he-IL" sz="2800" dirty="0"/>
              <a:t>שֶסִפְרַת הַיְחִידוֹת שֶלָהֶם </a:t>
            </a:r>
          </a:p>
          <a:p>
            <a:r>
              <a:rPr lang="he-IL" sz="2800" dirty="0"/>
              <a:t>הִיא מִסְפָּר עוֹקֵב שֶל סִפְרַת הָעֲשָׂרוֹת.</a:t>
            </a:r>
          </a:p>
        </p:txBody>
      </p:sp>
      <p:sp>
        <p:nvSpPr>
          <p:cNvPr id="14" name="2">
            <a:extLst>
              <a:ext uri="{FF2B5EF4-FFF2-40B4-BE49-F238E27FC236}">
                <a16:creationId xmlns:a16="http://schemas.microsoft.com/office/drawing/2014/main" id="{506D5849-E207-6F35-011F-28E43F87257E}"/>
              </a:ext>
            </a:extLst>
          </p:cNvPr>
          <p:cNvSpPr/>
          <p:nvPr/>
        </p:nvSpPr>
        <p:spPr>
          <a:xfrm>
            <a:off x="11179487" y="2929222"/>
            <a:ext cx="714652" cy="741285"/>
          </a:xfrm>
          <a:prstGeom prst="ellipse">
            <a:avLst/>
          </a:prstGeom>
          <a:solidFill>
            <a:srgbClr val="D8E58B">
              <a:alpha val="50196"/>
            </a:srgbClr>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2</a:t>
            </a:r>
          </a:p>
        </p:txBody>
      </p:sp>
      <p:grpSp>
        <p:nvGrpSpPr>
          <p:cNvPr id="42" name="מלבן ירקרק">
            <a:extLst>
              <a:ext uri="{FF2B5EF4-FFF2-40B4-BE49-F238E27FC236}">
                <a16:creationId xmlns:a16="http://schemas.microsoft.com/office/drawing/2014/main" id="{F74DE2D8-61EE-8C90-0586-7A97AC625DD3}"/>
              </a:ext>
            </a:extLst>
          </p:cNvPr>
          <p:cNvGrpSpPr/>
          <p:nvPr/>
        </p:nvGrpSpPr>
        <p:grpSpPr>
          <a:xfrm>
            <a:off x="921911" y="1857460"/>
            <a:ext cx="4766155" cy="3986885"/>
            <a:chOff x="921911" y="1857460"/>
            <a:chExt cx="4766155" cy="3986885"/>
          </a:xfrm>
        </p:grpSpPr>
        <p:sp>
          <p:nvSpPr>
            <p:cNvPr id="17" name="מלבן ירקרק">
              <a:extLst>
                <a:ext uri="{FF2B5EF4-FFF2-40B4-BE49-F238E27FC236}">
                  <a16:creationId xmlns:a16="http://schemas.microsoft.com/office/drawing/2014/main" id="{0326F81F-4FB3-8F27-ED12-059250C57345}"/>
                </a:ext>
              </a:extLst>
            </p:cNvPr>
            <p:cNvSpPr/>
            <p:nvPr/>
          </p:nvSpPr>
          <p:spPr>
            <a:xfrm rot="5400000">
              <a:off x="970002" y="1809369"/>
              <a:ext cx="495548" cy="591729"/>
            </a:xfrm>
            <a:prstGeom prst="rect">
              <a:avLst/>
            </a:prstGeom>
            <a:solidFill>
              <a:srgbClr val="D8E58B">
                <a:alpha val="50196"/>
              </a:srgbClr>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9" name="מלבן ירקרק">
              <a:extLst>
                <a:ext uri="{FF2B5EF4-FFF2-40B4-BE49-F238E27FC236}">
                  <a16:creationId xmlns:a16="http://schemas.microsoft.com/office/drawing/2014/main" id="{108A052A-3157-472E-14FE-43AD63041AB1}"/>
                </a:ext>
              </a:extLst>
            </p:cNvPr>
            <p:cNvSpPr/>
            <p:nvPr/>
          </p:nvSpPr>
          <p:spPr>
            <a:xfrm rot="5400000">
              <a:off x="1561732" y="2320424"/>
              <a:ext cx="495548" cy="591729"/>
            </a:xfrm>
            <a:prstGeom prst="rect">
              <a:avLst/>
            </a:prstGeom>
            <a:solidFill>
              <a:srgbClr val="D8E58B">
                <a:alpha val="50196"/>
              </a:srgbClr>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0" name="מלבן ירקרק">
              <a:extLst>
                <a:ext uri="{FF2B5EF4-FFF2-40B4-BE49-F238E27FC236}">
                  <a16:creationId xmlns:a16="http://schemas.microsoft.com/office/drawing/2014/main" id="{B5522D55-0712-D121-9C32-8264D1C49F80}"/>
                </a:ext>
              </a:extLst>
            </p:cNvPr>
            <p:cNvSpPr/>
            <p:nvPr/>
          </p:nvSpPr>
          <p:spPr>
            <a:xfrm rot="5400000">
              <a:off x="2179881" y="2805076"/>
              <a:ext cx="495548" cy="591729"/>
            </a:xfrm>
            <a:prstGeom prst="rect">
              <a:avLst/>
            </a:prstGeom>
            <a:solidFill>
              <a:srgbClr val="D8E58B">
                <a:alpha val="50196"/>
              </a:srgbClr>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1" name="מלבן ירקרק">
              <a:extLst>
                <a:ext uri="{FF2B5EF4-FFF2-40B4-BE49-F238E27FC236}">
                  <a16:creationId xmlns:a16="http://schemas.microsoft.com/office/drawing/2014/main" id="{5B8BE241-E2DD-04D2-0222-B9D83CDBFEA4}"/>
                </a:ext>
              </a:extLst>
            </p:cNvPr>
            <p:cNvSpPr/>
            <p:nvPr/>
          </p:nvSpPr>
          <p:spPr>
            <a:xfrm rot="5400000">
              <a:off x="2768269" y="3327026"/>
              <a:ext cx="495548" cy="591729"/>
            </a:xfrm>
            <a:prstGeom prst="rect">
              <a:avLst/>
            </a:prstGeom>
            <a:solidFill>
              <a:srgbClr val="D8E58B">
                <a:alpha val="50196"/>
              </a:srgbClr>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2" name="מלבן ירקרק">
              <a:extLst>
                <a:ext uri="{FF2B5EF4-FFF2-40B4-BE49-F238E27FC236}">
                  <a16:creationId xmlns:a16="http://schemas.microsoft.com/office/drawing/2014/main" id="{6F4BCBF2-F9BA-8388-25BA-94E4EE9CBF5D}"/>
                </a:ext>
              </a:extLst>
            </p:cNvPr>
            <p:cNvSpPr/>
            <p:nvPr/>
          </p:nvSpPr>
          <p:spPr>
            <a:xfrm rot="5400000">
              <a:off x="3373209" y="3822574"/>
              <a:ext cx="495548" cy="591729"/>
            </a:xfrm>
            <a:prstGeom prst="rect">
              <a:avLst/>
            </a:prstGeom>
            <a:solidFill>
              <a:srgbClr val="D8E58B">
                <a:alpha val="50196"/>
              </a:srgbClr>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3" name="מלבן ירקרק">
              <a:extLst>
                <a:ext uri="{FF2B5EF4-FFF2-40B4-BE49-F238E27FC236}">
                  <a16:creationId xmlns:a16="http://schemas.microsoft.com/office/drawing/2014/main" id="{5DA08B7E-1200-5FFF-A207-2C9CC186667C}"/>
                </a:ext>
              </a:extLst>
            </p:cNvPr>
            <p:cNvSpPr/>
            <p:nvPr/>
          </p:nvSpPr>
          <p:spPr>
            <a:xfrm rot="5400000">
              <a:off x="3948387" y="4318123"/>
              <a:ext cx="495548" cy="591729"/>
            </a:xfrm>
            <a:prstGeom prst="rect">
              <a:avLst/>
            </a:prstGeom>
            <a:solidFill>
              <a:srgbClr val="D8E58B">
                <a:alpha val="50196"/>
              </a:srgbClr>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4" name="מלבן ירקרק">
              <a:extLst>
                <a:ext uri="{FF2B5EF4-FFF2-40B4-BE49-F238E27FC236}">
                  <a16:creationId xmlns:a16="http://schemas.microsoft.com/office/drawing/2014/main" id="{642456EF-83BF-7DCF-7DA7-E03679EAC423}"/>
                </a:ext>
              </a:extLst>
            </p:cNvPr>
            <p:cNvSpPr/>
            <p:nvPr/>
          </p:nvSpPr>
          <p:spPr>
            <a:xfrm rot="5400000">
              <a:off x="4553326" y="4805158"/>
              <a:ext cx="495548" cy="591729"/>
            </a:xfrm>
            <a:prstGeom prst="rect">
              <a:avLst/>
            </a:prstGeom>
            <a:solidFill>
              <a:srgbClr val="D8E58B">
                <a:alpha val="50196"/>
              </a:srgbClr>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5" name="מלבן ירקרק">
              <a:extLst>
                <a:ext uri="{FF2B5EF4-FFF2-40B4-BE49-F238E27FC236}">
                  <a16:creationId xmlns:a16="http://schemas.microsoft.com/office/drawing/2014/main" id="{D8539DC8-22E1-1C2A-150D-203F3F19D044}"/>
                </a:ext>
              </a:extLst>
            </p:cNvPr>
            <p:cNvSpPr/>
            <p:nvPr/>
          </p:nvSpPr>
          <p:spPr>
            <a:xfrm rot="5400000">
              <a:off x="5144428" y="5300706"/>
              <a:ext cx="495548" cy="591729"/>
            </a:xfrm>
            <a:prstGeom prst="rect">
              <a:avLst/>
            </a:prstGeom>
            <a:solidFill>
              <a:srgbClr val="D8E58B">
                <a:alpha val="50196"/>
              </a:srgbClr>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26" name="3">
            <a:extLst>
              <a:ext uri="{FF2B5EF4-FFF2-40B4-BE49-F238E27FC236}">
                <a16:creationId xmlns:a16="http://schemas.microsoft.com/office/drawing/2014/main" id="{25AB77A3-73BB-70E0-BF75-9D6C8150A111}"/>
              </a:ext>
            </a:extLst>
          </p:cNvPr>
          <p:cNvSpPr/>
          <p:nvPr/>
        </p:nvSpPr>
        <p:spPr>
          <a:xfrm>
            <a:off x="11179487" y="4607470"/>
            <a:ext cx="714652" cy="741285"/>
          </a:xfrm>
          <a:prstGeom prst="ellipse">
            <a:avLst/>
          </a:prstGeom>
          <a:solidFill>
            <a:srgbClr val="CBA9E5">
              <a:alpha val="50196"/>
            </a:srgbClr>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3</a:t>
            </a:r>
          </a:p>
        </p:txBody>
      </p:sp>
      <p:sp>
        <p:nvSpPr>
          <p:cNvPr id="27" name="רמז 1">
            <a:extLst>
              <a:ext uri="{FF2B5EF4-FFF2-40B4-BE49-F238E27FC236}">
                <a16:creationId xmlns:a16="http://schemas.microsoft.com/office/drawing/2014/main" id="{11771EC5-E541-9A40-F7C7-D55E0E672730}"/>
              </a:ext>
            </a:extLst>
          </p:cNvPr>
          <p:cNvSpPr txBox="1"/>
          <p:nvPr/>
        </p:nvSpPr>
        <p:spPr>
          <a:xfrm>
            <a:off x="6273460" y="4678736"/>
            <a:ext cx="4883612" cy="954107"/>
          </a:xfrm>
          <a:prstGeom prst="rect">
            <a:avLst/>
          </a:prstGeom>
          <a:noFill/>
        </p:spPr>
        <p:txBody>
          <a:bodyPr wrap="square" rtlCol="1">
            <a:spAutoFit/>
          </a:bodyPr>
          <a:lstStyle/>
          <a:p>
            <a:r>
              <a:rPr lang="he-IL" sz="2800" dirty="0"/>
              <a:t>סַמְנוּ בְּסָגֹל מִסְפָּרִים שֶבָּהֶם </a:t>
            </a:r>
            <a:br>
              <a:rPr lang="en-US" sz="2800" dirty="0"/>
            </a:br>
            <a:r>
              <a:rPr lang="he-IL" sz="2800" dirty="0"/>
              <a:t>סְכוּם הַסְפָרוֹת הוּא 10.</a:t>
            </a:r>
          </a:p>
        </p:txBody>
      </p:sp>
      <p:sp>
        <p:nvSpPr>
          <p:cNvPr id="28" name="סכום ספרות">
            <a:extLst>
              <a:ext uri="{FF2B5EF4-FFF2-40B4-BE49-F238E27FC236}">
                <a16:creationId xmlns:a16="http://schemas.microsoft.com/office/drawing/2014/main" id="{14DAFE34-8B6B-D6DF-F24F-7AAF91337D48}"/>
              </a:ext>
            </a:extLst>
          </p:cNvPr>
          <p:cNvSpPr txBox="1"/>
          <p:nvPr/>
        </p:nvSpPr>
        <p:spPr>
          <a:xfrm>
            <a:off x="9163874" y="5087146"/>
            <a:ext cx="2004405" cy="523217"/>
          </a:xfrm>
          <a:prstGeom prst="rect">
            <a:avLst/>
          </a:prstGeom>
          <a:solidFill>
            <a:schemeClr val="bg1"/>
          </a:solidFill>
        </p:spPr>
        <p:txBody>
          <a:bodyPr wrap="square" rtlCol="1">
            <a:spAutoFit/>
          </a:bodyPr>
          <a:lstStyle/>
          <a:p>
            <a:r>
              <a:rPr lang="he-IL" sz="2800" u="sng" dirty="0">
                <a:solidFill>
                  <a:schemeClr val="accent1"/>
                </a:solidFill>
              </a:rPr>
              <a:t>סְכוּם הַסְפָרוֹת</a:t>
            </a:r>
          </a:p>
        </p:txBody>
      </p:sp>
      <p:sp>
        <p:nvSpPr>
          <p:cNvPr id="29" name="תיבת טקסט 28">
            <a:extLst>
              <a:ext uri="{FF2B5EF4-FFF2-40B4-BE49-F238E27FC236}">
                <a16:creationId xmlns:a16="http://schemas.microsoft.com/office/drawing/2014/main" id="{623DF0A5-7D7C-9337-20B4-CB025E74C77D}"/>
              </a:ext>
            </a:extLst>
          </p:cNvPr>
          <p:cNvSpPr txBox="1"/>
          <p:nvPr/>
        </p:nvSpPr>
        <p:spPr>
          <a:xfrm>
            <a:off x="7345412" y="5627574"/>
            <a:ext cx="3802644" cy="400110"/>
          </a:xfrm>
          <a:prstGeom prst="rect">
            <a:avLst/>
          </a:prstGeom>
          <a:noFill/>
        </p:spPr>
        <p:txBody>
          <a:bodyPr wrap="none" rtlCol="1">
            <a:spAutoFit/>
          </a:bodyPr>
          <a:lstStyle/>
          <a:p>
            <a:r>
              <a:rPr lang="he-IL" sz="2000" dirty="0"/>
              <a:t>לִקְרִיאַת הַהֶסְבֵּר, לַחֲצוּ עַל הַמִלִים בְּכָחֹל.</a:t>
            </a:r>
          </a:p>
        </p:txBody>
      </p:sp>
      <p:grpSp>
        <p:nvGrpSpPr>
          <p:cNvPr id="45" name="מלבן סגול">
            <a:extLst>
              <a:ext uri="{FF2B5EF4-FFF2-40B4-BE49-F238E27FC236}">
                <a16:creationId xmlns:a16="http://schemas.microsoft.com/office/drawing/2014/main" id="{2A3BF4A2-C0A2-2EE2-7516-77CF9D90D95A}"/>
              </a:ext>
            </a:extLst>
          </p:cNvPr>
          <p:cNvGrpSpPr/>
          <p:nvPr/>
        </p:nvGrpSpPr>
        <p:grpSpPr>
          <a:xfrm>
            <a:off x="330181" y="1359997"/>
            <a:ext cx="5956299" cy="4996418"/>
            <a:chOff x="330181" y="1359997"/>
            <a:chExt cx="5956299" cy="4996418"/>
          </a:xfrm>
        </p:grpSpPr>
        <p:grpSp>
          <p:nvGrpSpPr>
            <p:cNvPr id="41" name="מלבן סגול">
              <a:extLst>
                <a:ext uri="{FF2B5EF4-FFF2-40B4-BE49-F238E27FC236}">
                  <a16:creationId xmlns:a16="http://schemas.microsoft.com/office/drawing/2014/main" id="{D146C784-F43F-3DD2-48E3-1D88968A2AD4}"/>
                </a:ext>
              </a:extLst>
            </p:cNvPr>
            <p:cNvGrpSpPr/>
            <p:nvPr/>
          </p:nvGrpSpPr>
          <p:grpSpPr>
            <a:xfrm>
              <a:off x="330181" y="1868570"/>
              <a:ext cx="5357887" cy="4487845"/>
              <a:chOff x="330181" y="1868570"/>
              <a:chExt cx="5357887" cy="4487845"/>
            </a:xfrm>
          </p:grpSpPr>
          <p:sp>
            <p:nvSpPr>
              <p:cNvPr id="15" name="מלבן סגול">
                <a:extLst>
                  <a:ext uri="{FF2B5EF4-FFF2-40B4-BE49-F238E27FC236}">
                    <a16:creationId xmlns:a16="http://schemas.microsoft.com/office/drawing/2014/main" id="{BB66E961-C412-9A46-1F92-1DA7971118CF}"/>
                  </a:ext>
                </a:extLst>
              </p:cNvPr>
              <p:cNvSpPr/>
              <p:nvPr/>
            </p:nvSpPr>
            <p:spPr>
              <a:xfrm rot="5400000">
                <a:off x="5144430" y="1820479"/>
                <a:ext cx="495548" cy="591729"/>
              </a:xfrm>
              <a:prstGeom prst="rect">
                <a:avLst/>
              </a:prstGeom>
              <a:solidFill>
                <a:srgbClr val="CBA9E5">
                  <a:alpha val="50196"/>
                </a:srgbClr>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3" name="מלבן סגול">
                <a:extLst>
                  <a:ext uri="{FF2B5EF4-FFF2-40B4-BE49-F238E27FC236}">
                    <a16:creationId xmlns:a16="http://schemas.microsoft.com/office/drawing/2014/main" id="{5C35D738-2F6B-A217-25D3-EF240B7882C0}"/>
                  </a:ext>
                </a:extLst>
              </p:cNvPr>
              <p:cNvSpPr/>
              <p:nvPr/>
            </p:nvSpPr>
            <p:spPr>
              <a:xfrm rot="5400000">
                <a:off x="4543990" y="2316028"/>
                <a:ext cx="495548" cy="591729"/>
              </a:xfrm>
              <a:prstGeom prst="rect">
                <a:avLst/>
              </a:prstGeom>
              <a:solidFill>
                <a:srgbClr val="CBA9E5">
                  <a:alpha val="50196"/>
                </a:srgbClr>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4" name="מלבן סגול">
                <a:extLst>
                  <a:ext uri="{FF2B5EF4-FFF2-40B4-BE49-F238E27FC236}">
                    <a16:creationId xmlns:a16="http://schemas.microsoft.com/office/drawing/2014/main" id="{97739A2A-3ABA-CD3A-BE43-A707A82336CB}"/>
                  </a:ext>
                </a:extLst>
              </p:cNvPr>
              <p:cNvSpPr/>
              <p:nvPr/>
            </p:nvSpPr>
            <p:spPr>
              <a:xfrm rot="5400000">
                <a:off x="3957097" y="2832379"/>
                <a:ext cx="495548" cy="591729"/>
              </a:xfrm>
              <a:prstGeom prst="rect">
                <a:avLst/>
              </a:prstGeom>
              <a:solidFill>
                <a:srgbClr val="CBA9E5">
                  <a:alpha val="50196"/>
                </a:srgbClr>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5" name="מלבן סגול">
                <a:extLst>
                  <a:ext uri="{FF2B5EF4-FFF2-40B4-BE49-F238E27FC236}">
                    <a16:creationId xmlns:a16="http://schemas.microsoft.com/office/drawing/2014/main" id="{A57F40E6-CDEA-A3D3-DA7F-DF885C9CEDBA}"/>
                  </a:ext>
                </a:extLst>
              </p:cNvPr>
              <p:cNvSpPr/>
              <p:nvPr/>
            </p:nvSpPr>
            <p:spPr>
              <a:xfrm rot="5400000">
                <a:off x="3356657" y="3327928"/>
                <a:ext cx="495548" cy="591729"/>
              </a:xfrm>
              <a:prstGeom prst="rect">
                <a:avLst/>
              </a:prstGeom>
              <a:solidFill>
                <a:srgbClr val="CBA9E5">
                  <a:alpha val="50196"/>
                </a:srgbClr>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6" name="מלבן סגול">
                <a:extLst>
                  <a:ext uri="{FF2B5EF4-FFF2-40B4-BE49-F238E27FC236}">
                    <a16:creationId xmlns:a16="http://schemas.microsoft.com/office/drawing/2014/main" id="{06CD98DC-22C0-D1E9-2E44-0511F5B5D0A8}"/>
                  </a:ext>
                </a:extLst>
              </p:cNvPr>
              <p:cNvSpPr/>
              <p:nvPr/>
            </p:nvSpPr>
            <p:spPr>
              <a:xfrm rot="5400000">
                <a:off x="2756259" y="3795240"/>
                <a:ext cx="495548" cy="591729"/>
              </a:xfrm>
              <a:prstGeom prst="rect">
                <a:avLst/>
              </a:prstGeom>
              <a:solidFill>
                <a:srgbClr val="CBA9E5">
                  <a:alpha val="50196"/>
                </a:srgbClr>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7" name="מלבן סגול">
                <a:extLst>
                  <a:ext uri="{FF2B5EF4-FFF2-40B4-BE49-F238E27FC236}">
                    <a16:creationId xmlns:a16="http://schemas.microsoft.com/office/drawing/2014/main" id="{84C59AE9-2A11-0198-80F6-1F0E11CF474A}"/>
                  </a:ext>
                </a:extLst>
              </p:cNvPr>
              <p:cNvSpPr/>
              <p:nvPr/>
            </p:nvSpPr>
            <p:spPr>
              <a:xfrm rot="5400000">
                <a:off x="2155819" y="4290789"/>
                <a:ext cx="495548" cy="591729"/>
              </a:xfrm>
              <a:prstGeom prst="rect">
                <a:avLst/>
              </a:prstGeom>
              <a:solidFill>
                <a:srgbClr val="CBA9E5">
                  <a:alpha val="50196"/>
                </a:srgbClr>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8" name="מלבן סגול">
                <a:extLst>
                  <a:ext uri="{FF2B5EF4-FFF2-40B4-BE49-F238E27FC236}">
                    <a16:creationId xmlns:a16="http://schemas.microsoft.com/office/drawing/2014/main" id="{6921EC25-E7C2-F251-93DD-D1C7E40355B8}"/>
                  </a:ext>
                </a:extLst>
              </p:cNvPr>
              <p:cNvSpPr/>
              <p:nvPr/>
            </p:nvSpPr>
            <p:spPr>
              <a:xfrm rot="5400000">
                <a:off x="1570442" y="4794654"/>
                <a:ext cx="495548" cy="591729"/>
              </a:xfrm>
              <a:prstGeom prst="rect">
                <a:avLst/>
              </a:prstGeom>
              <a:solidFill>
                <a:srgbClr val="CBA9E5">
                  <a:alpha val="50196"/>
                </a:srgbClr>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9" name="מלבן סגול">
                <a:extLst>
                  <a:ext uri="{FF2B5EF4-FFF2-40B4-BE49-F238E27FC236}">
                    <a16:creationId xmlns:a16="http://schemas.microsoft.com/office/drawing/2014/main" id="{B229081A-7EF8-F7A6-77E2-9770BB7FA026}"/>
                  </a:ext>
                </a:extLst>
              </p:cNvPr>
              <p:cNvSpPr/>
              <p:nvPr/>
            </p:nvSpPr>
            <p:spPr>
              <a:xfrm rot="5400000">
                <a:off x="970002" y="5300707"/>
                <a:ext cx="495548" cy="591729"/>
              </a:xfrm>
              <a:prstGeom prst="rect">
                <a:avLst/>
              </a:prstGeom>
              <a:solidFill>
                <a:srgbClr val="CBA9E5">
                  <a:alpha val="50196"/>
                </a:srgbClr>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0" name="מלבן סגול">
                <a:extLst>
                  <a:ext uri="{FF2B5EF4-FFF2-40B4-BE49-F238E27FC236}">
                    <a16:creationId xmlns:a16="http://schemas.microsoft.com/office/drawing/2014/main" id="{D33913E6-7420-A56B-7C27-5BA286F74F70}"/>
                  </a:ext>
                </a:extLst>
              </p:cNvPr>
              <p:cNvSpPr/>
              <p:nvPr/>
            </p:nvSpPr>
            <p:spPr>
              <a:xfrm rot="5400000">
                <a:off x="378272" y="5812776"/>
                <a:ext cx="495548" cy="591729"/>
              </a:xfrm>
              <a:prstGeom prst="rect">
                <a:avLst/>
              </a:prstGeom>
              <a:solidFill>
                <a:srgbClr val="CBA9E5">
                  <a:alpha val="50196"/>
                </a:srgbClr>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43" name="מלבן סגול">
              <a:extLst>
                <a:ext uri="{FF2B5EF4-FFF2-40B4-BE49-F238E27FC236}">
                  <a16:creationId xmlns:a16="http://schemas.microsoft.com/office/drawing/2014/main" id="{1C9C8426-9401-3532-2486-7A9DFD97EB68}"/>
                </a:ext>
              </a:extLst>
            </p:cNvPr>
            <p:cNvSpPr/>
            <p:nvPr/>
          </p:nvSpPr>
          <p:spPr>
            <a:xfrm rot="5400000">
              <a:off x="5742842" y="1311906"/>
              <a:ext cx="495548" cy="591729"/>
            </a:xfrm>
            <a:prstGeom prst="rect">
              <a:avLst/>
            </a:prstGeom>
            <a:solidFill>
              <a:srgbClr val="CBA9E5">
                <a:alpha val="50196"/>
              </a:srgbClr>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30" name="הסבר לסכום ספרות">
            <a:extLst>
              <a:ext uri="{FF2B5EF4-FFF2-40B4-BE49-F238E27FC236}">
                <a16:creationId xmlns:a16="http://schemas.microsoft.com/office/drawing/2014/main" id="{34F46C40-D3F8-139F-42BF-2CCB755D179D}"/>
              </a:ext>
            </a:extLst>
          </p:cNvPr>
          <p:cNvGrpSpPr/>
          <p:nvPr/>
        </p:nvGrpSpPr>
        <p:grpSpPr>
          <a:xfrm>
            <a:off x="1669841" y="4493882"/>
            <a:ext cx="5393942" cy="1815882"/>
            <a:chOff x="577049" y="3123906"/>
            <a:chExt cx="5393942" cy="1815882"/>
          </a:xfrm>
        </p:grpSpPr>
        <p:sp>
          <p:nvSpPr>
            <p:cNvPr id="31" name="הנחות">
              <a:extLst>
                <a:ext uri="{FF2B5EF4-FFF2-40B4-BE49-F238E27FC236}">
                  <a16:creationId xmlns:a16="http://schemas.microsoft.com/office/drawing/2014/main" id="{B1E36160-72A6-9FD6-167D-13C890BEE909}"/>
                </a:ext>
              </a:extLst>
            </p:cNvPr>
            <p:cNvSpPr txBox="1"/>
            <p:nvPr/>
          </p:nvSpPr>
          <p:spPr>
            <a:xfrm>
              <a:off x="577049" y="3123906"/>
              <a:ext cx="5393942" cy="1815882"/>
            </a:xfrm>
            <a:prstGeom prst="rect">
              <a:avLst/>
            </a:prstGeom>
            <a:solidFill>
              <a:srgbClr val="E2F0D9"/>
            </a:solidFill>
          </p:spPr>
          <p:txBody>
            <a:bodyPr wrap="square" rtlCol="1">
              <a:spAutoFit/>
            </a:bodyPr>
            <a:lstStyle/>
            <a:p>
              <a:r>
                <a:rPr lang="he-IL" sz="2800" dirty="0"/>
                <a:t>סְכוּם סְפָרוֹת זֶה הַסְכוּם שֶמִתְקַבֵּל </a:t>
              </a:r>
              <a:br>
                <a:rPr lang="he-IL" sz="2800" dirty="0"/>
              </a:br>
              <a:r>
                <a:rPr lang="he-IL" sz="2800" dirty="0"/>
                <a:t>כְּשֶמְחַבְּרִים אֶת עֵרֶךְ הַסְפָרוֹת.</a:t>
              </a:r>
            </a:p>
            <a:p>
              <a:r>
                <a:rPr lang="he-IL" sz="2800" dirty="0"/>
                <a:t>לְדֻגְמָה, סְכוּם הַסְפָרוֹת שֶל 37 הוּא 10.</a:t>
              </a:r>
            </a:p>
            <a:p>
              <a:pPr rtl="0"/>
              <a:r>
                <a:rPr lang="he-IL" sz="2800" dirty="0"/>
                <a:t>3 + 7</a:t>
              </a:r>
              <a:r>
                <a:rPr lang="en-US" sz="2800" dirty="0"/>
                <a:t> = 10</a:t>
              </a:r>
              <a:endParaRPr lang="he-IL" sz="2800" dirty="0"/>
            </a:p>
          </p:txBody>
        </p:sp>
        <p:pic>
          <p:nvPicPr>
            <p:cNvPr id="32" name="גרפיקה 31" descr="סגור עם מילוי מלא">
              <a:extLst>
                <a:ext uri="{FF2B5EF4-FFF2-40B4-BE49-F238E27FC236}">
                  <a16:creationId xmlns:a16="http://schemas.microsoft.com/office/drawing/2014/main" id="{F1526D73-4F89-2974-C9EF-3EA6BF827B89}"/>
                </a:ext>
              </a:extLst>
            </p:cNvPr>
            <p:cNvPicPr>
              <a:picLocks noChangeAspect="1"/>
            </p:cNvPicPr>
            <p:nvPr/>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25461" y="3180502"/>
              <a:ext cx="366944" cy="366944"/>
            </a:xfrm>
            <a:prstGeom prst="rect">
              <a:avLst/>
            </a:prstGeom>
          </p:spPr>
        </p:pic>
      </p:grpSp>
    </p:spTree>
    <p:extLst>
      <p:ext uri="{BB962C8B-B14F-4D97-AF65-F5344CB8AC3E}">
        <p14:creationId xmlns:p14="http://schemas.microsoft.com/office/powerpoint/2010/main" val="3227801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2" nodeType="withEffect">
                                  <p:stCondLst>
                                    <p:cond delay="0"/>
                                  </p:stCondLst>
                                  <p:childTnLst>
                                    <p:set>
                                      <p:cBhvr>
                                        <p:cTn id="6" dur="1" fill="hold">
                                          <p:stCondLst>
                                            <p:cond delay="0"/>
                                          </p:stCondLst>
                                        </p:cTn>
                                        <p:tgtEl>
                                          <p:spTgt spid="8"/>
                                        </p:tgtEl>
                                        <p:attrNameLst>
                                          <p:attrName>style.visibility</p:attrName>
                                        </p:attrNameLst>
                                      </p:cBhvr>
                                      <p:to>
                                        <p:strVal val="hidden"/>
                                      </p:to>
                                    </p:set>
                                  </p:childTnLst>
                                </p:cTn>
                              </p:par>
                              <p:par>
                                <p:cTn id="7" presetID="1" presetClass="exit" presetSubtype="0" fill="hold" nodeType="withEffect">
                                  <p:stCondLst>
                                    <p:cond delay="0"/>
                                  </p:stCondLst>
                                  <p:childTnLst>
                                    <p:set>
                                      <p:cBhvr>
                                        <p:cTn id="8" dur="1" fill="hold">
                                          <p:stCondLst>
                                            <p:cond delay="0"/>
                                          </p:stCondLst>
                                        </p:cTn>
                                        <p:tgtEl>
                                          <p:spTgt spid="42"/>
                                        </p:tgtEl>
                                        <p:attrNameLst>
                                          <p:attrName>style.visibility</p:attrName>
                                        </p:attrNameLst>
                                      </p:cBhvr>
                                      <p:to>
                                        <p:strVal val="hidden"/>
                                      </p:to>
                                    </p:set>
                                  </p:childTnLst>
                                </p:cTn>
                              </p:par>
                              <p:par>
                                <p:cTn id="9" presetID="1" presetClass="exit" presetSubtype="0" fill="hold" nodeType="withEffect">
                                  <p:stCondLst>
                                    <p:cond delay="0"/>
                                  </p:stCondLst>
                                  <p:childTnLst>
                                    <p:set>
                                      <p:cBhvr>
                                        <p:cTn id="10" dur="1" fill="hold">
                                          <p:stCondLst>
                                            <p:cond delay="0"/>
                                          </p:stCondLst>
                                        </p:cTn>
                                        <p:tgtEl>
                                          <p:spTgt spid="4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1" restart="whenNotActive" fill="hold" evtFilter="cancelBubble" nodeType="interactiveSeq">
                <p:stCondLst>
                  <p:cond evt="onClick" delay="0">
                    <p:tgtEl>
                      <p:spTgt spid="10"/>
                    </p:tgtEl>
                  </p:cond>
                </p:stCondLst>
                <p:endSync evt="end" delay="0">
                  <p:rtn val="all"/>
                </p:endSync>
                <p:childTnLst>
                  <p:par>
                    <p:cTn id="12" fill="hold">
                      <p:stCondLst>
                        <p:cond delay="0"/>
                      </p:stCondLst>
                      <p:childTnLst>
                        <p:par>
                          <p:cTn id="13" fill="hold">
                            <p:stCondLst>
                              <p:cond delay="0"/>
                            </p:stCondLst>
                            <p:childTnLst>
                              <p:par>
                                <p:cTn id="14" presetID="22" presetClass="entr" presetSubtype="1"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up)">
                                      <p:cBhvr>
                                        <p:cTn id="16" dur="500"/>
                                        <p:tgtEl>
                                          <p:spTgt spid="8"/>
                                        </p:tgtEl>
                                      </p:cBhvr>
                                    </p:animEffect>
                                  </p:childTnLst>
                                </p:cTn>
                              </p:par>
                              <p:par>
                                <p:cTn id="17" presetID="1" presetClass="exit" presetSubtype="0" fill="hold" nodeType="withEffect">
                                  <p:stCondLst>
                                    <p:cond delay="0"/>
                                  </p:stCondLst>
                                  <p:childTnLst>
                                    <p:set>
                                      <p:cBhvr>
                                        <p:cTn id="18" dur="1" fill="hold">
                                          <p:stCondLst>
                                            <p:cond delay="0"/>
                                          </p:stCondLst>
                                        </p:cTn>
                                        <p:tgtEl>
                                          <p:spTgt spid="42"/>
                                        </p:tgtEl>
                                        <p:attrNameLst>
                                          <p:attrName>style.visibility</p:attrName>
                                        </p:attrNameLst>
                                      </p:cBhvr>
                                      <p:to>
                                        <p:strVal val="hidden"/>
                                      </p:to>
                                    </p:set>
                                  </p:childTnLst>
                                </p:cTn>
                              </p:par>
                              <p:par>
                                <p:cTn id="19" presetID="1" presetClass="exit" presetSubtype="0" fill="hold" nodeType="withEffect">
                                  <p:stCondLst>
                                    <p:cond delay="0"/>
                                  </p:stCondLst>
                                  <p:childTnLst>
                                    <p:set>
                                      <p:cBhvr>
                                        <p:cTn id="20" dur="1" fill="hold">
                                          <p:stCondLst>
                                            <p:cond delay="0"/>
                                          </p:stCondLst>
                                        </p:cTn>
                                        <p:tgtEl>
                                          <p:spTgt spid="45"/>
                                        </p:tgtEl>
                                        <p:attrNameLst>
                                          <p:attrName>style.visibility</p:attrName>
                                        </p:attrNameLst>
                                      </p:cBhvr>
                                      <p:to>
                                        <p:strVal val="hidden"/>
                                      </p:to>
                                    </p:set>
                                  </p:childTnLst>
                                </p:cTn>
                              </p:par>
                            </p:childTnLst>
                          </p:cTn>
                        </p:par>
                      </p:childTnLst>
                    </p:cTn>
                  </p:par>
                </p:childTnLst>
              </p:cTn>
              <p:nextCondLst>
                <p:cond evt="onClick" delay="0">
                  <p:tgtEl>
                    <p:spTgt spid="10"/>
                  </p:tgtEl>
                </p:cond>
              </p:nextCondLst>
            </p:seq>
            <p:seq concurrent="1" nextAc="seek">
              <p:cTn id="21" restart="whenNotActive" fill="hold" evtFilter="cancelBubble" nodeType="interactiveSeq">
                <p:stCondLst>
                  <p:cond evt="onClick" delay="0">
                    <p:tgtEl>
                      <p:spTgt spid="14"/>
                    </p:tgtEl>
                  </p:cond>
                </p:stCondLst>
                <p:endSync evt="end" delay="0">
                  <p:rtn val="all"/>
                </p:endSync>
                <p:childTnLst>
                  <p:par>
                    <p:cTn id="22" fill="hold">
                      <p:stCondLst>
                        <p:cond delay="0"/>
                      </p:stCondLst>
                      <p:childTnLst>
                        <p:par>
                          <p:cTn id="23" fill="hold">
                            <p:stCondLst>
                              <p:cond delay="0"/>
                            </p:stCondLst>
                            <p:childTnLst>
                              <p:par>
                                <p:cTn id="24" presetID="1" presetClass="exit" presetSubtype="0" fill="hold" grpId="1" nodeType="withEffect">
                                  <p:stCondLst>
                                    <p:cond delay="0"/>
                                  </p:stCondLst>
                                  <p:childTnLst>
                                    <p:set>
                                      <p:cBhvr>
                                        <p:cTn id="25" dur="1" fill="hold">
                                          <p:stCondLst>
                                            <p:cond delay="0"/>
                                          </p:stCondLst>
                                        </p:cTn>
                                        <p:tgtEl>
                                          <p:spTgt spid="8"/>
                                        </p:tgtEl>
                                        <p:attrNameLst>
                                          <p:attrName>style.visibility</p:attrName>
                                        </p:attrNameLst>
                                      </p:cBhvr>
                                      <p:to>
                                        <p:strVal val="hidden"/>
                                      </p:to>
                                    </p:set>
                                  </p:childTnLst>
                                </p:cTn>
                              </p:par>
                              <p:par>
                                <p:cTn id="26" presetID="1" presetClass="entr" presetSubtype="0" fill="hold" nodeType="withEffect">
                                  <p:stCondLst>
                                    <p:cond delay="0"/>
                                  </p:stCondLst>
                                  <p:childTnLst>
                                    <p:set>
                                      <p:cBhvr>
                                        <p:cTn id="27" dur="1" fill="hold">
                                          <p:stCondLst>
                                            <p:cond delay="0"/>
                                          </p:stCondLst>
                                        </p:cTn>
                                        <p:tgtEl>
                                          <p:spTgt spid="42"/>
                                        </p:tgtEl>
                                        <p:attrNameLst>
                                          <p:attrName>style.visibility</p:attrName>
                                        </p:attrNameLst>
                                      </p:cBhvr>
                                      <p:to>
                                        <p:strVal val="visible"/>
                                      </p:to>
                                    </p:set>
                                  </p:childTnLst>
                                </p:cTn>
                              </p:par>
                              <p:par>
                                <p:cTn id="28" presetID="1" presetClass="exit" presetSubtype="0" fill="hold" nodeType="withEffect">
                                  <p:stCondLst>
                                    <p:cond delay="0"/>
                                  </p:stCondLst>
                                  <p:childTnLst>
                                    <p:set>
                                      <p:cBhvr>
                                        <p:cTn id="29" dur="1" fill="hold">
                                          <p:stCondLst>
                                            <p:cond delay="0"/>
                                          </p:stCondLst>
                                        </p:cTn>
                                        <p:tgtEl>
                                          <p:spTgt spid="45"/>
                                        </p:tgtEl>
                                        <p:attrNameLst>
                                          <p:attrName>style.visibility</p:attrName>
                                        </p:attrNameLst>
                                      </p:cBhvr>
                                      <p:to>
                                        <p:strVal val="hidden"/>
                                      </p:to>
                                    </p:set>
                                  </p:childTnLst>
                                </p:cTn>
                              </p:par>
                            </p:childTnLst>
                          </p:cTn>
                        </p:par>
                      </p:childTnLst>
                    </p:cTn>
                  </p:par>
                </p:childTnLst>
              </p:cTn>
              <p:nextCondLst>
                <p:cond evt="onClick" delay="0">
                  <p:tgtEl>
                    <p:spTgt spid="14"/>
                  </p:tgtEl>
                </p:cond>
              </p:nextCondLst>
            </p:seq>
            <p:seq concurrent="1" nextAc="seek">
              <p:cTn id="30" restart="whenNotActive" fill="hold" evtFilter="cancelBubble" nodeType="interactiveSeq">
                <p:stCondLst>
                  <p:cond evt="onClick" delay="0">
                    <p:tgtEl>
                      <p:spTgt spid="26"/>
                    </p:tgtEl>
                  </p:cond>
                </p:stCondLst>
                <p:endSync evt="end" delay="0">
                  <p:rtn val="all"/>
                </p:endSync>
                <p:childTnLst>
                  <p:par>
                    <p:cTn id="31" fill="hold">
                      <p:stCondLst>
                        <p:cond delay="0"/>
                      </p:stCondLst>
                      <p:childTnLst>
                        <p:par>
                          <p:cTn id="32" fill="hold">
                            <p:stCondLst>
                              <p:cond delay="0"/>
                            </p:stCondLst>
                            <p:childTnLst>
                              <p:par>
                                <p:cTn id="33" presetID="1" presetClass="exit" presetSubtype="0" fill="hold" grpId="3" nodeType="withEffect">
                                  <p:stCondLst>
                                    <p:cond delay="0"/>
                                  </p:stCondLst>
                                  <p:childTnLst>
                                    <p:set>
                                      <p:cBhvr>
                                        <p:cTn id="34" dur="1" fill="hold">
                                          <p:stCondLst>
                                            <p:cond delay="0"/>
                                          </p:stCondLst>
                                        </p:cTn>
                                        <p:tgtEl>
                                          <p:spTgt spid="8"/>
                                        </p:tgtEl>
                                        <p:attrNameLst>
                                          <p:attrName>style.visibility</p:attrName>
                                        </p:attrNameLst>
                                      </p:cBhvr>
                                      <p:to>
                                        <p:strVal val="hidden"/>
                                      </p:to>
                                    </p:set>
                                  </p:childTnLst>
                                </p:cTn>
                              </p:par>
                              <p:par>
                                <p:cTn id="35" presetID="1" presetClass="entr" presetSubtype="0" fill="hold" nodeType="withEffect">
                                  <p:stCondLst>
                                    <p:cond delay="0"/>
                                  </p:stCondLst>
                                  <p:childTnLst>
                                    <p:set>
                                      <p:cBhvr>
                                        <p:cTn id="36" dur="1" fill="hold">
                                          <p:stCondLst>
                                            <p:cond delay="0"/>
                                          </p:stCondLst>
                                        </p:cTn>
                                        <p:tgtEl>
                                          <p:spTgt spid="45"/>
                                        </p:tgtEl>
                                        <p:attrNameLst>
                                          <p:attrName>style.visibility</p:attrName>
                                        </p:attrNameLst>
                                      </p:cBhvr>
                                      <p:to>
                                        <p:strVal val="visible"/>
                                      </p:to>
                                    </p:set>
                                  </p:childTnLst>
                                </p:cTn>
                              </p:par>
                              <p:par>
                                <p:cTn id="37" presetID="1" presetClass="exit" presetSubtype="0" fill="hold" nodeType="withEffect">
                                  <p:stCondLst>
                                    <p:cond delay="0"/>
                                  </p:stCondLst>
                                  <p:childTnLst>
                                    <p:set>
                                      <p:cBhvr>
                                        <p:cTn id="38" dur="1" fill="hold">
                                          <p:stCondLst>
                                            <p:cond delay="0"/>
                                          </p:stCondLst>
                                        </p:cTn>
                                        <p:tgtEl>
                                          <p:spTgt spid="42"/>
                                        </p:tgtEl>
                                        <p:attrNameLst>
                                          <p:attrName>style.visibility</p:attrName>
                                        </p:attrNameLst>
                                      </p:cBhvr>
                                      <p:to>
                                        <p:strVal val="hidden"/>
                                      </p:to>
                                    </p:set>
                                  </p:childTnLst>
                                </p:cTn>
                              </p:par>
                            </p:childTnLst>
                          </p:cTn>
                        </p:par>
                      </p:childTnLst>
                    </p:cTn>
                  </p:par>
                </p:childTnLst>
              </p:cTn>
              <p:nextCondLst>
                <p:cond evt="onClick" delay="0">
                  <p:tgtEl>
                    <p:spTgt spid="26"/>
                  </p:tgtEl>
                </p:cond>
              </p:nextCondLst>
            </p:seq>
            <p:seq concurrent="1" nextAc="seek">
              <p:cTn id="39" restart="whenNotActive" fill="hold" evtFilter="cancelBubble" nodeType="interactiveSeq">
                <p:stCondLst>
                  <p:cond evt="onClick" delay="0">
                    <p:tgtEl>
                      <p:spTgt spid="28"/>
                    </p:tgtEl>
                  </p:cond>
                </p:stCondLst>
                <p:endSync evt="end" delay="0">
                  <p:rtn val="all"/>
                </p:endSync>
                <p:childTnLst>
                  <p:par>
                    <p:cTn id="40" fill="hold">
                      <p:stCondLst>
                        <p:cond delay="0"/>
                      </p:stCondLst>
                      <p:childTnLst>
                        <p:par>
                          <p:cTn id="41" fill="hold">
                            <p:stCondLst>
                              <p:cond delay="0"/>
                            </p:stCondLst>
                            <p:childTnLst>
                              <p:par>
                                <p:cTn id="42" presetID="3" presetClass="emph" presetSubtype="2" fill="hold" grpId="0" nodeType="withEffect">
                                  <p:stCondLst>
                                    <p:cond delay="0"/>
                                  </p:stCondLst>
                                  <p:childTnLst>
                                    <p:animClr clrSpc="rgb" dir="cw">
                                      <p:cBhvr override="childStyle">
                                        <p:cTn id="43" dur="2000" fill="hold"/>
                                        <p:tgtEl>
                                          <p:spTgt spid="28"/>
                                        </p:tgtEl>
                                        <p:attrNameLst>
                                          <p:attrName>style.color</p:attrName>
                                        </p:attrNameLst>
                                      </p:cBhvr>
                                      <p:to>
                                        <a:srgbClr val="AEABAB"/>
                                      </p:to>
                                    </p:animClr>
                                  </p:childTnLst>
                                </p:cTn>
                              </p:par>
                              <p:par>
                                <p:cTn id="44" presetID="1" presetClass="entr" presetSubtype="0" fill="hold" nodeType="withEffect">
                                  <p:stCondLst>
                                    <p:cond delay="0"/>
                                  </p:stCondLst>
                                  <p:childTnLst>
                                    <p:set>
                                      <p:cBhvr>
                                        <p:cTn id="45" dur="1" fill="hold">
                                          <p:stCondLst>
                                            <p:cond delay="0"/>
                                          </p:stCondLst>
                                        </p:cTn>
                                        <p:tgtEl>
                                          <p:spTgt spid="30"/>
                                        </p:tgtEl>
                                        <p:attrNameLst>
                                          <p:attrName>style.visibility</p:attrName>
                                        </p:attrNameLst>
                                      </p:cBhvr>
                                      <p:to>
                                        <p:strVal val="visible"/>
                                      </p:to>
                                    </p:set>
                                  </p:childTnLst>
                                </p:cTn>
                              </p:par>
                              <p:par>
                                <p:cTn id="46" presetID="1" presetClass="exit" presetSubtype="0" fill="hold" grpId="0" nodeType="withEffect">
                                  <p:stCondLst>
                                    <p:cond delay="0"/>
                                  </p:stCondLst>
                                  <p:childTnLst>
                                    <p:set>
                                      <p:cBhvr>
                                        <p:cTn id="47" dur="1" fill="hold">
                                          <p:stCondLst>
                                            <p:cond delay="0"/>
                                          </p:stCondLst>
                                        </p:cTn>
                                        <p:tgtEl>
                                          <p:spTgt spid="29"/>
                                        </p:tgtEl>
                                        <p:attrNameLst>
                                          <p:attrName>style.visibility</p:attrName>
                                        </p:attrNameLst>
                                      </p:cBhvr>
                                      <p:to>
                                        <p:strVal val="hidden"/>
                                      </p:to>
                                    </p:set>
                                  </p:childTnLst>
                                </p:cTn>
                              </p:par>
                            </p:childTnLst>
                          </p:cTn>
                        </p:par>
                      </p:childTnLst>
                    </p:cTn>
                  </p:par>
                </p:childTnLst>
              </p:cTn>
              <p:nextCondLst>
                <p:cond evt="onClick" delay="0">
                  <p:tgtEl>
                    <p:spTgt spid="28"/>
                  </p:tgtEl>
                </p:cond>
              </p:nextCondLst>
            </p:seq>
            <p:seq concurrent="1" nextAc="seek">
              <p:cTn id="48" restart="whenNotActive" fill="hold" evtFilter="cancelBubble" nodeType="interactiveSeq">
                <p:stCondLst>
                  <p:cond evt="onClick" delay="0">
                    <p:tgtEl>
                      <p:spTgt spid="30"/>
                    </p:tgtEl>
                  </p:cond>
                </p:stCondLst>
                <p:endSync evt="end" delay="0">
                  <p:rtn val="all"/>
                </p:endSync>
                <p:childTnLst>
                  <p:par>
                    <p:cTn id="49" fill="hold">
                      <p:stCondLst>
                        <p:cond delay="0"/>
                      </p:stCondLst>
                      <p:childTnLst>
                        <p:par>
                          <p:cTn id="50" fill="hold">
                            <p:stCondLst>
                              <p:cond delay="0"/>
                            </p:stCondLst>
                            <p:childTnLst>
                              <p:par>
                                <p:cTn id="51" presetID="1" presetClass="exit" presetSubtype="0" fill="hold" nodeType="withEffect">
                                  <p:stCondLst>
                                    <p:cond delay="0"/>
                                  </p:stCondLst>
                                  <p:childTnLst>
                                    <p:set>
                                      <p:cBhvr>
                                        <p:cTn id="52" dur="1" fill="hold">
                                          <p:stCondLst>
                                            <p:cond delay="0"/>
                                          </p:stCondLst>
                                        </p:cTn>
                                        <p:tgtEl>
                                          <p:spTgt spid="30"/>
                                        </p:tgtEl>
                                        <p:attrNameLst>
                                          <p:attrName>style.visibility</p:attrName>
                                        </p:attrNameLst>
                                      </p:cBhvr>
                                      <p:to>
                                        <p:strVal val="hidden"/>
                                      </p:to>
                                    </p:set>
                                  </p:childTnLst>
                                </p:cTn>
                              </p:par>
                            </p:childTnLst>
                          </p:cTn>
                        </p:par>
                      </p:childTnLst>
                    </p:cTn>
                  </p:par>
                </p:childTnLst>
              </p:cTn>
              <p:nextCondLst>
                <p:cond evt="onClick" delay="0">
                  <p:tgtEl>
                    <p:spTgt spid="30"/>
                  </p:tgtEl>
                </p:cond>
              </p:nextCondLst>
            </p:seq>
          </p:childTnLst>
        </p:cTn>
      </p:par>
    </p:tnLst>
    <p:bldLst>
      <p:bldP spid="8" grpId="0" animBg="1"/>
      <p:bldP spid="8" grpId="1" animBg="1"/>
      <p:bldP spid="8" grpId="2" animBg="1"/>
      <p:bldP spid="8" grpId="3" animBg="1"/>
      <p:bldP spid="28" grpId="0" animBg="1"/>
      <p:bldP spid="29"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1A661EA-33FF-4C45-B23F-05E823DC5CC0}"/>
              </a:ext>
            </a:extLst>
          </p:cNvPr>
          <p:cNvSpPr>
            <a:spLocks noGrp="1"/>
          </p:cNvSpPr>
          <p:nvPr>
            <p:ph type="title"/>
          </p:nvPr>
        </p:nvSpPr>
        <p:spPr/>
        <p:txBody>
          <a:bodyPr/>
          <a:lstStyle/>
          <a:p>
            <a:r>
              <a:rPr lang="he-IL" dirty="0"/>
              <a:t>מהלך הצעה 2</a:t>
            </a:r>
          </a:p>
        </p:txBody>
      </p:sp>
      <p:sp>
        <p:nvSpPr>
          <p:cNvPr id="4" name="מציין מיקום תוכן 3">
            <a:extLst>
              <a:ext uri="{FF2B5EF4-FFF2-40B4-BE49-F238E27FC236}">
                <a16:creationId xmlns:a16="http://schemas.microsoft.com/office/drawing/2014/main" id="{769A7B94-D4D7-CFEF-0264-1B26497A423E}"/>
              </a:ext>
            </a:extLst>
          </p:cNvPr>
          <p:cNvSpPr>
            <a:spLocks noGrp="1"/>
          </p:cNvSpPr>
          <p:nvPr>
            <p:ph sz="quarter" idx="14"/>
          </p:nvPr>
        </p:nvSpPr>
        <p:spPr/>
        <p:txBody>
          <a:bodyPr/>
          <a:lstStyle/>
          <a:p>
            <a:r>
              <a:rPr lang="he-IL" dirty="0"/>
              <a:t>זוגי או </a:t>
            </a:r>
            <a:r>
              <a:rPr lang="he-IL" dirty="0" err="1"/>
              <a:t>אי־זוגי</a:t>
            </a:r>
            <a:endParaRPr lang="he-IL" dirty="0"/>
          </a:p>
        </p:txBody>
      </p:sp>
      <p:sp>
        <p:nvSpPr>
          <p:cNvPr id="8" name="מציין מיקום תוכן 3">
            <a:extLst>
              <a:ext uri="{FF2B5EF4-FFF2-40B4-BE49-F238E27FC236}">
                <a16:creationId xmlns:a16="http://schemas.microsoft.com/office/drawing/2014/main" id="{10C0AEE7-A168-403E-AB46-4AF95AF5E9D7}"/>
              </a:ext>
            </a:extLst>
          </p:cNvPr>
          <p:cNvSpPr txBox="1">
            <a:spLocks/>
          </p:cNvSpPr>
          <p:nvPr/>
        </p:nvSpPr>
        <p:spPr>
          <a:xfrm>
            <a:off x="1524001" y="2483699"/>
            <a:ext cx="10470177" cy="3568897"/>
          </a:xfrm>
          <a:prstGeom prst="rect">
            <a:avLst/>
          </a:prstGeom>
        </p:spPr>
        <p:txBody>
          <a:bodyPr vert="horz" lIns="91440" tIns="45720" rIns="91440" bIns="45720" rtlCol="1">
            <a:normAutofit/>
          </a:bodyPr>
          <a:lstStyle>
            <a:lvl1pPr marL="1438275" indent="-4763" algn="r" defTabSz="914400" rtl="1" eaLnBrk="1" latinLnBrk="0" hangingPunct="1">
              <a:lnSpc>
                <a:spcPts val="1800"/>
              </a:lnSpc>
              <a:spcBef>
                <a:spcPts val="1000"/>
              </a:spcBef>
              <a:buFont typeface="Arial" panose="020B0604020202020204" pitchFamily="34" charset="0"/>
              <a:buNone/>
              <a:defRPr sz="20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he-IL" sz="2400" dirty="0"/>
              <a:t>במהלך השיעור נתחיל מספירה בדילוגים של 2 קדימה ואחורה. נעבור לסידור של ילדים בזוגות כדי להכיר דרך דוגמאות את המושגים 'זוגי' ו'אי־זוגי'. </a:t>
            </a:r>
          </a:p>
          <a:p>
            <a:pPr>
              <a:lnSpc>
                <a:spcPct val="150000"/>
              </a:lnSpc>
            </a:pPr>
            <a:r>
              <a:rPr lang="he-IL" sz="2400" dirty="0"/>
              <a:t>לאחר ההיכרות עם המושגים נחקור אם מספר הוא זוגי או </a:t>
            </a:r>
            <a:r>
              <a:rPr lang="he-IL" sz="2400" dirty="0" err="1"/>
              <a:t>אי־זוגי</a:t>
            </a:r>
            <a:r>
              <a:rPr lang="he-IL" sz="2400" dirty="0"/>
              <a:t> באמצעות צביעת זוגות של משבצות (מצורף דף להדפסה). כדאי להדגים להם ולבקשם לבדוק בעצמם לפני הצגת התשובות במצגת. נבקש מהתלמידים להמשיך ולחקור בעצמם עוד מספרים לפני שעוסקים בפעולת המיון שמופיעה בהמשך.</a:t>
            </a:r>
          </a:p>
          <a:p>
            <a:pPr>
              <a:lnSpc>
                <a:spcPct val="150000"/>
              </a:lnSpc>
            </a:pPr>
            <a:endParaRPr lang="he-IL" sz="2400" dirty="0"/>
          </a:p>
          <a:p>
            <a:pPr>
              <a:lnSpc>
                <a:spcPct val="150000"/>
              </a:lnSpc>
            </a:pPr>
            <a:endParaRPr lang="he-IL" sz="2400" dirty="0"/>
          </a:p>
        </p:txBody>
      </p:sp>
    </p:spTree>
    <p:extLst>
      <p:ext uri="{BB962C8B-B14F-4D97-AF65-F5344CB8AC3E}">
        <p14:creationId xmlns:p14="http://schemas.microsoft.com/office/powerpoint/2010/main" val="7952355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קבוצה 4">
            <a:extLst>
              <a:ext uri="{FF2B5EF4-FFF2-40B4-BE49-F238E27FC236}">
                <a16:creationId xmlns:a16="http://schemas.microsoft.com/office/drawing/2014/main" id="{DC5BB772-973C-AF60-26A8-A923E514DD2A}"/>
              </a:ext>
            </a:extLst>
          </p:cNvPr>
          <p:cNvGrpSpPr/>
          <p:nvPr/>
        </p:nvGrpSpPr>
        <p:grpSpPr>
          <a:xfrm>
            <a:off x="0" y="1067839"/>
            <a:ext cx="8940756" cy="5916269"/>
            <a:chOff x="213419" y="475451"/>
            <a:chExt cx="8940756" cy="5916269"/>
          </a:xfrm>
        </p:grpSpPr>
        <p:pic>
          <p:nvPicPr>
            <p:cNvPr id="3" name="תמונה 2" descr="תמונה שמכילה נעלי סניקרס, נעל, נעל הליכה, נעל סניקר&#10;&#10;התיאור נוצר באופן אוטומטי">
              <a:extLst>
                <a:ext uri="{FF2B5EF4-FFF2-40B4-BE49-F238E27FC236}">
                  <a16:creationId xmlns:a16="http://schemas.microsoft.com/office/drawing/2014/main" id="{D828A991-5EFB-1376-092F-ADCE2CD8F35C}"/>
                </a:ext>
              </a:extLst>
            </p:cNvPr>
            <p:cNvPicPr>
              <a:picLocks noChangeAspect="1"/>
            </p:cNvPicPr>
            <p:nvPr/>
          </p:nvPicPr>
          <p:blipFill>
            <a:blip r:embed="rId2" cstate="hqprint">
              <a:extLst>
                <a:ext uri="{BEBA8EAE-BF5A-486C-A8C5-ECC9F3942E4B}">
                  <a14:imgProps xmlns:a14="http://schemas.microsoft.com/office/drawing/2010/main">
                    <a14:imgLayer r:embed="rId3">
                      <a14:imgEffect>
                        <a14:backgroundRemoval t="8591" b="93091" l="4114" r="96864">
                          <a14:foregroundMark x1="68568" y1="10909" x2="55000" y2="18682"/>
                          <a14:foregroundMark x1="44409" y1="19000" x2="31682" y2="14818"/>
                          <a14:foregroundMark x1="70432" y1="17000" x2="62977" y2="23773"/>
                          <a14:foregroundMark x1="81386" y1="19091" x2="86091" y2="20727"/>
                          <a14:foregroundMark x1="69318" y1="54091" x2="66023" y2="59545"/>
                          <a14:foregroundMark x1="80659" y1="50273" x2="86341" y2="50409"/>
                          <a14:foregroundMark x1="86341" y1="50409" x2="86636" y2="50727"/>
                          <a14:foregroundMark x1="43682" y1="50091" x2="32455" y2="47455"/>
                          <a14:foregroundMark x1="19568" y1="51682" x2="14000" y2="49818"/>
                          <a14:foregroundMark x1="14000" y1="49818" x2="13545" y2="46818"/>
                          <a14:foregroundMark x1="15273" y1="22727" x2="14591" y2="11182"/>
                          <a14:foregroundMark x1="34727" y1="85727" x2="40750" y2="86409"/>
                          <a14:foregroundMark x1="40750" y1="86409" x2="41182" y2="86318"/>
                          <a14:foregroundMark x1="58000" y1="84864" x2="66568" y2="85955"/>
                          <a14:foregroundMark x1="80636" y1="85182" x2="86295" y2="85818"/>
                          <a14:foregroundMark x1="39341" y1="76818" x2="33614" y2="77682"/>
                          <a14:foregroundMark x1="33614" y1="77682" x2="32091" y2="79545"/>
                          <a14:foregroundMark x1="29705" y1="85000" x2="36364" y2="91227"/>
                          <a14:foregroundMark x1="36364" y1="91227" x2="43432" y2="89909"/>
                          <a14:foregroundMark x1="43432" y1="89909" x2="44023" y2="89409"/>
                          <a14:foregroundMark x1="19364" y1="88955" x2="14318" y2="80318"/>
                          <a14:foregroundMark x1="14318" y1="80318" x2="13932" y2="78227"/>
                          <a14:foregroundMark x1="69250" y1="21955" x2="66045" y2="25318"/>
                          <a14:foregroundMark x1="45182" y1="22818" x2="34545" y2="23591"/>
                          <a14:foregroundMark x1="31409" y1="19682" x2="29477" y2="18500"/>
                          <a14:foregroundMark x1="18455" y1="21955" x2="14886" y2="24545"/>
                          <a14:foregroundMark x1="18568" y1="56545" x2="14114" y2="58591"/>
                          <a14:foregroundMark x1="43341" y1="57455" x2="34591" y2="58455"/>
                          <a14:foregroundMark x1="15000" y1="92318" x2="13250" y2="77273"/>
                          <a14:foregroundMark x1="41455" y1="24455" x2="32773" y2="23727"/>
                          <a14:foregroundMark x1="15205" y1="24727" x2="14068" y2="25318"/>
                          <a14:foregroundMark x1="86114" y1="8864" x2="82341" y2="15727"/>
                          <a14:foregroundMark x1="85159" y1="75000" x2="82000" y2="84227"/>
                          <a14:foregroundMark x1="65886" y1="77864" x2="63432" y2="84955"/>
                          <a14:foregroundMark x1="59750" y1="76318" x2="57523" y2="82136"/>
                          <a14:foregroundMark x1="13682" y1="91227" x2="13682" y2="91227"/>
                          <a14:foregroundMark x1="13568" y1="91227" x2="11636" y2="91227"/>
                          <a14:foregroundMark x1="9227" y1="78409" x2="7636" y2="89091"/>
                          <a14:foregroundMark x1="7636" y1="89091" x2="8023" y2="89909"/>
                          <a14:foregroundMark x1="4545" y1="49864" x2="9705" y2="54864"/>
                          <a14:foregroundMark x1="5955" y1="13591" x2="5795" y2="17591"/>
                          <a14:foregroundMark x1="70636" y1="86636" x2="65932" y2="93045"/>
                          <a14:foregroundMark x1="65932" y1="93045" x2="65682" y2="93136"/>
                          <a14:foregroundMark x1="59136" y1="8636" x2="56932" y2="16636"/>
                          <a14:foregroundMark x1="93341" y1="13818" x2="90727" y2="20000"/>
                          <a14:foregroundMark x1="92318" y1="9136" x2="91000" y2="15818"/>
                          <a14:foregroundMark x1="94500" y1="10864" x2="93750" y2="22318"/>
                          <a14:foregroundMark x1="93750" y1="22318" x2="89955" y2="27455"/>
                          <a14:foregroundMark x1="94295" y1="45182" x2="92886" y2="57455"/>
                          <a14:foregroundMark x1="92886" y1="57455" x2="90568" y2="60182"/>
                          <a14:foregroundMark x1="95045" y1="78909" x2="93273" y2="89227"/>
                          <a14:foregroundMark x1="93273" y1="89227" x2="90136" y2="91682"/>
                          <a14:foregroundMark x1="96841" y1="15136" x2="96909" y2="21000"/>
                          <a14:foregroundMark x1="96886" y1="51636" x2="96886" y2="51636"/>
                          <a14:foregroundMark x1="29455" y1="52045" x2="32045" y2="53409"/>
                          <a14:foregroundMark x1="4205" y1="84636" x2="6250" y2="86409"/>
                          <a14:foregroundMark x1="4114" y1="18818" x2="7000" y2="19182"/>
                          <a14:foregroundMark x1="11341" y1="60227" x2="14477" y2="59773"/>
                          <a14:foregroundMark x1="35136" y1="59636" x2="39250" y2="59682"/>
                        </a14:backgroundRemoval>
                      </a14:imgEffect>
                    </a14:imgLayer>
                  </a14:imgProps>
                </a:ext>
                <a:ext uri="{28A0092B-C50C-407E-A947-70E740481C1C}">
                  <a14:useLocalDpi xmlns:a14="http://schemas.microsoft.com/office/drawing/2010/main" val="0"/>
                </a:ext>
              </a:extLst>
            </a:blip>
            <a:stretch>
              <a:fillRect/>
            </a:stretch>
          </p:blipFill>
          <p:spPr>
            <a:xfrm>
              <a:off x="213420" y="475451"/>
              <a:ext cx="8940755" cy="4470825"/>
            </a:xfrm>
            <a:prstGeom prst="rect">
              <a:avLst/>
            </a:prstGeom>
          </p:spPr>
        </p:pic>
        <p:pic>
          <p:nvPicPr>
            <p:cNvPr id="4" name="תמונה 3" descr="תמונה שמכילה נעלי סניקרס, נעל, נעל הליכה, נעל סניקר&#10;&#10;התיאור נוצר באופן אוטומטי">
              <a:extLst>
                <a:ext uri="{FF2B5EF4-FFF2-40B4-BE49-F238E27FC236}">
                  <a16:creationId xmlns:a16="http://schemas.microsoft.com/office/drawing/2014/main" id="{87A1D355-6E8E-F43D-006E-1C9251C9F2FE}"/>
                </a:ext>
              </a:extLst>
            </p:cNvPr>
            <p:cNvPicPr>
              <a:picLocks noChangeAspect="1"/>
            </p:cNvPicPr>
            <p:nvPr/>
          </p:nvPicPr>
          <p:blipFill rotWithShape="1">
            <a:blip r:embed="rId4" cstate="hqprint">
              <a:extLst>
                <a:ext uri="{BEBA8EAE-BF5A-486C-A8C5-ECC9F3942E4B}">
                  <a14:imgProps xmlns:a14="http://schemas.microsoft.com/office/drawing/2010/main">
                    <a14:imgLayer r:embed="rId3">
                      <a14:imgEffect>
                        <a14:backgroundRemoval t="8591" b="93091" l="4114" r="96864">
                          <a14:foregroundMark x1="68568" y1="10909" x2="55000" y2="18682"/>
                          <a14:foregroundMark x1="44409" y1="19000" x2="31682" y2="14818"/>
                          <a14:foregroundMark x1="70432" y1="17000" x2="62977" y2="23773"/>
                          <a14:foregroundMark x1="81386" y1="19091" x2="86091" y2="20727"/>
                          <a14:foregroundMark x1="69318" y1="54091" x2="66023" y2="59545"/>
                          <a14:foregroundMark x1="80659" y1="50273" x2="86341" y2="50409"/>
                          <a14:foregroundMark x1="86341" y1="50409" x2="86636" y2="50727"/>
                          <a14:foregroundMark x1="43682" y1="50091" x2="32455" y2="47455"/>
                          <a14:foregroundMark x1="19568" y1="51682" x2="14000" y2="49818"/>
                          <a14:foregroundMark x1="14000" y1="49818" x2="13545" y2="46818"/>
                          <a14:foregroundMark x1="15273" y1="22727" x2="14591" y2="11182"/>
                          <a14:foregroundMark x1="34727" y1="85727" x2="40750" y2="86409"/>
                          <a14:foregroundMark x1="40750" y1="86409" x2="41182" y2="86318"/>
                          <a14:foregroundMark x1="58000" y1="84864" x2="66568" y2="85955"/>
                          <a14:foregroundMark x1="80636" y1="85182" x2="86295" y2="85818"/>
                          <a14:foregroundMark x1="39341" y1="76818" x2="33614" y2="77682"/>
                          <a14:foregroundMark x1="33614" y1="77682" x2="32091" y2="79545"/>
                          <a14:foregroundMark x1="29705" y1="85000" x2="36364" y2="91227"/>
                          <a14:foregroundMark x1="36364" y1="91227" x2="43432" y2="89909"/>
                          <a14:foregroundMark x1="43432" y1="89909" x2="44023" y2="89409"/>
                          <a14:foregroundMark x1="19364" y1="88955" x2="14318" y2="80318"/>
                          <a14:foregroundMark x1="14318" y1="80318" x2="13932" y2="78227"/>
                          <a14:foregroundMark x1="69250" y1="21955" x2="66045" y2="25318"/>
                          <a14:foregroundMark x1="45182" y1="22818" x2="34545" y2="23591"/>
                          <a14:foregroundMark x1="31409" y1="19682" x2="29477" y2="18500"/>
                          <a14:foregroundMark x1="18455" y1="21955" x2="14886" y2="24545"/>
                          <a14:foregroundMark x1="18568" y1="56545" x2="14114" y2="58591"/>
                          <a14:foregroundMark x1="43341" y1="57455" x2="34591" y2="58455"/>
                          <a14:foregroundMark x1="15000" y1="92318" x2="13250" y2="77273"/>
                          <a14:foregroundMark x1="41455" y1="24455" x2="32773" y2="23727"/>
                          <a14:foregroundMark x1="15205" y1="24727" x2="14068" y2="25318"/>
                          <a14:foregroundMark x1="86114" y1="8864" x2="82341" y2="15727"/>
                          <a14:foregroundMark x1="85159" y1="75000" x2="82000" y2="84227"/>
                          <a14:foregroundMark x1="65886" y1="77864" x2="63432" y2="84955"/>
                          <a14:foregroundMark x1="59750" y1="76318" x2="57523" y2="82136"/>
                          <a14:foregroundMark x1="13682" y1="91227" x2="13682" y2="91227"/>
                          <a14:foregroundMark x1="13568" y1="91227" x2="11636" y2="91227"/>
                          <a14:foregroundMark x1="9227" y1="78409" x2="7636" y2="89091"/>
                          <a14:foregroundMark x1="7636" y1="89091" x2="8023" y2="89909"/>
                          <a14:foregroundMark x1="4545" y1="49864" x2="9705" y2="54864"/>
                          <a14:foregroundMark x1="5955" y1="13591" x2="5795" y2="17591"/>
                          <a14:foregroundMark x1="70636" y1="86636" x2="65932" y2="93045"/>
                          <a14:foregroundMark x1="65932" y1="93045" x2="65682" y2="93136"/>
                          <a14:foregroundMark x1="59136" y1="8636" x2="56932" y2="16636"/>
                          <a14:foregroundMark x1="93341" y1="13818" x2="90727" y2="20000"/>
                          <a14:foregroundMark x1="92318" y1="9136" x2="91000" y2="15818"/>
                          <a14:foregroundMark x1="94500" y1="10864" x2="93750" y2="22318"/>
                          <a14:foregroundMark x1="93750" y1="22318" x2="89955" y2="27455"/>
                          <a14:foregroundMark x1="94295" y1="45182" x2="92886" y2="57455"/>
                          <a14:foregroundMark x1="92886" y1="57455" x2="90568" y2="60182"/>
                          <a14:foregroundMark x1="95045" y1="78909" x2="93273" y2="89227"/>
                          <a14:foregroundMark x1="93273" y1="89227" x2="90136" y2="91682"/>
                          <a14:foregroundMark x1="96841" y1="15136" x2="96909" y2="21000"/>
                          <a14:foregroundMark x1="96886" y1="51636" x2="96886" y2="51636"/>
                          <a14:foregroundMark x1="29455" y1="52045" x2="32045" y2="53409"/>
                          <a14:foregroundMark x1="4205" y1="84636" x2="6250" y2="86409"/>
                          <a14:foregroundMark x1="4114" y1="18818" x2="7000" y2="19182"/>
                          <a14:foregroundMark x1="11341" y1="60227" x2="14477" y2="59773"/>
                          <a14:foregroundMark x1="35136" y1="59636" x2="39250" y2="59682"/>
                        </a14:backgroundRemoval>
                      </a14:imgEffect>
                      <a14:imgEffect>
                        <a14:saturation sat="66000"/>
                      </a14:imgEffect>
                    </a14:imgLayer>
                  </a14:imgProps>
                </a:ext>
                <a:ext uri="{28A0092B-C50C-407E-A947-70E740481C1C}">
                  <a14:useLocalDpi xmlns:a14="http://schemas.microsoft.com/office/drawing/2010/main" val="0"/>
                </a:ext>
              </a:extLst>
            </a:blip>
            <a:srcRect t="70895"/>
            <a:stretch/>
          </p:blipFill>
          <p:spPr>
            <a:xfrm>
              <a:off x="213419" y="5090489"/>
              <a:ext cx="8940755" cy="1301231"/>
            </a:xfrm>
            <a:prstGeom prst="rect">
              <a:avLst/>
            </a:prstGeom>
          </p:spPr>
        </p:pic>
      </p:grpSp>
      <p:sp>
        <p:nvSpPr>
          <p:cNvPr id="6" name="תיבת טקסט 5">
            <a:extLst>
              <a:ext uri="{FF2B5EF4-FFF2-40B4-BE49-F238E27FC236}">
                <a16:creationId xmlns:a16="http://schemas.microsoft.com/office/drawing/2014/main" id="{00BE1FC6-F87D-5A1C-CB4A-C2294A8A1EE0}"/>
              </a:ext>
            </a:extLst>
          </p:cNvPr>
          <p:cNvSpPr txBox="1"/>
          <p:nvPr/>
        </p:nvSpPr>
        <p:spPr>
          <a:xfrm>
            <a:off x="7499378" y="113732"/>
            <a:ext cx="4501553" cy="954107"/>
          </a:xfrm>
          <a:prstGeom prst="rect">
            <a:avLst/>
          </a:prstGeom>
          <a:noFill/>
        </p:spPr>
        <p:txBody>
          <a:bodyPr wrap="none" rtlCol="1">
            <a:spAutoFit/>
          </a:bodyPr>
          <a:lstStyle/>
          <a:p>
            <a:r>
              <a:rPr lang="he-IL" sz="2800" dirty="0"/>
              <a:t>כַּמָה נַעֲלַיִם בַּתְמוּנָה? מְנוּ בְּזוּגוֹת.</a:t>
            </a:r>
          </a:p>
          <a:p>
            <a:r>
              <a:rPr lang="he-IL" sz="2800" dirty="0"/>
              <a:t>לַחֲצוּ עַל הַלַחְצָן לְהַצָגַת הַמִסְפָּרִים.</a:t>
            </a:r>
          </a:p>
        </p:txBody>
      </p:sp>
      <p:sp>
        <p:nvSpPr>
          <p:cNvPr id="7" name="לחצן">
            <a:extLst>
              <a:ext uri="{FF2B5EF4-FFF2-40B4-BE49-F238E27FC236}">
                <a16:creationId xmlns:a16="http://schemas.microsoft.com/office/drawing/2014/main" id="{26FFFC68-8FB3-97F4-1D0C-7FA15E949982}"/>
              </a:ext>
            </a:extLst>
          </p:cNvPr>
          <p:cNvSpPr/>
          <p:nvPr/>
        </p:nvSpPr>
        <p:spPr>
          <a:xfrm>
            <a:off x="9017231" y="5293126"/>
            <a:ext cx="2777497" cy="1280826"/>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4"/>
          </a:solidFill>
          <a:ln w="57150" cap="rnd">
            <a:no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tx1"/>
                </a:solidFill>
                <a:latin typeface="Calibri" panose="020F0502020204030204" pitchFamily="34" charset="0"/>
                <a:cs typeface="Calibri" panose="020F0502020204030204" pitchFamily="34" charset="0"/>
              </a:rPr>
              <a:t>לַחֲצוּ עָלַי</a:t>
            </a:r>
          </a:p>
          <a:p>
            <a:pPr algn="ctr"/>
            <a:r>
              <a:rPr lang="he-IL" sz="2800" dirty="0">
                <a:solidFill>
                  <a:schemeClr val="tx1"/>
                </a:solidFill>
                <a:latin typeface="Calibri" panose="020F0502020204030204" pitchFamily="34" charset="0"/>
                <a:cs typeface="Calibri" panose="020F0502020204030204" pitchFamily="34" charset="0"/>
              </a:rPr>
              <a:t>לְהַצָגַת הַמִסְפָּרִים.</a:t>
            </a:r>
            <a:endParaRPr lang="en-IL" sz="2800" dirty="0">
              <a:solidFill>
                <a:schemeClr val="tx1"/>
              </a:solidFill>
            </a:endParaRPr>
          </a:p>
        </p:txBody>
      </p:sp>
      <p:sp>
        <p:nvSpPr>
          <p:cNvPr id="8" name="2">
            <a:extLst>
              <a:ext uri="{FF2B5EF4-FFF2-40B4-BE49-F238E27FC236}">
                <a16:creationId xmlns:a16="http://schemas.microsoft.com/office/drawing/2014/main" id="{B39104DE-AAAC-437A-BD02-C56A5A97CDD7}"/>
              </a:ext>
            </a:extLst>
          </p:cNvPr>
          <p:cNvSpPr txBox="1"/>
          <p:nvPr/>
        </p:nvSpPr>
        <p:spPr>
          <a:xfrm>
            <a:off x="1082548" y="744673"/>
            <a:ext cx="418705" cy="646331"/>
          </a:xfrm>
          <a:prstGeom prst="rect">
            <a:avLst/>
          </a:prstGeom>
          <a:noFill/>
        </p:spPr>
        <p:txBody>
          <a:bodyPr wrap="none" rtlCol="1">
            <a:spAutoFit/>
          </a:bodyPr>
          <a:lstStyle/>
          <a:p>
            <a:r>
              <a:rPr lang="he-IL" sz="3600" dirty="0"/>
              <a:t>2</a:t>
            </a:r>
          </a:p>
        </p:txBody>
      </p:sp>
      <p:sp>
        <p:nvSpPr>
          <p:cNvPr id="9" name="4">
            <a:extLst>
              <a:ext uri="{FF2B5EF4-FFF2-40B4-BE49-F238E27FC236}">
                <a16:creationId xmlns:a16="http://schemas.microsoft.com/office/drawing/2014/main" id="{BE2241B5-47CF-8280-B596-32BA19C71830}"/>
              </a:ext>
            </a:extLst>
          </p:cNvPr>
          <p:cNvSpPr txBox="1"/>
          <p:nvPr/>
        </p:nvSpPr>
        <p:spPr>
          <a:xfrm>
            <a:off x="3177479" y="774600"/>
            <a:ext cx="418705" cy="646331"/>
          </a:xfrm>
          <a:prstGeom prst="rect">
            <a:avLst/>
          </a:prstGeom>
          <a:noFill/>
        </p:spPr>
        <p:txBody>
          <a:bodyPr wrap="none" rtlCol="1">
            <a:spAutoFit/>
          </a:bodyPr>
          <a:lstStyle/>
          <a:p>
            <a:r>
              <a:rPr lang="he-IL" sz="3600" dirty="0"/>
              <a:t>4</a:t>
            </a:r>
          </a:p>
        </p:txBody>
      </p:sp>
      <p:sp>
        <p:nvSpPr>
          <p:cNvPr id="10" name="6">
            <a:extLst>
              <a:ext uri="{FF2B5EF4-FFF2-40B4-BE49-F238E27FC236}">
                <a16:creationId xmlns:a16="http://schemas.microsoft.com/office/drawing/2014/main" id="{8D1ECBBF-7D90-83FB-E81C-F4397DBF6AC2}"/>
              </a:ext>
            </a:extLst>
          </p:cNvPr>
          <p:cNvSpPr txBox="1"/>
          <p:nvPr/>
        </p:nvSpPr>
        <p:spPr>
          <a:xfrm>
            <a:off x="5508971" y="774600"/>
            <a:ext cx="418705" cy="646331"/>
          </a:xfrm>
          <a:prstGeom prst="rect">
            <a:avLst/>
          </a:prstGeom>
          <a:noFill/>
        </p:spPr>
        <p:txBody>
          <a:bodyPr wrap="none" rtlCol="1">
            <a:spAutoFit/>
          </a:bodyPr>
          <a:lstStyle/>
          <a:p>
            <a:r>
              <a:rPr lang="he-IL" sz="3600" dirty="0"/>
              <a:t>6</a:t>
            </a:r>
          </a:p>
        </p:txBody>
      </p:sp>
      <p:sp>
        <p:nvSpPr>
          <p:cNvPr id="11" name="8">
            <a:extLst>
              <a:ext uri="{FF2B5EF4-FFF2-40B4-BE49-F238E27FC236}">
                <a16:creationId xmlns:a16="http://schemas.microsoft.com/office/drawing/2014/main" id="{1DF82AA6-C64D-714D-BAD9-72FA034B7DF7}"/>
              </a:ext>
            </a:extLst>
          </p:cNvPr>
          <p:cNvSpPr txBox="1"/>
          <p:nvPr/>
        </p:nvSpPr>
        <p:spPr>
          <a:xfrm>
            <a:off x="7785872" y="816780"/>
            <a:ext cx="418705" cy="646331"/>
          </a:xfrm>
          <a:prstGeom prst="rect">
            <a:avLst/>
          </a:prstGeom>
          <a:noFill/>
        </p:spPr>
        <p:txBody>
          <a:bodyPr wrap="none" rtlCol="1">
            <a:spAutoFit/>
          </a:bodyPr>
          <a:lstStyle/>
          <a:p>
            <a:r>
              <a:rPr lang="he-IL" sz="3600" dirty="0"/>
              <a:t>8</a:t>
            </a:r>
          </a:p>
        </p:txBody>
      </p:sp>
      <p:sp>
        <p:nvSpPr>
          <p:cNvPr id="12" name="10">
            <a:extLst>
              <a:ext uri="{FF2B5EF4-FFF2-40B4-BE49-F238E27FC236}">
                <a16:creationId xmlns:a16="http://schemas.microsoft.com/office/drawing/2014/main" id="{24665E9C-DAD8-C034-B94D-CC724855AA8C}"/>
              </a:ext>
            </a:extLst>
          </p:cNvPr>
          <p:cNvSpPr txBox="1"/>
          <p:nvPr/>
        </p:nvSpPr>
        <p:spPr>
          <a:xfrm>
            <a:off x="814390" y="2273004"/>
            <a:ext cx="652744" cy="646331"/>
          </a:xfrm>
          <a:prstGeom prst="rect">
            <a:avLst/>
          </a:prstGeom>
          <a:noFill/>
        </p:spPr>
        <p:txBody>
          <a:bodyPr wrap="none" rtlCol="1">
            <a:spAutoFit/>
          </a:bodyPr>
          <a:lstStyle/>
          <a:p>
            <a:r>
              <a:rPr lang="he-IL" sz="3600" dirty="0"/>
              <a:t>10</a:t>
            </a:r>
          </a:p>
        </p:txBody>
      </p:sp>
      <p:sp>
        <p:nvSpPr>
          <p:cNvPr id="13" name="12">
            <a:extLst>
              <a:ext uri="{FF2B5EF4-FFF2-40B4-BE49-F238E27FC236}">
                <a16:creationId xmlns:a16="http://schemas.microsoft.com/office/drawing/2014/main" id="{DF07D800-B4E1-83C1-891E-2BBC24468FDD}"/>
              </a:ext>
            </a:extLst>
          </p:cNvPr>
          <p:cNvSpPr txBox="1"/>
          <p:nvPr/>
        </p:nvSpPr>
        <p:spPr>
          <a:xfrm>
            <a:off x="2909321" y="2302931"/>
            <a:ext cx="652744" cy="646331"/>
          </a:xfrm>
          <a:prstGeom prst="rect">
            <a:avLst/>
          </a:prstGeom>
          <a:noFill/>
        </p:spPr>
        <p:txBody>
          <a:bodyPr wrap="none" rtlCol="1">
            <a:spAutoFit/>
          </a:bodyPr>
          <a:lstStyle/>
          <a:p>
            <a:r>
              <a:rPr lang="he-IL" sz="3600" dirty="0"/>
              <a:t>12</a:t>
            </a:r>
          </a:p>
        </p:txBody>
      </p:sp>
      <p:sp>
        <p:nvSpPr>
          <p:cNvPr id="14" name="14">
            <a:extLst>
              <a:ext uri="{FF2B5EF4-FFF2-40B4-BE49-F238E27FC236}">
                <a16:creationId xmlns:a16="http://schemas.microsoft.com/office/drawing/2014/main" id="{B068EA5A-462B-20C6-DFBA-835060D09979}"/>
              </a:ext>
            </a:extLst>
          </p:cNvPr>
          <p:cNvSpPr txBox="1"/>
          <p:nvPr/>
        </p:nvSpPr>
        <p:spPr>
          <a:xfrm>
            <a:off x="5240813" y="2302931"/>
            <a:ext cx="652744" cy="646331"/>
          </a:xfrm>
          <a:prstGeom prst="rect">
            <a:avLst/>
          </a:prstGeom>
          <a:noFill/>
        </p:spPr>
        <p:txBody>
          <a:bodyPr wrap="none" rtlCol="1">
            <a:spAutoFit/>
          </a:bodyPr>
          <a:lstStyle/>
          <a:p>
            <a:r>
              <a:rPr lang="he-IL" sz="3600" dirty="0"/>
              <a:t>14</a:t>
            </a:r>
          </a:p>
        </p:txBody>
      </p:sp>
      <p:sp>
        <p:nvSpPr>
          <p:cNvPr id="15" name="16">
            <a:extLst>
              <a:ext uri="{FF2B5EF4-FFF2-40B4-BE49-F238E27FC236}">
                <a16:creationId xmlns:a16="http://schemas.microsoft.com/office/drawing/2014/main" id="{13E129F0-DD67-6E3A-F98E-46C6DECA2492}"/>
              </a:ext>
            </a:extLst>
          </p:cNvPr>
          <p:cNvSpPr txBox="1"/>
          <p:nvPr/>
        </p:nvSpPr>
        <p:spPr>
          <a:xfrm>
            <a:off x="7517714" y="2345111"/>
            <a:ext cx="652744" cy="646331"/>
          </a:xfrm>
          <a:prstGeom prst="rect">
            <a:avLst/>
          </a:prstGeom>
          <a:noFill/>
        </p:spPr>
        <p:txBody>
          <a:bodyPr wrap="none" rtlCol="1">
            <a:spAutoFit/>
          </a:bodyPr>
          <a:lstStyle/>
          <a:p>
            <a:r>
              <a:rPr lang="he-IL" sz="3600" dirty="0"/>
              <a:t>16</a:t>
            </a:r>
          </a:p>
        </p:txBody>
      </p:sp>
      <p:sp>
        <p:nvSpPr>
          <p:cNvPr id="16" name="18">
            <a:extLst>
              <a:ext uri="{FF2B5EF4-FFF2-40B4-BE49-F238E27FC236}">
                <a16:creationId xmlns:a16="http://schemas.microsoft.com/office/drawing/2014/main" id="{0AABB849-B538-9D16-9D5F-29AE25A6826A}"/>
              </a:ext>
            </a:extLst>
          </p:cNvPr>
          <p:cNvSpPr txBox="1"/>
          <p:nvPr/>
        </p:nvSpPr>
        <p:spPr>
          <a:xfrm>
            <a:off x="814390" y="3789081"/>
            <a:ext cx="652744" cy="646331"/>
          </a:xfrm>
          <a:prstGeom prst="rect">
            <a:avLst/>
          </a:prstGeom>
          <a:noFill/>
        </p:spPr>
        <p:txBody>
          <a:bodyPr wrap="none" rtlCol="1">
            <a:spAutoFit/>
          </a:bodyPr>
          <a:lstStyle/>
          <a:p>
            <a:r>
              <a:rPr lang="he-IL" sz="3600" dirty="0"/>
              <a:t>18</a:t>
            </a:r>
          </a:p>
        </p:txBody>
      </p:sp>
      <p:sp>
        <p:nvSpPr>
          <p:cNvPr id="17" name="20">
            <a:extLst>
              <a:ext uri="{FF2B5EF4-FFF2-40B4-BE49-F238E27FC236}">
                <a16:creationId xmlns:a16="http://schemas.microsoft.com/office/drawing/2014/main" id="{DF6EB6EE-E07B-3BB3-AD41-9700C347377C}"/>
              </a:ext>
            </a:extLst>
          </p:cNvPr>
          <p:cNvSpPr txBox="1"/>
          <p:nvPr/>
        </p:nvSpPr>
        <p:spPr>
          <a:xfrm>
            <a:off x="2909321" y="3819008"/>
            <a:ext cx="652744" cy="646331"/>
          </a:xfrm>
          <a:prstGeom prst="rect">
            <a:avLst/>
          </a:prstGeom>
          <a:noFill/>
        </p:spPr>
        <p:txBody>
          <a:bodyPr wrap="none" rtlCol="1">
            <a:spAutoFit/>
          </a:bodyPr>
          <a:lstStyle/>
          <a:p>
            <a:r>
              <a:rPr lang="he-IL" sz="3600" dirty="0"/>
              <a:t>20</a:t>
            </a:r>
          </a:p>
        </p:txBody>
      </p:sp>
      <p:sp>
        <p:nvSpPr>
          <p:cNvPr id="18" name="22">
            <a:extLst>
              <a:ext uri="{FF2B5EF4-FFF2-40B4-BE49-F238E27FC236}">
                <a16:creationId xmlns:a16="http://schemas.microsoft.com/office/drawing/2014/main" id="{FDE59046-C86A-E078-C60D-41DCB061282D}"/>
              </a:ext>
            </a:extLst>
          </p:cNvPr>
          <p:cNvSpPr txBox="1"/>
          <p:nvPr/>
        </p:nvSpPr>
        <p:spPr>
          <a:xfrm>
            <a:off x="5240813" y="3819008"/>
            <a:ext cx="652744" cy="646331"/>
          </a:xfrm>
          <a:prstGeom prst="rect">
            <a:avLst/>
          </a:prstGeom>
          <a:noFill/>
        </p:spPr>
        <p:txBody>
          <a:bodyPr wrap="none" rtlCol="1">
            <a:spAutoFit/>
          </a:bodyPr>
          <a:lstStyle/>
          <a:p>
            <a:r>
              <a:rPr lang="he-IL" sz="3600" dirty="0"/>
              <a:t>22</a:t>
            </a:r>
          </a:p>
        </p:txBody>
      </p:sp>
      <p:sp>
        <p:nvSpPr>
          <p:cNvPr id="19" name="24">
            <a:extLst>
              <a:ext uri="{FF2B5EF4-FFF2-40B4-BE49-F238E27FC236}">
                <a16:creationId xmlns:a16="http://schemas.microsoft.com/office/drawing/2014/main" id="{6C2C48AC-7957-65B8-7007-FD21BE0CC14D}"/>
              </a:ext>
            </a:extLst>
          </p:cNvPr>
          <p:cNvSpPr txBox="1"/>
          <p:nvPr/>
        </p:nvSpPr>
        <p:spPr>
          <a:xfrm>
            <a:off x="7517714" y="3861188"/>
            <a:ext cx="652744" cy="646331"/>
          </a:xfrm>
          <a:prstGeom prst="rect">
            <a:avLst/>
          </a:prstGeom>
          <a:noFill/>
        </p:spPr>
        <p:txBody>
          <a:bodyPr wrap="none" rtlCol="1">
            <a:spAutoFit/>
          </a:bodyPr>
          <a:lstStyle/>
          <a:p>
            <a:r>
              <a:rPr lang="he-IL" sz="3600" dirty="0"/>
              <a:t>24</a:t>
            </a:r>
          </a:p>
        </p:txBody>
      </p:sp>
      <p:sp>
        <p:nvSpPr>
          <p:cNvPr id="20" name="26">
            <a:extLst>
              <a:ext uri="{FF2B5EF4-FFF2-40B4-BE49-F238E27FC236}">
                <a16:creationId xmlns:a16="http://schemas.microsoft.com/office/drawing/2014/main" id="{7751E74C-B0F7-E366-FF09-91476DA702DE}"/>
              </a:ext>
            </a:extLst>
          </p:cNvPr>
          <p:cNvSpPr txBox="1"/>
          <p:nvPr/>
        </p:nvSpPr>
        <p:spPr>
          <a:xfrm>
            <a:off x="894002" y="5215101"/>
            <a:ext cx="652744" cy="646331"/>
          </a:xfrm>
          <a:prstGeom prst="rect">
            <a:avLst/>
          </a:prstGeom>
          <a:noFill/>
        </p:spPr>
        <p:txBody>
          <a:bodyPr wrap="none" rtlCol="1">
            <a:spAutoFit/>
          </a:bodyPr>
          <a:lstStyle/>
          <a:p>
            <a:r>
              <a:rPr lang="he-IL" sz="3600" dirty="0"/>
              <a:t>26</a:t>
            </a:r>
          </a:p>
        </p:txBody>
      </p:sp>
      <p:sp>
        <p:nvSpPr>
          <p:cNvPr id="21" name="28">
            <a:extLst>
              <a:ext uri="{FF2B5EF4-FFF2-40B4-BE49-F238E27FC236}">
                <a16:creationId xmlns:a16="http://schemas.microsoft.com/office/drawing/2014/main" id="{78CD82B0-789C-59B9-B2F8-D4B6554FC537}"/>
              </a:ext>
            </a:extLst>
          </p:cNvPr>
          <p:cNvSpPr txBox="1"/>
          <p:nvPr/>
        </p:nvSpPr>
        <p:spPr>
          <a:xfrm>
            <a:off x="2988933" y="5245028"/>
            <a:ext cx="652744" cy="646331"/>
          </a:xfrm>
          <a:prstGeom prst="rect">
            <a:avLst/>
          </a:prstGeom>
          <a:noFill/>
        </p:spPr>
        <p:txBody>
          <a:bodyPr wrap="none" rtlCol="1">
            <a:spAutoFit/>
          </a:bodyPr>
          <a:lstStyle/>
          <a:p>
            <a:r>
              <a:rPr lang="he-IL" sz="3600" dirty="0"/>
              <a:t>28</a:t>
            </a:r>
          </a:p>
        </p:txBody>
      </p:sp>
      <p:sp>
        <p:nvSpPr>
          <p:cNvPr id="22" name="30">
            <a:extLst>
              <a:ext uri="{FF2B5EF4-FFF2-40B4-BE49-F238E27FC236}">
                <a16:creationId xmlns:a16="http://schemas.microsoft.com/office/drawing/2014/main" id="{789F3F53-8891-185D-BE42-DFF91D3B6688}"/>
              </a:ext>
            </a:extLst>
          </p:cNvPr>
          <p:cNvSpPr txBox="1"/>
          <p:nvPr/>
        </p:nvSpPr>
        <p:spPr>
          <a:xfrm>
            <a:off x="5320425" y="5245028"/>
            <a:ext cx="652744" cy="646331"/>
          </a:xfrm>
          <a:prstGeom prst="rect">
            <a:avLst/>
          </a:prstGeom>
          <a:noFill/>
        </p:spPr>
        <p:txBody>
          <a:bodyPr wrap="none" rtlCol="1">
            <a:spAutoFit/>
          </a:bodyPr>
          <a:lstStyle/>
          <a:p>
            <a:r>
              <a:rPr lang="he-IL" sz="3600" dirty="0"/>
              <a:t>30</a:t>
            </a:r>
          </a:p>
        </p:txBody>
      </p:sp>
      <p:sp>
        <p:nvSpPr>
          <p:cNvPr id="23" name="32">
            <a:extLst>
              <a:ext uri="{FF2B5EF4-FFF2-40B4-BE49-F238E27FC236}">
                <a16:creationId xmlns:a16="http://schemas.microsoft.com/office/drawing/2014/main" id="{5C7935B7-EE9B-D572-199C-8DBE6500862B}"/>
              </a:ext>
            </a:extLst>
          </p:cNvPr>
          <p:cNvSpPr txBox="1"/>
          <p:nvPr/>
        </p:nvSpPr>
        <p:spPr>
          <a:xfrm>
            <a:off x="7597326" y="5287208"/>
            <a:ext cx="652744" cy="646331"/>
          </a:xfrm>
          <a:prstGeom prst="rect">
            <a:avLst/>
          </a:prstGeom>
          <a:noFill/>
        </p:spPr>
        <p:txBody>
          <a:bodyPr wrap="none" rtlCol="1">
            <a:spAutoFit/>
          </a:bodyPr>
          <a:lstStyle/>
          <a:p>
            <a:r>
              <a:rPr lang="he-IL" sz="3600" dirty="0"/>
              <a:t>32</a:t>
            </a:r>
          </a:p>
        </p:txBody>
      </p:sp>
      <p:sp>
        <p:nvSpPr>
          <p:cNvPr id="24" name="תשובה לחידה 3">
            <a:extLst>
              <a:ext uri="{FF2B5EF4-FFF2-40B4-BE49-F238E27FC236}">
                <a16:creationId xmlns:a16="http://schemas.microsoft.com/office/drawing/2014/main" id="{5329ED94-A398-3D78-D1A0-878EC2FACA76}"/>
              </a:ext>
            </a:extLst>
          </p:cNvPr>
          <p:cNvSpPr/>
          <p:nvPr/>
        </p:nvSpPr>
        <p:spPr>
          <a:xfrm>
            <a:off x="8940755" y="4864526"/>
            <a:ext cx="3097312" cy="1709426"/>
          </a:xfrm>
          <a:custGeom>
            <a:avLst/>
            <a:gdLst>
              <a:gd name="connsiteX0" fmla="*/ 0 w 3097312"/>
              <a:gd name="connsiteY0" fmla="*/ 0 h 1709426"/>
              <a:gd name="connsiteX1" fmla="*/ 454272 w 3097312"/>
              <a:gd name="connsiteY1" fmla="*/ 0 h 1709426"/>
              <a:gd name="connsiteX2" fmla="*/ 1001464 w 3097312"/>
              <a:gd name="connsiteY2" fmla="*/ 0 h 1709426"/>
              <a:gd name="connsiteX3" fmla="*/ 1486710 w 3097312"/>
              <a:gd name="connsiteY3" fmla="*/ 0 h 1709426"/>
              <a:gd name="connsiteX4" fmla="*/ 1940982 w 3097312"/>
              <a:gd name="connsiteY4" fmla="*/ 0 h 1709426"/>
              <a:gd name="connsiteX5" fmla="*/ 2488174 w 3097312"/>
              <a:gd name="connsiteY5" fmla="*/ 0 h 1709426"/>
              <a:gd name="connsiteX6" fmla="*/ 3097312 w 3097312"/>
              <a:gd name="connsiteY6" fmla="*/ 0 h 1709426"/>
              <a:gd name="connsiteX7" fmla="*/ 3097312 w 3097312"/>
              <a:gd name="connsiteY7" fmla="*/ 569809 h 1709426"/>
              <a:gd name="connsiteX8" fmla="*/ 3097312 w 3097312"/>
              <a:gd name="connsiteY8" fmla="*/ 1105429 h 1709426"/>
              <a:gd name="connsiteX9" fmla="*/ 3097312 w 3097312"/>
              <a:gd name="connsiteY9" fmla="*/ 1709426 h 1709426"/>
              <a:gd name="connsiteX10" fmla="*/ 2643040 w 3097312"/>
              <a:gd name="connsiteY10" fmla="*/ 1709426 h 1709426"/>
              <a:gd name="connsiteX11" fmla="*/ 2219740 w 3097312"/>
              <a:gd name="connsiteY11" fmla="*/ 1709426 h 1709426"/>
              <a:gd name="connsiteX12" fmla="*/ 1672548 w 3097312"/>
              <a:gd name="connsiteY12" fmla="*/ 1709426 h 1709426"/>
              <a:gd name="connsiteX13" fmla="*/ 1218276 w 3097312"/>
              <a:gd name="connsiteY13" fmla="*/ 1709426 h 1709426"/>
              <a:gd name="connsiteX14" fmla="*/ 671084 w 3097312"/>
              <a:gd name="connsiteY14" fmla="*/ 1709426 h 1709426"/>
              <a:gd name="connsiteX15" fmla="*/ 0 w 3097312"/>
              <a:gd name="connsiteY15" fmla="*/ 1709426 h 1709426"/>
              <a:gd name="connsiteX16" fmla="*/ 0 w 3097312"/>
              <a:gd name="connsiteY16" fmla="*/ 1156712 h 1709426"/>
              <a:gd name="connsiteX17" fmla="*/ 0 w 3097312"/>
              <a:gd name="connsiteY17" fmla="*/ 569809 h 1709426"/>
              <a:gd name="connsiteX18" fmla="*/ 0 w 3097312"/>
              <a:gd name="connsiteY18" fmla="*/ 0 h 170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097312" h="1709426" fill="none" extrusionOk="0">
                <a:moveTo>
                  <a:pt x="0" y="0"/>
                </a:moveTo>
                <a:cubicBezTo>
                  <a:pt x="206411" y="-50076"/>
                  <a:pt x="228766" y="34654"/>
                  <a:pt x="454272" y="0"/>
                </a:cubicBezTo>
                <a:cubicBezTo>
                  <a:pt x="679778" y="-34654"/>
                  <a:pt x="755522" y="18648"/>
                  <a:pt x="1001464" y="0"/>
                </a:cubicBezTo>
                <a:cubicBezTo>
                  <a:pt x="1247406" y="-18648"/>
                  <a:pt x="1370898" y="34310"/>
                  <a:pt x="1486710" y="0"/>
                </a:cubicBezTo>
                <a:cubicBezTo>
                  <a:pt x="1602522" y="-34310"/>
                  <a:pt x="1837307" y="11441"/>
                  <a:pt x="1940982" y="0"/>
                </a:cubicBezTo>
                <a:cubicBezTo>
                  <a:pt x="2044657" y="-11441"/>
                  <a:pt x="2328144" y="50686"/>
                  <a:pt x="2488174" y="0"/>
                </a:cubicBezTo>
                <a:cubicBezTo>
                  <a:pt x="2648204" y="-50686"/>
                  <a:pt x="2927129" y="13143"/>
                  <a:pt x="3097312" y="0"/>
                </a:cubicBezTo>
                <a:cubicBezTo>
                  <a:pt x="3124528" y="172578"/>
                  <a:pt x="3073212" y="361023"/>
                  <a:pt x="3097312" y="569809"/>
                </a:cubicBezTo>
                <a:cubicBezTo>
                  <a:pt x="3121412" y="778595"/>
                  <a:pt x="3061945" y="947897"/>
                  <a:pt x="3097312" y="1105429"/>
                </a:cubicBezTo>
                <a:cubicBezTo>
                  <a:pt x="3132679" y="1262961"/>
                  <a:pt x="3039330" y="1524240"/>
                  <a:pt x="3097312" y="1709426"/>
                </a:cubicBezTo>
                <a:cubicBezTo>
                  <a:pt x="2922661" y="1739626"/>
                  <a:pt x="2773491" y="1673850"/>
                  <a:pt x="2643040" y="1709426"/>
                </a:cubicBezTo>
                <a:cubicBezTo>
                  <a:pt x="2512589" y="1745002"/>
                  <a:pt x="2369915" y="1663925"/>
                  <a:pt x="2219740" y="1709426"/>
                </a:cubicBezTo>
                <a:cubicBezTo>
                  <a:pt x="2069565" y="1754927"/>
                  <a:pt x="1818142" y="1656140"/>
                  <a:pt x="1672548" y="1709426"/>
                </a:cubicBezTo>
                <a:cubicBezTo>
                  <a:pt x="1526954" y="1762712"/>
                  <a:pt x="1382950" y="1670776"/>
                  <a:pt x="1218276" y="1709426"/>
                </a:cubicBezTo>
                <a:cubicBezTo>
                  <a:pt x="1053602" y="1748076"/>
                  <a:pt x="864995" y="1674292"/>
                  <a:pt x="671084" y="1709426"/>
                </a:cubicBezTo>
                <a:cubicBezTo>
                  <a:pt x="477173" y="1744560"/>
                  <a:pt x="300979" y="1675190"/>
                  <a:pt x="0" y="1709426"/>
                </a:cubicBezTo>
                <a:cubicBezTo>
                  <a:pt x="-36868" y="1461503"/>
                  <a:pt x="33452" y="1363976"/>
                  <a:pt x="0" y="1156712"/>
                </a:cubicBezTo>
                <a:cubicBezTo>
                  <a:pt x="-33452" y="949448"/>
                  <a:pt x="9" y="764108"/>
                  <a:pt x="0" y="569809"/>
                </a:cubicBezTo>
                <a:cubicBezTo>
                  <a:pt x="-9" y="375510"/>
                  <a:pt x="34732" y="168124"/>
                  <a:pt x="0" y="0"/>
                </a:cubicBezTo>
                <a:close/>
              </a:path>
              <a:path w="3097312" h="1709426" stroke="0" extrusionOk="0">
                <a:moveTo>
                  <a:pt x="0" y="0"/>
                </a:moveTo>
                <a:cubicBezTo>
                  <a:pt x="124083" y="-44162"/>
                  <a:pt x="379158" y="19721"/>
                  <a:pt x="485246" y="0"/>
                </a:cubicBezTo>
                <a:cubicBezTo>
                  <a:pt x="591334" y="-19721"/>
                  <a:pt x="759845" y="32754"/>
                  <a:pt x="908545" y="0"/>
                </a:cubicBezTo>
                <a:cubicBezTo>
                  <a:pt x="1057245" y="-32754"/>
                  <a:pt x="1212365" y="68047"/>
                  <a:pt x="1486710" y="0"/>
                </a:cubicBezTo>
                <a:cubicBezTo>
                  <a:pt x="1761055" y="-68047"/>
                  <a:pt x="1756615" y="33833"/>
                  <a:pt x="1971955" y="0"/>
                </a:cubicBezTo>
                <a:cubicBezTo>
                  <a:pt x="2187296" y="-33833"/>
                  <a:pt x="2239301" y="16849"/>
                  <a:pt x="2457201" y="0"/>
                </a:cubicBezTo>
                <a:cubicBezTo>
                  <a:pt x="2675101" y="-16849"/>
                  <a:pt x="2946013" y="45939"/>
                  <a:pt x="3097312" y="0"/>
                </a:cubicBezTo>
                <a:cubicBezTo>
                  <a:pt x="3100806" y="155055"/>
                  <a:pt x="3094234" y="342055"/>
                  <a:pt x="3097312" y="535620"/>
                </a:cubicBezTo>
                <a:cubicBezTo>
                  <a:pt x="3100390" y="729185"/>
                  <a:pt x="3058409" y="949090"/>
                  <a:pt x="3097312" y="1105429"/>
                </a:cubicBezTo>
                <a:cubicBezTo>
                  <a:pt x="3136215" y="1261768"/>
                  <a:pt x="3064882" y="1468219"/>
                  <a:pt x="3097312" y="1709426"/>
                </a:cubicBezTo>
                <a:cubicBezTo>
                  <a:pt x="2884318" y="1759169"/>
                  <a:pt x="2772275" y="1701225"/>
                  <a:pt x="2643040" y="1709426"/>
                </a:cubicBezTo>
                <a:cubicBezTo>
                  <a:pt x="2513805" y="1717627"/>
                  <a:pt x="2263898" y="1689109"/>
                  <a:pt x="2126821" y="1709426"/>
                </a:cubicBezTo>
                <a:cubicBezTo>
                  <a:pt x="1989744" y="1729743"/>
                  <a:pt x="1806915" y="1659977"/>
                  <a:pt x="1641575" y="1709426"/>
                </a:cubicBezTo>
                <a:cubicBezTo>
                  <a:pt x="1476235" y="1758875"/>
                  <a:pt x="1180144" y="1640330"/>
                  <a:pt x="1063410" y="1709426"/>
                </a:cubicBezTo>
                <a:cubicBezTo>
                  <a:pt x="946676" y="1778522"/>
                  <a:pt x="657028" y="1661911"/>
                  <a:pt x="485246" y="1709426"/>
                </a:cubicBezTo>
                <a:cubicBezTo>
                  <a:pt x="313464" y="1756941"/>
                  <a:pt x="188273" y="1689739"/>
                  <a:pt x="0" y="1709426"/>
                </a:cubicBezTo>
                <a:cubicBezTo>
                  <a:pt x="-45559" y="1458114"/>
                  <a:pt x="40154" y="1334861"/>
                  <a:pt x="0" y="1139617"/>
                </a:cubicBezTo>
                <a:cubicBezTo>
                  <a:pt x="-40154" y="944373"/>
                  <a:pt x="45667" y="814733"/>
                  <a:pt x="0" y="586903"/>
                </a:cubicBezTo>
                <a:cubicBezTo>
                  <a:pt x="-45667" y="359073"/>
                  <a:pt x="63230" y="213056"/>
                  <a:pt x="0" y="0"/>
                </a:cubicBezTo>
                <a:close/>
              </a:path>
            </a:pathLst>
          </a:custGeom>
          <a:solidFill>
            <a:schemeClr val="accent6">
              <a:lumMod val="20000"/>
              <a:lumOff val="80000"/>
            </a:schemeClr>
          </a:solidFill>
          <a:ln w="38100">
            <a:solidFill>
              <a:schemeClr val="accent6">
                <a:lumMod val="75000"/>
              </a:schemeClr>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יֵש בַּתְמוּנָה 32 נַעֲלַיִם שֶמְסֻדָרוֹת בְּ־16 זוּגוֹת.</a:t>
            </a:r>
          </a:p>
        </p:txBody>
      </p:sp>
    </p:spTree>
    <p:extLst>
      <p:ext uri="{BB962C8B-B14F-4D97-AF65-F5344CB8AC3E}">
        <p14:creationId xmlns:p14="http://schemas.microsoft.com/office/powerpoint/2010/main" val="186943399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grpId="0" nodeType="afterEffect">
                                  <p:stCondLst>
                                    <p:cond delay="500"/>
                                  </p:stCondLst>
                                  <p:childTnLst>
                                    <p:set>
                                      <p:cBhvr>
                                        <p:cTn id="11" dur="1" fill="hold">
                                          <p:stCondLst>
                                            <p:cond delay="0"/>
                                          </p:stCondLst>
                                        </p:cTn>
                                        <p:tgtEl>
                                          <p:spTgt spid="9"/>
                                        </p:tgtEl>
                                        <p:attrNameLst>
                                          <p:attrName>style.visibility</p:attrName>
                                        </p:attrNameLst>
                                      </p:cBhvr>
                                      <p:to>
                                        <p:strVal val="visible"/>
                                      </p:to>
                                    </p:set>
                                  </p:childTnLst>
                                </p:cTn>
                              </p:par>
                            </p:childTnLst>
                          </p:cTn>
                        </p:par>
                        <p:par>
                          <p:cTn id="12" fill="hold">
                            <p:stCondLst>
                              <p:cond delay="500"/>
                            </p:stCondLst>
                            <p:childTnLst>
                              <p:par>
                                <p:cTn id="13" presetID="1" presetClass="entr" presetSubtype="0" fill="hold" grpId="0" nodeType="afterEffect">
                                  <p:stCondLst>
                                    <p:cond delay="500"/>
                                  </p:stCondLst>
                                  <p:childTnLst>
                                    <p:set>
                                      <p:cBhvr>
                                        <p:cTn id="14" dur="1" fill="hold">
                                          <p:stCondLst>
                                            <p:cond delay="0"/>
                                          </p:stCondLst>
                                        </p:cTn>
                                        <p:tgtEl>
                                          <p:spTgt spid="10"/>
                                        </p:tgtEl>
                                        <p:attrNameLst>
                                          <p:attrName>style.visibility</p:attrName>
                                        </p:attrNameLst>
                                      </p:cBhvr>
                                      <p:to>
                                        <p:strVal val="visible"/>
                                      </p:to>
                                    </p:set>
                                  </p:childTnLst>
                                </p:cTn>
                              </p:par>
                            </p:childTnLst>
                          </p:cTn>
                        </p:par>
                        <p:par>
                          <p:cTn id="15" fill="hold">
                            <p:stCondLst>
                              <p:cond delay="1000"/>
                            </p:stCondLst>
                            <p:childTnLst>
                              <p:par>
                                <p:cTn id="16" presetID="1" presetClass="entr" presetSubtype="0" fill="hold" grpId="0" nodeType="afterEffect">
                                  <p:stCondLst>
                                    <p:cond delay="500"/>
                                  </p:stCondLst>
                                  <p:childTnLst>
                                    <p:set>
                                      <p:cBhvr>
                                        <p:cTn id="17" dur="1" fill="hold">
                                          <p:stCondLst>
                                            <p:cond delay="0"/>
                                          </p:stCondLst>
                                        </p:cTn>
                                        <p:tgtEl>
                                          <p:spTgt spid="11"/>
                                        </p:tgtEl>
                                        <p:attrNameLst>
                                          <p:attrName>style.visibility</p:attrName>
                                        </p:attrNameLst>
                                      </p:cBhvr>
                                      <p:to>
                                        <p:strVal val="visible"/>
                                      </p:to>
                                    </p:set>
                                  </p:childTnLst>
                                </p:cTn>
                              </p:par>
                            </p:childTnLst>
                          </p:cTn>
                        </p:par>
                        <p:par>
                          <p:cTn id="18" fill="hold">
                            <p:stCondLst>
                              <p:cond delay="1500"/>
                            </p:stCondLst>
                            <p:childTnLst>
                              <p:par>
                                <p:cTn id="19" presetID="1" presetClass="entr" presetSubtype="0" fill="hold" grpId="0" nodeType="afterEffect">
                                  <p:stCondLst>
                                    <p:cond delay="500"/>
                                  </p:stCondLst>
                                  <p:childTnLst>
                                    <p:set>
                                      <p:cBhvr>
                                        <p:cTn id="20" dur="1" fill="hold">
                                          <p:stCondLst>
                                            <p:cond delay="0"/>
                                          </p:stCondLst>
                                        </p:cTn>
                                        <p:tgtEl>
                                          <p:spTgt spid="12"/>
                                        </p:tgtEl>
                                        <p:attrNameLst>
                                          <p:attrName>style.visibility</p:attrName>
                                        </p:attrNameLst>
                                      </p:cBhvr>
                                      <p:to>
                                        <p:strVal val="visible"/>
                                      </p:to>
                                    </p:set>
                                  </p:childTnLst>
                                </p:cTn>
                              </p:par>
                            </p:childTnLst>
                          </p:cTn>
                        </p:par>
                        <p:par>
                          <p:cTn id="21" fill="hold">
                            <p:stCondLst>
                              <p:cond delay="2000"/>
                            </p:stCondLst>
                            <p:childTnLst>
                              <p:par>
                                <p:cTn id="22" presetID="1" presetClass="entr" presetSubtype="0" fill="hold" grpId="0" nodeType="afterEffect">
                                  <p:stCondLst>
                                    <p:cond delay="500"/>
                                  </p:stCondLst>
                                  <p:childTnLst>
                                    <p:set>
                                      <p:cBhvr>
                                        <p:cTn id="23" dur="1" fill="hold">
                                          <p:stCondLst>
                                            <p:cond delay="0"/>
                                          </p:stCondLst>
                                        </p:cTn>
                                        <p:tgtEl>
                                          <p:spTgt spid="13"/>
                                        </p:tgtEl>
                                        <p:attrNameLst>
                                          <p:attrName>style.visibility</p:attrName>
                                        </p:attrNameLst>
                                      </p:cBhvr>
                                      <p:to>
                                        <p:strVal val="visible"/>
                                      </p:to>
                                    </p:set>
                                  </p:childTnLst>
                                </p:cTn>
                              </p:par>
                            </p:childTnLst>
                          </p:cTn>
                        </p:par>
                        <p:par>
                          <p:cTn id="24" fill="hold">
                            <p:stCondLst>
                              <p:cond delay="2500"/>
                            </p:stCondLst>
                            <p:childTnLst>
                              <p:par>
                                <p:cTn id="25" presetID="1" presetClass="entr" presetSubtype="0" fill="hold" grpId="0" nodeType="afterEffect">
                                  <p:stCondLst>
                                    <p:cond delay="500"/>
                                  </p:stCondLst>
                                  <p:childTnLst>
                                    <p:set>
                                      <p:cBhvr>
                                        <p:cTn id="26" dur="1" fill="hold">
                                          <p:stCondLst>
                                            <p:cond delay="0"/>
                                          </p:stCondLst>
                                        </p:cTn>
                                        <p:tgtEl>
                                          <p:spTgt spid="14"/>
                                        </p:tgtEl>
                                        <p:attrNameLst>
                                          <p:attrName>style.visibility</p:attrName>
                                        </p:attrNameLst>
                                      </p:cBhvr>
                                      <p:to>
                                        <p:strVal val="visible"/>
                                      </p:to>
                                    </p:set>
                                  </p:childTnLst>
                                </p:cTn>
                              </p:par>
                            </p:childTnLst>
                          </p:cTn>
                        </p:par>
                        <p:par>
                          <p:cTn id="27" fill="hold">
                            <p:stCondLst>
                              <p:cond delay="3000"/>
                            </p:stCondLst>
                            <p:childTnLst>
                              <p:par>
                                <p:cTn id="28" presetID="1" presetClass="entr" presetSubtype="0" fill="hold" grpId="0" nodeType="afterEffect">
                                  <p:stCondLst>
                                    <p:cond delay="500"/>
                                  </p:stCondLst>
                                  <p:childTnLst>
                                    <p:set>
                                      <p:cBhvr>
                                        <p:cTn id="29" dur="1" fill="hold">
                                          <p:stCondLst>
                                            <p:cond delay="0"/>
                                          </p:stCondLst>
                                        </p:cTn>
                                        <p:tgtEl>
                                          <p:spTgt spid="15"/>
                                        </p:tgtEl>
                                        <p:attrNameLst>
                                          <p:attrName>style.visibility</p:attrName>
                                        </p:attrNameLst>
                                      </p:cBhvr>
                                      <p:to>
                                        <p:strVal val="visible"/>
                                      </p:to>
                                    </p:set>
                                  </p:childTnLst>
                                </p:cTn>
                              </p:par>
                            </p:childTnLst>
                          </p:cTn>
                        </p:par>
                        <p:par>
                          <p:cTn id="30" fill="hold">
                            <p:stCondLst>
                              <p:cond delay="3500"/>
                            </p:stCondLst>
                            <p:childTnLst>
                              <p:par>
                                <p:cTn id="31" presetID="1" presetClass="entr" presetSubtype="0" fill="hold" grpId="0" nodeType="afterEffect">
                                  <p:stCondLst>
                                    <p:cond delay="500"/>
                                  </p:stCondLst>
                                  <p:childTnLst>
                                    <p:set>
                                      <p:cBhvr>
                                        <p:cTn id="32" dur="1" fill="hold">
                                          <p:stCondLst>
                                            <p:cond delay="0"/>
                                          </p:stCondLst>
                                        </p:cTn>
                                        <p:tgtEl>
                                          <p:spTgt spid="16"/>
                                        </p:tgtEl>
                                        <p:attrNameLst>
                                          <p:attrName>style.visibility</p:attrName>
                                        </p:attrNameLst>
                                      </p:cBhvr>
                                      <p:to>
                                        <p:strVal val="visible"/>
                                      </p:to>
                                    </p:set>
                                  </p:childTnLst>
                                </p:cTn>
                              </p:par>
                            </p:childTnLst>
                          </p:cTn>
                        </p:par>
                        <p:par>
                          <p:cTn id="33" fill="hold">
                            <p:stCondLst>
                              <p:cond delay="4000"/>
                            </p:stCondLst>
                            <p:childTnLst>
                              <p:par>
                                <p:cTn id="34" presetID="1" presetClass="entr" presetSubtype="0" fill="hold" grpId="0" nodeType="afterEffect">
                                  <p:stCondLst>
                                    <p:cond delay="500"/>
                                  </p:stCondLst>
                                  <p:childTnLst>
                                    <p:set>
                                      <p:cBhvr>
                                        <p:cTn id="35" dur="1" fill="hold">
                                          <p:stCondLst>
                                            <p:cond delay="0"/>
                                          </p:stCondLst>
                                        </p:cTn>
                                        <p:tgtEl>
                                          <p:spTgt spid="17"/>
                                        </p:tgtEl>
                                        <p:attrNameLst>
                                          <p:attrName>style.visibility</p:attrName>
                                        </p:attrNameLst>
                                      </p:cBhvr>
                                      <p:to>
                                        <p:strVal val="visible"/>
                                      </p:to>
                                    </p:set>
                                  </p:childTnLst>
                                </p:cTn>
                              </p:par>
                            </p:childTnLst>
                          </p:cTn>
                        </p:par>
                        <p:par>
                          <p:cTn id="36" fill="hold">
                            <p:stCondLst>
                              <p:cond delay="4500"/>
                            </p:stCondLst>
                            <p:childTnLst>
                              <p:par>
                                <p:cTn id="37" presetID="1" presetClass="entr" presetSubtype="0" fill="hold" grpId="0" nodeType="afterEffect">
                                  <p:stCondLst>
                                    <p:cond delay="500"/>
                                  </p:stCondLst>
                                  <p:childTnLst>
                                    <p:set>
                                      <p:cBhvr>
                                        <p:cTn id="38" dur="1" fill="hold">
                                          <p:stCondLst>
                                            <p:cond delay="0"/>
                                          </p:stCondLst>
                                        </p:cTn>
                                        <p:tgtEl>
                                          <p:spTgt spid="18"/>
                                        </p:tgtEl>
                                        <p:attrNameLst>
                                          <p:attrName>style.visibility</p:attrName>
                                        </p:attrNameLst>
                                      </p:cBhvr>
                                      <p:to>
                                        <p:strVal val="visible"/>
                                      </p:to>
                                    </p:set>
                                  </p:childTnLst>
                                </p:cTn>
                              </p:par>
                            </p:childTnLst>
                          </p:cTn>
                        </p:par>
                        <p:par>
                          <p:cTn id="39" fill="hold">
                            <p:stCondLst>
                              <p:cond delay="5000"/>
                            </p:stCondLst>
                            <p:childTnLst>
                              <p:par>
                                <p:cTn id="40" presetID="1" presetClass="entr" presetSubtype="0" fill="hold" grpId="0" nodeType="afterEffect">
                                  <p:stCondLst>
                                    <p:cond delay="500"/>
                                  </p:stCondLst>
                                  <p:childTnLst>
                                    <p:set>
                                      <p:cBhvr>
                                        <p:cTn id="41" dur="1" fill="hold">
                                          <p:stCondLst>
                                            <p:cond delay="0"/>
                                          </p:stCondLst>
                                        </p:cTn>
                                        <p:tgtEl>
                                          <p:spTgt spid="19"/>
                                        </p:tgtEl>
                                        <p:attrNameLst>
                                          <p:attrName>style.visibility</p:attrName>
                                        </p:attrNameLst>
                                      </p:cBhvr>
                                      <p:to>
                                        <p:strVal val="visible"/>
                                      </p:to>
                                    </p:set>
                                  </p:childTnLst>
                                </p:cTn>
                              </p:par>
                            </p:childTnLst>
                          </p:cTn>
                        </p:par>
                        <p:par>
                          <p:cTn id="42" fill="hold">
                            <p:stCondLst>
                              <p:cond delay="5500"/>
                            </p:stCondLst>
                            <p:childTnLst>
                              <p:par>
                                <p:cTn id="43" presetID="1" presetClass="entr" presetSubtype="0" fill="hold" grpId="0" nodeType="afterEffect">
                                  <p:stCondLst>
                                    <p:cond delay="500"/>
                                  </p:stCondLst>
                                  <p:childTnLst>
                                    <p:set>
                                      <p:cBhvr>
                                        <p:cTn id="44" dur="1" fill="hold">
                                          <p:stCondLst>
                                            <p:cond delay="0"/>
                                          </p:stCondLst>
                                        </p:cTn>
                                        <p:tgtEl>
                                          <p:spTgt spid="20"/>
                                        </p:tgtEl>
                                        <p:attrNameLst>
                                          <p:attrName>style.visibility</p:attrName>
                                        </p:attrNameLst>
                                      </p:cBhvr>
                                      <p:to>
                                        <p:strVal val="visible"/>
                                      </p:to>
                                    </p:set>
                                  </p:childTnLst>
                                </p:cTn>
                              </p:par>
                            </p:childTnLst>
                          </p:cTn>
                        </p:par>
                        <p:par>
                          <p:cTn id="45" fill="hold">
                            <p:stCondLst>
                              <p:cond delay="6000"/>
                            </p:stCondLst>
                            <p:childTnLst>
                              <p:par>
                                <p:cTn id="46" presetID="1" presetClass="entr" presetSubtype="0" fill="hold" grpId="0" nodeType="afterEffect">
                                  <p:stCondLst>
                                    <p:cond delay="500"/>
                                  </p:stCondLst>
                                  <p:childTnLst>
                                    <p:set>
                                      <p:cBhvr>
                                        <p:cTn id="47" dur="1" fill="hold">
                                          <p:stCondLst>
                                            <p:cond delay="0"/>
                                          </p:stCondLst>
                                        </p:cTn>
                                        <p:tgtEl>
                                          <p:spTgt spid="21"/>
                                        </p:tgtEl>
                                        <p:attrNameLst>
                                          <p:attrName>style.visibility</p:attrName>
                                        </p:attrNameLst>
                                      </p:cBhvr>
                                      <p:to>
                                        <p:strVal val="visible"/>
                                      </p:to>
                                    </p:set>
                                  </p:childTnLst>
                                </p:cTn>
                              </p:par>
                            </p:childTnLst>
                          </p:cTn>
                        </p:par>
                        <p:par>
                          <p:cTn id="48" fill="hold">
                            <p:stCondLst>
                              <p:cond delay="6500"/>
                            </p:stCondLst>
                            <p:childTnLst>
                              <p:par>
                                <p:cTn id="49" presetID="1" presetClass="entr" presetSubtype="0" fill="hold" grpId="0" nodeType="afterEffect">
                                  <p:stCondLst>
                                    <p:cond delay="500"/>
                                  </p:stCondLst>
                                  <p:childTnLst>
                                    <p:set>
                                      <p:cBhvr>
                                        <p:cTn id="50" dur="1" fill="hold">
                                          <p:stCondLst>
                                            <p:cond delay="0"/>
                                          </p:stCondLst>
                                        </p:cTn>
                                        <p:tgtEl>
                                          <p:spTgt spid="22"/>
                                        </p:tgtEl>
                                        <p:attrNameLst>
                                          <p:attrName>style.visibility</p:attrName>
                                        </p:attrNameLst>
                                      </p:cBhvr>
                                      <p:to>
                                        <p:strVal val="visible"/>
                                      </p:to>
                                    </p:set>
                                  </p:childTnLst>
                                </p:cTn>
                              </p:par>
                            </p:childTnLst>
                          </p:cTn>
                        </p:par>
                        <p:par>
                          <p:cTn id="51" fill="hold">
                            <p:stCondLst>
                              <p:cond delay="7000"/>
                            </p:stCondLst>
                            <p:childTnLst>
                              <p:par>
                                <p:cTn id="52" presetID="1" presetClass="entr" presetSubtype="0" fill="hold" grpId="0" nodeType="afterEffect">
                                  <p:stCondLst>
                                    <p:cond delay="500"/>
                                  </p:stCondLst>
                                  <p:childTnLst>
                                    <p:set>
                                      <p:cBhvr>
                                        <p:cTn id="53" dur="1" fill="hold">
                                          <p:stCondLst>
                                            <p:cond delay="0"/>
                                          </p:stCondLst>
                                        </p:cTn>
                                        <p:tgtEl>
                                          <p:spTgt spid="23"/>
                                        </p:tgtEl>
                                        <p:attrNameLst>
                                          <p:attrName>style.visibility</p:attrName>
                                        </p:attrNameLst>
                                      </p:cBhvr>
                                      <p:to>
                                        <p:strVal val="visible"/>
                                      </p:to>
                                    </p:set>
                                  </p:childTnLst>
                                </p:cTn>
                              </p:par>
                            </p:childTnLst>
                          </p:cTn>
                        </p:par>
                        <p:par>
                          <p:cTn id="54" fill="hold">
                            <p:stCondLst>
                              <p:cond delay="7500"/>
                            </p:stCondLst>
                            <p:childTnLst>
                              <p:par>
                                <p:cTn id="55" presetID="1" presetClass="entr" presetSubtype="0" fill="hold" grpId="0" nodeType="afterEffect">
                                  <p:stCondLst>
                                    <p:cond delay="500"/>
                                  </p:stCondLst>
                                  <p:childTnLst>
                                    <p:set>
                                      <p:cBhvr>
                                        <p:cTn id="56" dur="1" fill="hold">
                                          <p:stCondLst>
                                            <p:cond delay="0"/>
                                          </p:stCondLst>
                                        </p:cTn>
                                        <p:tgtEl>
                                          <p:spTgt spid="24"/>
                                        </p:tgtEl>
                                        <p:attrNameLst>
                                          <p:attrName>style.visibility</p:attrName>
                                        </p:attrNameLst>
                                      </p:cBhvr>
                                      <p:to>
                                        <p:strVal val="visible"/>
                                      </p:to>
                                    </p:set>
                                  </p:childTnLst>
                                </p:cTn>
                              </p:par>
                            </p:childTnLst>
                          </p:cTn>
                        </p:par>
                      </p:childTnLst>
                    </p:cTn>
                  </p:par>
                </p:childTnLst>
              </p:cTn>
              <p:nextCondLst>
                <p:cond evt="onClick" delay="0">
                  <p:tgtEl>
                    <p:spTgt spid="7"/>
                  </p:tgtEl>
                </p:cond>
              </p:nextCondLst>
            </p:seq>
          </p:childTnLst>
        </p:cTn>
      </p:par>
    </p:tnLst>
    <p:bldLst>
      <p:bldP spid="7" grpId="0" animBg="1"/>
      <p:bldP spid="8" grpId="0"/>
      <p:bldP spid="9" grpId="0"/>
      <p:bldP spid="10" grpId="0"/>
      <p:bldP spid="11" grpId="0"/>
      <p:bldP spid="12" grpId="0"/>
      <p:bldP spid="13" grpId="0"/>
      <p:bldP spid="14" grpId="0"/>
      <p:bldP spid="15" grpId="0"/>
      <p:bldP spid="16" grpId="0"/>
      <p:bldP spid="17" grpId="0"/>
      <p:bldP spid="18" grpId="0"/>
      <p:bldP spid="19" grpId="0"/>
      <p:bldP spid="20" grpId="0"/>
      <p:bldP spid="21" grpId="0"/>
      <p:bldP spid="22" grpId="0"/>
      <p:bldP spid="23" grpId="0"/>
      <p:bldP spid="24"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תיבת טקסט 1">
            <a:extLst>
              <a:ext uri="{FF2B5EF4-FFF2-40B4-BE49-F238E27FC236}">
                <a16:creationId xmlns:a16="http://schemas.microsoft.com/office/drawing/2014/main" id="{39377E85-EBB8-40AC-8156-5228CF381FF5}"/>
              </a:ext>
            </a:extLst>
          </p:cNvPr>
          <p:cNvSpPr txBox="1"/>
          <p:nvPr/>
        </p:nvSpPr>
        <p:spPr>
          <a:xfrm>
            <a:off x="5227093" y="121936"/>
            <a:ext cx="6729203" cy="523220"/>
          </a:xfrm>
          <a:prstGeom prst="rect">
            <a:avLst/>
          </a:prstGeom>
          <a:noFill/>
        </p:spPr>
        <p:txBody>
          <a:bodyPr wrap="square" rtlCol="1">
            <a:spAutoFit/>
          </a:bodyPr>
          <a:lstStyle/>
          <a:p>
            <a:r>
              <a:rPr lang="he-IL" sz="2800" dirty="0"/>
              <a:t>לְחוּג הַהִתְעַמְלוּת הִגִיעוּ בַּשָבוּעַ הָרִאשוֹן 12 יְלָדִים.</a:t>
            </a:r>
          </a:p>
        </p:txBody>
      </p:sp>
      <p:pic>
        <p:nvPicPr>
          <p:cNvPr id="10" name="תמונה 9" descr="תמונה שמכילה צעצוע, בובה&#10;&#10;התיאור נוצר באופן אוטומטי">
            <a:extLst>
              <a:ext uri="{FF2B5EF4-FFF2-40B4-BE49-F238E27FC236}">
                <a16:creationId xmlns:a16="http://schemas.microsoft.com/office/drawing/2014/main" id="{5B15FB72-F49B-4031-8A68-6A852401DCF4}"/>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2256479" y="1712577"/>
            <a:ext cx="1385642" cy="1696703"/>
          </a:xfrm>
          <a:prstGeom prst="rect">
            <a:avLst/>
          </a:prstGeom>
        </p:spPr>
      </p:pic>
      <p:pic>
        <p:nvPicPr>
          <p:cNvPr id="11" name="תמונה 10" descr="תמונה שמכילה צעצוע, בובה&#10;&#10;התיאור נוצר באופן אוטומטי">
            <a:extLst>
              <a:ext uri="{FF2B5EF4-FFF2-40B4-BE49-F238E27FC236}">
                <a16:creationId xmlns:a16="http://schemas.microsoft.com/office/drawing/2014/main" id="{B44F9DC6-3183-4E2E-ABF0-89D14A5601AC}"/>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4487031" y="5161297"/>
            <a:ext cx="1385642" cy="1696703"/>
          </a:xfrm>
          <a:prstGeom prst="rect">
            <a:avLst/>
          </a:prstGeom>
        </p:spPr>
      </p:pic>
      <p:pic>
        <p:nvPicPr>
          <p:cNvPr id="12" name="תמונה 11" descr="תמונה שמכילה צעצוע, בובה&#10;&#10;התיאור נוצר באופן אוטומטי">
            <a:extLst>
              <a:ext uri="{FF2B5EF4-FFF2-40B4-BE49-F238E27FC236}">
                <a16:creationId xmlns:a16="http://schemas.microsoft.com/office/drawing/2014/main" id="{9F5995D2-97ED-4864-B3AF-F0294FE526EF}"/>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4786283" y="3555396"/>
            <a:ext cx="1385642" cy="1696703"/>
          </a:xfrm>
          <a:prstGeom prst="rect">
            <a:avLst/>
          </a:prstGeom>
        </p:spPr>
      </p:pic>
      <p:pic>
        <p:nvPicPr>
          <p:cNvPr id="13" name="תמונה 12" descr="תמונה שמכילה צעצוע, בובה&#10;&#10;התיאור נוצר באופן אוטומטי">
            <a:extLst>
              <a:ext uri="{FF2B5EF4-FFF2-40B4-BE49-F238E27FC236}">
                <a16:creationId xmlns:a16="http://schemas.microsoft.com/office/drawing/2014/main" id="{CA57CCC6-8EAD-44AA-818C-ADCA7EF32AEC}"/>
              </a:ext>
            </a:extLst>
          </p:cNvPr>
          <p:cNvPicPr>
            <a:picLocks noChangeAspect="1"/>
          </p:cNvPicPr>
          <p:nvPr/>
        </p:nvPicPr>
        <p:blipFill rotWithShape="1">
          <a:blip r:embed="rId5" cstate="hqprint">
            <a:extLst>
              <a:ext uri="{28A0092B-C50C-407E-A947-70E740481C1C}">
                <a14:useLocalDpi xmlns:a14="http://schemas.microsoft.com/office/drawing/2010/main"/>
              </a:ext>
            </a:extLst>
          </a:blip>
          <a:srcRect/>
          <a:stretch/>
        </p:blipFill>
        <p:spPr>
          <a:xfrm>
            <a:off x="1083641" y="5034388"/>
            <a:ext cx="1385642" cy="1696703"/>
          </a:xfrm>
          <a:prstGeom prst="rect">
            <a:avLst/>
          </a:prstGeom>
        </p:spPr>
      </p:pic>
      <p:pic>
        <p:nvPicPr>
          <p:cNvPr id="14" name="תמונה 13" descr="תמונה שמכילה צעצוע, בובה&#10;&#10;התיאור נוצר באופן אוטומטי">
            <a:extLst>
              <a:ext uri="{FF2B5EF4-FFF2-40B4-BE49-F238E27FC236}">
                <a16:creationId xmlns:a16="http://schemas.microsoft.com/office/drawing/2014/main" id="{E75CD180-CA36-475C-808D-A7A073FA14FA}"/>
              </a:ext>
            </a:extLst>
          </p:cNvPr>
          <p:cNvPicPr>
            <a:picLocks noChangeAspect="1"/>
          </p:cNvPicPr>
          <p:nvPr/>
        </p:nvPicPr>
        <p:blipFill rotWithShape="1">
          <a:blip r:embed="rId6" cstate="hqprint">
            <a:extLst>
              <a:ext uri="{28A0092B-C50C-407E-A947-70E740481C1C}">
                <a14:useLocalDpi xmlns:a14="http://schemas.microsoft.com/office/drawing/2010/main"/>
              </a:ext>
            </a:extLst>
          </a:blip>
          <a:srcRect/>
          <a:stretch/>
        </p:blipFill>
        <p:spPr>
          <a:xfrm>
            <a:off x="4265603" y="898261"/>
            <a:ext cx="1385642" cy="1696703"/>
          </a:xfrm>
          <a:prstGeom prst="rect">
            <a:avLst/>
          </a:prstGeom>
        </p:spPr>
      </p:pic>
      <p:pic>
        <p:nvPicPr>
          <p:cNvPr id="15" name="תמונה 14" descr="תמונה שמכילה צעצוע, בובה&#10;&#10;התיאור נוצר באופן אוטומטי">
            <a:extLst>
              <a:ext uri="{FF2B5EF4-FFF2-40B4-BE49-F238E27FC236}">
                <a16:creationId xmlns:a16="http://schemas.microsoft.com/office/drawing/2014/main" id="{13CB2ED2-5EDA-449E-8985-C55D740F1B9B}"/>
              </a:ext>
            </a:extLst>
          </p:cNvPr>
          <p:cNvPicPr>
            <a:picLocks noChangeAspect="1"/>
          </p:cNvPicPr>
          <p:nvPr/>
        </p:nvPicPr>
        <p:blipFill rotWithShape="1">
          <a:blip r:embed="rId7" cstate="hqprint">
            <a:extLst>
              <a:ext uri="{28A0092B-C50C-407E-A947-70E740481C1C}">
                <a14:useLocalDpi xmlns:a14="http://schemas.microsoft.com/office/drawing/2010/main"/>
              </a:ext>
            </a:extLst>
          </a:blip>
          <a:srcRect/>
          <a:stretch/>
        </p:blipFill>
        <p:spPr>
          <a:xfrm>
            <a:off x="7335231" y="4331605"/>
            <a:ext cx="1385642" cy="1696703"/>
          </a:xfrm>
          <a:prstGeom prst="rect">
            <a:avLst/>
          </a:prstGeom>
        </p:spPr>
      </p:pic>
      <p:pic>
        <p:nvPicPr>
          <p:cNvPr id="16" name="תמונה 15" descr="תמונה שמכילה צעצוע, בובה&#10;&#10;התיאור נוצר באופן אוטומטי">
            <a:extLst>
              <a:ext uri="{FF2B5EF4-FFF2-40B4-BE49-F238E27FC236}">
                <a16:creationId xmlns:a16="http://schemas.microsoft.com/office/drawing/2014/main" id="{F049DEBC-EDFD-43D9-A01C-8FC693C1C25E}"/>
              </a:ext>
            </a:extLst>
          </p:cNvPr>
          <p:cNvPicPr>
            <a:picLocks noChangeAspect="1"/>
          </p:cNvPicPr>
          <p:nvPr/>
        </p:nvPicPr>
        <p:blipFill rotWithShape="1">
          <a:blip r:embed="rId8" cstate="hqprint">
            <a:extLst>
              <a:ext uri="{28A0092B-C50C-407E-A947-70E740481C1C}">
                <a14:useLocalDpi xmlns:a14="http://schemas.microsoft.com/office/drawing/2010/main"/>
              </a:ext>
            </a:extLst>
          </a:blip>
          <a:srcRect/>
          <a:stretch/>
        </p:blipFill>
        <p:spPr>
          <a:xfrm>
            <a:off x="6263971" y="5123845"/>
            <a:ext cx="1385642" cy="1696703"/>
          </a:xfrm>
          <a:prstGeom prst="rect">
            <a:avLst/>
          </a:prstGeom>
        </p:spPr>
      </p:pic>
      <p:pic>
        <p:nvPicPr>
          <p:cNvPr id="17" name="תמונה 16" descr="תמונה שמכילה צעצוע, בובה&#10;&#10;התיאור נוצר באופן אוטומטי">
            <a:extLst>
              <a:ext uri="{FF2B5EF4-FFF2-40B4-BE49-F238E27FC236}">
                <a16:creationId xmlns:a16="http://schemas.microsoft.com/office/drawing/2014/main" id="{702C8491-49E2-4F33-BA18-9D7674B1B9ED}"/>
              </a:ext>
            </a:extLst>
          </p:cNvPr>
          <p:cNvPicPr>
            <a:picLocks noChangeAspect="1"/>
          </p:cNvPicPr>
          <p:nvPr/>
        </p:nvPicPr>
        <p:blipFill rotWithShape="1">
          <a:blip r:embed="rId9" cstate="hqprint">
            <a:extLst>
              <a:ext uri="{28A0092B-C50C-407E-A947-70E740481C1C}">
                <a14:useLocalDpi xmlns:a14="http://schemas.microsoft.com/office/drawing/2010/main"/>
              </a:ext>
            </a:extLst>
          </a:blip>
          <a:srcRect/>
          <a:stretch/>
        </p:blipFill>
        <p:spPr>
          <a:xfrm>
            <a:off x="3460804" y="2846787"/>
            <a:ext cx="1385642" cy="1696703"/>
          </a:xfrm>
          <a:prstGeom prst="rect">
            <a:avLst/>
          </a:prstGeom>
        </p:spPr>
      </p:pic>
      <p:pic>
        <p:nvPicPr>
          <p:cNvPr id="18" name="תמונה 17" descr="תמונה שמכילה צעצוע, בובה&#10;&#10;התיאור נוצר באופן אוטומטי">
            <a:extLst>
              <a:ext uri="{FF2B5EF4-FFF2-40B4-BE49-F238E27FC236}">
                <a16:creationId xmlns:a16="http://schemas.microsoft.com/office/drawing/2014/main" id="{A4F562A0-26AB-479A-BBA1-53D5A97DBCFF}"/>
              </a:ext>
            </a:extLst>
          </p:cNvPr>
          <p:cNvPicPr>
            <a:picLocks noChangeAspect="1"/>
          </p:cNvPicPr>
          <p:nvPr/>
        </p:nvPicPr>
        <p:blipFill rotWithShape="1">
          <a:blip r:embed="rId10" cstate="hqprint">
            <a:extLst>
              <a:ext uri="{28A0092B-C50C-407E-A947-70E740481C1C}">
                <a14:useLocalDpi xmlns:a14="http://schemas.microsoft.com/office/drawing/2010/main"/>
              </a:ext>
            </a:extLst>
          </a:blip>
          <a:srcRect/>
          <a:stretch/>
        </p:blipFill>
        <p:spPr>
          <a:xfrm>
            <a:off x="7713670" y="3085693"/>
            <a:ext cx="1385642" cy="1696703"/>
          </a:xfrm>
          <a:prstGeom prst="rect">
            <a:avLst/>
          </a:prstGeom>
        </p:spPr>
      </p:pic>
      <p:pic>
        <p:nvPicPr>
          <p:cNvPr id="19" name="תמונה 18" descr="תמונה שמכילה צעצוע, בובה&#10;&#10;התיאור נוצר באופן אוטומטי">
            <a:extLst>
              <a:ext uri="{FF2B5EF4-FFF2-40B4-BE49-F238E27FC236}">
                <a16:creationId xmlns:a16="http://schemas.microsoft.com/office/drawing/2014/main" id="{A8E73EE6-B6C1-4D89-8978-BB5176D4DFE2}"/>
              </a:ext>
            </a:extLst>
          </p:cNvPr>
          <p:cNvPicPr>
            <a:picLocks noChangeAspect="1"/>
          </p:cNvPicPr>
          <p:nvPr/>
        </p:nvPicPr>
        <p:blipFill rotWithShape="1">
          <a:blip r:embed="rId11" cstate="hqprint">
            <a:extLst>
              <a:ext uri="{28A0092B-C50C-407E-A947-70E740481C1C}">
                <a14:useLocalDpi xmlns:a14="http://schemas.microsoft.com/office/drawing/2010/main"/>
              </a:ext>
            </a:extLst>
          </a:blip>
          <a:srcRect/>
          <a:stretch/>
        </p:blipFill>
        <p:spPr>
          <a:xfrm>
            <a:off x="5832620" y="2514964"/>
            <a:ext cx="1385642" cy="1696703"/>
          </a:xfrm>
          <a:prstGeom prst="rect">
            <a:avLst/>
          </a:prstGeom>
        </p:spPr>
      </p:pic>
      <p:pic>
        <p:nvPicPr>
          <p:cNvPr id="20" name="תמונה 19" descr="תמונה שמכילה צעצוע, בובה&#10;&#10;התיאור נוצר באופן אוטומטי">
            <a:extLst>
              <a:ext uri="{FF2B5EF4-FFF2-40B4-BE49-F238E27FC236}">
                <a16:creationId xmlns:a16="http://schemas.microsoft.com/office/drawing/2014/main" id="{3B2A722E-8948-46F3-8B50-ADBC46AF9E1A}"/>
              </a:ext>
            </a:extLst>
          </p:cNvPr>
          <p:cNvPicPr>
            <a:picLocks noChangeAspect="1"/>
          </p:cNvPicPr>
          <p:nvPr/>
        </p:nvPicPr>
        <p:blipFill rotWithShape="1">
          <a:blip r:embed="rId12" cstate="hqprint">
            <a:extLst>
              <a:ext uri="{28A0092B-C50C-407E-A947-70E740481C1C}">
                <a14:useLocalDpi xmlns:a14="http://schemas.microsoft.com/office/drawing/2010/main"/>
              </a:ext>
            </a:extLst>
          </a:blip>
          <a:srcRect/>
          <a:stretch/>
        </p:blipFill>
        <p:spPr>
          <a:xfrm>
            <a:off x="8715940" y="1678043"/>
            <a:ext cx="1385642" cy="1696703"/>
          </a:xfrm>
          <a:prstGeom prst="rect">
            <a:avLst/>
          </a:prstGeom>
        </p:spPr>
      </p:pic>
      <p:pic>
        <p:nvPicPr>
          <p:cNvPr id="21" name="תמונה 20" descr="תמונה שמכילה צעצוע, בובה&#10;&#10;התיאור נוצר באופן אוטומטי">
            <a:extLst>
              <a:ext uri="{FF2B5EF4-FFF2-40B4-BE49-F238E27FC236}">
                <a16:creationId xmlns:a16="http://schemas.microsoft.com/office/drawing/2014/main" id="{2F0C610D-71BF-4BBF-9903-8FAC96813249}"/>
              </a:ext>
            </a:extLst>
          </p:cNvPr>
          <p:cNvPicPr>
            <a:picLocks noChangeAspect="1"/>
          </p:cNvPicPr>
          <p:nvPr/>
        </p:nvPicPr>
        <p:blipFill rotWithShape="1">
          <a:blip r:embed="rId13" cstate="hqprint">
            <a:extLst>
              <a:ext uri="{28A0092B-C50C-407E-A947-70E740481C1C}">
                <a14:useLocalDpi xmlns:a14="http://schemas.microsoft.com/office/drawing/2010/main"/>
              </a:ext>
            </a:extLst>
          </a:blip>
          <a:srcRect/>
          <a:stretch/>
        </p:blipFill>
        <p:spPr>
          <a:xfrm>
            <a:off x="377750" y="2462865"/>
            <a:ext cx="1385642" cy="1696703"/>
          </a:xfrm>
          <a:prstGeom prst="rect">
            <a:avLst/>
          </a:prstGeom>
        </p:spPr>
      </p:pic>
      <p:sp>
        <p:nvSpPr>
          <p:cNvPr id="24" name="תיבת טקסט 1">
            <a:extLst>
              <a:ext uri="{FF2B5EF4-FFF2-40B4-BE49-F238E27FC236}">
                <a16:creationId xmlns:a16="http://schemas.microsoft.com/office/drawing/2014/main" id="{39377E85-EBB8-40AC-8156-5228CF381FF5}"/>
              </a:ext>
            </a:extLst>
          </p:cNvPr>
          <p:cNvSpPr txBox="1"/>
          <p:nvPr/>
        </p:nvSpPr>
        <p:spPr>
          <a:xfrm>
            <a:off x="6014113" y="532311"/>
            <a:ext cx="5942183" cy="523220"/>
          </a:xfrm>
          <a:prstGeom prst="rect">
            <a:avLst/>
          </a:prstGeom>
          <a:noFill/>
        </p:spPr>
        <p:txBody>
          <a:bodyPr wrap="square" rtlCol="1">
            <a:spAutoFit/>
          </a:bodyPr>
          <a:lstStyle/>
          <a:p>
            <a:r>
              <a:rPr lang="he-IL" sz="2800" dirty="0"/>
              <a:t>בּוֹאוּ נִבְדֹק אִם הֵם יַצְלִיחוּ לְהִסְתַדֵר בְּזוּגוֹת.</a:t>
            </a:r>
          </a:p>
        </p:txBody>
      </p:sp>
      <p:sp>
        <p:nvSpPr>
          <p:cNvPr id="3" name="לחצן חידה 3">
            <a:extLst>
              <a:ext uri="{FF2B5EF4-FFF2-40B4-BE49-F238E27FC236}">
                <a16:creationId xmlns:a16="http://schemas.microsoft.com/office/drawing/2014/main" id="{7322CD82-5C3C-FDB1-3551-0664844D768E}"/>
              </a:ext>
            </a:extLst>
          </p:cNvPr>
          <p:cNvSpPr/>
          <p:nvPr/>
        </p:nvSpPr>
        <p:spPr>
          <a:xfrm>
            <a:off x="8875594" y="5331784"/>
            <a:ext cx="2983245" cy="1280826"/>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4"/>
          </a:solidFill>
          <a:ln w="57150" cap="rnd">
            <a:no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tx1"/>
                </a:solidFill>
                <a:latin typeface="Calibri" panose="020F0502020204030204" pitchFamily="34" charset="0"/>
                <a:cs typeface="Calibri" panose="020F0502020204030204" pitchFamily="34" charset="0"/>
              </a:rPr>
              <a:t>לַחֲצוּ עָלַי</a:t>
            </a:r>
          </a:p>
          <a:p>
            <a:pPr algn="ctr"/>
            <a:r>
              <a:rPr lang="he-IL" sz="2800" dirty="0">
                <a:solidFill>
                  <a:schemeClr val="tx1"/>
                </a:solidFill>
                <a:latin typeface="Calibri" panose="020F0502020204030204" pitchFamily="34" charset="0"/>
                <a:cs typeface="Calibri" panose="020F0502020204030204" pitchFamily="34" charset="0"/>
              </a:rPr>
              <a:t>לְסִדוּר הַיְלָדִים בְּזוּגוֹת.</a:t>
            </a:r>
            <a:endParaRPr lang="en-IL" sz="2800" dirty="0">
              <a:solidFill>
                <a:schemeClr val="tx1"/>
              </a:solidFill>
            </a:endParaRPr>
          </a:p>
        </p:txBody>
      </p:sp>
      <p:sp>
        <p:nvSpPr>
          <p:cNvPr id="4" name="תשובה לחידה 3">
            <a:extLst>
              <a:ext uri="{FF2B5EF4-FFF2-40B4-BE49-F238E27FC236}">
                <a16:creationId xmlns:a16="http://schemas.microsoft.com/office/drawing/2014/main" id="{1CFA014D-7884-3B40-5C62-0D8A685D9A9A}"/>
              </a:ext>
            </a:extLst>
          </p:cNvPr>
          <p:cNvSpPr/>
          <p:nvPr/>
        </p:nvSpPr>
        <p:spPr>
          <a:xfrm>
            <a:off x="8818560" y="4903184"/>
            <a:ext cx="3097312" cy="1709426"/>
          </a:xfrm>
          <a:custGeom>
            <a:avLst/>
            <a:gdLst>
              <a:gd name="connsiteX0" fmla="*/ 0 w 3097312"/>
              <a:gd name="connsiteY0" fmla="*/ 0 h 1709426"/>
              <a:gd name="connsiteX1" fmla="*/ 454272 w 3097312"/>
              <a:gd name="connsiteY1" fmla="*/ 0 h 1709426"/>
              <a:gd name="connsiteX2" fmla="*/ 1001464 w 3097312"/>
              <a:gd name="connsiteY2" fmla="*/ 0 h 1709426"/>
              <a:gd name="connsiteX3" fmla="*/ 1486710 w 3097312"/>
              <a:gd name="connsiteY3" fmla="*/ 0 h 1709426"/>
              <a:gd name="connsiteX4" fmla="*/ 1940982 w 3097312"/>
              <a:gd name="connsiteY4" fmla="*/ 0 h 1709426"/>
              <a:gd name="connsiteX5" fmla="*/ 2488174 w 3097312"/>
              <a:gd name="connsiteY5" fmla="*/ 0 h 1709426"/>
              <a:gd name="connsiteX6" fmla="*/ 3097312 w 3097312"/>
              <a:gd name="connsiteY6" fmla="*/ 0 h 1709426"/>
              <a:gd name="connsiteX7" fmla="*/ 3097312 w 3097312"/>
              <a:gd name="connsiteY7" fmla="*/ 569809 h 1709426"/>
              <a:gd name="connsiteX8" fmla="*/ 3097312 w 3097312"/>
              <a:gd name="connsiteY8" fmla="*/ 1105429 h 1709426"/>
              <a:gd name="connsiteX9" fmla="*/ 3097312 w 3097312"/>
              <a:gd name="connsiteY9" fmla="*/ 1709426 h 1709426"/>
              <a:gd name="connsiteX10" fmla="*/ 2643040 w 3097312"/>
              <a:gd name="connsiteY10" fmla="*/ 1709426 h 1709426"/>
              <a:gd name="connsiteX11" fmla="*/ 2219740 w 3097312"/>
              <a:gd name="connsiteY11" fmla="*/ 1709426 h 1709426"/>
              <a:gd name="connsiteX12" fmla="*/ 1672548 w 3097312"/>
              <a:gd name="connsiteY12" fmla="*/ 1709426 h 1709426"/>
              <a:gd name="connsiteX13" fmla="*/ 1218276 w 3097312"/>
              <a:gd name="connsiteY13" fmla="*/ 1709426 h 1709426"/>
              <a:gd name="connsiteX14" fmla="*/ 671084 w 3097312"/>
              <a:gd name="connsiteY14" fmla="*/ 1709426 h 1709426"/>
              <a:gd name="connsiteX15" fmla="*/ 0 w 3097312"/>
              <a:gd name="connsiteY15" fmla="*/ 1709426 h 1709426"/>
              <a:gd name="connsiteX16" fmla="*/ 0 w 3097312"/>
              <a:gd name="connsiteY16" fmla="*/ 1156712 h 1709426"/>
              <a:gd name="connsiteX17" fmla="*/ 0 w 3097312"/>
              <a:gd name="connsiteY17" fmla="*/ 569809 h 1709426"/>
              <a:gd name="connsiteX18" fmla="*/ 0 w 3097312"/>
              <a:gd name="connsiteY18" fmla="*/ 0 h 170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097312" h="1709426" fill="none" extrusionOk="0">
                <a:moveTo>
                  <a:pt x="0" y="0"/>
                </a:moveTo>
                <a:cubicBezTo>
                  <a:pt x="206411" y="-50076"/>
                  <a:pt x="228766" y="34654"/>
                  <a:pt x="454272" y="0"/>
                </a:cubicBezTo>
                <a:cubicBezTo>
                  <a:pt x="679778" y="-34654"/>
                  <a:pt x="755522" y="18648"/>
                  <a:pt x="1001464" y="0"/>
                </a:cubicBezTo>
                <a:cubicBezTo>
                  <a:pt x="1247406" y="-18648"/>
                  <a:pt x="1370898" y="34310"/>
                  <a:pt x="1486710" y="0"/>
                </a:cubicBezTo>
                <a:cubicBezTo>
                  <a:pt x="1602522" y="-34310"/>
                  <a:pt x="1837307" y="11441"/>
                  <a:pt x="1940982" y="0"/>
                </a:cubicBezTo>
                <a:cubicBezTo>
                  <a:pt x="2044657" y="-11441"/>
                  <a:pt x="2328144" y="50686"/>
                  <a:pt x="2488174" y="0"/>
                </a:cubicBezTo>
                <a:cubicBezTo>
                  <a:pt x="2648204" y="-50686"/>
                  <a:pt x="2927129" y="13143"/>
                  <a:pt x="3097312" y="0"/>
                </a:cubicBezTo>
                <a:cubicBezTo>
                  <a:pt x="3124528" y="172578"/>
                  <a:pt x="3073212" y="361023"/>
                  <a:pt x="3097312" y="569809"/>
                </a:cubicBezTo>
                <a:cubicBezTo>
                  <a:pt x="3121412" y="778595"/>
                  <a:pt x="3061945" y="947897"/>
                  <a:pt x="3097312" y="1105429"/>
                </a:cubicBezTo>
                <a:cubicBezTo>
                  <a:pt x="3132679" y="1262961"/>
                  <a:pt x="3039330" y="1524240"/>
                  <a:pt x="3097312" y="1709426"/>
                </a:cubicBezTo>
                <a:cubicBezTo>
                  <a:pt x="2922661" y="1739626"/>
                  <a:pt x="2773491" y="1673850"/>
                  <a:pt x="2643040" y="1709426"/>
                </a:cubicBezTo>
                <a:cubicBezTo>
                  <a:pt x="2512589" y="1745002"/>
                  <a:pt x="2369915" y="1663925"/>
                  <a:pt x="2219740" y="1709426"/>
                </a:cubicBezTo>
                <a:cubicBezTo>
                  <a:pt x="2069565" y="1754927"/>
                  <a:pt x="1818142" y="1656140"/>
                  <a:pt x="1672548" y="1709426"/>
                </a:cubicBezTo>
                <a:cubicBezTo>
                  <a:pt x="1526954" y="1762712"/>
                  <a:pt x="1382950" y="1670776"/>
                  <a:pt x="1218276" y="1709426"/>
                </a:cubicBezTo>
                <a:cubicBezTo>
                  <a:pt x="1053602" y="1748076"/>
                  <a:pt x="864995" y="1674292"/>
                  <a:pt x="671084" y="1709426"/>
                </a:cubicBezTo>
                <a:cubicBezTo>
                  <a:pt x="477173" y="1744560"/>
                  <a:pt x="300979" y="1675190"/>
                  <a:pt x="0" y="1709426"/>
                </a:cubicBezTo>
                <a:cubicBezTo>
                  <a:pt x="-36868" y="1461503"/>
                  <a:pt x="33452" y="1363976"/>
                  <a:pt x="0" y="1156712"/>
                </a:cubicBezTo>
                <a:cubicBezTo>
                  <a:pt x="-33452" y="949448"/>
                  <a:pt x="9" y="764108"/>
                  <a:pt x="0" y="569809"/>
                </a:cubicBezTo>
                <a:cubicBezTo>
                  <a:pt x="-9" y="375510"/>
                  <a:pt x="34732" y="168124"/>
                  <a:pt x="0" y="0"/>
                </a:cubicBezTo>
                <a:close/>
              </a:path>
              <a:path w="3097312" h="1709426" stroke="0" extrusionOk="0">
                <a:moveTo>
                  <a:pt x="0" y="0"/>
                </a:moveTo>
                <a:cubicBezTo>
                  <a:pt x="124083" y="-44162"/>
                  <a:pt x="379158" y="19721"/>
                  <a:pt x="485246" y="0"/>
                </a:cubicBezTo>
                <a:cubicBezTo>
                  <a:pt x="591334" y="-19721"/>
                  <a:pt x="759845" y="32754"/>
                  <a:pt x="908545" y="0"/>
                </a:cubicBezTo>
                <a:cubicBezTo>
                  <a:pt x="1057245" y="-32754"/>
                  <a:pt x="1212365" y="68047"/>
                  <a:pt x="1486710" y="0"/>
                </a:cubicBezTo>
                <a:cubicBezTo>
                  <a:pt x="1761055" y="-68047"/>
                  <a:pt x="1756615" y="33833"/>
                  <a:pt x="1971955" y="0"/>
                </a:cubicBezTo>
                <a:cubicBezTo>
                  <a:pt x="2187296" y="-33833"/>
                  <a:pt x="2239301" y="16849"/>
                  <a:pt x="2457201" y="0"/>
                </a:cubicBezTo>
                <a:cubicBezTo>
                  <a:pt x="2675101" y="-16849"/>
                  <a:pt x="2946013" y="45939"/>
                  <a:pt x="3097312" y="0"/>
                </a:cubicBezTo>
                <a:cubicBezTo>
                  <a:pt x="3100806" y="155055"/>
                  <a:pt x="3094234" y="342055"/>
                  <a:pt x="3097312" y="535620"/>
                </a:cubicBezTo>
                <a:cubicBezTo>
                  <a:pt x="3100390" y="729185"/>
                  <a:pt x="3058409" y="949090"/>
                  <a:pt x="3097312" y="1105429"/>
                </a:cubicBezTo>
                <a:cubicBezTo>
                  <a:pt x="3136215" y="1261768"/>
                  <a:pt x="3064882" y="1468219"/>
                  <a:pt x="3097312" y="1709426"/>
                </a:cubicBezTo>
                <a:cubicBezTo>
                  <a:pt x="2884318" y="1759169"/>
                  <a:pt x="2772275" y="1701225"/>
                  <a:pt x="2643040" y="1709426"/>
                </a:cubicBezTo>
                <a:cubicBezTo>
                  <a:pt x="2513805" y="1717627"/>
                  <a:pt x="2263898" y="1689109"/>
                  <a:pt x="2126821" y="1709426"/>
                </a:cubicBezTo>
                <a:cubicBezTo>
                  <a:pt x="1989744" y="1729743"/>
                  <a:pt x="1806915" y="1659977"/>
                  <a:pt x="1641575" y="1709426"/>
                </a:cubicBezTo>
                <a:cubicBezTo>
                  <a:pt x="1476235" y="1758875"/>
                  <a:pt x="1180144" y="1640330"/>
                  <a:pt x="1063410" y="1709426"/>
                </a:cubicBezTo>
                <a:cubicBezTo>
                  <a:pt x="946676" y="1778522"/>
                  <a:pt x="657028" y="1661911"/>
                  <a:pt x="485246" y="1709426"/>
                </a:cubicBezTo>
                <a:cubicBezTo>
                  <a:pt x="313464" y="1756941"/>
                  <a:pt x="188273" y="1689739"/>
                  <a:pt x="0" y="1709426"/>
                </a:cubicBezTo>
                <a:cubicBezTo>
                  <a:pt x="-45559" y="1458114"/>
                  <a:pt x="40154" y="1334861"/>
                  <a:pt x="0" y="1139617"/>
                </a:cubicBezTo>
                <a:cubicBezTo>
                  <a:pt x="-40154" y="944373"/>
                  <a:pt x="45667" y="814733"/>
                  <a:pt x="0" y="586903"/>
                </a:cubicBezTo>
                <a:cubicBezTo>
                  <a:pt x="-45667" y="359073"/>
                  <a:pt x="63230" y="213056"/>
                  <a:pt x="0" y="0"/>
                </a:cubicBezTo>
                <a:close/>
              </a:path>
            </a:pathLst>
          </a:custGeom>
          <a:solidFill>
            <a:schemeClr val="accent6">
              <a:lumMod val="20000"/>
              <a:lumOff val="80000"/>
            </a:schemeClr>
          </a:solidFill>
          <a:ln w="38100">
            <a:solidFill>
              <a:schemeClr val="accent6">
                <a:lumMod val="75000"/>
              </a:schemeClr>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12 הַיְלָדִים הִסְתַדְרוּ בְּ־6 זוּגוֹת.</a:t>
            </a:r>
          </a:p>
        </p:txBody>
      </p:sp>
    </p:spTree>
    <p:extLst>
      <p:ext uri="{BB962C8B-B14F-4D97-AF65-F5344CB8AC3E}">
        <p14:creationId xmlns:p14="http://schemas.microsoft.com/office/powerpoint/2010/main" val="119717707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hidden"/>
                                      </p:to>
                                    </p:set>
                                  </p:childTnLst>
                                </p:cTn>
                              </p:par>
                              <p:par>
                                <p:cTn id="7" presetID="42" presetClass="path" presetSubtype="0" accel="50000" decel="50000" fill="hold" nodeType="withEffect">
                                  <p:stCondLst>
                                    <p:cond delay="0"/>
                                  </p:stCondLst>
                                  <p:childTnLst>
                                    <p:animMotion origin="layout" path="M 3.125E-6 3.7037E-7 L -0.0974 0.10162 " pathEditMode="relative" rAng="0" ptsTypes="AA">
                                      <p:cBhvr>
                                        <p:cTn id="8" dur="2000" fill="hold"/>
                                        <p:tgtEl>
                                          <p:spTgt spid="10"/>
                                        </p:tgtEl>
                                        <p:attrNameLst>
                                          <p:attrName>ppt_x</p:attrName>
                                          <p:attrName>ppt_y</p:attrName>
                                        </p:attrNameLst>
                                      </p:cBhvr>
                                      <p:rCtr x="-4870" y="5069"/>
                                    </p:animMotion>
                                  </p:childTnLst>
                                </p:cTn>
                              </p:par>
                              <p:par>
                                <p:cTn id="9" presetID="42" presetClass="path" presetSubtype="0" accel="50000" decel="50000" fill="hold" nodeType="withEffect">
                                  <p:stCondLst>
                                    <p:cond delay="0"/>
                                  </p:stCondLst>
                                  <p:childTnLst>
                                    <p:animMotion origin="layout" path="M 5E-6 2.59259E-6 L -0.12305 0.32569 " pathEditMode="relative" rAng="0" ptsTypes="AA">
                                      <p:cBhvr>
                                        <p:cTn id="10" dur="2000" fill="hold"/>
                                        <p:tgtEl>
                                          <p:spTgt spid="17"/>
                                        </p:tgtEl>
                                        <p:attrNameLst>
                                          <p:attrName>ppt_x</p:attrName>
                                          <p:attrName>ppt_y</p:attrName>
                                        </p:attrNameLst>
                                      </p:cBhvr>
                                      <p:rCtr x="-6159" y="16273"/>
                                    </p:animMotion>
                                  </p:childTnLst>
                                </p:cTn>
                              </p:par>
                              <p:par>
                                <p:cTn id="11" presetID="42" presetClass="path" presetSubtype="0" accel="50000" decel="50000" fill="hold" nodeType="withEffect">
                                  <p:stCondLst>
                                    <p:cond delay="0"/>
                                  </p:stCondLst>
                                  <p:childTnLst>
                                    <p:animMotion origin="layout" path="M 1.04167E-6 3.7037E-7 L -0.08399 0.23681 " pathEditMode="relative" rAng="0" ptsTypes="AA">
                                      <p:cBhvr>
                                        <p:cTn id="12" dur="2000" fill="hold"/>
                                        <p:tgtEl>
                                          <p:spTgt spid="12"/>
                                        </p:tgtEl>
                                        <p:attrNameLst>
                                          <p:attrName>ppt_x</p:attrName>
                                          <p:attrName>ppt_y</p:attrName>
                                        </p:attrNameLst>
                                      </p:cBhvr>
                                      <p:rCtr x="-4206" y="11829"/>
                                    </p:animMotion>
                                  </p:childTnLst>
                                </p:cTn>
                              </p:par>
                              <p:par>
                                <p:cTn id="13" presetID="64" presetClass="path" presetSubtype="0" accel="50000" decel="50000" fill="hold" nodeType="withEffect">
                                  <p:stCondLst>
                                    <p:cond delay="0"/>
                                  </p:stCondLst>
                                  <p:childTnLst>
                                    <p:animMotion origin="layout" path="M 3.75E-6 2.22222E-6 L -0.06055 -0.22685 " pathEditMode="relative" rAng="0" ptsTypes="AA">
                                      <p:cBhvr>
                                        <p:cTn id="14" dur="2000" fill="hold"/>
                                        <p:tgtEl>
                                          <p:spTgt spid="19"/>
                                        </p:tgtEl>
                                        <p:attrNameLst>
                                          <p:attrName>ppt_x</p:attrName>
                                          <p:attrName>ppt_y</p:attrName>
                                        </p:attrNameLst>
                                      </p:cBhvr>
                                      <p:rCtr x="-3034" y="-11343"/>
                                    </p:animMotion>
                                  </p:childTnLst>
                                </p:cTn>
                              </p:par>
                              <p:par>
                                <p:cTn id="15" presetID="42" presetClass="path" presetSubtype="0" accel="50000" decel="50000" fill="hold" nodeType="withEffect">
                                  <p:stCondLst>
                                    <p:cond delay="0"/>
                                  </p:stCondLst>
                                  <p:childTnLst>
                                    <p:animMotion origin="layout" path="M -3.54167E-6 -4.07407E-6 L -0.03789 0.1176 " pathEditMode="relative" rAng="0" ptsTypes="AA">
                                      <p:cBhvr>
                                        <p:cTn id="16" dur="2000" fill="hold"/>
                                        <p:tgtEl>
                                          <p:spTgt spid="15"/>
                                        </p:tgtEl>
                                        <p:attrNameLst>
                                          <p:attrName>ppt_x</p:attrName>
                                          <p:attrName>ppt_y</p:attrName>
                                        </p:attrNameLst>
                                      </p:cBhvr>
                                      <p:rCtr x="-1901" y="5880"/>
                                    </p:animMotion>
                                  </p:childTnLst>
                                </p:cTn>
                              </p:par>
                              <p:par>
                                <p:cTn id="17" presetID="64" presetClass="path" presetSubtype="0" accel="50000" decel="50000" fill="hold" nodeType="withEffect">
                                  <p:stCondLst>
                                    <p:cond delay="0"/>
                                  </p:stCondLst>
                                  <p:childTnLst>
                                    <p:animMotion origin="layout" path="M -3.125E-6 -1.11111E-6 L 0.02904 -0.19514 " pathEditMode="relative" rAng="0" ptsTypes="AA">
                                      <p:cBhvr>
                                        <p:cTn id="18" dur="2000" fill="hold"/>
                                        <p:tgtEl>
                                          <p:spTgt spid="18"/>
                                        </p:tgtEl>
                                        <p:attrNameLst>
                                          <p:attrName>ppt_x</p:attrName>
                                          <p:attrName>ppt_y</p:attrName>
                                        </p:attrNameLst>
                                      </p:cBhvr>
                                      <p:rCtr x="1445" y="-9769"/>
                                    </p:animMotion>
                                  </p:childTnLst>
                                </p:cTn>
                              </p:par>
                            </p:childTnLst>
                          </p:cTn>
                        </p:par>
                        <p:par>
                          <p:cTn id="19" fill="hold">
                            <p:stCondLst>
                              <p:cond delay="2000"/>
                            </p:stCondLst>
                            <p:childTnLst>
                              <p:par>
                                <p:cTn id="20" presetID="1" presetClass="entr" presetSubtype="0" fill="hold" grpId="0" nodeType="afterEffect">
                                  <p:stCondLst>
                                    <p:cond delay="0"/>
                                  </p:stCondLst>
                                  <p:childTnLst>
                                    <p:set>
                                      <p:cBhvr>
                                        <p:cTn id="21" dur="1" fill="hold">
                                          <p:stCondLst>
                                            <p:cond delay="0"/>
                                          </p:stCondLst>
                                        </p:cTn>
                                        <p:tgtEl>
                                          <p:spTgt spid="4"/>
                                        </p:tgtEl>
                                        <p:attrNameLst>
                                          <p:attrName>style.visibility</p:attrName>
                                        </p:attrNameLst>
                                      </p:cBhvr>
                                      <p:to>
                                        <p:strVal val="visible"/>
                                      </p:to>
                                    </p:set>
                                  </p:childTnLst>
                                </p:cTn>
                              </p:par>
                            </p:childTnLst>
                          </p:cTn>
                        </p:par>
                      </p:childTnLst>
                    </p:cTn>
                  </p:par>
                </p:childTnLst>
              </p:cTn>
              <p:nextCondLst>
                <p:cond evt="onClick" delay="0">
                  <p:tgtEl>
                    <p:spTgt spid="3"/>
                  </p:tgtEl>
                </p:cond>
              </p:nextCondLst>
            </p:seq>
          </p:childTnLst>
        </p:cTn>
      </p:par>
    </p:tnLst>
    <p:bldLst>
      <p:bldP spid="3" grpId="0" animBg="1"/>
      <p:bldP spid="4"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תיבת טקסט 1">
            <a:extLst>
              <a:ext uri="{FF2B5EF4-FFF2-40B4-BE49-F238E27FC236}">
                <a16:creationId xmlns:a16="http://schemas.microsoft.com/office/drawing/2014/main" id="{39377E85-EBB8-40AC-8156-5228CF381FF5}"/>
              </a:ext>
            </a:extLst>
          </p:cNvPr>
          <p:cNvSpPr txBox="1"/>
          <p:nvPr/>
        </p:nvSpPr>
        <p:spPr>
          <a:xfrm>
            <a:off x="5227093" y="121936"/>
            <a:ext cx="6729203" cy="523220"/>
          </a:xfrm>
          <a:prstGeom prst="rect">
            <a:avLst/>
          </a:prstGeom>
          <a:noFill/>
        </p:spPr>
        <p:txBody>
          <a:bodyPr wrap="square" rtlCol="1">
            <a:spAutoFit/>
          </a:bodyPr>
          <a:lstStyle/>
          <a:p>
            <a:r>
              <a:rPr lang="he-IL" sz="2800" dirty="0"/>
              <a:t>לְחוּג הַהִתְעַמְלוּת הִגִיעוּ בַּשָבוּעַ הַשֵנִי 14 יְלָדִים.</a:t>
            </a:r>
          </a:p>
        </p:txBody>
      </p:sp>
      <p:pic>
        <p:nvPicPr>
          <p:cNvPr id="10" name="תמונה 9" descr="תמונה שמכילה צעצוע, בובה&#10;&#10;התיאור נוצר באופן אוטומטי">
            <a:extLst>
              <a:ext uri="{FF2B5EF4-FFF2-40B4-BE49-F238E27FC236}">
                <a16:creationId xmlns:a16="http://schemas.microsoft.com/office/drawing/2014/main" id="{5B15FB72-F49B-4031-8A68-6A852401DCF4}"/>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2256479" y="1712577"/>
            <a:ext cx="1385642" cy="1696703"/>
          </a:xfrm>
          <a:prstGeom prst="rect">
            <a:avLst/>
          </a:prstGeom>
        </p:spPr>
      </p:pic>
      <p:pic>
        <p:nvPicPr>
          <p:cNvPr id="11" name="תמונה 10" descr="תמונה שמכילה צעצוע, בובה&#10;&#10;התיאור נוצר באופן אוטומטי">
            <a:extLst>
              <a:ext uri="{FF2B5EF4-FFF2-40B4-BE49-F238E27FC236}">
                <a16:creationId xmlns:a16="http://schemas.microsoft.com/office/drawing/2014/main" id="{B44F9DC6-3183-4E2E-ABF0-89D14A5601AC}"/>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4487031" y="5161297"/>
            <a:ext cx="1385642" cy="1696703"/>
          </a:xfrm>
          <a:prstGeom prst="rect">
            <a:avLst/>
          </a:prstGeom>
        </p:spPr>
      </p:pic>
      <p:pic>
        <p:nvPicPr>
          <p:cNvPr id="12" name="תמונה 11" descr="תמונה שמכילה צעצוע, בובה&#10;&#10;התיאור נוצר באופן אוטומטי">
            <a:extLst>
              <a:ext uri="{FF2B5EF4-FFF2-40B4-BE49-F238E27FC236}">
                <a16:creationId xmlns:a16="http://schemas.microsoft.com/office/drawing/2014/main" id="{9F5995D2-97ED-4864-B3AF-F0294FE526EF}"/>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4786283" y="3555396"/>
            <a:ext cx="1385642" cy="1696703"/>
          </a:xfrm>
          <a:prstGeom prst="rect">
            <a:avLst/>
          </a:prstGeom>
        </p:spPr>
      </p:pic>
      <p:pic>
        <p:nvPicPr>
          <p:cNvPr id="13" name="תמונה 12" descr="תמונה שמכילה צעצוע, בובה&#10;&#10;התיאור נוצר באופן אוטומטי">
            <a:extLst>
              <a:ext uri="{FF2B5EF4-FFF2-40B4-BE49-F238E27FC236}">
                <a16:creationId xmlns:a16="http://schemas.microsoft.com/office/drawing/2014/main" id="{CA57CCC6-8EAD-44AA-818C-ADCA7EF32AEC}"/>
              </a:ext>
            </a:extLst>
          </p:cNvPr>
          <p:cNvPicPr>
            <a:picLocks noChangeAspect="1"/>
          </p:cNvPicPr>
          <p:nvPr/>
        </p:nvPicPr>
        <p:blipFill rotWithShape="1">
          <a:blip r:embed="rId5" cstate="hqprint">
            <a:extLst>
              <a:ext uri="{28A0092B-C50C-407E-A947-70E740481C1C}">
                <a14:useLocalDpi xmlns:a14="http://schemas.microsoft.com/office/drawing/2010/main"/>
              </a:ext>
            </a:extLst>
          </a:blip>
          <a:srcRect/>
          <a:stretch/>
        </p:blipFill>
        <p:spPr>
          <a:xfrm>
            <a:off x="1083641" y="5034388"/>
            <a:ext cx="1385642" cy="1696703"/>
          </a:xfrm>
          <a:prstGeom prst="rect">
            <a:avLst/>
          </a:prstGeom>
        </p:spPr>
      </p:pic>
      <p:pic>
        <p:nvPicPr>
          <p:cNvPr id="14" name="תמונה 13" descr="תמונה שמכילה צעצוע, בובה&#10;&#10;התיאור נוצר באופן אוטומטי">
            <a:extLst>
              <a:ext uri="{FF2B5EF4-FFF2-40B4-BE49-F238E27FC236}">
                <a16:creationId xmlns:a16="http://schemas.microsoft.com/office/drawing/2014/main" id="{E75CD180-CA36-475C-808D-A7A073FA14FA}"/>
              </a:ext>
            </a:extLst>
          </p:cNvPr>
          <p:cNvPicPr>
            <a:picLocks noChangeAspect="1"/>
          </p:cNvPicPr>
          <p:nvPr/>
        </p:nvPicPr>
        <p:blipFill rotWithShape="1">
          <a:blip r:embed="rId6" cstate="hqprint">
            <a:extLst>
              <a:ext uri="{28A0092B-C50C-407E-A947-70E740481C1C}">
                <a14:useLocalDpi xmlns:a14="http://schemas.microsoft.com/office/drawing/2010/main"/>
              </a:ext>
            </a:extLst>
          </a:blip>
          <a:srcRect/>
          <a:stretch/>
        </p:blipFill>
        <p:spPr>
          <a:xfrm>
            <a:off x="4265603" y="898261"/>
            <a:ext cx="1385642" cy="1696703"/>
          </a:xfrm>
          <a:prstGeom prst="rect">
            <a:avLst/>
          </a:prstGeom>
        </p:spPr>
      </p:pic>
      <p:pic>
        <p:nvPicPr>
          <p:cNvPr id="15" name="תמונה 14" descr="תמונה שמכילה צעצוע, בובה&#10;&#10;התיאור נוצר באופן אוטומטי">
            <a:extLst>
              <a:ext uri="{FF2B5EF4-FFF2-40B4-BE49-F238E27FC236}">
                <a16:creationId xmlns:a16="http://schemas.microsoft.com/office/drawing/2014/main" id="{13CB2ED2-5EDA-449E-8985-C55D740F1B9B}"/>
              </a:ext>
            </a:extLst>
          </p:cNvPr>
          <p:cNvPicPr>
            <a:picLocks noChangeAspect="1"/>
          </p:cNvPicPr>
          <p:nvPr/>
        </p:nvPicPr>
        <p:blipFill rotWithShape="1">
          <a:blip r:embed="rId7" cstate="hqprint">
            <a:extLst>
              <a:ext uri="{28A0092B-C50C-407E-A947-70E740481C1C}">
                <a14:useLocalDpi xmlns:a14="http://schemas.microsoft.com/office/drawing/2010/main"/>
              </a:ext>
            </a:extLst>
          </a:blip>
          <a:srcRect/>
          <a:stretch/>
        </p:blipFill>
        <p:spPr>
          <a:xfrm>
            <a:off x="7335231" y="4331605"/>
            <a:ext cx="1385642" cy="1696703"/>
          </a:xfrm>
          <a:prstGeom prst="rect">
            <a:avLst/>
          </a:prstGeom>
        </p:spPr>
      </p:pic>
      <p:pic>
        <p:nvPicPr>
          <p:cNvPr id="16" name="תמונה 15" descr="תמונה שמכילה צעצוע, בובה&#10;&#10;התיאור נוצר באופן אוטומטי">
            <a:extLst>
              <a:ext uri="{FF2B5EF4-FFF2-40B4-BE49-F238E27FC236}">
                <a16:creationId xmlns:a16="http://schemas.microsoft.com/office/drawing/2014/main" id="{F049DEBC-EDFD-43D9-A01C-8FC693C1C25E}"/>
              </a:ext>
            </a:extLst>
          </p:cNvPr>
          <p:cNvPicPr>
            <a:picLocks noChangeAspect="1"/>
          </p:cNvPicPr>
          <p:nvPr/>
        </p:nvPicPr>
        <p:blipFill rotWithShape="1">
          <a:blip r:embed="rId8" cstate="hqprint">
            <a:extLst>
              <a:ext uri="{28A0092B-C50C-407E-A947-70E740481C1C}">
                <a14:useLocalDpi xmlns:a14="http://schemas.microsoft.com/office/drawing/2010/main"/>
              </a:ext>
            </a:extLst>
          </a:blip>
          <a:srcRect/>
          <a:stretch/>
        </p:blipFill>
        <p:spPr>
          <a:xfrm>
            <a:off x="6263971" y="5123845"/>
            <a:ext cx="1385642" cy="1696703"/>
          </a:xfrm>
          <a:prstGeom prst="rect">
            <a:avLst/>
          </a:prstGeom>
        </p:spPr>
      </p:pic>
      <p:pic>
        <p:nvPicPr>
          <p:cNvPr id="17" name="תמונה 16" descr="תמונה שמכילה צעצוע, בובה&#10;&#10;התיאור נוצר באופן אוטומטי">
            <a:extLst>
              <a:ext uri="{FF2B5EF4-FFF2-40B4-BE49-F238E27FC236}">
                <a16:creationId xmlns:a16="http://schemas.microsoft.com/office/drawing/2014/main" id="{702C8491-49E2-4F33-BA18-9D7674B1B9ED}"/>
              </a:ext>
            </a:extLst>
          </p:cNvPr>
          <p:cNvPicPr>
            <a:picLocks noChangeAspect="1"/>
          </p:cNvPicPr>
          <p:nvPr/>
        </p:nvPicPr>
        <p:blipFill rotWithShape="1">
          <a:blip r:embed="rId9" cstate="hqprint">
            <a:extLst>
              <a:ext uri="{28A0092B-C50C-407E-A947-70E740481C1C}">
                <a14:useLocalDpi xmlns:a14="http://schemas.microsoft.com/office/drawing/2010/main"/>
              </a:ext>
            </a:extLst>
          </a:blip>
          <a:srcRect/>
          <a:stretch/>
        </p:blipFill>
        <p:spPr>
          <a:xfrm>
            <a:off x="3460804" y="2846787"/>
            <a:ext cx="1385642" cy="1696703"/>
          </a:xfrm>
          <a:prstGeom prst="rect">
            <a:avLst/>
          </a:prstGeom>
        </p:spPr>
      </p:pic>
      <p:pic>
        <p:nvPicPr>
          <p:cNvPr id="18" name="תמונה 17" descr="תמונה שמכילה צעצוע, בובה&#10;&#10;התיאור נוצר באופן אוטומטי">
            <a:extLst>
              <a:ext uri="{FF2B5EF4-FFF2-40B4-BE49-F238E27FC236}">
                <a16:creationId xmlns:a16="http://schemas.microsoft.com/office/drawing/2014/main" id="{A4F562A0-26AB-479A-BBA1-53D5A97DBCFF}"/>
              </a:ext>
            </a:extLst>
          </p:cNvPr>
          <p:cNvPicPr>
            <a:picLocks noChangeAspect="1"/>
          </p:cNvPicPr>
          <p:nvPr/>
        </p:nvPicPr>
        <p:blipFill rotWithShape="1">
          <a:blip r:embed="rId10" cstate="hqprint">
            <a:extLst>
              <a:ext uri="{28A0092B-C50C-407E-A947-70E740481C1C}">
                <a14:useLocalDpi xmlns:a14="http://schemas.microsoft.com/office/drawing/2010/main"/>
              </a:ext>
            </a:extLst>
          </a:blip>
          <a:srcRect/>
          <a:stretch/>
        </p:blipFill>
        <p:spPr>
          <a:xfrm>
            <a:off x="7713670" y="3085693"/>
            <a:ext cx="1385642" cy="1696703"/>
          </a:xfrm>
          <a:prstGeom prst="rect">
            <a:avLst/>
          </a:prstGeom>
        </p:spPr>
      </p:pic>
      <p:pic>
        <p:nvPicPr>
          <p:cNvPr id="19" name="תמונה 18" descr="תמונה שמכילה צעצוע, בובה&#10;&#10;התיאור נוצר באופן אוטומטי">
            <a:extLst>
              <a:ext uri="{FF2B5EF4-FFF2-40B4-BE49-F238E27FC236}">
                <a16:creationId xmlns:a16="http://schemas.microsoft.com/office/drawing/2014/main" id="{A8E73EE6-B6C1-4D89-8978-BB5176D4DFE2}"/>
              </a:ext>
            </a:extLst>
          </p:cNvPr>
          <p:cNvPicPr>
            <a:picLocks noChangeAspect="1"/>
          </p:cNvPicPr>
          <p:nvPr/>
        </p:nvPicPr>
        <p:blipFill rotWithShape="1">
          <a:blip r:embed="rId11" cstate="hqprint">
            <a:extLst>
              <a:ext uri="{28A0092B-C50C-407E-A947-70E740481C1C}">
                <a14:useLocalDpi xmlns:a14="http://schemas.microsoft.com/office/drawing/2010/main"/>
              </a:ext>
            </a:extLst>
          </a:blip>
          <a:srcRect/>
          <a:stretch/>
        </p:blipFill>
        <p:spPr>
          <a:xfrm>
            <a:off x="5832620" y="2514964"/>
            <a:ext cx="1385642" cy="1696703"/>
          </a:xfrm>
          <a:prstGeom prst="rect">
            <a:avLst/>
          </a:prstGeom>
        </p:spPr>
      </p:pic>
      <p:pic>
        <p:nvPicPr>
          <p:cNvPr id="20" name="תמונה 19" descr="תמונה שמכילה צעצוע, בובה&#10;&#10;התיאור נוצר באופן אוטומטי">
            <a:extLst>
              <a:ext uri="{FF2B5EF4-FFF2-40B4-BE49-F238E27FC236}">
                <a16:creationId xmlns:a16="http://schemas.microsoft.com/office/drawing/2014/main" id="{3B2A722E-8948-46F3-8B50-ADBC46AF9E1A}"/>
              </a:ext>
            </a:extLst>
          </p:cNvPr>
          <p:cNvPicPr>
            <a:picLocks noChangeAspect="1"/>
          </p:cNvPicPr>
          <p:nvPr/>
        </p:nvPicPr>
        <p:blipFill rotWithShape="1">
          <a:blip r:embed="rId12" cstate="hqprint">
            <a:extLst>
              <a:ext uri="{28A0092B-C50C-407E-A947-70E740481C1C}">
                <a14:useLocalDpi xmlns:a14="http://schemas.microsoft.com/office/drawing/2010/main"/>
              </a:ext>
            </a:extLst>
          </a:blip>
          <a:srcRect/>
          <a:stretch/>
        </p:blipFill>
        <p:spPr>
          <a:xfrm>
            <a:off x="8715940" y="1678043"/>
            <a:ext cx="1385642" cy="1696703"/>
          </a:xfrm>
          <a:prstGeom prst="rect">
            <a:avLst/>
          </a:prstGeom>
        </p:spPr>
      </p:pic>
      <p:pic>
        <p:nvPicPr>
          <p:cNvPr id="21" name="תמונה 20" descr="תמונה שמכילה צעצוע, בובה&#10;&#10;התיאור נוצר באופן אוטומטי">
            <a:extLst>
              <a:ext uri="{FF2B5EF4-FFF2-40B4-BE49-F238E27FC236}">
                <a16:creationId xmlns:a16="http://schemas.microsoft.com/office/drawing/2014/main" id="{2F0C610D-71BF-4BBF-9903-8FAC96813249}"/>
              </a:ext>
            </a:extLst>
          </p:cNvPr>
          <p:cNvPicPr>
            <a:picLocks noChangeAspect="1"/>
          </p:cNvPicPr>
          <p:nvPr/>
        </p:nvPicPr>
        <p:blipFill rotWithShape="1">
          <a:blip r:embed="rId13" cstate="hqprint">
            <a:extLst>
              <a:ext uri="{28A0092B-C50C-407E-A947-70E740481C1C}">
                <a14:useLocalDpi xmlns:a14="http://schemas.microsoft.com/office/drawing/2010/main"/>
              </a:ext>
            </a:extLst>
          </a:blip>
          <a:srcRect/>
          <a:stretch/>
        </p:blipFill>
        <p:spPr>
          <a:xfrm>
            <a:off x="377750" y="2462865"/>
            <a:ext cx="1385642" cy="1696703"/>
          </a:xfrm>
          <a:prstGeom prst="rect">
            <a:avLst/>
          </a:prstGeom>
        </p:spPr>
      </p:pic>
      <p:sp>
        <p:nvSpPr>
          <p:cNvPr id="24" name="תיבת טקסט 1">
            <a:extLst>
              <a:ext uri="{FF2B5EF4-FFF2-40B4-BE49-F238E27FC236}">
                <a16:creationId xmlns:a16="http://schemas.microsoft.com/office/drawing/2014/main" id="{39377E85-EBB8-40AC-8156-5228CF381FF5}"/>
              </a:ext>
            </a:extLst>
          </p:cNvPr>
          <p:cNvSpPr txBox="1"/>
          <p:nvPr/>
        </p:nvSpPr>
        <p:spPr>
          <a:xfrm>
            <a:off x="5366551" y="532311"/>
            <a:ext cx="6589745" cy="523220"/>
          </a:xfrm>
          <a:prstGeom prst="rect">
            <a:avLst/>
          </a:prstGeom>
          <a:noFill/>
        </p:spPr>
        <p:txBody>
          <a:bodyPr wrap="square" rtlCol="1">
            <a:spAutoFit/>
          </a:bodyPr>
          <a:lstStyle/>
          <a:p>
            <a:r>
              <a:rPr lang="he-IL" sz="2800" dirty="0"/>
              <a:t>בּוֹאוּ נִבְדֹק אִם כָּל הַיְלָדִים יַצְלִיחוּ לְהִסְתַדֵר בְּזוּגוֹת.</a:t>
            </a:r>
          </a:p>
        </p:txBody>
      </p:sp>
      <p:sp>
        <p:nvSpPr>
          <p:cNvPr id="3" name="לחצן חידה 3">
            <a:extLst>
              <a:ext uri="{FF2B5EF4-FFF2-40B4-BE49-F238E27FC236}">
                <a16:creationId xmlns:a16="http://schemas.microsoft.com/office/drawing/2014/main" id="{7322CD82-5C3C-FDB1-3551-0664844D768E}"/>
              </a:ext>
            </a:extLst>
          </p:cNvPr>
          <p:cNvSpPr/>
          <p:nvPr/>
        </p:nvSpPr>
        <p:spPr>
          <a:xfrm>
            <a:off x="8875594" y="5331784"/>
            <a:ext cx="2983245" cy="1280826"/>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4"/>
          </a:solidFill>
          <a:ln w="57150" cap="rnd">
            <a:no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tx1"/>
                </a:solidFill>
                <a:latin typeface="Calibri" panose="020F0502020204030204" pitchFamily="34" charset="0"/>
                <a:cs typeface="Calibri" panose="020F0502020204030204" pitchFamily="34" charset="0"/>
              </a:rPr>
              <a:t>לַחֲצוּ עָלַי</a:t>
            </a:r>
          </a:p>
          <a:p>
            <a:pPr algn="ctr"/>
            <a:r>
              <a:rPr lang="he-IL" sz="2800" dirty="0">
                <a:solidFill>
                  <a:schemeClr val="tx1"/>
                </a:solidFill>
                <a:latin typeface="Calibri" panose="020F0502020204030204" pitchFamily="34" charset="0"/>
                <a:cs typeface="Calibri" panose="020F0502020204030204" pitchFamily="34" charset="0"/>
              </a:rPr>
              <a:t>לְסִדוּר הַיְלָדִים בְּזוּגוֹת.</a:t>
            </a:r>
            <a:endParaRPr lang="en-IL" sz="2800" dirty="0">
              <a:solidFill>
                <a:schemeClr val="tx1"/>
              </a:solidFill>
            </a:endParaRPr>
          </a:p>
        </p:txBody>
      </p:sp>
      <p:sp>
        <p:nvSpPr>
          <p:cNvPr id="4" name="תשובה לחידה 3">
            <a:extLst>
              <a:ext uri="{FF2B5EF4-FFF2-40B4-BE49-F238E27FC236}">
                <a16:creationId xmlns:a16="http://schemas.microsoft.com/office/drawing/2014/main" id="{1CFA014D-7884-3B40-5C62-0D8A685D9A9A}"/>
              </a:ext>
            </a:extLst>
          </p:cNvPr>
          <p:cNvSpPr/>
          <p:nvPr/>
        </p:nvSpPr>
        <p:spPr>
          <a:xfrm>
            <a:off x="8858984" y="4894280"/>
            <a:ext cx="3097312" cy="1709426"/>
          </a:xfrm>
          <a:custGeom>
            <a:avLst/>
            <a:gdLst>
              <a:gd name="connsiteX0" fmla="*/ 0 w 3097312"/>
              <a:gd name="connsiteY0" fmla="*/ 0 h 1709426"/>
              <a:gd name="connsiteX1" fmla="*/ 454272 w 3097312"/>
              <a:gd name="connsiteY1" fmla="*/ 0 h 1709426"/>
              <a:gd name="connsiteX2" fmla="*/ 1001464 w 3097312"/>
              <a:gd name="connsiteY2" fmla="*/ 0 h 1709426"/>
              <a:gd name="connsiteX3" fmla="*/ 1486710 w 3097312"/>
              <a:gd name="connsiteY3" fmla="*/ 0 h 1709426"/>
              <a:gd name="connsiteX4" fmla="*/ 1940982 w 3097312"/>
              <a:gd name="connsiteY4" fmla="*/ 0 h 1709426"/>
              <a:gd name="connsiteX5" fmla="*/ 2488174 w 3097312"/>
              <a:gd name="connsiteY5" fmla="*/ 0 h 1709426"/>
              <a:gd name="connsiteX6" fmla="*/ 3097312 w 3097312"/>
              <a:gd name="connsiteY6" fmla="*/ 0 h 1709426"/>
              <a:gd name="connsiteX7" fmla="*/ 3097312 w 3097312"/>
              <a:gd name="connsiteY7" fmla="*/ 569809 h 1709426"/>
              <a:gd name="connsiteX8" fmla="*/ 3097312 w 3097312"/>
              <a:gd name="connsiteY8" fmla="*/ 1105429 h 1709426"/>
              <a:gd name="connsiteX9" fmla="*/ 3097312 w 3097312"/>
              <a:gd name="connsiteY9" fmla="*/ 1709426 h 1709426"/>
              <a:gd name="connsiteX10" fmla="*/ 2643040 w 3097312"/>
              <a:gd name="connsiteY10" fmla="*/ 1709426 h 1709426"/>
              <a:gd name="connsiteX11" fmla="*/ 2219740 w 3097312"/>
              <a:gd name="connsiteY11" fmla="*/ 1709426 h 1709426"/>
              <a:gd name="connsiteX12" fmla="*/ 1672548 w 3097312"/>
              <a:gd name="connsiteY12" fmla="*/ 1709426 h 1709426"/>
              <a:gd name="connsiteX13" fmla="*/ 1218276 w 3097312"/>
              <a:gd name="connsiteY13" fmla="*/ 1709426 h 1709426"/>
              <a:gd name="connsiteX14" fmla="*/ 671084 w 3097312"/>
              <a:gd name="connsiteY14" fmla="*/ 1709426 h 1709426"/>
              <a:gd name="connsiteX15" fmla="*/ 0 w 3097312"/>
              <a:gd name="connsiteY15" fmla="*/ 1709426 h 1709426"/>
              <a:gd name="connsiteX16" fmla="*/ 0 w 3097312"/>
              <a:gd name="connsiteY16" fmla="*/ 1156712 h 1709426"/>
              <a:gd name="connsiteX17" fmla="*/ 0 w 3097312"/>
              <a:gd name="connsiteY17" fmla="*/ 569809 h 1709426"/>
              <a:gd name="connsiteX18" fmla="*/ 0 w 3097312"/>
              <a:gd name="connsiteY18" fmla="*/ 0 h 170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097312" h="1709426" fill="none" extrusionOk="0">
                <a:moveTo>
                  <a:pt x="0" y="0"/>
                </a:moveTo>
                <a:cubicBezTo>
                  <a:pt x="206411" y="-50076"/>
                  <a:pt x="228766" y="34654"/>
                  <a:pt x="454272" y="0"/>
                </a:cubicBezTo>
                <a:cubicBezTo>
                  <a:pt x="679778" y="-34654"/>
                  <a:pt x="755522" y="18648"/>
                  <a:pt x="1001464" y="0"/>
                </a:cubicBezTo>
                <a:cubicBezTo>
                  <a:pt x="1247406" y="-18648"/>
                  <a:pt x="1370898" y="34310"/>
                  <a:pt x="1486710" y="0"/>
                </a:cubicBezTo>
                <a:cubicBezTo>
                  <a:pt x="1602522" y="-34310"/>
                  <a:pt x="1837307" y="11441"/>
                  <a:pt x="1940982" y="0"/>
                </a:cubicBezTo>
                <a:cubicBezTo>
                  <a:pt x="2044657" y="-11441"/>
                  <a:pt x="2328144" y="50686"/>
                  <a:pt x="2488174" y="0"/>
                </a:cubicBezTo>
                <a:cubicBezTo>
                  <a:pt x="2648204" y="-50686"/>
                  <a:pt x="2927129" y="13143"/>
                  <a:pt x="3097312" y="0"/>
                </a:cubicBezTo>
                <a:cubicBezTo>
                  <a:pt x="3124528" y="172578"/>
                  <a:pt x="3073212" y="361023"/>
                  <a:pt x="3097312" y="569809"/>
                </a:cubicBezTo>
                <a:cubicBezTo>
                  <a:pt x="3121412" y="778595"/>
                  <a:pt x="3061945" y="947897"/>
                  <a:pt x="3097312" y="1105429"/>
                </a:cubicBezTo>
                <a:cubicBezTo>
                  <a:pt x="3132679" y="1262961"/>
                  <a:pt x="3039330" y="1524240"/>
                  <a:pt x="3097312" y="1709426"/>
                </a:cubicBezTo>
                <a:cubicBezTo>
                  <a:pt x="2922661" y="1739626"/>
                  <a:pt x="2773491" y="1673850"/>
                  <a:pt x="2643040" y="1709426"/>
                </a:cubicBezTo>
                <a:cubicBezTo>
                  <a:pt x="2512589" y="1745002"/>
                  <a:pt x="2369915" y="1663925"/>
                  <a:pt x="2219740" y="1709426"/>
                </a:cubicBezTo>
                <a:cubicBezTo>
                  <a:pt x="2069565" y="1754927"/>
                  <a:pt x="1818142" y="1656140"/>
                  <a:pt x="1672548" y="1709426"/>
                </a:cubicBezTo>
                <a:cubicBezTo>
                  <a:pt x="1526954" y="1762712"/>
                  <a:pt x="1382950" y="1670776"/>
                  <a:pt x="1218276" y="1709426"/>
                </a:cubicBezTo>
                <a:cubicBezTo>
                  <a:pt x="1053602" y="1748076"/>
                  <a:pt x="864995" y="1674292"/>
                  <a:pt x="671084" y="1709426"/>
                </a:cubicBezTo>
                <a:cubicBezTo>
                  <a:pt x="477173" y="1744560"/>
                  <a:pt x="300979" y="1675190"/>
                  <a:pt x="0" y="1709426"/>
                </a:cubicBezTo>
                <a:cubicBezTo>
                  <a:pt x="-36868" y="1461503"/>
                  <a:pt x="33452" y="1363976"/>
                  <a:pt x="0" y="1156712"/>
                </a:cubicBezTo>
                <a:cubicBezTo>
                  <a:pt x="-33452" y="949448"/>
                  <a:pt x="9" y="764108"/>
                  <a:pt x="0" y="569809"/>
                </a:cubicBezTo>
                <a:cubicBezTo>
                  <a:pt x="-9" y="375510"/>
                  <a:pt x="34732" y="168124"/>
                  <a:pt x="0" y="0"/>
                </a:cubicBezTo>
                <a:close/>
              </a:path>
              <a:path w="3097312" h="1709426" stroke="0" extrusionOk="0">
                <a:moveTo>
                  <a:pt x="0" y="0"/>
                </a:moveTo>
                <a:cubicBezTo>
                  <a:pt x="124083" y="-44162"/>
                  <a:pt x="379158" y="19721"/>
                  <a:pt x="485246" y="0"/>
                </a:cubicBezTo>
                <a:cubicBezTo>
                  <a:pt x="591334" y="-19721"/>
                  <a:pt x="759845" y="32754"/>
                  <a:pt x="908545" y="0"/>
                </a:cubicBezTo>
                <a:cubicBezTo>
                  <a:pt x="1057245" y="-32754"/>
                  <a:pt x="1212365" y="68047"/>
                  <a:pt x="1486710" y="0"/>
                </a:cubicBezTo>
                <a:cubicBezTo>
                  <a:pt x="1761055" y="-68047"/>
                  <a:pt x="1756615" y="33833"/>
                  <a:pt x="1971955" y="0"/>
                </a:cubicBezTo>
                <a:cubicBezTo>
                  <a:pt x="2187296" y="-33833"/>
                  <a:pt x="2239301" y="16849"/>
                  <a:pt x="2457201" y="0"/>
                </a:cubicBezTo>
                <a:cubicBezTo>
                  <a:pt x="2675101" y="-16849"/>
                  <a:pt x="2946013" y="45939"/>
                  <a:pt x="3097312" y="0"/>
                </a:cubicBezTo>
                <a:cubicBezTo>
                  <a:pt x="3100806" y="155055"/>
                  <a:pt x="3094234" y="342055"/>
                  <a:pt x="3097312" y="535620"/>
                </a:cubicBezTo>
                <a:cubicBezTo>
                  <a:pt x="3100390" y="729185"/>
                  <a:pt x="3058409" y="949090"/>
                  <a:pt x="3097312" y="1105429"/>
                </a:cubicBezTo>
                <a:cubicBezTo>
                  <a:pt x="3136215" y="1261768"/>
                  <a:pt x="3064882" y="1468219"/>
                  <a:pt x="3097312" y="1709426"/>
                </a:cubicBezTo>
                <a:cubicBezTo>
                  <a:pt x="2884318" y="1759169"/>
                  <a:pt x="2772275" y="1701225"/>
                  <a:pt x="2643040" y="1709426"/>
                </a:cubicBezTo>
                <a:cubicBezTo>
                  <a:pt x="2513805" y="1717627"/>
                  <a:pt x="2263898" y="1689109"/>
                  <a:pt x="2126821" y="1709426"/>
                </a:cubicBezTo>
                <a:cubicBezTo>
                  <a:pt x="1989744" y="1729743"/>
                  <a:pt x="1806915" y="1659977"/>
                  <a:pt x="1641575" y="1709426"/>
                </a:cubicBezTo>
                <a:cubicBezTo>
                  <a:pt x="1476235" y="1758875"/>
                  <a:pt x="1180144" y="1640330"/>
                  <a:pt x="1063410" y="1709426"/>
                </a:cubicBezTo>
                <a:cubicBezTo>
                  <a:pt x="946676" y="1778522"/>
                  <a:pt x="657028" y="1661911"/>
                  <a:pt x="485246" y="1709426"/>
                </a:cubicBezTo>
                <a:cubicBezTo>
                  <a:pt x="313464" y="1756941"/>
                  <a:pt x="188273" y="1689739"/>
                  <a:pt x="0" y="1709426"/>
                </a:cubicBezTo>
                <a:cubicBezTo>
                  <a:pt x="-45559" y="1458114"/>
                  <a:pt x="40154" y="1334861"/>
                  <a:pt x="0" y="1139617"/>
                </a:cubicBezTo>
                <a:cubicBezTo>
                  <a:pt x="-40154" y="944373"/>
                  <a:pt x="45667" y="814733"/>
                  <a:pt x="0" y="586903"/>
                </a:cubicBezTo>
                <a:cubicBezTo>
                  <a:pt x="-45667" y="359073"/>
                  <a:pt x="63230" y="213056"/>
                  <a:pt x="0" y="0"/>
                </a:cubicBezTo>
                <a:close/>
              </a:path>
            </a:pathLst>
          </a:custGeom>
          <a:solidFill>
            <a:schemeClr val="accent6">
              <a:lumMod val="20000"/>
              <a:lumOff val="80000"/>
            </a:schemeClr>
          </a:solidFill>
          <a:ln w="38100">
            <a:solidFill>
              <a:schemeClr val="accent6">
                <a:lumMod val="75000"/>
              </a:schemeClr>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14 הַיְלָדִים הִסְתַדְרוּ בְּ־7 זוּגוֹת.</a:t>
            </a:r>
          </a:p>
        </p:txBody>
      </p:sp>
      <p:pic>
        <p:nvPicPr>
          <p:cNvPr id="5" name="תמונה 4" descr="תמונה שמכילה צעצוע, בובה&#10;&#10;התיאור נוצר באופן אוטומטי">
            <a:extLst>
              <a:ext uri="{FF2B5EF4-FFF2-40B4-BE49-F238E27FC236}">
                <a16:creationId xmlns:a16="http://schemas.microsoft.com/office/drawing/2014/main" id="{AE3C0A48-D1FF-BEB5-D177-EE33CD5DCCA9}"/>
              </a:ext>
            </a:extLst>
          </p:cNvPr>
          <p:cNvPicPr>
            <a:picLocks noChangeAspect="1"/>
          </p:cNvPicPr>
          <p:nvPr/>
        </p:nvPicPr>
        <p:blipFill rotWithShape="1">
          <a:blip r:embed="rId13" cstate="hqprint">
            <a:extLst>
              <a:ext uri="{28A0092B-C50C-407E-A947-70E740481C1C}">
                <a14:useLocalDpi xmlns:a14="http://schemas.microsoft.com/office/drawing/2010/main"/>
              </a:ext>
            </a:extLst>
          </a:blip>
          <a:srcRect/>
          <a:stretch/>
        </p:blipFill>
        <p:spPr>
          <a:xfrm>
            <a:off x="10570654" y="2846787"/>
            <a:ext cx="1385642" cy="1696703"/>
          </a:xfrm>
          <a:prstGeom prst="rect">
            <a:avLst/>
          </a:prstGeom>
        </p:spPr>
      </p:pic>
      <p:pic>
        <p:nvPicPr>
          <p:cNvPr id="6" name="תמונה 5" descr="תמונה שמכילה צעצוע, בובה&#10;&#10;התיאור נוצר באופן אוטומטי">
            <a:extLst>
              <a:ext uri="{FF2B5EF4-FFF2-40B4-BE49-F238E27FC236}">
                <a16:creationId xmlns:a16="http://schemas.microsoft.com/office/drawing/2014/main" id="{18295707-F66B-7F80-70D3-4FD87AD34B42}"/>
              </a:ext>
            </a:extLst>
          </p:cNvPr>
          <p:cNvPicPr>
            <a:picLocks noChangeAspect="1"/>
          </p:cNvPicPr>
          <p:nvPr/>
        </p:nvPicPr>
        <p:blipFill rotWithShape="1">
          <a:blip r:embed="rId11" cstate="hqprint">
            <a:extLst>
              <a:ext uri="{28A0092B-C50C-407E-A947-70E740481C1C}">
                <a14:useLocalDpi xmlns:a14="http://schemas.microsoft.com/office/drawing/2010/main"/>
              </a:ext>
            </a:extLst>
          </a:blip>
          <a:srcRect/>
          <a:stretch/>
        </p:blipFill>
        <p:spPr>
          <a:xfrm>
            <a:off x="989940" y="697537"/>
            <a:ext cx="1385642" cy="1696703"/>
          </a:xfrm>
          <a:prstGeom prst="rect">
            <a:avLst/>
          </a:prstGeom>
        </p:spPr>
      </p:pic>
    </p:spTree>
    <p:extLst>
      <p:ext uri="{BB962C8B-B14F-4D97-AF65-F5344CB8AC3E}">
        <p14:creationId xmlns:p14="http://schemas.microsoft.com/office/powerpoint/2010/main" val="94549061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hidden"/>
                                      </p:to>
                                    </p:set>
                                  </p:childTnLst>
                                </p:cTn>
                              </p:par>
                              <p:par>
                                <p:cTn id="7" presetID="42" presetClass="path" presetSubtype="0" accel="50000" decel="50000" fill="hold" nodeType="withEffect">
                                  <p:stCondLst>
                                    <p:cond delay="0"/>
                                  </p:stCondLst>
                                  <p:childTnLst>
                                    <p:animMotion origin="layout" path="M 3.125E-6 3.7037E-7 L -0.0974 0.10162 " pathEditMode="relative" rAng="0" ptsTypes="AA">
                                      <p:cBhvr>
                                        <p:cTn id="8" dur="2000" fill="hold"/>
                                        <p:tgtEl>
                                          <p:spTgt spid="10"/>
                                        </p:tgtEl>
                                        <p:attrNameLst>
                                          <p:attrName>ppt_x</p:attrName>
                                          <p:attrName>ppt_y</p:attrName>
                                        </p:attrNameLst>
                                      </p:cBhvr>
                                      <p:rCtr x="-4870" y="5069"/>
                                    </p:animMotion>
                                  </p:childTnLst>
                                </p:cTn>
                              </p:par>
                              <p:par>
                                <p:cTn id="9" presetID="42" presetClass="path" presetSubtype="0" accel="50000" decel="50000" fill="hold" nodeType="withEffect">
                                  <p:stCondLst>
                                    <p:cond delay="0"/>
                                  </p:stCondLst>
                                  <p:childTnLst>
                                    <p:animMotion origin="layout" path="M 5E-6 2.59259E-6 L -0.12305 0.32569 " pathEditMode="relative" rAng="0" ptsTypes="AA">
                                      <p:cBhvr>
                                        <p:cTn id="10" dur="2000" fill="hold"/>
                                        <p:tgtEl>
                                          <p:spTgt spid="17"/>
                                        </p:tgtEl>
                                        <p:attrNameLst>
                                          <p:attrName>ppt_x</p:attrName>
                                          <p:attrName>ppt_y</p:attrName>
                                        </p:attrNameLst>
                                      </p:cBhvr>
                                      <p:rCtr x="-6159" y="16273"/>
                                    </p:animMotion>
                                  </p:childTnLst>
                                </p:cTn>
                              </p:par>
                              <p:par>
                                <p:cTn id="11" presetID="42" presetClass="path" presetSubtype="0" accel="50000" decel="50000" fill="hold" nodeType="withEffect">
                                  <p:stCondLst>
                                    <p:cond delay="0"/>
                                  </p:stCondLst>
                                  <p:childTnLst>
                                    <p:animMotion origin="layout" path="M 1.04167E-6 3.7037E-7 L -0.08399 0.23681 " pathEditMode="relative" rAng="0" ptsTypes="AA">
                                      <p:cBhvr>
                                        <p:cTn id="12" dur="2000" fill="hold"/>
                                        <p:tgtEl>
                                          <p:spTgt spid="12"/>
                                        </p:tgtEl>
                                        <p:attrNameLst>
                                          <p:attrName>ppt_x</p:attrName>
                                          <p:attrName>ppt_y</p:attrName>
                                        </p:attrNameLst>
                                      </p:cBhvr>
                                      <p:rCtr x="-4206" y="11829"/>
                                    </p:animMotion>
                                  </p:childTnLst>
                                </p:cTn>
                              </p:par>
                              <p:par>
                                <p:cTn id="13" presetID="64" presetClass="path" presetSubtype="0" accel="50000" decel="50000" fill="hold" nodeType="withEffect">
                                  <p:stCondLst>
                                    <p:cond delay="0"/>
                                  </p:stCondLst>
                                  <p:childTnLst>
                                    <p:animMotion origin="layout" path="M 3.75E-6 2.22222E-6 L -0.06055 -0.22685 " pathEditMode="relative" rAng="0" ptsTypes="AA">
                                      <p:cBhvr>
                                        <p:cTn id="14" dur="2000" fill="hold"/>
                                        <p:tgtEl>
                                          <p:spTgt spid="19"/>
                                        </p:tgtEl>
                                        <p:attrNameLst>
                                          <p:attrName>ppt_x</p:attrName>
                                          <p:attrName>ppt_y</p:attrName>
                                        </p:attrNameLst>
                                      </p:cBhvr>
                                      <p:rCtr x="-3034" y="-11343"/>
                                    </p:animMotion>
                                  </p:childTnLst>
                                </p:cTn>
                              </p:par>
                              <p:par>
                                <p:cTn id="15" presetID="42" presetClass="path" presetSubtype="0" accel="50000" decel="50000" fill="hold" nodeType="withEffect">
                                  <p:stCondLst>
                                    <p:cond delay="0"/>
                                  </p:stCondLst>
                                  <p:childTnLst>
                                    <p:animMotion origin="layout" path="M -3.54167E-6 -4.07407E-6 L -0.03789 0.1176 " pathEditMode="relative" rAng="0" ptsTypes="AA">
                                      <p:cBhvr>
                                        <p:cTn id="16" dur="2000" fill="hold"/>
                                        <p:tgtEl>
                                          <p:spTgt spid="15"/>
                                        </p:tgtEl>
                                        <p:attrNameLst>
                                          <p:attrName>ppt_x</p:attrName>
                                          <p:attrName>ppt_y</p:attrName>
                                        </p:attrNameLst>
                                      </p:cBhvr>
                                      <p:rCtr x="-1901" y="5880"/>
                                    </p:animMotion>
                                  </p:childTnLst>
                                </p:cTn>
                              </p:par>
                              <p:par>
                                <p:cTn id="17" presetID="64" presetClass="path" presetSubtype="0" accel="50000" decel="50000" fill="hold" nodeType="withEffect">
                                  <p:stCondLst>
                                    <p:cond delay="0"/>
                                  </p:stCondLst>
                                  <p:childTnLst>
                                    <p:animMotion origin="layout" path="M -3.125E-6 -1.11111E-6 L 0.02904 -0.19514 " pathEditMode="relative" rAng="0" ptsTypes="AA">
                                      <p:cBhvr>
                                        <p:cTn id="18" dur="2000" fill="hold"/>
                                        <p:tgtEl>
                                          <p:spTgt spid="18"/>
                                        </p:tgtEl>
                                        <p:attrNameLst>
                                          <p:attrName>ppt_x</p:attrName>
                                          <p:attrName>ppt_y</p:attrName>
                                        </p:attrNameLst>
                                      </p:cBhvr>
                                      <p:rCtr x="1445" y="-9769"/>
                                    </p:animMotion>
                                  </p:childTnLst>
                                </p:cTn>
                              </p:par>
                              <p:par>
                                <p:cTn id="19" presetID="64" presetClass="path" presetSubtype="0" accel="50000" decel="50000" fill="hold" nodeType="withEffect">
                                  <p:stCondLst>
                                    <p:cond delay="0"/>
                                  </p:stCondLst>
                                  <p:childTnLst>
                                    <p:animMotion origin="layout" path="M -8.33333E-7 -1.48148E-6 L 0.72461 0.32986 " pathEditMode="relative" rAng="0" ptsTypes="AA">
                                      <p:cBhvr>
                                        <p:cTn id="20" dur="2000" fill="hold"/>
                                        <p:tgtEl>
                                          <p:spTgt spid="6"/>
                                        </p:tgtEl>
                                        <p:attrNameLst>
                                          <p:attrName>ppt_x</p:attrName>
                                          <p:attrName>ppt_y</p:attrName>
                                        </p:attrNameLst>
                                      </p:cBhvr>
                                      <p:rCtr x="36224" y="16481"/>
                                    </p:animMotion>
                                  </p:childTnLst>
                                </p:cTn>
                              </p:par>
                            </p:childTnLst>
                          </p:cTn>
                        </p:par>
                        <p:par>
                          <p:cTn id="21" fill="hold">
                            <p:stCondLst>
                              <p:cond delay="2000"/>
                            </p:stCondLst>
                            <p:childTnLst>
                              <p:par>
                                <p:cTn id="22" presetID="1" presetClass="entr" presetSubtype="0" fill="hold" grpId="0" nodeType="afterEffect">
                                  <p:stCondLst>
                                    <p:cond delay="0"/>
                                  </p:stCondLst>
                                  <p:childTnLst>
                                    <p:set>
                                      <p:cBhvr>
                                        <p:cTn id="23" dur="1" fill="hold">
                                          <p:stCondLst>
                                            <p:cond delay="0"/>
                                          </p:stCondLst>
                                        </p:cTn>
                                        <p:tgtEl>
                                          <p:spTgt spid="4"/>
                                        </p:tgtEl>
                                        <p:attrNameLst>
                                          <p:attrName>style.visibility</p:attrName>
                                        </p:attrNameLst>
                                      </p:cBhvr>
                                      <p:to>
                                        <p:strVal val="visible"/>
                                      </p:to>
                                    </p:set>
                                  </p:childTnLst>
                                </p:cTn>
                              </p:par>
                            </p:childTnLst>
                          </p:cTn>
                        </p:par>
                      </p:childTnLst>
                    </p:cTn>
                  </p:par>
                </p:childTnLst>
              </p:cTn>
              <p:nextCondLst>
                <p:cond evt="onClick" delay="0">
                  <p:tgtEl>
                    <p:spTgt spid="3"/>
                  </p:tgtEl>
                </p:cond>
              </p:nextCondLst>
            </p:seq>
          </p:childTnLst>
        </p:cTn>
      </p:par>
    </p:tnLst>
    <p:bldLst>
      <p:bldP spid="3" grpId="0" animBg="1"/>
      <p:bldP spid="4"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תיבת טקסט 1">
            <a:extLst>
              <a:ext uri="{FF2B5EF4-FFF2-40B4-BE49-F238E27FC236}">
                <a16:creationId xmlns:a16="http://schemas.microsoft.com/office/drawing/2014/main" id="{39377E85-EBB8-40AC-8156-5228CF381FF5}"/>
              </a:ext>
            </a:extLst>
          </p:cNvPr>
          <p:cNvSpPr txBox="1"/>
          <p:nvPr/>
        </p:nvSpPr>
        <p:spPr>
          <a:xfrm>
            <a:off x="5227093" y="121936"/>
            <a:ext cx="6729203" cy="523220"/>
          </a:xfrm>
          <a:prstGeom prst="rect">
            <a:avLst/>
          </a:prstGeom>
          <a:noFill/>
        </p:spPr>
        <p:txBody>
          <a:bodyPr wrap="square" rtlCol="1">
            <a:spAutoFit/>
          </a:bodyPr>
          <a:lstStyle/>
          <a:p>
            <a:r>
              <a:rPr lang="he-IL" sz="2800" dirty="0"/>
              <a:t>בַּשָבוּעַ הַשְלִישִי הִגִיעוּ לְחוּג הַהִתְעַמְלוּת 15 יְלָדִים.</a:t>
            </a:r>
          </a:p>
        </p:txBody>
      </p:sp>
      <p:pic>
        <p:nvPicPr>
          <p:cNvPr id="10" name="תמונה 9" descr="תמונה שמכילה צעצוע, בובה&#10;&#10;התיאור נוצר באופן אוטומטי">
            <a:extLst>
              <a:ext uri="{FF2B5EF4-FFF2-40B4-BE49-F238E27FC236}">
                <a16:creationId xmlns:a16="http://schemas.microsoft.com/office/drawing/2014/main" id="{5B15FB72-F49B-4031-8A68-6A852401DCF4}"/>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2256479" y="1712577"/>
            <a:ext cx="1385642" cy="1696703"/>
          </a:xfrm>
          <a:prstGeom prst="rect">
            <a:avLst/>
          </a:prstGeom>
        </p:spPr>
      </p:pic>
      <p:pic>
        <p:nvPicPr>
          <p:cNvPr id="11" name="תמונה 10" descr="תמונה שמכילה צעצוע, בובה&#10;&#10;התיאור נוצר באופן אוטומטי">
            <a:extLst>
              <a:ext uri="{FF2B5EF4-FFF2-40B4-BE49-F238E27FC236}">
                <a16:creationId xmlns:a16="http://schemas.microsoft.com/office/drawing/2014/main" id="{B44F9DC6-3183-4E2E-ABF0-89D14A5601AC}"/>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4487031" y="5161297"/>
            <a:ext cx="1385642" cy="1696703"/>
          </a:xfrm>
          <a:prstGeom prst="rect">
            <a:avLst/>
          </a:prstGeom>
        </p:spPr>
      </p:pic>
      <p:pic>
        <p:nvPicPr>
          <p:cNvPr id="12" name="תמונה 11" descr="תמונה שמכילה צעצוע, בובה&#10;&#10;התיאור נוצר באופן אוטומטי">
            <a:extLst>
              <a:ext uri="{FF2B5EF4-FFF2-40B4-BE49-F238E27FC236}">
                <a16:creationId xmlns:a16="http://schemas.microsoft.com/office/drawing/2014/main" id="{9F5995D2-97ED-4864-B3AF-F0294FE526EF}"/>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4786283" y="3555396"/>
            <a:ext cx="1385642" cy="1696703"/>
          </a:xfrm>
          <a:prstGeom prst="rect">
            <a:avLst/>
          </a:prstGeom>
        </p:spPr>
      </p:pic>
      <p:pic>
        <p:nvPicPr>
          <p:cNvPr id="13" name="תמונה 12" descr="תמונה שמכילה צעצוע, בובה&#10;&#10;התיאור נוצר באופן אוטומטי">
            <a:extLst>
              <a:ext uri="{FF2B5EF4-FFF2-40B4-BE49-F238E27FC236}">
                <a16:creationId xmlns:a16="http://schemas.microsoft.com/office/drawing/2014/main" id="{CA57CCC6-8EAD-44AA-818C-ADCA7EF32AEC}"/>
              </a:ext>
            </a:extLst>
          </p:cNvPr>
          <p:cNvPicPr>
            <a:picLocks noChangeAspect="1"/>
          </p:cNvPicPr>
          <p:nvPr/>
        </p:nvPicPr>
        <p:blipFill rotWithShape="1">
          <a:blip r:embed="rId5" cstate="hqprint">
            <a:extLst>
              <a:ext uri="{28A0092B-C50C-407E-A947-70E740481C1C}">
                <a14:useLocalDpi xmlns:a14="http://schemas.microsoft.com/office/drawing/2010/main"/>
              </a:ext>
            </a:extLst>
          </a:blip>
          <a:srcRect/>
          <a:stretch/>
        </p:blipFill>
        <p:spPr>
          <a:xfrm>
            <a:off x="1083641" y="5034388"/>
            <a:ext cx="1385642" cy="1696703"/>
          </a:xfrm>
          <a:prstGeom prst="rect">
            <a:avLst/>
          </a:prstGeom>
        </p:spPr>
      </p:pic>
      <p:pic>
        <p:nvPicPr>
          <p:cNvPr id="14" name="תמונה 13" descr="תמונה שמכילה צעצוע, בובה&#10;&#10;התיאור נוצר באופן אוטומטי">
            <a:extLst>
              <a:ext uri="{FF2B5EF4-FFF2-40B4-BE49-F238E27FC236}">
                <a16:creationId xmlns:a16="http://schemas.microsoft.com/office/drawing/2014/main" id="{E75CD180-CA36-475C-808D-A7A073FA14FA}"/>
              </a:ext>
            </a:extLst>
          </p:cNvPr>
          <p:cNvPicPr>
            <a:picLocks noChangeAspect="1"/>
          </p:cNvPicPr>
          <p:nvPr/>
        </p:nvPicPr>
        <p:blipFill rotWithShape="1">
          <a:blip r:embed="rId6" cstate="hqprint">
            <a:extLst>
              <a:ext uri="{28A0092B-C50C-407E-A947-70E740481C1C}">
                <a14:useLocalDpi xmlns:a14="http://schemas.microsoft.com/office/drawing/2010/main"/>
              </a:ext>
            </a:extLst>
          </a:blip>
          <a:srcRect/>
          <a:stretch/>
        </p:blipFill>
        <p:spPr>
          <a:xfrm>
            <a:off x="4265603" y="898261"/>
            <a:ext cx="1385642" cy="1696703"/>
          </a:xfrm>
          <a:prstGeom prst="rect">
            <a:avLst/>
          </a:prstGeom>
        </p:spPr>
      </p:pic>
      <p:pic>
        <p:nvPicPr>
          <p:cNvPr id="15" name="תמונה 14" descr="תמונה שמכילה צעצוע, בובה&#10;&#10;התיאור נוצר באופן אוטומטי">
            <a:extLst>
              <a:ext uri="{FF2B5EF4-FFF2-40B4-BE49-F238E27FC236}">
                <a16:creationId xmlns:a16="http://schemas.microsoft.com/office/drawing/2014/main" id="{13CB2ED2-5EDA-449E-8985-C55D740F1B9B}"/>
              </a:ext>
            </a:extLst>
          </p:cNvPr>
          <p:cNvPicPr>
            <a:picLocks noChangeAspect="1"/>
          </p:cNvPicPr>
          <p:nvPr/>
        </p:nvPicPr>
        <p:blipFill rotWithShape="1">
          <a:blip r:embed="rId7" cstate="hqprint">
            <a:extLst>
              <a:ext uri="{28A0092B-C50C-407E-A947-70E740481C1C}">
                <a14:useLocalDpi xmlns:a14="http://schemas.microsoft.com/office/drawing/2010/main"/>
              </a:ext>
            </a:extLst>
          </a:blip>
          <a:srcRect/>
          <a:stretch/>
        </p:blipFill>
        <p:spPr>
          <a:xfrm>
            <a:off x="7335231" y="4331605"/>
            <a:ext cx="1385642" cy="1696703"/>
          </a:xfrm>
          <a:prstGeom prst="rect">
            <a:avLst/>
          </a:prstGeom>
        </p:spPr>
      </p:pic>
      <p:pic>
        <p:nvPicPr>
          <p:cNvPr id="16" name="תמונה 15" descr="תמונה שמכילה צעצוע, בובה&#10;&#10;התיאור נוצר באופן אוטומטי">
            <a:extLst>
              <a:ext uri="{FF2B5EF4-FFF2-40B4-BE49-F238E27FC236}">
                <a16:creationId xmlns:a16="http://schemas.microsoft.com/office/drawing/2014/main" id="{F049DEBC-EDFD-43D9-A01C-8FC693C1C25E}"/>
              </a:ext>
            </a:extLst>
          </p:cNvPr>
          <p:cNvPicPr>
            <a:picLocks noChangeAspect="1"/>
          </p:cNvPicPr>
          <p:nvPr/>
        </p:nvPicPr>
        <p:blipFill rotWithShape="1">
          <a:blip r:embed="rId8" cstate="hqprint">
            <a:extLst>
              <a:ext uri="{28A0092B-C50C-407E-A947-70E740481C1C}">
                <a14:useLocalDpi xmlns:a14="http://schemas.microsoft.com/office/drawing/2010/main"/>
              </a:ext>
            </a:extLst>
          </a:blip>
          <a:srcRect/>
          <a:stretch/>
        </p:blipFill>
        <p:spPr>
          <a:xfrm>
            <a:off x="6263971" y="5123845"/>
            <a:ext cx="1385642" cy="1696703"/>
          </a:xfrm>
          <a:prstGeom prst="rect">
            <a:avLst/>
          </a:prstGeom>
        </p:spPr>
      </p:pic>
      <p:pic>
        <p:nvPicPr>
          <p:cNvPr id="17" name="תמונה 16" descr="תמונה שמכילה צעצוע, בובה&#10;&#10;התיאור נוצר באופן אוטומטי">
            <a:extLst>
              <a:ext uri="{FF2B5EF4-FFF2-40B4-BE49-F238E27FC236}">
                <a16:creationId xmlns:a16="http://schemas.microsoft.com/office/drawing/2014/main" id="{702C8491-49E2-4F33-BA18-9D7674B1B9ED}"/>
              </a:ext>
            </a:extLst>
          </p:cNvPr>
          <p:cNvPicPr>
            <a:picLocks noChangeAspect="1"/>
          </p:cNvPicPr>
          <p:nvPr/>
        </p:nvPicPr>
        <p:blipFill rotWithShape="1">
          <a:blip r:embed="rId9" cstate="hqprint">
            <a:extLst>
              <a:ext uri="{28A0092B-C50C-407E-A947-70E740481C1C}">
                <a14:useLocalDpi xmlns:a14="http://schemas.microsoft.com/office/drawing/2010/main"/>
              </a:ext>
            </a:extLst>
          </a:blip>
          <a:srcRect/>
          <a:stretch/>
        </p:blipFill>
        <p:spPr>
          <a:xfrm>
            <a:off x="3460804" y="2846787"/>
            <a:ext cx="1385642" cy="1696703"/>
          </a:xfrm>
          <a:prstGeom prst="rect">
            <a:avLst/>
          </a:prstGeom>
        </p:spPr>
      </p:pic>
      <p:pic>
        <p:nvPicPr>
          <p:cNvPr id="18" name="תמונה 17" descr="תמונה שמכילה צעצוע, בובה&#10;&#10;התיאור נוצר באופן אוטומטי">
            <a:extLst>
              <a:ext uri="{FF2B5EF4-FFF2-40B4-BE49-F238E27FC236}">
                <a16:creationId xmlns:a16="http://schemas.microsoft.com/office/drawing/2014/main" id="{A4F562A0-26AB-479A-BBA1-53D5A97DBCFF}"/>
              </a:ext>
            </a:extLst>
          </p:cNvPr>
          <p:cNvPicPr>
            <a:picLocks noChangeAspect="1"/>
          </p:cNvPicPr>
          <p:nvPr/>
        </p:nvPicPr>
        <p:blipFill rotWithShape="1">
          <a:blip r:embed="rId10" cstate="hqprint">
            <a:extLst>
              <a:ext uri="{28A0092B-C50C-407E-A947-70E740481C1C}">
                <a14:useLocalDpi xmlns:a14="http://schemas.microsoft.com/office/drawing/2010/main"/>
              </a:ext>
            </a:extLst>
          </a:blip>
          <a:srcRect/>
          <a:stretch/>
        </p:blipFill>
        <p:spPr>
          <a:xfrm>
            <a:off x="7713670" y="3085693"/>
            <a:ext cx="1385642" cy="1696703"/>
          </a:xfrm>
          <a:prstGeom prst="rect">
            <a:avLst/>
          </a:prstGeom>
        </p:spPr>
      </p:pic>
      <p:pic>
        <p:nvPicPr>
          <p:cNvPr id="19" name="תמונה 18" descr="תמונה שמכילה צעצוע, בובה&#10;&#10;התיאור נוצר באופן אוטומטי">
            <a:extLst>
              <a:ext uri="{FF2B5EF4-FFF2-40B4-BE49-F238E27FC236}">
                <a16:creationId xmlns:a16="http://schemas.microsoft.com/office/drawing/2014/main" id="{A8E73EE6-B6C1-4D89-8978-BB5176D4DFE2}"/>
              </a:ext>
            </a:extLst>
          </p:cNvPr>
          <p:cNvPicPr>
            <a:picLocks noChangeAspect="1"/>
          </p:cNvPicPr>
          <p:nvPr/>
        </p:nvPicPr>
        <p:blipFill rotWithShape="1">
          <a:blip r:embed="rId11" cstate="hqprint">
            <a:extLst>
              <a:ext uri="{28A0092B-C50C-407E-A947-70E740481C1C}">
                <a14:useLocalDpi xmlns:a14="http://schemas.microsoft.com/office/drawing/2010/main"/>
              </a:ext>
            </a:extLst>
          </a:blip>
          <a:srcRect/>
          <a:stretch/>
        </p:blipFill>
        <p:spPr>
          <a:xfrm>
            <a:off x="5832620" y="2514964"/>
            <a:ext cx="1385642" cy="1696703"/>
          </a:xfrm>
          <a:prstGeom prst="rect">
            <a:avLst/>
          </a:prstGeom>
        </p:spPr>
      </p:pic>
      <p:pic>
        <p:nvPicPr>
          <p:cNvPr id="20" name="תמונה 19" descr="תמונה שמכילה צעצוע, בובה&#10;&#10;התיאור נוצר באופן אוטומטי">
            <a:extLst>
              <a:ext uri="{FF2B5EF4-FFF2-40B4-BE49-F238E27FC236}">
                <a16:creationId xmlns:a16="http://schemas.microsoft.com/office/drawing/2014/main" id="{3B2A722E-8948-46F3-8B50-ADBC46AF9E1A}"/>
              </a:ext>
            </a:extLst>
          </p:cNvPr>
          <p:cNvPicPr>
            <a:picLocks noChangeAspect="1"/>
          </p:cNvPicPr>
          <p:nvPr/>
        </p:nvPicPr>
        <p:blipFill rotWithShape="1">
          <a:blip r:embed="rId12" cstate="hqprint">
            <a:extLst>
              <a:ext uri="{28A0092B-C50C-407E-A947-70E740481C1C}">
                <a14:useLocalDpi xmlns:a14="http://schemas.microsoft.com/office/drawing/2010/main"/>
              </a:ext>
            </a:extLst>
          </a:blip>
          <a:srcRect/>
          <a:stretch/>
        </p:blipFill>
        <p:spPr>
          <a:xfrm>
            <a:off x="8715940" y="1678043"/>
            <a:ext cx="1385642" cy="1696703"/>
          </a:xfrm>
          <a:prstGeom prst="rect">
            <a:avLst/>
          </a:prstGeom>
        </p:spPr>
      </p:pic>
      <p:pic>
        <p:nvPicPr>
          <p:cNvPr id="21" name="תמונה 20" descr="תמונה שמכילה צעצוע, בובה&#10;&#10;התיאור נוצר באופן אוטומטי">
            <a:extLst>
              <a:ext uri="{FF2B5EF4-FFF2-40B4-BE49-F238E27FC236}">
                <a16:creationId xmlns:a16="http://schemas.microsoft.com/office/drawing/2014/main" id="{2F0C610D-71BF-4BBF-9903-8FAC96813249}"/>
              </a:ext>
            </a:extLst>
          </p:cNvPr>
          <p:cNvPicPr>
            <a:picLocks noChangeAspect="1"/>
          </p:cNvPicPr>
          <p:nvPr/>
        </p:nvPicPr>
        <p:blipFill rotWithShape="1">
          <a:blip r:embed="rId13" cstate="hqprint">
            <a:extLst>
              <a:ext uri="{28A0092B-C50C-407E-A947-70E740481C1C}">
                <a14:useLocalDpi xmlns:a14="http://schemas.microsoft.com/office/drawing/2010/main"/>
              </a:ext>
            </a:extLst>
          </a:blip>
          <a:srcRect/>
          <a:stretch/>
        </p:blipFill>
        <p:spPr>
          <a:xfrm>
            <a:off x="377750" y="2462865"/>
            <a:ext cx="1385642" cy="1696703"/>
          </a:xfrm>
          <a:prstGeom prst="rect">
            <a:avLst/>
          </a:prstGeom>
        </p:spPr>
      </p:pic>
      <p:sp>
        <p:nvSpPr>
          <p:cNvPr id="24" name="תיבת טקסט 1">
            <a:extLst>
              <a:ext uri="{FF2B5EF4-FFF2-40B4-BE49-F238E27FC236}">
                <a16:creationId xmlns:a16="http://schemas.microsoft.com/office/drawing/2014/main" id="{39377E85-EBB8-40AC-8156-5228CF381FF5}"/>
              </a:ext>
            </a:extLst>
          </p:cNvPr>
          <p:cNvSpPr txBox="1"/>
          <p:nvPr/>
        </p:nvSpPr>
        <p:spPr>
          <a:xfrm>
            <a:off x="5415379" y="532311"/>
            <a:ext cx="6540917" cy="523220"/>
          </a:xfrm>
          <a:prstGeom prst="rect">
            <a:avLst/>
          </a:prstGeom>
          <a:noFill/>
        </p:spPr>
        <p:txBody>
          <a:bodyPr wrap="square" rtlCol="1">
            <a:spAutoFit/>
          </a:bodyPr>
          <a:lstStyle/>
          <a:p>
            <a:r>
              <a:rPr lang="he-IL" sz="2800" dirty="0"/>
              <a:t>בּוֹאוּ נִבְדֹק אִם כָּל הַיְלָדִים יַצְלִיחוּ לְהִסְתַדֵר בְּזוּגוֹת.</a:t>
            </a:r>
          </a:p>
        </p:txBody>
      </p:sp>
      <p:sp>
        <p:nvSpPr>
          <p:cNvPr id="3" name="לחצן חידה 3">
            <a:extLst>
              <a:ext uri="{FF2B5EF4-FFF2-40B4-BE49-F238E27FC236}">
                <a16:creationId xmlns:a16="http://schemas.microsoft.com/office/drawing/2014/main" id="{7322CD82-5C3C-FDB1-3551-0664844D768E}"/>
              </a:ext>
            </a:extLst>
          </p:cNvPr>
          <p:cNvSpPr/>
          <p:nvPr/>
        </p:nvSpPr>
        <p:spPr>
          <a:xfrm>
            <a:off x="8875594" y="5331784"/>
            <a:ext cx="2983245" cy="1280826"/>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4"/>
          </a:solidFill>
          <a:ln w="57150" cap="rnd">
            <a:no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tx1"/>
                </a:solidFill>
                <a:latin typeface="Calibri" panose="020F0502020204030204" pitchFamily="34" charset="0"/>
                <a:cs typeface="Calibri" panose="020F0502020204030204" pitchFamily="34" charset="0"/>
              </a:rPr>
              <a:t>לַחֲצוּ עָלַי</a:t>
            </a:r>
          </a:p>
          <a:p>
            <a:pPr algn="ctr"/>
            <a:r>
              <a:rPr lang="he-IL" sz="2800" dirty="0">
                <a:solidFill>
                  <a:schemeClr val="tx1"/>
                </a:solidFill>
                <a:latin typeface="Calibri" panose="020F0502020204030204" pitchFamily="34" charset="0"/>
                <a:cs typeface="Calibri" panose="020F0502020204030204" pitchFamily="34" charset="0"/>
              </a:rPr>
              <a:t>לְסִדּוּר הַיְּלָדִים בְּזוּגוֹת.</a:t>
            </a:r>
            <a:endParaRPr lang="en-IL" sz="2800" dirty="0">
              <a:solidFill>
                <a:schemeClr val="tx1"/>
              </a:solidFill>
            </a:endParaRPr>
          </a:p>
        </p:txBody>
      </p:sp>
      <p:sp>
        <p:nvSpPr>
          <p:cNvPr id="4" name="תשובה לחידה 3">
            <a:extLst>
              <a:ext uri="{FF2B5EF4-FFF2-40B4-BE49-F238E27FC236}">
                <a16:creationId xmlns:a16="http://schemas.microsoft.com/office/drawing/2014/main" id="{1CFA014D-7884-3B40-5C62-0D8A685D9A9A}"/>
              </a:ext>
            </a:extLst>
          </p:cNvPr>
          <p:cNvSpPr/>
          <p:nvPr/>
        </p:nvSpPr>
        <p:spPr>
          <a:xfrm>
            <a:off x="8818560" y="4975852"/>
            <a:ext cx="3097312" cy="1709426"/>
          </a:xfrm>
          <a:custGeom>
            <a:avLst/>
            <a:gdLst>
              <a:gd name="connsiteX0" fmla="*/ 0 w 3097312"/>
              <a:gd name="connsiteY0" fmla="*/ 0 h 1709426"/>
              <a:gd name="connsiteX1" fmla="*/ 454272 w 3097312"/>
              <a:gd name="connsiteY1" fmla="*/ 0 h 1709426"/>
              <a:gd name="connsiteX2" fmla="*/ 1001464 w 3097312"/>
              <a:gd name="connsiteY2" fmla="*/ 0 h 1709426"/>
              <a:gd name="connsiteX3" fmla="*/ 1486710 w 3097312"/>
              <a:gd name="connsiteY3" fmla="*/ 0 h 1709426"/>
              <a:gd name="connsiteX4" fmla="*/ 1940982 w 3097312"/>
              <a:gd name="connsiteY4" fmla="*/ 0 h 1709426"/>
              <a:gd name="connsiteX5" fmla="*/ 2488174 w 3097312"/>
              <a:gd name="connsiteY5" fmla="*/ 0 h 1709426"/>
              <a:gd name="connsiteX6" fmla="*/ 3097312 w 3097312"/>
              <a:gd name="connsiteY6" fmla="*/ 0 h 1709426"/>
              <a:gd name="connsiteX7" fmla="*/ 3097312 w 3097312"/>
              <a:gd name="connsiteY7" fmla="*/ 569809 h 1709426"/>
              <a:gd name="connsiteX8" fmla="*/ 3097312 w 3097312"/>
              <a:gd name="connsiteY8" fmla="*/ 1105429 h 1709426"/>
              <a:gd name="connsiteX9" fmla="*/ 3097312 w 3097312"/>
              <a:gd name="connsiteY9" fmla="*/ 1709426 h 1709426"/>
              <a:gd name="connsiteX10" fmla="*/ 2643040 w 3097312"/>
              <a:gd name="connsiteY10" fmla="*/ 1709426 h 1709426"/>
              <a:gd name="connsiteX11" fmla="*/ 2219740 w 3097312"/>
              <a:gd name="connsiteY11" fmla="*/ 1709426 h 1709426"/>
              <a:gd name="connsiteX12" fmla="*/ 1672548 w 3097312"/>
              <a:gd name="connsiteY12" fmla="*/ 1709426 h 1709426"/>
              <a:gd name="connsiteX13" fmla="*/ 1218276 w 3097312"/>
              <a:gd name="connsiteY13" fmla="*/ 1709426 h 1709426"/>
              <a:gd name="connsiteX14" fmla="*/ 671084 w 3097312"/>
              <a:gd name="connsiteY14" fmla="*/ 1709426 h 1709426"/>
              <a:gd name="connsiteX15" fmla="*/ 0 w 3097312"/>
              <a:gd name="connsiteY15" fmla="*/ 1709426 h 1709426"/>
              <a:gd name="connsiteX16" fmla="*/ 0 w 3097312"/>
              <a:gd name="connsiteY16" fmla="*/ 1156712 h 1709426"/>
              <a:gd name="connsiteX17" fmla="*/ 0 w 3097312"/>
              <a:gd name="connsiteY17" fmla="*/ 569809 h 1709426"/>
              <a:gd name="connsiteX18" fmla="*/ 0 w 3097312"/>
              <a:gd name="connsiteY18" fmla="*/ 0 h 170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097312" h="1709426" fill="none" extrusionOk="0">
                <a:moveTo>
                  <a:pt x="0" y="0"/>
                </a:moveTo>
                <a:cubicBezTo>
                  <a:pt x="206411" y="-50076"/>
                  <a:pt x="228766" y="34654"/>
                  <a:pt x="454272" y="0"/>
                </a:cubicBezTo>
                <a:cubicBezTo>
                  <a:pt x="679778" y="-34654"/>
                  <a:pt x="755522" y="18648"/>
                  <a:pt x="1001464" y="0"/>
                </a:cubicBezTo>
                <a:cubicBezTo>
                  <a:pt x="1247406" y="-18648"/>
                  <a:pt x="1370898" y="34310"/>
                  <a:pt x="1486710" y="0"/>
                </a:cubicBezTo>
                <a:cubicBezTo>
                  <a:pt x="1602522" y="-34310"/>
                  <a:pt x="1837307" y="11441"/>
                  <a:pt x="1940982" y="0"/>
                </a:cubicBezTo>
                <a:cubicBezTo>
                  <a:pt x="2044657" y="-11441"/>
                  <a:pt x="2328144" y="50686"/>
                  <a:pt x="2488174" y="0"/>
                </a:cubicBezTo>
                <a:cubicBezTo>
                  <a:pt x="2648204" y="-50686"/>
                  <a:pt x="2927129" y="13143"/>
                  <a:pt x="3097312" y="0"/>
                </a:cubicBezTo>
                <a:cubicBezTo>
                  <a:pt x="3124528" y="172578"/>
                  <a:pt x="3073212" y="361023"/>
                  <a:pt x="3097312" y="569809"/>
                </a:cubicBezTo>
                <a:cubicBezTo>
                  <a:pt x="3121412" y="778595"/>
                  <a:pt x="3061945" y="947897"/>
                  <a:pt x="3097312" y="1105429"/>
                </a:cubicBezTo>
                <a:cubicBezTo>
                  <a:pt x="3132679" y="1262961"/>
                  <a:pt x="3039330" y="1524240"/>
                  <a:pt x="3097312" y="1709426"/>
                </a:cubicBezTo>
                <a:cubicBezTo>
                  <a:pt x="2922661" y="1739626"/>
                  <a:pt x="2773491" y="1673850"/>
                  <a:pt x="2643040" y="1709426"/>
                </a:cubicBezTo>
                <a:cubicBezTo>
                  <a:pt x="2512589" y="1745002"/>
                  <a:pt x="2369915" y="1663925"/>
                  <a:pt x="2219740" y="1709426"/>
                </a:cubicBezTo>
                <a:cubicBezTo>
                  <a:pt x="2069565" y="1754927"/>
                  <a:pt x="1818142" y="1656140"/>
                  <a:pt x="1672548" y="1709426"/>
                </a:cubicBezTo>
                <a:cubicBezTo>
                  <a:pt x="1526954" y="1762712"/>
                  <a:pt x="1382950" y="1670776"/>
                  <a:pt x="1218276" y="1709426"/>
                </a:cubicBezTo>
                <a:cubicBezTo>
                  <a:pt x="1053602" y="1748076"/>
                  <a:pt x="864995" y="1674292"/>
                  <a:pt x="671084" y="1709426"/>
                </a:cubicBezTo>
                <a:cubicBezTo>
                  <a:pt x="477173" y="1744560"/>
                  <a:pt x="300979" y="1675190"/>
                  <a:pt x="0" y="1709426"/>
                </a:cubicBezTo>
                <a:cubicBezTo>
                  <a:pt x="-36868" y="1461503"/>
                  <a:pt x="33452" y="1363976"/>
                  <a:pt x="0" y="1156712"/>
                </a:cubicBezTo>
                <a:cubicBezTo>
                  <a:pt x="-33452" y="949448"/>
                  <a:pt x="9" y="764108"/>
                  <a:pt x="0" y="569809"/>
                </a:cubicBezTo>
                <a:cubicBezTo>
                  <a:pt x="-9" y="375510"/>
                  <a:pt x="34732" y="168124"/>
                  <a:pt x="0" y="0"/>
                </a:cubicBezTo>
                <a:close/>
              </a:path>
              <a:path w="3097312" h="1709426" stroke="0" extrusionOk="0">
                <a:moveTo>
                  <a:pt x="0" y="0"/>
                </a:moveTo>
                <a:cubicBezTo>
                  <a:pt x="124083" y="-44162"/>
                  <a:pt x="379158" y="19721"/>
                  <a:pt x="485246" y="0"/>
                </a:cubicBezTo>
                <a:cubicBezTo>
                  <a:pt x="591334" y="-19721"/>
                  <a:pt x="759845" y="32754"/>
                  <a:pt x="908545" y="0"/>
                </a:cubicBezTo>
                <a:cubicBezTo>
                  <a:pt x="1057245" y="-32754"/>
                  <a:pt x="1212365" y="68047"/>
                  <a:pt x="1486710" y="0"/>
                </a:cubicBezTo>
                <a:cubicBezTo>
                  <a:pt x="1761055" y="-68047"/>
                  <a:pt x="1756615" y="33833"/>
                  <a:pt x="1971955" y="0"/>
                </a:cubicBezTo>
                <a:cubicBezTo>
                  <a:pt x="2187296" y="-33833"/>
                  <a:pt x="2239301" y="16849"/>
                  <a:pt x="2457201" y="0"/>
                </a:cubicBezTo>
                <a:cubicBezTo>
                  <a:pt x="2675101" y="-16849"/>
                  <a:pt x="2946013" y="45939"/>
                  <a:pt x="3097312" y="0"/>
                </a:cubicBezTo>
                <a:cubicBezTo>
                  <a:pt x="3100806" y="155055"/>
                  <a:pt x="3094234" y="342055"/>
                  <a:pt x="3097312" y="535620"/>
                </a:cubicBezTo>
                <a:cubicBezTo>
                  <a:pt x="3100390" y="729185"/>
                  <a:pt x="3058409" y="949090"/>
                  <a:pt x="3097312" y="1105429"/>
                </a:cubicBezTo>
                <a:cubicBezTo>
                  <a:pt x="3136215" y="1261768"/>
                  <a:pt x="3064882" y="1468219"/>
                  <a:pt x="3097312" y="1709426"/>
                </a:cubicBezTo>
                <a:cubicBezTo>
                  <a:pt x="2884318" y="1759169"/>
                  <a:pt x="2772275" y="1701225"/>
                  <a:pt x="2643040" y="1709426"/>
                </a:cubicBezTo>
                <a:cubicBezTo>
                  <a:pt x="2513805" y="1717627"/>
                  <a:pt x="2263898" y="1689109"/>
                  <a:pt x="2126821" y="1709426"/>
                </a:cubicBezTo>
                <a:cubicBezTo>
                  <a:pt x="1989744" y="1729743"/>
                  <a:pt x="1806915" y="1659977"/>
                  <a:pt x="1641575" y="1709426"/>
                </a:cubicBezTo>
                <a:cubicBezTo>
                  <a:pt x="1476235" y="1758875"/>
                  <a:pt x="1180144" y="1640330"/>
                  <a:pt x="1063410" y="1709426"/>
                </a:cubicBezTo>
                <a:cubicBezTo>
                  <a:pt x="946676" y="1778522"/>
                  <a:pt x="657028" y="1661911"/>
                  <a:pt x="485246" y="1709426"/>
                </a:cubicBezTo>
                <a:cubicBezTo>
                  <a:pt x="313464" y="1756941"/>
                  <a:pt x="188273" y="1689739"/>
                  <a:pt x="0" y="1709426"/>
                </a:cubicBezTo>
                <a:cubicBezTo>
                  <a:pt x="-45559" y="1458114"/>
                  <a:pt x="40154" y="1334861"/>
                  <a:pt x="0" y="1139617"/>
                </a:cubicBezTo>
                <a:cubicBezTo>
                  <a:pt x="-40154" y="944373"/>
                  <a:pt x="45667" y="814733"/>
                  <a:pt x="0" y="586903"/>
                </a:cubicBezTo>
                <a:cubicBezTo>
                  <a:pt x="-45667" y="359073"/>
                  <a:pt x="63230" y="213056"/>
                  <a:pt x="0" y="0"/>
                </a:cubicBezTo>
                <a:close/>
              </a:path>
            </a:pathLst>
          </a:custGeom>
          <a:solidFill>
            <a:schemeClr val="accent6">
              <a:lumMod val="20000"/>
              <a:lumOff val="80000"/>
            </a:schemeClr>
          </a:solidFill>
          <a:ln w="38100">
            <a:solidFill>
              <a:schemeClr val="accent6">
                <a:lumMod val="75000"/>
              </a:schemeClr>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15 הַיְלָדִים לֹא הִצְלִיחוּ לְהִסְתַדֵר בְּזוּגוֹת. יֶלֶד אֶחָד נִשְאַר לְלֹא בֶּן זוּג.</a:t>
            </a:r>
          </a:p>
        </p:txBody>
      </p:sp>
      <p:pic>
        <p:nvPicPr>
          <p:cNvPr id="5" name="תמונה 4" descr="תמונה שמכילה צעצוע, בובה&#10;&#10;התיאור נוצר באופן אוטומטי">
            <a:extLst>
              <a:ext uri="{FF2B5EF4-FFF2-40B4-BE49-F238E27FC236}">
                <a16:creationId xmlns:a16="http://schemas.microsoft.com/office/drawing/2014/main" id="{AE3C0A48-D1FF-BEB5-D177-EE33CD5DCCA9}"/>
              </a:ext>
            </a:extLst>
          </p:cNvPr>
          <p:cNvPicPr>
            <a:picLocks noChangeAspect="1"/>
          </p:cNvPicPr>
          <p:nvPr/>
        </p:nvPicPr>
        <p:blipFill rotWithShape="1">
          <a:blip r:embed="rId14" cstate="hqprint">
            <a:extLst>
              <a:ext uri="{BEBA8EAE-BF5A-486C-A8C5-ECC9F3942E4B}">
                <a14:imgProps xmlns:a14="http://schemas.microsoft.com/office/drawing/2010/main">
                  <a14:imgLayer r:embed="rId15">
                    <a14:imgEffect>
                      <a14:saturation sat="200000"/>
                    </a14:imgEffect>
                  </a14:imgLayer>
                </a14:imgProps>
              </a:ext>
              <a:ext uri="{28A0092B-C50C-407E-A947-70E740481C1C}">
                <a14:useLocalDpi xmlns:a14="http://schemas.microsoft.com/office/drawing/2010/main"/>
              </a:ext>
            </a:extLst>
          </a:blip>
          <a:srcRect/>
          <a:stretch/>
        </p:blipFill>
        <p:spPr>
          <a:xfrm>
            <a:off x="10570654" y="2846787"/>
            <a:ext cx="1385642" cy="1696703"/>
          </a:xfrm>
          <a:prstGeom prst="rect">
            <a:avLst/>
          </a:prstGeom>
        </p:spPr>
      </p:pic>
      <p:pic>
        <p:nvPicPr>
          <p:cNvPr id="6" name="תמונה 5" descr="תמונה שמכילה צעצוע, בובה&#10;&#10;התיאור נוצר באופן אוטומטי">
            <a:extLst>
              <a:ext uri="{FF2B5EF4-FFF2-40B4-BE49-F238E27FC236}">
                <a16:creationId xmlns:a16="http://schemas.microsoft.com/office/drawing/2014/main" id="{18295707-F66B-7F80-70D3-4FD87AD34B42}"/>
              </a:ext>
            </a:extLst>
          </p:cNvPr>
          <p:cNvPicPr>
            <a:picLocks noChangeAspect="1"/>
          </p:cNvPicPr>
          <p:nvPr/>
        </p:nvPicPr>
        <p:blipFill rotWithShape="1">
          <a:blip r:embed="rId16" cstate="hqprint">
            <a:extLst>
              <a:ext uri="{BEBA8EAE-BF5A-486C-A8C5-ECC9F3942E4B}">
                <a14:imgProps xmlns:a14="http://schemas.microsoft.com/office/drawing/2010/main">
                  <a14:imgLayer r:embed="rId17">
                    <a14:imgEffect>
                      <a14:colorTemperature colorTemp="8800"/>
                    </a14:imgEffect>
                  </a14:imgLayer>
                </a14:imgProps>
              </a:ext>
              <a:ext uri="{28A0092B-C50C-407E-A947-70E740481C1C}">
                <a14:useLocalDpi xmlns:a14="http://schemas.microsoft.com/office/drawing/2010/main"/>
              </a:ext>
            </a:extLst>
          </a:blip>
          <a:srcRect/>
          <a:stretch/>
        </p:blipFill>
        <p:spPr>
          <a:xfrm>
            <a:off x="989940" y="697537"/>
            <a:ext cx="1385642" cy="1696703"/>
          </a:xfrm>
          <a:prstGeom prst="rect">
            <a:avLst/>
          </a:prstGeom>
        </p:spPr>
      </p:pic>
      <p:pic>
        <p:nvPicPr>
          <p:cNvPr id="7" name="תמונה 6" descr="תמונה שמכילה צעצוע, בובה&#10;&#10;התיאור נוצר באופן אוטומטי">
            <a:extLst>
              <a:ext uri="{FF2B5EF4-FFF2-40B4-BE49-F238E27FC236}">
                <a16:creationId xmlns:a16="http://schemas.microsoft.com/office/drawing/2014/main" id="{11F6CDEE-84C6-A8EA-1ADE-4AA6CB7E2B42}"/>
              </a:ext>
            </a:extLst>
          </p:cNvPr>
          <p:cNvPicPr>
            <a:picLocks noChangeAspect="1"/>
          </p:cNvPicPr>
          <p:nvPr/>
        </p:nvPicPr>
        <p:blipFill rotWithShape="1">
          <a:blip r:embed="rId18" cstate="hqprint">
            <a:extLst>
              <a:ext uri="{BEBA8EAE-BF5A-486C-A8C5-ECC9F3942E4B}">
                <a14:imgProps xmlns:a14="http://schemas.microsoft.com/office/drawing/2010/main">
                  <a14:imgLayer r:embed="rId19">
                    <a14:imgEffect>
                      <a14:saturation sat="66000"/>
                    </a14:imgEffect>
                  </a14:imgLayer>
                </a14:imgProps>
              </a:ext>
              <a:ext uri="{28A0092B-C50C-407E-A947-70E740481C1C}">
                <a14:useLocalDpi xmlns:a14="http://schemas.microsoft.com/office/drawing/2010/main"/>
              </a:ext>
            </a:extLst>
          </a:blip>
          <a:srcRect/>
          <a:stretch/>
        </p:blipFill>
        <p:spPr>
          <a:xfrm flipH="1">
            <a:off x="-65749" y="532311"/>
            <a:ext cx="1385642" cy="1696703"/>
          </a:xfrm>
          <a:prstGeom prst="rect">
            <a:avLst/>
          </a:prstGeom>
        </p:spPr>
      </p:pic>
    </p:spTree>
    <p:extLst>
      <p:ext uri="{BB962C8B-B14F-4D97-AF65-F5344CB8AC3E}">
        <p14:creationId xmlns:p14="http://schemas.microsoft.com/office/powerpoint/2010/main" val="346558335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hidden"/>
                                      </p:to>
                                    </p:set>
                                  </p:childTnLst>
                                </p:cTn>
                              </p:par>
                              <p:par>
                                <p:cTn id="7" presetID="42" presetClass="path" presetSubtype="0" accel="50000" decel="50000" fill="hold" nodeType="withEffect">
                                  <p:stCondLst>
                                    <p:cond delay="0"/>
                                  </p:stCondLst>
                                  <p:childTnLst>
                                    <p:animMotion origin="layout" path="M 3.125E-6 3.7037E-7 L -0.0974 0.10162 " pathEditMode="relative" rAng="0" ptsTypes="AA">
                                      <p:cBhvr>
                                        <p:cTn id="8" dur="2000" fill="hold"/>
                                        <p:tgtEl>
                                          <p:spTgt spid="10"/>
                                        </p:tgtEl>
                                        <p:attrNameLst>
                                          <p:attrName>ppt_x</p:attrName>
                                          <p:attrName>ppt_y</p:attrName>
                                        </p:attrNameLst>
                                      </p:cBhvr>
                                      <p:rCtr x="-4870" y="5069"/>
                                    </p:animMotion>
                                  </p:childTnLst>
                                </p:cTn>
                              </p:par>
                              <p:par>
                                <p:cTn id="9" presetID="42" presetClass="path" presetSubtype="0" accel="50000" decel="50000" fill="hold" nodeType="withEffect">
                                  <p:stCondLst>
                                    <p:cond delay="0"/>
                                  </p:stCondLst>
                                  <p:childTnLst>
                                    <p:animMotion origin="layout" path="M 5E-6 2.59259E-6 L -0.12305 0.32569 " pathEditMode="relative" rAng="0" ptsTypes="AA">
                                      <p:cBhvr>
                                        <p:cTn id="10" dur="2000" fill="hold"/>
                                        <p:tgtEl>
                                          <p:spTgt spid="17"/>
                                        </p:tgtEl>
                                        <p:attrNameLst>
                                          <p:attrName>ppt_x</p:attrName>
                                          <p:attrName>ppt_y</p:attrName>
                                        </p:attrNameLst>
                                      </p:cBhvr>
                                      <p:rCtr x="-6159" y="16273"/>
                                    </p:animMotion>
                                  </p:childTnLst>
                                </p:cTn>
                              </p:par>
                              <p:par>
                                <p:cTn id="11" presetID="42" presetClass="path" presetSubtype="0" accel="50000" decel="50000" fill="hold" nodeType="withEffect">
                                  <p:stCondLst>
                                    <p:cond delay="0"/>
                                  </p:stCondLst>
                                  <p:childTnLst>
                                    <p:animMotion origin="layout" path="M 1.04167E-6 3.7037E-7 L -0.08399 0.23681 " pathEditMode="relative" rAng="0" ptsTypes="AA">
                                      <p:cBhvr>
                                        <p:cTn id="12" dur="2000" fill="hold"/>
                                        <p:tgtEl>
                                          <p:spTgt spid="12"/>
                                        </p:tgtEl>
                                        <p:attrNameLst>
                                          <p:attrName>ppt_x</p:attrName>
                                          <p:attrName>ppt_y</p:attrName>
                                        </p:attrNameLst>
                                      </p:cBhvr>
                                      <p:rCtr x="-4206" y="11829"/>
                                    </p:animMotion>
                                  </p:childTnLst>
                                </p:cTn>
                              </p:par>
                              <p:par>
                                <p:cTn id="13" presetID="64" presetClass="path" presetSubtype="0" accel="50000" decel="50000" fill="hold" nodeType="withEffect">
                                  <p:stCondLst>
                                    <p:cond delay="0"/>
                                  </p:stCondLst>
                                  <p:childTnLst>
                                    <p:animMotion origin="layout" path="M 3.75E-6 2.22222E-6 L -0.06055 -0.22685 " pathEditMode="relative" rAng="0" ptsTypes="AA">
                                      <p:cBhvr>
                                        <p:cTn id="14" dur="2000" fill="hold"/>
                                        <p:tgtEl>
                                          <p:spTgt spid="19"/>
                                        </p:tgtEl>
                                        <p:attrNameLst>
                                          <p:attrName>ppt_x</p:attrName>
                                          <p:attrName>ppt_y</p:attrName>
                                        </p:attrNameLst>
                                      </p:cBhvr>
                                      <p:rCtr x="-3034" y="-11343"/>
                                    </p:animMotion>
                                  </p:childTnLst>
                                </p:cTn>
                              </p:par>
                              <p:par>
                                <p:cTn id="15" presetID="42" presetClass="path" presetSubtype="0" accel="50000" decel="50000" fill="hold" nodeType="withEffect">
                                  <p:stCondLst>
                                    <p:cond delay="0"/>
                                  </p:stCondLst>
                                  <p:childTnLst>
                                    <p:animMotion origin="layout" path="M -3.54167E-6 -4.07407E-6 L -0.03789 0.1176 " pathEditMode="relative" rAng="0" ptsTypes="AA">
                                      <p:cBhvr>
                                        <p:cTn id="16" dur="2000" fill="hold"/>
                                        <p:tgtEl>
                                          <p:spTgt spid="15"/>
                                        </p:tgtEl>
                                        <p:attrNameLst>
                                          <p:attrName>ppt_x</p:attrName>
                                          <p:attrName>ppt_y</p:attrName>
                                        </p:attrNameLst>
                                      </p:cBhvr>
                                      <p:rCtr x="-1901" y="5880"/>
                                    </p:animMotion>
                                  </p:childTnLst>
                                </p:cTn>
                              </p:par>
                              <p:par>
                                <p:cTn id="17" presetID="64" presetClass="path" presetSubtype="0" accel="50000" decel="50000" fill="hold" nodeType="withEffect">
                                  <p:stCondLst>
                                    <p:cond delay="0"/>
                                  </p:stCondLst>
                                  <p:childTnLst>
                                    <p:animMotion origin="layout" path="M -3.125E-6 -1.11111E-6 L 0.02904 -0.19514 " pathEditMode="relative" rAng="0" ptsTypes="AA">
                                      <p:cBhvr>
                                        <p:cTn id="18" dur="2000" fill="hold"/>
                                        <p:tgtEl>
                                          <p:spTgt spid="18"/>
                                        </p:tgtEl>
                                        <p:attrNameLst>
                                          <p:attrName>ppt_x</p:attrName>
                                          <p:attrName>ppt_y</p:attrName>
                                        </p:attrNameLst>
                                      </p:cBhvr>
                                      <p:rCtr x="1445" y="-9769"/>
                                    </p:animMotion>
                                  </p:childTnLst>
                                </p:cTn>
                              </p:par>
                              <p:par>
                                <p:cTn id="19" presetID="64" presetClass="path" presetSubtype="0" accel="50000" decel="50000" fill="hold" nodeType="withEffect">
                                  <p:stCondLst>
                                    <p:cond delay="0"/>
                                  </p:stCondLst>
                                  <p:childTnLst>
                                    <p:animMotion origin="layout" path="M -8.33333E-7 -1.48148E-6 L 0.72461 0.32986 " pathEditMode="relative" rAng="0" ptsTypes="AA">
                                      <p:cBhvr>
                                        <p:cTn id="20" dur="2000" fill="hold"/>
                                        <p:tgtEl>
                                          <p:spTgt spid="6"/>
                                        </p:tgtEl>
                                        <p:attrNameLst>
                                          <p:attrName>ppt_x</p:attrName>
                                          <p:attrName>ppt_y</p:attrName>
                                        </p:attrNameLst>
                                      </p:cBhvr>
                                      <p:rCtr x="36224" y="16481"/>
                                    </p:animMotion>
                                  </p:childTnLst>
                                </p:cTn>
                              </p:par>
                            </p:childTnLst>
                          </p:cTn>
                        </p:par>
                        <p:par>
                          <p:cTn id="21" fill="hold">
                            <p:stCondLst>
                              <p:cond delay="2000"/>
                            </p:stCondLst>
                            <p:childTnLst>
                              <p:par>
                                <p:cTn id="22" presetID="1" presetClass="entr" presetSubtype="0" fill="hold" grpId="0" nodeType="afterEffect">
                                  <p:stCondLst>
                                    <p:cond delay="0"/>
                                  </p:stCondLst>
                                  <p:childTnLst>
                                    <p:set>
                                      <p:cBhvr>
                                        <p:cTn id="23" dur="1" fill="hold">
                                          <p:stCondLst>
                                            <p:cond delay="0"/>
                                          </p:stCondLst>
                                        </p:cTn>
                                        <p:tgtEl>
                                          <p:spTgt spid="4"/>
                                        </p:tgtEl>
                                        <p:attrNameLst>
                                          <p:attrName>style.visibility</p:attrName>
                                        </p:attrNameLst>
                                      </p:cBhvr>
                                      <p:to>
                                        <p:strVal val="visible"/>
                                      </p:to>
                                    </p:set>
                                  </p:childTnLst>
                                </p:cTn>
                              </p:par>
                            </p:childTnLst>
                          </p:cTn>
                        </p:par>
                      </p:childTnLst>
                    </p:cTn>
                  </p:par>
                </p:childTnLst>
              </p:cTn>
              <p:nextCondLst>
                <p:cond evt="onClick" delay="0">
                  <p:tgtEl>
                    <p:spTgt spid="3"/>
                  </p:tgtEl>
                </p:cond>
              </p:nextCondLst>
            </p:seq>
          </p:childTnLst>
        </p:cTn>
      </p:par>
    </p:tnLst>
    <p:bldLst>
      <p:bldP spid="3" grpId="0" animBg="1"/>
      <p:bldP spid="4"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תיבת טקסט 1">
            <a:extLst>
              <a:ext uri="{FF2B5EF4-FFF2-40B4-BE49-F238E27FC236}">
                <a16:creationId xmlns:a16="http://schemas.microsoft.com/office/drawing/2014/main" id="{6FF64D44-BD40-4938-A9DA-867C42E32533}"/>
              </a:ext>
            </a:extLst>
          </p:cNvPr>
          <p:cNvSpPr txBox="1"/>
          <p:nvPr/>
        </p:nvSpPr>
        <p:spPr>
          <a:xfrm>
            <a:off x="5787376" y="2680141"/>
            <a:ext cx="3797835" cy="954107"/>
          </a:xfrm>
          <a:prstGeom prst="rect">
            <a:avLst/>
          </a:prstGeom>
          <a:noFill/>
        </p:spPr>
        <p:txBody>
          <a:bodyPr wrap="none" rtlCol="1">
            <a:spAutoFit/>
          </a:bodyPr>
          <a:lstStyle/>
          <a:p>
            <a:pPr algn="ctr"/>
            <a:r>
              <a:rPr lang="he-IL" sz="2800" dirty="0">
                <a:latin typeface="Calibri" panose="020F0502020204030204" pitchFamily="34" charset="0"/>
                <a:cs typeface="+mj-cs"/>
              </a:rPr>
              <a:t>מִסְפָּר שֶאֶפְשָר לְסַדֵר בְּזוּגוֹת </a:t>
            </a:r>
          </a:p>
          <a:p>
            <a:pPr algn="ctr"/>
            <a:r>
              <a:rPr lang="he-IL" sz="2800" dirty="0">
                <a:latin typeface="Calibri" panose="020F0502020204030204" pitchFamily="34" charset="0"/>
                <a:cs typeface="+mj-cs"/>
              </a:rPr>
              <a:t>נִקְרָא </a:t>
            </a:r>
            <a:r>
              <a:rPr lang="he-IL" sz="2800" b="1" dirty="0">
                <a:solidFill>
                  <a:srgbClr val="F48F00"/>
                </a:solidFill>
                <a:latin typeface="Calibri" panose="020F0502020204030204" pitchFamily="34" charset="0"/>
                <a:cs typeface="+mj-cs"/>
              </a:rPr>
              <a:t>מִסְפָּר זוּגִי</a:t>
            </a:r>
            <a:r>
              <a:rPr lang="he-IL" sz="2800" dirty="0">
                <a:solidFill>
                  <a:srgbClr val="F48F00"/>
                </a:solidFill>
                <a:latin typeface="Calibri" panose="020F0502020204030204" pitchFamily="34" charset="0"/>
                <a:cs typeface="+mj-cs"/>
              </a:rPr>
              <a:t>.</a:t>
            </a:r>
          </a:p>
        </p:txBody>
      </p:sp>
      <p:sp>
        <p:nvSpPr>
          <p:cNvPr id="43" name="תיבת טקסט 42">
            <a:extLst>
              <a:ext uri="{FF2B5EF4-FFF2-40B4-BE49-F238E27FC236}">
                <a16:creationId xmlns:a16="http://schemas.microsoft.com/office/drawing/2014/main" id="{80F3A592-480E-4B60-A6F8-EC16132EA6F9}"/>
              </a:ext>
            </a:extLst>
          </p:cNvPr>
          <p:cNvSpPr txBox="1"/>
          <p:nvPr/>
        </p:nvSpPr>
        <p:spPr>
          <a:xfrm>
            <a:off x="2147253" y="4684152"/>
            <a:ext cx="4164923" cy="954107"/>
          </a:xfrm>
          <a:prstGeom prst="rect">
            <a:avLst/>
          </a:prstGeom>
          <a:noFill/>
        </p:spPr>
        <p:txBody>
          <a:bodyPr wrap="none" rtlCol="1">
            <a:spAutoFit/>
          </a:bodyPr>
          <a:lstStyle/>
          <a:p>
            <a:pPr algn="ctr"/>
            <a:r>
              <a:rPr lang="he-IL" sz="2800" dirty="0">
                <a:latin typeface="Calibri" panose="020F0502020204030204" pitchFamily="34" charset="0"/>
                <a:cs typeface="+mj-cs"/>
              </a:rPr>
              <a:t>מִסְפָּר שֶאִי אֶפְשָר לְסַדֵר בְּזוּגוֹת </a:t>
            </a:r>
          </a:p>
          <a:p>
            <a:pPr algn="ctr"/>
            <a:r>
              <a:rPr lang="he-IL" sz="2800" dirty="0">
                <a:latin typeface="Calibri" panose="020F0502020204030204" pitchFamily="34" charset="0"/>
                <a:cs typeface="+mj-cs"/>
              </a:rPr>
              <a:t>נִקְרָא </a:t>
            </a:r>
            <a:r>
              <a:rPr lang="he-IL" sz="2800" b="1" dirty="0">
                <a:solidFill>
                  <a:srgbClr val="F48F00"/>
                </a:solidFill>
                <a:latin typeface="Calibri" panose="020F0502020204030204" pitchFamily="34" charset="0"/>
                <a:cs typeface="+mj-cs"/>
              </a:rPr>
              <a:t>מִסְפָּר אִי־זוּגִי</a:t>
            </a:r>
            <a:r>
              <a:rPr lang="he-IL" sz="2800" dirty="0">
                <a:latin typeface="Calibri" panose="020F0502020204030204" pitchFamily="34" charset="0"/>
                <a:cs typeface="+mj-cs"/>
              </a:rPr>
              <a:t>.</a:t>
            </a:r>
          </a:p>
        </p:txBody>
      </p:sp>
      <p:sp>
        <p:nvSpPr>
          <p:cNvPr id="10" name="בועת דיבור: אליפסה 9">
            <a:extLst>
              <a:ext uri="{FF2B5EF4-FFF2-40B4-BE49-F238E27FC236}">
                <a16:creationId xmlns:a16="http://schemas.microsoft.com/office/drawing/2014/main" id="{0A5964FF-3577-0C8C-F0D0-CE96E660216A}"/>
              </a:ext>
            </a:extLst>
          </p:cNvPr>
          <p:cNvSpPr/>
          <p:nvPr/>
        </p:nvSpPr>
        <p:spPr>
          <a:xfrm>
            <a:off x="1857351" y="2789021"/>
            <a:ext cx="3742210" cy="1783681"/>
          </a:xfrm>
          <a:prstGeom prst="wedgeEllipseCallout">
            <a:avLst>
              <a:gd name="adj1" fmla="val -55732"/>
              <a:gd name="adj2" fmla="val 54968"/>
            </a:avLst>
          </a:prstGeom>
          <a:solidFill>
            <a:srgbClr val="FFC1A0"/>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latin typeface="Calibri" panose="020F0502020204030204" pitchFamily="34" charset="0"/>
                <a:cs typeface="+mj-cs"/>
              </a:rPr>
              <a:t>15 יְלָדִים לֹא הִצְלִיחוּ לְהִסְתַדֵר בְּזוּגוֹת.</a:t>
            </a:r>
            <a:endParaRPr lang="en-US" sz="2800" dirty="0">
              <a:solidFill>
                <a:schemeClr val="tx1"/>
              </a:solidFill>
              <a:latin typeface="Calibri" panose="020F0502020204030204" pitchFamily="34" charset="0"/>
              <a:cs typeface="+mj-cs"/>
            </a:endParaRPr>
          </a:p>
        </p:txBody>
      </p:sp>
      <p:sp>
        <p:nvSpPr>
          <p:cNvPr id="9" name="בועת דיבור: אליפסה 8">
            <a:extLst>
              <a:ext uri="{FF2B5EF4-FFF2-40B4-BE49-F238E27FC236}">
                <a16:creationId xmlns:a16="http://schemas.microsoft.com/office/drawing/2014/main" id="{627D57C1-90DC-C325-F6A2-93CF7288B173}"/>
              </a:ext>
            </a:extLst>
          </p:cNvPr>
          <p:cNvSpPr/>
          <p:nvPr/>
        </p:nvSpPr>
        <p:spPr>
          <a:xfrm>
            <a:off x="7004489" y="571979"/>
            <a:ext cx="3742210" cy="1783681"/>
          </a:xfrm>
          <a:prstGeom prst="wedgeEllipseCallout">
            <a:avLst>
              <a:gd name="adj1" fmla="val 64821"/>
              <a:gd name="adj2" fmla="val 62985"/>
            </a:avLst>
          </a:prstGeom>
          <a:solidFill>
            <a:srgbClr val="F48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latin typeface="Calibri" panose="020F0502020204030204" pitchFamily="34" charset="0"/>
                <a:cs typeface="+mj-cs"/>
              </a:rPr>
              <a:t> 12 יְלָדִים וְ־14 יְלָדִים הִצְלִיחוּ לְהִסְתַדֵר בְּזוּגוֹת.</a:t>
            </a:r>
            <a:endParaRPr lang="en-US" sz="2800" dirty="0">
              <a:solidFill>
                <a:schemeClr val="tx1"/>
              </a:solidFill>
              <a:latin typeface="Calibri" panose="020F0502020204030204" pitchFamily="34" charset="0"/>
              <a:cs typeface="+mj-cs"/>
            </a:endParaRPr>
          </a:p>
        </p:txBody>
      </p:sp>
      <p:pic>
        <p:nvPicPr>
          <p:cNvPr id="3" name="תמונה 2" descr="תמונה שמכילה צעצוע, בובה, גרפיקה וקטורית&#10;&#10;התיאור נוצר באופן אוטומטי">
            <a:extLst>
              <a:ext uri="{FF2B5EF4-FFF2-40B4-BE49-F238E27FC236}">
                <a16:creationId xmlns:a16="http://schemas.microsoft.com/office/drawing/2014/main" id="{1280A8AD-F51E-DECC-04D2-E744BD45EDED}"/>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10577647" y="1783780"/>
            <a:ext cx="1189626" cy="2659033"/>
          </a:xfrm>
          <a:prstGeom prst="rect">
            <a:avLst/>
          </a:prstGeom>
        </p:spPr>
      </p:pic>
      <p:pic>
        <p:nvPicPr>
          <p:cNvPr id="4" name="תמונה 3" descr="תמונה שמכילה צעצוע, גרפיקה וקטורית&#10;&#10;התיאור נוצר באופן אוטומטי">
            <a:extLst>
              <a:ext uri="{FF2B5EF4-FFF2-40B4-BE49-F238E27FC236}">
                <a16:creationId xmlns:a16="http://schemas.microsoft.com/office/drawing/2014/main" id="{48D3EC5E-D938-F5CE-11D4-3230E3D1CC75}"/>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553487" y="4036578"/>
            <a:ext cx="1303864" cy="2667239"/>
          </a:xfrm>
          <a:prstGeom prst="rect">
            <a:avLst/>
          </a:prstGeom>
        </p:spPr>
      </p:pic>
      <p:sp>
        <p:nvSpPr>
          <p:cNvPr id="5" name="תיבת טקסט 4">
            <a:extLst>
              <a:ext uri="{FF2B5EF4-FFF2-40B4-BE49-F238E27FC236}">
                <a16:creationId xmlns:a16="http://schemas.microsoft.com/office/drawing/2014/main" id="{2B5FC5A3-AD9C-80D2-532E-522921BDC9B5}"/>
              </a:ext>
            </a:extLst>
          </p:cNvPr>
          <p:cNvSpPr txBox="1"/>
          <p:nvPr/>
        </p:nvSpPr>
        <p:spPr>
          <a:xfrm>
            <a:off x="6473418" y="4053196"/>
            <a:ext cx="3230372" cy="954107"/>
          </a:xfrm>
          <a:prstGeom prst="rect">
            <a:avLst/>
          </a:prstGeom>
          <a:noFill/>
          <a:ln w="28575">
            <a:solidFill>
              <a:schemeClr val="accent6"/>
            </a:solidFill>
            <a:prstDash val="sysDot"/>
          </a:ln>
        </p:spPr>
        <p:txBody>
          <a:bodyPr wrap="none" rtlCol="1">
            <a:spAutoFit/>
          </a:bodyPr>
          <a:lstStyle/>
          <a:p>
            <a:r>
              <a:rPr lang="he-IL" sz="2800" dirty="0">
                <a:solidFill>
                  <a:schemeClr val="accent6">
                    <a:lumMod val="75000"/>
                  </a:schemeClr>
                </a:solidFill>
                <a:cs typeface="+mj-cs"/>
              </a:rPr>
              <a:t>תְנוּ דֻגְמָאוֹת </a:t>
            </a:r>
            <a:br>
              <a:rPr lang="he-IL" sz="2800" dirty="0">
                <a:solidFill>
                  <a:schemeClr val="accent6">
                    <a:lumMod val="75000"/>
                  </a:schemeClr>
                </a:solidFill>
                <a:cs typeface="+mj-cs"/>
              </a:rPr>
            </a:br>
            <a:r>
              <a:rPr lang="he-IL" sz="2800" dirty="0">
                <a:solidFill>
                  <a:schemeClr val="accent6">
                    <a:lumMod val="75000"/>
                  </a:schemeClr>
                </a:solidFill>
                <a:cs typeface="+mj-cs"/>
              </a:rPr>
              <a:t>לְמִסְפָּרִים זוּגִיִים נוֹסָפִים.</a:t>
            </a:r>
          </a:p>
        </p:txBody>
      </p:sp>
      <p:sp>
        <p:nvSpPr>
          <p:cNvPr id="7" name="לחצן חידה 3">
            <a:extLst>
              <a:ext uri="{FF2B5EF4-FFF2-40B4-BE49-F238E27FC236}">
                <a16:creationId xmlns:a16="http://schemas.microsoft.com/office/drawing/2014/main" id="{4358B0B8-25EF-510F-6085-6B603DE2B4CD}"/>
              </a:ext>
            </a:extLst>
          </p:cNvPr>
          <p:cNvSpPr/>
          <p:nvPr/>
        </p:nvSpPr>
        <p:spPr>
          <a:xfrm>
            <a:off x="8875594" y="5331784"/>
            <a:ext cx="2983245" cy="1280826"/>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4"/>
          </a:solidFill>
          <a:ln w="57150" cap="rnd">
            <a:no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tx1"/>
                </a:solidFill>
                <a:latin typeface="Calibri" panose="020F0502020204030204" pitchFamily="34" charset="0"/>
                <a:cs typeface="+mj-cs"/>
              </a:rPr>
              <a:t>לַחֲצוּ עָלַי</a:t>
            </a:r>
          </a:p>
          <a:p>
            <a:pPr algn="ctr"/>
            <a:r>
              <a:rPr lang="he-IL" sz="2800" dirty="0">
                <a:solidFill>
                  <a:schemeClr val="tx1"/>
                </a:solidFill>
                <a:latin typeface="Calibri" panose="020F0502020204030204" pitchFamily="34" charset="0"/>
                <a:cs typeface="+mj-cs"/>
              </a:rPr>
              <a:t>כְּדֵי לְהַמְשִיךְ.</a:t>
            </a:r>
            <a:endParaRPr lang="en-IL" sz="2800" dirty="0">
              <a:solidFill>
                <a:schemeClr val="tx1"/>
              </a:solidFill>
              <a:cs typeface="+mj-cs"/>
            </a:endParaRPr>
          </a:p>
        </p:txBody>
      </p:sp>
      <p:sp>
        <p:nvSpPr>
          <p:cNvPr id="11" name="תיבת טקסט 10">
            <a:extLst>
              <a:ext uri="{FF2B5EF4-FFF2-40B4-BE49-F238E27FC236}">
                <a16:creationId xmlns:a16="http://schemas.microsoft.com/office/drawing/2014/main" id="{48196CB8-D955-1FD3-EB2A-7750CDECD01F}"/>
              </a:ext>
            </a:extLst>
          </p:cNvPr>
          <p:cNvSpPr txBox="1"/>
          <p:nvPr/>
        </p:nvSpPr>
        <p:spPr>
          <a:xfrm>
            <a:off x="2558889" y="5658503"/>
            <a:ext cx="3621504" cy="954107"/>
          </a:xfrm>
          <a:prstGeom prst="rect">
            <a:avLst/>
          </a:prstGeom>
          <a:noFill/>
          <a:ln w="28575">
            <a:solidFill>
              <a:schemeClr val="accent6"/>
            </a:solidFill>
            <a:prstDash val="sysDot"/>
          </a:ln>
        </p:spPr>
        <p:txBody>
          <a:bodyPr wrap="none" rtlCol="1">
            <a:spAutoFit/>
          </a:bodyPr>
          <a:lstStyle/>
          <a:p>
            <a:r>
              <a:rPr lang="he-IL" sz="2800" dirty="0">
                <a:solidFill>
                  <a:schemeClr val="accent6">
                    <a:lumMod val="75000"/>
                  </a:schemeClr>
                </a:solidFill>
                <a:cs typeface="+mj-cs"/>
              </a:rPr>
              <a:t>תְנוּ דֻגְמָאוֹת </a:t>
            </a:r>
            <a:br>
              <a:rPr lang="he-IL" sz="2800" dirty="0">
                <a:solidFill>
                  <a:schemeClr val="accent6">
                    <a:lumMod val="75000"/>
                  </a:schemeClr>
                </a:solidFill>
                <a:cs typeface="+mj-cs"/>
              </a:rPr>
            </a:br>
            <a:r>
              <a:rPr lang="he-IL" sz="2800" dirty="0">
                <a:solidFill>
                  <a:schemeClr val="accent6">
                    <a:lumMod val="75000"/>
                  </a:schemeClr>
                </a:solidFill>
                <a:cs typeface="+mj-cs"/>
              </a:rPr>
              <a:t>לְמִסְפָּרִים אִי־זוּגִיִים נוֹסָפִים.</a:t>
            </a:r>
          </a:p>
        </p:txBody>
      </p:sp>
    </p:spTree>
    <p:extLst>
      <p:ext uri="{BB962C8B-B14F-4D97-AF65-F5344CB8AC3E}">
        <p14:creationId xmlns:p14="http://schemas.microsoft.com/office/powerpoint/2010/main" val="160240387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xit"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hidden"/>
                                      </p:to>
                                    </p:set>
                                  </p:childTnLst>
                                </p:cTn>
                              </p:par>
                            </p:childTnLst>
                          </p:cTn>
                        </p:par>
                        <p:par>
                          <p:cTn id="11" fill="hold">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43"/>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childTnLst>
              </p:cTn>
              <p:nextCondLst>
                <p:cond evt="onClick" delay="0">
                  <p:tgtEl>
                    <p:spTgt spid="7"/>
                  </p:tgtEl>
                </p:cond>
              </p:nextCondLst>
            </p:seq>
          </p:childTnLst>
        </p:cTn>
      </p:par>
    </p:tnLst>
    <p:bldLst>
      <p:bldP spid="43" grpId="0"/>
      <p:bldP spid="10" grpId="0" animBg="1"/>
      <p:bldP spid="5" grpId="0" animBg="1"/>
      <p:bldP spid="7" grpId="0" animBg="1"/>
      <p:bldP spid="11"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הנחיות">
            <a:extLst>
              <a:ext uri="{FF2B5EF4-FFF2-40B4-BE49-F238E27FC236}">
                <a16:creationId xmlns:a16="http://schemas.microsoft.com/office/drawing/2014/main" id="{B10CBDA7-58BB-0CEF-E238-3B448F90E427}"/>
              </a:ext>
            </a:extLst>
          </p:cNvPr>
          <p:cNvSpPr txBox="1"/>
          <p:nvPr/>
        </p:nvSpPr>
        <p:spPr>
          <a:xfrm>
            <a:off x="6391748" y="163773"/>
            <a:ext cx="5636479" cy="523220"/>
          </a:xfrm>
          <a:prstGeom prst="rect">
            <a:avLst/>
          </a:prstGeom>
          <a:noFill/>
        </p:spPr>
        <p:txBody>
          <a:bodyPr wrap="none" rtlCol="1">
            <a:spAutoFit/>
          </a:bodyPr>
          <a:lstStyle/>
          <a:p>
            <a:r>
              <a:rPr lang="he-IL" sz="2800" dirty="0">
                <a:cs typeface="+mj-cs"/>
              </a:rPr>
              <a:t>הַאִם הַמִסְפָּר 10 הוּא מִסְפָּר זוּגִי אוֹ אִי־זוּגִי?</a:t>
            </a:r>
          </a:p>
        </p:txBody>
      </p:sp>
      <p:graphicFrame>
        <p:nvGraphicFramePr>
          <p:cNvPr id="3" name="טבלה ריקה">
            <a:extLst>
              <a:ext uri="{FF2B5EF4-FFF2-40B4-BE49-F238E27FC236}">
                <a16:creationId xmlns:a16="http://schemas.microsoft.com/office/drawing/2014/main" id="{771C9788-D57B-487A-4140-E4456AB3E90E}"/>
              </a:ext>
            </a:extLst>
          </p:cNvPr>
          <p:cNvGraphicFramePr>
            <a:graphicFrameLocks noGrp="1"/>
          </p:cNvGraphicFramePr>
          <p:nvPr>
            <p:extLst>
              <p:ext uri="{D42A27DB-BD31-4B8C-83A1-F6EECF244321}">
                <p14:modId xmlns:p14="http://schemas.microsoft.com/office/powerpoint/2010/main" val="3201133720"/>
              </p:ext>
            </p:extLst>
          </p:nvPr>
        </p:nvGraphicFramePr>
        <p:xfrm>
          <a:off x="1332908" y="425383"/>
          <a:ext cx="3600000" cy="3600000"/>
        </p:xfrm>
        <a:graphic>
          <a:graphicData uri="http://schemas.openxmlformats.org/drawingml/2006/table">
            <a:tbl>
              <a:tblPr rtl="1" firstRow="1" bandRow="1">
                <a:tableStyleId>{5C22544A-7EE6-4342-B048-85BDC9FD1C3A}</a:tableStyleId>
              </a:tblPr>
              <a:tblGrid>
                <a:gridCol w="360000">
                  <a:extLst>
                    <a:ext uri="{9D8B030D-6E8A-4147-A177-3AD203B41FA5}">
                      <a16:colId xmlns:a16="http://schemas.microsoft.com/office/drawing/2014/main" val="2306588471"/>
                    </a:ext>
                  </a:extLst>
                </a:gridCol>
                <a:gridCol w="360000">
                  <a:extLst>
                    <a:ext uri="{9D8B030D-6E8A-4147-A177-3AD203B41FA5}">
                      <a16:colId xmlns:a16="http://schemas.microsoft.com/office/drawing/2014/main" val="424248204"/>
                    </a:ext>
                  </a:extLst>
                </a:gridCol>
                <a:gridCol w="360000">
                  <a:extLst>
                    <a:ext uri="{9D8B030D-6E8A-4147-A177-3AD203B41FA5}">
                      <a16:colId xmlns:a16="http://schemas.microsoft.com/office/drawing/2014/main" val="1344776416"/>
                    </a:ext>
                  </a:extLst>
                </a:gridCol>
                <a:gridCol w="360000">
                  <a:extLst>
                    <a:ext uri="{9D8B030D-6E8A-4147-A177-3AD203B41FA5}">
                      <a16:colId xmlns:a16="http://schemas.microsoft.com/office/drawing/2014/main" val="4177573248"/>
                    </a:ext>
                  </a:extLst>
                </a:gridCol>
                <a:gridCol w="360000">
                  <a:extLst>
                    <a:ext uri="{9D8B030D-6E8A-4147-A177-3AD203B41FA5}">
                      <a16:colId xmlns:a16="http://schemas.microsoft.com/office/drawing/2014/main" val="3091408827"/>
                    </a:ext>
                  </a:extLst>
                </a:gridCol>
                <a:gridCol w="360000">
                  <a:extLst>
                    <a:ext uri="{9D8B030D-6E8A-4147-A177-3AD203B41FA5}">
                      <a16:colId xmlns:a16="http://schemas.microsoft.com/office/drawing/2014/main" val="2475730233"/>
                    </a:ext>
                  </a:extLst>
                </a:gridCol>
                <a:gridCol w="360000">
                  <a:extLst>
                    <a:ext uri="{9D8B030D-6E8A-4147-A177-3AD203B41FA5}">
                      <a16:colId xmlns:a16="http://schemas.microsoft.com/office/drawing/2014/main" val="318560628"/>
                    </a:ext>
                  </a:extLst>
                </a:gridCol>
                <a:gridCol w="360000">
                  <a:extLst>
                    <a:ext uri="{9D8B030D-6E8A-4147-A177-3AD203B41FA5}">
                      <a16:colId xmlns:a16="http://schemas.microsoft.com/office/drawing/2014/main" val="4158627248"/>
                    </a:ext>
                  </a:extLst>
                </a:gridCol>
                <a:gridCol w="360000">
                  <a:extLst>
                    <a:ext uri="{9D8B030D-6E8A-4147-A177-3AD203B41FA5}">
                      <a16:colId xmlns:a16="http://schemas.microsoft.com/office/drawing/2014/main" val="3506476347"/>
                    </a:ext>
                  </a:extLst>
                </a:gridCol>
                <a:gridCol w="360000">
                  <a:extLst>
                    <a:ext uri="{9D8B030D-6E8A-4147-A177-3AD203B41FA5}">
                      <a16:colId xmlns:a16="http://schemas.microsoft.com/office/drawing/2014/main" val="3275184907"/>
                    </a:ext>
                  </a:extLst>
                </a:gridCol>
              </a:tblGrid>
              <a:tr h="360000">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82647918"/>
                  </a:ext>
                </a:extLst>
              </a:tr>
              <a:tr h="360000">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9387663"/>
                  </a:ext>
                </a:extLst>
              </a:tr>
              <a:tr h="360000">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59270958"/>
                  </a:ext>
                </a:extLst>
              </a:tr>
              <a:tr h="360000">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37253400"/>
                  </a:ext>
                </a:extLst>
              </a:tr>
              <a:tr h="360000">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459732133"/>
                  </a:ext>
                </a:extLst>
              </a:tr>
              <a:tr h="360000">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08285570"/>
                  </a:ext>
                </a:extLst>
              </a:tr>
              <a:tr h="360000">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02683791"/>
                  </a:ext>
                </a:extLst>
              </a:tr>
              <a:tr h="360000">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6090354"/>
                  </a:ext>
                </a:extLst>
              </a:tr>
              <a:tr h="360000">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29268854"/>
                  </a:ext>
                </a:extLst>
              </a:tr>
              <a:tr h="360000">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13343660"/>
                  </a:ext>
                </a:extLst>
              </a:tr>
            </a:tbl>
          </a:graphicData>
        </a:graphic>
      </p:graphicFrame>
      <p:sp>
        <p:nvSpPr>
          <p:cNvPr id="5" name="בועה ראשונה">
            <a:extLst>
              <a:ext uri="{FF2B5EF4-FFF2-40B4-BE49-F238E27FC236}">
                <a16:creationId xmlns:a16="http://schemas.microsoft.com/office/drawing/2014/main" id="{46CF951F-0B19-9E54-4FF1-3C87B2EFB77D}"/>
              </a:ext>
            </a:extLst>
          </p:cNvPr>
          <p:cNvSpPr/>
          <p:nvPr/>
        </p:nvSpPr>
        <p:spPr>
          <a:xfrm>
            <a:off x="7089542" y="2671600"/>
            <a:ext cx="3983469" cy="2233213"/>
          </a:xfrm>
          <a:prstGeom prst="wedgeEllipseCallout">
            <a:avLst>
              <a:gd name="adj1" fmla="val 64821"/>
              <a:gd name="adj2" fmla="val 62985"/>
            </a:avLst>
          </a:prstGeom>
          <a:solidFill>
            <a:srgbClr val="F48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latin typeface="Calibri" panose="020F0502020204030204" pitchFamily="34" charset="0"/>
                <a:cs typeface="+mj-cs"/>
              </a:rPr>
              <a:t>אֲנִי צוֹבֵעַ 10 מִשְבְּצוֹת וּבוֹדֵק אִם הִצְלַחְתִי לִיצֹר זוּגוֹת.</a:t>
            </a:r>
            <a:endParaRPr lang="en-US" sz="2800" dirty="0">
              <a:solidFill>
                <a:schemeClr val="tx1"/>
              </a:solidFill>
              <a:latin typeface="Calibri" panose="020F0502020204030204" pitchFamily="34" charset="0"/>
              <a:cs typeface="+mj-cs"/>
            </a:endParaRPr>
          </a:p>
        </p:txBody>
      </p:sp>
      <p:sp>
        <p:nvSpPr>
          <p:cNvPr id="6" name="לחצן חידה 3">
            <a:extLst>
              <a:ext uri="{FF2B5EF4-FFF2-40B4-BE49-F238E27FC236}">
                <a16:creationId xmlns:a16="http://schemas.microsoft.com/office/drawing/2014/main" id="{56FF5D2F-00E3-3B0B-2BE6-67C4C53B9412}"/>
              </a:ext>
            </a:extLst>
          </p:cNvPr>
          <p:cNvSpPr/>
          <p:nvPr/>
        </p:nvSpPr>
        <p:spPr>
          <a:xfrm>
            <a:off x="559558" y="5268095"/>
            <a:ext cx="2983245" cy="1280826"/>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4"/>
          </a:solidFill>
          <a:ln w="57150" cap="rnd">
            <a:no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tx1"/>
                </a:solidFill>
                <a:latin typeface="Calibri" panose="020F0502020204030204" pitchFamily="34" charset="0"/>
                <a:cs typeface="+mj-cs"/>
              </a:rPr>
              <a:t>לַחֲצוּ עָלַי</a:t>
            </a:r>
          </a:p>
          <a:p>
            <a:pPr algn="ctr"/>
            <a:r>
              <a:rPr lang="he-IL" sz="2800" dirty="0">
                <a:solidFill>
                  <a:schemeClr val="tx1"/>
                </a:solidFill>
                <a:latin typeface="Calibri" panose="020F0502020204030204" pitchFamily="34" charset="0"/>
                <a:cs typeface="+mj-cs"/>
              </a:rPr>
              <a:t>לִצְבִיעָה שֶל 10 מִשְבְּצוֹת.</a:t>
            </a:r>
            <a:endParaRPr lang="en-IL" sz="2800" dirty="0">
              <a:solidFill>
                <a:schemeClr val="tx1"/>
              </a:solidFill>
              <a:cs typeface="+mj-cs"/>
            </a:endParaRPr>
          </a:p>
        </p:txBody>
      </p:sp>
      <p:graphicFrame>
        <p:nvGraphicFramePr>
          <p:cNvPr id="7" name="טבלה צבועה">
            <a:extLst>
              <a:ext uri="{FF2B5EF4-FFF2-40B4-BE49-F238E27FC236}">
                <a16:creationId xmlns:a16="http://schemas.microsoft.com/office/drawing/2014/main" id="{9EA7FE5A-E9B5-280D-938D-DC8AB04D15B8}"/>
              </a:ext>
            </a:extLst>
          </p:cNvPr>
          <p:cNvGraphicFramePr>
            <a:graphicFrameLocks noGrp="1"/>
          </p:cNvGraphicFramePr>
          <p:nvPr>
            <p:extLst>
              <p:ext uri="{D42A27DB-BD31-4B8C-83A1-F6EECF244321}">
                <p14:modId xmlns:p14="http://schemas.microsoft.com/office/powerpoint/2010/main" val="804059105"/>
              </p:ext>
            </p:extLst>
          </p:nvPr>
        </p:nvGraphicFramePr>
        <p:xfrm>
          <a:off x="1332908" y="425383"/>
          <a:ext cx="3600000" cy="3600000"/>
        </p:xfrm>
        <a:graphic>
          <a:graphicData uri="http://schemas.openxmlformats.org/drawingml/2006/table">
            <a:tbl>
              <a:tblPr rtl="1" firstRow="1" bandRow="1">
                <a:tableStyleId>{5C22544A-7EE6-4342-B048-85BDC9FD1C3A}</a:tableStyleId>
              </a:tblPr>
              <a:tblGrid>
                <a:gridCol w="360000">
                  <a:extLst>
                    <a:ext uri="{9D8B030D-6E8A-4147-A177-3AD203B41FA5}">
                      <a16:colId xmlns:a16="http://schemas.microsoft.com/office/drawing/2014/main" val="2306588471"/>
                    </a:ext>
                  </a:extLst>
                </a:gridCol>
                <a:gridCol w="360000">
                  <a:extLst>
                    <a:ext uri="{9D8B030D-6E8A-4147-A177-3AD203B41FA5}">
                      <a16:colId xmlns:a16="http://schemas.microsoft.com/office/drawing/2014/main" val="424248204"/>
                    </a:ext>
                  </a:extLst>
                </a:gridCol>
                <a:gridCol w="360000">
                  <a:extLst>
                    <a:ext uri="{9D8B030D-6E8A-4147-A177-3AD203B41FA5}">
                      <a16:colId xmlns:a16="http://schemas.microsoft.com/office/drawing/2014/main" val="1344776416"/>
                    </a:ext>
                  </a:extLst>
                </a:gridCol>
                <a:gridCol w="360000">
                  <a:extLst>
                    <a:ext uri="{9D8B030D-6E8A-4147-A177-3AD203B41FA5}">
                      <a16:colId xmlns:a16="http://schemas.microsoft.com/office/drawing/2014/main" val="4177573248"/>
                    </a:ext>
                  </a:extLst>
                </a:gridCol>
                <a:gridCol w="360000">
                  <a:extLst>
                    <a:ext uri="{9D8B030D-6E8A-4147-A177-3AD203B41FA5}">
                      <a16:colId xmlns:a16="http://schemas.microsoft.com/office/drawing/2014/main" val="3091408827"/>
                    </a:ext>
                  </a:extLst>
                </a:gridCol>
                <a:gridCol w="360000">
                  <a:extLst>
                    <a:ext uri="{9D8B030D-6E8A-4147-A177-3AD203B41FA5}">
                      <a16:colId xmlns:a16="http://schemas.microsoft.com/office/drawing/2014/main" val="2475730233"/>
                    </a:ext>
                  </a:extLst>
                </a:gridCol>
                <a:gridCol w="360000">
                  <a:extLst>
                    <a:ext uri="{9D8B030D-6E8A-4147-A177-3AD203B41FA5}">
                      <a16:colId xmlns:a16="http://schemas.microsoft.com/office/drawing/2014/main" val="318560628"/>
                    </a:ext>
                  </a:extLst>
                </a:gridCol>
                <a:gridCol w="360000">
                  <a:extLst>
                    <a:ext uri="{9D8B030D-6E8A-4147-A177-3AD203B41FA5}">
                      <a16:colId xmlns:a16="http://schemas.microsoft.com/office/drawing/2014/main" val="4158627248"/>
                    </a:ext>
                  </a:extLst>
                </a:gridCol>
                <a:gridCol w="360000">
                  <a:extLst>
                    <a:ext uri="{9D8B030D-6E8A-4147-A177-3AD203B41FA5}">
                      <a16:colId xmlns:a16="http://schemas.microsoft.com/office/drawing/2014/main" val="3506476347"/>
                    </a:ext>
                  </a:extLst>
                </a:gridCol>
                <a:gridCol w="360000">
                  <a:extLst>
                    <a:ext uri="{9D8B030D-6E8A-4147-A177-3AD203B41FA5}">
                      <a16:colId xmlns:a16="http://schemas.microsoft.com/office/drawing/2014/main" val="3275184907"/>
                    </a:ext>
                  </a:extLst>
                </a:gridCol>
              </a:tblGrid>
              <a:tr h="360000">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3282647918"/>
                  </a:ext>
                </a:extLst>
              </a:tr>
              <a:tr h="360000">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169387663"/>
                  </a:ext>
                </a:extLst>
              </a:tr>
              <a:tr h="360000">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1859270958"/>
                  </a:ext>
                </a:extLst>
              </a:tr>
              <a:tr h="360000">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1537253400"/>
                  </a:ext>
                </a:extLst>
              </a:tr>
              <a:tr h="360000">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1459732133"/>
                  </a:ext>
                </a:extLst>
              </a:tr>
              <a:tr h="360000">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08285570"/>
                  </a:ext>
                </a:extLst>
              </a:tr>
              <a:tr h="360000">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02683791"/>
                  </a:ext>
                </a:extLst>
              </a:tr>
              <a:tr h="360000">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6090354"/>
                  </a:ext>
                </a:extLst>
              </a:tr>
              <a:tr h="360000">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29268854"/>
                  </a:ext>
                </a:extLst>
              </a:tr>
              <a:tr h="360000">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13343660"/>
                  </a:ext>
                </a:extLst>
              </a:tr>
            </a:tbl>
          </a:graphicData>
        </a:graphic>
      </p:graphicFrame>
      <p:sp>
        <p:nvSpPr>
          <p:cNvPr id="9" name="תשובה לחידה 3">
            <a:extLst>
              <a:ext uri="{FF2B5EF4-FFF2-40B4-BE49-F238E27FC236}">
                <a16:creationId xmlns:a16="http://schemas.microsoft.com/office/drawing/2014/main" id="{6E43677A-4E66-82AF-54C8-4F6017718AA8}"/>
              </a:ext>
            </a:extLst>
          </p:cNvPr>
          <p:cNvSpPr/>
          <p:nvPr/>
        </p:nvSpPr>
        <p:spPr>
          <a:xfrm>
            <a:off x="5710438" y="1942340"/>
            <a:ext cx="3097312" cy="1135039"/>
          </a:xfrm>
          <a:custGeom>
            <a:avLst/>
            <a:gdLst>
              <a:gd name="connsiteX0" fmla="*/ 0 w 3097312"/>
              <a:gd name="connsiteY0" fmla="*/ 0 h 1135039"/>
              <a:gd name="connsiteX1" fmla="*/ 485246 w 3097312"/>
              <a:gd name="connsiteY1" fmla="*/ 0 h 1135039"/>
              <a:gd name="connsiteX2" fmla="*/ 908545 w 3097312"/>
              <a:gd name="connsiteY2" fmla="*/ 0 h 1135039"/>
              <a:gd name="connsiteX3" fmla="*/ 1362817 w 3097312"/>
              <a:gd name="connsiteY3" fmla="*/ 0 h 1135039"/>
              <a:gd name="connsiteX4" fmla="*/ 1910009 w 3097312"/>
              <a:gd name="connsiteY4" fmla="*/ 0 h 1135039"/>
              <a:gd name="connsiteX5" fmla="*/ 2395255 w 3097312"/>
              <a:gd name="connsiteY5" fmla="*/ 0 h 1135039"/>
              <a:gd name="connsiteX6" fmla="*/ 3097312 w 3097312"/>
              <a:gd name="connsiteY6" fmla="*/ 0 h 1135039"/>
              <a:gd name="connsiteX7" fmla="*/ 3097312 w 3097312"/>
              <a:gd name="connsiteY7" fmla="*/ 578870 h 1135039"/>
              <a:gd name="connsiteX8" fmla="*/ 3097312 w 3097312"/>
              <a:gd name="connsiteY8" fmla="*/ 1135039 h 1135039"/>
              <a:gd name="connsiteX9" fmla="*/ 2581093 w 3097312"/>
              <a:gd name="connsiteY9" fmla="*/ 1135039 h 1135039"/>
              <a:gd name="connsiteX10" fmla="*/ 2126821 w 3097312"/>
              <a:gd name="connsiteY10" fmla="*/ 1135039 h 1135039"/>
              <a:gd name="connsiteX11" fmla="*/ 1548656 w 3097312"/>
              <a:gd name="connsiteY11" fmla="*/ 1135039 h 1135039"/>
              <a:gd name="connsiteX12" fmla="*/ 1063410 w 3097312"/>
              <a:gd name="connsiteY12" fmla="*/ 1135039 h 1135039"/>
              <a:gd name="connsiteX13" fmla="*/ 640111 w 3097312"/>
              <a:gd name="connsiteY13" fmla="*/ 1135039 h 1135039"/>
              <a:gd name="connsiteX14" fmla="*/ 0 w 3097312"/>
              <a:gd name="connsiteY14" fmla="*/ 1135039 h 1135039"/>
              <a:gd name="connsiteX15" fmla="*/ 0 w 3097312"/>
              <a:gd name="connsiteY15" fmla="*/ 590220 h 1135039"/>
              <a:gd name="connsiteX16" fmla="*/ 0 w 3097312"/>
              <a:gd name="connsiteY16" fmla="*/ 0 h 113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097312" h="1135039" fill="none" extrusionOk="0">
                <a:moveTo>
                  <a:pt x="0" y="0"/>
                </a:moveTo>
                <a:cubicBezTo>
                  <a:pt x="154671" y="-36597"/>
                  <a:pt x="292768" y="12913"/>
                  <a:pt x="485246" y="0"/>
                </a:cubicBezTo>
                <a:cubicBezTo>
                  <a:pt x="677724" y="-12913"/>
                  <a:pt x="814266" y="7053"/>
                  <a:pt x="908545" y="0"/>
                </a:cubicBezTo>
                <a:cubicBezTo>
                  <a:pt x="1002824" y="-7053"/>
                  <a:pt x="1137311" y="34654"/>
                  <a:pt x="1362817" y="0"/>
                </a:cubicBezTo>
                <a:cubicBezTo>
                  <a:pt x="1588323" y="-34654"/>
                  <a:pt x="1664067" y="18648"/>
                  <a:pt x="1910009" y="0"/>
                </a:cubicBezTo>
                <a:cubicBezTo>
                  <a:pt x="2155951" y="-18648"/>
                  <a:pt x="2279443" y="34310"/>
                  <a:pt x="2395255" y="0"/>
                </a:cubicBezTo>
                <a:cubicBezTo>
                  <a:pt x="2511067" y="-34310"/>
                  <a:pt x="2791522" y="21053"/>
                  <a:pt x="3097312" y="0"/>
                </a:cubicBezTo>
                <a:cubicBezTo>
                  <a:pt x="3098508" y="164270"/>
                  <a:pt x="3072155" y="339928"/>
                  <a:pt x="3097312" y="578870"/>
                </a:cubicBezTo>
                <a:cubicBezTo>
                  <a:pt x="3122469" y="817812"/>
                  <a:pt x="3076234" y="876041"/>
                  <a:pt x="3097312" y="1135039"/>
                </a:cubicBezTo>
                <a:cubicBezTo>
                  <a:pt x="2983874" y="1150549"/>
                  <a:pt x="2775125" y="1088549"/>
                  <a:pt x="2581093" y="1135039"/>
                </a:cubicBezTo>
                <a:cubicBezTo>
                  <a:pt x="2387061" y="1181529"/>
                  <a:pt x="2313400" y="1110232"/>
                  <a:pt x="2126821" y="1135039"/>
                </a:cubicBezTo>
                <a:cubicBezTo>
                  <a:pt x="1940242" y="1159846"/>
                  <a:pt x="1759066" y="1131850"/>
                  <a:pt x="1548656" y="1135039"/>
                </a:cubicBezTo>
                <a:cubicBezTo>
                  <a:pt x="1338247" y="1138228"/>
                  <a:pt x="1174744" y="1093894"/>
                  <a:pt x="1063410" y="1135039"/>
                </a:cubicBezTo>
                <a:cubicBezTo>
                  <a:pt x="952076" y="1176184"/>
                  <a:pt x="785378" y="1131925"/>
                  <a:pt x="640111" y="1135039"/>
                </a:cubicBezTo>
                <a:cubicBezTo>
                  <a:pt x="494844" y="1138153"/>
                  <a:pt x="277965" y="1117230"/>
                  <a:pt x="0" y="1135039"/>
                </a:cubicBezTo>
                <a:cubicBezTo>
                  <a:pt x="-53854" y="883042"/>
                  <a:pt x="49902" y="711902"/>
                  <a:pt x="0" y="590220"/>
                </a:cubicBezTo>
                <a:cubicBezTo>
                  <a:pt x="-49902" y="468538"/>
                  <a:pt x="23169" y="243784"/>
                  <a:pt x="0" y="0"/>
                </a:cubicBezTo>
                <a:close/>
              </a:path>
              <a:path w="3097312" h="1135039" stroke="0" extrusionOk="0">
                <a:moveTo>
                  <a:pt x="0" y="0"/>
                </a:moveTo>
                <a:cubicBezTo>
                  <a:pt x="124083" y="-44162"/>
                  <a:pt x="379158" y="19721"/>
                  <a:pt x="485246" y="0"/>
                </a:cubicBezTo>
                <a:cubicBezTo>
                  <a:pt x="591334" y="-19721"/>
                  <a:pt x="759845" y="32754"/>
                  <a:pt x="908545" y="0"/>
                </a:cubicBezTo>
                <a:cubicBezTo>
                  <a:pt x="1057245" y="-32754"/>
                  <a:pt x="1212365" y="68047"/>
                  <a:pt x="1486710" y="0"/>
                </a:cubicBezTo>
                <a:cubicBezTo>
                  <a:pt x="1761055" y="-68047"/>
                  <a:pt x="1756615" y="33833"/>
                  <a:pt x="1971955" y="0"/>
                </a:cubicBezTo>
                <a:cubicBezTo>
                  <a:pt x="2187296" y="-33833"/>
                  <a:pt x="2239301" y="16849"/>
                  <a:pt x="2457201" y="0"/>
                </a:cubicBezTo>
                <a:cubicBezTo>
                  <a:pt x="2675101" y="-16849"/>
                  <a:pt x="2946013" y="45939"/>
                  <a:pt x="3097312" y="0"/>
                </a:cubicBezTo>
                <a:cubicBezTo>
                  <a:pt x="3132290" y="159061"/>
                  <a:pt x="3066316" y="286326"/>
                  <a:pt x="3097312" y="544819"/>
                </a:cubicBezTo>
                <a:cubicBezTo>
                  <a:pt x="3128308" y="803312"/>
                  <a:pt x="3081321" y="864720"/>
                  <a:pt x="3097312" y="1135039"/>
                </a:cubicBezTo>
                <a:cubicBezTo>
                  <a:pt x="2920770" y="1175977"/>
                  <a:pt x="2810379" y="1087466"/>
                  <a:pt x="2643040" y="1135039"/>
                </a:cubicBezTo>
                <a:cubicBezTo>
                  <a:pt x="2475701" y="1182612"/>
                  <a:pt x="2300037" y="1129050"/>
                  <a:pt x="2126821" y="1135039"/>
                </a:cubicBezTo>
                <a:cubicBezTo>
                  <a:pt x="1953605" y="1141028"/>
                  <a:pt x="1747679" y="1114722"/>
                  <a:pt x="1610602" y="1135039"/>
                </a:cubicBezTo>
                <a:cubicBezTo>
                  <a:pt x="1473525" y="1155356"/>
                  <a:pt x="1287255" y="1079970"/>
                  <a:pt x="1125357" y="1135039"/>
                </a:cubicBezTo>
                <a:cubicBezTo>
                  <a:pt x="963460" y="1190108"/>
                  <a:pt x="663926" y="1065943"/>
                  <a:pt x="547192" y="1135039"/>
                </a:cubicBezTo>
                <a:cubicBezTo>
                  <a:pt x="430458" y="1204135"/>
                  <a:pt x="190383" y="1089898"/>
                  <a:pt x="0" y="1135039"/>
                </a:cubicBezTo>
                <a:cubicBezTo>
                  <a:pt x="-29989" y="935261"/>
                  <a:pt x="13032" y="859042"/>
                  <a:pt x="0" y="590220"/>
                </a:cubicBezTo>
                <a:cubicBezTo>
                  <a:pt x="-13032" y="321398"/>
                  <a:pt x="65601" y="259843"/>
                  <a:pt x="0" y="0"/>
                </a:cubicBezTo>
                <a:close/>
              </a:path>
            </a:pathLst>
          </a:custGeom>
          <a:solidFill>
            <a:schemeClr val="accent6">
              <a:lumMod val="20000"/>
              <a:lumOff val="80000"/>
            </a:schemeClr>
          </a:solidFill>
          <a:ln w="38100">
            <a:solidFill>
              <a:schemeClr val="accent6">
                <a:lumMod val="75000"/>
              </a:schemeClr>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cs typeface="+mj-cs"/>
              </a:rPr>
              <a:t>10 הוּא מִסְפָּר זוּגִי.</a:t>
            </a:r>
          </a:p>
        </p:txBody>
      </p:sp>
      <p:pic>
        <p:nvPicPr>
          <p:cNvPr id="4" name="Picture 2" descr="happy cute kid boy and girl dialog">
            <a:extLst>
              <a:ext uri="{FF2B5EF4-FFF2-40B4-BE49-F238E27FC236}">
                <a16:creationId xmlns:a16="http://schemas.microsoft.com/office/drawing/2014/main" id="{D3B2769F-DDEE-A6BE-B5DE-0A5D2B8D6FCA}"/>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30000" b="83214" l="68790" r="96497">
                        <a14:foregroundMark x1="81529" y1="30714" x2="77070" y2="32143"/>
                        <a14:foregroundMark x1="86624" y1="82857" x2="84395" y2="82857"/>
                        <a14:foregroundMark x1="76115" y1="82500" x2="71975" y2="83214"/>
                        <a14:foregroundMark x1="76752" y1="81071" x2="75478" y2="81071"/>
                        <a14:foregroundMark x1="82803" y1="80714" x2="84395" y2="80714"/>
                      </a14:backgroundRemoval>
                    </a14:imgEffect>
                  </a14:imgLayer>
                </a14:imgProps>
              </a:ext>
              <a:ext uri="{28A0092B-C50C-407E-A947-70E740481C1C}">
                <a14:useLocalDpi xmlns:a14="http://schemas.microsoft.com/office/drawing/2010/main" val="0"/>
              </a:ext>
            </a:extLst>
          </a:blip>
          <a:srcRect l="65667" t="27747" b="11237"/>
          <a:stretch/>
        </p:blipFill>
        <p:spPr bwMode="auto">
          <a:xfrm>
            <a:off x="10734562" y="4293521"/>
            <a:ext cx="1618204" cy="2564479"/>
          </a:xfrm>
          <a:prstGeom prst="rect">
            <a:avLst/>
          </a:prstGeom>
          <a:noFill/>
          <a:extLst>
            <a:ext uri="{909E8E84-426E-40DD-AFC4-6F175D3DCCD1}">
              <a14:hiddenFill xmlns:a14="http://schemas.microsoft.com/office/drawing/2010/main">
                <a:solidFill>
                  <a:srgbClr val="FFFFFF"/>
                </a:solidFill>
              </a14:hiddenFill>
            </a:ext>
          </a:extLst>
        </p:spPr>
      </p:pic>
      <p:sp>
        <p:nvSpPr>
          <p:cNvPr id="10" name="לחצן חידה 3">
            <a:extLst>
              <a:ext uri="{FF2B5EF4-FFF2-40B4-BE49-F238E27FC236}">
                <a16:creationId xmlns:a16="http://schemas.microsoft.com/office/drawing/2014/main" id="{DCDC305B-887A-9902-B51F-0E57299659B0}"/>
              </a:ext>
            </a:extLst>
          </p:cNvPr>
          <p:cNvSpPr/>
          <p:nvPr/>
        </p:nvSpPr>
        <p:spPr>
          <a:xfrm>
            <a:off x="559558" y="5268095"/>
            <a:ext cx="2983245" cy="1280826"/>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4"/>
          </a:solidFill>
          <a:ln w="57150" cap="rnd">
            <a:no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tx1"/>
                </a:solidFill>
                <a:latin typeface="Calibri" panose="020F0502020204030204" pitchFamily="34" charset="0"/>
                <a:cs typeface="+mj-cs"/>
              </a:rPr>
              <a:t>לַחֲצוּ עָלַי</a:t>
            </a:r>
          </a:p>
          <a:p>
            <a:pPr algn="ctr"/>
            <a:r>
              <a:rPr lang="he-IL" sz="2800" dirty="0">
                <a:solidFill>
                  <a:schemeClr val="tx1"/>
                </a:solidFill>
                <a:latin typeface="Calibri" panose="020F0502020204030204" pitchFamily="34" charset="0"/>
                <a:cs typeface="+mj-cs"/>
              </a:rPr>
              <a:t>לְהַצָגַת הַתְשוּבָה.</a:t>
            </a:r>
            <a:endParaRPr lang="en-IL" sz="2800" dirty="0">
              <a:solidFill>
                <a:schemeClr val="tx1"/>
              </a:solidFill>
              <a:cs typeface="+mj-cs"/>
            </a:endParaRPr>
          </a:p>
        </p:txBody>
      </p:sp>
      <p:sp>
        <p:nvSpPr>
          <p:cNvPr id="11" name="הנחיות">
            <a:extLst>
              <a:ext uri="{FF2B5EF4-FFF2-40B4-BE49-F238E27FC236}">
                <a16:creationId xmlns:a16="http://schemas.microsoft.com/office/drawing/2014/main" id="{731EFBFE-EA74-36DD-7309-552001AF0190}"/>
              </a:ext>
            </a:extLst>
          </p:cNvPr>
          <p:cNvSpPr txBox="1"/>
          <p:nvPr/>
        </p:nvSpPr>
        <p:spPr>
          <a:xfrm>
            <a:off x="5809787" y="3502163"/>
            <a:ext cx="2787943" cy="523220"/>
          </a:xfrm>
          <a:prstGeom prst="rect">
            <a:avLst/>
          </a:prstGeom>
          <a:noFill/>
        </p:spPr>
        <p:txBody>
          <a:bodyPr wrap="none" rtlCol="1">
            <a:spAutoFit/>
          </a:bodyPr>
          <a:lstStyle/>
          <a:p>
            <a:r>
              <a:rPr lang="he-IL" sz="2800" dirty="0">
                <a:cs typeface="+mj-cs"/>
              </a:rPr>
              <a:t>כַּמָה זוּגוֹת יֵש בְּ־10?</a:t>
            </a:r>
          </a:p>
        </p:txBody>
      </p:sp>
      <p:sp>
        <p:nvSpPr>
          <p:cNvPr id="12" name="הנחיות">
            <a:extLst>
              <a:ext uri="{FF2B5EF4-FFF2-40B4-BE49-F238E27FC236}">
                <a16:creationId xmlns:a16="http://schemas.microsoft.com/office/drawing/2014/main" id="{A42AFBA0-C291-9E47-5308-1F2DACF409BA}"/>
              </a:ext>
            </a:extLst>
          </p:cNvPr>
          <p:cNvSpPr txBox="1"/>
          <p:nvPr/>
        </p:nvSpPr>
        <p:spPr>
          <a:xfrm>
            <a:off x="6021383" y="3545029"/>
            <a:ext cx="2329484" cy="523220"/>
          </a:xfrm>
          <a:prstGeom prst="rect">
            <a:avLst/>
          </a:prstGeom>
          <a:noFill/>
        </p:spPr>
        <p:txBody>
          <a:bodyPr wrap="none" rtlCol="1">
            <a:spAutoFit/>
          </a:bodyPr>
          <a:lstStyle/>
          <a:p>
            <a:r>
              <a:rPr lang="he-IL" sz="2800" dirty="0">
                <a:latin typeface="Calibri" panose="020F0502020204030204" pitchFamily="34" charset="0"/>
                <a:cs typeface="+mj-cs"/>
              </a:rPr>
              <a:t>בְּ־10 יֵש 5 זוּגוֹת.</a:t>
            </a:r>
          </a:p>
        </p:txBody>
      </p:sp>
    </p:spTree>
    <p:extLst>
      <p:ext uri="{BB962C8B-B14F-4D97-AF65-F5344CB8AC3E}">
        <p14:creationId xmlns:p14="http://schemas.microsoft.com/office/powerpoint/2010/main" val="402743283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xit"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hidden"/>
                                      </p:to>
                                    </p:set>
                                  </p:childTnLst>
                                </p:cTn>
                              </p:par>
                            </p:childTnLst>
                          </p:cTn>
                        </p:par>
                        <p:par>
                          <p:cTn id="11" fill="hold">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1"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nextCondLst>
                <p:cond evt="onClick" delay="0">
                  <p:tgtEl>
                    <p:spTgt spid="6"/>
                  </p:tgtEl>
                </p:cond>
              </p:nextCondLst>
            </p:seq>
            <p:seq concurrent="1" nextAc="seek">
              <p:cTn id="19" restart="whenNotActive" fill="hold" evtFilter="cancelBubble" nodeType="interactiveSeq">
                <p:stCondLst>
                  <p:cond evt="onClick" delay="0">
                    <p:tgtEl>
                      <p:spTgt spid="10"/>
                    </p:tgtEl>
                  </p:cond>
                </p:stCondLst>
                <p:endSync evt="end" delay="0">
                  <p:rtn val="all"/>
                </p:endSync>
                <p:childTnLst>
                  <p:par>
                    <p:cTn id="20" fill="hold">
                      <p:stCondLst>
                        <p:cond delay="0"/>
                      </p:stCondLst>
                      <p:childTnLst>
                        <p:par>
                          <p:cTn id="21" fill="hold">
                            <p:stCondLst>
                              <p:cond delay="0"/>
                            </p:stCondLst>
                            <p:childTnLst>
                              <p:par>
                                <p:cTn id="22" presetID="1" presetClass="exit" presetSubtype="0" fill="hold" grpId="1" nodeType="withEffect">
                                  <p:stCondLst>
                                    <p:cond delay="0"/>
                                  </p:stCondLst>
                                  <p:childTnLst>
                                    <p:set>
                                      <p:cBhvr>
                                        <p:cTn id="23" dur="1" fill="hold">
                                          <p:stCondLst>
                                            <p:cond delay="0"/>
                                          </p:stCondLst>
                                        </p:cTn>
                                        <p:tgtEl>
                                          <p:spTgt spid="11"/>
                                        </p:tgtEl>
                                        <p:attrNameLst>
                                          <p:attrName>style.visibility</p:attrName>
                                        </p:attrNameLst>
                                      </p:cBhvr>
                                      <p:to>
                                        <p:strVal val="hidden"/>
                                      </p:to>
                                    </p:set>
                                  </p:childTnLst>
                                </p:cTn>
                              </p:par>
                              <p:par>
                                <p:cTn id="24" presetID="1" presetClass="exit" presetSubtype="0" fill="hold" grpId="0" nodeType="withEffect">
                                  <p:stCondLst>
                                    <p:cond delay="0"/>
                                  </p:stCondLst>
                                  <p:childTnLst>
                                    <p:set>
                                      <p:cBhvr>
                                        <p:cTn id="25" dur="1" fill="hold">
                                          <p:stCondLst>
                                            <p:cond delay="0"/>
                                          </p:stCondLst>
                                        </p:cTn>
                                        <p:tgtEl>
                                          <p:spTgt spid="10"/>
                                        </p:tgtEl>
                                        <p:attrNameLst>
                                          <p:attrName>style.visibility</p:attrName>
                                        </p:attrNameLst>
                                      </p:cBhvr>
                                      <p:to>
                                        <p:strVal val="hidden"/>
                                      </p:to>
                                    </p:set>
                                  </p:childTnLst>
                                </p:cTn>
                              </p:par>
                            </p:childTnLst>
                          </p:cTn>
                        </p:par>
                        <p:par>
                          <p:cTn id="26" fill="hold">
                            <p:stCondLst>
                              <p:cond delay="0"/>
                            </p:stCondLst>
                            <p:childTnLst>
                              <p:par>
                                <p:cTn id="27" presetID="1" presetClass="entr" presetSubtype="0" fill="hold" grpId="0" nodeType="after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childTnLst>
                          </p:cTn>
                        </p:par>
                      </p:childTnLst>
                    </p:cTn>
                  </p:par>
                </p:childTnLst>
              </p:cTn>
              <p:nextCondLst>
                <p:cond evt="onClick" delay="0">
                  <p:tgtEl>
                    <p:spTgt spid="10"/>
                  </p:tgtEl>
                </p:cond>
              </p:nextCondLst>
            </p:seq>
          </p:childTnLst>
        </p:cTn>
      </p:par>
    </p:tnLst>
    <p:bldLst>
      <p:bldP spid="5" grpId="0" animBg="1"/>
      <p:bldP spid="6" grpId="0" animBg="1"/>
      <p:bldP spid="9" grpId="0" animBg="1"/>
      <p:bldP spid="10" grpId="0" animBg="1"/>
      <p:bldP spid="10" grpId="1" animBg="1"/>
      <p:bldP spid="11" grpId="0"/>
      <p:bldP spid="11" grpId="1"/>
      <p:bldP spid="12"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הנחיות">
            <a:extLst>
              <a:ext uri="{FF2B5EF4-FFF2-40B4-BE49-F238E27FC236}">
                <a16:creationId xmlns:a16="http://schemas.microsoft.com/office/drawing/2014/main" id="{B10CBDA7-58BB-0CEF-E238-3B448F90E427}"/>
              </a:ext>
            </a:extLst>
          </p:cNvPr>
          <p:cNvSpPr txBox="1"/>
          <p:nvPr/>
        </p:nvSpPr>
        <p:spPr>
          <a:xfrm>
            <a:off x="6391748" y="163773"/>
            <a:ext cx="5636479" cy="523220"/>
          </a:xfrm>
          <a:prstGeom prst="rect">
            <a:avLst/>
          </a:prstGeom>
          <a:noFill/>
        </p:spPr>
        <p:txBody>
          <a:bodyPr wrap="none" rtlCol="1">
            <a:spAutoFit/>
          </a:bodyPr>
          <a:lstStyle/>
          <a:p>
            <a:r>
              <a:rPr lang="he-IL" sz="2800" dirty="0">
                <a:cs typeface="+mj-cs"/>
              </a:rPr>
              <a:t>הַאִם הַמִסְפָּר 20 הוּא מִסְפָּר זוּגִי אוֹ אִי־זוּגִי?</a:t>
            </a:r>
          </a:p>
        </p:txBody>
      </p:sp>
      <p:graphicFrame>
        <p:nvGraphicFramePr>
          <p:cNvPr id="3" name="טבלה ריקה">
            <a:extLst>
              <a:ext uri="{FF2B5EF4-FFF2-40B4-BE49-F238E27FC236}">
                <a16:creationId xmlns:a16="http://schemas.microsoft.com/office/drawing/2014/main" id="{771C9788-D57B-487A-4140-E4456AB3E90E}"/>
              </a:ext>
            </a:extLst>
          </p:cNvPr>
          <p:cNvGraphicFramePr>
            <a:graphicFrameLocks noGrp="1"/>
          </p:cNvGraphicFramePr>
          <p:nvPr>
            <p:extLst>
              <p:ext uri="{D42A27DB-BD31-4B8C-83A1-F6EECF244321}">
                <p14:modId xmlns:p14="http://schemas.microsoft.com/office/powerpoint/2010/main" val="2294310553"/>
              </p:ext>
            </p:extLst>
          </p:nvPr>
        </p:nvGraphicFramePr>
        <p:xfrm>
          <a:off x="1332908" y="425383"/>
          <a:ext cx="3600000" cy="3600000"/>
        </p:xfrm>
        <a:graphic>
          <a:graphicData uri="http://schemas.openxmlformats.org/drawingml/2006/table">
            <a:tbl>
              <a:tblPr rtl="1" firstRow="1" bandRow="1">
                <a:tableStyleId>{5C22544A-7EE6-4342-B048-85BDC9FD1C3A}</a:tableStyleId>
              </a:tblPr>
              <a:tblGrid>
                <a:gridCol w="360000">
                  <a:extLst>
                    <a:ext uri="{9D8B030D-6E8A-4147-A177-3AD203B41FA5}">
                      <a16:colId xmlns:a16="http://schemas.microsoft.com/office/drawing/2014/main" val="2306588471"/>
                    </a:ext>
                  </a:extLst>
                </a:gridCol>
                <a:gridCol w="360000">
                  <a:extLst>
                    <a:ext uri="{9D8B030D-6E8A-4147-A177-3AD203B41FA5}">
                      <a16:colId xmlns:a16="http://schemas.microsoft.com/office/drawing/2014/main" val="424248204"/>
                    </a:ext>
                  </a:extLst>
                </a:gridCol>
                <a:gridCol w="360000">
                  <a:extLst>
                    <a:ext uri="{9D8B030D-6E8A-4147-A177-3AD203B41FA5}">
                      <a16:colId xmlns:a16="http://schemas.microsoft.com/office/drawing/2014/main" val="1344776416"/>
                    </a:ext>
                  </a:extLst>
                </a:gridCol>
                <a:gridCol w="360000">
                  <a:extLst>
                    <a:ext uri="{9D8B030D-6E8A-4147-A177-3AD203B41FA5}">
                      <a16:colId xmlns:a16="http://schemas.microsoft.com/office/drawing/2014/main" val="4177573248"/>
                    </a:ext>
                  </a:extLst>
                </a:gridCol>
                <a:gridCol w="360000">
                  <a:extLst>
                    <a:ext uri="{9D8B030D-6E8A-4147-A177-3AD203B41FA5}">
                      <a16:colId xmlns:a16="http://schemas.microsoft.com/office/drawing/2014/main" val="3091408827"/>
                    </a:ext>
                  </a:extLst>
                </a:gridCol>
                <a:gridCol w="360000">
                  <a:extLst>
                    <a:ext uri="{9D8B030D-6E8A-4147-A177-3AD203B41FA5}">
                      <a16:colId xmlns:a16="http://schemas.microsoft.com/office/drawing/2014/main" val="2475730233"/>
                    </a:ext>
                  </a:extLst>
                </a:gridCol>
                <a:gridCol w="360000">
                  <a:extLst>
                    <a:ext uri="{9D8B030D-6E8A-4147-A177-3AD203B41FA5}">
                      <a16:colId xmlns:a16="http://schemas.microsoft.com/office/drawing/2014/main" val="318560628"/>
                    </a:ext>
                  </a:extLst>
                </a:gridCol>
                <a:gridCol w="360000">
                  <a:extLst>
                    <a:ext uri="{9D8B030D-6E8A-4147-A177-3AD203B41FA5}">
                      <a16:colId xmlns:a16="http://schemas.microsoft.com/office/drawing/2014/main" val="4158627248"/>
                    </a:ext>
                  </a:extLst>
                </a:gridCol>
                <a:gridCol w="360000">
                  <a:extLst>
                    <a:ext uri="{9D8B030D-6E8A-4147-A177-3AD203B41FA5}">
                      <a16:colId xmlns:a16="http://schemas.microsoft.com/office/drawing/2014/main" val="3506476347"/>
                    </a:ext>
                  </a:extLst>
                </a:gridCol>
                <a:gridCol w="360000">
                  <a:extLst>
                    <a:ext uri="{9D8B030D-6E8A-4147-A177-3AD203B41FA5}">
                      <a16:colId xmlns:a16="http://schemas.microsoft.com/office/drawing/2014/main" val="3275184907"/>
                    </a:ext>
                  </a:extLst>
                </a:gridCol>
              </a:tblGrid>
              <a:tr h="360000">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82647918"/>
                  </a:ext>
                </a:extLst>
              </a:tr>
              <a:tr h="360000">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9387663"/>
                  </a:ext>
                </a:extLst>
              </a:tr>
              <a:tr h="360000">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59270958"/>
                  </a:ext>
                </a:extLst>
              </a:tr>
              <a:tr h="360000">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37253400"/>
                  </a:ext>
                </a:extLst>
              </a:tr>
              <a:tr h="360000">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459732133"/>
                  </a:ext>
                </a:extLst>
              </a:tr>
              <a:tr h="360000">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08285570"/>
                  </a:ext>
                </a:extLst>
              </a:tr>
              <a:tr h="360000">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02683791"/>
                  </a:ext>
                </a:extLst>
              </a:tr>
              <a:tr h="360000">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6090354"/>
                  </a:ext>
                </a:extLst>
              </a:tr>
              <a:tr h="360000">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29268854"/>
                  </a:ext>
                </a:extLst>
              </a:tr>
              <a:tr h="360000">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13343660"/>
                  </a:ext>
                </a:extLst>
              </a:tr>
            </a:tbl>
          </a:graphicData>
        </a:graphic>
      </p:graphicFrame>
      <p:sp>
        <p:nvSpPr>
          <p:cNvPr id="5" name="בועה ראשונה">
            <a:extLst>
              <a:ext uri="{FF2B5EF4-FFF2-40B4-BE49-F238E27FC236}">
                <a16:creationId xmlns:a16="http://schemas.microsoft.com/office/drawing/2014/main" id="{46CF951F-0B19-9E54-4FF1-3C87B2EFB77D}"/>
              </a:ext>
            </a:extLst>
          </p:cNvPr>
          <p:cNvSpPr/>
          <p:nvPr/>
        </p:nvSpPr>
        <p:spPr>
          <a:xfrm>
            <a:off x="7203758" y="2549343"/>
            <a:ext cx="3983469" cy="2233213"/>
          </a:xfrm>
          <a:prstGeom prst="wedgeEllipseCallout">
            <a:avLst>
              <a:gd name="adj1" fmla="val 64821"/>
              <a:gd name="adj2" fmla="val 62985"/>
            </a:avLst>
          </a:prstGeom>
          <a:solidFill>
            <a:srgbClr val="F48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latin typeface="Calibri" panose="020F0502020204030204" pitchFamily="34" charset="0"/>
                <a:cs typeface="+mj-cs"/>
              </a:rPr>
              <a:t>אֲנִי צוֹבֵעַ 20 מִשְבְְּצוֹת וּבוֹדֵק אִם הִצְלַחְתִי לִיצֹר זוּגוֹת.</a:t>
            </a:r>
            <a:endParaRPr lang="en-US" sz="2800" dirty="0">
              <a:solidFill>
                <a:schemeClr val="tx1"/>
              </a:solidFill>
              <a:latin typeface="Calibri" panose="020F0502020204030204" pitchFamily="34" charset="0"/>
              <a:cs typeface="+mj-cs"/>
            </a:endParaRPr>
          </a:p>
        </p:txBody>
      </p:sp>
      <p:sp>
        <p:nvSpPr>
          <p:cNvPr id="6" name="לחצן חידה 3">
            <a:extLst>
              <a:ext uri="{FF2B5EF4-FFF2-40B4-BE49-F238E27FC236}">
                <a16:creationId xmlns:a16="http://schemas.microsoft.com/office/drawing/2014/main" id="{56FF5D2F-00E3-3B0B-2BE6-67C4C53B9412}"/>
              </a:ext>
            </a:extLst>
          </p:cNvPr>
          <p:cNvSpPr/>
          <p:nvPr/>
        </p:nvSpPr>
        <p:spPr>
          <a:xfrm>
            <a:off x="559558" y="5268095"/>
            <a:ext cx="2983245" cy="1280826"/>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4"/>
          </a:solidFill>
          <a:ln w="57150" cap="rnd">
            <a:no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tx1"/>
                </a:solidFill>
                <a:latin typeface="Calibri" panose="020F0502020204030204" pitchFamily="34" charset="0"/>
                <a:cs typeface="+mj-cs"/>
              </a:rPr>
              <a:t>לַחֲצוּ עָלַי</a:t>
            </a:r>
          </a:p>
          <a:p>
            <a:pPr algn="ctr"/>
            <a:r>
              <a:rPr lang="he-IL" sz="2800" dirty="0">
                <a:solidFill>
                  <a:schemeClr val="tx1"/>
                </a:solidFill>
                <a:latin typeface="Calibri" panose="020F0502020204030204" pitchFamily="34" charset="0"/>
                <a:cs typeface="+mj-cs"/>
              </a:rPr>
              <a:t>לִצְבִיעָה שֶל 20 מִשְבְְּצוֹת.</a:t>
            </a:r>
            <a:endParaRPr lang="en-IL" sz="2800" dirty="0">
              <a:solidFill>
                <a:schemeClr val="tx1"/>
              </a:solidFill>
              <a:cs typeface="+mj-cs"/>
            </a:endParaRPr>
          </a:p>
        </p:txBody>
      </p:sp>
      <p:graphicFrame>
        <p:nvGraphicFramePr>
          <p:cNvPr id="7" name="טבלה צבועה">
            <a:extLst>
              <a:ext uri="{FF2B5EF4-FFF2-40B4-BE49-F238E27FC236}">
                <a16:creationId xmlns:a16="http://schemas.microsoft.com/office/drawing/2014/main" id="{9EA7FE5A-E9B5-280D-938D-DC8AB04D15B8}"/>
              </a:ext>
            </a:extLst>
          </p:cNvPr>
          <p:cNvGraphicFramePr>
            <a:graphicFrameLocks noGrp="1"/>
          </p:cNvGraphicFramePr>
          <p:nvPr>
            <p:extLst>
              <p:ext uri="{D42A27DB-BD31-4B8C-83A1-F6EECF244321}">
                <p14:modId xmlns:p14="http://schemas.microsoft.com/office/powerpoint/2010/main" val="1770209818"/>
              </p:ext>
            </p:extLst>
          </p:nvPr>
        </p:nvGraphicFramePr>
        <p:xfrm>
          <a:off x="1332908" y="425383"/>
          <a:ext cx="3600000" cy="3600000"/>
        </p:xfrm>
        <a:graphic>
          <a:graphicData uri="http://schemas.openxmlformats.org/drawingml/2006/table">
            <a:tbl>
              <a:tblPr rtl="1" firstRow="1" bandRow="1">
                <a:tableStyleId>{5C22544A-7EE6-4342-B048-85BDC9FD1C3A}</a:tableStyleId>
              </a:tblPr>
              <a:tblGrid>
                <a:gridCol w="360000">
                  <a:extLst>
                    <a:ext uri="{9D8B030D-6E8A-4147-A177-3AD203B41FA5}">
                      <a16:colId xmlns:a16="http://schemas.microsoft.com/office/drawing/2014/main" val="2306588471"/>
                    </a:ext>
                  </a:extLst>
                </a:gridCol>
                <a:gridCol w="360000">
                  <a:extLst>
                    <a:ext uri="{9D8B030D-6E8A-4147-A177-3AD203B41FA5}">
                      <a16:colId xmlns:a16="http://schemas.microsoft.com/office/drawing/2014/main" val="424248204"/>
                    </a:ext>
                  </a:extLst>
                </a:gridCol>
                <a:gridCol w="360000">
                  <a:extLst>
                    <a:ext uri="{9D8B030D-6E8A-4147-A177-3AD203B41FA5}">
                      <a16:colId xmlns:a16="http://schemas.microsoft.com/office/drawing/2014/main" val="1344776416"/>
                    </a:ext>
                  </a:extLst>
                </a:gridCol>
                <a:gridCol w="360000">
                  <a:extLst>
                    <a:ext uri="{9D8B030D-6E8A-4147-A177-3AD203B41FA5}">
                      <a16:colId xmlns:a16="http://schemas.microsoft.com/office/drawing/2014/main" val="4177573248"/>
                    </a:ext>
                  </a:extLst>
                </a:gridCol>
                <a:gridCol w="360000">
                  <a:extLst>
                    <a:ext uri="{9D8B030D-6E8A-4147-A177-3AD203B41FA5}">
                      <a16:colId xmlns:a16="http://schemas.microsoft.com/office/drawing/2014/main" val="3091408827"/>
                    </a:ext>
                  </a:extLst>
                </a:gridCol>
                <a:gridCol w="360000">
                  <a:extLst>
                    <a:ext uri="{9D8B030D-6E8A-4147-A177-3AD203B41FA5}">
                      <a16:colId xmlns:a16="http://schemas.microsoft.com/office/drawing/2014/main" val="2475730233"/>
                    </a:ext>
                  </a:extLst>
                </a:gridCol>
                <a:gridCol w="360000">
                  <a:extLst>
                    <a:ext uri="{9D8B030D-6E8A-4147-A177-3AD203B41FA5}">
                      <a16:colId xmlns:a16="http://schemas.microsoft.com/office/drawing/2014/main" val="318560628"/>
                    </a:ext>
                  </a:extLst>
                </a:gridCol>
                <a:gridCol w="360000">
                  <a:extLst>
                    <a:ext uri="{9D8B030D-6E8A-4147-A177-3AD203B41FA5}">
                      <a16:colId xmlns:a16="http://schemas.microsoft.com/office/drawing/2014/main" val="4158627248"/>
                    </a:ext>
                  </a:extLst>
                </a:gridCol>
                <a:gridCol w="360000">
                  <a:extLst>
                    <a:ext uri="{9D8B030D-6E8A-4147-A177-3AD203B41FA5}">
                      <a16:colId xmlns:a16="http://schemas.microsoft.com/office/drawing/2014/main" val="3506476347"/>
                    </a:ext>
                  </a:extLst>
                </a:gridCol>
                <a:gridCol w="360000">
                  <a:extLst>
                    <a:ext uri="{9D8B030D-6E8A-4147-A177-3AD203B41FA5}">
                      <a16:colId xmlns:a16="http://schemas.microsoft.com/office/drawing/2014/main" val="3275184907"/>
                    </a:ext>
                  </a:extLst>
                </a:gridCol>
              </a:tblGrid>
              <a:tr h="360000">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3282647918"/>
                  </a:ext>
                </a:extLst>
              </a:tr>
              <a:tr h="360000">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169387663"/>
                  </a:ext>
                </a:extLst>
              </a:tr>
              <a:tr h="360000">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1859270958"/>
                  </a:ext>
                </a:extLst>
              </a:tr>
              <a:tr h="360000">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1537253400"/>
                  </a:ext>
                </a:extLst>
              </a:tr>
              <a:tr h="360000">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1459732133"/>
                  </a:ext>
                </a:extLst>
              </a:tr>
              <a:tr h="360000">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08285570"/>
                  </a:ext>
                </a:extLst>
              </a:tr>
              <a:tr h="360000">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02683791"/>
                  </a:ext>
                </a:extLst>
              </a:tr>
              <a:tr h="360000">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6090354"/>
                  </a:ext>
                </a:extLst>
              </a:tr>
              <a:tr h="360000">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29268854"/>
                  </a:ext>
                </a:extLst>
              </a:tr>
              <a:tr h="360000">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13343660"/>
                  </a:ext>
                </a:extLst>
              </a:tr>
            </a:tbl>
          </a:graphicData>
        </a:graphic>
      </p:graphicFrame>
      <p:sp>
        <p:nvSpPr>
          <p:cNvPr id="9" name="תשובה לחידה 3">
            <a:extLst>
              <a:ext uri="{FF2B5EF4-FFF2-40B4-BE49-F238E27FC236}">
                <a16:creationId xmlns:a16="http://schemas.microsoft.com/office/drawing/2014/main" id="{6E43677A-4E66-82AF-54C8-4F6017718AA8}"/>
              </a:ext>
            </a:extLst>
          </p:cNvPr>
          <p:cNvSpPr/>
          <p:nvPr/>
        </p:nvSpPr>
        <p:spPr>
          <a:xfrm>
            <a:off x="5760498" y="2205831"/>
            <a:ext cx="3097312" cy="1135039"/>
          </a:xfrm>
          <a:custGeom>
            <a:avLst/>
            <a:gdLst>
              <a:gd name="connsiteX0" fmla="*/ 0 w 3097312"/>
              <a:gd name="connsiteY0" fmla="*/ 0 h 1135039"/>
              <a:gd name="connsiteX1" fmla="*/ 485246 w 3097312"/>
              <a:gd name="connsiteY1" fmla="*/ 0 h 1135039"/>
              <a:gd name="connsiteX2" fmla="*/ 908545 w 3097312"/>
              <a:gd name="connsiteY2" fmla="*/ 0 h 1135039"/>
              <a:gd name="connsiteX3" fmla="*/ 1362817 w 3097312"/>
              <a:gd name="connsiteY3" fmla="*/ 0 h 1135039"/>
              <a:gd name="connsiteX4" fmla="*/ 1910009 w 3097312"/>
              <a:gd name="connsiteY4" fmla="*/ 0 h 1135039"/>
              <a:gd name="connsiteX5" fmla="*/ 2395255 w 3097312"/>
              <a:gd name="connsiteY5" fmla="*/ 0 h 1135039"/>
              <a:gd name="connsiteX6" fmla="*/ 3097312 w 3097312"/>
              <a:gd name="connsiteY6" fmla="*/ 0 h 1135039"/>
              <a:gd name="connsiteX7" fmla="*/ 3097312 w 3097312"/>
              <a:gd name="connsiteY7" fmla="*/ 578870 h 1135039"/>
              <a:gd name="connsiteX8" fmla="*/ 3097312 w 3097312"/>
              <a:gd name="connsiteY8" fmla="*/ 1135039 h 1135039"/>
              <a:gd name="connsiteX9" fmla="*/ 2581093 w 3097312"/>
              <a:gd name="connsiteY9" fmla="*/ 1135039 h 1135039"/>
              <a:gd name="connsiteX10" fmla="*/ 2126821 w 3097312"/>
              <a:gd name="connsiteY10" fmla="*/ 1135039 h 1135039"/>
              <a:gd name="connsiteX11" fmla="*/ 1548656 w 3097312"/>
              <a:gd name="connsiteY11" fmla="*/ 1135039 h 1135039"/>
              <a:gd name="connsiteX12" fmla="*/ 1063410 w 3097312"/>
              <a:gd name="connsiteY12" fmla="*/ 1135039 h 1135039"/>
              <a:gd name="connsiteX13" fmla="*/ 640111 w 3097312"/>
              <a:gd name="connsiteY13" fmla="*/ 1135039 h 1135039"/>
              <a:gd name="connsiteX14" fmla="*/ 0 w 3097312"/>
              <a:gd name="connsiteY14" fmla="*/ 1135039 h 1135039"/>
              <a:gd name="connsiteX15" fmla="*/ 0 w 3097312"/>
              <a:gd name="connsiteY15" fmla="*/ 590220 h 1135039"/>
              <a:gd name="connsiteX16" fmla="*/ 0 w 3097312"/>
              <a:gd name="connsiteY16" fmla="*/ 0 h 113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097312" h="1135039" fill="none" extrusionOk="0">
                <a:moveTo>
                  <a:pt x="0" y="0"/>
                </a:moveTo>
                <a:cubicBezTo>
                  <a:pt x="154671" y="-36597"/>
                  <a:pt x="292768" y="12913"/>
                  <a:pt x="485246" y="0"/>
                </a:cubicBezTo>
                <a:cubicBezTo>
                  <a:pt x="677724" y="-12913"/>
                  <a:pt x="814266" y="7053"/>
                  <a:pt x="908545" y="0"/>
                </a:cubicBezTo>
                <a:cubicBezTo>
                  <a:pt x="1002824" y="-7053"/>
                  <a:pt x="1137311" y="34654"/>
                  <a:pt x="1362817" y="0"/>
                </a:cubicBezTo>
                <a:cubicBezTo>
                  <a:pt x="1588323" y="-34654"/>
                  <a:pt x="1664067" y="18648"/>
                  <a:pt x="1910009" y="0"/>
                </a:cubicBezTo>
                <a:cubicBezTo>
                  <a:pt x="2155951" y="-18648"/>
                  <a:pt x="2279443" y="34310"/>
                  <a:pt x="2395255" y="0"/>
                </a:cubicBezTo>
                <a:cubicBezTo>
                  <a:pt x="2511067" y="-34310"/>
                  <a:pt x="2791522" y="21053"/>
                  <a:pt x="3097312" y="0"/>
                </a:cubicBezTo>
                <a:cubicBezTo>
                  <a:pt x="3098508" y="164270"/>
                  <a:pt x="3072155" y="339928"/>
                  <a:pt x="3097312" y="578870"/>
                </a:cubicBezTo>
                <a:cubicBezTo>
                  <a:pt x="3122469" y="817812"/>
                  <a:pt x="3076234" y="876041"/>
                  <a:pt x="3097312" y="1135039"/>
                </a:cubicBezTo>
                <a:cubicBezTo>
                  <a:pt x="2983874" y="1150549"/>
                  <a:pt x="2775125" y="1088549"/>
                  <a:pt x="2581093" y="1135039"/>
                </a:cubicBezTo>
                <a:cubicBezTo>
                  <a:pt x="2387061" y="1181529"/>
                  <a:pt x="2313400" y="1110232"/>
                  <a:pt x="2126821" y="1135039"/>
                </a:cubicBezTo>
                <a:cubicBezTo>
                  <a:pt x="1940242" y="1159846"/>
                  <a:pt x="1759066" y="1131850"/>
                  <a:pt x="1548656" y="1135039"/>
                </a:cubicBezTo>
                <a:cubicBezTo>
                  <a:pt x="1338247" y="1138228"/>
                  <a:pt x="1174744" y="1093894"/>
                  <a:pt x="1063410" y="1135039"/>
                </a:cubicBezTo>
                <a:cubicBezTo>
                  <a:pt x="952076" y="1176184"/>
                  <a:pt x="785378" y="1131925"/>
                  <a:pt x="640111" y="1135039"/>
                </a:cubicBezTo>
                <a:cubicBezTo>
                  <a:pt x="494844" y="1138153"/>
                  <a:pt x="277965" y="1117230"/>
                  <a:pt x="0" y="1135039"/>
                </a:cubicBezTo>
                <a:cubicBezTo>
                  <a:pt x="-53854" y="883042"/>
                  <a:pt x="49902" y="711902"/>
                  <a:pt x="0" y="590220"/>
                </a:cubicBezTo>
                <a:cubicBezTo>
                  <a:pt x="-49902" y="468538"/>
                  <a:pt x="23169" y="243784"/>
                  <a:pt x="0" y="0"/>
                </a:cubicBezTo>
                <a:close/>
              </a:path>
              <a:path w="3097312" h="1135039" stroke="0" extrusionOk="0">
                <a:moveTo>
                  <a:pt x="0" y="0"/>
                </a:moveTo>
                <a:cubicBezTo>
                  <a:pt x="124083" y="-44162"/>
                  <a:pt x="379158" y="19721"/>
                  <a:pt x="485246" y="0"/>
                </a:cubicBezTo>
                <a:cubicBezTo>
                  <a:pt x="591334" y="-19721"/>
                  <a:pt x="759845" y="32754"/>
                  <a:pt x="908545" y="0"/>
                </a:cubicBezTo>
                <a:cubicBezTo>
                  <a:pt x="1057245" y="-32754"/>
                  <a:pt x="1212365" y="68047"/>
                  <a:pt x="1486710" y="0"/>
                </a:cubicBezTo>
                <a:cubicBezTo>
                  <a:pt x="1761055" y="-68047"/>
                  <a:pt x="1756615" y="33833"/>
                  <a:pt x="1971955" y="0"/>
                </a:cubicBezTo>
                <a:cubicBezTo>
                  <a:pt x="2187296" y="-33833"/>
                  <a:pt x="2239301" y="16849"/>
                  <a:pt x="2457201" y="0"/>
                </a:cubicBezTo>
                <a:cubicBezTo>
                  <a:pt x="2675101" y="-16849"/>
                  <a:pt x="2946013" y="45939"/>
                  <a:pt x="3097312" y="0"/>
                </a:cubicBezTo>
                <a:cubicBezTo>
                  <a:pt x="3132290" y="159061"/>
                  <a:pt x="3066316" y="286326"/>
                  <a:pt x="3097312" y="544819"/>
                </a:cubicBezTo>
                <a:cubicBezTo>
                  <a:pt x="3128308" y="803312"/>
                  <a:pt x="3081321" y="864720"/>
                  <a:pt x="3097312" y="1135039"/>
                </a:cubicBezTo>
                <a:cubicBezTo>
                  <a:pt x="2920770" y="1175977"/>
                  <a:pt x="2810379" y="1087466"/>
                  <a:pt x="2643040" y="1135039"/>
                </a:cubicBezTo>
                <a:cubicBezTo>
                  <a:pt x="2475701" y="1182612"/>
                  <a:pt x="2300037" y="1129050"/>
                  <a:pt x="2126821" y="1135039"/>
                </a:cubicBezTo>
                <a:cubicBezTo>
                  <a:pt x="1953605" y="1141028"/>
                  <a:pt x="1747679" y="1114722"/>
                  <a:pt x="1610602" y="1135039"/>
                </a:cubicBezTo>
                <a:cubicBezTo>
                  <a:pt x="1473525" y="1155356"/>
                  <a:pt x="1287255" y="1079970"/>
                  <a:pt x="1125357" y="1135039"/>
                </a:cubicBezTo>
                <a:cubicBezTo>
                  <a:pt x="963460" y="1190108"/>
                  <a:pt x="663926" y="1065943"/>
                  <a:pt x="547192" y="1135039"/>
                </a:cubicBezTo>
                <a:cubicBezTo>
                  <a:pt x="430458" y="1204135"/>
                  <a:pt x="190383" y="1089898"/>
                  <a:pt x="0" y="1135039"/>
                </a:cubicBezTo>
                <a:cubicBezTo>
                  <a:pt x="-29989" y="935261"/>
                  <a:pt x="13032" y="859042"/>
                  <a:pt x="0" y="590220"/>
                </a:cubicBezTo>
                <a:cubicBezTo>
                  <a:pt x="-13032" y="321398"/>
                  <a:pt x="65601" y="259843"/>
                  <a:pt x="0" y="0"/>
                </a:cubicBezTo>
                <a:close/>
              </a:path>
            </a:pathLst>
          </a:custGeom>
          <a:solidFill>
            <a:schemeClr val="accent6">
              <a:lumMod val="20000"/>
              <a:lumOff val="80000"/>
            </a:schemeClr>
          </a:solidFill>
          <a:ln w="38100">
            <a:solidFill>
              <a:schemeClr val="accent6">
                <a:lumMod val="75000"/>
              </a:schemeClr>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cs typeface="+mj-cs"/>
              </a:rPr>
              <a:t>20 הוּא מִסְפָּר זוּגִי.</a:t>
            </a:r>
          </a:p>
        </p:txBody>
      </p:sp>
      <p:pic>
        <p:nvPicPr>
          <p:cNvPr id="4" name="Picture 2" descr="happy cute kid boy and girl dialog">
            <a:extLst>
              <a:ext uri="{FF2B5EF4-FFF2-40B4-BE49-F238E27FC236}">
                <a16:creationId xmlns:a16="http://schemas.microsoft.com/office/drawing/2014/main" id="{D3B2769F-DDEE-A6BE-B5DE-0A5D2B8D6FCA}"/>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30000" b="83214" l="68790" r="96497">
                        <a14:foregroundMark x1="81529" y1="30714" x2="77070" y2="32143"/>
                        <a14:foregroundMark x1="86624" y1="82857" x2="84395" y2="82857"/>
                        <a14:foregroundMark x1="76115" y1="82500" x2="71975" y2="83214"/>
                        <a14:foregroundMark x1="76752" y1="81071" x2="75478" y2="81071"/>
                        <a14:foregroundMark x1="82803" y1="80714" x2="84395" y2="80714"/>
                      </a14:backgroundRemoval>
                    </a14:imgEffect>
                  </a14:imgLayer>
                </a14:imgProps>
              </a:ext>
              <a:ext uri="{28A0092B-C50C-407E-A947-70E740481C1C}">
                <a14:useLocalDpi xmlns:a14="http://schemas.microsoft.com/office/drawing/2010/main" val="0"/>
              </a:ext>
            </a:extLst>
          </a:blip>
          <a:srcRect l="65667" t="27747" b="11237"/>
          <a:stretch/>
        </p:blipFill>
        <p:spPr bwMode="auto">
          <a:xfrm>
            <a:off x="10734562" y="4293521"/>
            <a:ext cx="1618204" cy="2564479"/>
          </a:xfrm>
          <a:prstGeom prst="rect">
            <a:avLst/>
          </a:prstGeom>
          <a:noFill/>
          <a:extLst>
            <a:ext uri="{909E8E84-426E-40DD-AFC4-6F175D3DCCD1}">
              <a14:hiddenFill xmlns:a14="http://schemas.microsoft.com/office/drawing/2010/main">
                <a:solidFill>
                  <a:srgbClr val="FFFFFF"/>
                </a:solidFill>
              </a14:hiddenFill>
            </a:ext>
          </a:extLst>
        </p:spPr>
      </p:pic>
      <p:sp>
        <p:nvSpPr>
          <p:cNvPr id="10" name="לחצן חידה 3">
            <a:extLst>
              <a:ext uri="{FF2B5EF4-FFF2-40B4-BE49-F238E27FC236}">
                <a16:creationId xmlns:a16="http://schemas.microsoft.com/office/drawing/2014/main" id="{DCDC305B-887A-9902-B51F-0E57299659B0}"/>
              </a:ext>
            </a:extLst>
          </p:cNvPr>
          <p:cNvSpPr/>
          <p:nvPr/>
        </p:nvSpPr>
        <p:spPr>
          <a:xfrm>
            <a:off x="559557" y="5268095"/>
            <a:ext cx="2983245" cy="1280826"/>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4"/>
          </a:solidFill>
          <a:ln w="57150" cap="rnd">
            <a:no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tx1"/>
                </a:solidFill>
                <a:latin typeface="Calibri" panose="020F0502020204030204" pitchFamily="34" charset="0"/>
                <a:cs typeface="+mj-cs"/>
              </a:rPr>
              <a:t>לַחֲצוּ עָלַי</a:t>
            </a:r>
          </a:p>
          <a:p>
            <a:pPr algn="ctr"/>
            <a:r>
              <a:rPr lang="he-IL" sz="2800" dirty="0">
                <a:solidFill>
                  <a:schemeClr val="tx1"/>
                </a:solidFill>
                <a:latin typeface="Calibri" panose="020F0502020204030204" pitchFamily="34" charset="0"/>
                <a:cs typeface="+mj-cs"/>
              </a:rPr>
              <a:t>לְהַצָגַת הַתְשוּבָה.</a:t>
            </a:r>
            <a:endParaRPr lang="en-IL" sz="2800" dirty="0">
              <a:solidFill>
                <a:schemeClr val="tx1"/>
              </a:solidFill>
              <a:cs typeface="+mj-cs"/>
            </a:endParaRPr>
          </a:p>
        </p:txBody>
      </p:sp>
      <p:sp>
        <p:nvSpPr>
          <p:cNvPr id="11" name="הנחיות">
            <a:extLst>
              <a:ext uri="{FF2B5EF4-FFF2-40B4-BE49-F238E27FC236}">
                <a16:creationId xmlns:a16="http://schemas.microsoft.com/office/drawing/2014/main" id="{731EFBFE-EA74-36DD-7309-552001AF0190}"/>
              </a:ext>
            </a:extLst>
          </p:cNvPr>
          <p:cNvSpPr txBox="1"/>
          <p:nvPr/>
        </p:nvSpPr>
        <p:spPr>
          <a:xfrm>
            <a:off x="5809787" y="3502163"/>
            <a:ext cx="2787943" cy="523220"/>
          </a:xfrm>
          <a:prstGeom prst="rect">
            <a:avLst/>
          </a:prstGeom>
          <a:noFill/>
        </p:spPr>
        <p:txBody>
          <a:bodyPr wrap="none" rtlCol="1">
            <a:spAutoFit/>
          </a:bodyPr>
          <a:lstStyle/>
          <a:p>
            <a:r>
              <a:rPr lang="he-IL" sz="2800" dirty="0">
                <a:cs typeface="+mj-cs"/>
              </a:rPr>
              <a:t>כַּמָה זוּגוֹת יֵש בְּ־20?</a:t>
            </a:r>
          </a:p>
        </p:txBody>
      </p:sp>
      <p:sp>
        <p:nvSpPr>
          <p:cNvPr id="12" name="הנחיות">
            <a:extLst>
              <a:ext uri="{FF2B5EF4-FFF2-40B4-BE49-F238E27FC236}">
                <a16:creationId xmlns:a16="http://schemas.microsoft.com/office/drawing/2014/main" id="{A42AFBA0-C291-9E47-5308-1F2DACF409BA}"/>
              </a:ext>
            </a:extLst>
          </p:cNvPr>
          <p:cNvSpPr txBox="1"/>
          <p:nvPr/>
        </p:nvSpPr>
        <p:spPr>
          <a:xfrm>
            <a:off x="6039017" y="3522918"/>
            <a:ext cx="2512226" cy="523220"/>
          </a:xfrm>
          <a:prstGeom prst="rect">
            <a:avLst/>
          </a:prstGeom>
          <a:noFill/>
        </p:spPr>
        <p:txBody>
          <a:bodyPr wrap="none" rtlCol="1">
            <a:spAutoFit/>
          </a:bodyPr>
          <a:lstStyle/>
          <a:p>
            <a:r>
              <a:rPr lang="he-IL" sz="2800" dirty="0">
                <a:latin typeface="Calibri" panose="020F0502020204030204" pitchFamily="34" charset="0"/>
                <a:cs typeface="+mj-cs"/>
              </a:rPr>
              <a:t>בְּ־20 יֵש 10 זוּגוֹת.</a:t>
            </a:r>
          </a:p>
        </p:txBody>
      </p:sp>
    </p:spTree>
    <p:extLst>
      <p:ext uri="{BB962C8B-B14F-4D97-AF65-F5344CB8AC3E}">
        <p14:creationId xmlns:p14="http://schemas.microsoft.com/office/powerpoint/2010/main" val="291498763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xit"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hidden"/>
                                      </p:to>
                                    </p:set>
                                  </p:childTnLst>
                                </p:cTn>
                              </p:par>
                            </p:childTnLst>
                          </p:cTn>
                        </p:par>
                        <p:par>
                          <p:cTn id="11" fill="hold">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1"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nextCondLst>
                <p:cond evt="onClick" delay="0">
                  <p:tgtEl>
                    <p:spTgt spid="6"/>
                  </p:tgtEl>
                </p:cond>
              </p:nextCondLst>
            </p:seq>
            <p:seq concurrent="1" nextAc="seek">
              <p:cTn id="19" restart="whenNotActive" fill="hold" evtFilter="cancelBubble" nodeType="interactiveSeq">
                <p:stCondLst>
                  <p:cond evt="onClick" delay="0">
                    <p:tgtEl>
                      <p:spTgt spid="10"/>
                    </p:tgtEl>
                  </p:cond>
                </p:stCondLst>
                <p:endSync evt="end" delay="0">
                  <p:rtn val="all"/>
                </p:endSync>
                <p:childTnLst>
                  <p:par>
                    <p:cTn id="20" fill="hold">
                      <p:stCondLst>
                        <p:cond delay="0"/>
                      </p:stCondLst>
                      <p:childTnLst>
                        <p:par>
                          <p:cTn id="21" fill="hold">
                            <p:stCondLst>
                              <p:cond delay="0"/>
                            </p:stCondLst>
                            <p:childTnLst>
                              <p:par>
                                <p:cTn id="22" presetID="1" presetClass="exit" presetSubtype="0" fill="hold" grpId="1" nodeType="withEffect">
                                  <p:stCondLst>
                                    <p:cond delay="0"/>
                                  </p:stCondLst>
                                  <p:childTnLst>
                                    <p:set>
                                      <p:cBhvr>
                                        <p:cTn id="23" dur="1" fill="hold">
                                          <p:stCondLst>
                                            <p:cond delay="0"/>
                                          </p:stCondLst>
                                        </p:cTn>
                                        <p:tgtEl>
                                          <p:spTgt spid="11"/>
                                        </p:tgtEl>
                                        <p:attrNameLst>
                                          <p:attrName>style.visibility</p:attrName>
                                        </p:attrNameLst>
                                      </p:cBhvr>
                                      <p:to>
                                        <p:strVal val="hidden"/>
                                      </p:to>
                                    </p:set>
                                  </p:childTnLst>
                                </p:cTn>
                              </p:par>
                              <p:par>
                                <p:cTn id="24" presetID="1" presetClass="exit" presetSubtype="0" fill="hold" grpId="0" nodeType="withEffect">
                                  <p:stCondLst>
                                    <p:cond delay="0"/>
                                  </p:stCondLst>
                                  <p:childTnLst>
                                    <p:set>
                                      <p:cBhvr>
                                        <p:cTn id="25" dur="1" fill="hold">
                                          <p:stCondLst>
                                            <p:cond delay="0"/>
                                          </p:stCondLst>
                                        </p:cTn>
                                        <p:tgtEl>
                                          <p:spTgt spid="10"/>
                                        </p:tgtEl>
                                        <p:attrNameLst>
                                          <p:attrName>style.visibility</p:attrName>
                                        </p:attrNameLst>
                                      </p:cBhvr>
                                      <p:to>
                                        <p:strVal val="hidden"/>
                                      </p:to>
                                    </p:set>
                                  </p:childTnLst>
                                </p:cTn>
                              </p:par>
                            </p:childTnLst>
                          </p:cTn>
                        </p:par>
                        <p:par>
                          <p:cTn id="26" fill="hold">
                            <p:stCondLst>
                              <p:cond delay="0"/>
                            </p:stCondLst>
                            <p:childTnLst>
                              <p:par>
                                <p:cTn id="27" presetID="1" presetClass="entr" presetSubtype="0" fill="hold" grpId="0" nodeType="after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childTnLst>
                          </p:cTn>
                        </p:par>
                      </p:childTnLst>
                    </p:cTn>
                  </p:par>
                </p:childTnLst>
              </p:cTn>
              <p:nextCondLst>
                <p:cond evt="onClick" delay="0">
                  <p:tgtEl>
                    <p:spTgt spid="10"/>
                  </p:tgtEl>
                </p:cond>
              </p:nextCondLst>
            </p:seq>
          </p:childTnLst>
        </p:cTn>
      </p:par>
    </p:tnLst>
    <p:bldLst>
      <p:bldP spid="5" grpId="0" animBg="1"/>
      <p:bldP spid="6" grpId="0" animBg="1"/>
      <p:bldP spid="9" grpId="0" animBg="1"/>
      <p:bldP spid="10" grpId="0" animBg="1"/>
      <p:bldP spid="10" grpId="1" animBg="1"/>
      <p:bldP spid="11" grpId="0"/>
      <p:bldP spid="11" grpId="1"/>
      <p:bldP spid="12"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הנחיות">
            <a:extLst>
              <a:ext uri="{FF2B5EF4-FFF2-40B4-BE49-F238E27FC236}">
                <a16:creationId xmlns:a16="http://schemas.microsoft.com/office/drawing/2014/main" id="{B10CBDA7-58BB-0CEF-E238-3B448F90E427}"/>
              </a:ext>
            </a:extLst>
          </p:cNvPr>
          <p:cNvSpPr txBox="1"/>
          <p:nvPr/>
        </p:nvSpPr>
        <p:spPr>
          <a:xfrm>
            <a:off x="6391748" y="163773"/>
            <a:ext cx="5636479" cy="523220"/>
          </a:xfrm>
          <a:prstGeom prst="rect">
            <a:avLst/>
          </a:prstGeom>
          <a:noFill/>
        </p:spPr>
        <p:txBody>
          <a:bodyPr wrap="none" rtlCol="1">
            <a:spAutoFit/>
          </a:bodyPr>
          <a:lstStyle/>
          <a:p>
            <a:r>
              <a:rPr lang="he-IL" sz="2800" dirty="0">
                <a:cs typeface="+mj-cs"/>
              </a:rPr>
              <a:t>הַאִם הַמִסְפָּר 29 הוּא מִסְפָּר זוּגִי אוֹ אִי־זוּגִי?</a:t>
            </a:r>
          </a:p>
        </p:txBody>
      </p:sp>
      <p:graphicFrame>
        <p:nvGraphicFramePr>
          <p:cNvPr id="3" name="טבלה ריקה">
            <a:extLst>
              <a:ext uri="{FF2B5EF4-FFF2-40B4-BE49-F238E27FC236}">
                <a16:creationId xmlns:a16="http://schemas.microsoft.com/office/drawing/2014/main" id="{771C9788-D57B-487A-4140-E4456AB3E90E}"/>
              </a:ext>
            </a:extLst>
          </p:cNvPr>
          <p:cNvGraphicFramePr>
            <a:graphicFrameLocks noGrp="1"/>
          </p:cNvGraphicFramePr>
          <p:nvPr>
            <p:extLst>
              <p:ext uri="{D42A27DB-BD31-4B8C-83A1-F6EECF244321}">
                <p14:modId xmlns:p14="http://schemas.microsoft.com/office/powerpoint/2010/main" val="3118460646"/>
              </p:ext>
            </p:extLst>
          </p:nvPr>
        </p:nvGraphicFramePr>
        <p:xfrm>
          <a:off x="1332908" y="425383"/>
          <a:ext cx="3600000" cy="3600000"/>
        </p:xfrm>
        <a:graphic>
          <a:graphicData uri="http://schemas.openxmlformats.org/drawingml/2006/table">
            <a:tbl>
              <a:tblPr rtl="1" firstRow="1" bandRow="1">
                <a:tableStyleId>{5C22544A-7EE6-4342-B048-85BDC9FD1C3A}</a:tableStyleId>
              </a:tblPr>
              <a:tblGrid>
                <a:gridCol w="360000">
                  <a:extLst>
                    <a:ext uri="{9D8B030D-6E8A-4147-A177-3AD203B41FA5}">
                      <a16:colId xmlns:a16="http://schemas.microsoft.com/office/drawing/2014/main" val="2306588471"/>
                    </a:ext>
                  </a:extLst>
                </a:gridCol>
                <a:gridCol w="360000">
                  <a:extLst>
                    <a:ext uri="{9D8B030D-6E8A-4147-A177-3AD203B41FA5}">
                      <a16:colId xmlns:a16="http://schemas.microsoft.com/office/drawing/2014/main" val="424248204"/>
                    </a:ext>
                  </a:extLst>
                </a:gridCol>
                <a:gridCol w="360000">
                  <a:extLst>
                    <a:ext uri="{9D8B030D-6E8A-4147-A177-3AD203B41FA5}">
                      <a16:colId xmlns:a16="http://schemas.microsoft.com/office/drawing/2014/main" val="1344776416"/>
                    </a:ext>
                  </a:extLst>
                </a:gridCol>
                <a:gridCol w="360000">
                  <a:extLst>
                    <a:ext uri="{9D8B030D-6E8A-4147-A177-3AD203B41FA5}">
                      <a16:colId xmlns:a16="http://schemas.microsoft.com/office/drawing/2014/main" val="4177573248"/>
                    </a:ext>
                  </a:extLst>
                </a:gridCol>
                <a:gridCol w="360000">
                  <a:extLst>
                    <a:ext uri="{9D8B030D-6E8A-4147-A177-3AD203B41FA5}">
                      <a16:colId xmlns:a16="http://schemas.microsoft.com/office/drawing/2014/main" val="3091408827"/>
                    </a:ext>
                  </a:extLst>
                </a:gridCol>
                <a:gridCol w="360000">
                  <a:extLst>
                    <a:ext uri="{9D8B030D-6E8A-4147-A177-3AD203B41FA5}">
                      <a16:colId xmlns:a16="http://schemas.microsoft.com/office/drawing/2014/main" val="2475730233"/>
                    </a:ext>
                  </a:extLst>
                </a:gridCol>
                <a:gridCol w="360000">
                  <a:extLst>
                    <a:ext uri="{9D8B030D-6E8A-4147-A177-3AD203B41FA5}">
                      <a16:colId xmlns:a16="http://schemas.microsoft.com/office/drawing/2014/main" val="318560628"/>
                    </a:ext>
                  </a:extLst>
                </a:gridCol>
                <a:gridCol w="360000">
                  <a:extLst>
                    <a:ext uri="{9D8B030D-6E8A-4147-A177-3AD203B41FA5}">
                      <a16:colId xmlns:a16="http://schemas.microsoft.com/office/drawing/2014/main" val="4158627248"/>
                    </a:ext>
                  </a:extLst>
                </a:gridCol>
                <a:gridCol w="360000">
                  <a:extLst>
                    <a:ext uri="{9D8B030D-6E8A-4147-A177-3AD203B41FA5}">
                      <a16:colId xmlns:a16="http://schemas.microsoft.com/office/drawing/2014/main" val="3506476347"/>
                    </a:ext>
                  </a:extLst>
                </a:gridCol>
                <a:gridCol w="360000">
                  <a:extLst>
                    <a:ext uri="{9D8B030D-6E8A-4147-A177-3AD203B41FA5}">
                      <a16:colId xmlns:a16="http://schemas.microsoft.com/office/drawing/2014/main" val="3275184907"/>
                    </a:ext>
                  </a:extLst>
                </a:gridCol>
              </a:tblGrid>
              <a:tr h="360000">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82647918"/>
                  </a:ext>
                </a:extLst>
              </a:tr>
              <a:tr h="360000">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9387663"/>
                  </a:ext>
                </a:extLst>
              </a:tr>
              <a:tr h="360000">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59270958"/>
                  </a:ext>
                </a:extLst>
              </a:tr>
              <a:tr h="360000">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37253400"/>
                  </a:ext>
                </a:extLst>
              </a:tr>
              <a:tr h="360000">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459732133"/>
                  </a:ext>
                </a:extLst>
              </a:tr>
              <a:tr h="360000">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08285570"/>
                  </a:ext>
                </a:extLst>
              </a:tr>
              <a:tr h="360000">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02683791"/>
                  </a:ext>
                </a:extLst>
              </a:tr>
              <a:tr h="360000">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6090354"/>
                  </a:ext>
                </a:extLst>
              </a:tr>
              <a:tr h="360000">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29268854"/>
                  </a:ext>
                </a:extLst>
              </a:tr>
              <a:tr h="360000">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13343660"/>
                  </a:ext>
                </a:extLst>
              </a:tr>
            </a:tbl>
          </a:graphicData>
        </a:graphic>
      </p:graphicFrame>
      <p:sp>
        <p:nvSpPr>
          <p:cNvPr id="5" name="בועה ראשונה">
            <a:extLst>
              <a:ext uri="{FF2B5EF4-FFF2-40B4-BE49-F238E27FC236}">
                <a16:creationId xmlns:a16="http://schemas.microsoft.com/office/drawing/2014/main" id="{46CF951F-0B19-9E54-4FF1-3C87B2EFB77D}"/>
              </a:ext>
            </a:extLst>
          </p:cNvPr>
          <p:cNvSpPr/>
          <p:nvPr/>
        </p:nvSpPr>
        <p:spPr>
          <a:xfrm>
            <a:off x="7367343" y="2262436"/>
            <a:ext cx="3983469" cy="2233213"/>
          </a:xfrm>
          <a:prstGeom prst="wedgeEllipseCallout">
            <a:avLst>
              <a:gd name="adj1" fmla="val 53870"/>
              <a:gd name="adj2" fmla="val 80828"/>
            </a:avLst>
          </a:prstGeom>
          <a:solidFill>
            <a:srgbClr val="F48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latin typeface="Calibri" panose="020F0502020204030204" pitchFamily="34" charset="0"/>
                <a:cs typeface="+mj-cs"/>
              </a:rPr>
              <a:t>אֲנִי צוֹבֵעַ 29 מִשבְְּצוֹת וּבוֹדֵק אִם הִצְלַחְתִי לִיצֹר זוּגוֹת.</a:t>
            </a:r>
            <a:endParaRPr lang="en-US" sz="2800" dirty="0">
              <a:solidFill>
                <a:schemeClr val="tx1"/>
              </a:solidFill>
              <a:latin typeface="Calibri" panose="020F0502020204030204" pitchFamily="34" charset="0"/>
              <a:cs typeface="+mj-cs"/>
            </a:endParaRPr>
          </a:p>
        </p:txBody>
      </p:sp>
      <p:sp>
        <p:nvSpPr>
          <p:cNvPr id="6" name="לחצן חידה 3">
            <a:extLst>
              <a:ext uri="{FF2B5EF4-FFF2-40B4-BE49-F238E27FC236}">
                <a16:creationId xmlns:a16="http://schemas.microsoft.com/office/drawing/2014/main" id="{56FF5D2F-00E3-3B0B-2BE6-67C4C53B9412}"/>
              </a:ext>
            </a:extLst>
          </p:cNvPr>
          <p:cNvSpPr/>
          <p:nvPr/>
        </p:nvSpPr>
        <p:spPr>
          <a:xfrm>
            <a:off x="559558" y="5268095"/>
            <a:ext cx="2983245" cy="1280826"/>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4"/>
          </a:solidFill>
          <a:ln w="57150" cap="rnd">
            <a:no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tx1"/>
                </a:solidFill>
                <a:latin typeface="Calibri" panose="020F0502020204030204" pitchFamily="34" charset="0"/>
                <a:cs typeface="+mj-cs"/>
              </a:rPr>
              <a:t>לַחֲצוּ עָלַי</a:t>
            </a:r>
          </a:p>
          <a:p>
            <a:pPr algn="ctr"/>
            <a:r>
              <a:rPr lang="he-IL" sz="2800" dirty="0">
                <a:solidFill>
                  <a:schemeClr val="tx1"/>
                </a:solidFill>
                <a:latin typeface="Calibri" panose="020F0502020204030204" pitchFamily="34" charset="0"/>
                <a:cs typeface="+mj-cs"/>
              </a:rPr>
              <a:t>לִצְבִיעָה שֶל 29 מִשְבְּצוֹת.</a:t>
            </a:r>
            <a:endParaRPr lang="en-IL" sz="2800" dirty="0">
              <a:solidFill>
                <a:schemeClr val="tx1"/>
              </a:solidFill>
              <a:cs typeface="+mj-cs"/>
            </a:endParaRPr>
          </a:p>
        </p:txBody>
      </p:sp>
      <p:graphicFrame>
        <p:nvGraphicFramePr>
          <p:cNvPr id="7" name="טבלה צבועה">
            <a:extLst>
              <a:ext uri="{FF2B5EF4-FFF2-40B4-BE49-F238E27FC236}">
                <a16:creationId xmlns:a16="http://schemas.microsoft.com/office/drawing/2014/main" id="{9EA7FE5A-E9B5-280D-938D-DC8AB04D15B8}"/>
              </a:ext>
            </a:extLst>
          </p:cNvPr>
          <p:cNvGraphicFramePr>
            <a:graphicFrameLocks noGrp="1"/>
          </p:cNvGraphicFramePr>
          <p:nvPr>
            <p:extLst>
              <p:ext uri="{D42A27DB-BD31-4B8C-83A1-F6EECF244321}">
                <p14:modId xmlns:p14="http://schemas.microsoft.com/office/powerpoint/2010/main" val="3075331798"/>
              </p:ext>
            </p:extLst>
          </p:nvPr>
        </p:nvGraphicFramePr>
        <p:xfrm>
          <a:off x="1332908" y="425383"/>
          <a:ext cx="3600000" cy="3600000"/>
        </p:xfrm>
        <a:graphic>
          <a:graphicData uri="http://schemas.openxmlformats.org/drawingml/2006/table">
            <a:tbl>
              <a:tblPr rtl="1" firstRow="1" bandRow="1">
                <a:tableStyleId>{5C22544A-7EE6-4342-B048-85BDC9FD1C3A}</a:tableStyleId>
              </a:tblPr>
              <a:tblGrid>
                <a:gridCol w="360000">
                  <a:extLst>
                    <a:ext uri="{9D8B030D-6E8A-4147-A177-3AD203B41FA5}">
                      <a16:colId xmlns:a16="http://schemas.microsoft.com/office/drawing/2014/main" val="2306588471"/>
                    </a:ext>
                  </a:extLst>
                </a:gridCol>
                <a:gridCol w="360000">
                  <a:extLst>
                    <a:ext uri="{9D8B030D-6E8A-4147-A177-3AD203B41FA5}">
                      <a16:colId xmlns:a16="http://schemas.microsoft.com/office/drawing/2014/main" val="424248204"/>
                    </a:ext>
                  </a:extLst>
                </a:gridCol>
                <a:gridCol w="360000">
                  <a:extLst>
                    <a:ext uri="{9D8B030D-6E8A-4147-A177-3AD203B41FA5}">
                      <a16:colId xmlns:a16="http://schemas.microsoft.com/office/drawing/2014/main" val="1344776416"/>
                    </a:ext>
                  </a:extLst>
                </a:gridCol>
                <a:gridCol w="360000">
                  <a:extLst>
                    <a:ext uri="{9D8B030D-6E8A-4147-A177-3AD203B41FA5}">
                      <a16:colId xmlns:a16="http://schemas.microsoft.com/office/drawing/2014/main" val="4177573248"/>
                    </a:ext>
                  </a:extLst>
                </a:gridCol>
                <a:gridCol w="360000">
                  <a:extLst>
                    <a:ext uri="{9D8B030D-6E8A-4147-A177-3AD203B41FA5}">
                      <a16:colId xmlns:a16="http://schemas.microsoft.com/office/drawing/2014/main" val="3091408827"/>
                    </a:ext>
                  </a:extLst>
                </a:gridCol>
                <a:gridCol w="360000">
                  <a:extLst>
                    <a:ext uri="{9D8B030D-6E8A-4147-A177-3AD203B41FA5}">
                      <a16:colId xmlns:a16="http://schemas.microsoft.com/office/drawing/2014/main" val="2475730233"/>
                    </a:ext>
                  </a:extLst>
                </a:gridCol>
                <a:gridCol w="360000">
                  <a:extLst>
                    <a:ext uri="{9D8B030D-6E8A-4147-A177-3AD203B41FA5}">
                      <a16:colId xmlns:a16="http://schemas.microsoft.com/office/drawing/2014/main" val="318560628"/>
                    </a:ext>
                  </a:extLst>
                </a:gridCol>
                <a:gridCol w="360000">
                  <a:extLst>
                    <a:ext uri="{9D8B030D-6E8A-4147-A177-3AD203B41FA5}">
                      <a16:colId xmlns:a16="http://schemas.microsoft.com/office/drawing/2014/main" val="4158627248"/>
                    </a:ext>
                  </a:extLst>
                </a:gridCol>
                <a:gridCol w="360000">
                  <a:extLst>
                    <a:ext uri="{9D8B030D-6E8A-4147-A177-3AD203B41FA5}">
                      <a16:colId xmlns:a16="http://schemas.microsoft.com/office/drawing/2014/main" val="3506476347"/>
                    </a:ext>
                  </a:extLst>
                </a:gridCol>
                <a:gridCol w="360000">
                  <a:extLst>
                    <a:ext uri="{9D8B030D-6E8A-4147-A177-3AD203B41FA5}">
                      <a16:colId xmlns:a16="http://schemas.microsoft.com/office/drawing/2014/main" val="3275184907"/>
                    </a:ext>
                  </a:extLst>
                </a:gridCol>
              </a:tblGrid>
              <a:tr h="360000">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3282647918"/>
                  </a:ext>
                </a:extLst>
              </a:tr>
              <a:tr h="360000">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169387663"/>
                  </a:ext>
                </a:extLst>
              </a:tr>
              <a:tr h="360000">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1859270958"/>
                  </a:ext>
                </a:extLst>
              </a:tr>
              <a:tr h="360000">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1537253400"/>
                  </a:ext>
                </a:extLst>
              </a:tr>
              <a:tr h="360000">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1459732133"/>
                  </a:ext>
                </a:extLst>
              </a:tr>
              <a:tr h="360000">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08285570"/>
                  </a:ext>
                </a:extLst>
              </a:tr>
              <a:tr h="360000">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02683791"/>
                  </a:ext>
                </a:extLst>
              </a:tr>
              <a:tr h="360000">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6090354"/>
                  </a:ext>
                </a:extLst>
              </a:tr>
              <a:tr h="360000">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29268854"/>
                  </a:ext>
                </a:extLst>
              </a:tr>
              <a:tr h="360000">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13343660"/>
                  </a:ext>
                </a:extLst>
              </a:tr>
            </a:tbl>
          </a:graphicData>
        </a:graphic>
      </p:graphicFrame>
      <p:sp>
        <p:nvSpPr>
          <p:cNvPr id="9" name="תשובה לחידה 3">
            <a:extLst>
              <a:ext uri="{FF2B5EF4-FFF2-40B4-BE49-F238E27FC236}">
                <a16:creationId xmlns:a16="http://schemas.microsoft.com/office/drawing/2014/main" id="{6E43677A-4E66-82AF-54C8-4F6017718AA8}"/>
              </a:ext>
            </a:extLst>
          </p:cNvPr>
          <p:cNvSpPr/>
          <p:nvPr/>
        </p:nvSpPr>
        <p:spPr>
          <a:xfrm>
            <a:off x="5674748" y="972431"/>
            <a:ext cx="3097312" cy="1135039"/>
          </a:xfrm>
          <a:custGeom>
            <a:avLst/>
            <a:gdLst>
              <a:gd name="connsiteX0" fmla="*/ 0 w 3097312"/>
              <a:gd name="connsiteY0" fmla="*/ 0 h 1135039"/>
              <a:gd name="connsiteX1" fmla="*/ 485246 w 3097312"/>
              <a:gd name="connsiteY1" fmla="*/ 0 h 1135039"/>
              <a:gd name="connsiteX2" fmla="*/ 908545 w 3097312"/>
              <a:gd name="connsiteY2" fmla="*/ 0 h 1135039"/>
              <a:gd name="connsiteX3" fmla="*/ 1362817 w 3097312"/>
              <a:gd name="connsiteY3" fmla="*/ 0 h 1135039"/>
              <a:gd name="connsiteX4" fmla="*/ 1910009 w 3097312"/>
              <a:gd name="connsiteY4" fmla="*/ 0 h 1135039"/>
              <a:gd name="connsiteX5" fmla="*/ 2395255 w 3097312"/>
              <a:gd name="connsiteY5" fmla="*/ 0 h 1135039"/>
              <a:gd name="connsiteX6" fmla="*/ 3097312 w 3097312"/>
              <a:gd name="connsiteY6" fmla="*/ 0 h 1135039"/>
              <a:gd name="connsiteX7" fmla="*/ 3097312 w 3097312"/>
              <a:gd name="connsiteY7" fmla="*/ 578870 h 1135039"/>
              <a:gd name="connsiteX8" fmla="*/ 3097312 w 3097312"/>
              <a:gd name="connsiteY8" fmla="*/ 1135039 h 1135039"/>
              <a:gd name="connsiteX9" fmla="*/ 2581093 w 3097312"/>
              <a:gd name="connsiteY9" fmla="*/ 1135039 h 1135039"/>
              <a:gd name="connsiteX10" fmla="*/ 2126821 w 3097312"/>
              <a:gd name="connsiteY10" fmla="*/ 1135039 h 1135039"/>
              <a:gd name="connsiteX11" fmla="*/ 1548656 w 3097312"/>
              <a:gd name="connsiteY11" fmla="*/ 1135039 h 1135039"/>
              <a:gd name="connsiteX12" fmla="*/ 1063410 w 3097312"/>
              <a:gd name="connsiteY12" fmla="*/ 1135039 h 1135039"/>
              <a:gd name="connsiteX13" fmla="*/ 640111 w 3097312"/>
              <a:gd name="connsiteY13" fmla="*/ 1135039 h 1135039"/>
              <a:gd name="connsiteX14" fmla="*/ 0 w 3097312"/>
              <a:gd name="connsiteY14" fmla="*/ 1135039 h 1135039"/>
              <a:gd name="connsiteX15" fmla="*/ 0 w 3097312"/>
              <a:gd name="connsiteY15" fmla="*/ 590220 h 1135039"/>
              <a:gd name="connsiteX16" fmla="*/ 0 w 3097312"/>
              <a:gd name="connsiteY16" fmla="*/ 0 h 113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097312" h="1135039" fill="none" extrusionOk="0">
                <a:moveTo>
                  <a:pt x="0" y="0"/>
                </a:moveTo>
                <a:cubicBezTo>
                  <a:pt x="154671" y="-36597"/>
                  <a:pt x="292768" y="12913"/>
                  <a:pt x="485246" y="0"/>
                </a:cubicBezTo>
                <a:cubicBezTo>
                  <a:pt x="677724" y="-12913"/>
                  <a:pt x="814266" y="7053"/>
                  <a:pt x="908545" y="0"/>
                </a:cubicBezTo>
                <a:cubicBezTo>
                  <a:pt x="1002824" y="-7053"/>
                  <a:pt x="1137311" y="34654"/>
                  <a:pt x="1362817" y="0"/>
                </a:cubicBezTo>
                <a:cubicBezTo>
                  <a:pt x="1588323" y="-34654"/>
                  <a:pt x="1664067" y="18648"/>
                  <a:pt x="1910009" y="0"/>
                </a:cubicBezTo>
                <a:cubicBezTo>
                  <a:pt x="2155951" y="-18648"/>
                  <a:pt x="2279443" y="34310"/>
                  <a:pt x="2395255" y="0"/>
                </a:cubicBezTo>
                <a:cubicBezTo>
                  <a:pt x="2511067" y="-34310"/>
                  <a:pt x="2791522" y="21053"/>
                  <a:pt x="3097312" y="0"/>
                </a:cubicBezTo>
                <a:cubicBezTo>
                  <a:pt x="3098508" y="164270"/>
                  <a:pt x="3072155" y="339928"/>
                  <a:pt x="3097312" y="578870"/>
                </a:cubicBezTo>
                <a:cubicBezTo>
                  <a:pt x="3122469" y="817812"/>
                  <a:pt x="3076234" y="876041"/>
                  <a:pt x="3097312" y="1135039"/>
                </a:cubicBezTo>
                <a:cubicBezTo>
                  <a:pt x="2983874" y="1150549"/>
                  <a:pt x="2775125" y="1088549"/>
                  <a:pt x="2581093" y="1135039"/>
                </a:cubicBezTo>
                <a:cubicBezTo>
                  <a:pt x="2387061" y="1181529"/>
                  <a:pt x="2313400" y="1110232"/>
                  <a:pt x="2126821" y="1135039"/>
                </a:cubicBezTo>
                <a:cubicBezTo>
                  <a:pt x="1940242" y="1159846"/>
                  <a:pt x="1759066" y="1131850"/>
                  <a:pt x="1548656" y="1135039"/>
                </a:cubicBezTo>
                <a:cubicBezTo>
                  <a:pt x="1338247" y="1138228"/>
                  <a:pt x="1174744" y="1093894"/>
                  <a:pt x="1063410" y="1135039"/>
                </a:cubicBezTo>
                <a:cubicBezTo>
                  <a:pt x="952076" y="1176184"/>
                  <a:pt x="785378" y="1131925"/>
                  <a:pt x="640111" y="1135039"/>
                </a:cubicBezTo>
                <a:cubicBezTo>
                  <a:pt x="494844" y="1138153"/>
                  <a:pt x="277965" y="1117230"/>
                  <a:pt x="0" y="1135039"/>
                </a:cubicBezTo>
                <a:cubicBezTo>
                  <a:pt x="-53854" y="883042"/>
                  <a:pt x="49902" y="711902"/>
                  <a:pt x="0" y="590220"/>
                </a:cubicBezTo>
                <a:cubicBezTo>
                  <a:pt x="-49902" y="468538"/>
                  <a:pt x="23169" y="243784"/>
                  <a:pt x="0" y="0"/>
                </a:cubicBezTo>
                <a:close/>
              </a:path>
              <a:path w="3097312" h="1135039" stroke="0" extrusionOk="0">
                <a:moveTo>
                  <a:pt x="0" y="0"/>
                </a:moveTo>
                <a:cubicBezTo>
                  <a:pt x="124083" y="-44162"/>
                  <a:pt x="379158" y="19721"/>
                  <a:pt x="485246" y="0"/>
                </a:cubicBezTo>
                <a:cubicBezTo>
                  <a:pt x="591334" y="-19721"/>
                  <a:pt x="759845" y="32754"/>
                  <a:pt x="908545" y="0"/>
                </a:cubicBezTo>
                <a:cubicBezTo>
                  <a:pt x="1057245" y="-32754"/>
                  <a:pt x="1212365" y="68047"/>
                  <a:pt x="1486710" y="0"/>
                </a:cubicBezTo>
                <a:cubicBezTo>
                  <a:pt x="1761055" y="-68047"/>
                  <a:pt x="1756615" y="33833"/>
                  <a:pt x="1971955" y="0"/>
                </a:cubicBezTo>
                <a:cubicBezTo>
                  <a:pt x="2187296" y="-33833"/>
                  <a:pt x="2239301" y="16849"/>
                  <a:pt x="2457201" y="0"/>
                </a:cubicBezTo>
                <a:cubicBezTo>
                  <a:pt x="2675101" y="-16849"/>
                  <a:pt x="2946013" y="45939"/>
                  <a:pt x="3097312" y="0"/>
                </a:cubicBezTo>
                <a:cubicBezTo>
                  <a:pt x="3132290" y="159061"/>
                  <a:pt x="3066316" y="286326"/>
                  <a:pt x="3097312" y="544819"/>
                </a:cubicBezTo>
                <a:cubicBezTo>
                  <a:pt x="3128308" y="803312"/>
                  <a:pt x="3081321" y="864720"/>
                  <a:pt x="3097312" y="1135039"/>
                </a:cubicBezTo>
                <a:cubicBezTo>
                  <a:pt x="2920770" y="1175977"/>
                  <a:pt x="2810379" y="1087466"/>
                  <a:pt x="2643040" y="1135039"/>
                </a:cubicBezTo>
                <a:cubicBezTo>
                  <a:pt x="2475701" y="1182612"/>
                  <a:pt x="2300037" y="1129050"/>
                  <a:pt x="2126821" y="1135039"/>
                </a:cubicBezTo>
                <a:cubicBezTo>
                  <a:pt x="1953605" y="1141028"/>
                  <a:pt x="1747679" y="1114722"/>
                  <a:pt x="1610602" y="1135039"/>
                </a:cubicBezTo>
                <a:cubicBezTo>
                  <a:pt x="1473525" y="1155356"/>
                  <a:pt x="1287255" y="1079970"/>
                  <a:pt x="1125357" y="1135039"/>
                </a:cubicBezTo>
                <a:cubicBezTo>
                  <a:pt x="963460" y="1190108"/>
                  <a:pt x="663926" y="1065943"/>
                  <a:pt x="547192" y="1135039"/>
                </a:cubicBezTo>
                <a:cubicBezTo>
                  <a:pt x="430458" y="1204135"/>
                  <a:pt x="190383" y="1089898"/>
                  <a:pt x="0" y="1135039"/>
                </a:cubicBezTo>
                <a:cubicBezTo>
                  <a:pt x="-29989" y="935261"/>
                  <a:pt x="13032" y="859042"/>
                  <a:pt x="0" y="590220"/>
                </a:cubicBezTo>
                <a:cubicBezTo>
                  <a:pt x="-13032" y="321398"/>
                  <a:pt x="65601" y="259843"/>
                  <a:pt x="0" y="0"/>
                </a:cubicBezTo>
                <a:close/>
              </a:path>
            </a:pathLst>
          </a:custGeom>
          <a:solidFill>
            <a:schemeClr val="accent6">
              <a:lumMod val="20000"/>
              <a:lumOff val="80000"/>
            </a:schemeClr>
          </a:solidFill>
          <a:ln w="38100">
            <a:solidFill>
              <a:schemeClr val="accent6">
                <a:lumMod val="75000"/>
              </a:schemeClr>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cs typeface="+mj-cs"/>
              </a:rPr>
              <a:t>29 הוּא מִסְפָּר אִי־זוּגִי.</a:t>
            </a:r>
          </a:p>
        </p:txBody>
      </p:sp>
      <p:sp>
        <p:nvSpPr>
          <p:cNvPr id="8" name="בועה ראשונה">
            <a:extLst>
              <a:ext uri="{FF2B5EF4-FFF2-40B4-BE49-F238E27FC236}">
                <a16:creationId xmlns:a16="http://schemas.microsoft.com/office/drawing/2014/main" id="{2E3EAC23-C8BE-09FD-926C-7727D8F3B223}"/>
              </a:ext>
            </a:extLst>
          </p:cNvPr>
          <p:cNvSpPr/>
          <p:nvPr/>
        </p:nvSpPr>
        <p:spPr>
          <a:xfrm>
            <a:off x="5457039" y="2392909"/>
            <a:ext cx="5715927" cy="2448400"/>
          </a:xfrm>
          <a:prstGeom prst="wedgeEllipseCallout">
            <a:avLst>
              <a:gd name="adj1" fmla="val 64821"/>
              <a:gd name="adj2" fmla="val 62985"/>
            </a:avLst>
          </a:prstGeom>
          <a:solidFill>
            <a:srgbClr val="F48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latin typeface="Calibri" panose="020F0502020204030204" pitchFamily="34" charset="0"/>
                <a:cs typeface="+mj-cs"/>
              </a:rPr>
              <a:t>בְּ־29 יֵש</a:t>
            </a:r>
          </a:p>
          <a:p>
            <a:pPr algn="ctr"/>
            <a:r>
              <a:rPr lang="he-IL" sz="2800" dirty="0">
                <a:solidFill>
                  <a:schemeClr val="tx1"/>
                </a:solidFill>
                <a:latin typeface="Calibri" panose="020F0502020204030204" pitchFamily="34" charset="0"/>
                <a:cs typeface="+mj-cs"/>
              </a:rPr>
              <a:t> 2 עֲשָׂרוֹת וְ־9 יְחִידוֹת.</a:t>
            </a:r>
          </a:p>
          <a:p>
            <a:pPr algn="ctr"/>
            <a:r>
              <a:rPr lang="he-IL" sz="2800" dirty="0">
                <a:solidFill>
                  <a:schemeClr val="tx1"/>
                </a:solidFill>
                <a:latin typeface="Calibri" panose="020F0502020204030204" pitchFamily="34" charset="0"/>
                <a:cs typeface="+mj-cs"/>
              </a:rPr>
              <a:t>2 עֲשָׂרוֹת מִתְחַלְקוֹת לְזוּגוֹת.</a:t>
            </a:r>
          </a:p>
          <a:p>
            <a:pPr algn="ctr"/>
            <a:r>
              <a:rPr lang="he-IL" sz="2800" dirty="0">
                <a:solidFill>
                  <a:schemeClr val="tx1"/>
                </a:solidFill>
                <a:latin typeface="Calibri" panose="020F0502020204030204" pitchFamily="34" charset="0"/>
                <a:cs typeface="+mj-cs"/>
              </a:rPr>
              <a:t>אֲבָל 9 הַיְחִידוֹת לֹא מִתְחַלְקוֹת לְזוּגוֹת.</a:t>
            </a:r>
            <a:endParaRPr lang="en-US" sz="2800" dirty="0">
              <a:solidFill>
                <a:schemeClr val="tx1"/>
              </a:solidFill>
              <a:latin typeface="Calibri" panose="020F0502020204030204" pitchFamily="34" charset="0"/>
              <a:cs typeface="+mj-cs"/>
            </a:endParaRPr>
          </a:p>
        </p:txBody>
      </p:sp>
      <p:pic>
        <p:nvPicPr>
          <p:cNvPr id="4" name="Picture 2" descr="happy cute kid boy and girl dialog">
            <a:extLst>
              <a:ext uri="{FF2B5EF4-FFF2-40B4-BE49-F238E27FC236}">
                <a16:creationId xmlns:a16="http://schemas.microsoft.com/office/drawing/2014/main" id="{D3B2769F-DDEE-A6BE-B5DE-0A5D2B8D6FCA}"/>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30000" b="83214" l="68790" r="96497">
                        <a14:foregroundMark x1="81529" y1="30714" x2="77070" y2="32143"/>
                        <a14:foregroundMark x1="86624" y1="82857" x2="84395" y2="82857"/>
                        <a14:foregroundMark x1="76115" y1="82500" x2="71975" y2="83214"/>
                        <a14:foregroundMark x1="76752" y1="81071" x2="75478" y2="81071"/>
                        <a14:foregroundMark x1="82803" y1="80714" x2="84395" y2="80714"/>
                      </a14:backgroundRemoval>
                    </a14:imgEffect>
                  </a14:imgLayer>
                </a14:imgProps>
              </a:ext>
              <a:ext uri="{28A0092B-C50C-407E-A947-70E740481C1C}">
                <a14:useLocalDpi xmlns:a14="http://schemas.microsoft.com/office/drawing/2010/main" val="0"/>
              </a:ext>
            </a:extLst>
          </a:blip>
          <a:srcRect l="65667" t="27747" b="11237"/>
          <a:stretch/>
        </p:blipFill>
        <p:spPr bwMode="auto">
          <a:xfrm>
            <a:off x="10734562" y="4293521"/>
            <a:ext cx="1618204" cy="25644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229646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xit"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hidden"/>
                                      </p:to>
                                    </p:set>
                                  </p:childTnLst>
                                </p:cTn>
                              </p:par>
                            </p:childTnLst>
                          </p:cTn>
                        </p:par>
                        <p:par>
                          <p:cTn id="11" fill="hold">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nextCondLst>
                <p:cond evt="onClick" delay="0">
                  <p:tgtEl>
                    <p:spTgt spid="6"/>
                  </p:tgtEl>
                </p:cond>
              </p:nextCondLst>
            </p:seq>
          </p:childTnLst>
        </p:cTn>
      </p:par>
    </p:tnLst>
    <p:bldLst>
      <p:bldP spid="5" grpId="0" animBg="1"/>
      <p:bldP spid="6" grpId="0" animBg="1"/>
      <p:bldP spid="9" grpId="0" animBg="1"/>
      <p:bldP spid="8"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הנחיות">
            <a:extLst>
              <a:ext uri="{FF2B5EF4-FFF2-40B4-BE49-F238E27FC236}">
                <a16:creationId xmlns:a16="http://schemas.microsoft.com/office/drawing/2014/main" id="{B10CBDA7-58BB-0CEF-E238-3B448F90E427}"/>
              </a:ext>
            </a:extLst>
          </p:cNvPr>
          <p:cNvSpPr txBox="1"/>
          <p:nvPr/>
        </p:nvSpPr>
        <p:spPr>
          <a:xfrm>
            <a:off x="6391748" y="163773"/>
            <a:ext cx="5636479" cy="523220"/>
          </a:xfrm>
          <a:prstGeom prst="rect">
            <a:avLst/>
          </a:prstGeom>
          <a:noFill/>
        </p:spPr>
        <p:txBody>
          <a:bodyPr wrap="none" rtlCol="1">
            <a:spAutoFit/>
          </a:bodyPr>
          <a:lstStyle/>
          <a:p>
            <a:r>
              <a:rPr lang="he-IL" sz="2800" dirty="0">
                <a:cs typeface="+mj-cs"/>
              </a:rPr>
              <a:t>הַאִם הַמִסְפָּר 30 הוּא מִסְפָּר זוּגִי אוֹ אִי־זוּגִי?</a:t>
            </a:r>
          </a:p>
        </p:txBody>
      </p:sp>
      <p:graphicFrame>
        <p:nvGraphicFramePr>
          <p:cNvPr id="3" name="טבלה ריקה">
            <a:extLst>
              <a:ext uri="{FF2B5EF4-FFF2-40B4-BE49-F238E27FC236}">
                <a16:creationId xmlns:a16="http://schemas.microsoft.com/office/drawing/2014/main" id="{771C9788-D57B-487A-4140-E4456AB3E90E}"/>
              </a:ext>
            </a:extLst>
          </p:cNvPr>
          <p:cNvGraphicFramePr>
            <a:graphicFrameLocks noGrp="1"/>
          </p:cNvGraphicFramePr>
          <p:nvPr>
            <p:extLst>
              <p:ext uri="{D42A27DB-BD31-4B8C-83A1-F6EECF244321}">
                <p14:modId xmlns:p14="http://schemas.microsoft.com/office/powerpoint/2010/main" val="1332359787"/>
              </p:ext>
            </p:extLst>
          </p:nvPr>
        </p:nvGraphicFramePr>
        <p:xfrm>
          <a:off x="1332908" y="425383"/>
          <a:ext cx="3600000" cy="3600000"/>
        </p:xfrm>
        <a:graphic>
          <a:graphicData uri="http://schemas.openxmlformats.org/drawingml/2006/table">
            <a:tbl>
              <a:tblPr rtl="1" firstRow="1" bandRow="1">
                <a:tableStyleId>{5C22544A-7EE6-4342-B048-85BDC9FD1C3A}</a:tableStyleId>
              </a:tblPr>
              <a:tblGrid>
                <a:gridCol w="360000">
                  <a:extLst>
                    <a:ext uri="{9D8B030D-6E8A-4147-A177-3AD203B41FA5}">
                      <a16:colId xmlns:a16="http://schemas.microsoft.com/office/drawing/2014/main" val="2306588471"/>
                    </a:ext>
                  </a:extLst>
                </a:gridCol>
                <a:gridCol w="360000">
                  <a:extLst>
                    <a:ext uri="{9D8B030D-6E8A-4147-A177-3AD203B41FA5}">
                      <a16:colId xmlns:a16="http://schemas.microsoft.com/office/drawing/2014/main" val="424248204"/>
                    </a:ext>
                  </a:extLst>
                </a:gridCol>
                <a:gridCol w="360000">
                  <a:extLst>
                    <a:ext uri="{9D8B030D-6E8A-4147-A177-3AD203B41FA5}">
                      <a16:colId xmlns:a16="http://schemas.microsoft.com/office/drawing/2014/main" val="1344776416"/>
                    </a:ext>
                  </a:extLst>
                </a:gridCol>
                <a:gridCol w="360000">
                  <a:extLst>
                    <a:ext uri="{9D8B030D-6E8A-4147-A177-3AD203B41FA5}">
                      <a16:colId xmlns:a16="http://schemas.microsoft.com/office/drawing/2014/main" val="4177573248"/>
                    </a:ext>
                  </a:extLst>
                </a:gridCol>
                <a:gridCol w="360000">
                  <a:extLst>
                    <a:ext uri="{9D8B030D-6E8A-4147-A177-3AD203B41FA5}">
                      <a16:colId xmlns:a16="http://schemas.microsoft.com/office/drawing/2014/main" val="3091408827"/>
                    </a:ext>
                  </a:extLst>
                </a:gridCol>
                <a:gridCol w="360000">
                  <a:extLst>
                    <a:ext uri="{9D8B030D-6E8A-4147-A177-3AD203B41FA5}">
                      <a16:colId xmlns:a16="http://schemas.microsoft.com/office/drawing/2014/main" val="2475730233"/>
                    </a:ext>
                  </a:extLst>
                </a:gridCol>
                <a:gridCol w="360000">
                  <a:extLst>
                    <a:ext uri="{9D8B030D-6E8A-4147-A177-3AD203B41FA5}">
                      <a16:colId xmlns:a16="http://schemas.microsoft.com/office/drawing/2014/main" val="318560628"/>
                    </a:ext>
                  </a:extLst>
                </a:gridCol>
                <a:gridCol w="360000">
                  <a:extLst>
                    <a:ext uri="{9D8B030D-6E8A-4147-A177-3AD203B41FA5}">
                      <a16:colId xmlns:a16="http://schemas.microsoft.com/office/drawing/2014/main" val="4158627248"/>
                    </a:ext>
                  </a:extLst>
                </a:gridCol>
                <a:gridCol w="360000">
                  <a:extLst>
                    <a:ext uri="{9D8B030D-6E8A-4147-A177-3AD203B41FA5}">
                      <a16:colId xmlns:a16="http://schemas.microsoft.com/office/drawing/2014/main" val="3506476347"/>
                    </a:ext>
                  </a:extLst>
                </a:gridCol>
                <a:gridCol w="360000">
                  <a:extLst>
                    <a:ext uri="{9D8B030D-6E8A-4147-A177-3AD203B41FA5}">
                      <a16:colId xmlns:a16="http://schemas.microsoft.com/office/drawing/2014/main" val="3275184907"/>
                    </a:ext>
                  </a:extLst>
                </a:gridCol>
              </a:tblGrid>
              <a:tr h="360000">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82647918"/>
                  </a:ext>
                </a:extLst>
              </a:tr>
              <a:tr h="360000">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9387663"/>
                  </a:ext>
                </a:extLst>
              </a:tr>
              <a:tr h="360000">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59270958"/>
                  </a:ext>
                </a:extLst>
              </a:tr>
              <a:tr h="360000">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37253400"/>
                  </a:ext>
                </a:extLst>
              </a:tr>
              <a:tr h="360000">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459732133"/>
                  </a:ext>
                </a:extLst>
              </a:tr>
              <a:tr h="360000">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08285570"/>
                  </a:ext>
                </a:extLst>
              </a:tr>
              <a:tr h="360000">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02683791"/>
                  </a:ext>
                </a:extLst>
              </a:tr>
              <a:tr h="360000">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6090354"/>
                  </a:ext>
                </a:extLst>
              </a:tr>
              <a:tr h="360000">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29268854"/>
                  </a:ext>
                </a:extLst>
              </a:tr>
              <a:tr h="360000">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13343660"/>
                  </a:ext>
                </a:extLst>
              </a:tr>
            </a:tbl>
          </a:graphicData>
        </a:graphic>
      </p:graphicFrame>
      <p:sp>
        <p:nvSpPr>
          <p:cNvPr id="5" name="בועה ראשונה">
            <a:extLst>
              <a:ext uri="{FF2B5EF4-FFF2-40B4-BE49-F238E27FC236}">
                <a16:creationId xmlns:a16="http://schemas.microsoft.com/office/drawing/2014/main" id="{46CF951F-0B19-9E54-4FF1-3C87B2EFB77D}"/>
              </a:ext>
            </a:extLst>
          </p:cNvPr>
          <p:cNvSpPr/>
          <p:nvPr/>
        </p:nvSpPr>
        <p:spPr>
          <a:xfrm>
            <a:off x="7203758" y="2549343"/>
            <a:ext cx="3983469" cy="2233213"/>
          </a:xfrm>
          <a:prstGeom prst="wedgeEllipseCallout">
            <a:avLst>
              <a:gd name="adj1" fmla="val 64821"/>
              <a:gd name="adj2" fmla="val 62985"/>
            </a:avLst>
          </a:prstGeom>
          <a:solidFill>
            <a:srgbClr val="F48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latin typeface="Calibri" panose="020F0502020204030204" pitchFamily="34" charset="0"/>
                <a:cs typeface="+mj-cs"/>
              </a:rPr>
              <a:t>אֲנִי צוֹבֵעַ 30 מִשְבְּצוֹת וּבוֹדֵק אִם הִצְלַחְתִי לִיצֹר זוּגוֹת.</a:t>
            </a:r>
            <a:endParaRPr lang="en-US" sz="2800" dirty="0">
              <a:solidFill>
                <a:schemeClr val="tx1"/>
              </a:solidFill>
              <a:latin typeface="Calibri" panose="020F0502020204030204" pitchFamily="34" charset="0"/>
              <a:cs typeface="+mj-cs"/>
            </a:endParaRPr>
          </a:p>
        </p:txBody>
      </p:sp>
      <p:sp>
        <p:nvSpPr>
          <p:cNvPr id="6" name="לחצן חידה 3">
            <a:extLst>
              <a:ext uri="{FF2B5EF4-FFF2-40B4-BE49-F238E27FC236}">
                <a16:creationId xmlns:a16="http://schemas.microsoft.com/office/drawing/2014/main" id="{56FF5D2F-00E3-3B0B-2BE6-67C4C53B9412}"/>
              </a:ext>
            </a:extLst>
          </p:cNvPr>
          <p:cNvSpPr/>
          <p:nvPr/>
        </p:nvSpPr>
        <p:spPr>
          <a:xfrm>
            <a:off x="559558" y="5268095"/>
            <a:ext cx="2983245" cy="1280826"/>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4"/>
          </a:solidFill>
          <a:ln w="57150" cap="rnd">
            <a:no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tx1"/>
                </a:solidFill>
                <a:latin typeface="Calibri" panose="020F0502020204030204" pitchFamily="34" charset="0"/>
                <a:cs typeface="+mj-cs"/>
              </a:rPr>
              <a:t>לַחֲצוּ עָלַי</a:t>
            </a:r>
          </a:p>
          <a:p>
            <a:pPr algn="ctr"/>
            <a:r>
              <a:rPr lang="he-IL" sz="2800" dirty="0">
                <a:solidFill>
                  <a:schemeClr val="tx1"/>
                </a:solidFill>
                <a:latin typeface="Calibri" panose="020F0502020204030204" pitchFamily="34" charset="0"/>
                <a:cs typeface="+mj-cs"/>
              </a:rPr>
              <a:t>לִצְבִיעָה שֶל 30 מִשְבְּצוֹת.</a:t>
            </a:r>
            <a:endParaRPr lang="en-IL" sz="2800" dirty="0">
              <a:solidFill>
                <a:schemeClr val="tx1"/>
              </a:solidFill>
              <a:cs typeface="+mj-cs"/>
            </a:endParaRPr>
          </a:p>
        </p:txBody>
      </p:sp>
      <p:graphicFrame>
        <p:nvGraphicFramePr>
          <p:cNvPr id="7" name="טבלה צבועה">
            <a:extLst>
              <a:ext uri="{FF2B5EF4-FFF2-40B4-BE49-F238E27FC236}">
                <a16:creationId xmlns:a16="http://schemas.microsoft.com/office/drawing/2014/main" id="{9EA7FE5A-E9B5-280D-938D-DC8AB04D15B8}"/>
              </a:ext>
            </a:extLst>
          </p:cNvPr>
          <p:cNvGraphicFramePr>
            <a:graphicFrameLocks noGrp="1"/>
          </p:cNvGraphicFramePr>
          <p:nvPr>
            <p:extLst>
              <p:ext uri="{D42A27DB-BD31-4B8C-83A1-F6EECF244321}">
                <p14:modId xmlns:p14="http://schemas.microsoft.com/office/powerpoint/2010/main" val="1473319769"/>
              </p:ext>
            </p:extLst>
          </p:nvPr>
        </p:nvGraphicFramePr>
        <p:xfrm>
          <a:off x="1332908" y="425383"/>
          <a:ext cx="3600000" cy="3600000"/>
        </p:xfrm>
        <a:graphic>
          <a:graphicData uri="http://schemas.openxmlformats.org/drawingml/2006/table">
            <a:tbl>
              <a:tblPr rtl="1" firstRow="1" bandRow="1">
                <a:tableStyleId>{5C22544A-7EE6-4342-B048-85BDC9FD1C3A}</a:tableStyleId>
              </a:tblPr>
              <a:tblGrid>
                <a:gridCol w="360000">
                  <a:extLst>
                    <a:ext uri="{9D8B030D-6E8A-4147-A177-3AD203B41FA5}">
                      <a16:colId xmlns:a16="http://schemas.microsoft.com/office/drawing/2014/main" val="2306588471"/>
                    </a:ext>
                  </a:extLst>
                </a:gridCol>
                <a:gridCol w="360000">
                  <a:extLst>
                    <a:ext uri="{9D8B030D-6E8A-4147-A177-3AD203B41FA5}">
                      <a16:colId xmlns:a16="http://schemas.microsoft.com/office/drawing/2014/main" val="424248204"/>
                    </a:ext>
                  </a:extLst>
                </a:gridCol>
                <a:gridCol w="360000">
                  <a:extLst>
                    <a:ext uri="{9D8B030D-6E8A-4147-A177-3AD203B41FA5}">
                      <a16:colId xmlns:a16="http://schemas.microsoft.com/office/drawing/2014/main" val="1344776416"/>
                    </a:ext>
                  </a:extLst>
                </a:gridCol>
                <a:gridCol w="360000">
                  <a:extLst>
                    <a:ext uri="{9D8B030D-6E8A-4147-A177-3AD203B41FA5}">
                      <a16:colId xmlns:a16="http://schemas.microsoft.com/office/drawing/2014/main" val="4177573248"/>
                    </a:ext>
                  </a:extLst>
                </a:gridCol>
                <a:gridCol w="360000">
                  <a:extLst>
                    <a:ext uri="{9D8B030D-6E8A-4147-A177-3AD203B41FA5}">
                      <a16:colId xmlns:a16="http://schemas.microsoft.com/office/drawing/2014/main" val="3091408827"/>
                    </a:ext>
                  </a:extLst>
                </a:gridCol>
                <a:gridCol w="360000">
                  <a:extLst>
                    <a:ext uri="{9D8B030D-6E8A-4147-A177-3AD203B41FA5}">
                      <a16:colId xmlns:a16="http://schemas.microsoft.com/office/drawing/2014/main" val="2475730233"/>
                    </a:ext>
                  </a:extLst>
                </a:gridCol>
                <a:gridCol w="360000">
                  <a:extLst>
                    <a:ext uri="{9D8B030D-6E8A-4147-A177-3AD203B41FA5}">
                      <a16:colId xmlns:a16="http://schemas.microsoft.com/office/drawing/2014/main" val="318560628"/>
                    </a:ext>
                  </a:extLst>
                </a:gridCol>
                <a:gridCol w="360000">
                  <a:extLst>
                    <a:ext uri="{9D8B030D-6E8A-4147-A177-3AD203B41FA5}">
                      <a16:colId xmlns:a16="http://schemas.microsoft.com/office/drawing/2014/main" val="4158627248"/>
                    </a:ext>
                  </a:extLst>
                </a:gridCol>
                <a:gridCol w="360000">
                  <a:extLst>
                    <a:ext uri="{9D8B030D-6E8A-4147-A177-3AD203B41FA5}">
                      <a16:colId xmlns:a16="http://schemas.microsoft.com/office/drawing/2014/main" val="3506476347"/>
                    </a:ext>
                  </a:extLst>
                </a:gridCol>
                <a:gridCol w="360000">
                  <a:extLst>
                    <a:ext uri="{9D8B030D-6E8A-4147-A177-3AD203B41FA5}">
                      <a16:colId xmlns:a16="http://schemas.microsoft.com/office/drawing/2014/main" val="3275184907"/>
                    </a:ext>
                  </a:extLst>
                </a:gridCol>
              </a:tblGrid>
              <a:tr h="360000">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3282647918"/>
                  </a:ext>
                </a:extLst>
              </a:tr>
              <a:tr h="360000">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169387663"/>
                  </a:ext>
                </a:extLst>
              </a:tr>
              <a:tr h="360000">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1859270958"/>
                  </a:ext>
                </a:extLst>
              </a:tr>
              <a:tr h="360000">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1537253400"/>
                  </a:ext>
                </a:extLst>
              </a:tr>
              <a:tr h="360000">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1459732133"/>
                  </a:ext>
                </a:extLst>
              </a:tr>
              <a:tr h="360000">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08285570"/>
                  </a:ext>
                </a:extLst>
              </a:tr>
              <a:tr h="360000">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02683791"/>
                  </a:ext>
                </a:extLst>
              </a:tr>
              <a:tr h="360000">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6090354"/>
                  </a:ext>
                </a:extLst>
              </a:tr>
              <a:tr h="360000">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29268854"/>
                  </a:ext>
                </a:extLst>
              </a:tr>
              <a:tr h="360000">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13343660"/>
                  </a:ext>
                </a:extLst>
              </a:tr>
            </a:tbl>
          </a:graphicData>
        </a:graphic>
      </p:graphicFrame>
      <p:sp>
        <p:nvSpPr>
          <p:cNvPr id="9" name="תשובה לחידה 3">
            <a:extLst>
              <a:ext uri="{FF2B5EF4-FFF2-40B4-BE49-F238E27FC236}">
                <a16:creationId xmlns:a16="http://schemas.microsoft.com/office/drawing/2014/main" id="{6E43677A-4E66-82AF-54C8-4F6017718AA8}"/>
              </a:ext>
            </a:extLst>
          </p:cNvPr>
          <p:cNvSpPr/>
          <p:nvPr/>
        </p:nvSpPr>
        <p:spPr>
          <a:xfrm>
            <a:off x="5768888" y="1050648"/>
            <a:ext cx="3097312" cy="1135039"/>
          </a:xfrm>
          <a:custGeom>
            <a:avLst/>
            <a:gdLst>
              <a:gd name="connsiteX0" fmla="*/ 0 w 3097312"/>
              <a:gd name="connsiteY0" fmla="*/ 0 h 1135039"/>
              <a:gd name="connsiteX1" fmla="*/ 485246 w 3097312"/>
              <a:gd name="connsiteY1" fmla="*/ 0 h 1135039"/>
              <a:gd name="connsiteX2" fmla="*/ 908545 w 3097312"/>
              <a:gd name="connsiteY2" fmla="*/ 0 h 1135039"/>
              <a:gd name="connsiteX3" fmla="*/ 1362817 w 3097312"/>
              <a:gd name="connsiteY3" fmla="*/ 0 h 1135039"/>
              <a:gd name="connsiteX4" fmla="*/ 1910009 w 3097312"/>
              <a:gd name="connsiteY4" fmla="*/ 0 h 1135039"/>
              <a:gd name="connsiteX5" fmla="*/ 2395255 w 3097312"/>
              <a:gd name="connsiteY5" fmla="*/ 0 h 1135039"/>
              <a:gd name="connsiteX6" fmla="*/ 3097312 w 3097312"/>
              <a:gd name="connsiteY6" fmla="*/ 0 h 1135039"/>
              <a:gd name="connsiteX7" fmla="*/ 3097312 w 3097312"/>
              <a:gd name="connsiteY7" fmla="*/ 578870 h 1135039"/>
              <a:gd name="connsiteX8" fmla="*/ 3097312 w 3097312"/>
              <a:gd name="connsiteY8" fmla="*/ 1135039 h 1135039"/>
              <a:gd name="connsiteX9" fmla="*/ 2581093 w 3097312"/>
              <a:gd name="connsiteY9" fmla="*/ 1135039 h 1135039"/>
              <a:gd name="connsiteX10" fmla="*/ 2126821 w 3097312"/>
              <a:gd name="connsiteY10" fmla="*/ 1135039 h 1135039"/>
              <a:gd name="connsiteX11" fmla="*/ 1548656 w 3097312"/>
              <a:gd name="connsiteY11" fmla="*/ 1135039 h 1135039"/>
              <a:gd name="connsiteX12" fmla="*/ 1063410 w 3097312"/>
              <a:gd name="connsiteY12" fmla="*/ 1135039 h 1135039"/>
              <a:gd name="connsiteX13" fmla="*/ 640111 w 3097312"/>
              <a:gd name="connsiteY13" fmla="*/ 1135039 h 1135039"/>
              <a:gd name="connsiteX14" fmla="*/ 0 w 3097312"/>
              <a:gd name="connsiteY14" fmla="*/ 1135039 h 1135039"/>
              <a:gd name="connsiteX15" fmla="*/ 0 w 3097312"/>
              <a:gd name="connsiteY15" fmla="*/ 590220 h 1135039"/>
              <a:gd name="connsiteX16" fmla="*/ 0 w 3097312"/>
              <a:gd name="connsiteY16" fmla="*/ 0 h 113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097312" h="1135039" fill="none" extrusionOk="0">
                <a:moveTo>
                  <a:pt x="0" y="0"/>
                </a:moveTo>
                <a:cubicBezTo>
                  <a:pt x="154671" y="-36597"/>
                  <a:pt x="292768" y="12913"/>
                  <a:pt x="485246" y="0"/>
                </a:cubicBezTo>
                <a:cubicBezTo>
                  <a:pt x="677724" y="-12913"/>
                  <a:pt x="814266" y="7053"/>
                  <a:pt x="908545" y="0"/>
                </a:cubicBezTo>
                <a:cubicBezTo>
                  <a:pt x="1002824" y="-7053"/>
                  <a:pt x="1137311" y="34654"/>
                  <a:pt x="1362817" y="0"/>
                </a:cubicBezTo>
                <a:cubicBezTo>
                  <a:pt x="1588323" y="-34654"/>
                  <a:pt x="1664067" y="18648"/>
                  <a:pt x="1910009" y="0"/>
                </a:cubicBezTo>
                <a:cubicBezTo>
                  <a:pt x="2155951" y="-18648"/>
                  <a:pt x="2279443" y="34310"/>
                  <a:pt x="2395255" y="0"/>
                </a:cubicBezTo>
                <a:cubicBezTo>
                  <a:pt x="2511067" y="-34310"/>
                  <a:pt x="2791522" y="21053"/>
                  <a:pt x="3097312" y="0"/>
                </a:cubicBezTo>
                <a:cubicBezTo>
                  <a:pt x="3098508" y="164270"/>
                  <a:pt x="3072155" y="339928"/>
                  <a:pt x="3097312" y="578870"/>
                </a:cubicBezTo>
                <a:cubicBezTo>
                  <a:pt x="3122469" y="817812"/>
                  <a:pt x="3076234" y="876041"/>
                  <a:pt x="3097312" y="1135039"/>
                </a:cubicBezTo>
                <a:cubicBezTo>
                  <a:pt x="2983874" y="1150549"/>
                  <a:pt x="2775125" y="1088549"/>
                  <a:pt x="2581093" y="1135039"/>
                </a:cubicBezTo>
                <a:cubicBezTo>
                  <a:pt x="2387061" y="1181529"/>
                  <a:pt x="2313400" y="1110232"/>
                  <a:pt x="2126821" y="1135039"/>
                </a:cubicBezTo>
                <a:cubicBezTo>
                  <a:pt x="1940242" y="1159846"/>
                  <a:pt x="1759066" y="1131850"/>
                  <a:pt x="1548656" y="1135039"/>
                </a:cubicBezTo>
                <a:cubicBezTo>
                  <a:pt x="1338247" y="1138228"/>
                  <a:pt x="1174744" y="1093894"/>
                  <a:pt x="1063410" y="1135039"/>
                </a:cubicBezTo>
                <a:cubicBezTo>
                  <a:pt x="952076" y="1176184"/>
                  <a:pt x="785378" y="1131925"/>
                  <a:pt x="640111" y="1135039"/>
                </a:cubicBezTo>
                <a:cubicBezTo>
                  <a:pt x="494844" y="1138153"/>
                  <a:pt x="277965" y="1117230"/>
                  <a:pt x="0" y="1135039"/>
                </a:cubicBezTo>
                <a:cubicBezTo>
                  <a:pt x="-53854" y="883042"/>
                  <a:pt x="49902" y="711902"/>
                  <a:pt x="0" y="590220"/>
                </a:cubicBezTo>
                <a:cubicBezTo>
                  <a:pt x="-49902" y="468538"/>
                  <a:pt x="23169" y="243784"/>
                  <a:pt x="0" y="0"/>
                </a:cubicBezTo>
                <a:close/>
              </a:path>
              <a:path w="3097312" h="1135039" stroke="0" extrusionOk="0">
                <a:moveTo>
                  <a:pt x="0" y="0"/>
                </a:moveTo>
                <a:cubicBezTo>
                  <a:pt x="124083" y="-44162"/>
                  <a:pt x="379158" y="19721"/>
                  <a:pt x="485246" y="0"/>
                </a:cubicBezTo>
                <a:cubicBezTo>
                  <a:pt x="591334" y="-19721"/>
                  <a:pt x="759845" y="32754"/>
                  <a:pt x="908545" y="0"/>
                </a:cubicBezTo>
                <a:cubicBezTo>
                  <a:pt x="1057245" y="-32754"/>
                  <a:pt x="1212365" y="68047"/>
                  <a:pt x="1486710" y="0"/>
                </a:cubicBezTo>
                <a:cubicBezTo>
                  <a:pt x="1761055" y="-68047"/>
                  <a:pt x="1756615" y="33833"/>
                  <a:pt x="1971955" y="0"/>
                </a:cubicBezTo>
                <a:cubicBezTo>
                  <a:pt x="2187296" y="-33833"/>
                  <a:pt x="2239301" y="16849"/>
                  <a:pt x="2457201" y="0"/>
                </a:cubicBezTo>
                <a:cubicBezTo>
                  <a:pt x="2675101" y="-16849"/>
                  <a:pt x="2946013" y="45939"/>
                  <a:pt x="3097312" y="0"/>
                </a:cubicBezTo>
                <a:cubicBezTo>
                  <a:pt x="3132290" y="159061"/>
                  <a:pt x="3066316" y="286326"/>
                  <a:pt x="3097312" y="544819"/>
                </a:cubicBezTo>
                <a:cubicBezTo>
                  <a:pt x="3128308" y="803312"/>
                  <a:pt x="3081321" y="864720"/>
                  <a:pt x="3097312" y="1135039"/>
                </a:cubicBezTo>
                <a:cubicBezTo>
                  <a:pt x="2920770" y="1175977"/>
                  <a:pt x="2810379" y="1087466"/>
                  <a:pt x="2643040" y="1135039"/>
                </a:cubicBezTo>
                <a:cubicBezTo>
                  <a:pt x="2475701" y="1182612"/>
                  <a:pt x="2300037" y="1129050"/>
                  <a:pt x="2126821" y="1135039"/>
                </a:cubicBezTo>
                <a:cubicBezTo>
                  <a:pt x="1953605" y="1141028"/>
                  <a:pt x="1747679" y="1114722"/>
                  <a:pt x="1610602" y="1135039"/>
                </a:cubicBezTo>
                <a:cubicBezTo>
                  <a:pt x="1473525" y="1155356"/>
                  <a:pt x="1287255" y="1079970"/>
                  <a:pt x="1125357" y="1135039"/>
                </a:cubicBezTo>
                <a:cubicBezTo>
                  <a:pt x="963460" y="1190108"/>
                  <a:pt x="663926" y="1065943"/>
                  <a:pt x="547192" y="1135039"/>
                </a:cubicBezTo>
                <a:cubicBezTo>
                  <a:pt x="430458" y="1204135"/>
                  <a:pt x="190383" y="1089898"/>
                  <a:pt x="0" y="1135039"/>
                </a:cubicBezTo>
                <a:cubicBezTo>
                  <a:pt x="-29989" y="935261"/>
                  <a:pt x="13032" y="859042"/>
                  <a:pt x="0" y="590220"/>
                </a:cubicBezTo>
                <a:cubicBezTo>
                  <a:pt x="-13032" y="321398"/>
                  <a:pt x="65601" y="259843"/>
                  <a:pt x="0" y="0"/>
                </a:cubicBezTo>
                <a:close/>
              </a:path>
            </a:pathLst>
          </a:custGeom>
          <a:solidFill>
            <a:schemeClr val="accent6">
              <a:lumMod val="20000"/>
              <a:lumOff val="80000"/>
            </a:schemeClr>
          </a:solidFill>
          <a:ln w="38100">
            <a:solidFill>
              <a:schemeClr val="accent6">
                <a:lumMod val="75000"/>
              </a:schemeClr>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cs typeface="+mj-cs"/>
              </a:rPr>
              <a:t>30 הוּא מִסְפָּר זוּגִי.</a:t>
            </a:r>
          </a:p>
        </p:txBody>
      </p:sp>
      <p:pic>
        <p:nvPicPr>
          <p:cNvPr id="4" name="Picture 2" descr="happy cute kid boy and girl dialog">
            <a:extLst>
              <a:ext uri="{FF2B5EF4-FFF2-40B4-BE49-F238E27FC236}">
                <a16:creationId xmlns:a16="http://schemas.microsoft.com/office/drawing/2014/main" id="{D3B2769F-DDEE-A6BE-B5DE-0A5D2B8D6FCA}"/>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30000" b="83214" l="68790" r="96497">
                        <a14:foregroundMark x1="81529" y1="30714" x2="77070" y2="32143"/>
                        <a14:foregroundMark x1="86624" y1="82857" x2="84395" y2="82857"/>
                        <a14:foregroundMark x1="76115" y1="82500" x2="71975" y2="83214"/>
                        <a14:foregroundMark x1="76752" y1="81071" x2="75478" y2="81071"/>
                        <a14:foregroundMark x1="82803" y1="80714" x2="84395" y2="80714"/>
                      </a14:backgroundRemoval>
                    </a14:imgEffect>
                  </a14:imgLayer>
                </a14:imgProps>
              </a:ext>
              <a:ext uri="{28A0092B-C50C-407E-A947-70E740481C1C}">
                <a14:useLocalDpi xmlns:a14="http://schemas.microsoft.com/office/drawing/2010/main" val="0"/>
              </a:ext>
            </a:extLst>
          </a:blip>
          <a:srcRect l="65667" t="27747" b="11237"/>
          <a:stretch/>
        </p:blipFill>
        <p:spPr bwMode="auto">
          <a:xfrm>
            <a:off x="10734562" y="4293521"/>
            <a:ext cx="1618204" cy="2564479"/>
          </a:xfrm>
          <a:prstGeom prst="rect">
            <a:avLst/>
          </a:prstGeom>
          <a:noFill/>
          <a:extLst>
            <a:ext uri="{909E8E84-426E-40DD-AFC4-6F175D3DCCD1}">
              <a14:hiddenFill xmlns:a14="http://schemas.microsoft.com/office/drawing/2010/main">
                <a:solidFill>
                  <a:srgbClr val="FFFFFF"/>
                </a:solidFill>
              </a14:hiddenFill>
            </a:ext>
          </a:extLst>
        </p:spPr>
      </p:pic>
      <p:sp>
        <p:nvSpPr>
          <p:cNvPr id="10" name="לחצן חידה 3">
            <a:extLst>
              <a:ext uri="{FF2B5EF4-FFF2-40B4-BE49-F238E27FC236}">
                <a16:creationId xmlns:a16="http://schemas.microsoft.com/office/drawing/2014/main" id="{DCDC305B-887A-9902-B51F-0E57299659B0}"/>
              </a:ext>
            </a:extLst>
          </p:cNvPr>
          <p:cNvSpPr/>
          <p:nvPr/>
        </p:nvSpPr>
        <p:spPr>
          <a:xfrm>
            <a:off x="571283" y="5268095"/>
            <a:ext cx="2983245" cy="1280826"/>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4"/>
          </a:solidFill>
          <a:ln w="57150" cap="rnd">
            <a:no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tx1"/>
                </a:solidFill>
                <a:latin typeface="Calibri" panose="020F0502020204030204" pitchFamily="34" charset="0"/>
                <a:cs typeface="+mj-cs"/>
              </a:rPr>
              <a:t>לַחֲצוּ עָלַי</a:t>
            </a:r>
          </a:p>
          <a:p>
            <a:pPr algn="ctr"/>
            <a:r>
              <a:rPr lang="he-IL" sz="2800" dirty="0">
                <a:solidFill>
                  <a:schemeClr val="tx1"/>
                </a:solidFill>
                <a:latin typeface="Calibri" panose="020F0502020204030204" pitchFamily="34" charset="0"/>
                <a:cs typeface="+mj-cs"/>
              </a:rPr>
              <a:t>לְהַצָגַת הַתְשוּבָה.</a:t>
            </a:r>
            <a:endParaRPr lang="en-IL" sz="2800" dirty="0">
              <a:solidFill>
                <a:schemeClr val="tx1"/>
              </a:solidFill>
              <a:cs typeface="+mj-cs"/>
            </a:endParaRPr>
          </a:p>
        </p:txBody>
      </p:sp>
      <p:sp>
        <p:nvSpPr>
          <p:cNvPr id="11" name="הנחיות">
            <a:extLst>
              <a:ext uri="{FF2B5EF4-FFF2-40B4-BE49-F238E27FC236}">
                <a16:creationId xmlns:a16="http://schemas.microsoft.com/office/drawing/2014/main" id="{731EFBFE-EA74-36DD-7309-552001AF0190}"/>
              </a:ext>
            </a:extLst>
          </p:cNvPr>
          <p:cNvSpPr txBox="1"/>
          <p:nvPr/>
        </p:nvSpPr>
        <p:spPr>
          <a:xfrm>
            <a:off x="5865122" y="2344741"/>
            <a:ext cx="2787943" cy="523220"/>
          </a:xfrm>
          <a:prstGeom prst="rect">
            <a:avLst/>
          </a:prstGeom>
          <a:noFill/>
        </p:spPr>
        <p:txBody>
          <a:bodyPr wrap="none" rtlCol="1">
            <a:spAutoFit/>
          </a:bodyPr>
          <a:lstStyle/>
          <a:p>
            <a:r>
              <a:rPr lang="he-IL" sz="2800" dirty="0">
                <a:cs typeface="+mj-cs"/>
              </a:rPr>
              <a:t>כַּמָה זוּגוֹת יֵש בִּ־30?</a:t>
            </a:r>
          </a:p>
        </p:txBody>
      </p:sp>
      <p:sp>
        <p:nvSpPr>
          <p:cNvPr id="12" name="הנחיות">
            <a:extLst>
              <a:ext uri="{FF2B5EF4-FFF2-40B4-BE49-F238E27FC236}">
                <a16:creationId xmlns:a16="http://schemas.microsoft.com/office/drawing/2014/main" id="{A42AFBA0-C291-9E47-5308-1F2DACF409BA}"/>
              </a:ext>
            </a:extLst>
          </p:cNvPr>
          <p:cNvSpPr txBox="1"/>
          <p:nvPr/>
        </p:nvSpPr>
        <p:spPr>
          <a:xfrm>
            <a:off x="6094352" y="2344741"/>
            <a:ext cx="2512226" cy="523220"/>
          </a:xfrm>
          <a:prstGeom prst="rect">
            <a:avLst/>
          </a:prstGeom>
          <a:noFill/>
        </p:spPr>
        <p:txBody>
          <a:bodyPr wrap="none" rtlCol="1">
            <a:spAutoFit/>
          </a:bodyPr>
          <a:lstStyle/>
          <a:p>
            <a:r>
              <a:rPr lang="he-IL" sz="2800" dirty="0">
                <a:latin typeface="Calibri" panose="020F0502020204030204" pitchFamily="34" charset="0"/>
                <a:cs typeface="+mj-cs"/>
              </a:rPr>
              <a:t>בְּ־30 יֵש 15 זוּגוֹת.</a:t>
            </a:r>
          </a:p>
        </p:txBody>
      </p:sp>
    </p:spTree>
    <p:extLst>
      <p:ext uri="{BB962C8B-B14F-4D97-AF65-F5344CB8AC3E}">
        <p14:creationId xmlns:p14="http://schemas.microsoft.com/office/powerpoint/2010/main" val="334646175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xit"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hidden"/>
                                      </p:to>
                                    </p:set>
                                  </p:childTnLst>
                                </p:cTn>
                              </p:par>
                            </p:childTnLst>
                          </p:cTn>
                        </p:par>
                        <p:par>
                          <p:cTn id="11" fill="hold">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1"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nextCondLst>
                <p:cond evt="onClick" delay="0">
                  <p:tgtEl>
                    <p:spTgt spid="6"/>
                  </p:tgtEl>
                </p:cond>
              </p:nextCondLst>
            </p:seq>
            <p:seq concurrent="1" nextAc="seek">
              <p:cTn id="19" restart="whenNotActive" fill="hold" evtFilter="cancelBubble" nodeType="interactiveSeq">
                <p:stCondLst>
                  <p:cond evt="onClick" delay="0">
                    <p:tgtEl>
                      <p:spTgt spid="10"/>
                    </p:tgtEl>
                  </p:cond>
                </p:stCondLst>
                <p:endSync evt="end" delay="0">
                  <p:rtn val="all"/>
                </p:endSync>
                <p:childTnLst>
                  <p:par>
                    <p:cTn id="20" fill="hold">
                      <p:stCondLst>
                        <p:cond delay="0"/>
                      </p:stCondLst>
                      <p:childTnLst>
                        <p:par>
                          <p:cTn id="21" fill="hold">
                            <p:stCondLst>
                              <p:cond delay="0"/>
                            </p:stCondLst>
                            <p:childTnLst>
                              <p:par>
                                <p:cTn id="22" presetID="1" presetClass="exit" presetSubtype="0" fill="hold" grpId="1" nodeType="withEffect">
                                  <p:stCondLst>
                                    <p:cond delay="0"/>
                                  </p:stCondLst>
                                  <p:childTnLst>
                                    <p:set>
                                      <p:cBhvr>
                                        <p:cTn id="23" dur="1" fill="hold">
                                          <p:stCondLst>
                                            <p:cond delay="0"/>
                                          </p:stCondLst>
                                        </p:cTn>
                                        <p:tgtEl>
                                          <p:spTgt spid="11"/>
                                        </p:tgtEl>
                                        <p:attrNameLst>
                                          <p:attrName>style.visibility</p:attrName>
                                        </p:attrNameLst>
                                      </p:cBhvr>
                                      <p:to>
                                        <p:strVal val="hidden"/>
                                      </p:to>
                                    </p:set>
                                  </p:childTnLst>
                                </p:cTn>
                              </p:par>
                              <p:par>
                                <p:cTn id="24" presetID="1" presetClass="exit" presetSubtype="0" fill="hold" grpId="0" nodeType="withEffect">
                                  <p:stCondLst>
                                    <p:cond delay="0"/>
                                  </p:stCondLst>
                                  <p:childTnLst>
                                    <p:set>
                                      <p:cBhvr>
                                        <p:cTn id="25" dur="1" fill="hold">
                                          <p:stCondLst>
                                            <p:cond delay="0"/>
                                          </p:stCondLst>
                                        </p:cTn>
                                        <p:tgtEl>
                                          <p:spTgt spid="10"/>
                                        </p:tgtEl>
                                        <p:attrNameLst>
                                          <p:attrName>style.visibility</p:attrName>
                                        </p:attrNameLst>
                                      </p:cBhvr>
                                      <p:to>
                                        <p:strVal val="hidden"/>
                                      </p:to>
                                    </p:set>
                                  </p:childTnLst>
                                </p:cTn>
                              </p:par>
                            </p:childTnLst>
                          </p:cTn>
                        </p:par>
                        <p:par>
                          <p:cTn id="26" fill="hold">
                            <p:stCondLst>
                              <p:cond delay="0"/>
                            </p:stCondLst>
                            <p:childTnLst>
                              <p:par>
                                <p:cTn id="27" presetID="1" presetClass="entr" presetSubtype="0" fill="hold" grpId="0" nodeType="after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childTnLst>
                          </p:cTn>
                        </p:par>
                      </p:childTnLst>
                    </p:cTn>
                  </p:par>
                </p:childTnLst>
              </p:cTn>
              <p:nextCondLst>
                <p:cond evt="onClick" delay="0">
                  <p:tgtEl>
                    <p:spTgt spid="10"/>
                  </p:tgtEl>
                </p:cond>
              </p:nextCondLst>
            </p:seq>
          </p:childTnLst>
        </p:cTn>
      </p:par>
    </p:tnLst>
    <p:bldLst>
      <p:bldP spid="5" grpId="0" animBg="1"/>
      <p:bldP spid="6" grpId="0" animBg="1"/>
      <p:bldP spid="9" grpId="0" animBg="1"/>
      <p:bldP spid="10" grpId="0" animBg="1"/>
      <p:bldP spid="10" grpId="1" animBg="1"/>
      <p:bldP spid="11" grpId="0"/>
      <p:bldP spid="11" grpId="1"/>
      <p:bldP spid="12"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הנחיות">
            <a:extLst>
              <a:ext uri="{FF2B5EF4-FFF2-40B4-BE49-F238E27FC236}">
                <a16:creationId xmlns:a16="http://schemas.microsoft.com/office/drawing/2014/main" id="{B10CBDA7-58BB-0CEF-E238-3B448F90E427}"/>
              </a:ext>
            </a:extLst>
          </p:cNvPr>
          <p:cNvSpPr txBox="1"/>
          <p:nvPr/>
        </p:nvSpPr>
        <p:spPr>
          <a:xfrm>
            <a:off x="6391748" y="163773"/>
            <a:ext cx="5636479" cy="523220"/>
          </a:xfrm>
          <a:prstGeom prst="rect">
            <a:avLst/>
          </a:prstGeom>
          <a:noFill/>
        </p:spPr>
        <p:txBody>
          <a:bodyPr wrap="none" rtlCol="1">
            <a:spAutoFit/>
          </a:bodyPr>
          <a:lstStyle/>
          <a:p>
            <a:r>
              <a:rPr lang="he-IL" sz="2800" dirty="0">
                <a:cs typeface="+mj-cs"/>
              </a:rPr>
              <a:t>הַאִם הַמִסְפָּר 34 הוּא מִסְפָּר זוּגִי אוֹ אִי־זוּגִי?</a:t>
            </a:r>
          </a:p>
        </p:txBody>
      </p:sp>
      <p:graphicFrame>
        <p:nvGraphicFramePr>
          <p:cNvPr id="3" name="טבלה ריקה">
            <a:extLst>
              <a:ext uri="{FF2B5EF4-FFF2-40B4-BE49-F238E27FC236}">
                <a16:creationId xmlns:a16="http://schemas.microsoft.com/office/drawing/2014/main" id="{771C9788-D57B-487A-4140-E4456AB3E90E}"/>
              </a:ext>
            </a:extLst>
          </p:cNvPr>
          <p:cNvGraphicFramePr>
            <a:graphicFrameLocks noGrp="1"/>
          </p:cNvGraphicFramePr>
          <p:nvPr>
            <p:extLst>
              <p:ext uri="{D42A27DB-BD31-4B8C-83A1-F6EECF244321}">
                <p14:modId xmlns:p14="http://schemas.microsoft.com/office/powerpoint/2010/main" val="1736622337"/>
              </p:ext>
            </p:extLst>
          </p:nvPr>
        </p:nvGraphicFramePr>
        <p:xfrm>
          <a:off x="1332908" y="425383"/>
          <a:ext cx="3600000" cy="3600000"/>
        </p:xfrm>
        <a:graphic>
          <a:graphicData uri="http://schemas.openxmlformats.org/drawingml/2006/table">
            <a:tbl>
              <a:tblPr rtl="1" firstRow="1" bandRow="1">
                <a:tableStyleId>{5C22544A-7EE6-4342-B048-85BDC9FD1C3A}</a:tableStyleId>
              </a:tblPr>
              <a:tblGrid>
                <a:gridCol w="360000">
                  <a:extLst>
                    <a:ext uri="{9D8B030D-6E8A-4147-A177-3AD203B41FA5}">
                      <a16:colId xmlns:a16="http://schemas.microsoft.com/office/drawing/2014/main" val="2306588471"/>
                    </a:ext>
                  </a:extLst>
                </a:gridCol>
                <a:gridCol w="360000">
                  <a:extLst>
                    <a:ext uri="{9D8B030D-6E8A-4147-A177-3AD203B41FA5}">
                      <a16:colId xmlns:a16="http://schemas.microsoft.com/office/drawing/2014/main" val="424248204"/>
                    </a:ext>
                  </a:extLst>
                </a:gridCol>
                <a:gridCol w="360000">
                  <a:extLst>
                    <a:ext uri="{9D8B030D-6E8A-4147-A177-3AD203B41FA5}">
                      <a16:colId xmlns:a16="http://schemas.microsoft.com/office/drawing/2014/main" val="1344776416"/>
                    </a:ext>
                  </a:extLst>
                </a:gridCol>
                <a:gridCol w="360000">
                  <a:extLst>
                    <a:ext uri="{9D8B030D-6E8A-4147-A177-3AD203B41FA5}">
                      <a16:colId xmlns:a16="http://schemas.microsoft.com/office/drawing/2014/main" val="4177573248"/>
                    </a:ext>
                  </a:extLst>
                </a:gridCol>
                <a:gridCol w="360000">
                  <a:extLst>
                    <a:ext uri="{9D8B030D-6E8A-4147-A177-3AD203B41FA5}">
                      <a16:colId xmlns:a16="http://schemas.microsoft.com/office/drawing/2014/main" val="3091408827"/>
                    </a:ext>
                  </a:extLst>
                </a:gridCol>
                <a:gridCol w="360000">
                  <a:extLst>
                    <a:ext uri="{9D8B030D-6E8A-4147-A177-3AD203B41FA5}">
                      <a16:colId xmlns:a16="http://schemas.microsoft.com/office/drawing/2014/main" val="2475730233"/>
                    </a:ext>
                  </a:extLst>
                </a:gridCol>
                <a:gridCol w="360000">
                  <a:extLst>
                    <a:ext uri="{9D8B030D-6E8A-4147-A177-3AD203B41FA5}">
                      <a16:colId xmlns:a16="http://schemas.microsoft.com/office/drawing/2014/main" val="318560628"/>
                    </a:ext>
                  </a:extLst>
                </a:gridCol>
                <a:gridCol w="360000">
                  <a:extLst>
                    <a:ext uri="{9D8B030D-6E8A-4147-A177-3AD203B41FA5}">
                      <a16:colId xmlns:a16="http://schemas.microsoft.com/office/drawing/2014/main" val="4158627248"/>
                    </a:ext>
                  </a:extLst>
                </a:gridCol>
                <a:gridCol w="360000">
                  <a:extLst>
                    <a:ext uri="{9D8B030D-6E8A-4147-A177-3AD203B41FA5}">
                      <a16:colId xmlns:a16="http://schemas.microsoft.com/office/drawing/2014/main" val="3506476347"/>
                    </a:ext>
                  </a:extLst>
                </a:gridCol>
                <a:gridCol w="360000">
                  <a:extLst>
                    <a:ext uri="{9D8B030D-6E8A-4147-A177-3AD203B41FA5}">
                      <a16:colId xmlns:a16="http://schemas.microsoft.com/office/drawing/2014/main" val="3275184907"/>
                    </a:ext>
                  </a:extLst>
                </a:gridCol>
              </a:tblGrid>
              <a:tr h="360000">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82647918"/>
                  </a:ext>
                </a:extLst>
              </a:tr>
              <a:tr h="360000">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9387663"/>
                  </a:ext>
                </a:extLst>
              </a:tr>
              <a:tr h="360000">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59270958"/>
                  </a:ext>
                </a:extLst>
              </a:tr>
              <a:tr h="360000">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37253400"/>
                  </a:ext>
                </a:extLst>
              </a:tr>
              <a:tr h="360000">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459732133"/>
                  </a:ext>
                </a:extLst>
              </a:tr>
              <a:tr h="360000">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08285570"/>
                  </a:ext>
                </a:extLst>
              </a:tr>
              <a:tr h="360000">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02683791"/>
                  </a:ext>
                </a:extLst>
              </a:tr>
              <a:tr h="360000">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6090354"/>
                  </a:ext>
                </a:extLst>
              </a:tr>
              <a:tr h="360000">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29268854"/>
                  </a:ext>
                </a:extLst>
              </a:tr>
              <a:tr h="360000">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13343660"/>
                  </a:ext>
                </a:extLst>
              </a:tr>
            </a:tbl>
          </a:graphicData>
        </a:graphic>
      </p:graphicFrame>
      <p:sp>
        <p:nvSpPr>
          <p:cNvPr id="5" name="בועה ראשונה">
            <a:extLst>
              <a:ext uri="{FF2B5EF4-FFF2-40B4-BE49-F238E27FC236}">
                <a16:creationId xmlns:a16="http://schemas.microsoft.com/office/drawing/2014/main" id="{46CF951F-0B19-9E54-4FF1-3C87B2EFB77D}"/>
              </a:ext>
            </a:extLst>
          </p:cNvPr>
          <p:cNvSpPr/>
          <p:nvPr/>
        </p:nvSpPr>
        <p:spPr>
          <a:xfrm>
            <a:off x="7203758" y="2549343"/>
            <a:ext cx="3983469" cy="2233213"/>
          </a:xfrm>
          <a:prstGeom prst="wedgeEllipseCallout">
            <a:avLst>
              <a:gd name="adj1" fmla="val 64821"/>
              <a:gd name="adj2" fmla="val 62985"/>
            </a:avLst>
          </a:prstGeom>
          <a:solidFill>
            <a:srgbClr val="F48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latin typeface="Calibri" panose="020F0502020204030204" pitchFamily="34" charset="0"/>
                <a:cs typeface="+mj-cs"/>
              </a:rPr>
              <a:t>אֲנִי צוֹבֵעַ 34 מִשְבְְּצוֹת וּבוֹדֵק אִם הִצְלַחְתִי לִיצֹר זוּגוֹת.</a:t>
            </a:r>
            <a:endParaRPr lang="en-US" sz="2800" dirty="0">
              <a:solidFill>
                <a:schemeClr val="tx1"/>
              </a:solidFill>
              <a:latin typeface="Calibri" panose="020F0502020204030204" pitchFamily="34" charset="0"/>
              <a:cs typeface="+mj-cs"/>
            </a:endParaRPr>
          </a:p>
        </p:txBody>
      </p:sp>
      <p:sp>
        <p:nvSpPr>
          <p:cNvPr id="6" name="לחצן חידה 3">
            <a:extLst>
              <a:ext uri="{FF2B5EF4-FFF2-40B4-BE49-F238E27FC236}">
                <a16:creationId xmlns:a16="http://schemas.microsoft.com/office/drawing/2014/main" id="{56FF5D2F-00E3-3B0B-2BE6-67C4C53B9412}"/>
              </a:ext>
            </a:extLst>
          </p:cNvPr>
          <p:cNvSpPr/>
          <p:nvPr/>
        </p:nvSpPr>
        <p:spPr>
          <a:xfrm>
            <a:off x="559558" y="5268095"/>
            <a:ext cx="2983245" cy="1280826"/>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4"/>
          </a:solidFill>
          <a:ln w="57150" cap="rnd">
            <a:no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tx1"/>
                </a:solidFill>
                <a:latin typeface="Calibri" panose="020F0502020204030204" pitchFamily="34" charset="0"/>
                <a:cs typeface="+mj-cs"/>
              </a:rPr>
              <a:t>לַחֲצוּ עָלַי</a:t>
            </a:r>
          </a:p>
          <a:p>
            <a:pPr algn="ctr"/>
            <a:r>
              <a:rPr lang="he-IL" sz="2800" dirty="0">
                <a:solidFill>
                  <a:schemeClr val="tx1"/>
                </a:solidFill>
                <a:latin typeface="Calibri" panose="020F0502020204030204" pitchFamily="34" charset="0"/>
                <a:cs typeface="+mj-cs"/>
              </a:rPr>
              <a:t>לִצְבִיעָה שֶל 34 מִשְבְּצוֹת.</a:t>
            </a:r>
            <a:endParaRPr lang="en-IL" sz="2800" dirty="0">
              <a:solidFill>
                <a:schemeClr val="tx1"/>
              </a:solidFill>
              <a:cs typeface="+mj-cs"/>
            </a:endParaRPr>
          </a:p>
        </p:txBody>
      </p:sp>
      <p:graphicFrame>
        <p:nvGraphicFramePr>
          <p:cNvPr id="7" name="טבלה צבועה">
            <a:extLst>
              <a:ext uri="{FF2B5EF4-FFF2-40B4-BE49-F238E27FC236}">
                <a16:creationId xmlns:a16="http://schemas.microsoft.com/office/drawing/2014/main" id="{9EA7FE5A-E9B5-280D-938D-DC8AB04D15B8}"/>
              </a:ext>
            </a:extLst>
          </p:cNvPr>
          <p:cNvGraphicFramePr>
            <a:graphicFrameLocks noGrp="1"/>
          </p:cNvGraphicFramePr>
          <p:nvPr>
            <p:extLst>
              <p:ext uri="{D42A27DB-BD31-4B8C-83A1-F6EECF244321}">
                <p14:modId xmlns:p14="http://schemas.microsoft.com/office/powerpoint/2010/main" val="904173323"/>
              </p:ext>
            </p:extLst>
          </p:nvPr>
        </p:nvGraphicFramePr>
        <p:xfrm>
          <a:off x="1332908" y="425383"/>
          <a:ext cx="3600000" cy="3600000"/>
        </p:xfrm>
        <a:graphic>
          <a:graphicData uri="http://schemas.openxmlformats.org/drawingml/2006/table">
            <a:tbl>
              <a:tblPr rtl="1" firstRow="1" bandRow="1">
                <a:tableStyleId>{5C22544A-7EE6-4342-B048-85BDC9FD1C3A}</a:tableStyleId>
              </a:tblPr>
              <a:tblGrid>
                <a:gridCol w="360000">
                  <a:extLst>
                    <a:ext uri="{9D8B030D-6E8A-4147-A177-3AD203B41FA5}">
                      <a16:colId xmlns:a16="http://schemas.microsoft.com/office/drawing/2014/main" val="2306588471"/>
                    </a:ext>
                  </a:extLst>
                </a:gridCol>
                <a:gridCol w="360000">
                  <a:extLst>
                    <a:ext uri="{9D8B030D-6E8A-4147-A177-3AD203B41FA5}">
                      <a16:colId xmlns:a16="http://schemas.microsoft.com/office/drawing/2014/main" val="424248204"/>
                    </a:ext>
                  </a:extLst>
                </a:gridCol>
                <a:gridCol w="360000">
                  <a:extLst>
                    <a:ext uri="{9D8B030D-6E8A-4147-A177-3AD203B41FA5}">
                      <a16:colId xmlns:a16="http://schemas.microsoft.com/office/drawing/2014/main" val="1344776416"/>
                    </a:ext>
                  </a:extLst>
                </a:gridCol>
                <a:gridCol w="360000">
                  <a:extLst>
                    <a:ext uri="{9D8B030D-6E8A-4147-A177-3AD203B41FA5}">
                      <a16:colId xmlns:a16="http://schemas.microsoft.com/office/drawing/2014/main" val="4177573248"/>
                    </a:ext>
                  </a:extLst>
                </a:gridCol>
                <a:gridCol w="360000">
                  <a:extLst>
                    <a:ext uri="{9D8B030D-6E8A-4147-A177-3AD203B41FA5}">
                      <a16:colId xmlns:a16="http://schemas.microsoft.com/office/drawing/2014/main" val="3091408827"/>
                    </a:ext>
                  </a:extLst>
                </a:gridCol>
                <a:gridCol w="360000">
                  <a:extLst>
                    <a:ext uri="{9D8B030D-6E8A-4147-A177-3AD203B41FA5}">
                      <a16:colId xmlns:a16="http://schemas.microsoft.com/office/drawing/2014/main" val="2475730233"/>
                    </a:ext>
                  </a:extLst>
                </a:gridCol>
                <a:gridCol w="360000">
                  <a:extLst>
                    <a:ext uri="{9D8B030D-6E8A-4147-A177-3AD203B41FA5}">
                      <a16:colId xmlns:a16="http://schemas.microsoft.com/office/drawing/2014/main" val="318560628"/>
                    </a:ext>
                  </a:extLst>
                </a:gridCol>
                <a:gridCol w="360000">
                  <a:extLst>
                    <a:ext uri="{9D8B030D-6E8A-4147-A177-3AD203B41FA5}">
                      <a16:colId xmlns:a16="http://schemas.microsoft.com/office/drawing/2014/main" val="4158627248"/>
                    </a:ext>
                  </a:extLst>
                </a:gridCol>
                <a:gridCol w="360000">
                  <a:extLst>
                    <a:ext uri="{9D8B030D-6E8A-4147-A177-3AD203B41FA5}">
                      <a16:colId xmlns:a16="http://schemas.microsoft.com/office/drawing/2014/main" val="3506476347"/>
                    </a:ext>
                  </a:extLst>
                </a:gridCol>
                <a:gridCol w="360000">
                  <a:extLst>
                    <a:ext uri="{9D8B030D-6E8A-4147-A177-3AD203B41FA5}">
                      <a16:colId xmlns:a16="http://schemas.microsoft.com/office/drawing/2014/main" val="3275184907"/>
                    </a:ext>
                  </a:extLst>
                </a:gridCol>
              </a:tblGrid>
              <a:tr h="360000">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3282647918"/>
                  </a:ext>
                </a:extLst>
              </a:tr>
              <a:tr h="360000">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169387663"/>
                  </a:ext>
                </a:extLst>
              </a:tr>
              <a:tr h="360000">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1859270958"/>
                  </a:ext>
                </a:extLst>
              </a:tr>
              <a:tr h="360000">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1537253400"/>
                  </a:ext>
                </a:extLst>
              </a:tr>
              <a:tr h="360000">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1459732133"/>
                  </a:ext>
                </a:extLst>
              </a:tr>
              <a:tr h="360000">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08285570"/>
                  </a:ext>
                </a:extLst>
              </a:tr>
              <a:tr h="360000">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02683791"/>
                  </a:ext>
                </a:extLst>
              </a:tr>
              <a:tr h="360000">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6090354"/>
                  </a:ext>
                </a:extLst>
              </a:tr>
              <a:tr h="360000">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29268854"/>
                  </a:ext>
                </a:extLst>
              </a:tr>
              <a:tr h="360000">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13343660"/>
                  </a:ext>
                </a:extLst>
              </a:tr>
            </a:tbl>
          </a:graphicData>
        </a:graphic>
      </p:graphicFrame>
      <p:sp>
        <p:nvSpPr>
          <p:cNvPr id="9" name="תשובה לחידה 3">
            <a:extLst>
              <a:ext uri="{FF2B5EF4-FFF2-40B4-BE49-F238E27FC236}">
                <a16:creationId xmlns:a16="http://schemas.microsoft.com/office/drawing/2014/main" id="{6E43677A-4E66-82AF-54C8-4F6017718AA8}"/>
              </a:ext>
            </a:extLst>
          </p:cNvPr>
          <p:cNvSpPr/>
          <p:nvPr/>
        </p:nvSpPr>
        <p:spPr>
          <a:xfrm>
            <a:off x="5768888" y="1050648"/>
            <a:ext cx="3097312" cy="1135039"/>
          </a:xfrm>
          <a:custGeom>
            <a:avLst/>
            <a:gdLst>
              <a:gd name="connsiteX0" fmla="*/ 0 w 3097312"/>
              <a:gd name="connsiteY0" fmla="*/ 0 h 1135039"/>
              <a:gd name="connsiteX1" fmla="*/ 485246 w 3097312"/>
              <a:gd name="connsiteY1" fmla="*/ 0 h 1135039"/>
              <a:gd name="connsiteX2" fmla="*/ 908545 w 3097312"/>
              <a:gd name="connsiteY2" fmla="*/ 0 h 1135039"/>
              <a:gd name="connsiteX3" fmla="*/ 1362817 w 3097312"/>
              <a:gd name="connsiteY3" fmla="*/ 0 h 1135039"/>
              <a:gd name="connsiteX4" fmla="*/ 1910009 w 3097312"/>
              <a:gd name="connsiteY4" fmla="*/ 0 h 1135039"/>
              <a:gd name="connsiteX5" fmla="*/ 2395255 w 3097312"/>
              <a:gd name="connsiteY5" fmla="*/ 0 h 1135039"/>
              <a:gd name="connsiteX6" fmla="*/ 3097312 w 3097312"/>
              <a:gd name="connsiteY6" fmla="*/ 0 h 1135039"/>
              <a:gd name="connsiteX7" fmla="*/ 3097312 w 3097312"/>
              <a:gd name="connsiteY7" fmla="*/ 578870 h 1135039"/>
              <a:gd name="connsiteX8" fmla="*/ 3097312 w 3097312"/>
              <a:gd name="connsiteY8" fmla="*/ 1135039 h 1135039"/>
              <a:gd name="connsiteX9" fmla="*/ 2581093 w 3097312"/>
              <a:gd name="connsiteY9" fmla="*/ 1135039 h 1135039"/>
              <a:gd name="connsiteX10" fmla="*/ 2126821 w 3097312"/>
              <a:gd name="connsiteY10" fmla="*/ 1135039 h 1135039"/>
              <a:gd name="connsiteX11" fmla="*/ 1548656 w 3097312"/>
              <a:gd name="connsiteY11" fmla="*/ 1135039 h 1135039"/>
              <a:gd name="connsiteX12" fmla="*/ 1063410 w 3097312"/>
              <a:gd name="connsiteY12" fmla="*/ 1135039 h 1135039"/>
              <a:gd name="connsiteX13" fmla="*/ 640111 w 3097312"/>
              <a:gd name="connsiteY13" fmla="*/ 1135039 h 1135039"/>
              <a:gd name="connsiteX14" fmla="*/ 0 w 3097312"/>
              <a:gd name="connsiteY14" fmla="*/ 1135039 h 1135039"/>
              <a:gd name="connsiteX15" fmla="*/ 0 w 3097312"/>
              <a:gd name="connsiteY15" fmla="*/ 590220 h 1135039"/>
              <a:gd name="connsiteX16" fmla="*/ 0 w 3097312"/>
              <a:gd name="connsiteY16" fmla="*/ 0 h 113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097312" h="1135039" fill="none" extrusionOk="0">
                <a:moveTo>
                  <a:pt x="0" y="0"/>
                </a:moveTo>
                <a:cubicBezTo>
                  <a:pt x="154671" y="-36597"/>
                  <a:pt x="292768" y="12913"/>
                  <a:pt x="485246" y="0"/>
                </a:cubicBezTo>
                <a:cubicBezTo>
                  <a:pt x="677724" y="-12913"/>
                  <a:pt x="814266" y="7053"/>
                  <a:pt x="908545" y="0"/>
                </a:cubicBezTo>
                <a:cubicBezTo>
                  <a:pt x="1002824" y="-7053"/>
                  <a:pt x="1137311" y="34654"/>
                  <a:pt x="1362817" y="0"/>
                </a:cubicBezTo>
                <a:cubicBezTo>
                  <a:pt x="1588323" y="-34654"/>
                  <a:pt x="1664067" y="18648"/>
                  <a:pt x="1910009" y="0"/>
                </a:cubicBezTo>
                <a:cubicBezTo>
                  <a:pt x="2155951" y="-18648"/>
                  <a:pt x="2279443" y="34310"/>
                  <a:pt x="2395255" y="0"/>
                </a:cubicBezTo>
                <a:cubicBezTo>
                  <a:pt x="2511067" y="-34310"/>
                  <a:pt x="2791522" y="21053"/>
                  <a:pt x="3097312" y="0"/>
                </a:cubicBezTo>
                <a:cubicBezTo>
                  <a:pt x="3098508" y="164270"/>
                  <a:pt x="3072155" y="339928"/>
                  <a:pt x="3097312" y="578870"/>
                </a:cubicBezTo>
                <a:cubicBezTo>
                  <a:pt x="3122469" y="817812"/>
                  <a:pt x="3076234" y="876041"/>
                  <a:pt x="3097312" y="1135039"/>
                </a:cubicBezTo>
                <a:cubicBezTo>
                  <a:pt x="2983874" y="1150549"/>
                  <a:pt x="2775125" y="1088549"/>
                  <a:pt x="2581093" y="1135039"/>
                </a:cubicBezTo>
                <a:cubicBezTo>
                  <a:pt x="2387061" y="1181529"/>
                  <a:pt x="2313400" y="1110232"/>
                  <a:pt x="2126821" y="1135039"/>
                </a:cubicBezTo>
                <a:cubicBezTo>
                  <a:pt x="1940242" y="1159846"/>
                  <a:pt x="1759066" y="1131850"/>
                  <a:pt x="1548656" y="1135039"/>
                </a:cubicBezTo>
                <a:cubicBezTo>
                  <a:pt x="1338247" y="1138228"/>
                  <a:pt x="1174744" y="1093894"/>
                  <a:pt x="1063410" y="1135039"/>
                </a:cubicBezTo>
                <a:cubicBezTo>
                  <a:pt x="952076" y="1176184"/>
                  <a:pt x="785378" y="1131925"/>
                  <a:pt x="640111" y="1135039"/>
                </a:cubicBezTo>
                <a:cubicBezTo>
                  <a:pt x="494844" y="1138153"/>
                  <a:pt x="277965" y="1117230"/>
                  <a:pt x="0" y="1135039"/>
                </a:cubicBezTo>
                <a:cubicBezTo>
                  <a:pt x="-53854" y="883042"/>
                  <a:pt x="49902" y="711902"/>
                  <a:pt x="0" y="590220"/>
                </a:cubicBezTo>
                <a:cubicBezTo>
                  <a:pt x="-49902" y="468538"/>
                  <a:pt x="23169" y="243784"/>
                  <a:pt x="0" y="0"/>
                </a:cubicBezTo>
                <a:close/>
              </a:path>
              <a:path w="3097312" h="1135039" stroke="0" extrusionOk="0">
                <a:moveTo>
                  <a:pt x="0" y="0"/>
                </a:moveTo>
                <a:cubicBezTo>
                  <a:pt x="124083" y="-44162"/>
                  <a:pt x="379158" y="19721"/>
                  <a:pt x="485246" y="0"/>
                </a:cubicBezTo>
                <a:cubicBezTo>
                  <a:pt x="591334" y="-19721"/>
                  <a:pt x="759845" y="32754"/>
                  <a:pt x="908545" y="0"/>
                </a:cubicBezTo>
                <a:cubicBezTo>
                  <a:pt x="1057245" y="-32754"/>
                  <a:pt x="1212365" y="68047"/>
                  <a:pt x="1486710" y="0"/>
                </a:cubicBezTo>
                <a:cubicBezTo>
                  <a:pt x="1761055" y="-68047"/>
                  <a:pt x="1756615" y="33833"/>
                  <a:pt x="1971955" y="0"/>
                </a:cubicBezTo>
                <a:cubicBezTo>
                  <a:pt x="2187296" y="-33833"/>
                  <a:pt x="2239301" y="16849"/>
                  <a:pt x="2457201" y="0"/>
                </a:cubicBezTo>
                <a:cubicBezTo>
                  <a:pt x="2675101" y="-16849"/>
                  <a:pt x="2946013" y="45939"/>
                  <a:pt x="3097312" y="0"/>
                </a:cubicBezTo>
                <a:cubicBezTo>
                  <a:pt x="3132290" y="159061"/>
                  <a:pt x="3066316" y="286326"/>
                  <a:pt x="3097312" y="544819"/>
                </a:cubicBezTo>
                <a:cubicBezTo>
                  <a:pt x="3128308" y="803312"/>
                  <a:pt x="3081321" y="864720"/>
                  <a:pt x="3097312" y="1135039"/>
                </a:cubicBezTo>
                <a:cubicBezTo>
                  <a:pt x="2920770" y="1175977"/>
                  <a:pt x="2810379" y="1087466"/>
                  <a:pt x="2643040" y="1135039"/>
                </a:cubicBezTo>
                <a:cubicBezTo>
                  <a:pt x="2475701" y="1182612"/>
                  <a:pt x="2300037" y="1129050"/>
                  <a:pt x="2126821" y="1135039"/>
                </a:cubicBezTo>
                <a:cubicBezTo>
                  <a:pt x="1953605" y="1141028"/>
                  <a:pt x="1747679" y="1114722"/>
                  <a:pt x="1610602" y="1135039"/>
                </a:cubicBezTo>
                <a:cubicBezTo>
                  <a:pt x="1473525" y="1155356"/>
                  <a:pt x="1287255" y="1079970"/>
                  <a:pt x="1125357" y="1135039"/>
                </a:cubicBezTo>
                <a:cubicBezTo>
                  <a:pt x="963460" y="1190108"/>
                  <a:pt x="663926" y="1065943"/>
                  <a:pt x="547192" y="1135039"/>
                </a:cubicBezTo>
                <a:cubicBezTo>
                  <a:pt x="430458" y="1204135"/>
                  <a:pt x="190383" y="1089898"/>
                  <a:pt x="0" y="1135039"/>
                </a:cubicBezTo>
                <a:cubicBezTo>
                  <a:pt x="-29989" y="935261"/>
                  <a:pt x="13032" y="859042"/>
                  <a:pt x="0" y="590220"/>
                </a:cubicBezTo>
                <a:cubicBezTo>
                  <a:pt x="-13032" y="321398"/>
                  <a:pt x="65601" y="259843"/>
                  <a:pt x="0" y="0"/>
                </a:cubicBezTo>
                <a:close/>
              </a:path>
            </a:pathLst>
          </a:custGeom>
          <a:solidFill>
            <a:schemeClr val="accent6">
              <a:lumMod val="20000"/>
              <a:lumOff val="80000"/>
            </a:schemeClr>
          </a:solidFill>
          <a:ln w="38100">
            <a:solidFill>
              <a:schemeClr val="accent6">
                <a:lumMod val="75000"/>
              </a:schemeClr>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cs typeface="+mj-cs"/>
              </a:rPr>
              <a:t>34 הוּא מִסְפָּר זוּגִי.</a:t>
            </a:r>
          </a:p>
        </p:txBody>
      </p:sp>
      <p:pic>
        <p:nvPicPr>
          <p:cNvPr id="4" name="Picture 2" descr="happy cute kid boy and girl dialog">
            <a:extLst>
              <a:ext uri="{FF2B5EF4-FFF2-40B4-BE49-F238E27FC236}">
                <a16:creationId xmlns:a16="http://schemas.microsoft.com/office/drawing/2014/main" id="{D3B2769F-DDEE-A6BE-B5DE-0A5D2B8D6FCA}"/>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30000" b="83214" l="68790" r="96497">
                        <a14:foregroundMark x1="81529" y1="30714" x2="77070" y2="32143"/>
                        <a14:foregroundMark x1="86624" y1="82857" x2="84395" y2="82857"/>
                        <a14:foregroundMark x1="76115" y1="82500" x2="71975" y2="83214"/>
                        <a14:foregroundMark x1="76752" y1="81071" x2="75478" y2="81071"/>
                        <a14:foregroundMark x1="82803" y1="80714" x2="84395" y2="80714"/>
                      </a14:backgroundRemoval>
                    </a14:imgEffect>
                  </a14:imgLayer>
                </a14:imgProps>
              </a:ext>
              <a:ext uri="{28A0092B-C50C-407E-A947-70E740481C1C}">
                <a14:useLocalDpi xmlns:a14="http://schemas.microsoft.com/office/drawing/2010/main" val="0"/>
              </a:ext>
            </a:extLst>
          </a:blip>
          <a:srcRect l="65667" t="27747" b="11237"/>
          <a:stretch/>
        </p:blipFill>
        <p:spPr bwMode="auto">
          <a:xfrm>
            <a:off x="10734562" y="4293521"/>
            <a:ext cx="1618204" cy="2564479"/>
          </a:xfrm>
          <a:prstGeom prst="rect">
            <a:avLst/>
          </a:prstGeom>
          <a:noFill/>
          <a:extLst>
            <a:ext uri="{909E8E84-426E-40DD-AFC4-6F175D3DCCD1}">
              <a14:hiddenFill xmlns:a14="http://schemas.microsoft.com/office/drawing/2010/main">
                <a:solidFill>
                  <a:srgbClr val="FFFFFF"/>
                </a:solidFill>
              </a14:hiddenFill>
            </a:ext>
          </a:extLst>
        </p:spPr>
      </p:pic>
      <p:sp>
        <p:nvSpPr>
          <p:cNvPr id="10" name="לחצן חידה 3">
            <a:extLst>
              <a:ext uri="{FF2B5EF4-FFF2-40B4-BE49-F238E27FC236}">
                <a16:creationId xmlns:a16="http://schemas.microsoft.com/office/drawing/2014/main" id="{DCDC305B-887A-9902-B51F-0E57299659B0}"/>
              </a:ext>
            </a:extLst>
          </p:cNvPr>
          <p:cNvSpPr/>
          <p:nvPr/>
        </p:nvSpPr>
        <p:spPr>
          <a:xfrm>
            <a:off x="559557" y="5245733"/>
            <a:ext cx="2983245" cy="1280826"/>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4"/>
          </a:solidFill>
          <a:ln w="57150" cap="rnd">
            <a:no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tx1"/>
                </a:solidFill>
                <a:latin typeface="Calibri" panose="020F0502020204030204" pitchFamily="34" charset="0"/>
                <a:cs typeface="+mj-cs"/>
              </a:rPr>
              <a:t>לַחֲצוּ עָלַי</a:t>
            </a:r>
          </a:p>
          <a:p>
            <a:pPr algn="ctr"/>
            <a:r>
              <a:rPr lang="he-IL" sz="2800" dirty="0">
                <a:solidFill>
                  <a:schemeClr val="tx1"/>
                </a:solidFill>
                <a:latin typeface="Calibri" panose="020F0502020204030204" pitchFamily="34" charset="0"/>
                <a:cs typeface="+mj-cs"/>
              </a:rPr>
              <a:t>לְהַצָגַת הַתְשוּבָה.</a:t>
            </a:r>
            <a:endParaRPr lang="en-IL" sz="2800" dirty="0">
              <a:solidFill>
                <a:schemeClr val="tx1"/>
              </a:solidFill>
              <a:cs typeface="+mj-cs"/>
            </a:endParaRPr>
          </a:p>
        </p:txBody>
      </p:sp>
      <p:sp>
        <p:nvSpPr>
          <p:cNvPr id="11" name="הנחיות">
            <a:extLst>
              <a:ext uri="{FF2B5EF4-FFF2-40B4-BE49-F238E27FC236}">
                <a16:creationId xmlns:a16="http://schemas.microsoft.com/office/drawing/2014/main" id="{731EFBFE-EA74-36DD-7309-552001AF0190}"/>
              </a:ext>
            </a:extLst>
          </p:cNvPr>
          <p:cNvSpPr txBox="1"/>
          <p:nvPr/>
        </p:nvSpPr>
        <p:spPr>
          <a:xfrm>
            <a:off x="5865122" y="2344741"/>
            <a:ext cx="2787943" cy="523220"/>
          </a:xfrm>
          <a:prstGeom prst="rect">
            <a:avLst/>
          </a:prstGeom>
          <a:noFill/>
        </p:spPr>
        <p:txBody>
          <a:bodyPr wrap="none" rtlCol="1">
            <a:spAutoFit/>
          </a:bodyPr>
          <a:lstStyle/>
          <a:p>
            <a:r>
              <a:rPr lang="he-IL" sz="2800" dirty="0">
                <a:cs typeface="+mj-cs"/>
              </a:rPr>
              <a:t>כַּמָה זוּגוֹת יֵש בִּ־34?</a:t>
            </a:r>
          </a:p>
        </p:txBody>
      </p:sp>
      <p:sp>
        <p:nvSpPr>
          <p:cNvPr id="12" name="הנחיות">
            <a:extLst>
              <a:ext uri="{FF2B5EF4-FFF2-40B4-BE49-F238E27FC236}">
                <a16:creationId xmlns:a16="http://schemas.microsoft.com/office/drawing/2014/main" id="{A42AFBA0-C291-9E47-5308-1F2DACF409BA}"/>
              </a:ext>
            </a:extLst>
          </p:cNvPr>
          <p:cNvSpPr txBox="1"/>
          <p:nvPr/>
        </p:nvSpPr>
        <p:spPr>
          <a:xfrm>
            <a:off x="6140839" y="2333833"/>
            <a:ext cx="2512226" cy="523220"/>
          </a:xfrm>
          <a:prstGeom prst="rect">
            <a:avLst/>
          </a:prstGeom>
          <a:noFill/>
        </p:spPr>
        <p:txBody>
          <a:bodyPr wrap="none" rtlCol="1">
            <a:spAutoFit/>
          </a:bodyPr>
          <a:lstStyle/>
          <a:p>
            <a:r>
              <a:rPr lang="he-IL" sz="2800" dirty="0">
                <a:latin typeface="Calibri" panose="020F0502020204030204" pitchFamily="34" charset="0"/>
                <a:cs typeface="+mj-cs"/>
              </a:rPr>
              <a:t>בִּ־34 יֵש 17 זוּגוֹת.</a:t>
            </a:r>
          </a:p>
        </p:txBody>
      </p:sp>
    </p:spTree>
    <p:extLst>
      <p:ext uri="{BB962C8B-B14F-4D97-AF65-F5344CB8AC3E}">
        <p14:creationId xmlns:p14="http://schemas.microsoft.com/office/powerpoint/2010/main" val="410127310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xit"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hidden"/>
                                      </p:to>
                                    </p:set>
                                  </p:childTnLst>
                                </p:cTn>
                              </p:par>
                            </p:childTnLst>
                          </p:cTn>
                        </p:par>
                        <p:par>
                          <p:cTn id="11" fill="hold">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1"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nextCondLst>
                <p:cond evt="onClick" delay="0">
                  <p:tgtEl>
                    <p:spTgt spid="6"/>
                  </p:tgtEl>
                </p:cond>
              </p:nextCondLst>
            </p:seq>
            <p:seq concurrent="1" nextAc="seek">
              <p:cTn id="19" restart="whenNotActive" fill="hold" evtFilter="cancelBubble" nodeType="interactiveSeq">
                <p:stCondLst>
                  <p:cond evt="onClick" delay="0">
                    <p:tgtEl>
                      <p:spTgt spid="10"/>
                    </p:tgtEl>
                  </p:cond>
                </p:stCondLst>
                <p:endSync evt="end" delay="0">
                  <p:rtn val="all"/>
                </p:endSync>
                <p:childTnLst>
                  <p:par>
                    <p:cTn id="20" fill="hold">
                      <p:stCondLst>
                        <p:cond delay="0"/>
                      </p:stCondLst>
                      <p:childTnLst>
                        <p:par>
                          <p:cTn id="21" fill="hold">
                            <p:stCondLst>
                              <p:cond delay="0"/>
                            </p:stCondLst>
                            <p:childTnLst>
                              <p:par>
                                <p:cTn id="22" presetID="1" presetClass="exit" presetSubtype="0" fill="hold" grpId="1" nodeType="withEffect">
                                  <p:stCondLst>
                                    <p:cond delay="0"/>
                                  </p:stCondLst>
                                  <p:childTnLst>
                                    <p:set>
                                      <p:cBhvr>
                                        <p:cTn id="23" dur="1" fill="hold">
                                          <p:stCondLst>
                                            <p:cond delay="0"/>
                                          </p:stCondLst>
                                        </p:cTn>
                                        <p:tgtEl>
                                          <p:spTgt spid="11"/>
                                        </p:tgtEl>
                                        <p:attrNameLst>
                                          <p:attrName>style.visibility</p:attrName>
                                        </p:attrNameLst>
                                      </p:cBhvr>
                                      <p:to>
                                        <p:strVal val="hidden"/>
                                      </p:to>
                                    </p:set>
                                  </p:childTnLst>
                                </p:cTn>
                              </p:par>
                              <p:par>
                                <p:cTn id="24" presetID="1" presetClass="exit" presetSubtype="0" fill="hold" grpId="0" nodeType="withEffect">
                                  <p:stCondLst>
                                    <p:cond delay="0"/>
                                  </p:stCondLst>
                                  <p:childTnLst>
                                    <p:set>
                                      <p:cBhvr>
                                        <p:cTn id="25" dur="1" fill="hold">
                                          <p:stCondLst>
                                            <p:cond delay="0"/>
                                          </p:stCondLst>
                                        </p:cTn>
                                        <p:tgtEl>
                                          <p:spTgt spid="10"/>
                                        </p:tgtEl>
                                        <p:attrNameLst>
                                          <p:attrName>style.visibility</p:attrName>
                                        </p:attrNameLst>
                                      </p:cBhvr>
                                      <p:to>
                                        <p:strVal val="hidden"/>
                                      </p:to>
                                    </p:set>
                                  </p:childTnLst>
                                </p:cTn>
                              </p:par>
                            </p:childTnLst>
                          </p:cTn>
                        </p:par>
                        <p:par>
                          <p:cTn id="26" fill="hold">
                            <p:stCondLst>
                              <p:cond delay="0"/>
                            </p:stCondLst>
                            <p:childTnLst>
                              <p:par>
                                <p:cTn id="27" presetID="1" presetClass="entr" presetSubtype="0" fill="hold" grpId="0" nodeType="after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childTnLst>
                          </p:cTn>
                        </p:par>
                      </p:childTnLst>
                    </p:cTn>
                  </p:par>
                </p:childTnLst>
              </p:cTn>
              <p:nextCondLst>
                <p:cond evt="onClick" delay="0">
                  <p:tgtEl>
                    <p:spTgt spid="10"/>
                  </p:tgtEl>
                </p:cond>
              </p:nextCondLst>
            </p:seq>
          </p:childTnLst>
        </p:cTn>
      </p:par>
    </p:tnLst>
    <p:bldLst>
      <p:bldP spid="5" grpId="0" animBg="1"/>
      <p:bldP spid="6" grpId="0" animBg="1"/>
      <p:bldP spid="9" grpId="0" animBg="1"/>
      <p:bldP spid="10" grpId="0" animBg="1"/>
      <p:bldP spid="10" grpId="1" animBg="1"/>
      <p:bldP spid="11" grpId="0"/>
      <p:bldP spid="11" grpId="1"/>
      <p:bldP spid="12"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הנחיות">
            <a:extLst>
              <a:ext uri="{FF2B5EF4-FFF2-40B4-BE49-F238E27FC236}">
                <a16:creationId xmlns:a16="http://schemas.microsoft.com/office/drawing/2014/main" id="{B10CBDA7-58BB-0CEF-E238-3B448F90E427}"/>
              </a:ext>
            </a:extLst>
          </p:cNvPr>
          <p:cNvSpPr txBox="1"/>
          <p:nvPr/>
        </p:nvSpPr>
        <p:spPr>
          <a:xfrm>
            <a:off x="6391748" y="163773"/>
            <a:ext cx="5636479" cy="523220"/>
          </a:xfrm>
          <a:prstGeom prst="rect">
            <a:avLst/>
          </a:prstGeom>
          <a:noFill/>
        </p:spPr>
        <p:txBody>
          <a:bodyPr wrap="none" rtlCol="1">
            <a:spAutoFit/>
          </a:bodyPr>
          <a:lstStyle/>
          <a:p>
            <a:r>
              <a:rPr lang="he-IL" sz="2800" dirty="0">
                <a:cs typeface="+mj-cs"/>
              </a:rPr>
              <a:t>הַאִם הַמִסְפָּר 35 הוּא מִסְפָּר זוּגִי אוֹ אִי־זוּגִי?</a:t>
            </a:r>
          </a:p>
        </p:txBody>
      </p:sp>
      <p:graphicFrame>
        <p:nvGraphicFramePr>
          <p:cNvPr id="3" name="טבלה ריקה">
            <a:extLst>
              <a:ext uri="{FF2B5EF4-FFF2-40B4-BE49-F238E27FC236}">
                <a16:creationId xmlns:a16="http://schemas.microsoft.com/office/drawing/2014/main" id="{771C9788-D57B-487A-4140-E4456AB3E90E}"/>
              </a:ext>
            </a:extLst>
          </p:cNvPr>
          <p:cNvGraphicFramePr>
            <a:graphicFrameLocks noGrp="1"/>
          </p:cNvGraphicFramePr>
          <p:nvPr>
            <p:extLst>
              <p:ext uri="{D42A27DB-BD31-4B8C-83A1-F6EECF244321}">
                <p14:modId xmlns:p14="http://schemas.microsoft.com/office/powerpoint/2010/main" val="1887444539"/>
              </p:ext>
            </p:extLst>
          </p:nvPr>
        </p:nvGraphicFramePr>
        <p:xfrm>
          <a:off x="1332908" y="425383"/>
          <a:ext cx="3600000" cy="3600000"/>
        </p:xfrm>
        <a:graphic>
          <a:graphicData uri="http://schemas.openxmlformats.org/drawingml/2006/table">
            <a:tbl>
              <a:tblPr rtl="1" firstRow="1" bandRow="1">
                <a:tableStyleId>{5C22544A-7EE6-4342-B048-85BDC9FD1C3A}</a:tableStyleId>
              </a:tblPr>
              <a:tblGrid>
                <a:gridCol w="360000">
                  <a:extLst>
                    <a:ext uri="{9D8B030D-6E8A-4147-A177-3AD203B41FA5}">
                      <a16:colId xmlns:a16="http://schemas.microsoft.com/office/drawing/2014/main" val="2306588471"/>
                    </a:ext>
                  </a:extLst>
                </a:gridCol>
                <a:gridCol w="360000">
                  <a:extLst>
                    <a:ext uri="{9D8B030D-6E8A-4147-A177-3AD203B41FA5}">
                      <a16:colId xmlns:a16="http://schemas.microsoft.com/office/drawing/2014/main" val="424248204"/>
                    </a:ext>
                  </a:extLst>
                </a:gridCol>
                <a:gridCol w="360000">
                  <a:extLst>
                    <a:ext uri="{9D8B030D-6E8A-4147-A177-3AD203B41FA5}">
                      <a16:colId xmlns:a16="http://schemas.microsoft.com/office/drawing/2014/main" val="1344776416"/>
                    </a:ext>
                  </a:extLst>
                </a:gridCol>
                <a:gridCol w="360000">
                  <a:extLst>
                    <a:ext uri="{9D8B030D-6E8A-4147-A177-3AD203B41FA5}">
                      <a16:colId xmlns:a16="http://schemas.microsoft.com/office/drawing/2014/main" val="4177573248"/>
                    </a:ext>
                  </a:extLst>
                </a:gridCol>
                <a:gridCol w="360000">
                  <a:extLst>
                    <a:ext uri="{9D8B030D-6E8A-4147-A177-3AD203B41FA5}">
                      <a16:colId xmlns:a16="http://schemas.microsoft.com/office/drawing/2014/main" val="3091408827"/>
                    </a:ext>
                  </a:extLst>
                </a:gridCol>
                <a:gridCol w="360000">
                  <a:extLst>
                    <a:ext uri="{9D8B030D-6E8A-4147-A177-3AD203B41FA5}">
                      <a16:colId xmlns:a16="http://schemas.microsoft.com/office/drawing/2014/main" val="2475730233"/>
                    </a:ext>
                  </a:extLst>
                </a:gridCol>
                <a:gridCol w="360000">
                  <a:extLst>
                    <a:ext uri="{9D8B030D-6E8A-4147-A177-3AD203B41FA5}">
                      <a16:colId xmlns:a16="http://schemas.microsoft.com/office/drawing/2014/main" val="318560628"/>
                    </a:ext>
                  </a:extLst>
                </a:gridCol>
                <a:gridCol w="360000">
                  <a:extLst>
                    <a:ext uri="{9D8B030D-6E8A-4147-A177-3AD203B41FA5}">
                      <a16:colId xmlns:a16="http://schemas.microsoft.com/office/drawing/2014/main" val="4158627248"/>
                    </a:ext>
                  </a:extLst>
                </a:gridCol>
                <a:gridCol w="360000">
                  <a:extLst>
                    <a:ext uri="{9D8B030D-6E8A-4147-A177-3AD203B41FA5}">
                      <a16:colId xmlns:a16="http://schemas.microsoft.com/office/drawing/2014/main" val="3506476347"/>
                    </a:ext>
                  </a:extLst>
                </a:gridCol>
                <a:gridCol w="360000">
                  <a:extLst>
                    <a:ext uri="{9D8B030D-6E8A-4147-A177-3AD203B41FA5}">
                      <a16:colId xmlns:a16="http://schemas.microsoft.com/office/drawing/2014/main" val="3275184907"/>
                    </a:ext>
                  </a:extLst>
                </a:gridCol>
              </a:tblGrid>
              <a:tr h="360000">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82647918"/>
                  </a:ext>
                </a:extLst>
              </a:tr>
              <a:tr h="360000">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9387663"/>
                  </a:ext>
                </a:extLst>
              </a:tr>
              <a:tr h="360000">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59270958"/>
                  </a:ext>
                </a:extLst>
              </a:tr>
              <a:tr h="360000">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37253400"/>
                  </a:ext>
                </a:extLst>
              </a:tr>
              <a:tr h="360000">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459732133"/>
                  </a:ext>
                </a:extLst>
              </a:tr>
              <a:tr h="360000">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08285570"/>
                  </a:ext>
                </a:extLst>
              </a:tr>
              <a:tr h="360000">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02683791"/>
                  </a:ext>
                </a:extLst>
              </a:tr>
              <a:tr h="360000">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6090354"/>
                  </a:ext>
                </a:extLst>
              </a:tr>
              <a:tr h="360000">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29268854"/>
                  </a:ext>
                </a:extLst>
              </a:tr>
              <a:tr h="360000">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13343660"/>
                  </a:ext>
                </a:extLst>
              </a:tr>
            </a:tbl>
          </a:graphicData>
        </a:graphic>
      </p:graphicFrame>
      <p:sp>
        <p:nvSpPr>
          <p:cNvPr id="5" name="בועה ראשונה">
            <a:extLst>
              <a:ext uri="{FF2B5EF4-FFF2-40B4-BE49-F238E27FC236}">
                <a16:creationId xmlns:a16="http://schemas.microsoft.com/office/drawing/2014/main" id="{46CF951F-0B19-9E54-4FF1-3C87B2EFB77D}"/>
              </a:ext>
            </a:extLst>
          </p:cNvPr>
          <p:cNvSpPr/>
          <p:nvPr/>
        </p:nvSpPr>
        <p:spPr>
          <a:xfrm>
            <a:off x="6831012" y="2359152"/>
            <a:ext cx="3983469" cy="2233213"/>
          </a:xfrm>
          <a:prstGeom prst="wedgeEllipseCallout">
            <a:avLst>
              <a:gd name="adj1" fmla="val 62588"/>
              <a:gd name="adj2" fmla="val 61930"/>
            </a:avLst>
          </a:prstGeom>
          <a:solidFill>
            <a:srgbClr val="F48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latin typeface="Calibri" panose="020F0502020204030204" pitchFamily="34" charset="0"/>
                <a:cs typeface="+mj-cs"/>
              </a:rPr>
              <a:t>אֲנִי צוֹבֵעַ 35 מִשבְְּצוֹת וּבוֹדֵק אִם הִצְלַחְתִי לִיצֹר זוּגוֹת.</a:t>
            </a:r>
            <a:endParaRPr lang="en-US" sz="2800" dirty="0">
              <a:solidFill>
                <a:schemeClr val="tx1"/>
              </a:solidFill>
              <a:latin typeface="Calibri" panose="020F0502020204030204" pitchFamily="34" charset="0"/>
              <a:cs typeface="+mj-cs"/>
            </a:endParaRPr>
          </a:p>
        </p:txBody>
      </p:sp>
      <p:sp>
        <p:nvSpPr>
          <p:cNvPr id="6" name="לחצן חידה 3">
            <a:extLst>
              <a:ext uri="{FF2B5EF4-FFF2-40B4-BE49-F238E27FC236}">
                <a16:creationId xmlns:a16="http://schemas.microsoft.com/office/drawing/2014/main" id="{56FF5D2F-00E3-3B0B-2BE6-67C4C53B9412}"/>
              </a:ext>
            </a:extLst>
          </p:cNvPr>
          <p:cNvSpPr/>
          <p:nvPr/>
        </p:nvSpPr>
        <p:spPr>
          <a:xfrm>
            <a:off x="559558" y="5268095"/>
            <a:ext cx="2983245" cy="1280826"/>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4"/>
          </a:solidFill>
          <a:ln w="57150" cap="rnd">
            <a:no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tx1"/>
                </a:solidFill>
                <a:latin typeface="Calibri" panose="020F0502020204030204" pitchFamily="34" charset="0"/>
                <a:cs typeface="+mj-cs"/>
              </a:rPr>
              <a:t>לַחֲצוּ עָלַי</a:t>
            </a:r>
          </a:p>
          <a:p>
            <a:pPr algn="ctr"/>
            <a:r>
              <a:rPr lang="he-IL" sz="2800" dirty="0">
                <a:solidFill>
                  <a:schemeClr val="tx1"/>
                </a:solidFill>
                <a:latin typeface="Calibri" panose="020F0502020204030204" pitchFamily="34" charset="0"/>
                <a:cs typeface="+mj-cs"/>
              </a:rPr>
              <a:t>לִצְבִיעָה שֶל 35 מִשְבְּצוֹת.</a:t>
            </a:r>
            <a:endParaRPr lang="en-IL" sz="2800" dirty="0">
              <a:solidFill>
                <a:schemeClr val="tx1"/>
              </a:solidFill>
              <a:cs typeface="+mj-cs"/>
            </a:endParaRPr>
          </a:p>
        </p:txBody>
      </p:sp>
      <p:graphicFrame>
        <p:nvGraphicFramePr>
          <p:cNvPr id="7" name="טבלה צבועה">
            <a:extLst>
              <a:ext uri="{FF2B5EF4-FFF2-40B4-BE49-F238E27FC236}">
                <a16:creationId xmlns:a16="http://schemas.microsoft.com/office/drawing/2014/main" id="{9EA7FE5A-E9B5-280D-938D-DC8AB04D15B8}"/>
              </a:ext>
            </a:extLst>
          </p:cNvPr>
          <p:cNvGraphicFramePr>
            <a:graphicFrameLocks noGrp="1"/>
          </p:cNvGraphicFramePr>
          <p:nvPr>
            <p:extLst>
              <p:ext uri="{D42A27DB-BD31-4B8C-83A1-F6EECF244321}">
                <p14:modId xmlns:p14="http://schemas.microsoft.com/office/powerpoint/2010/main" val="374930025"/>
              </p:ext>
            </p:extLst>
          </p:nvPr>
        </p:nvGraphicFramePr>
        <p:xfrm>
          <a:off x="1332908" y="425383"/>
          <a:ext cx="3600000" cy="3600000"/>
        </p:xfrm>
        <a:graphic>
          <a:graphicData uri="http://schemas.openxmlformats.org/drawingml/2006/table">
            <a:tbl>
              <a:tblPr rtl="1" firstRow="1" bandRow="1">
                <a:tableStyleId>{5C22544A-7EE6-4342-B048-85BDC9FD1C3A}</a:tableStyleId>
              </a:tblPr>
              <a:tblGrid>
                <a:gridCol w="360000">
                  <a:extLst>
                    <a:ext uri="{9D8B030D-6E8A-4147-A177-3AD203B41FA5}">
                      <a16:colId xmlns:a16="http://schemas.microsoft.com/office/drawing/2014/main" val="2306588471"/>
                    </a:ext>
                  </a:extLst>
                </a:gridCol>
                <a:gridCol w="360000">
                  <a:extLst>
                    <a:ext uri="{9D8B030D-6E8A-4147-A177-3AD203B41FA5}">
                      <a16:colId xmlns:a16="http://schemas.microsoft.com/office/drawing/2014/main" val="424248204"/>
                    </a:ext>
                  </a:extLst>
                </a:gridCol>
                <a:gridCol w="360000">
                  <a:extLst>
                    <a:ext uri="{9D8B030D-6E8A-4147-A177-3AD203B41FA5}">
                      <a16:colId xmlns:a16="http://schemas.microsoft.com/office/drawing/2014/main" val="1344776416"/>
                    </a:ext>
                  </a:extLst>
                </a:gridCol>
                <a:gridCol w="360000">
                  <a:extLst>
                    <a:ext uri="{9D8B030D-6E8A-4147-A177-3AD203B41FA5}">
                      <a16:colId xmlns:a16="http://schemas.microsoft.com/office/drawing/2014/main" val="4177573248"/>
                    </a:ext>
                  </a:extLst>
                </a:gridCol>
                <a:gridCol w="360000">
                  <a:extLst>
                    <a:ext uri="{9D8B030D-6E8A-4147-A177-3AD203B41FA5}">
                      <a16:colId xmlns:a16="http://schemas.microsoft.com/office/drawing/2014/main" val="3091408827"/>
                    </a:ext>
                  </a:extLst>
                </a:gridCol>
                <a:gridCol w="360000">
                  <a:extLst>
                    <a:ext uri="{9D8B030D-6E8A-4147-A177-3AD203B41FA5}">
                      <a16:colId xmlns:a16="http://schemas.microsoft.com/office/drawing/2014/main" val="2475730233"/>
                    </a:ext>
                  </a:extLst>
                </a:gridCol>
                <a:gridCol w="360000">
                  <a:extLst>
                    <a:ext uri="{9D8B030D-6E8A-4147-A177-3AD203B41FA5}">
                      <a16:colId xmlns:a16="http://schemas.microsoft.com/office/drawing/2014/main" val="318560628"/>
                    </a:ext>
                  </a:extLst>
                </a:gridCol>
                <a:gridCol w="360000">
                  <a:extLst>
                    <a:ext uri="{9D8B030D-6E8A-4147-A177-3AD203B41FA5}">
                      <a16:colId xmlns:a16="http://schemas.microsoft.com/office/drawing/2014/main" val="4158627248"/>
                    </a:ext>
                  </a:extLst>
                </a:gridCol>
                <a:gridCol w="360000">
                  <a:extLst>
                    <a:ext uri="{9D8B030D-6E8A-4147-A177-3AD203B41FA5}">
                      <a16:colId xmlns:a16="http://schemas.microsoft.com/office/drawing/2014/main" val="3506476347"/>
                    </a:ext>
                  </a:extLst>
                </a:gridCol>
                <a:gridCol w="360000">
                  <a:extLst>
                    <a:ext uri="{9D8B030D-6E8A-4147-A177-3AD203B41FA5}">
                      <a16:colId xmlns:a16="http://schemas.microsoft.com/office/drawing/2014/main" val="3275184907"/>
                    </a:ext>
                  </a:extLst>
                </a:gridCol>
              </a:tblGrid>
              <a:tr h="360000">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3282647918"/>
                  </a:ext>
                </a:extLst>
              </a:tr>
              <a:tr h="360000">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169387663"/>
                  </a:ext>
                </a:extLst>
              </a:tr>
              <a:tr h="360000">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1859270958"/>
                  </a:ext>
                </a:extLst>
              </a:tr>
              <a:tr h="360000">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1537253400"/>
                  </a:ext>
                </a:extLst>
              </a:tr>
              <a:tr h="360000">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1459732133"/>
                  </a:ext>
                </a:extLst>
              </a:tr>
              <a:tr h="360000">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08285570"/>
                  </a:ext>
                </a:extLst>
              </a:tr>
              <a:tr h="360000">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02683791"/>
                  </a:ext>
                </a:extLst>
              </a:tr>
              <a:tr h="360000">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6090354"/>
                  </a:ext>
                </a:extLst>
              </a:tr>
              <a:tr h="360000">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29268854"/>
                  </a:ext>
                </a:extLst>
              </a:tr>
              <a:tr h="360000">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13343660"/>
                  </a:ext>
                </a:extLst>
              </a:tr>
            </a:tbl>
          </a:graphicData>
        </a:graphic>
      </p:graphicFrame>
      <p:sp>
        <p:nvSpPr>
          <p:cNvPr id="9" name="תשובה לחידה 3">
            <a:extLst>
              <a:ext uri="{FF2B5EF4-FFF2-40B4-BE49-F238E27FC236}">
                <a16:creationId xmlns:a16="http://schemas.microsoft.com/office/drawing/2014/main" id="{6E43677A-4E66-82AF-54C8-4F6017718AA8}"/>
              </a:ext>
            </a:extLst>
          </p:cNvPr>
          <p:cNvSpPr/>
          <p:nvPr/>
        </p:nvSpPr>
        <p:spPr>
          <a:xfrm>
            <a:off x="5674748" y="972431"/>
            <a:ext cx="3097312" cy="1135039"/>
          </a:xfrm>
          <a:custGeom>
            <a:avLst/>
            <a:gdLst>
              <a:gd name="connsiteX0" fmla="*/ 0 w 3097312"/>
              <a:gd name="connsiteY0" fmla="*/ 0 h 1135039"/>
              <a:gd name="connsiteX1" fmla="*/ 485246 w 3097312"/>
              <a:gd name="connsiteY1" fmla="*/ 0 h 1135039"/>
              <a:gd name="connsiteX2" fmla="*/ 908545 w 3097312"/>
              <a:gd name="connsiteY2" fmla="*/ 0 h 1135039"/>
              <a:gd name="connsiteX3" fmla="*/ 1362817 w 3097312"/>
              <a:gd name="connsiteY3" fmla="*/ 0 h 1135039"/>
              <a:gd name="connsiteX4" fmla="*/ 1910009 w 3097312"/>
              <a:gd name="connsiteY4" fmla="*/ 0 h 1135039"/>
              <a:gd name="connsiteX5" fmla="*/ 2395255 w 3097312"/>
              <a:gd name="connsiteY5" fmla="*/ 0 h 1135039"/>
              <a:gd name="connsiteX6" fmla="*/ 3097312 w 3097312"/>
              <a:gd name="connsiteY6" fmla="*/ 0 h 1135039"/>
              <a:gd name="connsiteX7" fmla="*/ 3097312 w 3097312"/>
              <a:gd name="connsiteY7" fmla="*/ 578870 h 1135039"/>
              <a:gd name="connsiteX8" fmla="*/ 3097312 w 3097312"/>
              <a:gd name="connsiteY8" fmla="*/ 1135039 h 1135039"/>
              <a:gd name="connsiteX9" fmla="*/ 2581093 w 3097312"/>
              <a:gd name="connsiteY9" fmla="*/ 1135039 h 1135039"/>
              <a:gd name="connsiteX10" fmla="*/ 2126821 w 3097312"/>
              <a:gd name="connsiteY10" fmla="*/ 1135039 h 1135039"/>
              <a:gd name="connsiteX11" fmla="*/ 1548656 w 3097312"/>
              <a:gd name="connsiteY11" fmla="*/ 1135039 h 1135039"/>
              <a:gd name="connsiteX12" fmla="*/ 1063410 w 3097312"/>
              <a:gd name="connsiteY12" fmla="*/ 1135039 h 1135039"/>
              <a:gd name="connsiteX13" fmla="*/ 640111 w 3097312"/>
              <a:gd name="connsiteY13" fmla="*/ 1135039 h 1135039"/>
              <a:gd name="connsiteX14" fmla="*/ 0 w 3097312"/>
              <a:gd name="connsiteY14" fmla="*/ 1135039 h 1135039"/>
              <a:gd name="connsiteX15" fmla="*/ 0 w 3097312"/>
              <a:gd name="connsiteY15" fmla="*/ 590220 h 1135039"/>
              <a:gd name="connsiteX16" fmla="*/ 0 w 3097312"/>
              <a:gd name="connsiteY16" fmla="*/ 0 h 113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097312" h="1135039" fill="none" extrusionOk="0">
                <a:moveTo>
                  <a:pt x="0" y="0"/>
                </a:moveTo>
                <a:cubicBezTo>
                  <a:pt x="154671" y="-36597"/>
                  <a:pt x="292768" y="12913"/>
                  <a:pt x="485246" y="0"/>
                </a:cubicBezTo>
                <a:cubicBezTo>
                  <a:pt x="677724" y="-12913"/>
                  <a:pt x="814266" y="7053"/>
                  <a:pt x="908545" y="0"/>
                </a:cubicBezTo>
                <a:cubicBezTo>
                  <a:pt x="1002824" y="-7053"/>
                  <a:pt x="1137311" y="34654"/>
                  <a:pt x="1362817" y="0"/>
                </a:cubicBezTo>
                <a:cubicBezTo>
                  <a:pt x="1588323" y="-34654"/>
                  <a:pt x="1664067" y="18648"/>
                  <a:pt x="1910009" y="0"/>
                </a:cubicBezTo>
                <a:cubicBezTo>
                  <a:pt x="2155951" y="-18648"/>
                  <a:pt x="2279443" y="34310"/>
                  <a:pt x="2395255" y="0"/>
                </a:cubicBezTo>
                <a:cubicBezTo>
                  <a:pt x="2511067" y="-34310"/>
                  <a:pt x="2791522" y="21053"/>
                  <a:pt x="3097312" y="0"/>
                </a:cubicBezTo>
                <a:cubicBezTo>
                  <a:pt x="3098508" y="164270"/>
                  <a:pt x="3072155" y="339928"/>
                  <a:pt x="3097312" y="578870"/>
                </a:cubicBezTo>
                <a:cubicBezTo>
                  <a:pt x="3122469" y="817812"/>
                  <a:pt x="3076234" y="876041"/>
                  <a:pt x="3097312" y="1135039"/>
                </a:cubicBezTo>
                <a:cubicBezTo>
                  <a:pt x="2983874" y="1150549"/>
                  <a:pt x="2775125" y="1088549"/>
                  <a:pt x="2581093" y="1135039"/>
                </a:cubicBezTo>
                <a:cubicBezTo>
                  <a:pt x="2387061" y="1181529"/>
                  <a:pt x="2313400" y="1110232"/>
                  <a:pt x="2126821" y="1135039"/>
                </a:cubicBezTo>
                <a:cubicBezTo>
                  <a:pt x="1940242" y="1159846"/>
                  <a:pt x="1759066" y="1131850"/>
                  <a:pt x="1548656" y="1135039"/>
                </a:cubicBezTo>
                <a:cubicBezTo>
                  <a:pt x="1338247" y="1138228"/>
                  <a:pt x="1174744" y="1093894"/>
                  <a:pt x="1063410" y="1135039"/>
                </a:cubicBezTo>
                <a:cubicBezTo>
                  <a:pt x="952076" y="1176184"/>
                  <a:pt x="785378" y="1131925"/>
                  <a:pt x="640111" y="1135039"/>
                </a:cubicBezTo>
                <a:cubicBezTo>
                  <a:pt x="494844" y="1138153"/>
                  <a:pt x="277965" y="1117230"/>
                  <a:pt x="0" y="1135039"/>
                </a:cubicBezTo>
                <a:cubicBezTo>
                  <a:pt x="-53854" y="883042"/>
                  <a:pt x="49902" y="711902"/>
                  <a:pt x="0" y="590220"/>
                </a:cubicBezTo>
                <a:cubicBezTo>
                  <a:pt x="-49902" y="468538"/>
                  <a:pt x="23169" y="243784"/>
                  <a:pt x="0" y="0"/>
                </a:cubicBezTo>
                <a:close/>
              </a:path>
              <a:path w="3097312" h="1135039" stroke="0" extrusionOk="0">
                <a:moveTo>
                  <a:pt x="0" y="0"/>
                </a:moveTo>
                <a:cubicBezTo>
                  <a:pt x="124083" y="-44162"/>
                  <a:pt x="379158" y="19721"/>
                  <a:pt x="485246" y="0"/>
                </a:cubicBezTo>
                <a:cubicBezTo>
                  <a:pt x="591334" y="-19721"/>
                  <a:pt x="759845" y="32754"/>
                  <a:pt x="908545" y="0"/>
                </a:cubicBezTo>
                <a:cubicBezTo>
                  <a:pt x="1057245" y="-32754"/>
                  <a:pt x="1212365" y="68047"/>
                  <a:pt x="1486710" y="0"/>
                </a:cubicBezTo>
                <a:cubicBezTo>
                  <a:pt x="1761055" y="-68047"/>
                  <a:pt x="1756615" y="33833"/>
                  <a:pt x="1971955" y="0"/>
                </a:cubicBezTo>
                <a:cubicBezTo>
                  <a:pt x="2187296" y="-33833"/>
                  <a:pt x="2239301" y="16849"/>
                  <a:pt x="2457201" y="0"/>
                </a:cubicBezTo>
                <a:cubicBezTo>
                  <a:pt x="2675101" y="-16849"/>
                  <a:pt x="2946013" y="45939"/>
                  <a:pt x="3097312" y="0"/>
                </a:cubicBezTo>
                <a:cubicBezTo>
                  <a:pt x="3132290" y="159061"/>
                  <a:pt x="3066316" y="286326"/>
                  <a:pt x="3097312" y="544819"/>
                </a:cubicBezTo>
                <a:cubicBezTo>
                  <a:pt x="3128308" y="803312"/>
                  <a:pt x="3081321" y="864720"/>
                  <a:pt x="3097312" y="1135039"/>
                </a:cubicBezTo>
                <a:cubicBezTo>
                  <a:pt x="2920770" y="1175977"/>
                  <a:pt x="2810379" y="1087466"/>
                  <a:pt x="2643040" y="1135039"/>
                </a:cubicBezTo>
                <a:cubicBezTo>
                  <a:pt x="2475701" y="1182612"/>
                  <a:pt x="2300037" y="1129050"/>
                  <a:pt x="2126821" y="1135039"/>
                </a:cubicBezTo>
                <a:cubicBezTo>
                  <a:pt x="1953605" y="1141028"/>
                  <a:pt x="1747679" y="1114722"/>
                  <a:pt x="1610602" y="1135039"/>
                </a:cubicBezTo>
                <a:cubicBezTo>
                  <a:pt x="1473525" y="1155356"/>
                  <a:pt x="1287255" y="1079970"/>
                  <a:pt x="1125357" y="1135039"/>
                </a:cubicBezTo>
                <a:cubicBezTo>
                  <a:pt x="963460" y="1190108"/>
                  <a:pt x="663926" y="1065943"/>
                  <a:pt x="547192" y="1135039"/>
                </a:cubicBezTo>
                <a:cubicBezTo>
                  <a:pt x="430458" y="1204135"/>
                  <a:pt x="190383" y="1089898"/>
                  <a:pt x="0" y="1135039"/>
                </a:cubicBezTo>
                <a:cubicBezTo>
                  <a:pt x="-29989" y="935261"/>
                  <a:pt x="13032" y="859042"/>
                  <a:pt x="0" y="590220"/>
                </a:cubicBezTo>
                <a:cubicBezTo>
                  <a:pt x="-13032" y="321398"/>
                  <a:pt x="65601" y="259843"/>
                  <a:pt x="0" y="0"/>
                </a:cubicBezTo>
                <a:close/>
              </a:path>
            </a:pathLst>
          </a:custGeom>
          <a:solidFill>
            <a:schemeClr val="accent6">
              <a:lumMod val="20000"/>
              <a:lumOff val="80000"/>
            </a:schemeClr>
          </a:solidFill>
          <a:ln w="38100">
            <a:solidFill>
              <a:schemeClr val="accent6">
                <a:lumMod val="75000"/>
              </a:schemeClr>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cs typeface="+mj-cs"/>
              </a:rPr>
              <a:t>35 הוּא מִסְפָּר אִי־זוּגִי.</a:t>
            </a:r>
          </a:p>
        </p:txBody>
      </p:sp>
      <p:sp>
        <p:nvSpPr>
          <p:cNvPr id="8" name="בועה ראשונה">
            <a:extLst>
              <a:ext uri="{FF2B5EF4-FFF2-40B4-BE49-F238E27FC236}">
                <a16:creationId xmlns:a16="http://schemas.microsoft.com/office/drawing/2014/main" id="{2E3EAC23-C8BE-09FD-926C-7727D8F3B223}"/>
              </a:ext>
            </a:extLst>
          </p:cNvPr>
          <p:cNvSpPr/>
          <p:nvPr/>
        </p:nvSpPr>
        <p:spPr>
          <a:xfrm>
            <a:off x="5332276" y="2294094"/>
            <a:ext cx="5665594" cy="2448400"/>
          </a:xfrm>
          <a:prstGeom prst="wedgeEllipseCallout">
            <a:avLst>
              <a:gd name="adj1" fmla="val 64821"/>
              <a:gd name="adj2" fmla="val 62985"/>
            </a:avLst>
          </a:prstGeom>
          <a:solidFill>
            <a:srgbClr val="F48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latin typeface="Calibri" panose="020F0502020204030204" pitchFamily="34" charset="0"/>
                <a:cs typeface="+mj-cs"/>
              </a:rPr>
              <a:t>בְּ־35 יֵש</a:t>
            </a:r>
          </a:p>
          <a:p>
            <a:pPr algn="ctr"/>
            <a:r>
              <a:rPr lang="he-IL" sz="2800" dirty="0">
                <a:solidFill>
                  <a:schemeClr val="tx1"/>
                </a:solidFill>
                <a:latin typeface="Calibri" panose="020F0502020204030204" pitchFamily="34" charset="0"/>
                <a:cs typeface="+mj-cs"/>
              </a:rPr>
              <a:t> 3 עֲשָׂרוֹת וְ־5 יְחִידוֹת.</a:t>
            </a:r>
          </a:p>
          <a:p>
            <a:pPr algn="ctr"/>
            <a:r>
              <a:rPr lang="he-IL" sz="2800" dirty="0">
                <a:solidFill>
                  <a:schemeClr val="tx1"/>
                </a:solidFill>
                <a:latin typeface="Calibri" panose="020F0502020204030204" pitchFamily="34" charset="0"/>
                <a:cs typeface="+mj-cs"/>
              </a:rPr>
              <a:t>3 עֲשָׂרוֹת מִתְחַלְקוֹת לְזוּגוֹת.</a:t>
            </a:r>
          </a:p>
          <a:p>
            <a:pPr algn="ctr"/>
            <a:r>
              <a:rPr lang="he-IL" sz="2800" dirty="0">
                <a:solidFill>
                  <a:schemeClr val="tx1"/>
                </a:solidFill>
                <a:latin typeface="Calibri" panose="020F0502020204030204" pitchFamily="34" charset="0"/>
                <a:cs typeface="+mj-cs"/>
              </a:rPr>
              <a:t>אֲבָל 5 הַיְחִידוֹת לֹא מִתְחַלְקוֹת לְזוּגוֹת.</a:t>
            </a:r>
            <a:endParaRPr lang="en-US" sz="2800" dirty="0">
              <a:solidFill>
                <a:schemeClr val="tx1"/>
              </a:solidFill>
              <a:latin typeface="Calibri" panose="020F0502020204030204" pitchFamily="34" charset="0"/>
              <a:cs typeface="+mj-cs"/>
            </a:endParaRPr>
          </a:p>
        </p:txBody>
      </p:sp>
      <p:pic>
        <p:nvPicPr>
          <p:cNvPr id="4" name="Picture 2" descr="happy cute kid boy and girl dialog">
            <a:extLst>
              <a:ext uri="{FF2B5EF4-FFF2-40B4-BE49-F238E27FC236}">
                <a16:creationId xmlns:a16="http://schemas.microsoft.com/office/drawing/2014/main" id="{D3B2769F-DDEE-A6BE-B5DE-0A5D2B8D6FCA}"/>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30000" b="83214" l="68790" r="96497">
                        <a14:foregroundMark x1="81529" y1="30714" x2="77070" y2="32143"/>
                        <a14:foregroundMark x1="86624" y1="82857" x2="84395" y2="82857"/>
                        <a14:foregroundMark x1="76115" y1="82500" x2="71975" y2="83214"/>
                        <a14:foregroundMark x1="76752" y1="81071" x2="75478" y2="81071"/>
                        <a14:foregroundMark x1="82803" y1="80714" x2="84395" y2="80714"/>
                      </a14:backgroundRemoval>
                    </a14:imgEffect>
                  </a14:imgLayer>
                </a14:imgProps>
              </a:ext>
              <a:ext uri="{28A0092B-C50C-407E-A947-70E740481C1C}">
                <a14:useLocalDpi xmlns:a14="http://schemas.microsoft.com/office/drawing/2010/main" val="0"/>
              </a:ext>
            </a:extLst>
          </a:blip>
          <a:srcRect l="65667" t="27747" b="11237"/>
          <a:stretch/>
        </p:blipFill>
        <p:spPr bwMode="auto">
          <a:xfrm>
            <a:off x="10734562" y="4293521"/>
            <a:ext cx="1618204" cy="25644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959730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xit"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hidden"/>
                                      </p:to>
                                    </p:set>
                                  </p:childTnLst>
                                </p:cTn>
                              </p:par>
                            </p:childTnLst>
                          </p:cTn>
                        </p:par>
                        <p:par>
                          <p:cTn id="11" fill="hold">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nextCondLst>
                <p:cond evt="onClick" delay="0">
                  <p:tgtEl>
                    <p:spTgt spid="6"/>
                  </p:tgtEl>
                </p:cond>
              </p:nextCondLst>
            </p:seq>
          </p:childTnLst>
        </p:cTn>
      </p:par>
    </p:tnLst>
    <p:bldLst>
      <p:bldP spid="5" grpId="0" animBg="1"/>
      <p:bldP spid="6" grpId="0" animBg="1"/>
      <p:bldP spid="9" grpId="0" animBg="1"/>
      <p:bldP spid="8"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הנחיות">
            <a:extLst>
              <a:ext uri="{FF2B5EF4-FFF2-40B4-BE49-F238E27FC236}">
                <a16:creationId xmlns:a16="http://schemas.microsoft.com/office/drawing/2014/main" id="{B10CBDA7-58BB-0CEF-E238-3B448F90E427}"/>
              </a:ext>
            </a:extLst>
          </p:cNvPr>
          <p:cNvSpPr txBox="1"/>
          <p:nvPr/>
        </p:nvSpPr>
        <p:spPr>
          <a:xfrm>
            <a:off x="6391748" y="163773"/>
            <a:ext cx="5636479" cy="523220"/>
          </a:xfrm>
          <a:prstGeom prst="rect">
            <a:avLst/>
          </a:prstGeom>
          <a:noFill/>
        </p:spPr>
        <p:txBody>
          <a:bodyPr wrap="none" rtlCol="1">
            <a:spAutoFit/>
          </a:bodyPr>
          <a:lstStyle/>
          <a:p>
            <a:r>
              <a:rPr lang="he-IL" sz="2800" dirty="0">
                <a:cs typeface="+mj-cs"/>
              </a:rPr>
              <a:t>הַאִם הַמִסְפָּר 40 הוּא מִסְפָּר זוּגִי אוֹ אִי־זוּגִי?</a:t>
            </a:r>
          </a:p>
        </p:txBody>
      </p:sp>
      <p:graphicFrame>
        <p:nvGraphicFramePr>
          <p:cNvPr id="3" name="טבלה ריקה">
            <a:extLst>
              <a:ext uri="{FF2B5EF4-FFF2-40B4-BE49-F238E27FC236}">
                <a16:creationId xmlns:a16="http://schemas.microsoft.com/office/drawing/2014/main" id="{771C9788-D57B-487A-4140-E4456AB3E90E}"/>
              </a:ext>
            </a:extLst>
          </p:cNvPr>
          <p:cNvGraphicFramePr>
            <a:graphicFrameLocks noGrp="1"/>
          </p:cNvGraphicFramePr>
          <p:nvPr>
            <p:extLst>
              <p:ext uri="{D42A27DB-BD31-4B8C-83A1-F6EECF244321}">
                <p14:modId xmlns:p14="http://schemas.microsoft.com/office/powerpoint/2010/main" val="3816450118"/>
              </p:ext>
            </p:extLst>
          </p:nvPr>
        </p:nvGraphicFramePr>
        <p:xfrm>
          <a:off x="1332908" y="425383"/>
          <a:ext cx="3600000" cy="3600000"/>
        </p:xfrm>
        <a:graphic>
          <a:graphicData uri="http://schemas.openxmlformats.org/drawingml/2006/table">
            <a:tbl>
              <a:tblPr rtl="1" firstRow="1" bandRow="1">
                <a:tableStyleId>{5C22544A-7EE6-4342-B048-85BDC9FD1C3A}</a:tableStyleId>
              </a:tblPr>
              <a:tblGrid>
                <a:gridCol w="360000">
                  <a:extLst>
                    <a:ext uri="{9D8B030D-6E8A-4147-A177-3AD203B41FA5}">
                      <a16:colId xmlns:a16="http://schemas.microsoft.com/office/drawing/2014/main" val="2306588471"/>
                    </a:ext>
                  </a:extLst>
                </a:gridCol>
                <a:gridCol w="360000">
                  <a:extLst>
                    <a:ext uri="{9D8B030D-6E8A-4147-A177-3AD203B41FA5}">
                      <a16:colId xmlns:a16="http://schemas.microsoft.com/office/drawing/2014/main" val="424248204"/>
                    </a:ext>
                  </a:extLst>
                </a:gridCol>
                <a:gridCol w="360000">
                  <a:extLst>
                    <a:ext uri="{9D8B030D-6E8A-4147-A177-3AD203B41FA5}">
                      <a16:colId xmlns:a16="http://schemas.microsoft.com/office/drawing/2014/main" val="1344776416"/>
                    </a:ext>
                  </a:extLst>
                </a:gridCol>
                <a:gridCol w="360000">
                  <a:extLst>
                    <a:ext uri="{9D8B030D-6E8A-4147-A177-3AD203B41FA5}">
                      <a16:colId xmlns:a16="http://schemas.microsoft.com/office/drawing/2014/main" val="4177573248"/>
                    </a:ext>
                  </a:extLst>
                </a:gridCol>
                <a:gridCol w="360000">
                  <a:extLst>
                    <a:ext uri="{9D8B030D-6E8A-4147-A177-3AD203B41FA5}">
                      <a16:colId xmlns:a16="http://schemas.microsoft.com/office/drawing/2014/main" val="3091408827"/>
                    </a:ext>
                  </a:extLst>
                </a:gridCol>
                <a:gridCol w="360000">
                  <a:extLst>
                    <a:ext uri="{9D8B030D-6E8A-4147-A177-3AD203B41FA5}">
                      <a16:colId xmlns:a16="http://schemas.microsoft.com/office/drawing/2014/main" val="2475730233"/>
                    </a:ext>
                  </a:extLst>
                </a:gridCol>
                <a:gridCol w="360000">
                  <a:extLst>
                    <a:ext uri="{9D8B030D-6E8A-4147-A177-3AD203B41FA5}">
                      <a16:colId xmlns:a16="http://schemas.microsoft.com/office/drawing/2014/main" val="318560628"/>
                    </a:ext>
                  </a:extLst>
                </a:gridCol>
                <a:gridCol w="360000">
                  <a:extLst>
                    <a:ext uri="{9D8B030D-6E8A-4147-A177-3AD203B41FA5}">
                      <a16:colId xmlns:a16="http://schemas.microsoft.com/office/drawing/2014/main" val="4158627248"/>
                    </a:ext>
                  </a:extLst>
                </a:gridCol>
                <a:gridCol w="360000">
                  <a:extLst>
                    <a:ext uri="{9D8B030D-6E8A-4147-A177-3AD203B41FA5}">
                      <a16:colId xmlns:a16="http://schemas.microsoft.com/office/drawing/2014/main" val="3506476347"/>
                    </a:ext>
                  </a:extLst>
                </a:gridCol>
                <a:gridCol w="360000">
                  <a:extLst>
                    <a:ext uri="{9D8B030D-6E8A-4147-A177-3AD203B41FA5}">
                      <a16:colId xmlns:a16="http://schemas.microsoft.com/office/drawing/2014/main" val="3275184907"/>
                    </a:ext>
                  </a:extLst>
                </a:gridCol>
              </a:tblGrid>
              <a:tr h="360000">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82647918"/>
                  </a:ext>
                </a:extLst>
              </a:tr>
              <a:tr h="360000">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9387663"/>
                  </a:ext>
                </a:extLst>
              </a:tr>
              <a:tr h="360000">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59270958"/>
                  </a:ext>
                </a:extLst>
              </a:tr>
              <a:tr h="360000">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37253400"/>
                  </a:ext>
                </a:extLst>
              </a:tr>
              <a:tr h="360000">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459732133"/>
                  </a:ext>
                </a:extLst>
              </a:tr>
              <a:tr h="360000">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08285570"/>
                  </a:ext>
                </a:extLst>
              </a:tr>
              <a:tr h="360000">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02683791"/>
                  </a:ext>
                </a:extLst>
              </a:tr>
              <a:tr h="360000">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6090354"/>
                  </a:ext>
                </a:extLst>
              </a:tr>
              <a:tr h="360000">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29268854"/>
                  </a:ext>
                </a:extLst>
              </a:tr>
              <a:tr h="360000">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13343660"/>
                  </a:ext>
                </a:extLst>
              </a:tr>
            </a:tbl>
          </a:graphicData>
        </a:graphic>
      </p:graphicFrame>
      <p:sp>
        <p:nvSpPr>
          <p:cNvPr id="5" name="בועה ראשונה">
            <a:extLst>
              <a:ext uri="{FF2B5EF4-FFF2-40B4-BE49-F238E27FC236}">
                <a16:creationId xmlns:a16="http://schemas.microsoft.com/office/drawing/2014/main" id="{46CF951F-0B19-9E54-4FF1-3C87B2EFB77D}"/>
              </a:ext>
            </a:extLst>
          </p:cNvPr>
          <p:cNvSpPr/>
          <p:nvPr/>
        </p:nvSpPr>
        <p:spPr>
          <a:xfrm>
            <a:off x="7137610" y="2719437"/>
            <a:ext cx="3983469" cy="2233213"/>
          </a:xfrm>
          <a:prstGeom prst="wedgeEllipseCallout">
            <a:avLst>
              <a:gd name="adj1" fmla="val 64821"/>
              <a:gd name="adj2" fmla="val 62985"/>
            </a:avLst>
          </a:prstGeom>
          <a:solidFill>
            <a:srgbClr val="F48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latin typeface="Calibri" panose="020F0502020204030204" pitchFamily="34" charset="0"/>
                <a:cs typeface="+mj-cs"/>
              </a:rPr>
              <a:t>אֲנִי צוֹבֵעַ 40 מִשְבְּצוֹת וּבוֹדֵק אִם הִצְלַחְתִי לִיצֹר זוּגוֹת.</a:t>
            </a:r>
            <a:endParaRPr lang="en-US" sz="2800" dirty="0">
              <a:solidFill>
                <a:schemeClr val="tx1"/>
              </a:solidFill>
              <a:latin typeface="Calibri" panose="020F0502020204030204" pitchFamily="34" charset="0"/>
              <a:cs typeface="+mj-cs"/>
            </a:endParaRPr>
          </a:p>
        </p:txBody>
      </p:sp>
      <p:sp>
        <p:nvSpPr>
          <p:cNvPr id="6" name="לחצן חידה 3">
            <a:extLst>
              <a:ext uri="{FF2B5EF4-FFF2-40B4-BE49-F238E27FC236}">
                <a16:creationId xmlns:a16="http://schemas.microsoft.com/office/drawing/2014/main" id="{56FF5D2F-00E3-3B0B-2BE6-67C4C53B9412}"/>
              </a:ext>
            </a:extLst>
          </p:cNvPr>
          <p:cNvSpPr/>
          <p:nvPr/>
        </p:nvSpPr>
        <p:spPr>
          <a:xfrm>
            <a:off x="559558" y="5268095"/>
            <a:ext cx="2983245" cy="1280826"/>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4"/>
          </a:solidFill>
          <a:ln w="57150" cap="rnd">
            <a:no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tx1"/>
                </a:solidFill>
                <a:latin typeface="Calibri" panose="020F0502020204030204" pitchFamily="34" charset="0"/>
                <a:cs typeface="+mj-cs"/>
              </a:rPr>
              <a:t>לַחֲצוּ עָלַי</a:t>
            </a:r>
          </a:p>
          <a:p>
            <a:pPr algn="ctr"/>
            <a:r>
              <a:rPr lang="he-IL" sz="2800" dirty="0">
                <a:solidFill>
                  <a:schemeClr val="tx1"/>
                </a:solidFill>
                <a:latin typeface="Calibri" panose="020F0502020204030204" pitchFamily="34" charset="0"/>
                <a:cs typeface="+mj-cs"/>
              </a:rPr>
              <a:t>לִצְבִיעָה שֶל 40 מִשְבְּצוֹת.</a:t>
            </a:r>
            <a:endParaRPr lang="en-IL" sz="2800" dirty="0">
              <a:solidFill>
                <a:schemeClr val="tx1"/>
              </a:solidFill>
              <a:cs typeface="+mj-cs"/>
            </a:endParaRPr>
          </a:p>
        </p:txBody>
      </p:sp>
      <p:graphicFrame>
        <p:nvGraphicFramePr>
          <p:cNvPr id="7" name="טבלה צבועה">
            <a:extLst>
              <a:ext uri="{FF2B5EF4-FFF2-40B4-BE49-F238E27FC236}">
                <a16:creationId xmlns:a16="http://schemas.microsoft.com/office/drawing/2014/main" id="{9EA7FE5A-E9B5-280D-938D-DC8AB04D15B8}"/>
              </a:ext>
            </a:extLst>
          </p:cNvPr>
          <p:cNvGraphicFramePr>
            <a:graphicFrameLocks noGrp="1"/>
          </p:cNvGraphicFramePr>
          <p:nvPr>
            <p:extLst>
              <p:ext uri="{D42A27DB-BD31-4B8C-83A1-F6EECF244321}">
                <p14:modId xmlns:p14="http://schemas.microsoft.com/office/powerpoint/2010/main" val="1161431244"/>
              </p:ext>
            </p:extLst>
          </p:nvPr>
        </p:nvGraphicFramePr>
        <p:xfrm>
          <a:off x="1332908" y="425383"/>
          <a:ext cx="3600000" cy="3600000"/>
        </p:xfrm>
        <a:graphic>
          <a:graphicData uri="http://schemas.openxmlformats.org/drawingml/2006/table">
            <a:tbl>
              <a:tblPr rtl="1" firstRow="1" bandRow="1">
                <a:tableStyleId>{5C22544A-7EE6-4342-B048-85BDC9FD1C3A}</a:tableStyleId>
              </a:tblPr>
              <a:tblGrid>
                <a:gridCol w="360000">
                  <a:extLst>
                    <a:ext uri="{9D8B030D-6E8A-4147-A177-3AD203B41FA5}">
                      <a16:colId xmlns:a16="http://schemas.microsoft.com/office/drawing/2014/main" val="2306588471"/>
                    </a:ext>
                  </a:extLst>
                </a:gridCol>
                <a:gridCol w="360000">
                  <a:extLst>
                    <a:ext uri="{9D8B030D-6E8A-4147-A177-3AD203B41FA5}">
                      <a16:colId xmlns:a16="http://schemas.microsoft.com/office/drawing/2014/main" val="424248204"/>
                    </a:ext>
                  </a:extLst>
                </a:gridCol>
                <a:gridCol w="360000">
                  <a:extLst>
                    <a:ext uri="{9D8B030D-6E8A-4147-A177-3AD203B41FA5}">
                      <a16:colId xmlns:a16="http://schemas.microsoft.com/office/drawing/2014/main" val="1344776416"/>
                    </a:ext>
                  </a:extLst>
                </a:gridCol>
                <a:gridCol w="360000">
                  <a:extLst>
                    <a:ext uri="{9D8B030D-6E8A-4147-A177-3AD203B41FA5}">
                      <a16:colId xmlns:a16="http://schemas.microsoft.com/office/drawing/2014/main" val="4177573248"/>
                    </a:ext>
                  </a:extLst>
                </a:gridCol>
                <a:gridCol w="360000">
                  <a:extLst>
                    <a:ext uri="{9D8B030D-6E8A-4147-A177-3AD203B41FA5}">
                      <a16:colId xmlns:a16="http://schemas.microsoft.com/office/drawing/2014/main" val="3091408827"/>
                    </a:ext>
                  </a:extLst>
                </a:gridCol>
                <a:gridCol w="360000">
                  <a:extLst>
                    <a:ext uri="{9D8B030D-6E8A-4147-A177-3AD203B41FA5}">
                      <a16:colId xmlns:a16="http://schemas.microsoft.com/office/drawing/2014/main" val="2475730233"/>
                    </a:ext>
                  </a:extLst>
                </a:gridCol>
                <a:gridCol w="360000">
                  <a:extLst>
                    <a:ext uri="{9D8B030D-6E8A-4147-A177-3AD203B41FA5}">
                      <a16:colId xmlns:a16="http://schemas.microsoft.com/office/drawing/2014/main" val="318560628"/>
                    </a:ext>
                  </a:extLst>
                </a:gridCol>
                <a:gridCol w="360000">
                  <a:extLst>
                    <a:ext uri="{9D8B030D-6E8A-4147-A177-3AD203B41FA5}">
                      <a16:colId xmlns:a16="http://schemas.microsoft.com/office/drawing/2014/main" val="4158627248"/>
                    </a:ext>
                  </a:extLst>
                </a:gridCol>
                <a:gridCol w="360000">
                  <a:extLst>
                    <a:ext uri="{9D8B030D-6E8A-4147-A177-3AD203B41FA5}">
                      <a16:colId xmlns:a16="http://schemas.microsoft.com/office/drawing/2014/main" val="3506476347"/>
                    </a:ext>
                  </a:extLst>
                </a:gridCol>
                <a:gridCol w="360000">
                  <a:extLst>
                    <a:ext uri="{9D8B030D-6E8A-4147-A177-3AD203B41FA5}">
                      <a16:colId xmlns:a16="http://schemas.microsoft.com/office/drawing/2014/main" val="3275184907"/>
                    </a:ext>
                  </a:extLst>
                </a:gridCol>
              </a:tblGrid>
              <a:tr h="360000">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3282647918"/>
                  </a:ext>
                </a:extLst>
              </a:tr>
              <a:tr h="360000">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169387663"/>
                  </a:ext>
                </a:extLst>
              </a:tr>
              <a:tr h="360000">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1859270958"/>
                  </a:ext>
                </a:extLst>
              </a:tr>
              <a:tr h="360000">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1537253400"/>
                  </a:ext>
                </a:extLst>
              </a:tr>
              <a:tr h="360000">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1459732133"/>
                  </a:ext>
                </a:extLst>
              </a:tr>
              <a:tr h="360000">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08285570"/>
                  </a:ext>
                </a:extLst>
              </a:tr>
              <a:tr h="360000">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02683791"/>
                  </a:ext>
                </a:extLst>
              </a:tr>
              <a:tr h="360000">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6090354"/>
                  </a:ext>
                </a:extLst>
              </a:tr>
              <a:tr h="360000">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29268854"/>
                  </a:ext>
                </a:extLst>
              </a:tr>
              <a:tr h="360000">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13343660"/>
                  </a:ext>
                </a:extLst>
              </a:tr>
            </a:tbl>
          </a:graphicData>
        </a:graphic>
      </p:graphicFrame>
      <p:sp>
        <p:nvSpPr>
          <p:cNvPr id="9" name="תשובה לחידה 3">
            <a:extLst>
              <a:ext uri="{FF2B5EF4-FFF2-40B4-BE49-F238E27FC236}">
                <a16:creationId xmlns:a16="http://schemas.microsoft.com/office/drawing/2014/main" id="{6E43677A-4E66-82AF-54C8-4F6017718AA8}"/>
              </a:ext>
            </a:extLst>
          </p:cNvPr>
          <p:cNvSpPr/>
          <p:nvPr/>
        </p:nvSpPr>
        <p:spPr>
          <a:xfrm>
            <a:off x="5768888" y="1050648"/>
            <a:ext cx="3097312" cy="1135039"/>
          </a:xfrm>
          <a:custGeom>
            <a:avLst/>
            <a:gdLst>
              <a:gd name="connsiteX0" fmla="*/ 0 w 3097312"/>
              <a:gd name="connsiteY0" fmla="*/ 0 h 1135039"/>
              <a:gd name="connsiteX1" fmla="*/ 485246 w 3097312"/>
              <a:gd name="connsiteY1" fmla="*/ 0 h 1135039"/>
              <a:gd name="connsiteX2" fmla="*/ 908545 w 3097312"/>
              <a:gd name="connsiteY2" fmla="*/ 0 h 1135039"/>
              <a:gd name="connsiteX3" fmla="*/ 1362817 w 3097312"/>
              <a:gd name="connsiteY3" fmla="*/ 0 h 1135039"/>
              <a:gd name="connsiteX4" fmla="*/ 1910009 w 3097312"/>
              <a:gd name="connsiteY4" fmla="*/ 0 h 1135039"/>
              <a:gd name="connsiteX5" fmla="*/ 2395255 w 3097312"/>
              <a:gd name="connsiteY5" fmla="*/ 0 h 1135039"/>
              <a:gd name="connsiteX6" fmla="*/ 3097312 w 3097312"/>
              <a:gd name="connsiteY6" fmla="*/ 0 h 1135039"/>
              <a:gd name="connsiteX7" fmla="*/ 3097312 w 3097312"/>
              <a:gd name="connsiteY7" fmla="*/ 578870 h 1135039"/>
              <a:gd name="connsiteX8" fmla="*/ 3097312 w 3097312"/>
              <a:gd name="connsiteY8" fmla="*/ 1135039 h 1135039"/>
              <a:gd name="connsiteX9" fmla="*/ 2581093 w 3097312"/>
              <a:gd name="connsiteY9" fmla="*/ 1135039 h 1135039"/>
              <a:gd name="connsiteX10" fmla="*/ 2126821 w 3097312"/>
              <a:gd name="connsiteY10" fmla="*/ 1135039 h 1135039"/>
              <a:gd name="connsiteX11" fmla="*/ 1548656 w 3097312"/>
              <a:gd name="connsiteY11" fmla="*/ 1135039 h 1135039"/>
              <a:gd name="connsiteX12" fmla="*/ 1063410 w 3097312"/>
              <a:gd name="connsiteY12" fmla="*/ 1135039 h 1135039"/>
              <a:gd name="connsiteX13" fmla="*/ 640111 w 3097312"/>
              <a:gd name="connsiteY13" fmla="*/ 1135039 h 1135039"/>
              <a:gd name="connsiteX14" fmla="*/ 0 w 3097312"/>
              <a:gd name="connsiteY14" fmla="*/ 1135039 h 1135039"/>
              <a:gd name="connsiteX15" fmla="*/ 0 w 3097312"/>
              <a:gd name="connsiteY15" fmla="*/ 590220 h 1135039"/>
              <a:gd name="connsiteX16" fmla="*/ 0 w 3097312"/>
              <a:gd name="connsiteY16" fmla="*/ 0 h 113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097312" h="1135039" fill="none" extrusionOk="0">
                <a:moveTo>
                  <a:pt x="0" y="0"/>
                </a:moveTo>
                <a:cubicBezTo>
                  <a:pt x="154671" y="-36597"/>
                  <a:pt x="292768" y="12913"/>
                  <a:pt x="485246" y="0"/>
                </a:cubicBezTo>
                <a:cubicBezTo>
                  <a:pt x="677724" y="-12913"/>
                  <a:pt x="814266" y="7053"/>
                  <a:pt x="908545" y="0"/>
                </a:cubicBezTo>
                <a:cubicBezTo>
                  <a:pt x="1002824" y="-7053"/>
                  <a:pt x="1137311" y="34654"/>
                  <a:pt x="1362817" y="0"/>
                </a:cubicBezTo>
                <a:cubicBezTo>
                  <a:pt x="1588323" y="-34654"/>
                  <a:pt x="1664067" y="18648"/>
                  <a:pt x="1910009" y="0"/>
                </a:cubicBezTo>
                <a:cubicBezTo>
                  <a:pt x="2155951" y="-18648"/>
                  <a:pt x="2279443" y="34310"/>
                  <a:pt x="2395255" y="0"/>
                </a:cubicBezTo>
                <a:cubicBezTo>
                  <a:pt x="2511067" y="-34310"/>
                  <a:pt x="2791522" y="21053"/>
                  <a:pt x="3097312" y="0"/>
                </a:cubicBezTo>
                <a:cubicBezTo>
                  <a:pt x="3098508" y="164270"/>
                  <a:pt x="3072155" y="339928"/>
                  <a:pt x="3097312" y="578870"/>
                </a:cubicBezTo>
                <a:cubicBezTo>
                  <a:pt x="3122469" y="817812"/>
                  <a:pt x="3076234" y="876041"/>
                  <a:pt x="3097312" y="1135039"/>
                </a:cubicBezTo>
                <a:cubicBezTo>
                  <a:pt x="2983874" y="1150549"/>
                  <a:pt x="2775125" y="1088549"/>
                  <a:pt x="2581093" y="1135039"/>
                </a:cubicBezTo>
                <a:cubicBezTo>
                  <a:pt x="2387061" y="1181529"/>
                  <a:pt x="2313400" y="1110232"/>
                  <a:pt x="2126821" y="1135039"/>
                </a:cubicBezTo>
                <a:cubicBezTo>
                  <a:pt x="1940242" y="1159846"/>
                  <a:pt x="1759066" y="1131850"/>
                  <a:pt x="1548656" y="1135039"/>
                </a:cubicBezTo>
                <a:cubicBezTo>
                  <a:pt x="1338247" y="1138228"/>
                  <a:pt x="1174744" y="1093894"/>
                  <a:pt x="1063410" y="1135039"/>
                </a:cubicBezTo>
                <a:cubicBezTo>
                  <a:pt x="952076" y="1176184"/>
                  <a:pt x="785378" y="1131925"/>
                  <a:pt x="640111" y="1135039"/>
                </a:cubicBezTo>
                <a:cubicBezTo>
                  <a:pt x="494844" y="1138153"/>
                  <a:pt x="277965" y="1117230"/>
                  <a:pt x="0" y="1135039"/>
                </a:cubicBezTo>
                <a:cubicBezTo>
                  <a:pt x="-53854" y="883042"/>
                  <a:pt x="49902" y="711902"/>
                  <a:pt x="0" y="590220"/>
                </a:cubicBezTo>
                <a:cubicBezTo>
                  <a:pt x="-49902" y="468538"/>
                  <a:pt x="23169" y="243784"/>
                  <a:pt x="0" y="0"/>
                </a:cubicBezTo>
                <a:close/>
              </a:path>
              <a:path w="3097312" h="1135039" stroke="0" extrusionOk="0">
                <a:moveTo>
                  <a:pt x="0" y="0"/>
                </a:moveTo>
                <a:cubicBezTo>
                  <a:pt x="124083" y="-44162"/>
                  <a:pt x="379158" y="19721"/>
                  <a:pt x="485246" y="0"/>
                </a:cubicBezTo>
                <a:cubicBezTo>
                  <a:pt x="591334" y="-19721"/>
                  <a:pt x="759845" y="32754"/>
                  <a:pt x="908545" y="0"/>
                </a:cubicBezTo>
                <a:cubicBezTo>
                  <a:pt x="1057245" y="-32754"/>
                  <a:pt x="1212365" y="68047"/>
                  <a:pt x="1486710" y="0"/>
                </a:cubicBezTo>
                <a:cubicBezTo>
                  <a:pt x="1761055" y="-68047"/>
                  <a:pt x="1756615" y="33833"/>
                  <a:pt x="1971955" y="0"/>
                </a:cubicBezTo>
                <a:cubicBezTo>
                  <a:pt x="2187296" y="-33833"/>
                  <a:pt x="2239301" y="16849"/>
                  <a:pt x="2457201" y="0"/>
                </a:cubicBezTo>
                <a:cubicBezTo>
                  <a:pt x="2675101" y="-16849"/>
                  <a:pt x="2946013" y="45939"/>
                  <a:pt x="3097312" y="0"/>
                </a:cubicBezTo>
                <a:cubicBezTo>
                  <a:pt x="3132290" y="159061"/>
                  <a:pt x="3066316" y="286326"/>
                  <a:pt x="3097312" y="544819"/>
                </a:cubicBezTo>
                <a:cubicBezTo>
                  <a:pt x="3128308" y="803312"/>
                  <a:pt x="3081321" y="864720"/>
                  <a:pt x="3097312" y="1135039"/>
                </a:cubicBezTo>
                <a:cubicBezTo>
                  <a:pt x="2920770" y="1175977"/>
                  <a:pt x="2810379" y="1087466"/>
                  <a:pt x="2643040" y="1135039"/>
                </a:cubicBezTo>
                <a:cubicBezTo>
                  <a:pt x="2475701" y="1182612"/>
                  <a:pt x="2300037" y="1129050"/>
                  <a:pt x="2126821" y="1135039"/>
                </a:cubicBezTo>
                <a:cubicBezTo>
                  <a:pt x="1953605" y="1141028"/>
                  <a:pt x="1747679" y="1114722"/>
                  <a:pt x="1610602" y="1135039"/>
                </a:cubicBezTo>
                <a:cubicBezTo>
                  <a:pt x="1473525" y="1155356"/>
                  <a:pt x="1287255" y="1079970"/>
                  <a:pt x="1125357" y="1135039"/>
                </a:cubicBezTo>
                <a:cubicBezTo>
                  <a:pt x="963460" y="1190108"/>
                  <a:pt x="663926" y="1065943"/>
                  <a:pt x="547192" y="1135039"/>
                </a:cubicBezTo>
                <a:cubicBezTo>
                  <a:pt x="430458" y="1204135"/>
                  <a:pt x="190383" y="1089898"/>
                  <a:pt x="0" y="1135039"/>
                </a:cubicBezTo>
                <a:cubicBezTo>
                  <a:pt x="-29989" y="935261"/>
                  <a:pt x="13032" y="859042"/>
                  <a:pt x="0" y="590220"/>
                </a:cubicBezTo>
                <a:cubicBezTo>
                  <a:pt x="-13032" y="321398"/>
                  <a:pt x="65601" y="259843"/>
                  <a:pt x="0" y="0"/>
                </a:cubicBezTo>
                <a:close/>
              </a:path>
            </a:pathLst>
          </a:custGeom>
          <a:solidFill>
            <a:schemeClr val="accent6">
              <a:lumMod val="20000"/>
              <a:lumOff val="80000"/>
            </a:schemeClr>
          </a:solidFill>
          <a:ln w="38100">
            <a:solidFill>
              <a:schemeClr val="accent6">
                <a:lumMod val="75000"/>
              </a:schemeClr>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cs typeface="+mj-cs"/>
              </a:rPr>
              <a:t>40 הוּא מִסְפָּר זוּגִי.</a:t>
            </a:r>
          </a:p>
        </p:txBody>
      </p:sp>
      <p:pic>
        <p:nvPicPr>
          <p:cNvPr id="4" name="Picture 2" descr="happy cute kid boy and girl dialog">
            <a:extLst>
              <a:ext uri="{FF2B5EF4-FFF2-40B4-BE49-F238E27FC236}">
                <a16:creationId xmlns:a16="http://schemas.microsoft.com/office/drawing/2014/main" id="{D3B2769F-DDEE-A6BE-B5DE-0A5D2B8D6FCA}"/>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30000" b="83214" l="68790" r="96497">
                        <a14:foregroundMark x1="81529" y1="30714" x2="77070" y2="32143"/>
                        <a14:foregroundMark x1="86624" y1="82857" x2="84395" y2="82857"/>
                        <a14:foregroundMark x1="76115" y1="82500" x2="71975" y2="83214"/>
                        <a14:foregroundMark x1="76752" y1="81071" x2="75478" y2="81071"/>
                        <a14:foregroundMark x1="82803" y1="80714" x2="84395" y2="80714"/>
                      </a14:backgroundRemoval>
                    </a14:imgEffect>
                  </a14:imgLayer>
                </a14:imgProps>
              </a:ext>
              <a:ext uri="{28A0092B-C50C-407E-A947-70E740481C1C}">
                <a14:useLocalDpi xmlns:a14="http://schemas.microsoft.com/office/drawing/2010/main" val="0"/>
              </a:ext>
            </a:extLst>
          </a:blip>
          <a:srcRect l="65667" t="27747" b="11237"/>
          <a:stretch/>
        </p:blipFill>
        <p:spPr bwMode="auto">
          <a:xfrm>
            <a:off x="10734562" y="4293521"/>
            <a:ext cx="1618204" cy="2564479"/>
          </a:xfrm>
          <a:prstGeom prst="rect">
            <a:avLst/>
          </a:prstGeom>
          <a:noFill/>
          <a:extLst>
            <a:ext uri="{909E8E84-426E-40DD-AFC4-6F175D3DCCD1}">
              <a14:hiddenFill xmlns:a14="http://schemas.microsoft.com/office/drawing/2010/main">
                <a:solidFill>
                  <a:srgbClr val="FFFFFF"/>
                </a:solidFill>
              </a14:hiddenFill>
            </a:ext>
          </a:extLst>
        </p:spPr>
      </p:pic>
      <p:sp>
        <p:nvSpPr>
          <p:cNvPr id="10" name="לחצן חידה 3">
            <a:extLst>
              <a:ext uri="{FF2B5EF4-FFF2-40B4-BE49-F238E27FC236}">
                <a16:creationId xmlns:a16="http://schemas.microsoft.com/office/drawing/2014/main" id="{DCDC305B-887A-9902-B51F-0E57299659B0}"/>
              </a:ext>
            </a:extLst>
          </p:cNvPr>
          <p:cNvSpPr/>
          <p:nvPr/>
        </p:nvSpPr>
        <p:spPr>
          <a:xfrm>
            <a:off x="559558" y="5261485"/>
            <a:ext cx="2983245" cy="1280826"/>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4"/>
          </a:solidFill>
          <a:ln w="57150" cap="rnd">
            <a:no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tx1"/>
                </a:solidFill>
                <a:latin typeface="Calibri" panose="020F0502020204030204" pitchFamily="34" charset="0"/>
                <a:cs typeface="+mj-cs"/>
              </a:rPr>
              <a:t>לַחֲצוּ עָלַי</a:t>
            </a:r>
          </a:p>
          <a:p>
            <a:pPr algn="ctr"/>
            <a:r>
              <a:rPr lang="he-IL" sz="2800" dirty="0">
                <a:solidFill>
                  <a:schemeClr val="tx1"/>
                </a:solidFill>
                <a:latin typeface="Calibri" panose="020F0502020204030204" pitchFamily="34" charset="0"/>
                <a:cs typeface="+mj-cs"/>
              </a:rPr>
              <a:t>לְהַצָגַת הַתְשוּבָה.</a:t>
            </a:r>
            <a:endParaRPr lang="en-IL" sz="2800" dirty="0">
              <a:solidFill>
                <a:schemeClr val="tx1"/>
              </a:solidFill>
              <a:cs typeface="+mj-cs"/>
            </a:endParaRPr>
          </a:p>
        </p:txBody>
      </p:sp>
      <p:sp>
        <p:nvSpPr>
          <p:cNvPr id="11" name="הנחיות">
            <a:extLst>
              <a:ext uri="{FF2B5EF4-FFF2-40B4-BE49-F238E27FC236}">
                <a16:creationId xmlns:a16="http://schemas.microsoft.com/office/drawing/2014/main" id="{731EFBFE-EA74-36DD-7309-552001AF0190}"/>
              </a:ext>
            </a:extLst>
          </p:cNvPr>
          <p:cNvSpPr txBox="1"/>
          <p:nvPr/>
        </p:nvSpPr>
        <p:spPr>
          <a:xfrm>
            <a:off x="5865122" y="2344741"/>
            <a:ext cx="2787943" cy="523220"/>
          </a:xfrm>
          <a:prstGeom prst="rect">
            <a:avLst/>
          </a:prstGeom>
          <a:noFill/>
        </p:spPr>
        <p:txBody>
          <a:bodyPr wrap="none" rtlCol="1">
            <a:spAutoFit/>
          </a:bodyPr>
          <a:lstStyle/>
          <a:p>
            <a:r>
              <a:rPr lang="he-IL" sz="2800" dirty="0">
                <a:cs typeface="+mj-cs"/>
              </a:rPr>
              <a:t>כַּמָה זוּגוֹת יֵש בְּ־40?</a:t>
            </a:r>
          </a:p>
        </p:txBody>
      </p:sp>
      <p:sp>
        <p:nvSpPr>
          <p:cNvPr id="12" name="הנחיות">
            <a:extLst>
              <a:ext uri="{FF2B5EF4-FFF2-40B4-BE49-F238E27FC236}">
                <a16:creationId xmlns:a16="http://schemas.microsoft.com/office/drawing/2014/main" id="{A42AFBA0-C291-9E47-5308-1F2DACF409BA}"/>
              </a:ext>
            </a:extLst>
          </p:cNvPr>
          <p:cNvSpPr txBox="1"/>
          <p:nvPr/>
        </p:nvSpPr>
        <p:spPr>
          <a:xfrm>
            <a:off x="6094352" y="2344741"/>
            <a:ext cx="2512226" cy="523220"/>
          </a:xfrm>
          <a:prstGeom prst="rect">
            <a:avLst/>
          </a:prstGeom>
          <a:noFill/>
        </p:spPr>
        <p:txBody>
          <a:bodyPr wrap="none" rtlCol="1">
            <a:spAutoFit/>
          </a:bodyPr>
          <a:lstStyle/>
          <a:p>
            <a:r>
              <a:rPr lang="he-IL" sz="2800" dirty="0">
                <a:latin typeface="Calibri" panose="020F0502020204030204" pitchFamily="34" charset="0"/>
                <a:cs typeface="+mj-cs"/>
              </a:rPr>
              <a:t>בְּ־40 יֵש 20 זוּגוֹת.</a:t>
            </a:r>
          </a:p>
        </p:txBody>
      </p:sp>
    </p:spTree>
    <p:extLst>
      <p:ext uri="{BB962C8B-B14F-4D97-AF65-F5344CB8AC3E}">
        <p14:creationId xmlns:p14="http://schemas.microsoft.com/office/powerpoint/2010/main" val="47900766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xit"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hidden"/>
                                      </p:to>
                                    </p:set>
                                  </p:childTnLst>
                                </p:cTn>
                              </p:par>
                            </p:childTnLst>
                          </p:cTn>
                        </p:par>
                        <p:par>
                          <p:cTn id="11" fill="hold">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1"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nextCondLst>
                <p:cond evt="onClick" delay="0">
                  <p:tgtEl>
                    <p:spTgt spid="6"/>
                  </p:tgtEl>
                </p:cond>
              </p:nextCondLst>
            </p:seq>
            <p:seq concurrent="1" nextAc="seek">
              <p:cTn id="19" restart="whenNotActive" fill="hold" evtFilter="cancelBubble" nodeType="interactiveSeq">
                <p:stCondLst>
                  <p:cond evt="onClick" delay="0">
                    <p:tgtEl>
                      <p:spTgt spid="10"/>
                    </p:tgtEl>
                  </p:cond>
                </p:stCondLst>
                <p:endSync evt="end" delay="0">
                  <p:rtn val="all"/>
                </p:endSync>
                <p:childTnLst>
                  <p:par>
                    <p:cTn id="20" fill="hold">
                      <p:stCondLst>
                        <p:cond delay="0"/>
                      </p:stCondLst>
                      <p:childTnLst>
                        <p:par>
                          <p:cTn id="21" fill="hold">
                            <p:stCondLst>
                              <p:cond delay="0"/>
                            </p:stCondLst>
                            <p:childTnLst>
                              <p:par>
                                <p:cTn id="22" presetID="1" presetClass="exit" presetSubtype="0" fill="hold" grpId="1" nodeType="withEffect">
                                  <p:stCondLst>
                                    <p:cond delay="0"/>
                                  </p:stCondLst>
                                  <p:childTnLst>
                                    <p:set>
                                      <p:cBhvr>
                                        <p:cTn id="23" dur="1" fill="hold">
                                          <p:stCondLst>
                                            <p:cond delay="0"/>
                                          </p:stCondLst>
                                        </p:cTn>
                                        <p:tgtEl>
                                          <p:spTgt spid="11"/>
                                        </p:tgtEl>
                                        <p:attrNameLst>
                                          <p:attrName>style.visibility</p:attrName>
                                        </p:attrNameLst>
                                      </p:cBhvr>
                                      <p:to>
                                        <p:strVal val="hidden"/>
                                      </p:to>
                                    </p:set>
                                  </p:childTnLst>
                                </p:cTn>
                              </p:par>
                              <p:par>
                                <p:cTn id="24" presetID="1" presetClass="exit" presetSubtype="0" fill="hold" grpId="0" nodeType="withEffect">
                                  <p:stCondLst>
                                    <p:cond delay="0"/>
                                  </p:stCondLst>
                                  <p:childTnLst>
                                    <p:set>
                                      <p:cBhvr>
                                        <p:cTn id="25" dur="1" fill="hold">
                                          <p:stCondLst>
                                            <p:cond delay="0"/>
                                          </p:stCondLst>
                                        </p:cTn>
                                        <p:tgtEl>
                                          <p:spTgt spid="10"/>
                                        </p:tgtEl>
                                        <p:attrNameLst>
                                          <p:attrName>style.visibility</p:attrName>
                                        </p:attrNameLst>
                                      </p:cBhvr>
                                      <p:to>
                                        <p:strVal val="hidden"/>
                                      </p:to>
                                    </p:set>
                                  </p:childTnLst>
                                </p:cTn>
                              </p:par>
                            </p:childTnLst>
                          </p:cTn>
                        </p:par>
                        <p:par>
                          <p:cTn id="26" fill="hold">
                            <p:stCondLst>
                              <p:cond delay="0"/>
                            </p:stCondLst>
                            <p:childTnLst>
                              <p:par>
                                <p:cTn id="27" presetID="1" presetClass="entr" presetSubtype="0" fill="hold" grpId="0" nodeType="after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childTnLst>
                          </p:cTn>
                        </p:par>
                      </p:childTnLst>
                    </p:cTn>
                  </p:par>
                </p:childTnLst>
              </p:cTn>
              <p:nextCondLst>
                <p:cond evt="onClick" delay="0">
                  <p:tgtEl>
                    <p:spTgt spid="10"/>
                  </p:tgtEl>
                </p:cond>
              </p:nextCondLst>
            </p:seq>
          </p:childTnLst>
        </p:cTn>
      </p:par>
    </p:tnLst>
    <p:bldLst>
      <p:bldP spid="5" grpId="0" animBg="1"/>
      <p:bldP spid="6" grpId="0" animBg="1"/>
      <p:bldP spid="9" grpId="0" animBg="1"/>
      <p:bldP spid="10" grpId="0" animBg="1"/>
      <p:bldP spid="10" grpId="1" animBg="1"/>
      <p:bldP spid="11" grpId="0"/>
      <p:bldP spid="11" grpId="1"/>
      <p:bldP spid="12"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הנחיות">
            <a:extLst>
              <a:ext uri="{FF2B5EF4-FFF2-40B4-BE49-F238E27FC236}">
                <a16:creationId xmlns:a16="http://schemas.microsoft.com/office/drawing/2014/main" id="{B10CBDA7-58BB-0CEF-E238-3B448F90E427}"/>
              </a:ext>
            </a:extLst>
          </p:cNvPr>
          <p:cNvSpPr txBox="1"/>
          <p:nvPr/>
        </p:nvSpPr>
        <p:spPr>
          <a:xfrm>
            <a:off x="6391748" y="163773"/>
            <a:ext cx="5636479" cy="523220"/>
          </a:xfrm>
          <a:prstGeom prst="rect">
            <a:avLst/>
          </a:prstGeom>
          <a:noFill/>
        </p:spPr>
        <p:txBody>
          <a:bodyPr wrap="none" rtlCol="1">
            <a:spAutoFit/>
          </a:bodyPr>
          <a:lstStyle/>
          <a:p>
            <a:r>
              <a:rPr lang="he-IL" sz="2800" dirty="0">
                <a:cs typeface="+mj-cs"/>
              </a:rPr>
              <a:t>הַאִם הַמִסְפָּר 47 הוּא מִסְפָּר זוּגִי אוֹ אִי־זוּגִי?</a:t>
            </a:r>
          </a:p>
        </p:txBody>
      </p:sp>
      <p:graphicFrame>
        <p:nvGraphicFramePr>
          <p:cNvPr id="3" name="טבלה ריקה">
            <a:extLst>
              <a:ext uri="{FF2B5EF4-FFF2-40B4-BE49-F238E27FC236}">
                <a16:creationId xmlns:a16="http://schemas.microsoft.com/office/drawing/2014/main" id="{771C9788-D57B-487A-4140-E4456AB3E90E}"/>
              </a:ext>
            </a:extLst>
          </p:cNvPr>
          <p:cNvGraphicFramePr>
            <a:graphicFrameLocks noGrp="1"/>
          </p:cNvGraphicFramePr>
          <p:nvPr>
            <p:extLst>
              <p:ext uri="{D42A27DB-BD31-4B8C-83A1-F6EECF244321}">
                <p14:modId xmlns:p14="http://schemas.microsoft.com/office/powerpoint/2010/main" val="4252687328"/>
              </p:ext>
            </p:extLst>
          </p:nvPr>
        </p:nvGraphicFramePr>
        <p:xfrm>
          <a:off x="1332908" y="425383"/>
          <a:ext cx="3600000" cy="3600000"/>
        </p:xfrm>
        <a:graphic>
          <a:graphicData uri="http://schemas.openxmlformats.org/drawingml/2006/table">
            <a:tbl>
              <a:tblPr rtl="1" firstRow="1" bandRow="1">
                <a:tableStyleId>{5C22544A-7EE6-4342-B048-85BDC9FD1C3A}</a:tableStyleId>
              </a:tblPr>
              <a:tblGrid>
                <a:gridCol w="360000">
                  <a:extLst>
                    <a:ext uri="{9D8B030D-6E8A-4147-A177-3AD203B41FA5}">
                      <a16:colId xmlns:a16="http://schemas.microsoft.com/office/drawing/2014/main" val="2306588471"/>
                    </a:ext>
                  </a:extLst>
                </a:gridCol>
                <a:gridCol w="360000">
                  <a:extLst>
                    <a:ext uri="{9D8B030D-6E8A-4147-A177-3AD203B41FA5}">
                      <a16:colId xmlns:a16="http://schemas.microsoft.com/office/drawing/2014/main" val="424248204"/>
                    </a:ext>
                  </a:extLst>
                </a:gridCol>
                <a:gridCol w="360000">
                  <a:extLst>
                    <a:ext uri="{9D8B030D-6E8A-4147-A177-3AD203B41FA5}">
                      <a16:colId xmlns:a16="http://schemas.microsoft.com/office/drawing/2014/main" val="1344776416"/>
                    </a:ext>
                  </a:extLst>
                </a:gridCol>
                <a:gridCol w="360000">
                  <a:extLst>
                    <a:ext uri="{9D8B030D-6E8A-4147-A177-3AD203B41FA5}">
                      <a16:colId xmlns:a16="http://schemas.microsoft.com/office/drawing/2014/main" val="4177573248"/>
                    </a:ext>
                  </a:extLst>
                </a:gridCol>
                <a:gridCol w="360000">
                  <a:extLst>
                    <a:ext uri="{9D8B030D-6E8A-4147-A177-3AD203B41FA5}">
                      <a16:colId xmlns:a16="http://schemas.microsoft.com/office/drawing/2014/main" val="3091408827"/>
                    </a:ext>
                  </a:extLst>
                </a:gridCol>
                <a:gridCol w="360000">
                  <a:extLst>
                    <a:ext uri="{9D8B030D-6E8A-4147-A177-3AD203B41FA5}">
                      <a16:colId xmlns:a16="http://schemas.microsoft.com/office/drawing/2014/main" val="2475730233"/>
                    </a:ext>
                  </a:extLst>
                </a:gridCol>
                <a:gridCol w="360000">
                  <a:extLst>
                    <a:ext uri="{9D8B030D-6E8A-4147-A177-3AD203B41FA5}">
                      <a16:colId xmlns:a16="http://schemas.microsoft.com/office/drawing/2014/main" val="318560628"/>
                    </a:ext>
                  </a:extLst>
                </a:gridCol>
                <a:gridCol w="360000">
                  <a:extLst>
                    <a:ext uri="{9D8B030D-6E8A-4147-A177-3AD203B41FA5}">
                      <a16:colId xmlns:a16="http://schemas.microsoft.com/office/drawing/2014/main" val="4158627248"/>
                    </a:ext>
                  </a:extLst>
                </a:gridCol>
                <a:gridCol w="360000">
                  <a:extLst>
                    <a:ext uri="{9D8B030D-6E8A-4147-A177-3AD203B41FA5}">
                      <a16:colId xmlns:a16="http://schemas.microsoft.com/office/drawing/2014/main" val="3506476347"/>
                    </a:ext>
                  </a:extLst>
                </a:gridCol>
                <a:gridCol w="360000">
                  <a:extLst>
                    <a:ext uri="{9D8B030D-6E8A-4147-A177-3AD203B41FA5}">
                      <a16:colId xmlns:a16="http://schemas.microsoft.com/office/drawing/2014/main" val="3275184907"/>
                    </a:ext>
                  </a:extLst>
                </a:gridCol>
              </a:tblGrid>
              <a:tr h="360000">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82647918"/>
                  </a:ext>
                </a:extLst>
              </a:tr>
              <a:tr h="360000">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9387663"/>
                  </a:ext>
                </a:extLst>
              </a:tr>
              <a:tr h="360000">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59270958"/>
                  </a:ext>
                </a:extLst>
              </a:tr>
              <a:tr h="360000">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37253400"/>
                  </a:ext>
                </a:extLst>
              </a:tr>
              <a:tr h="360000">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459732133"/>
                  </a:ext>
                </a:extLst>
              </a:tr>
              <a:tr h="360000">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08285570"/>
                  </a:ext>
                </a:extLst>
              </a:tr>
              <a:tr h="360000">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02683791"/>
                  </a:ext>
                </a:extLst>
              </a:tr>
              <a:tr h="360000">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6090354"/>
                  </a:ext>
                </a:extLst>
              </a:tr>
              <a:tr h="360000">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29268854"/>
                  </a:ext>
                </a:extLst>
              </a:tr>
              <a:tr h="360000">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13343660"/>
                  </a:ext>
                </a:extLst>
              </a:tr>
            </a:tbl>
          </a:graphicData>
        </a:graphic>
      </p:graphicFrame>
      <p:sp>
        <p:nvSpPr>
          <p:cNvPr id="5" name="בועה ראשונה">
            <a:extLst>
              <a:ext uri="{FF2B5EF4-FFF2-40B4-BE49-F238E27FC236}">
                <a16:creationId xmlns:a16="http://schemas.microsoft.com/office/drawing/2014/main" id="{46CF951F-0B19-9E54-4FF1-3C87B2EFB77D}"/>
              </a:ext>
            </a:extLst>
          </p:cNvPr>
          <p:cNvSpPr/>
          <p:nvPr/>
        </p:nvSpPr>
        <p:spPr>
          <a:xfrm>
            <a:off x="7367343" y="2262436"/>
            <a:ext cx="3983469" cy="2233213"/>
          </a:xfrm>
          <a:prstGeom prst="wedgeEllipseCallout">
            <a:avLst>
              <a:gd name="adj1" fmla="val 53870"/>
              <a:gd name="adj2" fmla="val 80828"/>
            </a:avLst>
          </a:prstGeom>
          <a:solidFill>
            <a:srgbClr val="F48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latin typeface="Calibri" panose="020F0502020204030204" pitchFamily="34" charset="0"/>
                <a:cs typeface="+mj-cs"/>
              </a:rPr>
              <a:t>אֲנִי צוֹבֵעַ 47 מִשְבְְּצוֹת וּבוֹדֵק אִם הִצְלַחְתִי לִיצֹר זוּגוֹת.</a:t>
            </a:r>
            <a:endParaRPr lang="en-US" sz="2800" dirty="0">
              <a:solidFill>
                <a:schemeClr val="tx1"/>
              </a:solidFill>
              <a:latin typeface="Calibri" panose="020F0502020204030204" pitchFamily="34" charset="0"/>
              <a:cs typeface="+mj-cs"/>
            </a:endParaRPr>
          </a:p>
        </p:txBody>
      </p:sp>
      <p:sp>
        <p:nvSpPr>
          <p:cNvPr id="6" name="לחצן חידה 3">
            <a:extLst>
              <a:ext uri="{FF2B5EF4-FFF2-40B4-BE49-F238E27FC236}">
                <a16:creationId xmlns:a16="http://schemas.microsoft.com/office/drawing/2014/main" id="{56FF5D2F-00E3-3B0B-2BE6-67C4C53B9412}"/>
              </a:ext>
            </a:extLst>
          </p:cNvPr>
          <p:cNvSpPr/>
          <p:nvPr/>
        </p:nvSpPr>
        <p:spPr>
          <a:xfrm>
            <a:off x="559558" y="5268095"/>
            <a:ext cx="2983245" cy="1280826"/>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4"/>
          </a:solidFill>
          <a:ln w="57150" cap="rnd">
            <a:no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tx1"/>
                </a:solidFill>
                <a:latin typeface="Calibri" panose="020F0502020204030204" pitchFamily="34" charset="0"/>
                <a:cs typeface="+mj-cs"/>
              </a:rPr>
              <a:t>לַחֲצוּ עָלַי</a:t>
            </a:r>
          </a:p>
          <a:p>
            <a:pPr algn="ctr"/>
            <a:r>
              <a:rPr lang="he-IL" sz="2800" dirty="0">
                <a:solidFill>
                  <a:schemeClr val="tx1"/>
                </a:solidFill>
                <a:latin typeface="Calibri" panose="020F0502020204030204" pitchFamily="34" charset="0"/>
                <a:cs typeface="+mj-cs"/>
              </a:rPr>
              <a:t>לִצְבִיעָה שֶל 47 מִשְבְּצוֹת.</a:t>
            </a:r>
            <a:endParaRPr lang="en-IL" sz="2800" dirty="0">
              <a:solidFill>
                <a:schemeClr val="tx1"/>
              </a:solidFill>
              <a:cs typeface="+mj-cs"/>
            </a:endParaRPr>
          </a:p>
        </p:txBody>
      </p:sp>
      <p:graphicFrame>
        <p:nvGraphicFramePr>
          <p:cNvPr id="7" name="טבלה צבועה">
            <a:extLst>
              <a:ext uri="{FF2B5EF4-FFF2-40B4-BE49-F238E27FC236}">
                <a16:creationId xmlns:a16="http://schemas.microsoft.com/office/drawing/2014/main" id="{9EA7FE5A-E9B5-280D-938D-DC8AB04D15B8}"/>
              </a:ext>
            </a:extLst>
          </p:cNvPr>
          <p:cNvGraphicFramePr>
            <a:graphicFrameLocks noGrp="1"/>
          </p:cNvGraphicFramePr>
          <p:nvPr>
            <p:extLst>
              <p:ext uri="{D42A27DB-BD31-4B8C-83A1-F6EECF244321}">
                <p14:modId xmlns:p14="http://schemas.microsoft.com/office/powerpoint/2010/main" val="11366055"/>
              </p:ext>
            </p:extLst>
          </p:nvPr>
        </p:nvGraphicFramePr>
        <p:xfrm>
          <a:off x="1332908" y="425383"/>
          <a:ext cx="3600000" cy="3600000"/>
        </p:xfrm>
        <a:graphic>
          <a:graphicData uri="http://schemas.openxmlformats.org/drawingml/2006/table">
            <a:tbl>
              <a:tblPr rtl="1" firstRow="1" bandRow="1">
                <a:tableStyleId>{5C22544A-7EE6-4342-B048-85BDC9FD1C3A}</a:tableStyleId>
              </a:tblPr>
              <a:tblGrid>
                <a:gridCol w="360000">
                  <a:extLst>
                    <a:ext uri="{9D8B030D-6E8A-4147-A177-3AD203B41FA5}">
                      <a16:colId xmlns:a16="http://schemas.microsoft.com/office/drawing/2014/main" val="2306588471"/>
                    </a:ext>
                  </a:extLst>
                </a:gridCol>
                <a:gridCol w="360000">
                  <a:extLst>
                    <a:ext uri="{9D8B030D-6E8A-4147-A177-3AD203B41FA5}">
                      <a16:colId xmlns:a16="http://schemas.microsoft.com/office/drawing/2014/main" val="424248204"/>
                    </a:ext>
                  </a:extLst>
                </a:gridCol>
                <a:gridCol w="360000">
                  <a:extLst>
                    <a:ext uri="{9D8B030D-6E8A-4147-A177-3AD203B41FA5}">
                      <a16:colId xmlns:a16="http://schemas.microsoft.com/office/drawing/2014/main" val="1344776416"/>
                    </a:ext>
                  </a:extLst>
                </a:gridCol>
                <a:gridCol w="360000">
                  <a:extLst>
                    <a:ext uri="{9D8B030D-6E8A-4147-A177-3AD203B41FA5}">
                      <a16:colId xmlns:a16="http://schemas.microsoft.com/office/drawing/2014/main" val="4177573248"/>
                    </a:ext>
                  </a:extLst>
                </a:gridCol>
                <a:gridCol w="360000">
                  <a:extLst>
                    <a:ext uri="{9D8B030D-6E8A-4147-A177-3AD203B41FA5}">
                      <a16:colId xmlns:a16="http://schemas.microsoft.com/office/drawing/2014/main" val="3091408827"/>
                    </a:ext>
                  </a:extLst>
                </a:gridCol>
                <a:gridCol w="360000">
                  <a:extLst>
                    <a:ext uri="{9D8B030D-6E8A-4147-A177-3AD203B41FA5}">
                      <a16:colId xmlns:a16="http://schemas.microsoft.com/office/drawing/2014/main" val="2475730233"/>
                    </a:ext>
                  </a:extLst>
                </a:gridCol>
                <a:gridCol w="360000">
                  <a:extLst>
                    <a:ext uri="{9D8B030D-6E8A-4147-A177-3AD203B41FA5}">
                      <a16:colId xmlns:a16="http://schemas.microsoft.com/office/drawing/2014/main" val="318560628"/>
                    </a:ext>
                  </a:extLst>
                </a:gridCol>
                <a:gridCol w="360000">
                  <a:extLst>
                    <a:ext uri="{9D8B030D-6E8A-4147-A177-3AD203B41FA5}">
                      <a16:colId xmlns:a16="http://schemas.microsoft.com/office/drawing/2014/main" val="4158627248"/>
                    </a:ext>
                  </a:extLst>
                </a:gridCol>
                <a:gridCol w="360000">
                  <a:extLst>
                    <a:ext uri="{9D8B030D-6E8A-4147-A177-3AD203B41FA5}">
                      <a16:colId xmlns:a16="http://schemas.microsoft.com/office/drawing/2014/main" val="3506476347"/>
                    </a:ext>
                  </a:extLst>
                </a:gridCol>
                <a:gridCol w="360000">
                  <a:extLst>
                    <a:ext uri="{9D8B030D-6E8A-4147-A177-3AD203B41FA5}">
                      <a16:colId xmlns:a16="http://schemas.microsoft.com/office/drawing/2014/main" val="3275184907"/>
                    </a:ext>
                  </a:extLst>
                </a:gridCol>
              </a:tblGrid>
              <a:tr h="360000">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3282647918"/>
                  </a:ext>
                </a:extLst>
              </a:tr>
              <a:tr h="360000">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169387663"/>
                  </a:ext>
                </a:extLst>
              </a:tr>
              <a:tr h="360000">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1859270958"/>
                  </a:ext>
                </a:extLst>
              </a:tr>
              <a:tr h="360000">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1537253400"/>
                  </a:ext>
                </a:extLst>
              </a:tr>
              <a:tr h="360000">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1459732133"/>
                  </a:ext>
                </a:extLst>
              </a:tr>
              <a:tr h="360000">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08285570"/>
                  </a:ext>
                </a:extLst>
              </a:tr>
              <a:tr h="360000">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02683791"/>
                  </a:ext>
                </a:extLst>
              </a:tr>
              <a:tr h="360000">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6090354"/>
                  </a:ext>
                </a:extLst>
              </a:tr>
              <a:tr h="360000">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29268854"/>
                  </a:ext>
                </a:extLst>
              </a:tr>
              <a:tr h="360000">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13343660"/>
                  </a:ext>
                </a:extLst>
              </a:tr>
            </a:tbl>
          </a:graphicData>
        </a:graphic>
      </p:graphicFrame>
      <p:sp>
        <p:nvSpPr>
          <p:cNvPr id="9" name="תשובה לחידה 3">
            <a:extLst>
              <a:ext uri="{FF2B5EF4-FFF2-40B4-BE49-F238E27FC236}">
                <a16:creationId xmlns:a16="http://schemas.microsoft.com/office/drawing/2014/main" id="{6E43677A-4E66-82AF-54C8-4F6017718AA8}"/>
              </a:ext>
            </a:extLst>
          </p:cNvPr>
          <p:cNvSpPr/>
          <p:nvPr/>
        </p:nvSpPr>
        <p:spPr>
          <a:xfrm>
            <a:off x="5674748" y="972431"/>
            <a:ext cx="3097312" cy="1135039"/>
          </a:xfrm>
          <a:custGeom>
            <a:avLst/>
            <a:gdLst>
              <a:gd name="connsiteX0" fmla="*/ 0 w 3097312"/>
              <a:gd name="connsiteY0" fmla="*/ 0 h 1135039"/>
              <a:gd name="connsiteX1" fmla="*/ 485246 w 3097312"/>
              <a:gd name="connsiteY1" fmla="*/ 0 h 1135039"/>
              <a:gd name="connsiteX2" fmla="*/ 908545 w 3097312"/>
              <a:gd name="connsiteY2" fmla="*/ 0 h 1135039"/>
              <a:gd name="connsiteX3" fmla="*/ 1362817 w 3097312"/>
              <a:gd name="connsiteY3" fmla="*/ 0 h 1135039"/>
              <a:gd name="connsiteX4" fmla="*/ 1910009 w 3097312"/>
              <a:gd name="connsiteY4" fmla="*/ 0 h 1135039"/>
              <a:gd name="connsiteX5" fmla="*/ 2395255 w 3097312"/>
              <a:gd name="connsiteY5" fmla="*/ 0 h 1135039"/>
              <a:gd name="connsiteX6" fmla="*/ 3097312 w 3097312"/>
              <a:gd name="connsiteY6" fmla="*/ 0 h 1135039"/>
              <a:gd name="connsiteX7" fmla="*/ 3097312 w 3097312"/>
              <a:gd name="connsiteY7" fmla="*/ 578870 h 1135039"/>
              <a:gd name="connsiteX8" fmla="*/ 3097312 w 3097312"/>
              <a:gd name="connsiteY8" fmla="*/ 1135039 h 1135039"/>
              <a:gd name="connsiteX9" fmla="*/ 2581093 w 3097312"/>
              <a:gd name="connsiteY9" fmla="*/ 1135039 h 1135039"/>
              <a:gd name="connsiteX10" fmla="*/ 2126821 w 3097312"/>
              <a:gd name="connsiteY10" fmla="*/ 1135039 h 1135039"/>
              <a:gd name="connsiteX11" fmla="*/ 1548656 w 3097312"/>
              <a:gd name="connsiteY11" fmla="*/ 1135039 h 1135039"/>
              <a:gd name="connsiteX12" fmla="*/ 1063410 w 3097312"/>
              <a:gd name="connsiteY12" fmla="*/ 1135039 h 1135039"/>
              <a:gd name="connsiteX13" fmla="*/ 640111 w 3097312"/>
              <a:gd name="connsiteY13" fmla="*/ 1135039 h 1135039"/>
              <a:gd name="connsiteX14" fmla="*/ 0 w 3097312"/>
              <a:gd name="connsiteY14" fmla="*/ 1135039 h 1135039"/>
              <a:gd name="connsiteX15" fmla="*/ 0 w 3097312"/>
              <a:gd name="connsiteY15" fmla="*/ 590220 h 1135039"/>
              <a:gd name="connsiteX16" fmla="*/ 0 w 3097312"/>
              <a:gd name="connsiteY16" fmla="*/ 0 h 113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097312" h="1135039" fill="none" extrusionOk="0">
                <a:moveTo>
                  <a:pt x="0" y="0"/>
                </a:moveTo>
                <a:cubicBezTo>
                  <a:pt x="154671" y="-36597"/>
                  <a:pt x="292768" y="12913"/>
                  <a:pt x="485246" y="0"/>
                </a:cubicBezTo>
                <a:cubicBezTo>
                  <a:pt x="677724" y="-12913"/>
                  <a:pt x="814266" y="7053"/>
                  <a:pt x="908545" y="0"/>
                </a:cubicBezTo>
                <a:cubicBezTo>
                  <a:pt x="1002824" y="-7053"/>
                  <a:pt x="1137311" y="34654"/>
                  <a:pt x="1362817" y="0"/>
                </a:cubicBezTo>
                <a:cubicBezTo>
                  <a:pt x="1588323" y="-34654"/>
                  <a:pt x="1664067" y="18648"/>
                  <a:pt x="1910009" y="0"/>
                </a:cubicBezTo>
                <a:cubicBezTo>
                  <a:pt x="2155951" y="-18648"/>
                  <a:pt x="2279443" y="34310"/>
                  <a:pt x="2395255" y="0"/>
                </a:cubicBezTo>
                <a:cubicBezTo>
                  <a:pt x="2511067" y="-34310"/>
                  <a:pt x="2791522" y="21053"/>
                  <a:pt x="3097312" y="0"/>
                </a:cubicBezTo>
                <a:cubicBezTo>
                  <a:pt x="3098508" y="164270"/>
                  <a:pt x="3072155" y="339928"/>
                  <a:pt x="3097312" y="578870"/>
                </a:cubicBezTo>
                <a:cubicBezTo>
                  <a:pt x="3122469" y="817812"/>
                  <a:pt x="3076234" y="876041"/>
                  <a:pt x="3097312" y="1135039"/>
                </a:cubicBezTo>
                <a:cubicBezTo>
                  <a:pt x="2983874" y="1150549"/>
                  <a:pt x="2775125" y="1088549"/>
                  <a:pt x="2581093" y="1135039"/>
                </a:cubicBezTo>
                <a:cubicBezTo>
                  <a:pt x="2387061" y="1181529"/>
                  <a:pt x="2313400" y="1110232"/>
                  <a:pt x="2126821" y="1135039"/>
                </a:cubicBezTo>
                <a:cubicBezTo>
                  <a:pt x="1940242" y="1159846"/>
                  <a:pt x="1759066" y="1131850"/>
                  <a:pt x="1548656" y="1135039"/>
                </a:cubicBezTo>
                <a:cubicBezTo>
                  <a:pt x="1338247" y="1138228"/>
                  <a:pt x="1174744" y="1093894"/>
                  <a:pt x="1063410" y="1135039"/>
                </a:cubicBezTo>
                <a:cubicBezTo>
                  <a:pt x="952076" y="1176184"/>
                  <a:pt x="785378" y="1131925"/>
                  <a:pt x="640111" y="1135039"/>
                </a:cubicBezTo>
                <a:cubicBezTo>
                  <a:pt x="494844" y="1138153"/>
                  <a:pt x="277965" y="1117230"/>
                  <a:pt x="0" y="1135039"/>
                </a:cubicBezTo>
                <a:cubicBezTo>
                  <a:pt x="-53854" y="883042"/>
                  <a:pt x="49902" y="711902"/>
                  <a:pt x="0" y="590220"/>
                </a:cubicBezTo>
                <a:cubicBezTo>
                  <a:pt x="-49902" y="468538"/>
                  <a:pt x="23169" y="243784"/>
                  <a:pt x="0" y="0"/>
                </a:cubicBezTo>
                <a:close/>
              </a:path>
              <a:path w="3097312" h="1135039" stroke="0" extrusionOk="0">
                <a:moveTo>
                  <a:pt x="0" y="0"/>
                </a:moveTo>
                <a:cubicBezTo>
                  <a:pt x="124083" y="-44162"/>
                  <a:pt x="379158" y="19721"/>
                  <a:pt x="485246" y="0"/>
                </a:cubicBezTo>
                <a:cubicBezTo>
                  <a:pt x="591334" y="-19721"/>
                  <a:pt x="759845" y="32754"/>
                  <a:pt x="908545" y="0"/>
                </a:cubicBezTo>
                <a:cubicBezTo>
                  <a:pt x="1057245" y="-32754"/>
                  <a:pt x="1212365" y="68047"/>
                  <a:pt x="1486710" y="0"/>
                </a:cubicBezTo>
                <a:cubicBezTo>
                  <a:pt x="1761055" y="-68047"/>
                  <a:pt x="1756615" y="33833"/>
                  <a:pt x="1971955" y="0"/>
                </a:cubicBezTo>
                <a:cubicBezTo>
                  <a:pt x="2187296" y="-33833"/>
                  <a:pt x="2239301" y="16849"/>
                  <a:pt x="2457201" y="0"/>
                </a:cubicBezTo>
                <a:cubicBezTo>
                  <a:pt x="2675101" y="-16849"/>
                  <a:pt x="2946013" y="45939"/>
                  <a:pt x="3097312" y="0"/>
                </a:cubicBezTo>
                <a:cubicBezTo>
                  <a:pt x="3132290" y="159061"/>
                  <a:pt x="3066316" y="286326"/>
                  <a:pt x="3097312" y="544819"/>
                </a:cubicBezTo>
                <a:cubicBezTo>
                  <a:pt x="3128308" y="803312"/>
                  <a:pt x="3081321" y="864720"/>
                  <a:pt x="3097312" y="1135039"/>
                </a:cubicBezTo>
                <a:cubicBezTo>
                  <a:pt x="2920770" y="1175977"/>
                  <a:pt x="2810379" y="1087466"/>
                  <a:pt x="2643040" y="1135039"/>
                </a:cubicBezTo>
                <a:cubicBezTo>
                  <a:pt x="2475701" y="1182612"/>
                  <a:pt x="2300037" y="1129050"/>
                  <a:pt x="2126821" y="1135039"/>
                </a:cubicBezTo>
                <a:cubicBezTo>
                  <a:pt x="1953605" y="1141028"/>
                  <a:pt x="1747679" y="1114722"/>
                  <a:pt x="1610602" y="1135039"/>
                </a:cubicBezTo>
                <a:cubicBezTo>
                  <a:pt x="1473525" y="1155356"/>
                  <a:pt x="1287255" y="1079970"/>
                  <a:pt x="1125357" y="1135039"/>
                </a:cubicBezTo>
                <a:cubicBezTo>
                  <a:pt x="963460" y="1190108"/>
                  <a:pt x="663926" y="1065943"/>
                  <a:pt x="547192" y="1135039"/>
                </a:cubicBezTo>
                <a:cubicBezTo>
                  <a:pt x="430458" y="1204135"/>
                  <a:pt x="190383" y="1089898"/>
                  <a:pt x="0" y="1135039"/>
                </a:cubicBezTo>
                <a:cubicBezTo>
                  <a:pt x="-29989" y="935261"/>
                  <a:pt x="13032" y="859042"/>
                  <a:pt x="0" y="590220"/>
                </a:cubicBezTo>
                <a:cubicBezTo>
                  <a:pt x="-13032" y="321398"/>
                  <a:pt x="65601" y="259843"/>
                  <a:pt x="0" y="0"/>
                </a:cubicBezTo>
                <a:close/>
              </a:path>
            </a:pathLst>
          </a:custGeom>
          <a:solidFill>
            <a:schemeClr val="accent6">
              <a:lumMod val="20000"/>
              <a:lumOff val="80000"/>
            </a:schemeClr>
          </a:solidFill>
          <a:ln w="38100">
            <a:solidFill>
              <a:schemeClr val="accent6">
                <a:lumMod val="75000"/>
              </a:schemeClr>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cs typeface="+mj-cs"/>
              </a:rPr>
              <a:t>47 הוּא מִסְפָּר אִי־זוּגִי.</a:t>
            </a:r>
          </a:p>
        </p:txBody>
      </p:sp>
      <p:sp>
        <p:nvSpPr>
          <p:cNvPr id="8" name="בועה ראשונה">
            <a:extLst>
              <a:ext uri="{FF2B5EF4-FFF2-40B4-BE49-F238E27FC236}">
                <a16:creationId xmlns:a16="http://schemas.microsoft.com/office/drawing/2014/main" id="{2E3EAC23-C8BE-09FD-926C-7727D8F3B223}"/>
              </a:ext>
            </a:extLst>
          </p:cNvPr>
          <p:cNvSpPr/>
          <p:nvPr/>
        </p:nvSpPr>
        <p:spPr>
          <a:xfrm>
            <a:off x="6129677" y="2310239"/>
            <a:ext cx="5585898" cy="2745348"/>
          </a:xfrm>
          <a:prstGeom prst="wedgeEllipseCallout">
            <a:avLst>
              <a:gd name="adj1" fmla="val 46083"/>
              <a:gd name="adj2" fmla="val 54623"/>
            </a:avLst>
          </a:prstGeom>
          <a:solidFill>
            <a:srgbClr val="F48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latin typeface="Calibri" panose="020F0502020204030204" pitchFamily="34" charset="0"/>
                <a:cs typeface="+mj-cs"/>
              </a:rPr>
              <a:t>בְּ־47 יֵש</a:t>
            </a:r>
          </a:p>
          <a:p>
            <a:pPr algn="ctr"/>
            <a:r>
              <a:rPr lang="he-IL" sz="2800" dirty="0">
                <a:solidFill>
                  <a:schemeClr val="tx1"/>
                </a:solidFill>
                <a:latin typeface="Calibri" panose="020F0502020204030204" pitchFamily="34" charset="0"/>
                <a:cs typeface="+mj-cs"/>
              </a:rPr>
              <a:t> 4 עֲשָׂרוֹת וְ־7 יְחִידוֹת.</a:t>
            </a:r>
          </a:p>
          <a:p>
            <a:pPr algn="ctr"/>
            <a:r>
              <a:rPr lang="he-IL" sz="2800" dirty="0">
                <a:solidFill>
                  <a:schemeClr val="tx1"/>
                </a:solidFill>
                <a:latin typeface="Calibri" panose="020F0502020204030204" pitchFamily="34" charset="0"/>
                <a:cs typeface="+mj-cs"/>
              </a:rPr>
              <a:t>4 עֲשָׂרוֹת מִתְחַלְקוֹת לְזוּגוֹת.</a:t>
            </a:r>
          </a:p>
          <a:p>
            <a:pPr algn="ctr"/>
            <a:r>
              <a:rPr lang="he-IL" sz="2800" dirty="0">
                <a:solidFill>
                  <a:schemeClr val="tx1"/>
                </a:solidFill>
                <a:latin typeface="Calibri" panose="020F0502020204030204" pitchFamily="34" charset="0"/>
                <a:cs typeface="+mj-cs"/>
              </a:rPr>
              <a:t>אֲבָל 7 הַיְחִידוֹת לֹא מִתְחַלְקוֹת לְזוּגוֹת.</a:t>
            </a:r>
            <a:endParaRPr lang="en-US" sz="2800" dirty="0">
              <a:solidFill>
                <a:schemeClr val="tx1"/>
              </a:solidFill>
              <a:latin typeface="Calibri" panose="020F0502020204030204" pitchFamily="34" charset="0"/>
              <a:cs typeface="+mj-cs"/>
            </a:endParaRPr>
          </a:p>
        </p:txBody>
      </p:sp>
      <p:pic>
        <p:nvPicPr>
          <p:cNvPr id="4" name="Picture 2" descr="happy cute kid boy and girl dialog">
            <a:extLst>
              <a:ext uri="{FF2B5EF4-FFF2-40B4-BE49-F238E27FC236}">
                <a16:creationId xmlns:a16="http://schemas.microsoft.com/office/drawing/2014/main" id="{D3B2769F-DDEE-A6BE-B5DE-0A5D2B8D6FCA}"/>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30000" b="83214" l="68790" r="96497">
                        <a14:foregroundMark x1="81529" y1="30714" x2="77070" y2="32143"/>
                        <a14:foregroundMark x1="86624" y1="82857" x2="84395" y2="82857"/>
                        <a14:foregroundMark x1="76115" y1="82500" x2="71975" y2="83214"/>
                        <a14:foregroundMark x1="76752" y1="81071" x2="75478" y2="81071"/>
                        <a14:foregroundMark x1="82803" y1="80714" x2="84395" y2="80714"/>
                      </a14:backgroundRemoval>
                    </a14:imgEffect>
                  </a14:imgLayer>
                </a14:imgProps>
              </a:ext>
              <a:ext uri="{28A0092B-C50C-407E-A947-70E740481C1C}">
                <a14:useLocalDpi xmlns:a14="http://schemas.microsoft.com/office/drawing/2010/main" val="0"/>
              </a:ext>
            </a:extLst>
          </a:blip>
          <a:srcRect l="65667" t="27747" b="11237"/>
          <a:stretch/>
        </p:blipFill>
        <p:spPr bwMode="auto">
          <a:xfrm>
            <a:off x="10734562" y="4293521"/>
            <a:ext cx="1618204" cy="25644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920495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xit"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hidden"/>
                                      </p:to>
                                    </p:set>
                                  </p:childTnLst>
                                </p:cTn>
                              </p:par>
                            </p:childTnLst>
                          </p:cTn>
                        </p:par>
                        <p:par>
                          <p:cTn id="11" fill="hold">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nextCondLst>
                <p:cond evt="onClick" delay="0">
                  <p:tgtEl>
                    <p:spTgt spid="6"/>
                  </p:tgtEl>
                </p:cond>
              </p:nextCondLst>
            </p:seq>
          </p:childTnLst>
        </p:cTn>
      </p:par>
    </p:tnLst>
    <p:bldLst>
      <p:bldP spid="5" grpId="0" animBg="1"/>
      <p:bldP spid="6" grpId="0" animBg="1"/>
      <p:bldP spid="9" grpId="0" animBg="1"/>
      <p:bldP spid="8"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תיבת טקסט 3">
            <a:extLst>
              <a:ext uri="{FF2B5EF4-FFF2-40B4-BE49-F238E27FC236}">
                <a16:creationId xmlns:a16="http://schemas.microsoft.com/office/drawing/2014/main" id="{9D30EC17-988E-0A21-EF2D-71215FEAAFF6}"/>
              </a:ext>
            </a:extLst>
          </p:cNvPr>
          <p:cNvSpPr txBox="1"/>
          <p:nvPr/>
        </p:nvSpPr>
        <p:spPr>
          <a:xfrm>
            <a:off x="3582549" y="-155620"/>
            <a:ext cx="9158868" cy="800219"/>
          </a:xfrm>
          <a:prstGeom prst="rect">
            <a:avLst/>
          </a:prstGeom>
          <a:noFill/>
        </p:spPr>
        <p:txBody>
          <a:bodyPr wrap="square" rtlCol="1">
            <a:spAutoFit/>
          </a:bodyPr>
          <a:lstStyle/>
          <a:p>
            <a:endParaRPr lang="he-IL" dirty="0"/>
          </a:p>
          <a:p>
            <a:pPr marL="714375"/>
            <a:r>
              <a:rPr lang="he-IL" sz="2800" dirty="0"/>
              <a:t>לַפְּעִילוּת צָרִיךְ:</a:t>
            </a:r>
            <a:endParaRPr lang="en-US" sz="2800" dirty="0"/>
          </a:p>
        </p:txBody>
      </p:sp>
      <p:sp>
        <p:nvSpPr>
          <p:cNvPr id="6" name="תיבת טקסט 5">
            <a:extLst>
              <a:ext uri="{FF2B5EF4-FFF2-40B4-BE49-F238E27FC236}">
                <a16:creationId xmlns:a16="http://schemas.microsoft.com/office/drawing/2014/main" id="{1B81DE97-9C2B-7D6A-CD6C-A17D03A5A6C9}"/>
              </a:ext>
            </a:extLst>
          </p:cNvPr>
          <p:cNvSpPr txBox="1"/>
          <p:nvPr/>
        </p:nvSpPr>
        <p:spPr>
          <a:xfrm>
            <a:off x="10293598" y="3967609"/>
            <a:ext cx="2337457" cy="523220"/>
          </a:xfrm>
          <a:prstGeom prst="rect">
            <a:avLst/>
          </a:prstGeom>
          <a:noFill/>
        </p:spPr>
        <p:txBody>
          <a:bodyPr wrap="square" rtlCol="1">
            <a:spAutoFit/>
          </a:bodyPr>
          <a:lstStyle/>
          <a:p>
            <a:pPr marL="715963"/>
            <a:r>
              <a:rPr lang="he-IL" sz="2800" dirty="0"/>
              <a:t>הוֹרָאוֹת</a:t>
            </a:r>
          </a:p>
        </p:txBody>
      </p:sp>
      <p:sp>
        <p:nvSpPr>
          <p:cNvPr id="8" name="תיבת טקסט 7">
            <a:extLst>
              <a:ext uri="{FF2B5EF4-FFF2-40B4-BE49-F238E27FC236}">
                <a16:creationId xmlns:a16="http://schemas.microsoft.com/office/drawing/2014/main" id="{9933A153-57FD-C8A2-562C-2DE31E04C532}"/>
              </a:ext>
            </a:extLst>
          </p:cNvPr>
          <p:cNvSpPr txBox="1"/>
          <p:nvPr/>
        </p:nvSpPr>
        <p:spPr>
          <a:xfrm>
            <a:off x="227682" y="3429000"/>
            <a:ext cx="3419872" cy="800219"/>
          </a:xfrm>
          <a:prstGeom prst="rect">
            <a:avLst/>
          </a:prstGeom>
          <a:noFill/>
        </p:spPr>
        <p:txBody>
          <a:bodyPr wrap="square" rtlCol="1">
            <a:spAutoFit/>
          </a:bodyPr>
          <a:lstStyle/>
          <a:p>
            <a:endParaRPr lang="he-IL" dirty="0"/>
          </a:p>
          <a:p>
            <a:pPr marL="715963"/>
            <a:r>
              <a:rPr lang="he-IL" sz="2800" dirty="0"/>
              <a:t>דַף לוּחוֹת</a:t>
            </a:r>
          </a:p>
        </p:txBody>
      </p:sp>
      <p:sp>
        <p:nvSpPr>
          <p:cNvPr id="9" name="תיבת טקסט 8">
            <a:extLst>
              <a:ext uri="{FF2B5EF4-FFF2-40B4-BE49-F238E27FC236}">
                <a16:creationId xmlns:a16="http://schemas.microsoft.com/office/drawing/2014/main" id="{F8566631-B5F8-644E-7150-99A25DDCA54E}"/>
              </a:ext>
            </a:extLst>
          </p:cNvPr>
          <p:cNvSpPr txBox="1"/>
          <p:nvPr/>
        </p:nvSpPr>
        <p:spPr>
          <a:xfrm>
            <a:off x="1163506" y="4072049"/>
            <a:ext cx="11467549" cy="1846659"/>
          </a:xfrm>
          <a:prstGeom prst="rect">
            <a:avLst/>
          </a:prstGeom>
          <a:noFill/>
        </p:spPr>
        <p:txBody>
          <a:bodyPr wrap="square" rtlCol="1">
            <a:spAutoFit/>
          </a:bodyPr>
          <a:lstStyle/>
          <a:p>
            <a:endParaRPr lang="he-IL" sz="2800" dirty="0"/>
          </a:p>
          <a:p>
            <a:pPr marL="1230313" indent="-514350">
              <a:buFont typeface="+mj-lt"/>
              <a:buAutoNum type="arabicPeriod"/>
            </a:pPr>
            <a:r>
              <a:rPr lang="he-IL" sz="2800" dirty="0"/>
              <a:t>כִּתְבוּ בְּרֹאש הַדַף הַלָבָן מִסְפָּר בֵּין 49 לִ־80. </a:t>
            </a:r>
          </a:p>
          <a:p>
            <a:pPr marL="1230313" indent="-514350">
              <a:buFont typeface="+mj-lt"/>
              <a:buAutoNum type="arabicPeriod"/>
            </a:pPr>
            <a:r>
              <a:rPr lang="he-IL" sz="2800" dirty="0"/>
              <a:t>צִבְעוּ מִשְבְּצוֹת בַּלוּחַ לְפִי הַמִסְפָּר שֶבְּחַרְתֶם וּכְתַבְתֶם עַל הַדַף הַלָבָן.</a:t>
            </a:r>
          </a:p>
          <a:p>
            <a:pPr marL="1230313" indent="-514350">
              <a:buFont typeface="+mj-lt"/>
              <a:buAutoNum type="arabicPeriod"/>
            </a:pPr>
            <a:r>
              <a:rPr lang="he-IL" sz="2800" dirty="0"/>
              <a:t>הַאִם הַמִסְפָּר שֶבְּחַרְתֶם זוּגִי אוֹ אִי־זוּגִי? כִּתְבוּ בְּתַחְתִית הַדַף.</a:t>
            </a:r>
          </a:p>
        </p:txBody>
      </p:sp>
      <p:grpSp>
        <p:nvGrpSpPr>
          <p:cNvPr id="148" name="קבוצה 147">
            <a:extLst>
              <a:ext uri="{FF2B5EF4-FFF2-40B4-BE49-F238E27FC236}">
                <a16:creationId xmlns:a16="http://schemas.microsoft.com/office/drawing/2014/main" id="{889A6146-11D1-4078-D0AC-B2C8B1B769BD}"/>
              </a:ext>
            </a:extLst>
          </p:cNvPr>
          <p:cNvGrpSpPr/>
          <p:nvPr/>
        </p:nvGrpSpPr>
        <p:grpSpPr>
          <a:xfrm>
            <a:off x="3892491" y="742426"/>
            <a:ext cx="2281083" cy="2923176"/>
            <a:chOff x="3881075" y="644599"/>
            <a:chExt cx="2292500" cy="3021239"/>
          </a:xfrm>
        </p:grpSpPr>
        <p:sp>
          <p:nvSpPr>
            <p:cNvPr id="145" name="מלבן 144">
              <a:extLst>
                <a:ext uri="{FF2B5EF4-FFF2-40B4-BE49-F238E27FC236}">
                  <a16:creationId xmlns:a16="http://schemas.microsoft.com/office/drawing/2014/main" id="{43C1B379-D30D-A77A-A7C0-5628937161C5}"/>
                </a:ext>
              </a:extLst>
            </p:cNvPr>
            <p:cNvSpPr/>
            <p:nvPr/>
          </p:nvSpPr>
          <p:spPr>
            <a:xfrm>
              <a:off x="3881075" y="669820"/>
              <a:ext cx="2292500" cy="2988742"/>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146" name="תיבת טקסט 145">
              <a:extLst>
                <a:ext uri="{FF2B5EF4-FFF2-40B4-BE49-F238E27FC236}">
                  <a16:creationId xmlns:a16="http://schemas.microsoft.com/office/drawing/2014/main" id="{5353A8BF-7DF6-1E6E-B754-86B0CC4C42A3}"/>
                </a:ext>
              </a:extLst>
            </p:cNvPr>
            <p:cNvSpPr txBox="1"/>
            <p:nvPr/>
          </p:nvSpPr>
          <p:spPr>
            <a:xfrm>
              <a:off x="4502061" y="644599"/>
              <a:ext cx="1331030" cy="381722"/>
            </a:xfrm>
            <a:prstGeom prst="rect">
              <a:avLst/>
            </a:prstGeom>
            <a:noFill/>
          </p:spPr>
          <p:txBody>
            <a:bodyPr wrap="none" rtlCol="1">
              <a:spAutoFit/>
            </a:bodyPr>
            <a:lstStyle/>
            <a:p>
              <a:r>
                <a:rPr lang="he-IL" dirty="0"/>
                <a:t>הַמִסְפָּר ____</a:t>
              </a:r>
            </a:p>
          </p:txBody>
        </p:sp>
        <p:sp>
          <p:nvSpPr>
            <p:cNvPr id="147" name="תיבת טקסט 146">
              <a:extLst>
                <a:ext uri="{FF2B5EF4-FFF2-40B4-BE49-F238E27FC236}">
                  <a16:creationId xmlns:a16="http://schemas.microsoft.com/office/drawing/2014/main" id="{B9F6D49C-995B-6812-99FB-2975BD875FCD}"/>
                </a:ext>
              </a:extLst>
            </p:cNvPr>
            <p:cNvSpPr txBox="1"/>
            <p:nvPr/>
          </p:nvSpPr>
          <p:spPr>
            <a:xfrm>
              <a:off x="4453409" y="3284116"/>
              <a:ext cx="1171539" cy="381722"/>
            </a:xfrm>
            <a:prstGeom prst="rect">
              <a:avLst/>
            </a:prstGeom>
            <a:noFill/>
          </p:spPr>
          <p:txBody>
            <a:bodyPr wrap="none" rtlCol="1">
              <a:spAutoFit/>
            </a:bodyPr>
            <a:lstStyle/>
            <a:p>
              <a:r>
                <a:rPr lang="he-IL" dirty="0"/>
                <a:t>זוּגִי / אִי־זוּגִי</a:t>
              </a:r>
            </a:p>
          </p:txBody>
        </p:sp>
      </p:grpSp>
      <p:sp>
        <p:nvSpPr>
          <p:cNvPr id="149" name="תיבת טקסט 148">
            <a:extLst>
              <a:ext uri="{FF2B5EF4-FFF2-40B4-BE49-F238E27FC236}">
                <a16:creationId xmlns:a16="http://schemas.microsoft.com/office/drawing/2014/main" id="{BE64E7F1-80B0-9400-05CA-CF064FBA49E0}"/>
              </a:ext>
            </a:extLst>
          </p:cNvPr>
          <p:cNvSpPr txBox="1"/>
          <p:nvPr/>
        </p:nvSpPr>
        <p:spPr>
          <a:xfrm>
            <a:off x="3139215" y="3324310"/>
            <a:ext cx="3419872" cy="800219"/>
          </a:xfrm>
          <a:prstGeom prst="rect">
            <a:avLst/>
          </a:prstGeom>
          <a:noFill/>
        </p:spPr>
        <p:txBody>
          <a:bodyPr wrap="square" rtlCol="1">
            <a:spAutoFit/>
          </a:bodyPr>
          <a:lstStyle/>
          <a:p>
            <a:endParaRPr lang="he-IL" dirty="0"/>
          </a:p>
          <a:p>
            <a:pPr marL="715963"/>
            <a:r>
              <a:rPr lang="he-IL" sz="2800" dirty="0"/>
              <a:t>דַף לָבָן</a:t>
            </a:r>
          </a:p>
        </p:txBody>
      </p:sp>
      <p:pic>
        <p:nvPicPr>
          <p:cNvPr id="5" name="תמונה 4">
            <a:extLst>
              <a:ext uri="{FF2B5EF4-FFF2-40B4-BE49-F238E27FC236}">
                <a16:creationId xmlns:a16="http://schemas.microsoft.com/office/drawing/2014/main" id="{5146E843-FE83-D686-F7F3-C831EF492271}"/>
              </a:ext>
            </a:extLst>
          </p:cNvPr>
          <p:cNvPicPr>
            <a:picLocks noChangeAspect="1"/>
          </p:cNvPicPr>
          <p:nvPr/>
        </p:nvPicPr>
        <p:blipFill>
          <a:blip r:embed="rId2"/>
          <a:stretch>
            <a:fillRect/>
          </a:stretch>
        </p:blipFill>
        <p:spPr>
          <a:xfrm>
            <a:off x="930248" y="813195"/>
            <a:ext cx="2383784" cy="2840253"/>
          </a:xfrm>
          <a:prstGeom prst="rect">
            <a:avLst/>
          </a:prstGeom>
          <a:ln>
            <a:solidFill>
              <a:schemeClr val="tx1"/>
            </a:solidFill>
          </a:ln>
        </p:spPr>
      </p:pic>
    </p:spTree>
    <p:extLst>
      <p:ext uri="{BB962C8B-B14F-4D97-AF65-F5344CB8AC3E}">
        <p14:creationId xmlns:p14="http://schemas.microsoft.com/office/powerpoint/2010/main" val="17456736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מחבר חץ ישר 2">
            <a:extLst>
              <a:ext uri="{FF2B5EF4-FFF2-40B4-BE49-F238E27FC236}">
                <a16:creationId xmlns:a16="http://schemas.microsoft.com/office/drawing/2014/main" id="{BC6DAFBF-C119-346D-B11F-D3FAE4076D34}"/>
              </a:ext>
            </a:extLst>
          </p:cNvPr>
          <p:cNvCxnSpPr>
            <a:cxnSpLocks/>
          </p:cNvCxnSpPr>
          <p:nvPr/>
        </p:nvCxnSpPr>
        <p:spPr>
          <a:xfrm flipV="1">
            <a:off x="292283" y="3871223"/>
            <a:ext cx="11716378" cy="14799"/>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 name="מחבר ישר 4">
            <a:extLst>
              <a:ext uri="{FF2B5EF4-FFF2-40B4-BE49-F238E27FC236}">
                <a16:creationId xmlns:a16="http://schemas.microsoft.com/office/drawing/2014/main" id="{15F129C4-6F92-EA0A-A5BF-4371574AAFC1}"/>
              </a:ext>
            </a:extLst>
          </p:cNvPr>
          <p:cNvCxnSpPr>
            <a:cxnSpLocks/>
          </p:cNvCxnSpPr>
          <p:nvPr/>
        </p:nvCxnSpPr>
        <p:spPr>
          <a:xfrm>
            <a:off x="480127" y="3597405"/>
            <a:ext cx="0" cy="547635"/>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6" name="מחבר ישר 5">
            <a:extLst>
              <a:ext uri="{FF2B5EF4-FFF2-40B4-BE49-F238E27FC236}">
                <a16:creationId xmlns:a16="http://schemas.microsoft.com/office/drawing/2014/main" id="{3550B1DA-8D58-F5D7-504D-51A902138AC2}"/>
              </a:ext>
            </a:extLst>
          </p:cNvPr>
          <p:cNvCxnSpPr>
            <a:cxnSpLocks/>
          </p:cNvCxnSpPr>
          <p:nvPr/>
        </p:nvCxnSpPr>
        <p:spPr>
          <a:xfrm>
            <a:off x="1223687" y="3612205"/>
            <a:ext cx="0" cy="547635"/>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7" name="מחבר ישר 6">
            <a:extLst>
              <a:ext uri="{FF2B5EF4-FFF2-40B4-BE49-F238E27FC236}">
                <a16:creationId xmlns:a16="http://schemas.microsoft.com/office/drawing/2014/main" id="{84F38079-336E-7031-2872-71BE646ED18F}"/>
              </a:ext>
            </a:extLst>
          </p:cNvPr>
          <p:cNvCxnSpPr>
            <a:cxnSpLocks/>
          </p:cNvCxnSpPr>
          <p:nvPr/>
        </p:nvCxnSpPr>
        <p:spPr>
          <a:xfrm>
            <a:off x="1967247" y="3612205"/>
            <a:ext cx="0" cy="547635"/>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8" name="מחבר ישר 7">
            <a:extLst>
              <a:ext uri="{FF2B5EF4-FFF2-40B4-BE49-F238E27FC236}">
                <a16:creationId xmlns:a16="http://schemas.microsoft.com/office/drawing/2014/main" id="{FEABA15B-BE66-8DFB-EDCC-8BFFF70948F2}"/>
              </a:ext>
            </a:extLst>
          </p:cNvPr>
          <p:cNvCxnSpPr>
            <a:cxnSpLocks/>
          </p:cNvCxnSpPr>
          <p:nvPr/>
        </p:nvCxnSpPr>
        <p:spPr>
          <a:xfrm>
            <a:off x="2710807" y="3612205"/>
            <a:ext cx="0" cy="547635"/>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9" name="מחבר ישר 8">
            <a:extLst>
              <a:ext uri="{FF2B5EF4-FFF2-40B4-BE49-F238E27FC236}">
                <a16:creationId xmlns:a16="http://schemas.microsoft.com/office/drawing/2014/main" id="{EEF05816-6F71-744A-3B94-9FFFD46C49EE}"/>
              </a:ext>
            </a:extLst>
          </p:cNvPr>
          <p:cNvCxnSpPr>
            <a:cxnSpLocks/>
          </p:cNvCxnSpPr>
          <p:nvPr/>
        </p:nvCxnSpPr>
        <p:spPr>
          <a:xfrm>
            <a:off x="3454367" y="3612205"/>
            <a:ext cx="0" cy="547635"/>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מחבר ישר 9">
            <a:extLst>
              <a:ext uri="{FF2B5EF4-FFF2-40B4-BE49-F238E27FC236}">
                <a16:creationId xmlns:a16="http://schemas.microsoft.com/office/drawing/2014/main" id="{2572A707-D1D4-30C8-C7FE-8BAD75093538}"/>
              </a:ext>
            </a:extLst>
          </p:cNvPr>
          <p:cNvCxnSpPr>
            <a:cxnSpLocks/>
          </p:cNvCxnSpPr>
          <p:nvPr/>
        </p:nvCxnSpPr>
        <p:spPr>
          <a:xfrm>
            <a:off x="4197927" y="3612205"/>
            <a:ext cx="0" cy="547635"/>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מחבר ישר 10">
            <a:extLst>
              <a:ext uri="{FF2B5EF4-FFF2-40B4-BE49-F238E27FC236}">
                <a16:creationId xmlns:a16="http://schemas.microsoft.com/office/drawing/2014/main" id="{28EF365E-31CA-E480-E804-450BA6C3AF32}"/>
              </a:ext>
            </a:extLst>
          </p:cNvPr>
          <p:cNvCxnSpPr>
            <a:cxnSpLocks/>
          </p:cNvCxnSpPr>
          <p:nvPr/>
        </p:nvCxnSpPr>
        <p:spPr>
          <a:xfrm>
            <a:off x="4941487" y="3612205"/>
            <a:ext cx="0" cy="547635"/>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מחבר ישר 11">
            <a:extLst>
              <a:ext uri="{FF2B5EF4-FFF2-40B4-BE49-F238E27FC236}">
                <a16:creationId xmlns:a16="http://schemas.microsoft.com/office/drawing/2014/main" id="{BD221FEE-6F7B-8976-B06A-29652CA52297}"/>
              </a:ext>
            </a:extLst>
          </p:cNvPr>
          <p:cNvCxnSpPr>
            <a:cxnSpLocks/>
          </p:cNvCxnSpPr>
          <p:nvPr/>
        </p:nvCxnSpPr>
        <p:spPr>
          <a:xfrm>
            <a:off x="5685047" y="3612205"/>
            <a:ext cx="0" cy="547635"/>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 name="מחבר ישר 12">
            <a:extLst>
              <a:ext uri="{FF2B5EF4-FFF2-40B4-BE49-F238E27FC236}">
                <a16:creationId xmlns:a16="http://schemas.microsoft.com/office/drawing/2014/main" id="{720EAFFA-69D7-3EC8-4642-82A9E5810711}"/>
              </a:ext>
            </a:extLst>
          </p:cNvPr>
          <p:cNvCxnSpPr>
            <a:cxnSpLocks/>
          </p:cNvCxnSpPr>
          <p:nvPr/>
        </p:nvCxnSpPr>
        <p:spPr>
          <a:xfrm>
            <a:off x="6428607" y="3612205"/>
            <a:ext cx="0" cy="547635"/>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4" name="מחבר ישר 13">
            <a:extLst>
              <a:ext uri="{FF2B5EF4-FFF2-40B4-BE49-F238E27FC236}">
                <a16:creationId xmlns:a16="http://schemas.microsoft.com/office/drawing/2014/main" id="{01057D29-A76C-FA3F-F074-FD4EA6BB5460}"/>
              </a:ext>
            </a:extLst>
          </p:cNvPr>
          <p:cNvCxnSpPr>
            <a:cxnSpLocks/>
          </p:cNvCxnSpPr>
          <p:nvPr/>
        </p:nvCxnSpPr>
        <p:spPr>
          <a:xfrm>
            <a:off x="7172167" y="3612205"/>
            <a:ext cx="0" cy="547635"/>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5" name="מחבר ישר 14">
            <a:extLst>
              <a:ext uri="{FF2B5EF4-FFF2-40B4-BE49-F238E27FC236}">
                <a16:creationId xmlns:a16="http://schemas.microsoft.com/office/drawing/2014/main" id="{0D7E84F8-161A-9E18-9B54-F5AF86474529}"/>
              </a:ext>
            </a:extLst>
          </p:cNvPr>
          <p:cNvCxnSpPr>
            <a:cxnSpLocks/>
          </p:cNvCxnSpPr>
          <p:nvPr/>
        </p:nvCxnSpPr>
        <p:spPr>
          <a:xfrm>
            <a:off x="7915727" y="3612205"/>
            <a:ext cx="0" cy="547635"/>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6" name="מחבר ישר 15">
            <a:extLst>
              <a:ext uri="{FF2B5EF4-FFF2-40B4-BE49-F238E27FC236}">
                <a16:creationId xmlns:a16="http://schemas.microsoft.com/office/drawing/2014/main" id="{BE198575-0FF2-48A3-C08D-4DB2FADDD8B9}"/>
              </a:ext>
            </a:extLst>
          </p:cNvPr>
          <p:cNvCxnSpPr>
            <a:cxnSpLocks/>
          </p:cNvCxnSpPr>
          <p:nvPr/>
        </p:nvCxnSpPr>
        <p:spPr>
          <a:xfrm>
            <a:off x="8659287" y="3612205"/>
            <a:ext cx="0" cy="547635"/>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7" name="מחבר ישר 16">
            <a:extLst>
              <a:ext uri="{FF2B5EF4-FFF2-40B4-BE49-F238E27FC236}">
                <a16:creationId xmlns:a16="http://schemas.microsoft.com/office/drawing/2014/main" id="{4D11CF10-9C5A-7579-F96A-B899479CEDBE}"/>
              </a:ext>
            </a:extLst>
          </p:cNvPr>
          <p:cNvCxnSpPr>
            <a:cxnSpLocks/>
          </p:cNvCxnSpPr>
          <p:nvPr/>
        </p:nvCxnSpPr>
        <p:spPr>
          <a:xfrm>
            <a:off x="9402847" y="3612205"/>
            <a:ext cx="0" cy="547635"/>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8" name="מחבר ישר 17">
            <a:extLst>
              <a:ext uri="{FF2B5EF4-FFF2-40B4-BE49-F238E27FC236}">
                <a16:creationId xmlns:a16="http://schemas.microsoft.com/office/drawing/2014/main" id="{E2AD7E69-7396-ECAC-5173-E04BD4160C8F}"/>
              </a:ext>
            </a:extLst>
          </p:cNvPr>
          <p:cNvCxnSpPr>
            <a:cxnSpLocks/>
          </p:cNvCxnSpPr>
          <p:nvPr/>
        </p:nvCxnSpPr>
        <p:spPr>
          <a:xfrm>
            <a:off x="10146407" y="3612205"/>
            <a:ext cx="0" cy="547635"/>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9" name="מחבר ישר 18">
            <a:extLst>
              <a:ext uri="{FF2B5EF4-FFF2-40B4-BE49-F238E27FC236}">
                <a16:creationId xmlns:a16="http://schemas.microsoft.com/office/drawing/2014/main" id="{86D49694-7179-4233-1C8F-6DA25EA8580E}"/>
              </a:ext>
            </a:extLst>
          </p:cNvPr>
          <p:cNvCxnSpPr>
            <a:cxnSpLocks/>
          </p:cNvCxnSpPr>
          <p:nvPr/>
        </p:nvCxnSpPr>
        <p:spPr>
          <a:xfrm>
            <a:off x="10889967" y="3612205"/>
            <a:ext cx="0" cy="547635"/>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20" name="מחבר ישר 19">
            <a:extLst>
              <a:ext uri="{FF2B5EF4-FFF2-40B4-BE49-F238E27FC236}">
                <a16:creationId xmlns:a16="http://schemas.microsoft.com/office/drawing/2014/main" id="{8C9A409E-D816-0DCA-F738-A55FC0DDA96E}"/>
              </a:ext>
            </a:extLst>
          </p:cNvPr>
          <p:cNvCxnSpPr>
            <a:cxnSpLocks/>
          </p:cNvCxnSpPr>
          <p:nvPr/>
        </p:nvCxnSpPr>
        <p:spPr>
          <a:xfrm>
            <a:off x="11633523" y="3612205"/>
            <a:ext cx="0" cy="547635"/>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22" name="42">
            <a:extLst>
              <a:ext uri="{FF2B5EF4-FFF2-40B4-BE49-F238E27FC236}">
                <a16:creationId xmlns:a16="http://schemas.microsoft.com/office/drawing/2014/main" id="{02657566-6824-67EC-3865-8274B6068577}"/>
              </a:ext>
            </a:extLst>
          </p:cNvPr>
          <p:cNvSpPr txBox="1"/>
          <p:nvPr/>
        </p:nvSpPr>
        <p:spPr>
          <a:xfrm>
            <a:off x="10586720" y="4082622"/>
            <a:ext cx="550152" cy="523220"/>
          </a:xfrm>
          <a:prstGeom prst="rect">
            <a:avLst/>
          </a:prstGeom>
          <a:noFill/>
        </p:spPr>
        <p:txBody>
          <a:bodyPr wrap="none" rtlCol="1">
            <a:spAutoFit/>
          </a:bodyPr>
          <a:lstStyle/>
          <a:p>
            <a:r>
              <a:rPr lang="he-IL" sz="2800" dirty="0">
                <a:cs typeface="+mj-cs"/>
              </a:rPr>
              <a:t>63</a:t>
            </a:r>
          </a:p>
        </p:txBody>
      </p:sp>
      <p:sp>
        <p:nvSpPr>
          <p:cNvPr id="26" name="תיבת טקסט 25">
            <a:extLst>
              <a:ext uri="{FF2B5EF4-FFF2-40B4-BE49-F238E27FC236}">
                <a16:creationId xmlns:a16="http://schemas.microsoft.com/office/drawing/2014/main" id="{EF18E6F8-759C-975E-32FE-46D9A4C5191F}"/>
              </a:ext>
            </a:extLst>
          </p:cNvPr>
          <p:cNvSpPr txBox="1"/>
          <p:nvPr/>
        </p:nvSpPr>
        <p:spPr>
          <a:xfrm>
            <a:off x="351727" y="179851"/>
            <a:ext cx="11705991" cy="558743"/>
          </a:xfrm>
          <a:prstGeom prst="rect">
            <a:avLst/>
          </a:prstGeom>
          <a:noFill/>
        </p:spPr>
        <p:txBody>
          <a:bodyPr wrap="square">
            <a:spAutoFit/>
          </a:bodyPr>
          <a:lstStyle/>
          <a:p>
            <a:pPr lvl="0" algn="just" rtl="1">
              <a:lnSpc>
                <a:spcPct val="115000"/>
              </a:lnSpc>
              <a:spcAft>
                <a:spcPts val="0"/>
              </a:spcAft>
            </a:pPr>
            <a:r>
              <a:rPr lang="he-IL" sz="2800" dirty="0">
                <a:latin typeface="Calibri" panose="020F0502020204030204" pitchFamily="34" charset="0"/>
                <a:cs typeface="+mj-cs"/>
              </a:rPr>
              <a:t>סַמְנוּ בְּאָדֹם אֶת הַמִסְפָּרִים הַזוּגִיִים.</a:t>
            </a:r>
          </a:p>
        </p:txBody>
      </p:sp>
      <p:sp>
        <p:nvSpPr>
          <p:cNvPr id="65" name="40">
            <a:extLst>
              <a:ext uri="{FF2B5EF4-FFF2-40B4-BE49-F238E27FC236}">
                <a16:creationId xmlns:a16="http://schemas.microsoft.com/office/drawing/2014/main" id="{71095CC8-1F9A-B0D9-00E2-ECB3153E1A56}"/>
              </a:ext>
            </a:extLst>
          </p:cNvPr>
          <p:cNvSpPr txBox="1"/>
          <p:nvPr/>
        </p:nvSpPr>
        <p:spPr>
          <a:xfrm>
            <a:off x="197194" y="4082622"/>
            <a:ext cx="550152" cy="523220"/>
          </a:xfrm>
          <a:prstGeom prst="rect">
            <a:avLst/>
          </a:prstGeom>
          <a:noFill/>
        </p:spPr>
        <p:txBody>
          <a:bodyPr wrap="none" rtlCol="1">
            <a:spAutoFit/>
          </a:bodyPr>
          <a:lstStyle/>
          <a:p>
            <a:r>
              <a:rPr lang="he-IL" sz="2800" dirty="0">
                <a:cs typeface="+mj-cs"/>
              </a:rPr>
              <a:t>49</a:t>
            </a:r>
          </a:p>
        </p:txBody>
      </p:sp>
      <p:sp>
        <p:nvSpPr>
          <p:cNvPr id="69" name="42">
            <a:extLst>
              <a:ext uri="{FF2B5EF4-FFF2-40B4-BE49-F238E27FC236}">
                <a16:creationId xmlns:a16="http://schemas.microsoft.com/office/drawing/2014/main" id="{1342FE24-9681-D546-531C-6BF342BC81D0}"/>
              </a:ext>
            </a:extLst>
          </p:cNvPr>
          <p:cNvSpPr txBox="1"/>
          <p:nvPr/>
        </p:nvSpPr>
        <p:spPr>
          <a:xfrm>
            <a:off x="11328825" y="4082622"/>
            <a:ext cx="550152" cy="523220"/>
          </a:xfrm>
          <a:prstGeom prst="rect">
            <a:avLst/>
          </a:prstGeom>
          <a:noFill/>
        </p:spPr>
        <p:txBody>
          <a:bodyPr wrap="none" rtlCol="1">
            <a:spAutoFit/>
          </a:bodyPr>
          <a:lstStyle/>
          <a:p>
            <a:r>
              <a:rPr lang="he-IL" sz="2800" dirty="0">
                <a:cs typeface="+mj-cs"/>
              </a:rPr>
              <a:t>64</a:t>
            </a:r>
          </a:p>
        </p:txBody>
      </p:sp>
      <p:sp>
        <p:nvSpPr>
          <p:cNvPr id="21" name="בועת דיבור: אליפסה 20">
            <a:extLst>
              <a:ext uri="{FF2B5EF4-FFF2-40B4-BE49-F238E27FC236}">
                <a16:creationId xmlns:a16="http://schemas.microsoft.com/office/drawing/2014/main" id="{7F22E2F8-1808-D7F6-54E9-32A793A36ED4}"/>
              </a:ext>
            </a:extLst>
          </p:cNvPr>
          <p:cNvSpPr/>
          <p:nvPr/>
        </p:nvSpPr>
        <p:spPr>
          <a:xfrm>
            <a:off x="1733025" y="1534709"/>
            <a:ext cx="3742210" cy="1783681"/>
          </a:xfrm>
          <a:prstGeom prst="wedgeEllipseCallout">
            <a:avLst>
              <a:gd name="adj1" fmla="val -86884"/>
              <a:gd name="adj2" fmla="val -12395"/>
            </a:avLst>
          </a:prstGeom>
          <a:solidFill>
            <a:srgbClr val="FCB867"/>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latin typeface="Calibri" panose="020F0502020204030204" pitchFamily="34" charset="0"/>
                <a:cs typeface="+mj-cs"/>
              </a:rPr>
              <a:t>אֵילוּ מִסְפָּרִים נִצְבְּעוּ בְּכָחֹל?</a:t>
            </a:r>
            <a:endParaRPr lang="en-US" sz="2800" dirty="0">
              <a:solidFill>
                <a:schemeClr val="tx1"/>
              </a:solidFill>
              <a:latin typeface="Calibri" panose="020F0502020204030204" pitchFamily="34" charset="0"/>
              <a:cs typeface="+mj-cs"/>
            </a:endParaRPr>
          </a:p>
        </p:txBody>
      </p:sp>
      <p:sp>
        <p:nvSpPr>
          <p:cNvPr id="23" name="42">
            <a:extLst>
              <a:ext uri="{FF2B5EF4-FFF2-40B4-BE49-F238E27FC236}">
                <a16:creationId xmlns:a16="http://schemas.microsoft.com/office/drawing/2014/main" id="{55B41636-1BBA-1752-D526-9010731EE64A}"/>
              </a:ext>
            </a:extLst>
          </p:cNvPr>
          <p:cNvSpPr txBox="1"/>
          <p:nvPr/>
        </p:nvSpPr>
        <p:spPr>
          <a:xfrm>
            <a:off x="9844611" y="4082622"/>
            <a:ext cx="550152" cy="523220"/>
          </a:xfrm>
          <a:prstGeom prst="rect">
            <a:avLst/>
          </a:prstGeom>
          <a:noFill/>
        </p:spPr>
        <p:txBody>
          <a:bodyPr wrap="none" rtlCol="1">
            <a:spAutoFit/>
          </a:bodyPr>
          <a:lstStyle/>
          <a:p>
            <a:r>
              <a:rPr lang="he-IL" sz="2800" dirty="0">
                <a:cs typeface="+mj-cs"/>
              </a:rPr>
              <a:t>62</a:t>
            </a:r>
          </a:p>
        </p:txBody>
      </p:sp>
      <p:sp>
        <p:nvSpPr>
          <p:cNvPr id="24" name="42">
            <a:extLst>
              <a:ext uri="{FF2B5EF4-FFF2-40B4-BE49-F238E27FC236}">
                <a16:creationId xmlns:a16="http://schemas.microsoft.com/office/drawing/2014/main" id="{9448DF98-4233-2089-43A3-3662F076AA2A}"/>
              </a:ext>
            </a:extLst>
          </p:cNvPr>
          <p:cNvSpPr txBox="1"/>
          <p:nvPr/>
        </p:nvSpPr>
        <p:spPr>
          <a:xfrm>
            <a:off x="9102502" y="4082622"/>
            <a:ext cx="550152" cy="523220"/>
          </a:xfrm>
          <a:prstGeom prst="rect">
            <a:avLst/>
          </a:prstGeom>
          <a:noFill/>
        </p:spPr>
        <p:txBody>
          <a:bodyPr wrap="none" rtlCol="1">
            <a:spAutoFit/>
          </a:bodyPr>
          <a:lstStyle/>
          <a:p>
            <a:r>
              <a:rPr lang="he-IL" sz="2800" dirty="0">
                <a:cs typeface="+mj-cs"/>
              </a:rPr>
              <a:t>61</a:t>
            </a:r>
          </a:p>
        </p:txBody>
      </p:sp>
      <p:sp>
        <p:nvSpPr>
          <p:cNvPr id="25" name="42">
            <a:extLst>
              <a:ext uri="{FF2B5EF4-FFF2-40B4-BE49-F238E27FC236}">
                <a16:creationId xmlns:a16="http://schemas.microsoft.com/office/drawing/2014/main" id="{4158A37F-58D2-833B-C1C1-89886691AF25}"/>
              </a:ext>
            </a:extLst>
          </p:cNvPr>
          <p:cNvSpPr txBox="1"/>
          <p:nvPr/>
        </p:nvSpPr>
        <p:spPr>
          <a:xfrm>
            <a:off x="7618284" y="4082622"/>
            <a:ext cx="550152" cy="523220"/>
          </a:xfrm>
          <a:prstGeom prst="rect">
            <a:avLst/>
          </a:prstGeom>
          <a:noFill/>
        </p:spPr>
        <p:txBody>
          <a:bodyPr wrap="none" rtlCol="1">
            <a:spAutoFit/>
          </a:bodyPr>
          <a:lstStyle/>
          <a:p>
            <a:r>
              <a:rPr lang="he-IL" sz="2800" dirty="0">
                <a:cs typeface="+mj-cs"/>
              </a:rPr>
              <a:t>59</a:t>
            </a:r>
          </a:p>
        </p:txBody>
      </p:sp>
      <p:sp>
        <p:nvSpPr>
          <p:cNvPr id="27" name="42">
            <a:extLst>
              <a:ext uri="{FF2B5EF4-FFF2-40B4-BE49-F238E27FC236}">
                <a16:creationId xmlns:a16="http://schemas.microsoft.com/office/drawing/2014/main" id="{5D7B94C4-848C-8791-4398-92F6A9866984}"/>
              </a:ext>
            </a:extLst>
          </p:cNvPr>
          <p:cNvSpPr txBox="1"/>
          <p:nvPr/>
        </p:nvSpPr>
        <p:spPr>
          <a:xfrm>
            <a:off x="8360393" y="4082622"/>
            <a:ext cx="550152" cy="523220"/>
          </a:xfrm>
          <a:prstGeom prst="rect">
            <a:avLst/>
          </a:prstGeom>
          <a:noFill/>
        </p:spPr>
        <p:txBody>
          <a:bodyPr wrap="none" rtlCol="1">
            <a:spAutoFit/>
          </a:bodyPr>
          <a:lstStyle/>
          <a:p>
            <a:r>
              <a:rPr lang="he-IL" sz="2800" dirty="0">
                <a:cs typeface="+mj-cs"/>
              </a:rPr>
              <a:t>60</a:t>
            </a:r>
          </a:p>
        </p:txBody>
      </p:sp>
      <p:sp>
        <p:nvSpPr>
          <p:cNvPr id="29" name="42">
            <a:extLst>
              <a:ext uri="{FF2B5EF4-FFF2-40B4-BE49-F238E27FC236}">
                <a16:creationId xmlns:a16="http://schemas.microsoft.com/office/drawing/2014/main" id="{A396CCFA-61FE-E961-97DB-1A36F3DA2221}"/>
              </a:ext>
            </a:extLst>
          </p:cNvPr>
          <p:cNvSpPr txBox="1"/>
          <p:nvPr/>
        </p:nvSpPr>
        <p:spPr>
          <a:xfrm>
            <a:off x="6876175" y="4082622"/>
            <a:ext cx="550152" cy="523220"/>
          </a:xfrm>
          <a:prstGeom prst="rect">
            <a:avLst/>
          </a:prstGeom>
          <a:noFill/>
        </p:spPr>
        <p:txBody>
          <a:bodyPr wrap="none" rtlCol="1">
            <a:spAutoFit/>
          </a:bodyPr>
          <a:lstStyle/>
          <a:p>
            <a:r>
              <a:rPr lang="he-IL" sz="2800" dirty="0">
                <a:cs typeface="+mj-cs"/>
              </a:rPr>
              <a:t>58</a:t>
            </a:r>
          </a:p>
        </p:txBody>
      </p:sp>
      <p:sp>
        <p:nvSpPr>
          <p:cNvPr id="30" name="42">
            <a:extLst>
              <a:ext uri="{FF2B5EF4-FFF2-40B4-BE49-F238E27FC236}">
                <a16:creationId xmlns:a16="http://schemas.microsoft.com/office/drawing/2014/main" id="{8360D443-70B1-CBF3-587A-0E18A382AB47}"/>
              </a:ext>
            </a:extLst>
          </p:cNvPr>
          <p:cNvSpPr txBox="1"/>
          <p:nvPr/>
        </p:nvSpPr>
        <p:spPr>
          <a:xfrm>
            <a:off x="6134066" y="4082622"/>
            <a:ext cx="550152" cy="523220"/>
          </a:xfrm>
          <a:prstGeom prst="rect">
            <a:avLst/>
          </a:prstGeom>
          <a:noFill/>
        </p:spPr>
        <p:txBody>
          <a:bodyPr wrap="none" rtlCol="1">
            <a:spAutoFit/>
          </a:bodyPr>
          <a:lstStyle/>
          <a:p>
            <a:r>
              <a:rPr lang="he-IL" sz="2800" dirty="0">
                <a:cs typeface="+mj-cs"/>
              </a:rPr>
              <a:t>57</a:t>
            </a:r>
          </a:p>
        </p:txBody>
      </p:sp>
      <p:sp>
        <p:nvSpPr>
          <p:cNvPr id="31" name="42">
            <a:extLst>
              <a:ext uri="{FF2B5EF4-FFF2-40B4-BE49-F238E27FC236}">
                <a16:creationId xmlns:a16="http://schemas.microsoft.com/office/drawing/2014/main" id="{4BEC2AA0-156A-F15B-7523-E5045B318E25}"/>
              </a:ext>
            </a:extLst>
          </p:cNvPr>
          <p:cNvSpPr txBox="1"/>
          <p:nvPr/>
        </p:nvSpPr>
        <p:spPr>
          <a:xfrm>
            <a:off x="4649848" y="4082622"/>
            <a:ext cx="550152" cy="523220"/>
          </a:xfrm>
          <a:prstGeom prst="rect">
            <a:avLst/>
          </a:prstGeom>
          <a:noFill/>
        </p:spPr>
        <p:txBody>
          <a:bodyPr wrap="none" rtlCol="1">
            <a:spAutoFit/>
          </a:bodyPr>
          <a:lstStyle/>
          <a:p>
            <a:r>
              <a:rPr lang="he-IL" sz="2800" dirty="0">
                <a:cs typeface="+mj-cs"/>
              </a:rPr>
              <a:t>55</a:t>
            </a:r>
          </a:p>
        </p:txBody>
      </p:sp>
      <p:sp>
        <p:nvSpPr>
          <p:cNvPr id="32" name="42">
            <a:extLst>
              <a:ext uri="{FF2B5EF4-FFF2-40B4-BE49-F238E27FC236}">
                <a16:creationId xmlns:a16="http://schemas.microsoft.com/office/drawing/2014/main" id="{596AD93C-0223-9996-C359-212B65C3E6F1}"/>
              </a:ext>
            </a:extLst>
          </p:cNvPr>
          <p:cNvSpPr txBox="1"/>
          <p:nvPr/>
        </p:nvSpPr>
        <p:spPr>
          <a:xfrm>
            <a:off x="5391957" y="4082622"/>
            <a:ext cx="550152" cy="523220"/>
          </a:xfrm>
          <a:prstGeom prst="rect">
            <a:avLst/>
          </a:prstGeom>
          <a:noFill/>
        </p:spPr>
        <p:txBody>
          <a:bodyPr wrap="none" rtlCol="1">
            <a:spAutoFit/>
          </a:bodyPr>
          <a:lstStyle/>
          <a:p>
            <a:r>
              <a:rPr lang="he-IL" sz="2800" dirty="0">
                <a:cs typeface="+mj-cs"/>
              </a:rPr>
              <a:t>56</a:t>
            </a:r>
          </a:p>
        </p:txBody>
      </p:sp>
      <p:sp>
        <p:nvSpPr>
          <p:cNvPr id="34" name="42">
            <a:extLst>
              <a:ext uri="{FF2B5EF4-FFF2-40B4-BE49-F238E27FC236}">
                <a16:creationId xmlns:a16="http://schemas.microsoft.com/office/drawing/2014/main" id="{4689EE19-0DB5-8C0D-96B7-6ABBC0EE700F}"/>
              </a:ext>
            </a:extLst>
          </p:cNvPr>
          <p:cNvSpPr txBox="1"/>
          <p:nvPr/>
        </p:nvSpPr>
        <p:spPr>
          <a:xfrm>
            <a:off x="3907739" y="4082622"/>
            <a:ext cx="550152" cy="523220"/>
          </a:xfrm>
          <a:prstGeom prst="rect">
            <a:avLst/>
          </a:prstGeom>
          <a:noFill/>
        </p:spPr>
        <p:txBody>
          <a:bodyPr wrap="none" rtlCol="1">
            <a:spAutoFit/>
          </a:bodyPr>
          <a:lstStyle/>
          <a:p>
            <a:r>
              <a:rPr lang="he-IL" sz="2800" dirty="0">
                <a:cs typeface="+mj-cs"/>
              </a:rPr>
              <a:t>54</a:t>
            </a:r>
          </a:p>
        </p:txBody>
      </p:sp>
      <p:sp>
        <p:nvSpPr>
          <p:cNvPr id="35" name="42">
            <a:extLst>
              <a:ext uri="{FF2B5EF4-FFF2-40B4-BE49-F238E27FC236}">
                <a16:creationId xmlns:a16="http://schemas.microsoft.com/office/drawing/2014/main" id="{74047EEC-7234-D467-6FB4-EE4DF955C4A2}"/>
              </a:ext>
            </a:extLst>
          </p:cNvPr>
          <p:cNvSpPr txBox="1"/>
          <p:nvPr/>
        </p:nvSpPr>
        <p:spPr>
          <a:xfrm>
            <a:off x="3165630" y="4082622"/>
            <a:ext cx="550152" cy="523220"/>
          </a:xfrm>
          <a:prstGeom prst="rect">
            <a:avLst/>
          </a:prstGeom>
          <a:noFill/>
        </p:spPr>
        <p:txBody>
          <a:bodyPr wrap="none" rtlCol="1">
            <a:spAutoFit/>
          </a:bodyPr>
          <a:lstStyle/>
          <a:p>
            <a:r>
              <a:rPr lang="he-IL" sz="2800" dirty="0">
                <a:cs typeface="+mj-cs"/>
              </a:rPr>
              <a:t>53</a:t>
            </a:r>
          </a:p>
        </p:txBody>
      </p:sp>
      <p:sp>
        <p:nvSpPr>
          <p:cNvPr id="36" name="42">
            <a:extLst>
              <a:ext uri="{FF2B5EF4-FFF2-40B4-BE49-F238E27FC236}">
                <a16:creationId xmlns:a16="http://schemas.microsoft.com/office/drawing/2014/main" id="{69F56A11-2065-31EC-F7B1-D1C5041A485C}"/>
              </a:ext>
            </a:extLst>
          </p:cNvPr>
          <p:cNvSpPr txBox="1"/>
          <p:nvPr/>
        </p:nvSpPr>
        <p:spPr>
          <a:xfrm>
            <a:off x="1681412" y="4082622"/>
            <a:ext cx="550152" cy="523220"/>
          </a:xfrm>
          <a:prstGeom prst="rect">
            <a:avLst/>
          </a:prstGeom>
          <a:noFill/>
        </p:spPr>
        <p:txBody>
          <a:bodyPr wrap="none" rtlCol="1">
            <a:spAutoFit/>
          </a:bodyPr>
          <a:lstStyle/>
          <a:p>
            <a:r>
              <a:rPr lang="he-IL" sz="2800" dirty="0">
                <a:cs typeface="+mj-cs"/>
              </a:rPr>
              <a:t>51</a:t>
            </a:r>
          </a:p>
        </p:txBody>
      </p:sp>
      <p:sp>
        <p:nvSpPr>
          <p:cNvPr id="37" name="42">
            <a:extLst>
              <a:ext uri="{FF2B5EF4-FFF2-40B4-BE49-F238E27FC236}">
                <a16:creationId xmlns:a16="http://schemas.microsoft.com/office/drawing/2014/main" id="{D26A3FEF-F62C-90F2-2F66-1A1BDCDF3A7E}"/>
              </a:ext>
            </a:extLst>
          </p:cNvPr>
          <p:cNvSpPr txBox="1"/>
          <p:nvPr/>
        </p:nvSpPr>
        <p:spPr>
          <a:xfrm>
            <a:off x="2423521" y="4082622"/>
            <a:ext cx="550152" cy="523220"/>
          </a:xfrm>
          <a:prstGeom prst="rect">
            <a:avLst/>
          </a:prstGeom>
          <a:noFill/>
        </p:spPr>
        <p:txBody>
          <a:bodyPr wrap="none" rtlCol="1">
            <a:spAutoFit/>
          </a:bodyPr>
          <a:lstStyle/>
          <a:p>
            <a:r>
              <a:rPr lang="he-IL" sz="2800" dirty="0">
                <a:cs typeface="+mj-cs"/>
              </a:rPr>
              <a:t>52</a:t>
            </a:r>
          </a:p>
        </p:txBody>
      </p:sp>
      <p:sp>
        <p:nvSpPr>
          <p:cNvPr id="38" name="42">
            <a:extLst>
              <a:ext uri="{FF2B5EF4-FFF2-40B4-BE49-F238E27FC236}">
                <a16:creationId xmlns:a16="http://schemas.microsoft.com/office/drawing/2014/main" id="{14EB4D4E-4466-AA46-E751-CCF7130FC149}"/>
              </a:ext>
            </a:extLst>
          </p:cNvPr>
          <p:cNvSpPr txBox="1"/>
          <p:nvPr/>
        </p:nvSpPr>
        <p:spPr>
          <a:xfrm>
            <a:off x="939303" y="4082622"/>
            <a:ext cx="550152" cy="523220"/>
          </a:xfrm>
          <a:prstGeom prst="rect">
            <a:avLst/>
          </a:prstGeom>
          <a:noFill/>
        </p:spPr>
        <p:txBody>
          <a:bodyPr wrap="none" rtlCol="1">
            <a:spAutoFit/>
          </a:bodyPr>
          <a:lstStyle/>
          <a:p>
            <a:r>
              <a:rPr lang="he-IL" sz="2800" dirty="0">
                <a:cs typeface="+mj-cs"/>
              </a:rPr>
              <a:t>50</a:t>
            </a:r>
          </a:p>
        </p:txBody>
      </p:sp>
      <p:sp>
        <p:nvSpPr>
          <p:cNvPr id="41" name="לחצן">
            <a:extLst>
              <a:ext uri="{FF2B5EF4-FFF2-40B4-BE49-F238E27FC236}">
                <a16:creationId xmlns:a16="http://schemas.microsoft.com/office/drawing/2014/main" id="{DDFBE24A-4A79-2553-6821-2CFB7FEC4BAC}"/>
              </a:ext>
            </a:extLst>
          </p:cNvPr>
          <p:cNvSpPr/>
          <p:nvPr/>
        </p:nvSpPr>
        <p:spPr>
          <a:xfrm>
            <a:off x="8890201" y="5107594"/>
            <a:ext cx="2777497" cy="1280826"/>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4"/>
          </a:solidFill>
          <a:ln w="57150" cap="rnd">
            <a:no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tx1"/>
                </a:solidFill>
                <a:latin typeface="Calibri" panose="020F0502020204030204" pitchFamily="34" charset="0"/>
                <a:cs typeface="+mj-cs"/>
              </a:rPr>
              <a:t>לַחֲצוּ עָלַי</a:t>
            </a:r>
          </a:p>
          <a:p>
            <a:pPr algn="ctr"/>
            <a:r>
              <a:rPr lang="he-IL" sz="2800" dirty="0">
                <a:solidFill>
                  <a:schemeClr val="tx1"/>
                </a:solidFill>
                <a:latin typeface="Calibri" panose="020F0502020204030204" pitchFamily="34" charset="0"/>
                <a:cs typeface="+mj-cs"/>
              </a:rPr>
              <a:t>לִצְבִיעַת הַמִסְפָּרִים.</a:t>
            </a:r>
            <a:endParaRPr lang="en-IL" sz="2800" dirty="0">
              <a:solidFill>
                <a:schemeClr val="tx1"/>
              </a:solidFill>
              <a:cs typeface="+mj-cs"/>
            </a:endParaRPr>
          </a:p>
        </p:txBody>
      </p:sp>
      <p:pic>
        <p:nvPicPr>
          <p:cNvPr id="4" name="תמונה 3" descr="תמונה שמכילה בובה, צעצוע&#10;&#10;התיאור נוצר באופן אוטומטי">
            <a:extLst>
              <a:ext uri="{FF2B5EF4-FFF2-40B4-BE49-F238E27FC236}">
                <a16:creationId xmlns:a16="http://schemas.microsoft.com/office/drawing/2014/main" id="{C2385DC4-B081-5E36-CA62-B41A755A99F2}"/>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90272" y="587985"/>
            <a:ext cx="1497495" cy="3184938"/>
          </a:xfrm>
          <a:prstGeom prst="rect">
            <a:avLst/>
          </a:prstGeom>
        </p:spPr>
      </p:pic>
    </p:spTree>
    <p:extLst>
      <p:ext uri="{BB962C8B-B14F-4D97-AF65-F5344CB8AC3E}">
        <p14:creationId xmlns:p14="http://schemas.microsoft.com/office/powerpoint/2010/main" val="404272992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1"/>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41"/>
                                        </p:tgtEl>
                                        <p:attrNameLst>
                                          <p:attrName>style.visibility</p:attrName>
                                        </p:attrNameLst>
                                      </p:cBhvr>
                                      <p:to>
                                        <p:strVal val="hidden"/>
                                      </p:to>
                                    </p:set>
                                  </p:childTnLst>
                                </p:cTn>
                              </p:par>
                              <p:par>
                                <p:cTn id="7" presetID="3" presetClass="emph" presetSubtype="2" fill="hold" grpId="0" nodeType="withEffect">
                                  <p:stCondLst>
                                    <p:cond delay="0"/>
                                  </p:stCondLst>
                                  <p:childTnLst>
                                    <p:animClr clrSpc="rgb" dir="cw">
                                      <p:cBhvr override="childStyle">
                                        <p:cTn id="8" dur="2000" fill="hold"/>
                                        <p:tgtEl>
                                          <p:spTgt spid="69"/>
                                        </p:tgtEl>
                                        <p:attrNameLst>
                                          <p:attrName>style.color</p:attrName>
                                        </p:attrNameLst>
                                      </p:cBhvr>
                                      <p:to>
                                        <a:srgbClr val="FF0000"/>
                                      </p:to>
                                    </p:animClr>
                                  </p:childTnLst>
                                </p:cTn>
                              </p:par>
                              <p:par>
                                <p:cTn id="9" presetID="3" presetClass="emph" presetSubtype="2" fill="hold" grpId="0" nodeType="withEffect">
                                  <p:stCondLst>
                                    <p:cond delay="0"/>
                                  </p:stCondLst>
                                  <p:childTnLst>
                                    <p:animClr clrSpc="rgb" dir="cw">
                                      <p:cBhvr override="childStyle">
                                        <p:cTn id="10" dur="2000" fill="hold"/>
                                        <p:tgtEl>
                                          <p:spTgt spid="23"/>
                                        </p:tgtEl>
                                        <p:attrNameLst>
                                          <p:attrName>style.color</p:attrName>
                                        </p:attrNameLst>
                                      </p:cBhvr>
                                      <p:to>
                                        <a:srgbClr val="FF0000"/>
                                      </p:to>
                                    </p:animClr>
                                  </p:childTnLst>
                                </p:cTn>
                              </p:par>
                              <p:par>
                                <p:cTn id="11" presetID="3" presetClass="emph" presetSubtype="2" fill="hold" grpId="0" nodeType="withEffect">
                                  <p:stCondLst>
                                    <p:cond delay="0"/>
                                  </p:stCondLst>
                                  <p:childTnLst>
                                    <p:animClr clrSpc="rgb" dir="cw">
                                      <p:cBhvr override="childStyle">
                                        <p:cTn id="12" dur="2000" fill="hold"/>
                                        <p:tgtEl>
                                          <p:spTgt spid="27"/>
                                        </p:tgtEl>
                                        <p:attrNameLst>
                                          <p:attrName>style.color</p:attrName>
                                        </p:attrNameLst>
                                      </p:cBhvr>
                                      <p:to>
                                        <a:srgbClr val="FF0000"/>
                                      </p:to>
                                    </p:animClr>
                                  </p:childTnLst>
                                </p:cTn>
                              </p:par>
                              <p:par>
                                <p:cTn id="13" presetID="3" presetClass="emph" presetSubtype="2" fill="hold" grpId="0" nodeType="withEffect">
                                  <p:stCondLst>
                                    <p:cond delay="0"/>
                                  </p:stCondLst>
                                  <p:childTnLst>
                                    <p:animClr clrSpc="rgb" dir="cw">
                                      <p:cBhvr override="childStyle">
                                        <p:cTn id="14" dur="2000" fill="hold"/>
                                        <p:tgtEl>
                                          <p:spTgt spid="29"/>
                                        </p:tgtEl>
                                        <p:attrNameLst>
                                          <p:attrName>style.color</p:attrName>
                                        </p:attrNameLst>
                                      </p:cBhvr>
                                      <p:to>
                                        <a:srgbClr val="FF0000"/>
                                      </p:to>
                                    </p:animClr>
                                  </p:childTnLst>
                                </p:cTn>
                              </p:par>
                              <p:par>
                                <p:cTn id="15" presetID="3" presetClass="emph" presetSubtype="2" fill="hold" grpId="0" nodeType="withEffect">
                                  <p:stCondLst>
                                    <p:cond delay="0"/>
                                  </p:stCondLst>
                                  <p:childTnLst>
                                    <p:animClr clrSpc="rgb" dir="cw">
                                      <p:cBhvr override="childStyle">
                                        <p:cTn id="16" dur="2000" fill="hold"/>
                                        <p:tgtEl>
                                          <p:spTgt spid="32"/>
                                        </p:tgtEl>
                                        <p:attrNameLst>
                                          <p:attrName>style.color</p:attrName>
                                        </p:attrNameLst>
                                      </p:cBhvr>
                                      <p:to>
                                        <a:srgbClr val="FF0000"/>
                                      </p:to>
                                    </p:animClr>
                                  </p:childTnLst>
                                </p:cTn>
                              </p:par>
                              <p:par>
                                <p:cTn id="17" presetID="3" presetClass="emph" presetSubtype="2" fill="hold" grpId="0" nodeType="withEffect">
                                  <p:stCondLst>
                                    <p:cond delay="0"/>
                                  </p:stCondLst>
                                  <p:childTnLst>
                                    <p:animClr clrSpc="rgb" dir="cw">
                                      <p:cBhvr override="childStyle">
                                        <p:cTn id="18" dur="2000" fill="hold"/>
                                        <p:tgtEl>
                                          <p:spTgt spid="34"/>
                                        </p:tgtEl>
                                        <p:attrNameLst>
                                          <p:attrName>style.color</p:attrName>
                                        </p:attrNameLst>
                                      </p:cBhvr>
                                      <p:to>
                                        <a:srgbClr val="FF0000"/>
                                      </p:to>
                                    </p:animClr>
                                  </p:childTnLst>
                                </p:cTn>
                              </p:par>
                              <p:par>
                                <p:cTn id="19" presetID="3" presetClass="emph" presetSubtype="2" fill="hold" grpId="0" nodeType="withEffect">
                                  <p:stCondLst>
                                    <p:cond delay="0"/>
                                  </p:stCondLst>
                                  <p:childTnLst>
                                    <p:animClr clrSpc="rgb" dir="cw">
                                      <p:cBhvr override="childStyle">
                                        <p:cTn id="20" dur="2000" fill="hold"/>
                                        <p:tgtEl>
                                          <p:spTgt spid="37"/>
                                        </p:tgtEl>
                                        <p:attrNameLst>
                                          <p:attrName>style.color</p:attrName>
                                        </p:attrNameLst>
                                      </p:cBhvr>
                                      <p:to>
                                        <a:srgbClr val="FF0000"/>
                                      </p:to>
                                    </p:animClr>
                                  </p:childTnLst>
                                </p:cTn>
                              </p:par>
                              <p:par>
                                <p:cTn id="21" presetID="3" presetClass="emph" presetSubtype="2" fill="hold" grpId="0" nodeType="withEffect">
                                  <p:stCondLst>
                                    <p:cond delay="0"/>
                                  </p:stCondLst>
                                  <p:childTnLst>
                                    <p:animClr clrSpc="rgb" dir="cw">
                                      <p:cBhvr override="childStyle">
                                        <p:cTn id="22" dur="2000" fill="hold"/>
                                        <p:tgtEl>
                                          <p:spTgt spid="38"/>
                                        </p:tgtEl>
                                        <p:attrNameLst>
                                          <p:attrName>style.color</p:attrName>
                                        </p:attrNameLst>
                                      </p:cBhvr>
                                      <p:to>
                                        <a:srgbClr val="FF0000"/>
                                      </p:to>
                                    </p:animClr>
                                  </p:childTnLst>
                                </p:cTn>
                              </p:par>
                              <p:par>
                                <p:cTn id="23" presetID="3" presetClass="emph" presetSubtype="2" fill="hold" grpId="0" nodeType="withEffect">
                                  <p:stCondLst>
                                    <p:cond delay="0"/>
                                  </p:stCondLst>
                                  <p:childTnLst>
                                    <p:animClr clrSpc="rgb" dir="cw">
                                      <p:cBhvr override="childStyle">
                                        <p:cTn id="24" dur="2000" fill="hold"/>
                                        <p:tgtEl>
                                          <p:spTgt spid="65"/>
                                        </p:tgtEl>
                                        <p:attrNameLst>
                                          <p:attrName>style.color</p:attrName>
                                        </p:attrNameLst>
                                      </p:cBhvr>
                                      <p:to>
                                        <a:srgbClr val="4472C4"/>
                                      </p:to>
                                    </p:animClr>
                                  </p:childTnLst>
                                </p:cTn>
                              </p:par>
                              <p:par>
                                <p:cTn id="25" presetID="3" presetClass="emph" presetSubtype="2" fill="hold" grpId="0" nodeType="withEffect">
                                  <p:stCondLst>
                                    <p:cond delay="0"/>
                                  </p:stCondLst>
                                  <p:childTnLst>
                                    <p:animClr clrSpc="rgb" dir="cw">
                                      <p:cBhvr override="childStyle">
                                        <p:cTn id="26" dur="2000" fill="hold"/>
                                        <p:tgtEl>
                                          <p:spTgt spid="36"/>
                                        </p:tgtEl>
                                        <p:attrNameLst>
                                          <p:attrName>style.color</p:attrName>
                                        </p:attrNameLst>
                                      </p:cBhvr>
                                      <p:to>
                                        <a:srgbClr val="4472C4"/>
                                      </p:to>
                                    </p:animClr>
                                  </p:childTnLst>
                                </p:cTn>
                              </p:par>
                              <p:par>
                                <p:cTn id="27" presetID="3" presetClass="emph" presetSubtype="2" fill="hold" grpId="0" nodeType="withEffect">
                                  <p:stCondLst>
                                    <p:cond delay="0"/>
                                  </p:stCondLst>
                                  <p:childTnLst>
                                    <p:animClr clrSpc="rgb" dir="cw">
                                      <p:cBhvr override="childStyle">
                                        <p:cTn id="28" dur="2000" fill="hold"/>
                                        <p:tgtEl>
                                          <p:spTgt spid="35"/>
                                        </p:tgtEl>
                                        <p:attrNameLst>
                                          <p:attrName>style.color</p:attrName>
                                        </p:attrNameLst>
                                      </p:cBhvr>
                                      <p:to>
                                        <a:srgbClr val="4472C4"/>
                                      </p:to>
                                    </p:animClr>
                                  </p:childTnLst>
                                </p:cTn>
                              </p:par>
                              <p:par>
                                <p:cTn id="29" presetID="3" presetClass="emph" presetSubtype="2" fill="hold" grpId="0" nodeType="withEffect">
                                  <p:stCondLst>
                                    <p:cond delay="0"/>
                                  </p:stCondLst>
                                  <p:childTnLst>
                                    <p:animClr clrSpc="rgb" dir="cw">
                                      <p:cBhvr override="childStyle">
                                        <p:cTn id="30" dur="2000" fill="hold"/>
                                        <p:tgtEl>
                                          <p:spTgt spid="31"/>
                                        </p:tgtEl>
                                        <p:attrNameLst>
                                          <p:attrName>style.color</p:attrName>
                                        </p:attrNameLst>
                                      </p:cBhvr>
                                      <p:to>
                                        <a:srgbClr val="4472C4"/>
                                      </p:to>
                                    </p:animClr>
                                  </p:childTnLst>
                                </p:cTn>
                              </p:par>
                              <p:par>
                                <p:cTn id="31" presetID="3" presetClass="emph" presetSubtype="2" fill="hold" grpId="0" nodeType="withEffect">
                                  <p:stCondLst>
                                    <p:cond delay="0"/>
                                  </p:stCondLst>
                                  <p:childTnLst>
                                    <p:animClr clrSpc="rgb" dir="cw">
                                      <p:cBhvr override="childStyle">
                                        <p:cTn id="32" dur="2000" fill="hold"/>
                                        <p:tgtEl>
                                          <p:spTgt spid="30"/>
                                        </p:tgtEl>
                                        <p:attrNameLst>
                                          <p:attrName>style.color</p:attrName>
                                        </p:attrNameLst>
                                      </p:cBhvr>
                                      <p:to>
                                        <a:srgbClr val="4472C4"/>
                                      </p:to>
                                    </p:animClr>
                                  </p:childTnLst>
                                </p:cTn>
                              </p:par>
                              <p:par>
                                <p:cTn id="33" presetID="3" presetClass="emph" presetSubtype="2" fill="hold" grpId="0" nodeType="withEffect">
                                  <p:stCondLst>
                                    <p:cond delay="0"/>
                                  </p:stCondLst>
                                  <p:childTnLst>
                                    <p:animClr clrSpc="rgb" dir="cw">
                                      <p:cBhvr override="childStyle">
                                        <p:cTn id="34" dur="2000" fill="hold"/>
                                        <p:tgtEl>
                                          <p:spTgt spid="25"/>
                                        </p:tgtEl>
                                        <p:attrNameLst>
                                          <p:attrName>style.color</p:attrName>
                                        </p:attrNameLst>
                                      </p:cBhvr>
                                      <p:to>
                                        <a:srgbClr val="4472C4"/>
                                      </p:to>
                                    </p:animClr>
                                  </p:childTnLst>
                                </p:cTn>
                              </p:par>
                              <p:par>
                                <p:cTn id="35" presetID="3" presetClass="emph" presetSubtype="2" fill="hold" grpId="0" nodeType="withEffect">
                                  <p:stCondLst>
                                    <p:cond delay="0"/>
                                  </p:stCondLst>
                                  <p:childTnLst>
                                    <p:animClr clrSpc="rgb" dir="cw">
                                      <p:cBhvr override="childStyle">
                                        <p:cTn id="36" dur="2000" fill="hold"/>
                                        <p:tgtEl>
                                          <p:spTgt spid="24"/>
                                        </p:tgtEl>
                                        <p:attrNameLst>
                                          <p:attrName>style.color</p:attrName>
                                        </p:attrNameLst>
                                      </p:cBhvr>
                                      <p:to>
                                        <a:srgbClr val="4472C4"/>
                                      </p:to>
                                    </p:animClr>
                                  </p:childTnLst>
                                </p:cTn>
                              </p:par>
                              <p:par>
                                <p:cTn id="37" presetID="3" presetClass="emph" presetSubtype="2" fill="hold" grpId="0" nodeType="withEffect">
                                  <p:stCondLst>
                                    <p:cond delay="0"/>
                                  </p:stCondLst>
                                  <p:childTnLst>
                                    <p:animClr clrSpc="rgb" dir="cw">
                                      <p:cBhvr override="childStyle">
                                        <p:cTn id="38" dur="2000" fill="hold"/>
                                        <p:tgtEl>
                                          <p:spTgt spid="22"/>
                                        </p:tgtEl>
                                        <p:attrNameLst>
                                          <p:attrName>style.color</p:attrName>
                                        </p:attrNameLst>
                                      </p:cBhvr>
                                      <p:to>
                                        <a:srgbClr val="4472C4"/>
                                      </p:to>
                                    </p:animClr>
                                  </p:childTnLst>
                                </p:cTn>
                              </p:par>
                            </p:childTnLst>
                          </p:cTn>
                        </p:par>
                        <p:par>
                          <p:cTn id="39" fill="hold">
                            <p:stCondLst>
                              <p:cond delay="2000"/>
                            </p:stCondLst>
                            <p:childTnLst>
                              <p:par>
                                <p:cTn id="40" presetID="1" presetClass="entr" presetSubtype="0" fill="hold" grpId="0" nodeType="afterEffect">
                                  <p:stCondLst>
                                    <p:cond delay="0"/>
                                  </p:stCondLst>
                                  <p:childTnLst>
                                    <p:set>
                                      <p:cBhvr>
                                        <p:cTn id="41" dur="1" fill="hold">
                                          <p:stCondLst>
                                            <p:cond delay="0"/>
                                          </p:stCondLst>
                                        </p:cTn>
                                        <p:tgtEl>
                                          <p:spTgt spid="21"/>
                                        </p:tgtEl>
                                        <p:attrNameLst>
                                          <p:attrName>style.visibility</p:attrName>
                                        </p:attrNameLst>
                                      </p:cBhvr>
                                      <p:to>
                                        <p:strVal val="visible"/>
                                      </p:to>
                                    </p:set>
                                  </p:childTnLst>
                                </p:cTn>
                              </p:par>
                            </p:childTnLst>
                          </p:cTn>
                        </p:par>
                      </p:childTnLst>
                    </p:cTn>
                  </p:par>
                </p:childTnLst>
              </p:cTn>
              <p:nextCondLst>
                <p:cond evt="onClick" delay="0">
                  <p:tgtEl>
                    <p:spTgt spid="41"/>
                  </p:tgtEl>
                </p:cond>
              </p:nextCondLst>
            </p:seq>
          </p:childTnLst>
        </p:cTn>
      </p:par>
    </p:tnLst>
    <p:bldLst>
      <p:bldP spid="22" grpId="0"/>
      <p:bldP spid="65" grpId="0"/>
      <p:bldP spid="69" grpId="0"/>
      <p:bldP spid="21" grpId="0" animBg="1"/>
      <p:bldP spid="23" grpId="0"/>
      <p:bldP spid="24" grpId="0"/>
      <p:bldP spid="25" grpId="0"/>
      <p:bldP spid="27" grpId="0"/>
      <p:bldP spid="29" grpId="0"/>
      <p:bldP spid="30" grpId="0"/>
      <p:bldP spid="31" grpId="0"/>
      <p:bldP spid="32" grpId="0"/>
      <p:bldP spid="34" grpId="0"/>
      <p:bldP spid="35" grpId="0"/>
      <p:bldP spid="36" grpId="0"/>
      <p:bldP spid="37" grpId="0"/>
      <p:bldP spid="38" grpId="0"/>
      <p:bldP spid="41"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מחבר חץ ישר 2">
            <a:extLst>
              <a:ext uri="{FF2B5EF4-FFF2-40B4-BE49-F238E27FC236}">
                <a16:creationId xmlns:a16="http://schemas.microsoft.com/office/drawing/2014/main" id="{BC6DAFBF-C119-346D-B11F-D3FAE4076D34}"/>
              </a:ext>
            </a:extLst>
          </p:cNvPr>
          <p:cNvCxnSpPr>
            <a:cxnSpLocks/>
          </p:cNvCxnSpPr>
          <p:nvPr/>
        </p:nvCxnSpPr>
        <p:spPr>
          <a:xfrm flipV="1">
            <a:off x="292283" y="3871223"/>
            <a:ext cx="11716378" cy="14799"/>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 name="מחבר ישר 4">
            <a:extLst>
              <a:ext uri="{FF2B5EF4-FFF2-40B4-BE49-F238E27FC236}">
                <a16:creationId xmlns:a16="http://schemas.microsoft.com/office/drawing/2014/main" id="{15F129C4-6F92-EA0A-A5BF-4371574AAFC1}"/>
              </a:ext>
            </a:extLst>
          </p:cNvPr>
          <p:cNvCxnSpPr>
            <a:cxnSpLocks/>
          </p:cNvCxnSpPr>
          <p:nvPr/>
        </p:nvCxnSpPr>
        <p:spPr>
          <a:xfrm>
            <a:off x="480127" y="3597405"/>
            <a:ext cx="0" cy="547635"/>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6" name="מחבר ישר 5">
            <a:extLst>
              <a:ext uri="{FF2B5EF4-FFF2-40B4-BE49-F238E27FC236}">
                <a16:creationId xmlns:a16="http://schemas.microsoft.com/office/drawing/2014/main" id="{3550B1DA-8D58-F5D7-504D-51A902138AC2}"/>
              </a:ext>
            </a:extLst>
          </p:cNvPr>
          <p:cNvCxnSpPr>
            <a:cxnSpLocks/>
          </p:cNvCxnSpPr>
          <p:nvPr/>
        </p:nvCxnSpPr>
        <p:spPr>
          <a:xfrm>
            <a:off x="1223687" y="3612205"/>
            <a:ext cx="0" cy="547635"/>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7" name="מחבר ישר 6">
            <a:extLst>
              <a:ext uri="{FF2B5EF4-FFF2-40B4-BE49-F238E27FC236}">
                <a16:creationId xmlns:a16="http://schemas.microsoft.com/office/drawing/2014/main" id="{84F38079-336E-7031-2872-71BE646ED18F}"/>
              </a:ext>
            </a:extLst>
          </p:cNvPr>
          <p:cNvCxnSpPr>
            <a:cxnSpLocks/>
          </p:cNvCxnSpPr>
          <p:nvPr/>
        </p:nvCxnSpPr>
        <p:spPr>
          <a:xfrm>
            <a:off x="1967247" y="3612205"/>
            <a:ext cx="0" cy="547635"/>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8" name="מחבר ישר 7">
            <a:extLst>
              <a:ext uri="{FF2B5EF4-FFF2-40B4-BE49-F238E27FC236}">
                <a16:creationId xmlns:a16="http://schemas.microsoft.com/office/drawing/2014/main" id="{FEABA15B-BE66-8DFB-EDCC-8BFFF70948F2}"/>
              </a:ext>
            </a:extLst>
          </p:cNvPr>
          <p:cNvCxnSpPr>
            <a:cxnSpLocks/>
          </p:cNvCxnSpPr>
          <p:nvPr/>
        </p:nvCxnSpPr>
        <p:spPr>
          <a:xfrm>
            <a:off x="2710807" y="3612205"/>
            <a:ext cx="0" cy="547635"/>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9" name="מחבר ישר 8">
            <a:extLst>
              <a:ext uri="{FF2B5EF4-FFF2-40B4-BE49-F238E27FC236}">
                <a16:creationId xmlns:a16="http://schemas.microsoft.com/office/drawing/2014/main" id="{EEF05816-6F71-744A-3B94-9FFFD46C49EE}"/>
              </a:ext>
            </a:extLst>
          </p:cNvPr>
          <p:cNvCxnSpPr>
            <a:cxnSpLocks/>
          </p:cNvCxnSpPr>
          <p:nvPr/>
        </p:nvCxnSpPr>
        <p:spPr>
          <a:xfrm>
            <a:off x="3454367" y="3612205"/>
            <a:ext cx="0" cy="547635"/>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מחבר ישר 9">
            <a:extLst>
              <a:ext uri="{FF2B5EF4-FFF2-40B4-BE49-F238E27FC236}">
                <a16:creationId xmlns:a16="http://schemas.microsoft.com/office/drawing/2014/main" id="{2572A707-D1D4-30C8-C7FE-8BAD75093538}"/>
              </a:ext>
            </a:extLst>
          </p:cNvPr>
          <p:cNvCxnSpPr>
            <a:cxnSpLocks/>
          </p:cNvCxnSpPr>
          <p:nvPr/>
        </p:nvCxnSpPr>
        <p:spPr>
          <a:xfrm>
            <a:off x="4197927" y="3612205"/>
            <a:ext cx="0" cy="547635"/>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מחבר ישר 10">
            <a:extLst>
              <a:ext uri="{FF2B5EF4-FFF2-40B4-BE49-F238E27FC236}">
                <a16:creationId xmlns:a16="http://schemas.microsoft.com/office/drawing/2014/main" id="{28EF365E-31CA-E480-E804-450BA6C3AF32}"/>
              </a:ext>
            </a:extLst>
          </p:cNvPr>
          <p:cNvCxnSpPr>
            <a:cxnSpLocks/>
          </p:cNvCxnSpPr>
          <p:nvPr/>
        </p:nvCxnSpPr>
        <p:spPr>
          <a:xfrm>
            <a:off x="4941487" y="3612205"/>
            <a:ext cx="0" cy="547635"/>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מחבר ישר 11">
            <a:extLst>
              <a:ext uri="{FF2B5EF4-FFF2-40B4-BE49-F238E27FC236}">
                <a16:creationId xmlns:a16="http://schemas.microsoft.com/office/drawing/2014/main" id="{BD221FEE-6F7B-8976-B06A-29652CA52297}"/>
              </a:ext>
            </a:extLst>
          </p:cNvPr>
          <p:cNvCxnSpPr>
            <a:cxnSpLocks/>
          </p:cNvCxnSpPr>
          <p:nvPr/>
        </p:nvCxnSpPr>
        <p:spPr>
          <a:xfrm>
            <a:off x="5685047" y="3612205"/>
            <a:ext cx="0" cy="547635"/>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 name="מחבר ישר 12">
            <a:extLst>
              <a:ext uri="{FF2B5EF4-FFF2-40B4-BE49-F238E27FC236}">
                <a16:creationId xmlns:a16="http://schemas.microsoft.com/office/drawing/2014/main" id="{720EAFFA-69D7-3EC8-4642-82A9E5810711}"/>
              </a:ext>
            </a:extLst>
          </p:cNvPr>
          <p:cNvCxnSpPr>
            <a:cxnSpLocks/>
          </p:cNvCxnSpPr>
          <p:nvPr/>
        </p:nvCxnSpPr>
        <p:spPr>
          <a:xfrm>
            <a:off x="6428607" y="3612205"/>
            <a:ext cx="0" cy="547635"/>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4" name="מחבר ישר 13">
            <a:extLst>
              <a:ext uri="{FF2B5EF4-FFF2-40B4-BE49-F238E27FC236}">
                <a16:creationId xmlns:a16="http://schemas.microsoft.com/office/drawing/2014/main" id="{01057D29-A76C-FA3F-F074-FD4EA6BB5460}"/>
              </a:ext>
            </a:extLst>
          </p:cNvPr>
          <p:cNvCxnSpPr>
            <a:cxnSpLocks/>
          </p:cNvCxnSpPr>
          <p:nvPr/>
        </p:nvCxnSpPr>
        <p:spPr>
          <a:xfrm>
            <a:off x="7172167" y="3612205"/>
            <a:ext cx="0" cy="547635"/>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5" name="מחבר ישר 14">
            <a:extLst>
              <a:ext uri="{FF2B5EF4-FFF2-40B4-BE49-F238E27FC236}">
                <a16:creationId xmlns:a16="http://schemas.microsoft.com/office/drawing/2014/main" id="{0D7E84F8-161A-9E18-9B54-F5AF86474529}"/>
              </a:ext>
            </a:extLst>
          </p:cNvPr>
          <p:cNvCxnSpPr>
            <a:cxnSpLocks/>
          </p:cNvCxnSpPr>
          <p:nvPr/>
        </p:nvCxnSpPr>
        <p:spPr>
          <a:xfrm>
            <a:off x="7915727" y="3612205"/>
            <a:ext cx="0" cy="547635"/>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6" name="מחבר ישר 15">
            <a:extLst>
              <a:ext uri="{FF2B5EF4-FFF2-40B4-BE49-F238E27FC236}">
                <a16:creationId xmlns:a16="http://schemas.microsoft.com/office/drawing/2014/main" id="{BE198575-0FF2-48A3-C08D-4DB2FADDD8B9}"/>
              </a:ext>
            </a:extLst>
          </p:cNvPr>
          <p:cNvCxnSpPr>
            <a:cxnSpLocks/>
          </p:cNvCxnSpPr>
          <p:nvPr/>
        </p:nvCxnSpPr>
        <p:spPr>
          <a:xfrm>
            <a:off x="8659287" y="3612205"/>
            <a:ext cx="0" cy="547635"/>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7" name="מחבר ישר 16">
            <a:extLst>
              <a:ext uri="{FF2B5EF4-FFF2-40B4-BE49-F238E27FC236}">
                <a16:creationId xmlns:a16="http://schemas.microsoft.com/office/drawing/2014/main" id="{4D11CF10-9C5A-7579-F96A-B899479CEDBE}"/>
              </a:ext>
            </a:extLst>
          </p:cNvPr>
          <p:cNvCxnSpPr>
            <a:cxnSpLocks/>
          </p:cNvCxnSpPr>
          <p:nvPr/>
        </p:nvCxnSpPr>
        <p:spPr>
          <a:xfrm>
            <a:off x="9402847" y="3612205"/>
            <a:ext cx="0" cy="547635"/>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8" name="מחבר ישר 17">
            <a:extLst>
              <a:ext uri="{FF2B5EF4-FFF2-40B4-BE49-F238E27FC236}">
                <a16:creationId xmlns:a16="http://schemas.microsoft.com/office/drawing/2014/main" id="{E2AD7E69-7396-ECAC-5173-E04BD4160C8F}"/>
              </a:ext>
            </a:extLst>
          </p:cNvPr>
          <p:cNvCxnSpPr>
            <a:cxnSpLocks/>
          </p:cNvCxnSpPr>
          <p:nvPr/>
        </p:nvCxnSpPr>
        <p:spPr>
          <a:xfrm>
            <a:off x="10146407" y="3612205"/>
            <a:ext cx="0" cy="547635"/>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9" name="מחבר ישר 18">
            <a:extLst>
              <a:ext uri="{FF2B5EF4-FFF2-40B4-BE49-F238E27FC236}">
                <a16:creationId xmlns:a16="http://schemas.microsoft.com/office/drawing/2014/main" id="{86D49694-7179-4233-1C8F-6DA25EA8580E}"/>
              </a:ext>
            </a:extLst>
          </p:cNvPr>
          <p:cNvCxnSpPr>
            <a:cxnSpLocks/>
          </p:cNvCxnSpPr>
          <p:nvPr/>
        </p:nvCxnSpPr>
        <p:spPr>
          <a:xfrm>
            <a:off x="10889967" y="3612205"/>
            <a:ext cx="0" cy="547635"/>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20" name="מחבר ישר 19">
            <a:extLst>
              <a:ext uri="{FF2B5EF4-FFF2-40B4-BE49-F238E27FC236}">
                <a16:creationId xmlns:a16="http://schemas.microsoft.com/office/drawing/2014/main" id="{8C9A409E-D816-0DCA-F738-A55FC0DDA96E}"/>
              </a:ext>
            </a:extLst>
          </p:cNvPr>
          <p:cNvCxnSpPr>
            <a:cxnSpLocks/>
          </p:cNvCxnSpPr>
          <p:nvPr/>
        </p:nvCxnSpPr>
        <p:spPr>
          <a:xfrm>
            <a:off x="11633523" y="3612205"/>
            <a:ext cx="0" cy="547635"/>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22" name="42">
            <a:extLst>
              <a:ext uri="{FF2B5EF4-FFF2-40B4-BE49-F238E27FC236}">
                <a16:creationId xmlns:a16="http://schemas.microsoft.com/office/drawing/2014/main" id="{02657566-6824-67EC-3865-8274B6068577}"/>
              </a:ext>
            </a:extLst>
          </p:cNvPr>
          <p:cNvSpPr txBox="1"/>
          <p:nvPr/>
        </p:nvSpPr>
        <p:spPr>
          <a:xfrm>
            <a:off x="10586720" y="4082622"/>
            <a:ext cx="550152" cy="523220"/>
          </a:xfrm>
          <a:prstGeom prst="rect">
            <a:avLst/>
          </a:prstGeom>
          <a:noFill/>
        </p:spPr>
        <p:txBody>
          <a:bodyPr wrap="none" rtlCol="1">
            <a:spAutoFit/>
          </a:bodyPr>
          <a:lstStyle/>
          <a:p>
            <a:r>
              <a:rPr lang="he-IL" sz="2800" dirty="0">
                <a:cs typeface="+mj-cs"/>
              </a:rPr>
              <a:t>79</a:t>
            </a:r>
          </a:p>
        </p:txBody>
      </p:sp>
      <p:sp>
        <p:nvSpPr>
          <p:cNvPr id="26" name="תיבת טקסט 25">
            <a:extLst>
              <a:ext uri="{FF2B5EF4-FFF2-40B4-BE49-F238E27FC236}">
                <a16:creationId xmlns:a16="http://schemas.microsoft.com/office/drawing/2014/main" id="{EF18E6F8-759C-975E-32FE-46D9A4C5191F}"/>
              </a:ext>
            </a:extLst>
          </p:cNvPr>
          <p:cNvSpPr txBox="1"/>
          <p:nvPr/>
        </p:nvSpPr>
        <p:spPr>
          <a:xfrm>
            <a:off x="351727" y="179851"/>
            <a:ext cx="11705991" cy="558743"/>
          </a:xfrm>
          <a:prstGeom prst="rect">
            <a:avLst/>
          </a:prstGeom>
          <a:noFill/>
        </p:spPr>
        <p:txBody>
          <a:bodyPr wrap="square">
            <a:spAutoFit/>
          </a:bodyPr>
          <a:lstStyle/>
          <a:p>
            <a:pPr lvl="0" algn="just" rtl="1">
              <a:lnSpc>
                <a:spcPct val="115000"/>
              </a:lnSpc>
              <a:spcAft>
                <a:spcPts val="0"/>
              </a:spcAft>
            </a:pPr>
            <a:r>
              <a:rPr lang="he-IL" sz="2800" dirty="0">
                <a:latin typeface="Calibri" panose="020F0502020204030204" pitchFamily="34" charset="0"/>
                <a:cs typeface="+mj-cs"/>
              </a:rPr>
              <a:t>סַמְנוּ בְּכָחֹל אֶת הַמִסְפָּרִים הָאִי־זוּגִיִּים.</a:t>
            </a:r>
          </a:p>
        </p:txBody>
      </p:sp>
      <p:sp>
        <p:nvSpPr>
          <p:cNvPr id="65" name="40">
            <a:extLst>
              <a:ext uri="{FF2B5EF4-FFF2-40B4-BE49-F238E27FC236}">
                <a16:creationId xmlns:a16="http://schemas.microsoft.com/office/drawing/2014/main" id="{71095CC8-1F9A-B0D9-00E2-ECB3153E1A56}"/>
              </a:ext>
            </a:extLst>
          </p:cNvPr>
          <p:cNvSpPr txBox="1"/>
          <p:nvPr/>
        </p:nvSpPr>
        <p:spPr>
          <a:xfrm>
            <a:off x="197194" y="4082622"/>
            <a:ext cx="550152" cy="523220"/>
          </a:xfrm>
          <a:prstGeom prst="rect">
            <a:avLst/>
          </a:prstGeom>
          <a:noFill/>
        </p:spPr>
        <p:txBody>
          <a:bodyPr wrap="none" rtlCol="1">
            <a:spAutoFit/>
          </a:bodyPr>
          <a:lstStyle/>
          <a:p>
            <a:r>
              <a:rPr lang="he-IL" sz="2800" dirty="0">
                <a:cs typeface="+mj-cs"/>
              </a:rPr>
              <a:t>65</a:t>
            </a:r>
          </a:p>
        </p:txBody>
      </p:sp>
      <p:sp>
        <p:nvSpPr>
          <p:cNvPr id="69" name="42">
            <a:extLst>
              <a:ext uri="{FF2B5EF4-FFF2-40B4-BE49-F238E27FC236}">
                <a16:creationId xmlns:a16="http://schemas.microsoft.com/office/drawing/2014/main" id="{1342FE24-9681-D546-531C-6BF342BC81D0}"/>
              </a:ext>
            </a:extLst>
          </p:cNvPr>
          <p:cNvSpPr txBox="1"/>
          <p:nvPr/>
        </p:nvSpPr>
        <p:spPr>
          <a:xfrm>
            <a:off x="11328825" y="4082622"/>
            <a:ext cx="550152" cy="523220"/>
          </a:xfrm>
          <a:prstGeom prst="rect">
            <a:avLst/>
          </a:prstGeom>
          <a:noFill/>
        </p:spPr>
        <p:txBody>
          <a:bodyPr wrap="none" rtlCol="1">
            <a:spAutoFit/>
          </a:bodyPr>
          <a:lstStyle/>
          <a:p>
            <a:r>
              <a:rPr lang="he-IL" sz="2800" dirty="0">
                <a:cs typeface="+mj-cs"/>
              </a:rPr>
              <a:t>80</a:t>
            </a:r>
          </a:p>
        </p:txBody>
      </p:sp>
      <p:sp>
        <p:nvSpPr>
          <p:cNvPr id="21" name="בועת דיבור: אליפסה 20">
            <a:extLst>
              <a:ext uri="{FF2B5EF4-FFF2-40B4-BE49-F238E27FC236}">
                <a16:creationId xmlns:a16="http://schemas.microsoft.com/office/drawing/2014/main" id="{7F22E2F8-1808-D7F6-54E9-32A793A36ED4}"/>
              </a:ext>
            </a:extLst>
          </p:cNvPr>
          <p:cNvSpPr/>
          <p:nvPr/>
        </p:nvSpPr>
        <p:spPr>
          <a:xfrm>
            <a:off x="1924823" y="984596"/>
            <a:ext cx="3742210" cy="1783681"/>
          </a:xfrm>
          <a:prstGeom prst="wedgeEllipseCallout">
            <a:avLst>
              <a:gd name="adj1" fmla="val -84867"/>
              <a:gd name="adj2" fmla="val -9102"/>
            </a:avLst>
          </a:prstGeom>
          <a:solidFill>
            <a:srgbClr val="FCB867"/>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latin typeface="Calibri" panose="020F0502020204030204" pitchFamily="34" charset="0"/>
                <a:cs typeface="+mj-cs"/>
              </a:rPr>
              <a:t>אֵילוּ מִסְפָּרִים נִצְבְּעוּ בְּאָדֹם?</a:t>
            </a:r>
            <a:endParaRPr lang="en-US" sz="2800" dirty="0">
              <a:solidFill>
                <a:schemeClr val="tx1"/>
              </a:solidFill>
              <a:latin typeface="Calibri" panose="020F0502020204030204" pitchFamily="34" charset="0"/>
              <a:cs typeface="+mj-cs"/>
            </a:endParaRPr>
          </a:p>
        </p:txBody>
      </p:sp>
      <p:sp>
        <p:nvSpPr>
          <p:cNvPr id="23" name="42">
            <a:extLst>
              <a:ext uri="{FF2B5EF4-FFF2-40B4-BE49-F238E27FC236}">
                <a16:creationId xmlns:a16="http://schemas.microsoft.com/office/drawing/2014/main" id="{55B41636-1BBA-1752-D526-9010731EE64A}"/>
              </a:ext>
            </a:extLst>
          </p:cNvPr>
          <p:cNvSpPr txBox="1"/>
          <p:nvPr/>
        </p:nvSpPr>
        <p:spPr>
          <a:xfrm>
            <a:off x="9844611" y="4082622"/>
            <a:ext cx="550152" cy="523220"/>
          </a:xfrm>
          <a:prstGeom prst="rect">
            <a:avLst/>
          </a:prstGeom>
          <a:noFill/>
        </p:spPr>
        <p:txBody>
          <a:bodyPr wrap="none" rtlCol="1">
            <a:spAutoFit/>
          </a:bodyPr>
          <a:lstStyle/>
          <a:p>
            <a:r>
              <a:rPr lang="he-IL" sz="2800" dirty="0">
                <a:cs typeface="+mj-cs"/>
              </a:rPr>
              <a:t>78</a:t>
            </a:r>
          </a:p>
        </p:txBody>
      </p:sp>
      <p:sp>
        <p:nvSpPr>
          <p:cNvPr id="24" name="42">
            <a:extLst>
              <a:ext uri="{FF2B5EF4-FFF2-40B4-BE49-F238E27FC236}">
                <a16:creationId xmlns:a16="http://schemas.microsoft.com/office/drawing/2014/main" id="{9448DF98-4233-2089-43A3-3662F076AA2A}"/>
              </a:ext>
            </a:extLst>
          </p:cNvPr>
          <p:cNvSpPr txBox="1"/>
          <p:nvPr/>
        </p:nvSpPr>
        <p:spPr>
          <a:xfrm>
            <a:off x="9102502" y="4082622"/>
            <a:ext cx="550152" cy="523220"/>
          </a:xfrm>
          <a:prstGeom prst="rect">
            <a:avLst/>
          </a:prstGeom>
          <a:noFill/>
        </p:spPr>
        <p:txBody>
          <a:bodyPr wrap="none" rtlCol="1">
            <a:spAutoFit/>
          </a:bodyPr>
          <a:lstStyle/>
          <a:p>
            <a:r>
              <a:rPr lang="he-IL" sz="2800" dirty="0">
                <a:cs typeface="+mj-cs"/>
              </a:rPr>
              <a:t>77</a:t>
            </a:r>
          </a:p>
        </p:txBody>
      </p:sp>
      <p:sp>
        <p:nvSpPr>
          <p:cNvPr id="25" name="42">
            <a:extLst>
              <a:ext uri="{FF2B5EF4-FFF2-40B4-BE49-F238E27FC236}">
                <a16:creationId xmlns:a16="http://schemas.microsoft.com/office/drawing/2014/main" id="{4158A37F-58D2-833B-C1C1-89886691AF25}"/>
              </a:ext>
            </a:extLst>
          </p:cNvPr>
          <p:cNvSpPr txBox="1"/>
          <p:nvPr/>
        </p:nvSpPr>
        <p:spPr>
          <a:xfrm>
            <a:off x="7618284" y="4082622"/>
            <a:ext cx="550152" cy="523220"/>
          </a:xfrm>
          <a:prstGeom prst="rect">
            <a:avLst/>
          </a:prstGeom>
          <a:noFill/>
        </p:spPr>
        <p:txBody>
          <a:bodyPr wrap="none" rtlCol="1">
            <a:spAutoFit/>
          </a:bodyPr>
          <a:lstStyle/>
          <a:p>
            <a:r>
              <a:rPr lang="he-IL" sz="2800" dirty="0">
                <a:cs typeface="+mj-cs"/>
              </a:rPr>
              <a:t>75</a:t>
            </a:r>
          </a:p>
        </p:txBody>
      </p:sp>
      <p:sp>
        <p:nvSpPr>
          <p:cNvPr id="27" name="42">
            <a:extLst>
              <a:ext uri="{FF2B5EF4-FFF2-40B4-BE49-F238E27FC236}">
                <a16:creationId xmlns:a16="http://schemas.microsoft.com/office/drawing/2014/main" id="{5D7B94C4-848C-8791-4398-92F6A9866984}"/>
              </a:ext>
            </a:extLst>
          </p:cNvPr>
          <p:cNvSpPr txBox="1"/>
          <p:nvPr/>
        </p:nvSpPr>
        <p:spPr>
          <a:xfrm>
            <a:off x="8360393" y="4082622"/>
            <a:ext cx="550152" cy="523220"/>
          </a:xfrm>
          <a:prstGeom prst="rect">
            <a:avLst/>
          </a:prstGeom>
          <a:noFill/>
        </p:spPr>
        <p:txBody>
          <a:bodyPr wrap="none" rtlCol="1">
            <a:spAutoFit/>
          </a:bodyPr>
          <a:lstStyle/>
          <a:p>
            <a:r>
              <a:rPr lang="he-IL" sz="2800" dirty="0">
                <a:cs typeface="+mj-cs"/>
              </a:rPr>
              <a:t>76</a:t>
            </a:r>
          </a:p>
        </p:txBody>
      </p:sp>
      <p:sp>
        <p:nvSpPr>
          <p:cNvPr id="29" name="42">
            <a:extLst>
              <a:ext uri="{FF2B5EF4-FFF2-40B4-BE49-F238E27FC236}">
                <a16:creationId xmlns:a16="http://schemas.microsoft.com/office/drawing/2014/main" id="{A396CCFA-61FE-E961-97DB-1A36F3DA2221}"/>
              </a:ext>
            </a:extLst>
          </p:cNvPr>
          <p:cNvSpPr txBox="1"/>
          <p:nvPr/>
        </p:nvSpPr>
        <p:spPr>
          <a:xfrm>
            <a:off x="6876175" y="4082622"/>
            <a:ext cx="550152" cy="523220"/>
          </a:xfrm>
          <a:prstGeom prst="rect">
            <a:avLst/>
          </a:prstGeom>
          <a:noFill/>
        </p:spPr>
        <p:txBody>
          <a:bodyPr wrap="none" rtlCol="1">
            <a:spAutoFit/>
          </a:bodyPr>
          <a:lstStyle/>
          <a:p>
            <a:r>
              <a:rPr lang="he-IL" sz="2800" dirty="0">
                <a:cs typeface="+mj-cs"/>
              </a:rPr>
              <a:t>74</a:t>
            </a:r>
          </a:p>
        </p:txBody>
      </p:sp>
      <p:sp>
        <p:nvSpPr>
          <p:cNvPr id="30" name="42">
            <a:extLst>
              <a:ext uri="{FF2B5EF4-FFF2-40B4-BE49-F238E27FC236}">
                <a16:creationId xmlns:a16="http://schemas.microsoft.com/office/drawing/2014/main" id="{8360D443-70B1-CBF3-587A-0E18A382AB47}"/>
              </a:ext>
            </a:extLst>
          </p:cNvPr>
          <p:cNvSpPr txBox="1"/>
          <p:nvPr/>
        </p:nvSpPr>
        <p:spPr>
          <a:xfrm>
            <a:off x="6134066" y="4082622"/>
            <a:ext cx="550152" cy="523220"/>
          </a:xfrm>
          <a:prstGeom prst="rect">
            <a:avLst/>
          </a:prstGeom>
          <a:noFill/>
        </p:spPr>
        <p:txBody>
          <a:bodyPr wrap="none" rtlCol="1">
            <a:spAutoFit/>
          </a:bodyPr>
          <a:lstStyle/>
          <a:p>
            <a:r>
              <a:rPr lang="he-IL" sz="2800" dirty="0">
                <a:cs typeface="+mj-cs"/>
              </a:rPr>
              <a:t>73</a:t>
            </a:r>
          </a:p>
        </p:txBody>
      </p:sp>
      <p:sp>
        <p:nvSpPr>
          <p:cNvPr id="31" name="42">
            <a:extLst>
              <a:ext uri="{FF2B5EF4-FFF2-40B4-BE49-F238E27FC236}">
                <a16:creationId xmlns:a16="http://schemas.microsoft.com/office/drawing/2014/main" id="{4BEC2AA0-156A-F15B-7523-E5045B318E25}"/>
              </a:ext>
            </a:extLst>
          </p:cNvPr>
          <p:cNvSpPr txBox="1"/>
          <p:nvPr/>
        </p:nvSpPr>
        <p:spPr>
          <a:xfrm>
            <a:off x="4649848" y="4082622"/>
            <a:ext cx="550152" cy="523220"/>
          </a:xfrm>
          <a:prstGeom prst="rect">
            <a:avLst/>
          </a:prstGeom>
          <a:noFill/>
        </p:spPr>
        <p:txBody>
          <a:bodyPr wrap="none" rtlCol="1">
            <a:spAutoFit/>
          </a:bodyPr>
          <a:lstStyle/>
          <a:p>
            <a:r>
              <a:rPr lang="he-IL" sz="2800" dirty="0">
                <a:cs typeface="+mj-cs"/>
              </a:rPr>
              <a:t>71</a:t>
            </a:r>
          </a:p>
        </p:txBody>
      </p:sp>
      <p:sp>
        <p:nvSpPr>
          <p:cNvPr id="32" name="42">
            <a:extLst>
              <a:ext uri="{FF2B5EF4-FFF2-40B4-BE49-F238E27FC236}">
                <a16:creationId xmlns:a16="http://schemas.microsoft.com/office/drawing/2014/main" id="{596AD93C-0223-9996-C359-212B65C3E6F1}"/>
              </a:ext>
            </a:extLst>
          </p:cNvPr>
          <p:cNvSpPr txBox="1"/>
          <p:nvPr/>
        </p:nvSpPr>
        <p:spPr>
          <a:xfrm>
            <a:off x="5391957" y="4082622"/>
            <a:ext cx="550152" cy="523220"/>
          </a:xfrm>
          <a:prstGeom prst="rect">
            <a:avLst/>
          </a:prstGeom>
          <a:noFill/>
        </p:spPr>
        <p:txBody>
          <a:bodyPr wrap="none" rtlCol="1">
            <a:spAutoFit/>
          </a:bodyPr>
          <a:lstStyle/>
          <a:p>
            <a:r>
              <a:rPr lang="he-IL" sz="2800" dirty="0">
                <a:cs typeface="+mj-cs"/>
              </a:rPr>
              <a:t>72</a:t>
            </a:r>
          </a:p>
        </p:txBody>
      </p:sp>
      <p:sp>
        <p:nvSpPr>
          <p:cNvPr id="34" name="42">
            <a:extLst>
              <a:ext uri="{FF2B5EF4-FFF2-40B4-BE49-F238E27FC236}">
                <a16:creationId xmlns:a16="http://schemas.microsoft.com/office/drawing/2014/main" id="{4689EE19-0DB5-8C0D-96B7-6ABBC0EE700F}"/>
              </a:ext>
            </a:extLst>
          </p:cNvPr>
          <p:cNvSpPr txBox="1"/>
          <p:nvPr/>
        </p:nvSpPr>
        <p:spPr>
          <a:xfrm>
            <a:off x="3907739" y="4082622"/>
            <a:ext cx="550152" cy="523220"/>
          </a:xfrm>
          <a:prstGeom prst="rect">
            <a:avLst/>
          </a:prstGeom>
          <a:noFill/>
        </p:spPr>
        <p:txBody>
          <a:bodyPr wrap="none" rtlCol="1">
            <a:spAutoFit/>
          </a:bodyPr>
          <a:lstStyle/>
          <a:p>
            <a:r>
              <a:rPr lang="he-IL" sz="2800" dirty="0">
                <a:cs typeface="+mj-cs"/>
              </a:rPr>
              <a:t>70</a:t>
            </a:r>
          </a:p>
        </p:txBody>
      </p:sp>
      <p:sp>
        <p:nvSpPr>
          <p:cNvPr id="35" name="42">
            <a:extLst>
              <a:ext uri="{FF2B5EF4-FFF2-40B4-BE49-F238E27FC236}">
                <a16:creationId xmlns:a16="http://schemas.microsoft.com/office/drawing/2014/main" id="{74047EEC-7234-D467-6FB4-EE4DF955C4A2}"/>
              </a:ext>
            </a:extLst>
          </p:cNvPr>
          <p:cNvSpPr txBox="1"/>
          <p:nvPr/>
        </p:nvSpPr>
        <p:spPr>
          <a:xfrm>
            <a:off x="3165630" y="4082622"/>
            <a:ext cx="550152" cy="523220"/>
          </a:xfrm>
          <a:prstGeom prst="rect">
            <a:avLst/>
          </a:prstGeom>
          <a:noFill/>
        </p:spPr>
        <p:txBody>
          <a:bodyPr wrap="none" rtlCol="1">
            <a:spAutoFit/>
          </a:bodyPr>
          <a:lstStyle/>
          <a:p>
            <a:r>
              <a:rPr lang="he-IL" sz="2800" dirty="0">
                <a:cs typeface="+mj-cs"/>
              </a:rPr>
              <a:t>69</a:t>
            </a:r>
          </a:p>
        </p:txBody>
      </p:sp>
      <p:sp>
        <p:nvSpPr>
          <p:cNvPr id="36" name="42">
            <a:extLst>
              <a:ext uri="{FF2B5EF4-FFF2-40B4-BE49-F238E27FC236}">
                <a16:creationId xmlns:a16="http://schemas.microsoft.com/office/drawing/2014/main" id="{69F56A11-2065-31EC-F7B1-D1C5041A485C}"/>
              </a:ext>
            </a:extLst>
          </p:cNvPr>
          <p:cNvSpPr txBox="1"/>
          <p:nvPr/>
        </p:nvSpPr>
        <p:spPr>
          <a:xfrm>
            <a:off x="1681412" y="4082622"/>
            <a:ext cx="550152" cy="523220"/>
          </a:xfrm>
          <a:prstGeom prst="rect">
            <a:avLst/>
          </a:prstGeom>
          <a:noFill/>
        </p:spPr>
        <p:txBody>
          <a:bodyPr wrap="none" rtlCol="1">
            <a:spAutoFit/>
          </a:bodyPr>
          <a:lstStyle/>
          <a:p>
            <a:r>
              <a:rPr lang="he-IL" sz="2800" dirty="0">
                <a:cs typeface="+mj-cs"/>
              </a:rPr>
              <a:t>67</a:t>
            </a:r>
          </a:p>
        </p:txBody>
      </p:sp>
      <p:sp>
        <p:nvSpPr>
          <p:cNvPr id="37" name="42">
            <a:extLst>
              <a:ext uri="{FF2B5EF4-FFF2-40B4-BE49-F238E27FC236}">
                <a16:creationId xmlns:a16="http://schemas.microsoft.com/office/drawing/2014/main" id="{D26A3FEF-F62C-90F2-2F66-1A1BDCDF3A7E}"/>
              </a:ext>
            </a:extLst>
          </p:cNvPr>
          <p:cNvSpPr txBox="1"/>
          <p:nvPr/>
        </p:nvSpPr>
        <p:spPr>
          <a:xfrm>
            <a:off x="2423521" y="4082622"/>
            <a:ext cx="550152" cy="523220"/>
          </a:xfrm>
          <a:prstGeom prst="rect">
            <a:avLst/>
          </a:prstGeom>
          <a:noFill/>
        </p:spPr>
        <p:txBody>
          <a:bodyPr wrap="none" rtlCol="1">
            <a:spAutoFit/>
          </a:bodyPr>
          <a:lstStyle/>
          <a:p>
            <a:r>
              <a:rPr lang="he-IL" sz="2800" dirty="0">
                <a:cs typeface="+mj-cs"/>
              </a:rPr>
              <a:t>68</a:t>
            </a:r>
          </a:p>
        </p:txBody>
      </p:sp>
      <p:sp>
        <p:nvSpPr>
          <p:cNvPr id="38" name="42">
            <a:extLst>
              <a:ext uri="{FF2B5EF4-FFF2-40B4-BE49-F238E27FC236}">
                <a16:creationId xmlns:a16="http://schemas.microsoft.com/office/drawing/2014/main" id="{14EB4D4E-4466-AA46-E751-CCF7130FC149}"/>
              </a:ext>
            </a:extLst>
          </p:cNvPr>
          <p:cNvSpPr txBox="1"/>
          <p:nvPr/>
        </p:nvSpPr>
        <p:spPr>
          <a:xfrm>
            <a:off x="939303" y="4082622"/>
            <a:ext cx="550152" cy="523220"/>
          </a:xfrm>
          <a:prstGeom prst="rect">
            <a:avLst/>
          </a:prstGeom>
          <a:noFill/>
        </p:spPr>
        <p:txBody>
          <a:bodyPr wrap="none" rtlCol="1">
            <a:spAutoFit/>
          </a:bodyPr>
          <a:lstStyle/>
          <a:p>
            <a:r>
              <a:rPr lang="he-IL" sz="2800" dirty="0">
                <a:cs typeface="+mj-cs"/>
              </a:rPr>
              <a:t>66</a:t>
            </a:r>
          </a:p>
        </p:txBody>
      </p:sp>
      <p:sp>
        <p:nvSpPr>
          <p:cNvPr id="41" name="לחצן">
            <a:extLst>
              <a:ext uri="{FF2B5EF4-FFF2-40B4-BE49-F238E27FC236}">
                <a16:creationId xmlns:a16="http://schemas.microsoft.com/office/drawing/2014/main" id="{DDFBE24A-4A79-2553-6821-2CFB7FEC4BAC}"/>
              </a:ext>
            </a:extLst>
          </p:cNvPr>
          <p:cNvSpPr/>
          <p:nvPr/>
        </p:nvSpPr>
        <p:spPr>
          <a:xfrm>
            <a:off x="8941197" y="5287208"/>
            <a:ext cx="2777497" cy="1280826"/>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4"/>
          </a:solidFill>
          <a:ln w="57150" cap="rnd">
            <a:no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tx1"/>
                </a:solidFill>
                <a:latin typeface="Calibri" panose="020F0502020204030204" pitchFamily="34" charset="0"/>
                <a:cs typeface="+mj-cs"/>
              </a:rPr>
              <a:t>לַחֲצוּ עָלַי</a:t>
            </a:r>
          </a:p>
          <a:p>
            <a:pPr algn="ctr"/>
            <a:r>
              <a:rPr lang="he-IL" sz="2800" dirty="0">
                <a:solidFill>
                  <a:schemeClr val="tx1"/>
                </a:solidFill>
                <a:latin typeface="Calibri" panose="020F0502020204030204" pitchFamily="34" charset="0"/>
                <a:cs typeface="+mj-cs"/>
              </a:rPr>
              <a:t>לִצְבִיעַת הַמִסְפָּרִים.</a:t>
            </a:r>
            <a:endParaRPr lang="en-IL" sz="2800" dirty="0">
              <a:solidFill>
                <a:schemeClr val="tx1"/>
              </a:solidFill>
              <a:cs typeface="+mj-cs"/>
            </a:endParaRPr>
          </a:p>
        </p:txBody>
      </p:sp>
      <p:pic>
        <p:nvPicPr>
          <p:cNvPr id="4" name="תמונה 3" descr="תמונה שמכילה בובה, צעצוע&#10;&#10;התיאור נוצר באופן אוטומטי">
            <a:extLst>
              <a:ext uri="{FF2B5EF4-FFF2-40B4-BE49-F238E27FC236}">
                <a16:creationId xmlns:a16="http://schemas.microsoft.com/office/drawing/2014/main" id="{C2385DC4-B081-5E36-CA62-B41A755A99F2}"/>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91426" y="587985"/>
            <a:ext cx="1497495" cy="3184938"/>
          </a:xfrm>
          <a:prstGeom prst="rect">
            <a:avLst/>
          </a:prstGeom>
        </p:spPr>
      </p:pic>
    </p:spTree>
    <p:extLst>
      <p:ext uri="{BB962C8B-B14F-4D97-AF65-F5344CB8AC3E}">
        <p14:creationId xmlns:p14="http://schemas.microsoft.com/office/powerpoint/2010/main" val="46805549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1"/>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41"/>
                                        </p:tgtEl>
                                        <p:attrNameLst>
                                          <p:attrName>style.visibility</p:attrName>
                                        </p:attrNameLst>
                                      </p:cBhvr>
                                      <p:to>
                                        <p:strVal val="hidden"/>
                                      </p:to>
                                    </p:set>
                                  </p:childTnLst>
                                </p:cTn>
                              </p:par>
                              <p:par>
                                <p:cTn id="7" presetID="3" presetClass="emph" presetSubtype="2" fill="hold" grpId="0" nodeType="withEffect">
                                  <p:stCondLst>
                                    <p:cond delay="0"/>
                                  </p:stCondLst>
                                  <p:childTnLst>
                                    <p:animClr clrSpc="rgb" dir="cw">
                                      <p:cBhvr override="childStyle">
                                        <p:cTn id="8" dur="2000" fill="hold"/>
                                        <p:tgtEl>
                                          <p:spTgt spid="69"/>
                                        </p:tgtEl>
                                        <p:attrNameLst>
                                          <p:attrName>style.color</p:attrName>
                                        </p:attrNameLst>
                                      </p:cBhvr>
                                      <p:to>
                                        <a:srgbClr val="FF0000"/>
                                      </p:to>
                                    </p:animClr>
                                  </p:childTnLst>
                                </p:cTn>
                              </p:par>
                              <p:par>
                                <p:cTn id="9" presetID="3" presetClass="emph" presetSubtype="2" fill="hold" grpId="0" nodeType="withEffect">
                                  <p:stCondLst>
                                    <p:cond delay="0"/>
                                  </p:stCondLst>
                                  <p:childTnLst>
                                    <p:animClr clrSpc="rgb" dir="cw">
                                      <p:cBhvr override="childStyle">
                                        <p:cTn id="10" dur="2000" fill="hold"/>
                                        <p:tgtEl>
                                          <p:spTgt spid="23"/>
                                        </p:tgtEl>
                                        <p:attrNameLst>
                                          <p:attrName>style.color</p:attrName>
                                        </p:attrNameLst>
                                      </p:cBhvr>
                                      <p:to>
                                        <a:srgbClr val="FF0000"/>
                                      </p:to>
                                    </p:animClr>
                                  </p:childTnLst>
                                </p:cTn>
                              </p:par>
                              <p:par>
                                <p:cTn id="11" presetID="3" presetClass="emph" presetSubtype="2" fill="hold" grpId="0" nodeType="withEffect">
                                  <p:stCondLst>
                                    <p:cond delay="0"/>
                                  </p:stCondLst>
                                  <p:childTnLst>
                                    <p:animClr clrSpc="rgb" dir="cw">
                                      <p:cBhvr override="childStyle">
                                        <p:cTn id="12" dur="2000" fill="hold"/>
                                        <p:tgtEl>
                                          <p:spTgt spid="27"/>
                                        </p:tgtEl>
                                        <p:attrNameLst>
                                          <p:attrName>style.color</p:attrName>
                                        </p:attrNameLst>
                                      </p:cBhvr>
                                      <p:to>
                                        <a:srgbClr val="FF0000"/>
                                      </p:to>
                                    </p:animClr>
                                  </p:childTnLst>
                                </p:cTn>
                              </p:par>
                              <p:par>
                                <p:cTn id="13" presetID="3" presetClass="emph" presetSubtype="2" fill="hold" grpId="0" nodeType="withEffect">
                                  <p:stCondLst>
                                    <p:cond delay="0"/>
                                  </p:stCondLst>
                                  <p:childTnLst>
                                    <p:animClr clrSpc="rgb" dir="cw">
                                      <p:cBhvr override="childStyle">
                                        <p:cTn id="14" dur="2000" fill="hold"/>
                                        <p:tgtEl>
                                          <p:spTgt spid="29"/>
                                        </p:tgtEl>
                                        <p:attrNameLst>
                                          <p:attrName>style.color</p:attrName>
                                        </p:attrNameLst>
                                      </p:cBhvr>
                                      <p:to>
                                        <a:srgbClr val="FF0000"/>
                                      </p:to>
                                    </p:animClr>
                                  </p:childTnLst>
                                </p:cTn>
                              </p:par>
                              <p:par>
                                <p:cTn id="15" presetID="3" presetClass="emph" presetSubtype="2" fill="hold" grpId="0" nodeType="withEffect">
                                  <p:stCondLst>
                                    <p:cond delay="0"/>
                                  </p:stCondLst>
                                  <p:childTnLst>
                                    <p:animClr clrSpc="rgb" dir="cw">
                                      <p:cBhvr override="childStyle">
                                        <p:cTn id="16" dur="2000" fill="hold"/>
                                        <p:tgtEl>
                                          <p:spTgt spid="32"/>
                                        </p:tgtEl>
                                        <p:attrNameLst>
                                          <p:attrName>style.color</p:attrName>
                                        </p:attrNameLst>
                                      </p:cBhvr>
                                      <p:to>
                                        <a:srgbClr val="FF0000"/>
                                      </p:to>
                                    </p:animClr>
                                  </p:childTnLst>
                                </p:cTn>
                              </p:par>
                              <p:par>
                                <p:cTn id="17" presetID="3" presetClass="emph" presetSubtype="2" fill="hold" grpId="0" nodeType="withEffect">
                                  <p:stCondLst>
                                    <p:cond delay="0"/>
                                  </p:stCondLst>
                                  <p:childTnLst>
                                    <p:animClr clrSpc="rgb" dir="cw">
                                      <p:cBhvr override="childStyle">
                                        <p:cTn id="18" dur="2000" fill="hold"/>
                                        <p:tgtEl>
                                          <p:spTgt spid="34"/>
                                        </p:tgtEl>
                                        <p:attrNameLst>
                                          <p:attrName>style.color</p:attrName>
                                        </p:attrNameLst>
                                      </p:cBhvr>
                                      <p:to>
                                        <a:srgbClr val="FF0000"/>
                                      </p:to>
                                    </p:animClr>
                                  </p:childTnLst>
                                </p:cTn>
                              </p:par>
                              <p:par>
                                <p:cTn id="19" presetID="3" presetClass="emph" presetSubtype="2" fill="hold" grpId="0" nodeType="withEffect">
                                  <p:stCondLst>
                                    <p:cond delay="0"/>
                                  </p:stCondLst>
                                  <p:childTnLst>
                                    <p:animClr clrSpc="rgb" dir="cw">
                                      <p:cBhvr override="childStyle">
                                        <p:cTn id="20" dur="2000" fill="hold"/>
                                        <p:tgtEl>
                                          <p:spTgt spid="37"/>
                                        </p:tgtEl>
                                        <p:attrNameLst>
                                          <p:attrName>style.color</p:attrName>
                                        </p:attrNameLst>
                                      </p:cBhvr>
                                      <p:to>
                                        <a:srgbClr val="FF0000"/>
                                      </p:to>
                                    </p:animClr>
                                  </p:childTnLst>
                                </p:cTn>
                              </p:par>
                              <p:par>
                                <p:cTn id="21" presetID="3" presetClass="emph" presetSubtype="2" fill="hold" grpId="0" nodeType="withEffect">
                                  <p:stCondLst>
                                    <p:cond delay="0"/>
                                  </p:stCondLst>
                                  <p:childTnLst>
                                    <p:animClr clrSpc="rgb" dir="cw">
                                      <p:cBhvr override="childStyle">
                                        <p:cTn id="22" dur="2000" fill="hold"/>
                                        <p:tgtEl>
                                          <p:spTgt spid="38"/>
                                        </p:tgtEl>
                                        <p:attrNameLst>
                                          <p:attrName>style.color</p:attrName>
                                        </p:attrNameLst>
                                      </p:cBhvr>
                                      <p:to>
                                        <a:srgbClr val="FF0000"/>
                                      </p:to>
                                    </p:animClr>
                                  </p:childTnLst>
                                </p:cTn>
                              </p:par>
                              <p:par>
                                <p:cTn id="23" presetID="3" presetClass="emph" presetSubtype="2" fill="hold" grpId="0" nodeType="withEffect">
                                  <p:stCondLst>
                                    <p:cond delay="0"/>
                                  </p:stCondLst>
                                  <p:childTnLst>
                                    <p:animClr clrSpc="rgb" dir="cw">
                                      <p:cBhvr override="childStyle">
                                        <p:cTn id="24" dur="2000" fill="hold"/>
                                        <p:tgtEl>
                                          <p:spTgt spid="65"/>
                                        </p:tgtEl>
                                        <p:attrNameLst>
                                          <p:attrName>style.color</p:attrName>
                                        </p:attrNameLst>
                                      </p:cBhvr>
                                      <p:to>
                                        <a:srgbClr val="4472C4"/>
                                      </p:to>
                                    </p:animClr>
                                  </p:childTnLst>
                                </p:cTn>
                              </p:par>
                              <p:par>
                                <p:cTn id="25" presetID="3" presetClass="emph" presetSubtype="2" fill="hold" grpId="0" nodeType="withEffect">
                                  <p:stCondLst>
                                    <p:cond delay="0"/>
                                  </p:stCondLst>
                                  <p:childTnLst>
                                    <p:animClr clrSpc="rgb" dir="cw">
                                      <p:cBhvr override="childStyle">
                                        <p:cTn id="26" dur="2000" fill="hold"/>
                                        <p:tgtEl>
                                          <p:spTgt spid="36"/>
                                        </p:tgtEl>
                                        <p:attrNameLst>
                                          <p:attrName>style.color</p:attrName>
                                        </p:attrNameLst>
                                      </p:cBhvr>
                                      <p:to>
                                        <a:srgbClr val="4472C4"/>
                                      </p:to>
                                    </p:animClr>
                                  </p:childTnLst>
                                </p:cTn>
                              </p:par>
                              <p:par>
                                <p:cTn id="27" presetID="3" presetClass="emph" presetSubtype="2" fill="hold" grpId="0" nodeType="withEffect">
                                  <p:stCondLst>
                                    <p:cond delay="0"/>
                                  </p:stCondLst>
                                  <p:childTnLst>
                                    <p:animClr clrSpc="rgb" dir="cw">
                                      <p:cBhvr override="childStyle">
                                        <p:cTn id="28" dur="2000" fill="hold"/>
                                        <p:tgtEl>
                                          <p:spTgt spid="35"/>
                                        </p:tgtEl>
                                        <p:attrNameLst>
                                          <p:attrName>style.color</p:attrName>
                                        </p:attrNameLst>
                                      </p:cBhvr>
                                      <p:to>
                                        <a:srgbClr val="4472C4"/>
                                      </p:to>
                                    </p:animClr>
                                  </p:childTnLst>
                                </p:cTn>
                              </p:par>
                              <p:par>
                                <p:cTn id="29" presetID="3" presetClass="emph" presetSubtype="2" fill="hold" grpId="0" nodeType="withEffect">
                                  <p:stCondLst>
                                    <p:cond delay="0"/>
                                  </p:stCondLst>
                                  <p:childTnLst>
                                    <p:animClr clrSpc="rgb" dir="cw">
                                      <p:cBhvr override="childStyle">
                                        <p:cTn id="30" dur="2000" fill="hold"/>
                                        <p:tgtEl>
                                          <p:spTgt spid="31"/>
                                        </p:tgtEl>
                                        <p:attrNameLst>
                                          <p:attrName>style.color</p:attrName>
                                        </p:attrNameLst>
                                      </p:cBhvr>
                                      <p:to>
                                        <a:srgbClr val="4472C4"/>
                                      </p:to>
                                    </p:animClr>
                                  </p:childTnLst>
                                </p:cTn>
                              </p:par>
                              <p:par>
                                <p:cTn id="31" presetID="3" presetClass="emph" presetSubtype="2" fill="hold" grpId="0" nodeType="withEffect">
                                  <p:stCondLst>
                                    <p:cond delay="0"/>
                                  </p:stCondLst>
                                  <p:childTnLst>
                                    <p:animClr clrSpc="rgb" dir="cw">
                                      <p:cBhvr override="childStyle">
                                        <p:cTn id="32" dur="2000" fill="hold"/>
                                        <p:tgtEl>
                                          <p:spTgt spid="30"/>
                                        </p:tgtEl>
                                        <p:attrNameLst>
                                          <p:attrName>style.color</p:attrName>
                                        </p:attrNameLst>
                                      </p:cBhvr>
                                      <p:to>
                                        <a:srgbClr val="4472C4"/>
                                      </p:to>
                                    </p:animClr>
                                  </p:childTnLst>
                                </p:cTn>
                              </p:par>
                              <p:par>
                                <p:cTn id="33" presetID="3" presetClass="emph" presetSubtype="2" fill="hold" grpId="0" nodeType="withEffect">
                                  <p:stCondLst>
                                    <p:cond delay="0"/>
                                  </p:stCondLst>
                                  <p:childTnLst>
                                    <p:animClr clrSpc="rgb" dir="cw">
                                      <p:cBhvr override="childStyle">
                                        <p:cTn id="34" dur="2000" fill="hold"/>
                                        <p:tgtEl>
                                          <p:spTgt spid="25"/>
                                        </p:tgtEl>
                                        <p:attrNameLst>
                                          <p:attrName>style.color</p:attrName>
                                        </p:attrNameLst>
                                      </p:cBhvr>
                                      <p:to>
                                        <a:srgbClr val="4472C4"/>
                                      </p:to>
                                    </p:animClr>
                                  </p:childTnLst>
                                </p:cTn>
                              </p:par>
                              <p:par>
                                <p:cTn id="35" presetID="3" presetClass="emph" presetSubtype="2" fill="hold" grpId="0" nodeType="withEffect">
                                  <p:stCondLst>
                                    <p:cond delay="0"/>
                                  </p:stCondLst>
                                  <p:childTnLst>
                                    <p:animClr clrSpc="rgb" dir="cw">
                                      <p:cBhvr override="childStyle">
                                        <p:cTn id="36" dur="2000" fill="hold"/>
                                        <p:tgtEl>
                                          <p:spTgt spid="24"/>
                                        </p:tgtEl>
                                        <p:attrNameLst>
                                          <p:attrName>style.color</p:attrName>
                                        </p:attrNameLst>
                                      </p:cBhvr>
                                      <p:to>
                                        <a:srgbClr val="4472C4"/>
                                      </p:to>
                                    </p:animClr>
                                  </p:childTnLst>
                                </p:cTn>
                              </p:par>
                              <p:par>
                                <p:cTn id="37" presetID="3" presetClass="emph" presetSubtype="2" fill="hold" grpId="0" nodeType="withEffect">
                                  <p:stCondLst>
                                    <p:cond delay="0"/>
                                  </p:stCondLst>
                                  <p:childTnLst>
                                    <p:animClr clrSpc="rgb" dir="cw">
                                      <p:cBhvr override="childStyle">
                                        <p:cTn id="38" dur="2000" fill="hold"/>
                                        <p:tgtEl>
                                          <p:spTgt spid="22"/>
                                        </p:tgtEl>
                                        <p:attrNameLst>
                                          <p:attrName>style.color</p:attrName>
                                        </p:attrNameLst>
                                      </p:cBhvr>
                                      <p:to>
                                        <a:srgbClr val="4472C4"/>
                                      </p:to>
                                    </p:animClr>
                                  </p:childTnLst>
                                </p:cTn>
                              </p:par>
                            </p:childTnLst>
                          </p:cTn>
                        </p:par>
                        <p:par>
                          <p:cTn id="39" fill="hold">
                            <p:stCondLst>
                              <p:cond delay="2000"/>
                            </p:stCondLst>
                            <p:childTnLst>
                              <p:par>
                                <p:cTn id="40" presetID="1" presetClass="entr" presetSubtype="0" fill="hold" grpId="0" nodeType="afterEffect">
                                  <p:stCondLst>
                                    <p:cond delay="0"/>
                                  </p:stCondLst>
                                  <p:childTnLst>
                                    <p:set>
                                      <p:cBhvr>
                                        <p:cTn id="41" dur="1" fill="hold">
                                          <p:stCondLst>
                                            <p:cond delay="0"/>
                                          </p:stCondLst>
                                        </p:cTn>
                                        <p:tgtEl>
                                          <p:spTgt spid="21"/>
                                        </p:tgtEl>
                                        <p:attrNameLst>
                                          <p:attrName>style.visibility</p:attrName>
                                        </p:attrNameLst>
                                      </p:cBhvr>
                                      <p:to>
                                        <p:strVal val="visible"/>
                                      </p:to>
                                    </p:set>
                                  </p:childTnLst>
                                </p:cTn>
                              </p:par>
                            </p:childTnLst>
                          </p:cTn>
                        </p:par>
                      </p:childTnLst>
                    </p:cTn>
                  </p:par>
                </p:childTnLst>
              </p:cTn>
              <p:nextCondLst>
                <p:cond evt="onClick" delay="0">
                  <p:tgtEl>
                    <p:spTgt spid="41"/>
                  </p:tgtEl>
                </p:cond>
              </p:nextCondLst>
            </p:seq>
          </p:childTnLst>
        </p:cTn>
      </p:par>
    </p:tnLst>
    <p:bldLst>
      <p:bldP spid="22" grpId="0"/>
      <p:bldP spid="65" grpId="0"/>
      <p:bldP spid="69" grpId="0"/>
      <p:bldP spid="21" grpId="0" animBg="1"/>
      <p:bldP spid="23" grpId="0"/>
      <p:bldP spid="24" grpId="0"/>
      <p:bldP spid="25" grpId="0"/>
      <p:bldP spid="27" grpId="0"/>
      <p:bldP spid="29" grpId="0"/>
      <p:bldP spid="30" grpId="0"/>
      <p:bldP spid="31" grpId="0"/>
      <p:bldP spid="32" grpId="0"/>
      <p:bldP spid="34" grpId="0"/>
      <p:bldP spid="35" grpId="0"/>
      <p:bldP spid="36" grpId="0"/>
      <p:bldP spid="37" grpId="0"/>
      <p:bldP spid="38" grpId="0"/>
      <p:bldP spid="41"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תיבת טקסט 1">
            <a:extLst>
              <a:ext uri="{FF2B5EF4-FFF2-40B4-BE49-F238E27FC236}">
                <a16:creationId xmlns:a16="http://schemas.microsoft.com/office/drawing/2014/main" id="{6541304C-87AC-4969-AD21-B1434701FC53}"/>
              </a:ext>
            </a:extLst>
          </p:cNvPr>
          <p:cNvSpPr txBox="1"/>
          <p:nvPr/>
        </p:nvSpPr>
        <p:spPr>
          <a:xfrm>
            <a:off x="1423916" y="37863"/>
            <a:ext cx="10694536" cy="954107"/>
          </a:xfrm>
          <a:prstGeom prst="rect">
            <a:avLst/>
          </a:prstGeom>
          <a:noFill/>
        </p:spPr>
        <p:txBody>
          <a:bodyPr wrap="square" rtlCol="1">
            <a:spAutoFit/>
          </a:bodyPr>
          <a:lstStyle/>
          <a:p>
            <a:r>
              <a:rPr lang="he-IL" sz="2800" dirty="0"/>
              <a:t>מַיְנוּ אֶת הַמִסְפָּרִים וְהַתְאִימוּ אוֹתָם לָאוֹטוֹבּוּסִים.</a:t>
            </a:r>
            <a:br>
              <a:rPr lang="he-IL" sz="2800" dirty="0"/>
            </a:br>
            <a:r>
              <a:rPr lang="he-IL" sz="2800" dirty="0"/>
              <a:t>תוּכְלוּ לְהֵעָזֵר בְּלוּחַ מְשֻבָּץ לִצְבִיעָה. לִבְדִיקָה, לַחֲצוּ עַל כָּל מִסְפָּר.</a:t>
            </a:r>
          </a:p>
        </p:txBody>
      </p:sp>
      <p:grpSp>
        <p:nvGrpSpPr>
          <p:cNvPr id="37" name="קבוצה 36">
            <a:extLst>
              <a:ext uri="{FF2B5EF4-FFF2-40B4-BE49-F238E27FC236}">
                <a16:creationId xmlns:a16="http://schemas.microsoft.com/office/drawing/2014/main" id="{D663006C-D5C3-49F0-B1DE-5D2C5C8FAF47}"/>
              </a:ext>
            </a:extLst>
          </p:cNvPr>
          <p:cNvGrpSpPr/>
          <p:nvPr/>
        </p:nvGrpSpPr>
        <p:grpSpPr>
          <a:xfrm>
            <a:off x="7565118" y="265411"/>
            <a:ext cx="4408982" cy="3380171"/>
            <a:chOff x="7178324" y="4471218"/>
            <a:chExt cx="3223299" cy="2225004"/>
          </a:xfrm>
        </p:grpSpPr>
        <p:pic>
          <p:nvPicPr>
            <p:cNvPr id="27" name="גרפיקה 26" descr="אוטובוס עם מילוי מלא">
              <a:extLst>
                <a:ext uri="{FF2B5EF4-FFF2-40B4-BE49-F238E27FC236}">
                  <a16:creationId xmlns:a16="http://schemas.microsoft.com/office/drawing/2014/main" id="{B35ABD47-B87E-4F15-8246-0C20F24F124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178324" y="4471218"/>
              <a:ext cx="3223299" cy="2225004"/>
            </a:xfrm>
            <a:prstGeom prst="rect">
              <a:avLst/>
            </a:prstGeom>
          </p:spPr>
        </p:pic>
        <p:sp>
          <p:nvSpPr>
            <p:cNvPr id="29" name="תיבת טקסט 28">
              <a:extLst>
                <a:ext uri="{FF2B5EF4-FFF2-40B4-BE49-F238E27FC236}">
                  <a16:creationId xmlns:a16="http://schemas.microsoft.com/office/drawing/2014/main" id="{703E05AD-EE7A-49A1-B48E-089992D99798}"/>
                </a:ext>
              </a:extLst>
            </p:cNvPr>
            <p:cNvSpPr txBox="1"/>
            <p:nvPr/>
          </p:nvSpPr>
          <p:spPr>
            <a:xfrm>
              <a:off x="7681806" y="5497385"/>
              <a:ext cx="1759860" cy="344411"/>
            </a:xfrm>
            <a:prstGeom prst="rect">
              <a:avLst/>
            </a:prstGeom>
            <a:noFill/>
          </p:spPr>
          <p:txBody>
            <a:bodyPr wrap="square" rtlCol="1">
              <a:spAutoFit/>
            </a:bodyPr>
            <a:lstStyle/>
            <a:p>
              <a:r>
                <a:rPr lang="he-IL" sz="2800" dirty="0"/>
                <a:t>מִסְפָּר זוּגִי</a:t>
              </a:r>
            </a:p>
          </p:txBody>
        </p:sp>
      </p:grpSp>
      <p:grpSp>
        <p:nvGrpSpPr>
          <p:cNvPr id="38" name="קבוצה 37">
            <a:extLst>
              <a:ext uri="{FF2B5EF4-FFF2-40B4-BE49-F238E27FC236}">
                <a16:creationId xmlns:a16="http://schemas.microsoft.com/office/drawing/2014/main" id="{3CBC273E-190B-4258-9095-AB1385C4BC3E}"/>
              </a:ext>
            </a:extLst>
          </p:cNvPr>
          <p:cNvGrpSpPr/>
          <p:nvPr/>
        </p:nvGrpSpPr>
        <p:grpSpPr>
          <a:xfrm>
            <a:off x="0" y="-34370"/>
            <a:ext cx="4300627" cy="3456514"/>
            <a:chOff x="3323706" y="4619457"/>
            <a:chExt cx="3223300" cy="2225005"/>
          </a:xfrm>
        </p:grpSpPr>
        <p:pic>
          <p:nvPicPr>
            <p:cNvPr id="28" name="גרפיקה 27" descr="אוטובוס עם מילוי מלא">
              <a:extLst>
                <a:ext uri="{FF2B5EF4-FFF2-40B4-BE49-F238E27FC236}">
                  <a16:creationId xmlns:a16="http://schemas.microsoft.com/office/drawing/2014/main" id="{BCBBAD8B-DC28-45AA-9C31-F6855B5FBB6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flipH="1">
              <a:off x="3323706" y="4619457"/>
              <a:ext cx="3223300" cy="2225005"/>
            </a:xfrm>
            <a:prstGeom prst="rect">
              <a:avLst/>
            </a:prstGeom>
          </p:spPr>
        </p:pic>
        <p:sp>
          <p:nvSpPr>
            <p:cNvPr id="36" name="תיבת טקסט 35">
              <a:extLst>
                <a:ext uri="{FF2B5EF4-FFF2-40B4-BE49-F238E27FC236}">
                  <a16:creationId xmlns:a16="http://schemas.microsoft.com/office/drawing/2014/main" id="{DB38E02F-8FD7-4BC4-AD92-A5D93FF93E2A}"/>
                </a:ext>
              </a:extLst>
            </p:cNvPr>
            <p:cNvSpPr txBox="1"/>
            <p:nvPr/>
          </p:nvSpPr>
          <p:spPr>
            <a:xfrm>
              <a:off x="4222950" y="5652089"/>
              <a:ext cx="1746070" cy="336804"/>
            </a:xfrm>
            <a:prstGeom prst="rect">
              <a:avLst/>
            </a:prstGeom>
            <a:noFill/>
          </p:spPr>
          <p:txBody>
            <a:bodyPr wrap="square" rtlCol="1">
              <a:spAutoFit/>
            </a:bodyPr>
            <a:lstStyle/>
            <a:p>
              <a:r>
                <a:rPr lang="he-IL" sz="2800" dirty="0">
                  <a:solidFill>
                    <a:schemeClr val="bg1"/>
                  </a:solidFill>
                </a:rPr>
                <a:t>מִסְפָּר אִי־זוּגִי</a:t>
              </a:r>
            </a:p>
          </p:txBody>
        </p:sp>
      </p:grpSp>
      <p:sp>
        <p:nvSpPr>
          <p:cNvPr id="3" name="תיבת טקסט 2">
            <a:extLst>
              <a:ext uri="{FF2B5EF4-FFF2-40B4-BE49-F238E27FC236}">
                <a16:creationId xmlns:a16="http://schemas.microsoft.com/office/drawing/2014/main" id="{80F1C6EC-5AFA-4F6C-D04F-F4CBC6D144B0}"/>
              </a:ext>
            </a:extLst>
          </p:cNvPr>
          <p:cNvSpPr txBox="1"/>
          <p:nvPr/>
        </p:nvSpPr>
        <p:spPr>
          <a:xfrm>
            <a:off x="6572308" y="6172854"/>
            <a:ext cx="720000" cy="523220"/>
          </a:xfrm>
          <a:custGeom>
            <a:avLst/>
            <a:gdLst>
              <a:gd name="connsiteX0" fmla="*/ 0 w 720000"/>
              <a:gd name="connsiteY0" fmla="*/ 0 h 523220"/>
              <a:gd name="connsiteX1" fmla="*/ 720000 w 720000"/>
              <a:gd name="connsiteY1" fmla="*/ 0 h 523220"/>
              <a:gd name="connsiteX2" fmla="*/ 720000 w 720000"/>
              <a:gd name="connsiteY2" fmla="*/ 523220 h 523220"/>
              <a:gd name="connsiteX3" fmla="*/ 0 w 720000"/>
              <a:gd name="connsiteY3" fmla="*/ 523220 h 523220"/>
              <a:gd name="connsiteX4" fmla="*/ 0 w 720000"/>
              <a:gd name="connsiteY4" fmla="*/ 0 h 523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0000" h="523220" fill="none" extrusionOk="0">
                <a:moveTo>
                  <a:pt x="0" y="0"/>
                </a:moveTo>
                <a:cubicBezTo>
                  <a:pt x="165779" y="38899"/>
                  <a:pt x="493751" y="-30091"/>
                  <a:pt x="720000" y="0"/>
                </a:cubicBezTo>
                <a:cubicBezTo>
                  <a:pt x="694049" y="86057"/>
                  <a:pt x="688605" y="354125"/>
                  <a:pt x="720000" y="523220"/>
                </a:cubicBezTo>
                <a:cubicBezTo>
                  <a:pt x="384357" y="576992"/>
                  <a:pt x="179703" y="584861"/>
                  <a:pt x="0" y="523220"/>
                </a:cubicBezTo>
                <a:cubicBezTo>
                  <a:pt x="42908" y="392740"/>
                  <a:pt x="37599" y="203317"/>
                  <a:pt x="0" y="0"/>
                </a:cubicBezTo>
                <a:close/>
              </a:path>
              <a:path w="720000" h="523220" stroke="0" extrusionOk="0">
                <a:moveTo>
                  <a:pt x="0" y="0"/>
                </a:moveTo>
                <a:cubicBezTo>
                  <a:pt x="233651" y="21046"/>
                  <a:pt x="618103" y="1172"/>
                  <a:pt x="720000" y="0"/>
                </a:cubicBezTo>
                <a:cubicBezTo>
                  <a:pt x="703559" y="93630"/>
                  <a:pt x="701336" y="265084"/>
                  <a:pt x="720000" y="523220"/>
                </a:cubicBezTo>
                <a:cubicBezTo>
                  <a:pt x="436215" y="481226"/>
                  <a:pt x="358980" y="477177"/>
                  <a:pt x="0" y="523220"/>
                </a:cubicBezTo>
                <a:cubicBezTo>
                  <a:pt x="32665" y="384095"/>
                  <a:pt x="-7872" y="231656"/>
                  <a:pt x="0" y="0"/>
                </a:cubicBezTo>
                <a:close/>
              </a:path>
            </a:pathLst>
          </a:custGeom>
          <a:solidFill>
            <a:schemeClr val="accent1">
              <a:lumMod val="60000"/>
              <a:lumOff val="40000"/>
            </a:schemeClr>
          </a:solidFill>
          <a:ln>
            <a:solidFill>
              <a:schemeClr val="tx1"/>
            </a:solidFill>
            <a:extLst>
              <a:ext uri="{C807C97D-BFC1-408E-A445-0C87EB9F89A2}">
                <ask:lineSketchStyleProps xmlns:ask="http://schemas.microsoft.com/office/drawing/2018/sketchyshapes" sd="3055473335">
                  <a:prstGeom prst="rect">
                    <a:avLst/>
                  </a:prstGeom>
                  <ask:type>
                    <ask:lineSketchCurved/>
                  </ask:type>
                </ask:lineSketchStyleProps>
              </a:ext>
            </a:extLst>
          </a:ln>
        </p:spPr>
        <p:txBody>
          <a:bodyPr wrap="square" rtlCol="1" anchor="ctr" anchorCtr="1">
            <a:spAutoFit/>
          </a:bodyPr>
          <a:lstStyle/>
          <a:p>
            <a:r>
              <a:rPr lang="en-US" sz="2800" dirty="0">
                <a:solidFill>
                  <a:schemeClr val="bg1"/>
                </a:solidFill>
              </a:rPr>
              <a:t>48</a:t>
            </a:r>
            <a:endParaRPr lang="he-IL" sz="2800" dirty="0">
              <a:solidFill>
                <a:schemeClr val="bg1"/>
              </a:solidFill>
            </a:endParaRPr>
          </a:p>
        </p:txBody>
      </p:sp>
      <p:sp>
        <p:nvSpPr>
          <p:cNvPr id="4" name="תיבת טקסט 3">
            <a:extLst>
              <a:ext uri="{FF2B5EF4-FFF2-40B4-BE49-F238E27FC236}">
                <a16:creationId xmlns:a16="http://schemas.microsoft.com/office/drawing/2014/main" id="{76EA5A62-15ED-F3D2-2582-76E485BF1F75}"/>
              </a:ext>
            </a:extLst>
          </p:cNvPr>
          <p:cNvSpPr txBox="1"/>
          <p:nvPr/>
        </p:nvSpPr>
        <p:spPr>
          <a:xfrm>
            <a:off x="1150170" y="4826408"/>
            <a:ext cx="720000" cy="523220"/>
          </a:xfrm>
          <a:custGeom>
            <a:avLst/>
            <a:gdLst>
              <a:gd name="connsiteX0" fmla="*/ 0 w 720000"/>
              <a:gd name="connsiteY0" fmla="*/ 0 h 523220"/>
              <a:gd name="connsiteX1" fmla="*/ 720000 w 720000"/>
              <a:gd name="connsiteY1" fmla="*/ 0 h 523220"/>
              <a:gd name="connsiteX2" fmla="*/ 720000 w 720000"/>
              <a:gd name="connsiteY2" fmla="*/ 523220 h 523220"/>
              <a:gd name="connsiteX3" fmla="*/ 0 w 720000"/>
              <a:gd name="connsiteY3" fmla="*/ 523220 h 523220"/>
              <a:gd name="connsiteX4" fmla="*/ 0 w 720000"/>
              <a:gd name="connsiteY4" fmla="*/ 0 h 523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0000" h="523220" fill="none" extrusionOk="0">
                <a:moveTo>
                  <a:pt x="0" y="0"/>
                </a:moveTo>
                <a:cubicBezTo>
                  <a:pt x="165779" y="38899"/>
                  <a:pt x="493751" y="-30091"/>
                  <a:pt x="720000" y="0"/>
                </a:cubicBezTo>
                <a:cubicBezTo>
                  <a:pt x="694049" y="86057"/>
                  <a:pt x="688605" y="354125"/>
                  <a:pt x="720000" y="523220"/>
                </a:cubicBezTo>
                <a:cubicBezTo>
                  <a:pt x="384357" y="576992"/>
                  <a:pt x="179703" y="584861"/>
                  <a:pt x="0" y="523220"/>
                </a:cubicBezTo>
                <a:cubicBezTo>
                  <a:pt x="42908" y="392740"/>
                  <a:pt x="37599" y="203317"/>
                  <a:pt x="0" y="0"/>
                </a:cubicBezTo>
                <a:close/>
              </a:path>
              <a:path w="720000" h="523220" stroke="0" extrusionOk="0">
                <a:moveTo>
                  <a:pt x="0" y="0"/>
                </a:moveTo>
                <a:cubicBezTo>
                  <a:pt x="233651" y="21046"/>
                  <a:pt x="618103" y="1172"/>
                  <a:pt x="720000" y="0"/>
                </a:cubicBezTo>
                <a:cubicBezTo>
                  <a:pt x="703559" y="93630"/>
                  <a:pt x="701336" y="265084"/>
                  <a:pt x="720000" y="523220"/>
                </a:cubicBezTo>
                <a:cubicBezTo>
                  <a:pt x="436215" y="481226"/>
                  <a:pt x="358980" y="477177"/>
                  <a:pt x="0" y="523220"/>
                </a:cubicBezTo>
                <a:cubicBezTo>
                  <a:pt x="32665" y="384095"/>
                  <a:pt x="-7872" y="231656"/>
                  <a:pt x="0" y="0"/>
                </a:cubicBezTo>
                <a:close/>
              </a:path>
            </a:pathLst>
          </a:custGeom>
          <a:solidFill>
            <a:srgbClr val="FF0000"/>
          </a:solidFill>
          <a:ln>
            <a:solidFill>
              <a:schemeClr val="tx1"/>
            </a:solidFill>
            <a:extLst>
              <a:ext uri="{C807C97D-BFC1-408E-A445-0C87EB9F89A2}">
                <ask:lineSketchStyleProps xmlns:ask="http://schemas.microsoft.com/office/drawing/2018/sketchyshapes" sd="3055473335">
                  <a:prstGeom prst="rect">
                    <a:avLst/>
                  </a:prstGeom>
                  <ask:type>
                    <ask:lineSketchCurved/>
                  </ask:type>
                </ask:lineSketchStyleProps>
              </a:ext>
            </a:extLst>
          </a:ln>
        </p:spPr>
        <p:txBody>
          <a:bodyPr wrap="square" rtlCol="1" anchor="ctr" anchorCtr="1">
            <a:spAutoFit/>
          </a:bodyPr>
          <a:lstStyle/>
          <a:p>
            <a:r>
              <a:rPr lang="en-US" sz="2800" dirty="0">
                <a:solidFill>
                  <a:schemeClr val="bg1"/>
                </a:solidFill>
              </a:rPr>
              <a:t>72</a:t>
            </a:r>
            <a:endParaRPr lang="he-IL" sz="2800" dirty="0">
              <a:solidFill>
                <a:schemeClr val="bg1"/>
              </a:solidFill>
            </a:endParaRPr>
          </a:p>
        </p:txBody>
      </p:sp>
      <p:sp>
        <p:nvSpPr>
          <p:cNvPr id="5" name="תיבת טקסט 4">
            <a:extLst>
              <a:ext uri="{FF2B5EF4-FFF2-40B4-BE49-F238E27FC236}">
                <a16:creationId xmlns:a16="http://schemas.microsoft.com/office/drawing/2014/main" id="{809BFE4B-B499-2239-0742-C60EE784341D}"/>
              </a:ext>
            </a:extLst>
          </p:cNvPr>
          <p:cNvSpPr txBox="1"/>
          <p:nvPr/>
        </p:nvSpPr>
        <p:spPr>
          <a:xfrm>
            <a:off x="2403885" y="4640893"/>
            <a:ext cx="720000" cy="523220"/>
          </a:xfrm>
          <a:custGeom>
            <a:avLst/>
            <a:gdLst>
              <a:gd name="connsiteX0" fmla="*/ 0 w 720000"/>
              <a:gd name="connsiteY0" fmla="*/ 0 h 523220"/>
              <a:gd name="connsiteX1" fmla="*/ 720000 w 720000"/>
              <a:gd name="connsiteY1" fmla="*/ 0 h 523220"/>
              <a:gd name="connsiteX2" fmla="*/ 720000 w 720000"/>
              <a:gd name="connsiteY2" fmla="*/ 523220 h 523220"/>
              <a:gd name="connsiteX3" fmla="*/ 0 w 720000"/>
              <a:gd name="connsiteY3" fmla="*/ 523220 h 523220"/>
              <a:gd name="connsiteX4" fmla="*/ 0 w 720000"/>
              <a:gd name="connsiteY4" fmla="*/ 0 h 523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0000" h="523220" fill="none" extrusionOk="0">
                <a:moveTo>
                  <a:pt x="0" y="0"/>
                </a:moveTo>
                <a:cubicBezTo>
                  <a:pt x="165779" y="38899"/>
                  <a:pt x="493751" y="-30091"/>
                  <a:pt x="720000" y="0"/>
                </a:cubicBezTo>
                <a:cubicBezTo>
                  <a:pt x="694049" y="86057"/>
                  <a:pt x="688605" y="354125"/>
                  <a:pt x="720000" y="523220"/>
                </a:cubicBezTo>
                <a:cubicBezTo>
                  <a:pt x="384357" y="576992"/>
                  <a:pt x="179703" y="584861"/>
                  <a:pt x="0" y="523220"/>
                </a:cubicBezTo>
                <a:cubicBezTo>
                  <a:pt x="42908" y="392740"/>
                  <a:pt x="37599" y="203317"/>
                  <a:pt x="0" y="0"/>
                </a:cubicBezTo>
                <a:close/>
              </a:path>
              <a:path w="720000" h="523220" stroke="0" extrusionOk="0">
                <a:moveTo>
                  <a:pt x="0" y="0"/>
                </a:moveTo>
                <a:cubicBezTo>
                  <a:pt x="233651" y="21046"/>
                  <a:pt x="618103" y="1172"/>
                  <a:pt x="720000" y="0"/>
                </a:cubicBezTo>
                <a:cubicBezTo>
                  <a:pt x="703559" y="93630"/>
                  <a:pt x="701336" y="265084"/>
                  <a:pt x="720000" y="523220"/>
                </a:cubicBezTo>
                <a:cubicBezTo>
                  <a:pt x="436215" y="481226"/>
                  <a:pt x="358980" y="477177"/>
                  <a:pt x="0" y="523220"/>
                </a:cubicBezTo>
                <a:cubicBezTo>
                  <a:pt x="32665" y="384095"/>
                  <a:pt x="-7872" y="231656"/>
                  <a:pt x="0" y="0"/>
                </a:cubicBezTo>
                <a:close/>
              </a:path>
            </a:pathLst>
          </a:custGeom>
          <a:solidFill>
            <a:srgbClr val="00B0F0"/>
          </a:solidFill>
          <a:ln>
            <a:solidFill>
              <a:schemeClr val="tx1"/>
            </a:solidFill>
            <a:extLst>
              <a:ext uri="{C807C97D-BFC1-408E-A445-0C87EB9F89A2}">
                <ask:lineSketchStyleProps xmlns:ask="http://schemas.microsoft.com/office/drawing/2018/sketchyshapes" sd="3055473335">
                  <a:prstGeom prst="rect">
                    <a:avLst/>
                  </a:prstGeom>
                  <ask:type>
                    <ask:lineSketchCurved/>
                  </ask:type>
                </ask:lineSketchStyleProps>
              </a:ext>
            </a:extLst>
          </a:ln>
        </p:spPr>
        <p:txBody>
          <a:bodyPr wrap="square" rtlCol="1" anchor="ctr" anchorCtr="1">
            <a:spAutoFit/>
          </a:bodyPr>
          <a:lstStyle/>
          <a:p>
            <a:r>
              <a:rPr lang="en-US" sz="2800" dirty="0">
                <a:solidFill>
                  <a:schemeClr val="bg1"/>
                </a:solidFill>
              </a:rPr>
              <a:t>32</a:t>
            </a:r>
            <a:endParaRPr lang="he-IL" sz="2800" dirty="0">
              <a:solidFill>
                <a:schemeClr val="bg1"/>
              </a:solidFill>
            </a:endParaRPr>
          </a:p>
        </p:txBody>
      </p:sp>
      <p:sp>
        <p:nvSpPr>
          <p:cNvPr id="26" name="תיבת טקסט 25">
            <a:extLst>
              <a:ext uri="{FF2B5EF4-FFF2-40B4-BE49-F238E27FC236}">
                <a16:creationId xmlns:a16="http://schemas.microsoft.com/office/drawing/2014/main" id="{02D596C6-7D30-D0DB-DA1C-211FDBE4C0EC}"/>
              </a:ext>
            </a:extLst>
          </p:cNvPr>
          <p:cNvSpPr txBox="1"/>
          <p:nvPr/>
        </p:nvSpPr>
        <p:spPr>
          <a:xfrm>
            <a:off x="10001285" y="4502386"/>
            <a:ext cx="720000" cy="523220"/>
          </a:xfrm>
          <a:custGeom>
            <a:avLst/>
            <a:gdLst>
              <a:gd name="connsiteX0" fmla="*/ 0 w 720000"/>
              <a:gd name="connsiteY0" fmla="*/ 0 h 523220"/>
              <a:gd name="connsiteX1" fmla="*/ 720000 w 720000"/>
              <a:gd name="connsiteY1" fmla="*/ 0 h 523220"/>
              <a:gd name="connsiteX2" fmla="*/ 720000 w 720000"/>
              <a:gd name="connsiteY2" fmla="*/ 523220 h 523220"/>
              <a:gd name="connsiteX3" fmla="*/ 0 w 720000"/>
              <a:gd name="connsiteY3" fmla="*/ 523220 h 523220"/>
              <a:gd name="connsiteX4" fmla="*/ 0 w 720000"/>
              <a:gd name="connsiteY4" fmla="*/ 0 h 523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0000" h="523220" fill="none" extrusionOk="0">
                <a:moveTo>
                  <a:pt x="0" y="0"/>
                </a:moveTo>
                <a:cubicBezTo>
                  <a:pt x="165779" y="38899"/>
                  <a:pt x="493751" y="-30091"/>
                  <a:pt x="720000" y="0"/>
                </a:cubicBezTo>
                <a:cubicBezTo>
                  <a:pt x="694049" y="86057"/>
                  <a:pt x="688605" y="354125"/>
                  <a:pt x="720000" y="523220"/>
                </a:cubicBezTo>
                <a:cubicBezTo>
                  <a:pt x="384357" y="576992"/>
                  <a:pt x="179703" y="584861"/>
                  <a:pt x="0" y="523220"/>
                </a:cubicBezTo>
                <a:cubicBezTo>
                  <a:pt x="42908" y="392740"/>
                  <a:pt x="37599" y="203317"/>
                  <a:pt x="0" y="0"/>
                </a:cubicBezTo>
                <a:close/>
              </a:path>
              <a:path w="720000" h="523220" stroke="0" extrusionOk="0">
                <a:moveTo>
                  <a:pt x="0" y="0"/>
                </a:moveTo>
                <a:cubicBezTo>
                  <a:pt x="233651" y="21046"/>
                  <a:pt x="618103" y="1172"/>
                  <a:pt x="720000" y="0"/>
                </a:cubicBezTo>
                <a:cubicBezTo>
                  <a:pt x="703559" y="93630"/>
                  <a:pt x="701336" y="265084"/>
                  <a:pt x="720000" y="523220"/>
                </a:cubicBezTo>
                <a:cubicBezTo>
                  <a:pt x="436215" y="481226"/>
                  <a:pt x="358980" y="477177"/>
                  <a:pt x="0" y="523220"/>
                </a:cubicBezTo>
                <a:cubicBezTo>
                  <a:pt x="32665" y="384095"/>
                  <a:pt x="-7872" y="231656"/>
                  <a:pt x="0" y="0"/>
                </a:cubicBezTo>
                <a:close/>
              </a:path>
            </a:pathLst>
          </a:custGeom>
          <a:solidFill>
            <a:schemeClr val="bg2">
              <a:lumMod val="75000"/>
            </a:schemeClr>
          </a:solidFill>
          <a:ln>
            <a:solidFill>
              <a:schemeClr val="tx1"/>
            </a:solidFill>
            <a:extLst>
              <a:ext uri="{C807C97D-BFC1-408E-A445-0C87EB9F89A2}">
                <ask:lineSketchStyleProps xmlns:ask="http://schemas.microsoft.com/office/drawing/2018/sketchyshapes" sd="3055473335">
                  <a:prstGeom prst="rect">
                    <a:avLst/>
                  </a:prstGeom>
                  <ask:type>
                    <ask:lineSketchCurved/>
                  </ask:type>
                </ask:lineSketchStyleProps>
              </a:ext>
            </a:extLst>
          </a:ln>
        </p:spPr>
        <p:txBody>
          <a:bodyPr wrap="square" rtlCol="1" anchor="ctr" anchorCtr="1">
            <a:spAutoFit/>
          </a:bodyPr>
          <a:lstStyle/>
          <a:p>
            <a:r>
              <a:rPr lang="en-US" sz="2800" dirty="0"/>
              <a:t>24</a:t>
            </a:r>
            <a:endParaRPr lang="he-IL" sz="2800" dirty="0"/>
          </a:p>
        </p:txBody>
      </p:sp>
      <p:sp>
        <p:nvSpPr>
          <p:cNvPr id="30" name="תיבת טקסט 29">
            <a:extLst>
              <a:ext uri="{FF2B5EF4-FFF2-40B4-BE49-F238E27FC236}">
                <a16:creationId xmlns:a16="http://schemas.microsoft.com/office/drawing/2014/main" id="{32C77CA1-34DB-E4A7-AD15-618274491428}"/>
              </a:ext>
            </a:extLst>
          </p:cNvPr>
          <p:cNvSpPr txBox="1"/>
          <p:nvPr/>
        </p:nvSpPr>
        <p:spPr>
          <a:xfrm>
            <a:off x="319629" y="4502386"/>
            <a:ext cx="720000" cy="523220"/>
          </a:xfrm>
          <a:custGeom>
            <a:avLst/>
            <a:gdLst>
              <a:gd name="connsiteX0" fmla="*/ 0 w 720000"/>
              <a:gd name="connsiteY0" fmla="*/ 0 h 523220"/>
              <a:gd name="connsiteX1" fmla="*/ 720000 w 720000"/>
              <a:gd name="connsiteY1" fmla="*/ 0 h 523220"/>
              <a:gd name="connsiteX2" fmla="*/ 720000 w 720000"/>
              <a:gd name="connsiteY2" fmla="*/ 523220 h 523220"/>
              <a:gd name="connsiteX3" fmla="*/ 0 w 720000"/>
              <a:gd name="connsiteY3" fmla="*/ 523220 h 523220"/>
              <a:gd name="connsiteX4" fmla="*/ 0 w 720000"/>
              <a:gd name="connsiteY4" fmla="*/ 0 h 523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0000" h="523220" fill="none" extrusionOk="0">
                <a:moveTo>
                  <a:pt x="0" y="0"/>
                </a:moveTo>
                <a:cubicBezTo>
                  <a:pt x="165779" y="38899"/>
                  <a:pt x="493751" y="-30091"/>
                  <a:pt x="720000" y="0"/>
                </a:cubicBezTo>
                <a:cubicBezTo>
                  <a:pt x="694049" y="86057"/>
                  <a:pt x="688605" y="354125"/>
                  <a:pt x="720000" y="523220"/>
                </a:cubicBezTo>
                <a:cubicBezTo>
                  <a:pt x="384357" y="576992"/>
                  <a:pt x="179703" y="584861"/>
                  <a:pt x="0" y="523220"/>
                </a:cubicBezTo>
                <a:cubicBezTo>
                  <a:pt x="42908" y="392740"/>
                  <a:pt x="37599" y="203317"/>
                  <a:pt x="0" y="0"/>
                </a:cubicBezTo>
                <a:close/>
              </a:path>
              <a:path w="720000" h="523220" stroke="0" extrusionOk="0">
                <a:moveTo>
                  <a:pt x="0" y="0"/>
                </a:moveTo>
                <a:cubicBezTo>
                  <a:pt x="233651" y="21046"/>
                  <a:pt x="618103" y="1172"/>
                  <a:pt x="720000" y="0"/>
                </a:cubicBezTo>
                <a:cubicBezTo>
                  <a:pt x="703559" y="93630"/>
                  <a:pt x="701336" y="265084"/>
                  <a:pt x="720000" y="523220"/>
                </a:cubicBezTo>
                <a:cubicBezTo>
                  <a:pt x="436215" y="481226"/>
                  <a:pt x="358980" y="477177"/>
                  <a:pt x="0" y="523220"/>
                </a:cubicBezTo>
                <a:cubicBezTo>
                  <a:pt x="32665" y="384095"/>
                  <a:pt x="-7872" y="231656"/>
                  <a:pt x="0" y="0"/>
                </a:cubicBezTo>
                <a:close/>
              </a:path>
            </a:pathLst>
          </a:custGeom>
          <a:solidFill>
            <a:schemeClr val="accent4">
              <a:lumMod val="40000"/>
              <a:lumOff val="60000"/>
            </a:schemeClr>
          </a:solidFill>
          <a:ln>
            <a:solidFill>
              <a:schemeClr val="tx1"/>
            </a:solidFill>
            <a:extLst>
              <a:ext uri="{C807C97D-BFC1-408E-A445-0C87EB9F89A2}">
                <ask:lineSketchStyleProps xmlns:ask="http://schemas.microsoft.com/office/drawing/2018/sketchyshapes" sd="3055473335">
                  <a:prstGeom prst="rect">
                    <a:avLst/>
                  </a:prstGeom>
                  <ask:type>
                    <ask:lineSketchCurved/>
                  </ask:type>
                </ask:lineSketchStyleProps>
              </a:ext>
            </a:extLst>
          </a:ln>
        </p:spPr>
        <p:txBody>
          <a:bodyPr wrap="square" rtlCol="1" anchor="ctr" anchorCtr="1">
            <a:spAutoFit/>
          </a:bodyPr>
          <a:lstStyle/>
          <a:p>
            <a:r>
              <a:rPr lang="en-US" sz="2800" dirty="0"/>
              <a:t>10</a:t>
            </a:r>
            <a:endParaRPr lang="he-IL" sz="2800" dirty="0"/>
          </a:p>
        </p:txBody>
      </p:sp>
      <p:sp>
        <p:nvSpPr>
          <p:cNvPr id="32" name="תיבת טקסט 31">
            <a:extLst>
              <a:ext uri="{FF2B5EF4-FFF2-40B4-BE49-F238E27FC236}">
                <a16:creationId xmlns:a16="http://schemas.microsoft.com/office/drawing/2014/main" id="{9A273CF6-C88D-D70C-026C-1E0E8460A7D4}"/>
              </a:ext>
            </a:extLst>
          </p:cNvPr>
          <p:cNvSpPr txBox="1"/>
          <p:nvPr/>
        </p:nvSpPr>
        <p:spPr>
          <a:xfrm>
            <a:off x="10893344" y="4981351"/>
            <a:ext cx="720000" cy="523220"/>
          </a:xfrm>
          <a:custGeom>
            <a:avLst/>
            <a:gdLst>
              <a:gd name="connsiteX0" fmla="*/ 0 w 720000"/>
              <a:gd name="connsiteY0" fmla="*/ 0 h 523220"/>
              <a:gd name="connsiteX1" fmla="*/ 720000 w 720000"/>
              <a:gd name="connsiteY1" fmla="*/ 0 h 523220"/>
              <a:gd name="connsiteX2" fmla="*/ 720000 w 720000"/>
              <a:gd name="connsiteY2" fmla="*/ 523220 h 523220"/>
              <a:gd name="connsiteX3" fmla="*/ 0 w 720000"/>
              <a:gd name="connsiteY3" fmla="*/ 523220 h 523220"/>
              <a:gd name="connsiteX4" fmla="*/ 0 w 720000"/>
              <a:gd name="connsiteY4" fmla="*/ 0 h 523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0000" h="523220" fill="none" extrusionOk="0">
                <a:moveTo>
                  <a:pt x="0" y="0"/>
                </a:moveTo>
                <a:cubicBezTo>
                  <a:pt x="165779" y="38899"/>
                  <a:pt x="493751" y="-30091"/>
                  <a:pt x="720000" y="0"/>
                </a:cubicBezTo>
                <a:cubicBezTo>
                  <a:pt x="694049" y="86057"/>
                  <a:pt x="688605" y="354125"/>
                  <a:pt x="720000" y="523220"/>
                </a:cubicBezTo>
                <a:cubicBezTo>
                  <a:pt x="384357" y="576992"/>
                  <a:pt x="179703" y="584861"/>
                  <a:pt x="0" y="523220"/>
                </a:cubicBezTo>
                <a:cubicBezTo>
                  <a:pt x="42908" y="392740"/>
                  <a:pt x="37599" y="203317"/>
                  <a:pt x="0" y="0"/>
                </a:cubicBezTo>
                <a:close/>
              </a:path>
              <a:path w="720000" h="523220" stroke="0" extrusionOk="0">
                <a:moveTo>
                  <a:pt x="0" y="0"/>
                </a:moveTo>
                <a:cubicBezTo>
                  <a:pt x="233651" y="21046"/>
                  <a:pt x="618103" y="1172"/>
                  <a:pt x="720000" y="0"/>
                </a:cubicBezTo>
                <a:cubicBezTo>
                  <a:pt x="703559" y="93630"/>
                  <a:pt x="701336" y="265084"/>
                  <a:pt x="720000" y="523220"/>
                </a:cubicBezTo>
                <a:cubicBezTo>
                  <a:pt x="436215" y="481226"/>
                  <a:pt x="358980" y="477177"/>
                  <a:pt x="0" y="523220"/>
                </a:cubicBezTo>
                <a:cubicBezTo>
                  <a:pt x="32665" y="384095"/>
                  <a:pt x="-7872" y="231656"/>
                  <a:pt x="0" y="0"/>
                </a:cubicBezTo>
                <a:close/>
              </a:path>
            </a:pathLst>
          </a:custGeom>
          <a:solidFill>
            <a:schemeClr val="accent2">
              <a:lumMod val="75000"/>
            </a:schemeClr>
          </a:solidFill>
          <a:ln>
            <a:solidFill>
              <a:schemeClr val="tx1"/>
            </a:solidFill>
            <a:extLst>
              <a:ext uri="{C807C97D-BFC1-408E-A445-0C87EB9F89A2}">
                <ask:lineSketchStyleProps xmlns:ask="http://schemas.microsoft.com/office/drawing/2018/sketchyshapes" sd="3055473335">
                  <a:prstGeom prst="rect">
                    <a:avLst/>
                  </a:prstGeom>
                  <ask:type>
                    <ask:lineSketchCurved/>
                  </ask:type>
                </ask:lineSketchStyleProps>
              </a:ext>
            </a:extLst>
          </a:ln>
        </p:spPr>
        <p:txBody>
          <a:bodyPr wrap="square" rtlCol="1" anchor="ctr" anchorCtr="1">
            <a:spAutoFit/>
          </a:bodyPr>
          <a:lstStyle/>
          <a:p>
            <a:r>
              <a:rPr lang="en-US" sz="2800" dirty="0">
                <a:solidFill>
                  <a:schemeClr val="bg1"/>
                </a:solidFill>
              </a:rPr>
              <a:t>36</a:t>
            </a:r>
            <a:endParaRPr lang="he-IL" sz="2800" dirty="0">
              <a:solidFill>
                <a:schemeClr val="bg1"/>
              </a:solidFill>
            </a:endParaRPr>
          </a:p>
        </p:txBody>
      </p:sp>
      <p:sp>
        <p:nvSpPr>
          <p:cNvPr id="33" name="תיבת טקסט 32">
            <a:extLst>
              <a:ext uri="{FF2B5EF4-FFF2-40B4-BE49-F238E27FC236}">
                <a16:creationId xmlns:a16="http://schemas.microsoft.com/office/drawing/2014/main" id="{5F3BBB39-0849-656D-F683-4E697D5BBA6C}"/>
              </a:ext>
            </a:extLst>
          </p:cNvPr>
          <p:cNvSpPr txBox="1"/>
          <p:nvPr/>
        </p:nvSpPr>
        <p:spPr>
          <a:xfrm>
            <a:off x="4938173" y="6266732"/>
            <a:ext cx="720000" cy="523220"/>
          </a:xfrm>
          <a:custGeom>
            <a:avLst/>
            <a:gdLst>
              <a:gd name="connsiteX0" fmla="*/ 0 w 720000"/>
              <a:gd name="connsiteY0" fmla="*/ 0 h 523220"/>
              <a:gd name="connsiteX1" fmla="*/ 720000 w 720000"/>
              <a:gd name="connsiteY1" fmla="*/ 0 h 523220"/>
              <a:gd name="connsiteX2" fmla="*/ 720000 w 720000"/>
              <a:gd name="connsiteY2" fmla="*/ 523220 h 523220"/>
              <a:gd name="connsiteX3" fmla="*/ 0 w 720000"/>
              <a:gd name="connsiteY3" fmla="*/ 523220 h 523220"/>
              <a:gd name="connsiteX4" fmla="*/ 0 w 720000"/>
              <a:gd name="connsiteY4" fmla="*/ 0 h 523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0000" h="523220" fill="none" extrusionOk="0">
                <a:moveTo>
                  <a:pt x="0" y="0"/>
                </a:moveTo>
                <a:cubicBezTo>
                  <a:pt x="165779" y="38899"/>
                  <a:pt x="493751" y="-30091"/>
                  <a:pt x="720000" y="0"/>
                </a:cubicBezTo>
                <a:cubicBezTo>
                  <a:pt x="694049" y="86057"/>
                  <a:pt x="688605" y="354125"/>
                  <a:pt x="720000" y="523220"/>
                </a:cubicBezTo>
                <a:cubicBezTo>
                  <a:pt x="384357" y="576992"/>
                  <a:pt x="179703" y="584861"/>
                  <a:pt x="0" y="523220"/>
                </a:cubicBezTo>
                <a:cubicBezTo>
                  <a:pt x="42908" y="392740"/>
                  <a:pt x="37599" y="203317"/>
                  <a:pt x="0" y="0"/>
                </a:cubicBezTo>
                <a:close/>
              </a:path>
              <a:path w="720000" h="523220" stroke="0" extrusionOk="0">
                <a:moveTo>
                  <a:pt x="0" y="0"/>
                </a:moveTo>
                <a:cubicBezTo>
                  <a:pt x="233651" y="21046"/>
                  <a:pt x="618103" y="1172"/>
                  <a:pt x="720000" y="0"/>
                </a:cubicBezTo>
                <a:cubicBezTo>
                  <a:pt x="703559" y="93630"/>
                  <a:pt x="701336" y="265084"/>
                  <a:pt x="720000" y="523220"/>
                </a:cubicBezTo>
                <a:cubicBezTo>
                  <a:pt x="436215" y="481226"/>
                  <a:pt x="358980" y="477177"/>
                  <a:pt x="0" y="523220"/>
                </a:cubicBezTo>
                <a:cubicBezTo>
                  <a:pt x="32665" y="384095"/>
                  <a:pt x="-7872" y="231656"/>
                  <a:pt x="0" y="0"/>
                </a:cubicBezTo>
                <a:close/>
              </a:path>
            </a:pathLst>
          </a:custGeom>
          <a:solidFill>
            <a:schemeClr val="bg1">
              <a:lumMod val="85000"/>
            </a:schemeClr>
          </a:solidFill>
          <a:ln>
            <a:solidFill>
              <a:schemeClr val="tx1"/>
            </a:solidFill>
            <a:extLst>
              <a:ext uri="{C807C97D-BFC1-408E-A445-0C87EB9F89A2}">
                <ask:lineSketchStyleProps xmlns:ask="http://schemas.microsoft.com/office/drawing/2018/sketchyshapes" sd="3055473335">
                  <a:prstGeom prst="rect">
                    <a:avLst/>
                  </a:prstGeom>
                  <ask:type>
                    <ask:lineSketchCurved/>
                  </ask:type>
                </ask:lineSketchStyleProps>
              </a:ext>
            </a:extLst>
          </a:ln>
        </p:spPr>
        <p:txBody>
          <a:bodyPr wrap="square" rtlCol="1" anchor="ctr" anchorCtr="1">
            <a:spAutoFit/>
          </a:bodyPr>
          <a:lstStyle/>
          <a:p>
            <a:r>
              <a:rPr lang="en-US" sz="2800" dirty="0"/>
              <a:t>8</a:t>
            </a:r>
            <a:endParaRPr lang="he-IL" sz="2800" dirty="0"/>
          </a:p>
        </p:txBody>
      </p:sp>
      <p:sp>
        <p:nvSpPr>
          <p:cNvPr id="34" name="תיבת טקסט 33">
            <a:extLst>
              <a:ext uri="{FF2B5EF4-FFF2-40B4-BE49-F238E27FC236}">
                <a16:creationId xmlns:a16="http://schemas.microsoft.com/office/drawing/2014/main" id="{3D77F638-6795-B82C-CAFE-35053B69B34F}"/>
              </a:ext>
            </a:extLst>
          </p:cNvPr>
          <p:cNvSpPr txBox="1"/>
          <p:nvPr/>
        </p:nvSpPr>
        <p:spPr>
          <a:xfrm>
            <a:off x="3335856" y="5195740"/>
            <a:ext cx="720000" cy="523220"/>
          </a:xfrm>
          <a:custGeom>
            <a:avLst/>
            <a:gdLst>
              <a:gd name="connsiteX0" fmla="*/ 0 w 720000"/>
              <a:gd name="connsiteY0" fmla="*/ 0 h 523220"/>
              <a:gd name="connsiteX1" fmla="*/ 720000 w 720000"/>
              <a:gd name="connsiteY1" fmla="*/ 0 h 523220"/>
              <a:gd name="connsiteX2" fmla="*/ 720000 w 720000"/>
              <a:gd name="connsiteY2" fmla="*/ 523220 h 523220"/>
              <a:gd name="connsiteX3" fmla="*/ 0 w 720000"/>
              <a:gd name="connsiteY3" fmla="*/ 523220 h 523220"/>
              <a:gd name="connsiteX4" fmla="*/ 0 w 720000"/>
              <a:gd name="connsiteY4" fmla="*/ 0 h 523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0000" h="523220" fill="none" extrusionOk="0">
                <a:moveTo>
                  <a:pt x="0" y="0"/>
                </a:moveTo>
                <a:cubicBezTo>
                  <a:pt x="165779" y="38899"/>
                  <a:pt x="493751" y="-30091"/>
                  <a:pt x="720000" y="0"/>
                </a:cubicBezTo>
                <a:cubicBezTo>
                  <a:pt x="694049" y="86057"/>
                  <a:pt x="688605" y="354125"/>
                  <a:pt x="720000" y="523220"/>
                </a:cubicBezTo>
                <a:cubicBezTo>
                  <a:pt x="384357" y="576992"/>
                  <a:pt x="179703" y="584861"/>
                  <a:pt x="0" y="523220"/>
                </a:cubicBezTo>
                <a:cubicBezTo>
                  <a:pt x="42908" y="392740"/>
                  <a:pt x="37599" y="203317"/>
                  <a:pt x="0" y="0"/>
                </a:cubicBezTo>
                <a:close/>
              </a:path>
              <a:path w="720000" h="523220" stroke="0" extrusionOk="0">
                <a:moveTo>
                  <a:pt x="0" y="0"/>
                </a:moveTo>
                <a:cubicBezTo>
                  <a:pt x="233651" y="21046"/>
                  <a:pt x="618103" y="1172"/>
                  <a:pt x="720000" y="0"/>
                </a:cubicBezTo>
                <a:cubicBezTo>
                  <a:pt x="703559" y="93630"/>
                  <a:pt x="701336" y="265084"/>
                  <a:pt x="720000" y="523220"/>
                </a:cubicBezTo>
                <a:cubicBezTo>
                  <a:pt x="436215" y="481226"/>
                  <a:pt x="358980" y="477177"/>
                  <a:pt x="0" y="523220"/>
                </a:cubicBezTo>
                <a:cubicBezTo>
                  <a:pt x="32665" y="384095"/>
                  <a:pt x="-7872" y="231656"/>
                  <a:pt x="0" y="0"/>
                </a:cubicBezTo>
                <a:close/>
              </a:path>
            </a:pathLst>
          </a:custGeom>
          <a:solidFill>
            <a:schemeClr val="accent1">
              <a:lumMod val="40000"/>
              <a:lumOff val="60000"/>
            </a:schemeClr>
          </a:solidFill>
          <a:ln>
            <a:solidFill>
              <a:schemeClr val="tx1"/>
            </a:solidFill>
            <a:extLst>
              <a:ext uri="{C807C97D-BFC1-408E-A445-0C87EB9F89A2}">
                <ask:lineSketchStyleProps xmlns:ask="http://schemas.microsoft.com/office/drawing/2018/sketchyshapes" sd="3055473335">
                  <a:prstGeom prst="rect">
                    <a:avLst/>
                  </a:prstGeom>
                  <ask:type>
                    <ask:lineSketchCurved/>
                  </ask:type>
                </ask:lineSketchStyleProps>
              </a:ext>
            </a:extLst>
          </a:ln>
        </p:spPr>
        <p:txBody>
          <a:bodyPr wrap="square" rtlCol="1" anchor="ctr" anchorCtr="1">
            <a:spAutoFit/>
          </a:bodyPr>
          <a:lstStyle/>
          <a:p>
            <a:r>
              <a:rPr lang="en-US" sz="2800" dirty="0"/>
              <a:t>98</a:t>
            </a:r>
            <a:endParaRPr lang="he-IL" sz="2800" dirty="0"/>
          </a:p>
        </p:txBody>
      </p:sp>
      <p:sp>
        <p:nvSpPr>
          <p:cNvPr id="35" name="תיבת טקסט 34">
            <a:extLst>
              <a:ext uri="{FF2B5EF4-FFF2-40B4-BE49-F238E27FC236}">
                <a16:creationId xmlns:a16="http://schemas.microsoft.com/office/drawing/2014/main" id="{B9DDFA53-4C8A-2FD8-80C8-E5AE01DF8249}"/>
              </a:ext>
            </a:extLst>
          </p:cNvPr>
          <p:cNvSpPr txBox="1"/>
          <p:nvPr/>
        </p:nvSpPr>
        <p:spPr>
          <a:xfrm>
            <a:off x="8677432" y="4857869"/>
            <a:ext cx="720000" cy="523220"/>
          </a:xfrm>
          <a:custGeom>
            <a:avLst/>
            <a:gdLst>
              <a:gd name="connsiteX0" fmla="*/ 0 w 720000"/>
              <a:gd name="connsiteY0" fmla="*/ 0 h 523220"/>
              <a:gd name="connsiteX1" fmla="*/ 720000 w 720000"/>
              <a:gd name="connsiteY1" fmla="*/ 0 h 523220"/>
              <a:gd name="connsiteX2" fmla="*/ 720000 w 720000"/>
              <a:gd name="connsiteY2" fmla="*/ 523220 h 523220"/>
              <a:gd name="connsiteX3" fmla="*/ 0 w 720000"/>
              <a:gd name="connsiteY3" fmla="*/ 523220 h 523220"/>
              <a:gd name="connsiteX4" fmla="*/ 0 w 720000"/>
              <a:gd name="connsiteY4" fmla="*/ 0 h 523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0000" h="523220" fill="none" extrusionOk="0">
                <a:moveTo>
                  <a:pt x="0" y="0"/>
                </a:moveTo>
                <a:cubicBezTo>
                  <a:pt x="165779" y="38899"/>
                  <a:pt x="493751" y="-30091"/>
                  <a:pt x="720000" y="0"/>
                </a:cubicBezTo>
                <a:cubicBezTo>
                  <a:pt x="694049" y="86057"/>
                  <a:pt x="688605" y="354125"/>
                  <a:pt x="720000" y="523220"/>
                </a:cubicBezTo>
                <a:cubicBezTo>
                  <a:pt x="384357" y="576992"/>
                  <a:pt x="179703" y="584861"/>
                  <a:pt x="0" y="523220"/>
                </a:cubicBezTo>
                <a:cubicBezTo>
                  <a:pt x="42908" y="392740"/>
                  <a:pt x="37599" y="203317"/>
                  <a:pt x="0" y="0"/>
                </a:cubicBezTo>
                <a:close/>
              </a:path>
              <a:path w="720000" h="523220" stroke="0" extrusionOk="0">
                <a:moveTo>
                  <a:pt x="0" y="0"/>
                </a:moveTo>
                <a:cubicBezTo>
                  <a:pt x="233651" y="21046"/>
                  <a:pt x="618103" y="1172"/>
                  <a:pt x="720000" y="0"/>
                </a:cubicBezTo>
                <a:cubicBezTo>
                  <a:pt x="703559" y="93630"/>
                  <a:pt x="701336" y="265084"/>
                  <a:pt x="720000" y="523220"/>
                </a:cubicBezTo>
                <a:cubicBezTo>
                  <a:pt x="436215" y="481226"/>
                  <a:pt x="358980" y="477177"/>
                  <a:pt x="0" y="523220"/>
                </a:cubicBezTo>
                <a:cubicBezTo>
                  <a:pt x="32665" y="384095"/>
                  <a:pt x="-7872" y="231656"/>
                  <a:pt x="0" y="0"/>
                </a:cubicBezTo>
                <a:close/>
              </a:path>
            </a:pathLst>
          </a:custGeom>
          <a:solidFill>
            <a:srgbClr val="92D050"/>
          </a:solidFill>
          <a:ln>
            <a:solidFill>
              <a:schemeClr val="tx1"/>
            </a:solidFill>
            <a:extLst>
              <a:ext uri="{C807C97D-BFC1-408E-A445-0C87EB9F89A2}">
                <ask:lineSketchStyleProps xmlns:ask="http://schemas.microsoft.com/office/drawing/2018/sketchyshapes" sd="3055473335">
                  <a:prstGeom prst="rect">
                    <a:avLst/>
                  </a:prstGeom>
                  <ask:type>
                    <ask:lineSketchCurved/>
                  </ask:type>
                </ask:lineSketchStyleProps>
              </a:ext>
            </a:extLst>
          </a:ln>
        </p:spPr>
        <p:txBody>
          <a:bodyPr wrap="square" rtlCol="1" anchor="ctr" anchorCtr="1">
            <a:spAutoFit/>
          </a:bodyPr>
          <a:lstStyle/>
          <a:p>
            <a:r>
              <a:rPr lang="en-US" sz="2800" dirty="0"/>
              <a:t>73</a:t>
            </a:r>
            <a:endParaRPr lang="he-IL" sz="2800" dirty="0"/>
          </a:p>
        </p:txBody>
      </p:sp>
      <p:sp>
        <p:nvSpPr>
          <p:cNvPr id="39" name="תיבת טקסט 38">
            <a:extLst>
              <a:ext uri="{FF2B5EF4-FFF2-40B4-BE49-F238E27FC236}">
                <a16:creationId xmlns:a16="http://schemas.microsoft.com/office/drawing/2014/main" id="{221FC017-6F74-3077-29FF-4E01F64EDD20}"/>
              </a:ext>
            </a:extLst>
          </p:cNvPr>
          <p:cNvSpPr txBox="1"/>
          <p:nvPr/>
        </p:nvSpPr>
        <p:spPr>
          <a:xfrm>
            <a:off x="8475277" y="6180852"/>
            <a:ext cx="720000" cy="523220"/>
          </a:xfrm>
          <a:custGeom>
            <a:avLst/>
            <a:gdLst>
              <a:gd name="connsiteX0" fmla="*/ 0 w 720000"/>
              <a:gd name="connsiteY0" fmla="*/ 0 h 523220"/>
              <a:gd name="connsiteX1" fmla="*/ 720000 w 720000"/>
              <a:gd name="connsiteY1" fmla="*/ 0 h 523220"/>
              <a:gd name="connsiteX2" fmla="*/ 720000 w 720000"/>
              <a:gd name="connsiteY2" fmla="*/ 523220 h 523220"/>
              <a:gd name="connsiteX3" fmla="*/ 0 w 720000"/>
              <a:gd name="connsiteY3" fmla="*/ 523220 h 523220"/>
              <a:gd name="connsiteX4" fmla="*/ 0 w 720000"/>
              <a:gd name="connsiteY4" fmla="*/ 0 h 523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0000" h="523220" fill="none" extrusionOk="0">
                <a:moveTo>
                  <a:pt x="0" y="0"/>
                </a:moveTo>
                <a:cubicBezTo>
                  <a:pt x="165779" y="38899"/>
                  <a:pt x="493751" y="-30091"/>
                  <a:pt x="720000" y="0"/>
                </a:cubicBezTo>
                <a:cubicBezTo>
                  <a:pt x="694049" y="86057"/>
                  <a:pt x="688605" y="354125"/>
                  <a:pt x="720000" y="523220"/>
                </a:cubicBezTo>
                <a:cubicBezTo>
                  <a:pt x="384357" y="576992"/>
                  <a:pt x="179703" y="584861"/>
                  <a:pt x="0" y="523220"/>
                </a:cubicBezTo>
                <a:cubicBezTo>
                  <a:pt x="42908" y="392740"/>
                  <a:pt x="37599" y="203317"/>
                  <a:pt x="0" y="0"/>
                </a:cubicBezTo>
                <a:close/>
              </a:path>
              <a:path w="720000" h="523220" stroke="0" extrusionOk="0">
                <a:moveTo>
                  <a:pt x="0" y="0"/>
                </a:moveTo>
                <a:cubicBezTo>
                  <a:pt x="233651" y="21046"/>
                  <a:pt x="618103" y="1172"/>
                  <a:pt x="720000" y="0"/>
                </a:cubicBezTo>
                <a:cubicBezTo>
                  <a:pt x="703559" y="93630"/>
                  <a:pt x="701336" y="265084"/>
                  <a:pt x="720000" y="523220"/>
                </a:cubicBezTo>
                <a:cubicBezTo>
                  <a:pt x="436215" y="481226"/>
                  <a:pt x="358980" y="477177"/>
                  <a:pt x="0" y="523220"/>
                </a:cubicBezTo>
                <a:cubicBezTo>
                  <a:pt x="32665" y="384095"/>
                  <a:pt x="-7872" y="231656"/>
                  <a:pt x="0" y="0"/>
                </a:cubicBezTo>
                <a:close/>
              </a:path>
            </a:pathLst>
          </a:custGeom>
          <a:solidFill>
            <a:srgbClr val="FFFF00"/>
          </a:solidFill>
          <a:ln>
            <a:solidFill>
              <a:schemeClr val="tx1"/>
            </a:solidFill>
            <a:extLst>
              <a:ext uri="{C807C97D-BFC1-408E-A445-0C87EB9F89A2}">
                <ask:lineSketchStyleProps xmlns:ask="http://schemas.microsoft.com/office/drawing/2018/sketchyshapes" sd="3055473335">
                  <a:prstGeom prst="rect">
                    <a:avLst/>
                  </a:prstGeom>
                  <ask:type>
                    <ask:lineSketchCurved/>
                  </ask:type>
                </ask:lineSketchStyleProps>
              </a:ext>
            </a:extLst>
          </a:ln>
        </p:spPr>
        <p:txBody>
          <a:bodyPr wrap="square" rtlCol="1" anchor="ctr" anchorCtr="1">
            <a:spAutoFit/>
          </a:bodyPr>
          <a:lstStyle/>
          <a:p>
            <a:r>
              <a:rPr lang="en-US" sz="2800" dirty="0"/>
              <a:t>11</a:t>
            </a:r>
            <a:endParaRPr lang="he-IL" sz="2800" dirty="0"/>
          </a:p>
        </p:txBody>
      </p:sp>
      <p:sp>
        <p:nvSpPr>
          <p:cNvPr id="40" name="תיבת טקסט 39">
            <a:extLst>
              <a:ext uri="{FF2B5EF4-FFF2-40B4-BE49-F238E27FC236}">
                <a16:creationId xmlns:a16="http://schemas.microsoft.com/office/drawing/2014/main" id="{9B1B8F6A-A6BF-3C04-50A3-B3E2B8B231D9}"/>
              </a:ext>
            </a:extLst>
          </p:cNvPr>
          <p:cNvSpPr txBox="1"/>
          <p:nvPr/>
        </p:nvSpPr>
        <p:spPr>
          <a:xfrm>
            <a:off x="3514566" y="6264064"/>
            <a:ext cx="720000" cy="523220"/>
          </a:xfrm>
          <a:custGeom>
            <a:avLst/>
            <a:gdLst>
              <a:gd name="connsiteX0" fmla="*/ 0 w 720000"/>
              <a:gd name="connsiteY0" fmla="*/ 0 h 523220"/>
              <a:gd name="connsiteX1" fmla="*/ 720000 w 720000"/>
              <a:gd name="connsiteY1" fmla="*/ 0 h 523220"/>
              <a:gd name="connsiteX2" fmla="*/ 720000 w 720000"/>
              <a:gd name="connsiteY2" fmla="*/ 523220 h 523220"/>
              <a:gd name="connsiteX3" fmla="*/ 0 w 720000"/>
              <a:gd name="connsiteY3" fmla="*/ 523220 h 523220"/>
              <a:gd name="connsiteX4" fmla="*/ 0 w 720000"/>
              <a:gd name="connsiteY4" fmla="*/ 0 h 523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0000" h="523220" fill="none" extrusionOk="0">
                <a:moveTo>
                  <a:pt x="0" y="0"/>
                </a:moveTo>
                <a:cubicBezTo>
                  <a:pt x="165779" y="38899"/>
                  <a:pt x="493751" y="-30091"/>
                  <a:pt x="720000" y="0"/>
                </a:cubicBezTo>
                <a:cubicBezTo>
                  <a:pt x="694049" y="86057"/>
                  <a:pt x="688605" y="354125"/>
                  <a:pt x="720000" y="523220"/>
                </a:cubicBezTo>
                <a:cubicBezTo>
                  <a:pt x="384357" y="576992"/>
                  <a:pt x="179703" y="584861"/>
                  <a:pt x="0" y="523220"/>
                </a:cubicBezTo>
                <a:cubicBezTo>
                  <a:pt x="42908" y="392740"/>
                  <a:pt x="37599" y="203317"/>
                  <a:pt x="0" y="0"/>
                </a:cubicBezTo>
                <a:close/>
              </a:path>
              <a:path w="720000" h="523220" stroke="0" extrusionOk="0">
                <a:moveTo>
                  <a:pt x="0" y="0"/>
                </a:moveTo>
                <a:cubicBezTo>
                  <a:pt x="233651" y="21046"/>
                  <a:pt x="618103" y="1172"/>
                  <a:pt x="720000" y="0"/>
                </a:cubicBezTo>
                <a:cubicBezTo>
                  <a:pt x="703559" y="93630"/>
                  <a:pt x="701336" y="265084"/>
                  <a:pt x="720000" y="523220"/>
                </a:cubicBezTo>
                <a:cubicBezTo>
                  <a:pt x="436215" y="481226"/>
                  <a:pt x="358980" y="477177"/>
                  <a:pt x="0" y="523220"/>
                </a:cubicBezTo>
                <a:cubicBezTo>
                  <a:pt x="32665" y="384095"/>
                  <a:pt x="-7872" y="231656"/>
                  <a:pt x="0" y="0"/>
                </a:cubicBezTo>
                <a:close/>
              </a:path>
            </a:pathLst>
          </a:custGeom>
          <a:solidFill>
            <a:schemeClr val="accent2">
              <a:lumMod val="60000"/>
              <a:lumOff val="40000"/>
            </a:schemeClr>
          </a:solidFill>
          <a:ln>
            <a:solidFill>
              <a:schemeClr val="tx1"/>
            </a:solidFill>
            <a:extLst>
              <a:ext uri="{C807C97D-BFC1-408E-A445-0C87EB9F89A2}">
                <ask:lineSketchStyleProps xmlns:ask="http://schemas.microsoft.com/office/drawing/2018/sketchyshapes" sd="3055473335">
                  <a:prstGeom prst="rect">
                    <a:avLst/>
                  </a:prstGeom>
                  <ask:type>
                    <ask:lineSketchCurved/>
                  </ask:type>
                </ask:lineSketchStyleProps>
              </a:ext>
            </a:extLst>
          </a:ln>
        </p:spPr>
        <p:txBody>
          <a:bodyPr wrap="square" rtlCol="1" anchor="ctr" anchorCtr="1">
            <a:spAutoFit/>
          </a:bodyPr>
          <a:lstStyle/>
          <a:p>
            <a:r>
              <a:rPr lang="en-US" sz="2800" dirty="0"/>
              <a:t>63</a:t>
            </a:r>
            <a:endParaRPr lang="he-IL" sz="2800" dirty="0"/>
          </a:p>
        </p:txBody>
      </p:sp>
      <p:sp>
        <p:nvSpPr>
          <p:cNvPr id="41" name="תיבת טקסט 40">
            <a:extLst>
              <a:ext uri="{FF2B5EF4-FFF2-40B4-BE49-F238E27FC236}">
                <a16:creationId xmlns:a16="http://schemas.microsoft.com/office/drawing/2014/main" id="{704F7E50-45C5-9268-29F7-93C2ABCFB231}"/>
              </a:ext>
            </a:extLst>
          </p:cNvPr>
          <p:cNvSpPr txBox="1"/>
          <p:nvPr/>
        </p:nvSpPr>
        <p:spPr>
          <a:xfrm>
            <a:off x="4567912" y="5122910"/>
            <a:ext cx="720000" cy="523220"/>
          </a:xfrm>
          <a:custGeom>
            <a:avLst/>
            <a:gdLst>
              <a:gd name="connsiteX0" fmla="*/ 0 w 720000"/>
              <a:gd name="connsiteY0" fmla="*/ 0 h 523220"/>
              <a:gd name="connsiteX1" fmla="*/ 720000 w 720000"/>
              <a:gd name="connsiteY1" fmla="*/ 0 h 523220"/>
              <a:gd name="connsiteX2" fmla="*/ 720000 w 720000"/>
              <a:gd name="connsiteY2" fmla="*/ 523220 h 523220"/>
              <a:gd name="connsiteX3" fmla="*/ 0 w 720000"/>
              <a:gd name="connsiteY3" fmla="*/ 523220 h 523220"/>
              <a:gd name="connsiteX4" fmla="*/ 0 w 720000"/>
              <a:gd name="connsiteY4" fmla="*/ 0 h 523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0000" h="523220" fill="none" extrusionOk="0">
                <a:moveTo>
                  <a:pt x="0" y="0"/>
                </a:moveTo>
                <a:cubicBezTo>
                  <a:pt x="165779" y="38899"/>
                  <a:pt x="493751" y="-30091"/>
                  <a:pt x="720000" y="0"/>
                </a:cubicBezTo>
                <a:cubicBezTo>
                  <a:pt x="694049" y="86057"/>
                  <a:pt x="688605" y="354125"/>
                  <a:pt x="720000" y="523220"/>
                </a:cubicBezTo>
                <a:cubicBezTo>
                  <a:pt x="384357" y="576992"/>
                  <a:pt x="179703" y="584861"/>
                  <a:pt x="0" y="523220"/>
                </a:cubicBezTo>
                <a:cubicBezTo>
                  <a:pt x="42908" y="392740"/>
                  <a:pt x="37599" y="203317"/>
                  <a:pt x="0" y="0"/>
                </a:cubicBezTo>
                <a:close/>
              </a:path>
              <a:path w="720000" h="523220" stroke="0" extrusionOk="0">
                <a:moveTo>
                  <a:pt x="0" y="0"/>
                </a:moveTo>
                <a:cubicBezTo>
                  <a:pt x="233651" y="21046"/>
                  <a:pt x="618103" y="1172"/>
                  <a:pt x="720000" y="0"/>
                </a:cubicBezTo>
                <a:cubicBezTo>
                  <a:pt x="703559" y="93630"/>
                  <a:pt x="701336" y="265084"/>
                  <a:pt x="720000" y="523220"/>
                </a:cubicBezTo>
                <a:cubicBezTo>
                  <a:pt x="436215" y="481226"/>
                  <a:pt x="358980" y="477177"/>
                  <a:pt x="0" y="523220"/>
                </a:cubicBezTo>
                <a:cubicBezTo>
                  <a:pt x="32665" y="384095"/>
                  <a:pt x="-7872" y="231656"/>
                  <a:pt x="0" y="0"/>
                </a:cubicBezTo>
                <a:close/>
              </a:path>
            </a:pathLst>
          </a:custGeom>
          <a:solidFill>
            <a:schemeClr val="tx1">
              <a:lumMod val="50000"/>
              <a:lumOff val="50000"/>
            </a:schemeClr>
          </a:solidFill>
          <a:ln>
            <a:solidFill>
              <a:schemeClr val="tx1"/>
            </a:solidFill>
            <a:extLst>
              <a:ext uri="{C807C97D-BFC1-408E-A445-0C87EB9F89A2}">
                <ask:lineSketchStyleProps xmlns:ask="http://schemas.microsoft.com/office/drawing/2018/sketchyshapes" sd="3055473335">
                  <a:prstGeom prst="rect">
                    <a:avLst/>
                  </a:prstGeom>
                  <ask:type>
                    <ask:lineSketchCurved/>
                  </ask:type>
                </ask:lineSketchStyleProps>
              </a:ext>
            </a:extLst>
          </a:ln>
        </p:spPr>
        <p:txBody>
          <a:bodyPr wrap="square" rtlCol="1" anchor="ctr" anchorCtr="1">
            <a:spAutoFit/>
          </a:bodyPr>
          <a:lstStyle/>
          <a:p>
            <a:r>
              <a:rPr lang="en-US" sz="2800" dirty="0">
                <a:solidFill>
                  <a:schemeClr val="bg1"/>
                </a:solidFill>
              </a:rPr>
              <a:t>87</a:t>
            </a:r>
            <a:endParaRPr lang="he-IL" sz="2800" dirty="0">
              <a:solidFill>
                <a:schemeClr val="bg1"/>
              </a:solidFill>
            </a:endParaRPr>
          </a:p>
        </p:txBody>
      </p:sp>
      <p:sp>
        <p:nvSpPr>
          <p:cNvPr id="42" name="תיבת טקסט 41">
            <a:extLst>
              <a:ext uri="{FF2B5EF4-FFF2-40B4-BE49-F238E27FC236}">
                <a16:creationId xmlns:a16="http://schemas.microsoft.com/office/drawing/2014/main" id="{D26820FE-F517-03FE-68F1-590EA48DB630}"/>
              </a:ext>
            </a:extLst>
          </p:cNvPr>
          <p:cNvSpPr txBox="1"/>
          <p:nvPr/>
        </p:nvSpPr>
        <p:spPr>
          <a:xfrm>
            <a:off x="7919582" y="5571317"/>
            <a:ext cx="720000" cy="523220"/>
          </a:xfrm>
          <a:custGeom>
            <a:avLst/>
            <a:gdLst>
              <a:gd name="connsiteX0" fmla="*/ 0 w 720000"/>
              <a:gd name="connsiteY0" fmla="*/ 0 h 523220"/>
              <a:gd name="connsiteX1" fmla="*/ 720000 w 720000"/>
              <a:gd name="connsiteY1" fmla="*/ 0 h 523220"/>
              <a:gd name="connsiteX2" fmla="*/ 720000 w 720000"/>
              <a:gd name="connsiteY2" fmla="*/ 523220 h 523220"/>
              <a:gd name="connsiteX3" fmla="*/ 0 w 720000"/>
              <a:gd name="connsiteY3" fmla="*/ 523220 h 523220"/>
              <a:gd name="connsiteX4" fmla="*/ 0 w 720000"/>
              <a:gd name="connsiteY4" fmla="*/ 0 h 523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0000" h="523220" fill="none" extrusionOk="0">
                <a:moveTo>
                  <a:pt x="0" y="0"/>
                </a:moveTo>
                <a:cubicBezTo>
                  <a:pt x="165779" y="38899"/>
                  <a:pt x="493751" y="-30091"/>
                  <a:pt x="720000" y="0"/>
                </a:cubicBezTo>
                <a:cubicBezTo>
                  <a:pt x="694049" y="86057"/>
                  <a:pt x="688605" y="354125"/>
                  <a:pt x="720000" y="523220"/>
                </a:cubicBezTo>
                <a:cubicBezTo>
                  <a:pt x="384357" y="576992"/>
                  <a:pt x="179703" y="584861"/>
                  <a:pt x="0" y="523220"/>
                </a:cubicBezTo>
                <a:cubicBezTo>
                  <a:pt x="42908" y="392740"/>
                  <a:pt x="37599" y="203317"/>
                  <a:pt x="0" y="0"/>
                </a:cubicBezTo>
                <a:close/>
              </a:path>
              <a:path w="720000" h="523220" stroke="0" extrusionOk="0">
                <a:moveTo>
                  <a:pt x="0" y="0"/>
                </a:moveTo>
                <a:cubicBezTo>
                  <a:pt x="233651" y="21046"/>
                  <a:pt x="618103" y="1172"/>
                  <a:pt x="720000" y="0"/>
                </a:cubicBezTo>
                <a:cubicBezTo>
                  <a:pt x="703559" y="93630"/>
                  <a:pt x="701336" y="265084"/>
                  <a:pt x="720000" y="523220"/>
                </a:cubicBezTo>
                <a:cubicBezTo>
                  <a:pt x="436215" y="481226"/>
                  <a:pt x="358980" y="477177"/>
                  <a:pt x="0" y="523220"/>
                </a:cubicBezTo>
                <a:cubicBezTo>
                  <a:pt x="32665" y="384095"/>
                  <a:pt x="-7872" y="231656"/>
                  <a:pt x="0" y="0"/>
                </a:cubicBezTo>
                <a:close/>
              </a:path>
            </a:pathLst>
          </a:custGeom>
          <a:solidFill>
            <a:schemeClr val="accent6">
              <a:lumMod val="40000"/>
              <a:lumOff val="60000"/>
            </a:schemeClr>
          </a:solidFill>
          <a:ln>
            <a:solidFill>
              <a:schemeClr val="tx1"/>
            </a:solidFill>
            <a:extLst>
              <a:ext uri="{C807C97D-BFC1-408E-A445-0C87EB9F89A2}">
                <ask:lineSketchStyleProps xmlns:ask="http://schemas.microsoft.com/office/drawing/2018/sketchyshapes" sd="3055473335">
                  <a:prstGeom prst="rect">
                    <a:avLst/>
                  </a:prstGeom>
                  <ask:type>
                    <ask:lineSketchCurved/>
                  </ask:type>
                </ask:lineSketchStyleProps>
              </a:ext>
            </a:extLst>
          </a:ln>
        </p:spPr>
        <p:txBody>
          <a:bodyPr wrap="square" rtlCol="1" anchor="ctr" anchorCtr="1">
            <a:spAutoFit/>
          </a:bodyPr>
          <a:lstStyle/>
          <a:p>
            <a:r>
              <a:rPr lang="en-US" sz="2800" dirty="0"/>
              <a:t>85</a:t>
            </a:r>
            <a:endParaRPr lang="he-IL" sz="2800" dirty="0"/>
          </a:p>
        </p:txBody>
      </p:sp>
      <p:sp>
        <p:nvSpPr>
          <p:cNvPr id="43" name="תיבת טקסט 42">
            <a:extLst>
              <a:ext uri="{FF2B5EF4-FFF2-40B4-BE49-F238E27FC236}">
                <a16:creationId xmlns:a16="http://schemas.microsoft.com/office/drawing/2014/main" id="{3A74B498-C6F6-23A0-1A3E-DBC91C0EBB20}"/>
              </a:ext>
            </a:extLst>
          </p:cNvPr>
          <p:cNvSpPr txBox="1"/>
          <p:nvPr/>
        </p:nvSpPr>
        <p:spPr>
          <a:xfrm>
            <a:off x="5821628" y="4983171"/>
            <a:ext cx="720000" cy="523220"/>
          </a:xfrm>
          <a:custGeom>
            <a:avLst/>
            <a:gdLst>
              <a:gd name="connsiteX0" fmla="*/ 0 w 720000"/>
              <a:gd name="connsiteY0" fmla="*/ 0 h 523220"/>
              <a:gd name="connsiteX1" fmla="*/ 720000 w 720000"/>
              <a:gd name="connsiteY1" fmla="*/ 0 h 523220"/>
              <a:gd name="connsiteX2" fmla="*/ 720000 w 720000"/>
              <a:gd name="connsiteY2" fmla="*/ 523220 h 523220"/>
              <a:gd name="connsiteX3" fmla="*/ 0 w 720000"/>
              <a:gd name="connsiteY3" fmla="*/ 523220 h 523220"/>
              <a:gd name="connsiteX4" fmla="*/ 0 w 720000"/>
              <a:gd name="connsiteY4" fmla="*/ 0 h 523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0000" h="523220" fill="none" extrusionOk="0">
                <a:moveTo>
                  <a:pt x="0" y="0"/>
                </a:moveTo>
                <a:cubicBezTo>
                  <a:pt x="165779" y="38899"/>
                  <a:pt x="493751" y="-30091"/>
                  <a:pt x="720000" y="0"/>
                </a:cubicBezTo>
                <a:cubicBezTo>
                  <a:pt x="694049" y="86057"/>
                  <a:pt x="688605" y="354125"/>
                  <a:pt x="720000" y="523220"/>
                </a:cubicBezTo>
                <a:cubicBezTo>
                  <a:pt x="384357" y="576992"/>
                  <a:pt x="179703" y="584861"/>
                  <a:pt x="0" y="523220"/>
                </a:cubicBezTo>
                <a:cubicBezTo>
                  <a:pt x="42908" y="392740"/>
                  <a:pt x="37599" y="203317"/>
                  <a:pt x="0" y="0"/>
                </a:cubicBezTo>
                <a:close/>
              </a:path>
              <a:path w="720000" h="523220" stroke="0" extrusionOk="0">
                <a:moveTo>
                  <a:pt x="0" y="0"/>
                </a:moveTo>
                <a:cubicBezTo>
                  <a:pt x="233651" y="21046"/>
                  <a:pt x="618103" y="1172"/>
                  <a:pt x="720000" y="0"/>
                </a:cubicBezTo>
                <a:cubicBezTo>
                  <a:pt x="703559" y="93630"/>
                  <a:pt x="701336" y="265084"/>
                  <a:pt x="720000" y="523220"/>
                </a:cubicBezTo>
                <a:cubicBezTo>
                  <a:pt x="436215" y="481226"/>
                  <a:pt x="358980" y="477177"/>
                  <a:pt x="0" y="523220"/>
                </a:cubicBezTo>
                <a:cubicBezTo>
                  <a:pt x="32665" y="384095"/>
                  <a:pt x="-7872" y="231656"/>
                  <a:pt x="0" y="0"/>
                </a:cubicBezTo>
                <a:close/>
              </a:path>
            </a:pathLst>
          </a:custGeom>
          <a:solidFill>
            <a:schemeClr val="accent4">
              <a:lumMod val="20000"/>
              <a:lumOff val="80000"/>
            </a:schemeClr>
          </a:solidFill>
          <a:ln>
            <a:solidFill>
              <a:schemeClr val="tx1"/>
            </a:solidFill>
            <a:extLst>
              <a:ext uri="{C807C97D-BFC1-408E-A445-0C87EB9F89A2}">
                <ask:lineSketchStyleProps xmlns:ask="http://schemas.microsoft.com/office/drawing/2018/sketchyshapes" sd="3055473335">
                  <a:prstGeom prst="rect">
                    <a:avLst/>
                  </a:prstGeom>
                  <ask:type>
                    <ask:lineSketchCurved/>
                  </ask:type>
                </ask:lineSketchStyleProps>
              </a:ext>
            </a:extLst>
          </a:ln>
        </p:spPr>
        <p:txBody>
          <a:bodyPr wrap="square" rtlCol="1" anchor="ctr" anchorCtr="1">
            <a:spAutoFit/>
          </a:bodyPr>
          <a:lstStyle/>
          <a:p>
            <a:r>
              <a:rPr lang="en-US" sz="2800" dirty="0"/>
              <a:t>55</a:t>
            </a:r>
            <a:endParaRPr lang="he-IL" sz="2800" dirty="0"/>
          </a:p>
        </p:txBody>
      </p:sp>
      <p:sp>
        <p:nvSpPr>
          <p:cNvPr id="44" name="תיבת טקסט 43">
            <a:extLst>
              <a:ext uri="{FF2B5EF4-FFF2-40B4-BE49-F238E27FC236}">
                <a16:creationId xmlns:a16="http://schemas.microsoft.com/office/drawing/2014/main" id="{E59BE482-81B0-EF16-9B43-D65BC6312DBC}"/>
              </a:ext>
            </a:extLst>
          </p:cNvPr>
          <p:cNvSpPr txBox="1"/>
          <p:nvPr/>
        </p:nvSpPr>
        <p:spPr>
          <a:xfrm>
            <a:off x="1884876" y="5923660"/>
            <a:ext cx="720000" cy="523220"/>
          </a:xfrm>
          <a:custGeom>
            <a:avLst/>
            <a:gdLst>
              <a:gd name="connsiteX0" fmla="*/ 0 w 720000"/>
              <a:gd name="connsiteY0" fmla="*/ 0 h 523220"/>
              <a:gd name="connsiteX1" fmla="*/ 720000 w 720000"/>
              <a:gd name="connsiteY1" fmla="*/ 0 h 523220"/>
              <a:gd name="connsiteX2" fmla="*/ 720000 w 720000"/>
              <a:gd name="connsiteY2" fmla="*/ 523220 h 523220"/>
              <a:gd name="connsiteX3" fmla="*/ 0 w 720000"/>
              <a:gd name="connsiteY3" fmla="*/ 523220 h 523220"/>
              <a:gd name="connsiteX4" fmla="*/ 0 w 720000"/>
              <a:gd name="connsiteY4" fmla="*/ 0 h 523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0000" h="523220" fill="none" extrusionOk="0">
                <a:moveTo>
                  <a:pt x="0" y="0"/>
                </a:moveTo>
                <a:cubicBezTo>
                  <a:pt x="165779" y="38899"/>
                  <a:pt x="493751" y="-30091"/>
                  <a:pt x="720000" y="0"/>
                </a:cubicBezTo>
                <a:cubicBezTo>
                  <a:pt x="694049" y="86057"/>
                  <a:pt x="688605" y="354125"/>
                  <a:pt x="720000" y="523220"/>
                </a:cubicBezTo>
                <a:cubicBezTo>
                  <a:pt x="384357" y="576992"/>
                  <a:pt x="179703" y="584861"/>
                  <a:pt x="0" y="523220"/>
                </a:cubicBezTo>
                <a:cubicBezTo>
                  <a:pt x="42908" y="392740"/>
                  <a:pt x="37599" y="203317"/>
                  <a:pt x="0" y="0"/>
                </a:cubicBezTo>
                <a:close/>
              </a:path>
              <a:path w="720000" h="523220" stroke="0" extrusionOk="0">
                <a:moveTo>
                  <a:pt x="0" y="0"/>
                </a:moveTo>
                <a:cubicBezTo>
                  <a:pt x="233651" y="21046"/>
                  <a:pt x="618103" y="1172"/>
                  <a:pt x="720000" y="0"/>
                </a:cubicBezTo>
                <a:cubicBezTo>
                  <a:pt x="703559" y="93630"/>
                  <a:pt x="701336" y="265084"/>
                  <a:pt x="720000" y="523220"/>
                </a:cubicBezTo>
                <a:cubicBezTo>
                  <a:pt x="436215" y="481226"/>
                  <a:pt x="358980" y="477177"/>
                  <a:pt x="0" y="523220"/>
                </a:cubicBezTo>
                <a:cubicBezTo>
                  <a:pt x="32665" y="384095"/>
                  <a:pt x="-7872" y="231656"/>
                  <a:pt x="0" y="0"/>
                </a:cubicBezTo>
                <a:close/>
              </a:path>
            </a:pathLst>
          </a:custGeom>
          <a:solidFill>
            <a:schemeClr val="accent4"/>
          </a:solidFill>
          <a:ln>
            <a:solidFill>
              <a:schemeClr val="tx1"/>
            </a:solidFill>
            <a:extLst>
              <a:ext uri="{C807C97D-BFC1-408E-A445-0C87EB9F89A2}">
                <ask:lineSketchStyleProps xmlns:ask="http://schemas.microsoft.com/office/drawing/2018/sketchyshapes" sd="3055473335">
                  <a:prstGeom prst="rect">
                    <a:avLst/>
                  </a:prstGeom>
                  <ask:type>
                    <ask:lineSketchCurved/>
                  </ask:type>
                </ask:lineSketchStyleProps>
              </a:ext>
            </a:extLst>
          </a:ln>
        </p:spPr>
        <p:txBody>
          <a:bodyPr wrap="square" rtlCol="1" anchor="ctr" anchorCtr="1">
            <a:spAutoFit/>
          </a:bodyPr>
          <a:lstStyle/>
          <a:p>
            <a:r>
              <a:rPr lang="en-US" sz="2800" dirty="0"/>
              <a:t>29</a:t>
            </a:r>
            <a:endParaRPr lang="he-IL" sz="2800" dirty="0"/>
          </a:p>
        </p:txBody>
      </p:sp>
      <p:sp>
        <p:nvSpPr>
          <p:cNvPr id="45" name="תיבת טקסט 44">
            <a:extLst>
              <a:ext uri="{FF2B5EF4-FFF2-40B4-BE49-F238E27FC236}">
                <a16:creationId xmlns:a16="http://schemas.microsoft.com/office/drawing/2014/main" id="{128ED880-DB81-6F45-FCBF-151BCBF5BFC8}"/>
              </a:ext>
            </a:extLst>
          </p:cNvPr>
          <p:cNvSpPr txBox="1"/>
          <p:nvPr/>
        </p:nvSpPr>
        <p:spPr>
          <a:xfrm>
            <a:off x="9550896" y="5504571"/>
            <a:ext cx="720000" cy="523220"/>
          </a:xfrm>
          <a:custGeom>
            <a:avLst/>
            <a:gdLst>
              <a:gd name="connsiteX0" fmla="*/ 0 w 720000"/>
              <a:gd name="connsiteY0" fmla="*/ 0 h 523220"/>
              <a:gd name="connsiteX1" fmla="*/ 720000 w 720000"/>
              <a:gd name="connsiteY1" fmla="*/ 0 h 523220"/>
              <a:gd name="connsiteX2" fmla="*/ 720000 w 720000"/>
              <a:gd name="connsiteY2" fmla="*/ 523220 h 523220"/>
              <a:gd name="connsiteX3" fmla="*/ 0 w 720000"/>
              <a:gd name="connsiteY3" fmla="*/ 523220 h 523220"/>
              <a:gd name="connsiteX4" fmla="*/ 0 w 720000"/>
              <a:gd name="connsiteY4" fmla="*/ 0 h 523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0000" h="523220" fill="none" extrusionOk="0">
                <a:moveTo>
                  <a:pt x="0" y="0"/>
                </a:moveTo>
                <a:cubicBezTo>
                  <a:pt x="165779" y="38899"/>
                  <a:pt x="493751" y="-30091"/>
                  <a:pt x="720000" y="0"/>
                </a:cubicBezTo>
                <a:cubicBezTo>
                  <a:pt x="694049" y="86057"/>
                  <a:pt x="688605" y="354125"/>
                  <a:pt x="720000" y="523220"/>
                </a:cubicBezTo>
                <a:cubicBezTo>
                  <a:pt x="384357" y="576992"/>
                  <a:pt x="179703" y="584861"/>
                  <a:pt x="0" y="523220"/>
                </a:cubicBezTo>
                <a:cubicBezTo>
                  <a:pt x="42908" y="392740"/>
                  <a:pt x="37599" y="203317"/>
                  <a:pt x="0" y="0"/>
                </a:cubicBezTo>
                <a:close/>
              </a:path>
              <a:path w="720000" h="523220" stroke="0" extrusionOk="0">
                <a:moveTo>
                  <a:pt x="0" y="0"/>
                </a:moveTo>
                <a:cubicBezTo>
                  <a:pt x="233651" y="21046"/>
                  <a:pt x="618103" y="1172"/>
                  <a:pt x="720000" y="0"/>
                </a:cubicBezTo>
                <a:cubicBezTo>
                  <a:pt x="703559" y="93630"/>
                  <a:pt x="701336" y="265084"/>
                  <a:pt x="720000" y="523220"/>
                </a:cubicBezTo>
                <a:cubicBezTo>
                  <a:pt x="436215" y="481226"/>
                  <a:pt x="358980" y="477177"/>
                  <a:pt x="0" y="523220"/>
                </a:cubicBezTo>
                <a:cubicBezTo>
                  <a:pt x="32665" y="384095"/>
                  <a:pt x="-7872" y="231656"/>
                  <a:pt x="0" y="0"/>
                </a:cubicBezTo>
                <a:close/>
              </a:path>
            </a:pathLst>
          </a:custGeom>
          <a:solidFill>
            <a:schemeClr val="accent2"/>
          </a:solidFill>
          <a:ln>
            <a:solidFill>
              <a:schemeClr val="tx1"/>
            </a:solidFill>
            <a:extLst>
              <a:ext uri="{C807C97D-BFC1-408E-A445-0C87EB9F89A2}">
                <ask:lineSketchStyleProps xmlns:ask="http://schemas.microsoft.com/office/drawing/2018/sketchyshapes" sd="3055473335">
                  <a:prstGeom prst="rect">
                    <a:avLst/>
                  </a:prstGeom>
                  <ask:type>
                    <ask:lineSketchCurved/>
                  </ask:type>
                </ask:lineSketchStyleProps>
              </a:ext>
            </a:extLst>
          </a:ln>
        </p:spPr>
        <p:txBody>
          <a:bodyPr wrap="square" rtlCol="1" anchor="ctr" anchorCtr="1">
            <a:spAutoFit/>
          </a:bodyPr>
          <a:lstStyle/>
          <a:p>
            <a:r>
              <a:rPr lang="en-US" sz="2800" dirty="0">
                <a:solidFill>
                  <a:schemeClr val="bg1"/>
                </a:solidFill>
              </a:rPr>
              <a:t>17</a:t>
            </a:r>
            <a:endParaRPr lang="he-IL" sz="2800" dirty="0">
              <a:solidFill>
                <a:schemeClr val="bg1"/>
              </a:solidFill>
            </a:endParaRPr>
          </a:p>
        </p:txBody>
      </p:sp>
      <p:sp>
        <p:nvSpPr>
          <p:cNvPr id="46" name="תיבת טקסט 45">
            <a:extLst>
              <a:ext uri="{FF2B5EF4-FFF2-40B4-BE49-F238E27FC236}">
                <a16:creationId xmlns:a16="http://schemas.microsoft.com/office/drawing/2014/main" id="{CD9F3BBC-0981-1B3A-463E-A63A43D00D97}"/>
              </a:ext>
            </a:extLst>
          </p:cNvPr>
          <p:cNvSpPr txBox="1"/>
          <p:nvPr/>
        </p:nvSpPr>
        <p:spPr>
          <a:xfrm>
            <a:off x="430170" y="5694780"/>
            <a:ext cx="720000" cy="523220"/>
          </a:xfrm>
          <a:custGeom>
            <a:avLst/>
            <a:gdLst>
              <a:gd name="connsiteX0" fmla="*/ 0 w 720000"/>
              <a:gd name="connsiteY0" fmla="*/ 0 h 523220"/>
              <a:gd name="connsiteX1" fmla="*/ 720000 w 720000"/>
              <a:gd name="connsiteY1" fmla="*/ 0 h 523220"/>
              <a:gd name="connsiteX2" fmla="*/ 720000 w 720000"/>
              <a:gd name="connsiteY2" fmla="*/ 523220 h 523220"/>
              <a:gd name="connsiteX3" fmla="*/ 0 w 720000"/>
              <a:gd name="connsiteY3" fmla="*/ 523220 h 523220"/>
              <a:gd name="connsiteX4" fmla="*/ 0 w 720000"/>
              <a:gd name="connsiteY4" fmla="*/ 0 h 523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0000" h="523220" fill="none" extrusionOk="0">
                <a:moveTo>
                  <a:pt x="0" y="0"/>
                </a:moveTo>
                <a:cubicBezTo>
                  <a:pt x="165779" y="38899"/>
                  <a:pt x="493751" y="-30091"/>
                  <a:pt x="720000" y="0"/>
                </a:cubicBezTo>
                <a:cubicBezTo>
                  <a:pt x="694049" y="86057"/>
                  <a:pt x="688605" y="354125"/>
                  <a:pt x="720000" y="523220"/>
                </a:cubicBezTo>
                <a:cubicBezTo>
                  <a:pt x="384357" y="576992"/>
                  <a:pt x="179703" y="584861"/>
                  <a:pt x="0" y="523220"/>
                </a:cubicBezTo>
                <a:cubicBezTo>
                  <a:pt x="42908" y="392740"/>
                  <a:pt x="37599" y="203317"/>
                  <a:pt x="0" y="0"/>
                </a:cubicBezTo>
                <a:close/>
              </a:path>
              <a:path w="720000" h="523220" stroke="0" extrusionOk="0">
                <a:moveTo>
                  <a:pt x="0" y="0"/>
                </a:moveTo>
                <a:cubicBezTo>
                  <a:pt x="233651" y="21046"/>
                  <a:pt x="618103" y="1172"/>
                  <a:pt x="720000" y="0"/>
                </a:cubicBezTo>
                <a:cubicBezTo>
                  <a:pt x="703559" y="93630"/>
                  <a:pt x="701336" y="265084"/>
                  <a:pt x="720000" y="523220"/>
                </a:cubicBezTo>
                <a:cubicBezTo>
                  <a:pt x="436215" y="481226"/>
                  <a:pt x="358980" y="477177"/>
                  <a:pt x="0" y="523220"/>
                </a:cubicBezTo>
                <a:cubicBezTo>
                  <a:pt x="32665" y="384095"/>
                  <a:pt x="-7872" y="231656"/>
                  <a:pt x="0" y="0"/>
                </a:cubicBezTo>
                <a:close/>
              </a:path>
            </a:pathLst>
          </a:custGeom>
          <a:solidFill>
            <a:schemeClr val="accent4">
              <a:lumMod val="40000"/>
              <a:lumOff val="60000"/>
            </a:schemeClr>
          </a:solidFill>
          <a:ln>
            <a:solidFill>
              <a:schemeClr val="tx1"/>
            </a:solidFill>
            <a:extLst>
              <a:ext uri="{C807C97D-BFC1-408E-A445-0C87EB9F89A2}">
                <ask:lineSketchStyleProps xmlns:ask="http://schemas.microsoft.com/office/drawing/2018/sketchyshapes" sd="3055473335">
                  <a:prstGeom prst="rect">
                    <a:avLst/>
                  </a:prstGeom>
                  <ask:type>
                    <ask:lineSketchCurved/>
                  </ask:type>
                </ask:lineSketchStyleProps>
              </a:ext>
            </a:extLst>
          </a:ln>
        </p:spPr>
        <p:txBody>
          <a:bodyPr wrap="square" rtlCol="1" anchor="ctr" anchorCtr="1">
            <a:spAutoFit/>
          </a:bodyPr>
          <a:lstStyle/>
          <a:p>
            <a:r>
              <a:rPr lang="en-US" sz="2800" dirty="0"/>
              <a:t>91</a:t>
            </a:r>
            <a:endParaRPr lang="he-IL" sz="2800" dirty="0"/>
          </a:p>
        </p:txBody>
      </p:sp>
      <p:sp>
        <p:nvSpPr>
          <p:cNvPr id="47" name="תיבת טקסט 46">
            <a:extLst>
              <a:ext uri="{FF2B5EF4-FFF2-40B4-BE49-F238E27FC236}">
                <a16:creationId xmlns:a16="http://schemas.microsoft.com/office/drawing/2014/main" id="{3A8AC6FB-DF99-6A23-A40F-51364AABAAE5}"/>
              </a:ext>
            </a:extLst>
          </p:cNvPr>
          <p:cNvSpPr txBox="1"/>
          <p:nvPr/>
        </p:nvSpPr>
        <p:spPr>
          <a:xfrm>
            <a:off x="7075344" y="4902503"/>
            <a:ext cx="720000" cy="523220"/>
          </a:xfrm>
          <a:custGeom>
            <a:avLst/>
            <a:gdLst>
              <a:gd name="connsiteX0" fmla="*/ 0 w 720000"/>
              <a:gd name="connsiteY0" fmla="*/ 0 h 523220"/>
              <a:gd name="connsiteX1" fmla="*/ 720000 w 720000"/>
              <a:gd name="connsiteY1" fmla="*/ 0 h 523220"/>
              <a:gd name="connsiteX2" fmla="*/ 720000 w 720000"/>
              <a:gd name="connsiteY2" fmla="*/ 523220 h 523220"/>
              <a:gd name="connsiteX3" fmla="*/ 0 w 720000"/>
              <a:gd name="connsiteY3" fmla="*/ 523220 h 523220"/>
              <a:gd name="connsiteX4" fmla="*/ 0 w 720000"/>
              <a:gd name="connsiteY4" fmla="*/ 0 h 523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0000" h="523220" fill="none" extrusionOk="0">
                <a:moveTo>
                  <a:pt x="0" y="0"/>
                </a:moveTo>
                <a:cubicBezTo>
                  <a:pt x="165779" y="38899"/>
                  <a:pt x="493751" y="-30091"/>
                  <a:pt x="720000" y="0"/>
                </a:cubicBezTo>
                <a:cubicBezTo>
                  <a:pt x="694049" y="86057"/>
                  <a:pt x="688605" y="354125"/>
                  <a:pt x="720000" y="523220"/>
                </a:cubicBezTo>
                <a:cubicBezTo>
                  <a:pt x="384357" y="576992"/>
                  <a:pt x="179703" y="584861"/>
                  <a:pt x="0" y="523220"/>
                </a:cubicBezTo>
                <a:cubicBezTo>
                  <a:pt x="42908" y="392740"/>
                  <a:pt x="37599" y="203317"/>
                  <a:pt x="0" y="0"/>
                </a:cubicBezTo>
                <a:close/>
              </a:path>
              <a:path w="720000" h="523220" stroke="0" extrusionOk="0">
                <a:moveTo>
                  <a:pt x="0" y="0"/>
                </a:moveTo>
                <a:cubicBezTo>
                  <a:pt x="233651" y="21046"/>
                  <a:pt x="618103" y="1172"/>
                  <a:pt x="720000" y="0"/>
                </a:cubicBezTo>
                <a:cubicBezTo>
                  <a:pt x="703559" y="93630"/>
                  <a:pt x="701336" y="265084"/>
                  <a:pt x="720000" y="523220"/>
                </a:cubicBezTo>
                <a:cubicBezTo>
                  <a:pt x="436215" y="481226"/>
                  <a:pt x="358980" y="477177"/>
                  <a:pt x="0" y="523220"/>
                </a:cubicBezTo>
                <a:cubicBezTo>
                  <a:pt x="32665" y="384095"/>
                  <a:pt x="-7872" y="231656"/>
                  <a:pt x="0" y="0"/>
                </a:cubicBezTo>
                <a:close/>
              </a:path>
            </a:pathLst>
          </a:custGeom>
          <a:solidFill>
            <a:srgbClr val="FF0066"/>
          </a:solidFill>
          <a:ln>
            <a:solidFill>
              <a:schemeClr val="tx1"/>
            </a:solidFill>
            <a:extLst>
              <a:ext uri="{C807C97D-BFC1-408E-A445-0C87EB9F89A2}">
                <ask:lineSketchStyleProps xmlns:ask="http://schemas.microsoft.com/office/drawing/2018/sketchyshapes" sd="3055473335">
                  <a:prstGeom prst="rect">
                    <a:avLst/>
                  </a:prstGeom>
                  <ask:type>
                    <ask:lineSketchCurved/>
                  </ask:type>
                </ask:lineSketchStyleProps>
              </a:ext>
            </a:extLst>
          </a:ln>
        </p:spPr>
        <p:txBody>
          <a:bodyPr wrap="square" rtlCol="1" anchor="ctr" anchorCtr="1">
            <a:spAutoFit/>
          </a:bodyPr>
          <a:lstStyle/>
          <a:p>
            <a:r>
              <a:rPr lang="en-US" sz="2800" dirty="0">
                <a:solidFill>
                  <a:schemeClr val="bg1"/>
                </a:solidFill>
              </a:rPr>
              <a:t>23</a:t>
            </a:r>
            <a:endParaRPr lang="he-IL" sz="2800" dirty="0">
              <a:solidFill>
                <a:schemeClr val="bg1"/>
              </a:solidFill>
            </a:endParaRPr>
          </a:p>
        </p:txBody>
      </p:sp>
      <p:sp>
        <p:nvSpPr>
          <p:cNvPr id="48" name="תיבת טקסט 47">
            <a:extLst>
              <a:ext uri="{FF2B5EF4-FFF2-40B4-BE49-F238E27FC236}">
                <a16:creationId xmlns:a16="http://schemas.microsoft.com/office/drawing/2014/main" id="{55E8E42F-12F7-B9D7-724A-9B940B66811F}"/>
              </a:ext>
            </a:extLst>
          </p:cNvPr>
          <p:cNvSpPr txBox="1"/>
          <p:nvPr/>
        </p:nvSpPr>
        <p:spPr>
          <a:xfrm>
            <a:off x="10464967" y="6117856"/>
            <a:ext cx="720000" cy="523220"/>
          </a:xfrm>
          <a:custGeom>
            <a:avLst/>
            <a:gdLst>
              <a:gd name="connsiteX0" fmla="*/ 0 w 720000"/>
              <a:gd name="connsiteY0" fmla="*/ 0 h 523220"/>
              <a:gd name="connsiteX1" fmla="*/ 720000 w 720000"/>
              <a:gd name="connsiteY1" fmla="*/ 0 h 523220"/>
              <a:gd name="connsiteX2" fmla="*/ 720000 w 720000"/>
              <a:gd name="connsiteY2" fmla="*/ 523220 h 523220"/>
              <a:gd name="connsiteX3" fmla="*/ 0 w 720000"/>
              <a:gd name="connsiteY3" fmla="*/ 523220 h 523220"/>
              <a:gd name="connsiteX4" fmla="*/ 0 w 720000"/>
              <a:gd name="connsiteY4" fmla="*/ 0 h 523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0000" h="523220" fill="none" extrusionOk="0">
                <a:moveTo>
                  <a:pt x="0" y="0"/>
                </a:moveTo>
                <a:cubicBezTo>
                  <a:pt x="165779" y="38899"/>
                  <a:pt x="493751" y="-30091"/>
                  <a:pt x="720000" y="0"/>
                </a:cubicBezTo>
                <a:cubicBezTo>
                  <a:pt x="694049" y="86057"/>
                  <a:pt x="688605" y="354125"/>
                  <a:pt x="720000" y="523220"/>
                </a:cubicBezTo>
                <a:cubicBezTo>
                  <a:pt x="384357" y="576992"/>
                  <a:pt x="179703" y="584861"/>
                  <a:pt x="0" y="523220"/>
                </a:cubicBezTo>
                <a:cubicBezTo>
                  <a:pt x="42908" y="392740"/>
                  <a:pt x="37599" y="203317"/>
                  <a:pt x="0" y="0"/>
                </a:cubicBezTo>
                <a:close/>
              </a:path>
              <a:path w="720000" h="523220" stroke="0" extrusionOk="0">
                <a:moveTo>
                  <a:pt x="0" y="0"/>
                </a:moveTo>
                <a:cubicBezTo>
                  <a:pt x="233651" y="21046"/>
                  <a:pt x="618103" y="1172"/>
                  <a:pt x="720000" y="0"/>
                </a:cubicBezTo>
                <a:cubicBezTo>
                  <a:pt x="703559" y="93630"/>
                  <a:pt x="701336" y="265084"/>
                  <a:pt x="720000" y="523220"/>
                </a:cubicBezTo>
                <a:cubicBezTo>
                  <a:pt x="436215" y="481226"/>
                  <a:pt x="358980" y="477177"/>
                  <a:pt x="0" y="523220"/>
                </a:cubicBezTo>
                <a:cubicBezTo>
                  <a:pt x="32665" y="384095"/>
                  <a:pt x="-7872" y="231656"/>
                  <a:pt x="0" y="0"/>
                </a:cubicBezTo>
                <a:close/>
              </a:path>
            </a:pathLst>
          </a:custGeom>
          <a:solidFill>
            <a:schemeClr val="tx2">
              <a:lumMod val="60000"/>
              <a:lumOff val="40000"/>
            </a:schemeClr>
          </a:solidFill>
          <a:ln>
            <a:solidFill>
              <a:schemeClr val="tx1"/>
            </a:solidFill>
            <a:extLst>
              <a:ext uri="{C807C97D-BFC1-408E-A445-0C87EB9F89A2}">
                <ask:lineSketchStyleProps xmlns:ask="http://schemas.microsoft.com/office/drawing/2018/sketchyshapes" sd="3055473335">
                  <a:prstGeom prst="rect">
                    <a:avLst/>
                  </a:prstGeom>
                  <ask:type>
                    <ask:lineSketchCurved/>
                  </ask:type>
                </ask:lineSketchStyleProps>
              </a:ext>
            </a:extLst>
          </a:ln>
        </p:spPr>
        <p:txBody>
          <a:bodyPr wrap="square" rtlCol="1" anchor="ctr" anchorCtr="1">
            <a:spAutoFit/>
          </a:bodyPr>
          <a:lstStyle/>
          <a:p>
            <a:r>
              <a:rPr lang="en-US" sz="2800" dirty="0">
                <a:solidFill>
                  <a:schemeClr val="bg1"/>
                </a:solidFill>
              </a:rPr>
              <a:t>19</a:t>
            </a:r>
            <a:endParaRPr lang="he-IL" sz="2800" dirty="0">
              <a:solidFill>
                <a:schemeClr val="bg1"/>
              </a:solidFill>
            </a:endParaRPr>
          </a:p>
        </p:txBody>
      </p:sp>
    </p:spTree>
    <p:extLst>
      <p:ext uri="{BB962C8B-B14F-4D97-AF65-F5344CB8AC3E}">
        <p14:creationId xmlns:p14="http://schemas.microsoft.com/office/powerpoint/2010/main" val="60089087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42" presetClass="path" presetSubtype="0" accel="50000" decel="50000" fill="hold" grpId="0" nodeType="withEffect">
                                  <p:stCondLst>
                                    <p:cond delay="0"/>
                                  </p:stCondLst>
                                  <p:childTnLst>
                                    <p:animMotion origin="layout" path="M 1.875E-6 1.85185E-6 L 0.81536 -0.26158 " pathEditMode="relative" rAng="0" ptsTypes="AA">
                                      <p:cBhvr>
                                        <p:cTn id="6" dur="2000" fill="hold"/>
                                        <p:tgtEl>
                                          <p:spTgt spid="4"/>
                                        </p:tgtEl>
                                        <p:attrNameLst>
                                          <p:attrName>ppt_x</p:attrName>
                                          <p:attrName>ppt_y</p:attrName>
                                        </p:attrNameLst>
                                      </p:cBhvr>
                                      <p:rCtr x="40768" y="-13079"/>
                                    </p:animMotion>
                                  </p:childTnLst>
                                </p:cTn>
                              </p:par>
                            </p:childTnLst>
                          </p:cTn>
                        </p:par>
                      </p:childTnLst>
                    </p:cTn>
                  </p:par>
                </p:childTnLst>
              </p:cTn>
              <p:nextCondLst>
                <p:cond evt="onClick" delay="0">
                  <p:tgtEl>
                    <p:spTgt spid="4"/>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42" presetClass="path" presetSubtype="0" accel="50000" decel="50000" fill="hold" grpId="0" nodeType="withEffect">
                                  <p:stCondLst>
                                    <p:cond delay="0"/>
                                  </p:stCondLst>
                                  <p:childTnLst>
                                    <p:animMotion origin="layout" path="M -2.70833E-6 -4.81481E-6 L 0.61133 -0.26597 " pathEditMode="relative" rAng="0" ptsTypes="AA">
                                      <p:cBhvr>
                                        <p:cTn id="11" dur="2000" fill="hold"/>
                                        <p:tgtEl>
                                          <p:spTgt spid="5"/>
                                        </p:tgtEl>
                                        <p:attrNameLst>
                                          <p:attrName>ppt_x</p:attrName>
                                          <p:attrName>ppt_y</p:attrName>
                                        </p:attrNameLst>
                                      </p:cBhvr>
                                      <p:rCtr x="30560" y="-13310"/>
                                    </p:animMotion>
                                  </p:childTnLst>
                                </p:cTn>
                              </p:par>
                            </p:childTnLst>
                          </p:cTn>
                        </p:par>
                      </p:childTnLst>
                    </p:cTn>
                  </p:par>
                </p:childTnLst>
              </p:cTn>
              <p:nextCondLst>
                <p:cond evt="onClick" delay="0">
                  <p:tgtEl>
                    <p:spTgt spid="5"/>
                  </p:tgtEl>
                </p:cond>
              </p:nextCondLst>
            </p:seq>
            <p:seq concurrent="1" nextAc="seek">
              <p:cTn id="12" restart="whenNotActive" fill="hold" evtFilter="cancelBubble" nodeType="interactiveSeq">
                <p:stCondLst>
                  <p:cond evt="onClick" delay="0">
                    <p:tgtEl>
                      <p:spTgt spid="26"/>
                    </p:tgtEl>
                  </p:cond>
                </p:stCondLst>
                <p:endSync evt="end" delay="0">
                  <p:rtn val="all"/>
                </p:endSync>
                <p:childTnLst>
                  <p:par>
                    <p:cTn id="13" fill="hold">
                      <p:stCondLst>
                        <p:cond delay="0"/>
                      </p:stCondLst>
                      <p:childTnLst>
                        <p:par>
                          <p:cTn id="14" fill="hold">
                            <p:stCondLst>
                              <p:cond delay="0"/>
                            </p:stCondLst>
                            <p:childTnLst>
                              <p:par>
                                <p:cTn id="15" presetID="42" presetClass="path" presetSubtype="0" accel="50000" decel="50000" fill="hold" grpId="0" nodeType="withEffect">
                                  <p:stCondLst>
                                    <p:cond delay="0"/>
                                  </p:stCondLst>
                                  <p:childTnLst>
                                    <p:animMotion origin="layout" path="M 2.08333E-7 4.07407E-6 L 0.0625 -0.11436 " pathEditMode="relative" rAng="0" ptsTypes="AA">
                                      <p:cBhvr>
                                        <p:cTn id="16" dur="2000" fill="hold"/>
                                        <p:tgtEl>
                                          <p:spTgt spid="26"/>
                                        </p:tgtEl>
                                        <p:attrNameLst>
                                          <p:attrName>ppt_x</p:attrName>
                                          <p:attrName>ppt_y</p:attrName>
                                        </p:attrNameLst>
                                      </p:cBhvr>
                                      <p:rCtr x="3125" y="-5718"/>
                                    </p:animMotion>
                                  </p:childTnLst>
                                </p:cTn>
                              </p:par>
                            </p:childTnLst>
                          </p:cTn>
                        </p:par>
                      </p:childTnLst>
                    </p:cTn>
                  </p:par>
                </p:childTnLst>
              </p:cTn>
              <p:nextCondLst>
                <p:cond evt="onClick" delay="0">
                  <p:tgtEl>
                    <p:spTgt spid="26"/>
                  </p:tgtEl>
                </p:cond>
              </p:nextCondLst>
            </p:seq>
            <p:seq concurrent="1" nextAc="seek">
              <p:cTn id="17" restart="whenNotActive" fill="hold" evtFilter="cancelBubble" nodeType="interactiveSeq">
                <p:stCondLst>
                  <p:cond evt="onClick" delay="0">
                    <p:tgtEl>
                      <p:spTgt spid="30"/>
                    </p:tgtEl>
                  </p:cond>
                </p:stCondLst>
                <p:endSync evt="end" delay="0">
                  <p:rtn val="all"/>
                </p:endSync>
                <p:childTnLst>
                  <p:par>
                    <p:cTn id="18" fill="hold">
                      <p:stCondLst>
                        <p:cond delay="0"/>
                      </p:stCondLst>
                      <p:childTnLst>
                        <p:par>
                          <p:cTn id="19" fill="hold">
                            <p:stCondLst>
                              <p:cond delay="0"/>
                            </p:stCondLst>
                            <p:childTnLst>
                              <p:par>
                                <p:cTn id="20" presetID="42" presetClass="path" presetSubtype="0" accel="50000" decel="50000" fill="hold" grpId="0" nodeType="withEffect">
                                  <p:stCondLst>
                                    <p:cond delay="0"/>
                                  </p:stCondLst>
                                  <p:childTnLst>
                                    <p:animMotion origin="layout" path="M 8.33333E-7 4.07407E-6 L 0.56588 -0.19468 " pathEditMode="relative" rAng="0" ptsTypes="AA">
                                      <p:cBhvr>
                                        <p:cTn id="21" dur="2000" fill="hold"/>
                                        <p:tgtEl>
                                          <p:spTgt spid="30"/>
                                        </p:tgtEl>
                                        <p:attrNameLst>
                                          <p:attrName>ppt_x</p:attrName>
                                          <p:attrName>ppt_y</p:attrName>
                                        </p:attrNameLst>
                                      </p:cBhvr>
                                      <p:rCtr x="28294" y="-9745"/>
                                    </p:animMotion>
                                  </p:childTnLst>
                                </p:cTn>
                              </p:par>
                            </p:childTnLst>
                          </p:cTn>
                        </p:par>
                      </p:childTnLst>
                    </p:cTn>
                  </p:par>
                </p:childTnLst>
              </p:cTn>
              <p:nextCondLst>
                <p:cond evt="onClick" delay="0">
                  <p:tgtEl>
                    <p:spTgt spid="30"/>
                  </p:tgtEl>
                </p:cond>
              </p:nextCondLst>
            </p:seq>
            <p:seq concurrent="1" nextAc="seek">
              <p:cTn id="22" restart="whenNotActive" fill="hold" evtFilter="cancelBubble" nodeType="interactiveSeq">
                <p:stCondLst>
                  <p:cond evt="onClick" delay="0">
                    <p:tgtEl>
                      <p:spTgt spid="32"/>
                    </p:tgtEl>
                  </p:cond>
                </p:stCondLst>
                <p:endSync evt="end" delay="0">
                  <p:rtn val="all"/>
                </p:endSync>
                <p:childTnLst>
                  <p:par>
                    <p:cTn id="23" fill="hold">
                      <p:stCondLst>
                        <p:cond delay="0"/>
                      </p:stCondLst>
                      <p:childTnLst>
                        <p:par>
                          <p:cTn id="24" fill="hold">
                            <p:stCondLst>
                              <p:cond delay="0"/>
                            </p:stCondLst>
                            <p:childTnLst>
                              <p:par>
                                <p:cTn id="25" presetID="42" presetClass="path" presetSubtype="0" accel="50000" decel="50000" fill="hold" grpId="0" nodeType="withEffect">
                                  <p:stCondLst>
                                    <p:cond delay="0"/>
                                  </p:stCondLst>
                                  <p:childTnLst>
                                    <p:animMotion origin="layout" path="M 3.33333E-6 -1.85185E-6 L -0.22253 -0.30787 " pathEditMode="relative" rAng="0" ptsTypes="AA">
                                      <p:cBhvr>
                                        <p:cTn id="26" dur="2000" fill="hold"/>
                                        <p:tgtEl>
                                          <p:spTgt spid="32"/>
                                        </p:tgtEl>
                                        <p:attrNameLst>
                                          <p:attrName>ppt_x</p:attrName>
                                          <p:attrName>ppt_y</p:attrName>
                                        </p:attrNameLst>
                                      </p:cBhvr>
                                      <p:rCtr x="-11133" y="-15394"/>
                                    </p:animMotion>
                                  </p:childTnLst>
                                </p:cTn>
                              </p:par>
                            </p:childTnLst>
                          </p:cTn>
                        </p:par>
                      </p:childTnLst>
                    </p:cTn>
                  </p:par>
                </p:childTnLst>
              </p:cTn>
              <p:nextCondLst>
                <p:cond evt="onClick" delay="0">
                  <p:tgtEl>
                    <p:spTgt spid="32"/>
                  </p:tgtEl>
                </p:cond>
              </p:nextCondLst>
            </p:seq>
            <p:seq concurrent="1" nextAc="seek">
              <p:cTn id="27" restart="whenNotActive" fill="hold" evtFilter="cancelBubble" nodeType="interactiveSeq">
                <p:stCondLst>
                  <p:cond evt="onClick" delay="0">
                    <p:tgtEl>
                      <p:spTgt spid="33"/>
                    </p:tgtEl>
                  </p:cond>
                </p:stCondLst>
                <p:endSync evt="end" delay="0">
                  <p:rtn val="all"/>
                </p:endSync>
                <p:childTnLst>
                  <p:par>
                    <p:cTn id="28" fill="hold">
                      <p:stCondLst>
                        <p:cond delay="0"/>
                      </p:stCondLst>
                      <p:childTnLst>
                        <p:par>
                          <p:cTn id="29" fill="hold">
                            <p:stCondLst>
                              <p:cond delay="0"/>
                            </p:stCondLst>
                            <p:childTnLst>
                              <p:par>
                                <p:cTn id="30" presetID="42" presetClass="path" presetSubtype="0" accel="50000" decel="50000" fill="hold" grpId="0" nodeType="withEffect">
                                  <p:stCondLst>
                                    <p:cond delay="0"/>
                                  </p:stCondLst>
                                  <p:childTnLst>
                                    <p:animMotion origin="layout" path="M 4.79167E-6 -1.85185E-6 L 0.17838 -0.55856 " pathEditMode="relative" rAng="0" ptsTypes="AA">
                                      <p:cBhvr>
                                        <p:cTn id="31" dur="2000" fill="hold"/>
                                        <p:tgtEl>
                                          <p:spTgt spid="33"/>
                                        </p:tgtEl>
                                        <p:attrNameLst>
                                          <p:attrName>ppt_x</p:attrName>
                                          <p:attrName>ppt_y</p:attrName>
                                        </p:attrNameLst>
                                      </p:cBhvr>
                                      <p:rCtr x="8919" y="-27940"/>
                                    </p:animMotion>
                                  </p:childTnLst>
                                </p:cTn>
                              </p:par>
                            </p:childTnLst>
                          </p:cTn>
                        </p:par>
                      </p:childTnLst>
                    </p:cTn>
                  </p:par>
                </p:childTnLst>
              </p:cTn>
              <p:nextCondLst>
                <p:cond evt="onClick" delay="0">
                  <p:tgtEl>
                    <p:spTgt spid="33"/>
                  </p:tgtEl>
                </p:cond>
              </p:nextCondLst>
            </p:seq>
            <p:seq concurrent="1" nextAc="seek">
              <p:cTn id="32" restart="whenNotActive" fill="hold" evtFilter="cancelBubble" nodeType="interactiveSeq">
                <p:stCondLst>
                  <p:cond evt="onClick" delay="0">
                    <p:tgtEl>
                      <p:spTgt spid="3"/>
                    </p:tgtEl>
                  </p:cond>
                </p:stCondLst>
                <p:endSync evt="end" delay="0">
                  <p:rtn val="all"/>
                </p:endSync>
                <p:childTnLst>
                  <p:par>
                    <p:cTn id="33" fill="hold">
                      <p:stCondLst>
                        <p:cond delay="0"/>
                      </p:stCondLst>
                      <p:childTnLst>
                        <p:par>
                          <p:cTn id="34" fill="hold">
                            <p:stCondLst>
                              <p:cond delay="0"/>
                            </p:stCondLst>
                            <p:childTnLst>
                              <p:par>
                                <p:cTn id="35" presetID="42" presetClass="path" presetSubtype="0" accel="50000" decel="50000" fill="hold" grpId="0" nodeType="withEffect">
                                  <p:stCondLst>
                                    <p:cond delay="0"/>
                                  </p:stCondLst>
                                  <p:childTnLst>
                                    <p:animMotion origin="layout" path="M 2.08333E-7 -4.44444E-6 L 0.38815 -0.26898 " pathEditMode="relative" rAng="0" ptsTypes="AA">
                                      <p:cBhvr>
                                        <p:cTn id="36" dur="2000" fill="hold"/>
                                        <p:tgtEl>
                                          <p:spTgt spid="3"/>
                                        </p:tgtEl>
                                        <p:attrNameLst>
                                          <p:attrName>ppt_x</p:attrName>
                                          <p:attrName>ppt_y</p:attrName>
                                        </p:attrNameLst>
                                      </p:cBhvr>
                                      <p:rCtr x="19401" y="-13449"/>
                                    </p:animMotion>
                                  </p:childTnLst>
                                </p:cTn>
                              </p:par>
                            </p:childTnLst>
                          </p:cTn>
                        </p:par>
                      </p:childTnLst>
                    </p:cTn>
                  </p:par>
                </p:childTnLst>
              </p:cTn>
              <p:nextCondLst>
                <p:cond evt="onClick" delay="0">
                  <p:tgtEl>
                    <p:spTgt spid="3"/>
                  </p:tgtEl>
                </p:cond>
              </p:nextCondLst>
            </p:seq>
            <p:seq concurrent="1" nextAc="seek">
              <p:cTn id="37" restart="whenNotActive" fill="hold" evtFilter="cancelBubble" nodeType="interactiveSeq">
                <p:stCondLst>
                  <p:cond evt="onClick" delay="0">
                    <p:tgtEl>
                      <p:spTgt spid="34"/>
                    </p:tgtEl>
                  </p:cond>
                </p:stCondLst>
                <p:endSync evt="end" delay="0">
                  <p:rtn val="all"/>
                </p:endSync>
                <p:childTnLst>
                  <p:par>
                    <p:cTn id="38" fill="hold">
                      <p:stCondLst>
                        <p:cond delay="0"/>
                      </p:stCondLst>
                      <p:childTnLst>
                        <p:par>
                          <p:cTn id="39" fill="hold">
                            <p:stCondLst>
                              <p:cond delay="0"/>
                            </p:stCondLst>
                            <p:childTnLst>
                              <p:par>
                                <p:cTn id="40" presetID="42" presetClass="path" presetSubtype="0" accel="50000" decel="50000" fill="hold" grpId="0" nodeType="withEffect">
                                  <p:stCondLst>
                                    <p:cond delay="0"/>
                                  </p:stCondLst>
                                  <p:childTnLst>
                                    <p:animMotion origin="layout" path="M 5E-6 -1.85185E-6 L 0.34271 -0.15648 " pathEditMode="relative" rAng="0" ptsTypes="AA">
                                      <p:cBhvr>
                                        <p:cTn id="41" dur="2000" fill="hold"/>
                                        <p:tgtEl>
                                          <p:spTgt spid="34"/>
                                        </p:tgtEl>
                                        <p:attrNameLst>
                                          <p:attrName>ppt_x</p:attrName>
                                          <p:attrName>ppt_y</p:attrName>
                                        </p:attrNameLst>
                                      </p:cBhvr>
                                      <p:rCtr x="17135" y="-7824"/>
                                    </p:animMotion>
                                  </p:childTnLst>
                                </p:cTn>
                              </p:par>
                            </p:childTnLst>
                          </p:cTn>
                        </p:par>
                      </p:childTnLst>
                    </p:cTn>
                  </p:par>
                </p:childTnLst>
              </p:cTn>
              <p:nextCondLst>
                <p:cond evt="onClick" delay="0">
                  <p:tgtEl>
                    <p:spTgt spid="34"/>
                  </p:tgtEl>
                </p:cond>
              </p:nextCondLst>
            </p:seq>
            <p:seq concurrent="1" nextAc="seek">
              <p:cTn id="42" restart="whenNotActive" fill="hold" evtFilter="cancelBubble" nodeType="interactiveSeq">
                <p:stCondLst>
                  <p:cond evt="onClick" delay="0">
                    <p:tgtEl>
                      <p:spTgt spid="39"/>
                    </p:tgtEl>
                  </p:cond>
                </p:stCondLst>
                <p:endSync evt="end" delay="0">
                  <p:rtn val="all"/>
                </p:endSync>
                <p:childTnLst>
                  <p:par>
                    <p:cTn id="43" fill="hold">
                      <p:stCondLst>
                        <p:cond delay="0"/>
                      </p:stCondLst>
                      <p:childTnLst>
                        <p:par>
                          <p:cTn id="44" fill="hold">
                            <p:stCondLst>
                              <p:cond delay="0"/>
                            </p:stCondLst>
                            <p:childTnLst>
                              <p:par>
                                <p:cTn id="45" presetID="42" presetClass="path" presetSubtype="0" accel="50000" decel="50000" fill="hold" grpId="0" nodeType="withEffect">
                                  <p:stCondLst>
                                    <p:cond delay="0"/>
                                  </p:stCondLst>
                                  <p:childTnLst>
                                    <p:animMotion origin="layout" path="M 6.25E-7 -1.85185E-6 L -0.52747 -0.54143 " pathEditMode="relative" rAng="0" ptsTypes="AA">
                                      <p:cBhvr>
                                        <p:cTn id="46" dur="2000" fill="hold"/>
                                        <p:tgtEl>
                                          <p:spTgt spid="39"/>
                                        </p:tgtEl>
                                        <p:attrNameLst>
                                          <p:attrName>ppt_x</p:attrName>
                                          <p:attrName>ppt_y</p:attrName>
                                        </p:attrNameLst>
                                      </p:cBhvr>
                                      <p:rCtr x="-26380" y="-27083"/>
                                    </p:animMotion>
                                  </p:childTnLst>
                                </p:cTn>
                              </p:par>
                            </p:childTnLst>
                          </p:cTn>
                        </p:par>
                      </p:childTnLst>
                    </p:cTn>
                  </p:par>
                </p:childTnLst>
              </p:cTn>
              <p:nextCondLst>
                <p:cond evt="onClick" delay="0">
                  <p:tgtEl>
                    <p:spTgt spid="39"/>
                  </p:tgtEl>
                </p:cond>
              </p:nextCondLst>
            </p:seq>
            <p:seq concurrent="1" nextAc="seek">
              <p:cTn id="47" restart="whenNotActive" fill="hold" evtFilter="cancelBubble" nodeType="interactiveSeq">
                <p:stCondLst>
                  <p:cond evt="onClick" delay="0">
                    <p:tgtEl>
                      <p:spTgt spid="40"/>
                    </p:tgtEl>
                  </p:cond>
                </p:stCondLst>
                <p:endSync evt="end" delay="0">
                  <p:rtn val="all"/>
                </p:endSync>
                <p:childTnLst>
                  <p:par>
                    <p:cTn id="48" fill="hold">
                      <p:stCondLst>
                        <p:cond delay="0"/>
                      </p:stCondLst>
                      <p:childTnLst>
                        <p:par>
                          <p:cTn id="49" fill="hold">
                            <p:stCondLst>
                              <p:cond delay="0"/>
                            </p:stCondLst>
                            <p:childTnLst>
                              <p:par>
                                <p:cTn id="50" presetID="42" presetClass="path" presetSubtype="0" accel="50000" decel="50000" fill="hold" grpId="0" nodeType="withEffect">
                                  <p:stCondLst>
                                    <p:cond delay="0"/>
                                  </p:stCondLst>
                                  <p:childTnLst>
                                    <p:animMotion origin="layout" path="M 1.66667E-6 1.11111E-6 L -0.26966 -0.53148 " pathEditMode="relative" rAng="0" ptsTypes="AA">
                                      <p:cBhvr>
                                        <p:cTn id="51" dur="2000" fill="hold"/>
                                        <p:tgtEl>
                                          <p:spTgt spid="40"/>
                                        </p:tgtEl>
                                        <p:attrNameLst>
                                          <p:attrName>ppt_x</p:attrName>
                                          <p:attrName>ppt_y</p:attrName>
                                        </p:attrNameLst>
                                      </p:cBhvr>
                                      <p:rCtr x="-13490" y="-26574"/>
                                    </p:animMotion>
                                  </p:childTnLst>
                                </p:cTn>
                              </p:par>
                            </p:childTnLst>
                          </p:cTn>
                        </p:par>
                      </p:childTnLst>
                    </p:cTn>
                  </p:par>
                </p:childTnLst>
              </p:cTn>
              <p:nextCondLst>
                <p:cond evt="onClick" delay="0">
                  <p:tgtEl>
                    <p:spTgt spid="40"/>
                  </p:tgtEl>
                </p:cond>
              </p:nextCondLst>
            </p:seq>
            <p:seq concurrent="1" nextAc="seek">
              <p:cTn id="52" restart="whenNotActive" fill="hold" evtFilter="cancelBubble" nodeType="interactiveSeq">
                <p:stCondLst>
                  <p:cond evt="onClick" delay="0">
                    <p:tgtEl>
                      <p:spTgt spid="41"/>
                    </p:tgtEl>
                  </p:cond>
                </p:stCondLst>
                <p:endSync evt="end" delay="0">
                  <p:rtn val="all"/>
                </p:endSync>
                <p:childTnLst>
                  <p:par>
                    <p:cTn id="53" fill="hold">
                      <p:stCondLst>
                        <p:cond delay="0"/>
                      </p:stCondLst>
                      <p:childTnLst>
                        <p:par>
                          <p:cTn id="54" fill="hold">
                            <p:stCondLst>
                              <p:cond delay="0"/>
                            </p:stCondLst>
                            <p:childTnLst>
                              <p:par>
                                <p:cTn id="55" presetID="42" presetClass="path" presetSubtype="0" accel="50000" decel="50000" fill="hold" grpId="0" nodeType="withEffect">
                                  <p:stCondLst>
                                    <p:cond delay="0"/>
                                  </p:stCondLst>
                                  <p:childTnLst>
                                    <p:animMotion origin="layout" path="M 3.33333E-6 4.81481E-6 L -0.3418 -0.21991 " pathEditMode="relative" rAng="0" ptsTypes="AA">
                                      <p:cBhvr>
                                        <p:cTn id="56" dur="2000" fill="hold"/>
                                        <p:tgtEl>
                                          <p:spTgt spid="41"/>
                                        </p:tgtEl>
                                        <p:attrNameLst>
                                          <p:attrName>ppt_x</p:attrName>
                                          <p:attrName>ppt_y</p:attrName>
                                        </p:attrNameLst>
                                      </p:cBhvr>
                                      <p:rCtr x="-17096" y="-10995"/>
                                    </p:animMotion>
                                  </p:childTnLst>
                                </p:cTn>
                              </p:par>
                            </p:childTnLst>
                          </p:cTn>
                        </p:par>
                      </p:childTnLst>
                    </p:cTn>
                  </p:par>
                </p:childTnLst>
              </p:cTn>
              <p:nextCondLst>
                <p:cond evt="onClick" delay="0">
                  <p:tgtEl>
                    <p:spTgt spid="41"/>
                  </p:tgtEl>
                </p:cond>
              </p:nextCondLst>
            </p:seq>
            <p:seq concurrent="1" nextAc="seek">
              <p:cTn id="57" restart="whenNotActive" fill="hold" evtFilter="cancelBubble" nodeType="interactiveSeq">
                <p:stCondLst>
                  <p:cond evt="onClick" delay="0">
                    <p:tgtEl>
                      <p:spTgt spid="42"/>
                    </p:tgtEl>
                  </p:cond>
                </p:stCondLst>
                <p:endSync evt="end" delay="0">
                  <p:rtn val="all"/>
                </p:endSync>
                <p:childTnLst>
                  <p:par>
                    <p:cTn id="58" fill="hold">
                      <p:stCondLst>
                        <p:cond delay="0"/>
                      </p:stCondLst>
                      <p:childTnLst>
                        <p:par>
                          <p:cTn id="59" fill="hold">
                            <p:stCondLst>
                              <p:cond delay="0"/>
                            </p:stCondLst>
                            <p:childTnLst>
                              <p:par>
                                <p:cTn id="60" presetID="42" presetClass="path" presetSubtype="0" accel="50000" decel="50000" fill="hold" grpId="0" nodeType="withEffect">
                                  <p:stCondLst>
                                    <p:cond delay="0"/>
                                  </p:stCondLst>
                                  <p:childTnLst>
                                    <p:animMotion origin="layout" path="M 3.54167E-6 -2.96296E-6 L -0.29141 -0.50393 " pathEditMode="relative" rAng="0" ptsTypes="AA">
                                      <p:cBhvr>
                                        <p:cTn id="61" dur="2000" fill="hold"/>
                                        <p:tgtEl>
                                          <p:spTgt spid="42"/>
                                        </p:tgtEl>
                                        <p:attrNameLst>
                                          <p:attrName>ppt_x</p:attrName>
                                          <p:attrName>ppt_y</p:attrName>
                                        </p:attrNameLst>
                                      </p:cBhvr>
                                      <p:rCtr x="-14570" y="-25208"/>
                                    </p:animMotion>
                                  </p:childTnLst>
                                </p:cTn>
                              </p:par>
                            </p:childTnLst>
                          </p:cTn>
                        </p:par>
                      </p:childTnLst>
                    </p:cTn>
                  </p:par>
                </p:childTnLst>
              </p:cTn>
              <p:nextCondLst>
                <p:cond evt="onClick" delay="0">
                  <p:tgtEl>
                    <p:spTgt spid="42"/>
                  </p:tgtEl>
                </p:cond>
              </p:nextCondLst>
            </p:seq>
            <p:seq concurrent="1" nextAc="seek">
              <p:cTn id="62" restart="whenNotActive" fill="hold" evtFilter="cancelBubble" nodeType="interactiveSeq">
                <p:stCondLst>
                  <p:cond evt="onClick" delay="0">
                    <p:tgtEl>
                      <p:spTgt spid="43"/>
                    </p:tgtEl>
                  </p:cond>
                </p:stCondLst>
                <p:endSync evt="end" delay="0">
                  <p:rtn val="all"/>
                </p:endSync>
                <p:childTnLst>
                  <p:par>
                    <p:cTn id="63" fill="hold">
                      <p:stCondLst>
                        <p:cond delay="0"/>
                      </p:stCondLst>
                      <p:childTnLst>
                        <p:par>
                          <p:cTn id="64" fill="hold">
                            <p:stCondLst>
                              <p:cond delay="0"/>
                            </p:stCondLst>
                            <p:childTnLst>
                              <p:par>
                                <p:cTn id="65" presetID="42" presetClass="path" presetSubtype="0" accel="50000" decel="50000" fill="hold" grpId="0" nodeType="withEffect">
                                  <p:stCondLst>
                                    <p:cond delay="0"/>
                                  </p:stCondLst>
                                  <p:childTnLst>
                                    <p:animMotion origin="layout" path="M -1.25E-6 -4.81481E-6 L -0.29909 -0.25532 " pathEditMode="relative" rAng="0" ptsTypes="AA">
                                      <p:cBhvr>
                                        <p:cTn id="66" dur="2000" fill="hold"/>
                                        <p:tgtEl>
                                          <p:spTgt spid="43"/>
                                        </p:tgtEl>
                                        <p:attrNameLst>
                                          <p:attrName>ppt_x</p:attrName>
                                          <p:attrName>ppt_y</p:attrName>
                                        </p:attrNameLst>
                                      </p:cBhvr>
                                      <p:rCtr x="-14961" y="-12778"/>
                                    </p:animMotion>
                                  </p:childTnLst>
                                </p:cTn>
                              </p:par>
                            </p:childTnLst>
                          </p:cTn>
                        </p:par>
                      </p:childTnLst>
                    </p:cTn>
                  </p:par>
                </p:childTnLst>
              </p:cTn>
              <p:nextCondLst>
                <p:cond evt="onClick" delay="0">
                  <p:tgtEl>
                    <p:spTgt spid="43"/>
                  </p:tgtEl>
                </p:cond>
              </p:nextCondLst>
            </p:seq>
            <p:seq concurrent="1" nextAc="seek">
              <p:cTn id="67" restart="whenNotActive" fill="hold" evtFilter="cancelBubble" nodeType="interactiveSeq">
                <p:stCondLst>
                  <p:cond evt="onClick" delay="0">
                    <p:tgtEl>
                      <p:spTgt spid="44"/>
                    </p:tgtEl>
                  </p:cond>
                </p:stCondLst>
                <p:endSync evt="end" delay="0">
                  <p:rtn val="all"/>
                </p:endSync>
                <p:childTnLst>
                  <p:par>
                    <p:cTn id="68" fill="hold">
                      <p:stCondLst>
                        <p:cond delay="0"/>
                      </p:stCondLst>
                      <p:childTnLst>
                        <p:par>
                          <p:cTn id="69" fill="hold">
                            <p:stCondLst>
                              <p:cond delay="0"/>
                            </p:stCondLst>
                            <p:childTnLst>
                              <p:par>
                                <p:cTn id="70" presetID="42" presetClass="path" presetSubtype="0" accel="50000" decel="50000" fill="hold" grpId="0" nodeType="withEffect">
                                  <p:stCondLst>
                                    <p:cond delay="0"/>
                                  </p:stCondLst>
                                  <p:childTnLst>
                                    <p:animMotion origin="layout" path="M -4.58333E-6 -1.85185E-6 L 0.14857 -0.49282 " pathEditMode="relative" rAng="0" ptsTypes="AA">
                                      <p:cBhvr>
                                        <p:cTn id="71" dur="2000" fill="hold"/>
                                        <p:tgtEl>
                                          <p:spTgt spid="44"/>
                                        </p:tgtEl>
                                        <p:attrNameLst>
                                          <p:attrName>ppt_x</p:attrName>
                                          <p:attrName>ppt_y</p:attrName>
                                        </p:attrNameLst>
                                      </p:cBhvr>
                                      <p:rCtr x="7422" y="-24653"/>
                                    </p:animMotion>
                                  </p:childTnLst>
                                </p:cTn>
                              </p:par>
                            </p:childTnLst>
                          </p:cTn>
                        </p:par>
                      </p:childTnLst>
                    </p:cTn>
                  </p:par>
                </p:childTnLst>
              </p:cTn>
              <p:nextCondLst>
                <p:cond evt="onClick" delay="0">
                  <p:tgtEl>
                    <p:spTgt spid="44"/>
                  </p:tgtEl>
                </p:cond>
              </p:nextCondLst>
            </p:seq>
            <p:seq concurrent="1" nextAc="seek">
              <p:cTn id="72" restart="whenNotActive" fill="hold" evtFilter="cancelBubble" nodeType="interactiveSeq">
                <p:stCondLst>
                  <p:cond evt="onClick" delay="0">
                    <p:tgtEl>
                      <p:spTgt spid="45"/>
                    </p:tgtEl>
                  </p:cond>
                </p:stCondLst>
                <p:endSync evt="end" delay="0">
                  <p:rtn val="all"/>
                </p:endSync>
                <p:childTnLst>
                  <p:par>
                    <p:cTn id="73" fill="hold">
                      <p:stCondLst>
                        <p:cond delay="0"/>
                      </p:stCondLst>
                      <p:childTnLst>
                        <p:par>
                          <p:cTn id="74" fill="hold">
                            <p:stCondLst>
                              <p:cond delay="0"/>
                            </p:stCondLst>
                            <p:childTnLst>
                              <p:par>
                                <p:cTn id="75" presetID="42" presetClass="path" presetSubtype="0" accel="50000" decel="50000" fill="hold" grpId="0" nodeType="withEffect">
                                  <p:stCondLst>
                                    <p:cond delay="0"/>
                                  </p:stCondLst>
                                  <p:childTnLst>
                                    <p:animMotion origin="layout" path="M -6.25E-7 -7.40741E-7 L -0.5319 -0.31157 " pathEditMode="relative" rAng="0" ptsTypes="AA">
                                      <p:cBhvr>
                                        <p:cTn id="76" dur="2000" fill="hold"/>
                                        <p:tgtEl>
                                          <p:spTgt spid="45"/>
                                        </p:tgtEl>
                                        <p:attrNameLst>
                                          <p:attrName>ppt_x</p:attrName>
                                          <p:attrName>ppt_y</p:attrName>
                                        </p:attrNameLst>
                                      </p:cBhvr>
                                      <p:rCtr x="-26602" y="-15579"/>
                                    </p:animMotion>
                                  </p:childTnLst>
                                </p:cTn>
                              </p:par>
                            </p:childTnLst>
                          </p:cTn>
                        </p:par>
                      </p:childTnLst>
                    </p:cTn>
                  </p:par>
                </p:childTnLst>
              </p:cTn>
              <p:nextCondLst>
                <p:cond evt="onClick" delay="0">
                  <p:tgtEl>
                    <p:spTgt spid="45"/>
                  </p:tgtEl>
                </p:cond>
              </p:nextCondLst>
            </p:seq>
            <p:seq concurrent="1" nextAc="seek">
              <p:cTn id="77" restart="whenNotActive" fill="hold" evtFilter="cancelBubble" nodeType="interactiveSeq">
                <p:stCondLst>
                  <p:cond evt="onClick" delay="0">
                    <p:tgtEl>
                      <p:spTgt spid="46"/>
                    </p:tgtEl>
                  </p:cond>
                </p:stCondLst>
                <p:endSync evt="end" delay="0">
                  <p:rtn val="all"/>
                </p:endSync>
                <p:childTnLst>
                  <p:par>
                    <p:cTn id="78" fill="hold">
                      <p:stCondLst>
                        <p:cond delay="0"/>
                      </p:stCondLst>
                      <p:childTnLst>
                        <p:par>
                          <p:cTn id="79" fill="hold">
                            <p:stCondLst>
                              <p:cond delay="0"/>
                            </p:stCondLst>
                            <p:childTnLst>
                              <p:par>
                                <p:cTn id="80" presetID="42" presetClass="path" presetSubtype="0" accel="50000" decel="50000" fill="hold" grpId="0" nodeType="withEffect">
                                  <p:stCondLst>
                                    <p:cond delay="0"/>
                                  </p:stCondLst>
                                  <p:childTnLst>
                                    <p:animMotion origin="layout" path="M -3.75E-6 1.48148E-6 L 0.09271 -0.25556 " pathEditMode="relative" rAng="0" ptsTypes="AA">
                                      <p:cBhvr>
                                        <p:cTn id="81" dur="2000" fill="hold"/>
                                        <p:tgtEl>
                                          <p:spTgt spid="46"/>
                                        </p:tgtEl>
                                        <p:attrNameLst>
                                          <p:attrName>ppt_x</p:attrName>
                                          <p:attrName>ppt_y</p:attrName>
                                        </p:attrNameLst>
                                      </p:cBhvr>
                                      <p:rCtr x="4635" y="-12778"/>
                                    </p:animMotion>
                                  </p:childTnLst>
                                </p:cTn>
                              </p:par>
                            </p:childTnLst>
                          </p:cTn>
                        </p:par>
                      </p:childTnLst>
                    </p:cTn>
                  </p:par>
                </p:childTnLst>
              </p:cTn>
              <p:nextCondLst>
                <p:cond evt="onClick" delay="0">
                  <p:tgtEl>
                    <p:spTgt spid="46"/>
                  </p:tgtEl>
                </p:cond>
              </p:nextCondLst>
            </p:seq>
            <p:seq concurrent="1" nextAc="seek">
              <p:cTn id="82" restart="whenNotActive" fill="hold" evtFilter="cancelBubble" nodeType="interactiveSeq">
                <p:stCondLst>
                  <p:cond evt="onClick" delay="0">
                    <p:tgtEl>
                      <p:spTgt spid="48"/>
                    </p:tgtEl>
                  </p:cond>
                </p:stCondLst>
                <p:endSync evt="end" delay="0">
                  <p:rtn val="all"/>
                </p:endSync>
                <p:childTnLst>
                  <p:par>
                    <p:cTn id="83" fill="hold">
                      <p:stCondLst>
                        <p:cond delay="0"/>
                      </p:stCondLst>
                      <p:childTnLst>
                        <p:par>
                          <p:cTn id="84" fill="hold">
                            <p:stCondLst>
                              <p:cond delay="0"/>
                            </p:stCondLst>
                            <p:childTnLst>
                              <p:par>
                                <p:cTn id="85" presetID="42" presetClass="path" presetSubtype="0" accel="50000" decel="50000" fill="hold" grpId="0" nodeType="withEffect">
                                  <p:stCondLst>
                                    <p:cond delay="0"/>
                                  </p:stCondLst>
                                  <p:childTnLst>
                                    <p:animMotion origin="layout" path="M -6.25E-7 -2.59259E-6 L -0.7625 -0.51736 " pathEditMode="relative" rAng="0" ptsTypes="AA">
                                      <p:cBhvr>
                                        <p:cTn id="86" dur="2000" fill="hold"/>
                                        <p:tgtEl>
                                          <p:spTgt spid="48"/>
                                        </p:tgtEl>
                                        <p:attrNameLst>
                                          <p:attrName>ppt_x</p:attrName>
                                          <p:attrName>ppt_y</p:attrName>
                                        </p:attrNameLst>
                                      </p:cBhvr>
                                      <p:rCtr x="-38125" y="-25880"/>
                                    </p:animMotion>
                                  </p:childTnLst>
                                </p:cTn>
                              </p:par>
                            </p:childTnLst>
                          </p:cTn>
                        </p:par>
                      </p:childTnLst>
                    </p:cTn>
                  </p:par>
                </p:childTnLst>
              </p:cTn>
              <p:nextCondLst>
                <p:cond evt="onClick" delay="0">
                  <p:tgtEl>
                    <p:spTgt spid="48"/>
                  </p:tgtEl>
                </p:cond>
              </p:nextCondLst>
            </p:seq>
            <p:seq concurrent="1" nextAc="seek">
              <p:cTn id="87" restart="whenNotActive" fill="hold" evtFilter="cancelBubble" nodeType="interactiveSeq">
                <p:stCondLst>
                  <p:cond evt="onClick" delay="0">
                    <p:tgtEl>
                      <p:spTgt spid="47"/>
                    </p:tgtEl>
                  </p:cond>
                </p:stCondLst>
                <p:endSync evt="end" delay="0">
                  <p:rtn val="all"/>
                </p:endSync>
                <p:childTnLst>
                  <p:par>
                    <p:cTn id="88" fill="hold">
                      <p:stCondLst>
                        <p:cond delay="0"/>
                      </p:stCondLst>
                      <p:childTnLst>
                        <p:par>
                          <p:cTn id="89" fill="hold">
                            <p:stCondLst>
                              <p:cond delay="0"/>
                            </p:stCondLst>
                            <p:childTnLst>
                              <p:par>
                                <p:cTn id="90" presetID="42" presetClass="path" presetSubtype="0" accel="50000" decel="50000" fill="hold" grpId="0" nodeType="withEffect">
                                  <p:stCondLst>
                                    <p:cond delay="0"/>
                                  </p:stCondLst>
                                  <p:childTnLst>
                                    <p:animMotion origin="layout" path="M 4.375E-6 7.40741E-7 L -0.30977 -0.07986 " pathEditMode="relative" rAng="0" ptsTypes="AA">
                                      <p:cBhvr>
                                        <p:cTn id="91" dur="2000" fill="hold"/>
                                        <p:tgtEl>
                                          <p:spTgt spid="47"/>
                                        </p:tgtEl>
                                        <p:attrNameLst>
                                          <p:attrName>ppt_x</p:attrName>
                                          <p:attrName>ppt_y</p:attrName>
                                        </p:attrNameLst>
                                      </p:cBhvr>
                                      <p:rCtr x="-15495" y="-4005"/>
                                    </p:animMotion>
                                  </p:childTnLst>
                                </p:cTn>
                              </p:par>
                            </p:childTnLst>
                          </p:cTn>
                        </p:par>
                      </p:childTnLst>
                    </p:cTn>
                  </p:par>
                </p:childTnLst>
              </p:cTn>
              <p:nextCondLst>
                <p:cond evt="onClick" delay="0">
                  <p:tgtEl>
                    <p:spTgt spid="47"/>
                  </p:tgtEl>
                </p:cond>
              </p:nextCondLst>
            </p:seq>
            <p:seq concurrent="1" nextAc="seek">
              <p:cTn id="92" restart="whenNotActive" fill="hold" evtFilter="cancelBubble" nodeType="interactiveSeq">
                <p:stCondLst>
                  <p:cond evt="onClick" delay="0">
                    <p:tgtEl>
                      <p:spTgt spid="35"/>
                    </p:tgtEl>
                  </p:cond>
                </p:stCondLst>
                <p:endSync evt="end" delay="0">
                  <p:rtn val="all"/>
                </p:endSync>
                <p:childTnLst>
                  <p:par>
                    <p:cTn id="93" fill="hold">
                      <p:stCondLst>
                        <p:cond delay="0"/>
                      </p:stCondLst>
                      <p:childTnLst>
                        <p:par>
                          <p:cTn id="94" fill="hold">
                            <p:stCondLst>
                              <p:cond delay="0"/>
                            </p:stCondLst>
                            <p:childTnLst>
                              <p:par>
                                <p:cTn id="95" presetID="42" presetClass="path" presetSubtype="0" accel="50000" decel="50000" fill="hold" grpId="0" nodeType="withEffect">
                                  <p:stCondLst>
                                    <p:cond delay="0"/>
                                  </p:stCondLst>
                                  <p:childTnLst>
                                    <p:animMotion origin="layout" path="M 3.95833E-6 2.22222E-6 L -0.3793 -0.16621 " pathEditMode="relative" rAng="0" ptsTypes="AA">
                                      <p:cBhvr>
                                        <p:cTn id="96" dur="2000" fill="hold"/>
                                        <p:tgtEl>
                                          <p:spTgt spid="35"/>
                                        </p:tgtEl>
                                        <p:attrNameLst>
                                          <p:attrName>ppt_x</p:attrName>
                                          <p:attrName>ppt_y</p:attrName>
                                        </p:attrNameLst>
                                      </p:cBhvr>
                                      <p:rCtr x="-18971" y="-8310"/>
                                    </p:animMotion>
                                  </p:childTnLst>
                                </p:cTn>
                              </p:par>
                            </p:childTnLst>
                          </p:cTn>
                        </p:par>
                      </p:childTnLst>
                    </p:cTn>
                  </p:par>
                </p:childTnLst>
              </p:cTn>
              <p:nextCondLst>
                <p:cond evt="onClick" delay="0">
                  <p:tgtEl>
                    <p:spTgt spid="35"/>
                  </p:tgtEl>
                </p:cond>
              </p:nextCondLst>
            </p:seq>
          </p:childTnLst>
        </p:cTn>
      </p:par>
    </p:tnLst>
    <p:bldLst>
      <p:bldP spid="3" grpId="0" animBg="1"/>
      <p:bldP spid="4" grpId="0" animBg="1"/>
      <p:bldP spid="5" grpId="0" animBg="1"/>
      <p:bldP spid="26" grpId="0" animBg="1"/>
      <p:bldP spid="30" grpId="0" animBg="1"/>
      <p:bldP spid="32" grpId="0" animBg="1"/>
      <p:bldP spid="33" grpId="0" animBg="1"/>
      <p:bldP spid="34" grpId="0" animBg="1"/>
      <p:bldP spid="35"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1">
            <a:extLst>
              <a:ext uri="{FF2B5EF4-FFF2-40B4-BE49-F238E27FC236}">
                <a16:creationId xmlns:a16="http://schemas.microsoft.com/office/drawing/2014/main" id="{88DA461D-3739-2010-74DC-38FA1360D32D}"/>
              </a:ext>
            </a:extLst>
          </p:cNvPr>
          <p:cNvSpPr txBox="1">
            <a:spLocks/>
          </p:cNvSpPr>
          <p:nvPr/>
        </p:nvSpPr>
        <p:spPr>
          <a:xfrm>
            <a:off x="1755577" y="951309"/>
            <a:ext cx="9143999" cy="1325563"/>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Arial" panose="020B0604020202020204" pitchFamily="34" charset="0"/>
                <a:ea typeface="+mj-ea"/>
                <a:cs typeface="+mn-cs"/>
              </a:defRPr>
            </a:lvl1pPr>
          </a:lstStyle>
          <a:p>
            <a:endParaRPr lang="he-IL" sz="3000" b="1" dirty="0"/>
          </a:p>
        </p:txBody>
      </p:sp>
      <p:sp>
        <p:nvSpPr>
          <p:cNvPr id="4" name="כותרת 3">
            <a:extLst>
              <a:ext uri="{FF2B5EF4-FFF2-40B4-BE49-F238E27FC236}">
                <a16:creationId xmlns:a16="http://schemas.microsoft.com/office/drawing/2014/main" id="{0B6F626C-5723-7164-B833-683F269D442B}"/>
              </a:ext>
            </a:extLst>
          </p:cNvPr>
          <p:cNvSpPr>
            <a:spLocks noGrp="1"/>
          </p:cNvSpPr>
          <p:nvPr>
            <p:ph type="title"/>
          </p:nvPr>
        </p:nvSpPr>
        <p:spPr/>
        <p:txBody>
          <a:bodyPr/>
          <a:lstStyle/>
          <a:p>
            <a:r>
              <a:rPr lang="he-IL" dirty="0"/>
              <a:t>סיכום הצעה 2</a:t>
            </a:r>
          </a:p>
        </p:txBody>
      </p:sp>
      <p:sp>
        <p:nvSpPr>
          <p:cNvPr id="8" name="מציין מיקום תוכן 7">
            <a:extLst>
              <a:ext uri="{FF2B5EF4-FFF2-40B4-BE49-F238E27FC236}">
                <a16:creationId xmlns:a16="http://schemas.microsoft.com/office/drawing/2014/main" id="{E7D97CE6-5CDF-6C23-89A3-D65992FE7E82}"/>
              </a:ext>
            </a:extLst>
          </p:cNvPr>
          <p:cNvSpPr>
            <a:spLocks noGrp="1"/>
          </p:cNvSpPr>
          <p:nvPr>
            <p:ph sz="quarter" idx="14"/>
          </p:nvPr>
        </p:nvSpPr>
        <p:spPr/>
        <p:txBody>
          <a:bodyPr/>
          <a:lstStyle/>
          <a:p>
            <a:r>
              <a:rPr lang="he-IL" dirty="0"/>
              <a:t>גלגל המספרים</a:t>
            </a:r>
          </a:p>
        </p:txBody>
      </p:sp>
      <p:sp>
        <p:nvSpPr>
          <p:cNvPr id="9" name="תיבת טקסט 8">
            <a:extLst>
              <a:ext uri="{FF2B5EF4-FFF2-40B4-BE49-F238E27FC236}">
                <a16:creationId xmlns:a16="http://schemas.microsoft.com/office/drawing/2014/main" id="{98747295-A0F3-3838-E248-32FDDB6CF17C}"/>
              </a:ext>
            </a:extLst>
          </p:cNvPr>
          <p:cNvSpPr txBox="1"/>
          <p:nvPr/>
        </p:nvSpPr>
        <p:spPr>
          <a:xfrm>
            <a:off x="-64978" y="2640956"/>
            <a:ext cx="11102783" cy="3737946"/>
          </a:xfrm>
          <a:prstGeom prst="rect">
            <a:avLst/>
          </a:prstGeom>
          <a:noFill/>
        </p:spPr>
        <p:txBody>
          <a:bodyPr wrap="none" rtlCol="1">
            <a:spAutoFit/>
          </a:bodyPr>
          <a:lstStyle/>
          <a:p>
            <a:pPr>
              <a:lnSpc>
                <a:spcPct val="150000"/>
              </a:lnSpc>
            </a:pPr>
            <a:r>
              <a:rPr lang="he-IL" sz="2000" dirty="0"/>
              <a:t>נסכם את השיעור במשחק שמאפשר חזרה על המושגים שנלמדו בכל היחידה.</a:t>
            </a:r>
          </a:p>
          <a:p>
            <a:pPr>
              <a:lnSpc>
                <a:spcPct val="150000"/>
              </a:lnSpc>
            </a:pPr>
            <a:r>
              <a:rPr lang="he-IL" sz="2000" dirty="0"/>
              <a:t>כדאי לחלק את הכיתה לקבוצות. בכל תור נציג תנאי בלחיצה על לחצן התנאים ונסובב את גלגל המספרים </a:t>
            </a:r>
            <a:br>
              <a:rPr lang="en-US" sz="2000" dirty="0"/>
            </a:br>
            <a:r>
              <a:rPr lang="he-IL" sz="2000" dirty="0"/>
              <a:t>בלחיצה במרכז. לחיצה נוספת תעצור את הגלגל. על התלמידים להרכיב מספרים </a:t>
            </a:r>
            <a:r>
              <a:rPr lang="he-IL" sz="2000" dirty="0" err="1"/>
              <a:t>דו־ספרתיים</a:t>
            </a:r>
            <a:r>
              <a:rPr lang="he-IL" sz="2000" dirty="0"/>
              <a:t> בעזרת הספרות </a:t>
            </a:r>
            <a:br>
              <a:rPr lang="en-US" sz="2000" dirty="0"/>
            </a:br>
            <a:r>
              <a:rPr lang="he-IL" sz="2000" dirty="0"/>
              <a:t>שהגרילו.</a:t>
            </a:r>
          </a:p>
          <a:p>
            <a:pPr>
              <a:lnSpc>
                <a:spcPct val="150000"/>
              </a:lnSpc>
            </a:pPr>
            <a:r>
              <a:rPr lang="he-IL" sz="2000" dirty="0"/>
              <a:t>כל מספר נכון יזכה אותם בנקודה. בכל תור מותר לקבוצות אחרות להציע מספרים נכונים שהקבוצה המשחקת לא הציעה, </a:t>
            </a:r>
            <a:br>
              <a:rPr lang="en-US" sz="2000" dirty="0"/>
            </a:br>
            <a:r>
              <a:rPr lang="he-IL" sz="2000" dirty="0"/>
              <a:t>ולזכות בעוד נקודות.</a:t>
            </a:r>
          </a:p>
          <a:p>
            <a:pPr>
              <a:lnSpc>
                <a:spcPct val="150000"/>
              </a:lnSpc>
            </a:pPr>
            <a:r>
              <a:rPr lang="he-IL" sz="2000" dirty="0"/>
              <a:t>אם אי אפשר להרכיב מספרים, התור עובר לקבוצה הבאה.</a:t>
            </a:r>
          </a:p>
          <a:p>
            <a:pPr>
              <a:lnSpc>
                <a:spcPct val="150000"/>
              </a:lnSpc>
            </a:pPr>
            <a:endParaRPr lang="he-IL" sz="2000" dirty="0"/>
          </a:p>
        </p:txBody>
      </p:sp>
    </p:spTree>
    <p:extLst>
      <p:ext uri="{BB962C8B-B14F-4D97-AF65-F5344CB8AC3E}">
        <p14:creationId xmlns:p14="http://schemas.microsoft.com/office/powerpoint/2010/main" val="387958241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תיבת טקסט 48">
            <a:extLst>
              <a:ext uri="{FF2B5EF4-FFF2-40B4-BE49-F238E27FC236}">
                <a16:creationId xmlns:a16="http://schemas.microsoft.com/office/drawing/2014/main" id="{9941AEF1-5B4C-4849-9F31-37C2D1EF63C6}"/>
              </a:ext>
            </a:extLst>
          </p:cNvPr>
          <p:cNvSpPr txBox="1"/>
          <p:nvPr/>
        </p:nvSpPr>
        <p:spPr>
          <a:xfrm>
            <a:off x="5065699" y="-16778"/>
            <a:ext cx="7208789" cy="3903504"/>
          </a:xfrm>
          <a:prstGeom prst="rect">
            <a:avLst/>
          </a:prstGeom>
          <a:noFill/>
        </p:spPr>
        <p:txBody>
          <a:bodyPr wrap="square">
            <a:spAutoFit/>
          </a:bodyPr>
          <a:lstStyle/>
          <a:p>
            <a:pPr marL="627063" indent="-266700">
              <a:lnSpc>
                <a:spcPct val="150000"/>
              </a:lnSpc>
              <a:buFont typeface="+mj-lt"/>
              <a:buAutoNum type="arabicPeriod"/>
            </a:pPr>
            <a:r>
              <a:rPr lang="he-IL" sz="2800" dirty="0">
                <a:latin typeface="Calibri" panose="020F0502020204030204" pitchFamily="34" charset="0"/>
                <a:ea typeface="Calibri" panose="020F0502020204030204" pitchFamily="34" charset="0"/>
                <a:cs typeface="Calibri" panose="020F0502020204030204" pitchFamily="34" charset="0"/>
              </a:rPr>
              <a:t>לַחֲצוּ עַל הַכַּפְתוֹר הַכָּחֹל לְהַצָגַת תְנַאי.</a:t>
            </a:r>
          </a:p>
          <a:p>
            <a:pPr marL="627063" indent="-266700">
              <a:lnSpc>
                <a:spcPct val="150000"/>
              </a:lnSpc>
              <a:buFont typeface="+mj-lt"/>
              <a:buAutoNum type="arabicPeriod"/>
            </a:pPr>
            <a:r>
              <a:rPr lang="he-IL" sz="2800" dirty="0">
                <a:latin typeface="Calibri" panose="020F0502020204030204" pitchFamily="34" charset="0"/>
                <a:ea typeface="Calibri" panose="020F0502020204030204" pitchFamily="34" charset="0"/>
                <a:cs typeface="Calibri" panose="020F0502020204030204" pitchFamily="34" charset="0"/>
              </a:rPr>
              <a:t> לַחֲצוּ בְּמֶרְכַּז הַגַלְגַל כְּדֵי לְסוֹבֵב וּכְדֵי לַעֲצֹר. </a:t>
            </a:r>
          </a:p>
          <a:p>
            <a:pPr marL="627063" indent="-266700">
              <a:lnSpc>
                <a:spcPct val="150000"/>
              </a:lnSpc>
              <a:buFont typeface="+mj-lt"/>
              <a:buAutoNum type="arabicPeriod"/>
            </a:pPr>
            <a:r>
              <a:rPr lang="he-IL" sz="2800" dirty="0">
                <a:latin typeface="Calibri" panose="020F0502020204030204" pitchFamily="34" charset="0"/>
                <a:ea typeface="Calibri" panose="020F0502020204030204" pitchFamily="34" charset="0"/>
                <a:cs typeface="Calibri" panose="020F0502020204030204" pitchFamily="34" charset="0"/>
              </a:rPr>
              <a:t> הַרְכִּיבוּ מֵהַסְפָרוֹת שֶקִבַּלְתֶם מִסְפָּר דוּ־סִפְרָתִי שֶמַתְאִים לַתְנַאי.</a:t>
            </a:r>
            <a:br>
              <a:rPr lang="he-IL" sz="2800" dirty="0">
                <a:latin typeface="Calibri" panose="020F0502020204030204" pitchFamily="34" charset="0"/>
                <a:ea typeface="Calibri" panose="020F0502020204030204" pitchFamily="34" charset="0"/>
                <a:cs typeface="Calibri" panose="020F0502020204030204" pitchFamily="34" charset="0"/>
              </a:rPr>
            </a:br>
            <a:r>
              <a:rPr lang="he-IL" sz="2800" dirty="0">
                <a:latin typeface="Calibri" panose="020F0502020204030204" pitchFamily="34" charset="0"/>
                <a:ea typeface="Calibri" panose="020F0502020204030204" pitchFamily="34" charset="0"/>
                <a:cs typeface="Calibri" panose="020F0502020204030204" pitchFamily="34" charset="0"/>
              </a:rPr>
              <a:t>הִצְלַחְתֶם? קִבַּלְתֶם נְקֻדָה עַל כָּל </a:t>
            </a:r>
            <a:br>
              <a:rPr lang="he-IL" sz="2800" dirty="0">
                <a:latin typeface="Calibri" panose="020F0502020204030204" pitchFamily="34" charset="0"/>
                <a:ea typeface="Calibri" panose="020F0502020204030204" pitchFamily="34" charset="0"/>
                <a:cs typeface="Calibri" panose="020F0502020204030204" pitchFamily="34" charset="0"/>
              </a:rPr>
            </a:br>
            <a:r>
              <a:rPr lang="he-IL" sz="2800" dirty="0">
                <a:latin typeface="Calibri" panose="020F0502020204030204" pitchFamily="34" charset="0"/>
                <a:ea typeface="Calibri" panose="020F0502020204030204" pitchFamily="34" charset="0"/>
                <a:cs typeface="Calibri" panose="020F0502020204030204" pitchFamily="34" charset="0"/>
              </a:rPr>
              <a:t>מִסְפָּר נָכוֹן. אִי אֶפְשָר? הַתוֹר עוֹבֵר.</a:t>
            </a:r>
            <a:endParaRPr lang="en-US" sz="2800" dirty="0">
              <a:latin typeface="Calibri" panose="020F0502020204030204" pitchFamily="34" charset="0"/>
              <a:ea typeface="Calibri" panose="020F0502020204030204" pitchFamily="34" charset="0"/>
              <a:cs typeface="Calibri" panose="020F0502020204030204" pitchFamily="34" charset="0"/>
            </a:endParaRPr>
          </a:p>
        </p:txBody>
      </p:sp>
      <p:grpSp>
        <p:nvGrpSpPr>
          <p:cNvPr id="310" name="Tekhnologic Logo"/>
          <p:cNvGrpSpPr/>
          <p:nvPr/>
        </p:nvGrpSpPr>
        <p:grpSpPr>
          <a:xfrm>
            <a:off x="2367280" y="6678000"/>
            <a:ext cx="698132" cy="180000"/>
            <a:chOff x="5464435" y="6630924"/>
            <a:chExt cx="930842" cy="180000"/>
          </a:xfrm>
        </p:grpSpPr>
        <p:pic>
          <p:nvPicPr>
            <p:cNvPr id="308" name="Image"/>
            <p:cNvPicPr>
              <a:picLocks noChangeAspect="1"/>
            </p:cNvPicPr>
            <p:nvPr/>
          </p:nvPicPr>
          <p:blipFill>
            <a:blip r:embed="rId2" cstate="print">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464435" y="6630924"/>
              <a:ext cx="180000" cy="180000"/>
            </a:xfrm>
            <a:prstGeom prst="rect">
              <a:avLst/>
            </a:prstGeom>
          </p:spPr>
        </p:pic>
        <p:sp>
          <p:nvSpPr>
            <p:cNvPr id="309" name="Text"/>
            <p:cNvSpPr/>
            <p:nvPr/>
          </p:nvSpPr>
          <p:spPr>
            <a:xfrm>
              <a:off x="5514694" y="6651674"/>
              <a:ext cx="880583" cy="138499"/>
            </a:xfrm>
            <a:prstGeom prst="rect">
              <a:avLst/>
            </a:prstGeom>
            <a:noFill/>
          </p:spPr>
          <p:txBody>
            <a:bodyPr wrap="none" lIns="0" tIns="0" rIns="0" bIns="0">
              <a:spAutoFit/>
            </a:bodyPr>
            <a:lstStyle/>
            <a:p>
              <a:pPr algn="ctr"/>
              <a:r>
                <a:rPr lang="en-US" sz="900" dirty="0">
                  <a:ln w="0"/>
                  <a:solidFill>
                    <a:srgbClr val="D59C0E"/>
                  </a:solidFill>
                  <a:effectLst>
                    <a:outerShdw blurRad="38100" dist="19050" dir="2700000" algn="tl" rotWithShape="0">
                      <a:schemeClr val="dk1">
                        <a:alpha val="40000"/>
                      </a:schemeClr>
                    </a:outerShdw>
                  </a:effectLst>
                  <a:latin typeface="Century Gothic" panose="020B0502020202020204" pitchFamily="34" charset="0"/>
                </a:rPr>
                <a:t>tekhnologic</a:t>
              </a:r>
            </a:p>
          </p:txBody>
        </p:sp>
      </p:grpSp>
      <p:grpSp>
        <p:nvGrpSpPr>
          <p:cNvPr id="305" name="Spinning Wheel"/>
          <p:cNvGrpSpPr/>
          <p:nvPr/>
        </p:nvGrpSpPr>
        <p:grpSpPr>
          <a:xfrm>
            <a:off x="376601" y="1547463"/>
            <a:ext cx="4680000" cy="4680000"/>
            <a:chOff x="3031382" y="369000"/>
            <a:chExt cx="6121487" cy="6120000"/>
          </a:xfrm>
        </p:grpSpPr>
        <p:sp>
          <p:nvSpPr>
            <p:cNvPr id="166" name="Segment 20"/>
            <p:cNvSpPr/>
            <p:nvPr/>
          </p:nvSpPr>
          <p:spPr>
            <a:xfrm rot="10800000">
              <a:off x="5132624" y="369091"/>
              <a:ext cx="955151" cy="2209090"/>
            </a:xfrm>
            <a:custGeom>
              <a:avLst/>
              <a:gdLst>
                <a:gd name="connsiteX0" fmla="*/ 0 w 955151"/>
                <a:gd name="connsiteY0" fmla="*/ 2209090 h 2209090"/>
                <a:gd name="connsiteX1" fmla="*/ 0 w 955151"/>
                <a:gd name="connsiteY1" fmla="*/ 48999 h 2209090"/>
                <a:gd name="connsiteX2" fmla="*/ 88413 w 955151"/>
                <a:gd name="connsiteY2" fmla="*/ 44534 h 2209090"/>
                <a:gd name="connsiteX3" fmla="*/ 264025 w 955151"/>
                <a:gd name="connsiteY3" fmla="*/ 8719 h 2209090"/>
                <a:gd name="connsiteX4" fmla="*/ 287848 w 955151"/>
                <a:gd name="connsiteY4" fmla="*/ 0 h 2209090"/>
                <a:gd name="connsiteX5" fmla="*/ 955151 w 955151"/>
                <a:gd name="connsiteY5" fmla="*/ 2053745 h 2209090"/>
                <a:gd name="connsiteX6" fmla="*/ 906343 w 955151"/>
                <a:gd name="connsiteY6" fmla="*/ 2071609 h 2209090"/>
                <a:gd name="connsiteX7" fmla="*/ 153860 w 955151"/>
                <a:gd name="connsiteY7" fmla="*/ 2205199 h 2209090"/>
                <a:gd name="connsiteX8" fmla="*/ 0 w 955151"/>
                <a:gd name="connsiteY8" fmla="*/ 2209090 h 2209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5151" h="2209090">
                  <a:moveTo>
                    <a:pt x="0" y="2209090"/>
                  </a:moveTo>
                  <a:lnTo>
                    <a:pt x="0" y="48999"/>
                  </a:lnTo>
                  <a:lnTo>
                    <a:pt x="88413" y="44534"/>
                  </a:lnTo>
                  <a:cubicBezTo>
                    <a:pt x="148924" y="38389"/>
                    <a:pt x="207662" y="26250"/>
                    <a:pt x="264025" y="8719"/>
                  </a:cubicBezTo>
                  <a:lnTo>
                    <a:pt x="287848" y="0"/>
                  </a:lnTo>
                  <a:lnTo>
                    <a:pt x="955151" y="2053745"/>
                  </a:lnTo>
                  <a:lnTo>
                    <a:pt x="906343" y="2071609"/>
                  </a:lnTo>
                  <a:cubicBezTo>
                    <a:pt x="666799" y="2146115"/>
                    <a:pt x="414636" y="2191981"/>
                    <a:pt x="153860" y="2205199"/>
                  </a:cubicBezTo>
                  <a:lnTo>
                    <a:pt x="0" y="2209090"/>
                  </a:lnTo>
                  <a:close/>
                </a:path>
              </a:pathLst>
            </a:custGeom>
            <a:solidFill>
              <a:srgbClr val="00B0F0"/>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4" name="Segment 19"/>
            <p:cNvSpPr/>
            <p:nvPr/>
          </p:nvSpPr>
          <p:spPr>
            <a:xfrm rot="10800000">
              <a:off x="4267831" y="525674"/>
              <a:ext cx="1528712" cy="2198430"/>
            </a:xfrm>
            <a:custGeom>
              <a:avLst/>
              <a:gdLst>
                <a:gd name="connsiteX0" fmla="*/ 667303 w 1528712"/>
                <a:gd name="connsiteY0" fmla="*/ 2198430 h 2198430"/>
                <a:gd name="connsiteX1" fmla="*/ 0 w 1528712"/>
                <a:gd name="connsiteY1" fmla="*/ 144685 h 2198430"/>
                <a:gd name="connsiteX2" fmla="*/ 55482 w 1528712"/>
                <a:gd name="connsiteY2" fmla="*/ 124378 h 2198430"/>
                <a:gd name="connsiteX3" fmla="*/ 208360 w 1528712"/>
                <a:gd name="connsiteY3" fmla="*/ 41398 h 2198430"/>
                <a:gd name="connsiteX4" fmla="*/ 258536 w 1528712"/>
                <a:gd name="connsiteY4" fmla="*/ 0 h 2198430"/>
                <a:gd name="connsiteX5" fmla="*/ 1528712 w 1528712"/>
                <a:gd name="connsiteY5" fmla="*/ 1748248 h 2198430"/>
                <a:gd name="connsiteX6" fmla="*/ 1416037 w 1528712"/>
                <a:gd name="connsiteY6" fmla="*/ 1832504 h 2198430"/>
                <a:gd name="connsiteX7" fmla="*/ 896252 w 1528712"/>
                <a:gd name="connsiteY7" fmla="*/ 2114634 h 2198430"/>
                <a:gd name="connsiteX8" fmla="*/ 667303 w 1528712"/>
                <a:gd name="connsiteY8" fmla="*/ 2198430 h 2198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8712" h="2198430">
                  <a:moveTo>
                    <a:pt x="667303" y="2198430"/>
                  </a:moveTo>
                  <a:lnTo>
                    <a:pt x="0" y="144685"/>
                  </a:lnTo>
                  <a:lnTo>
                    <a:pt x="55482" y="124378"/>
                  </a:lnTo>
                  <a:cubicBezTo>
                    <a:pt x="109320" y="101606"/>
                    <a:pt x="160480" y="73746"/>
                    <a:pt x="208360" y="41398"/>
                  </a:cubicBezTo>
                  <a:lnTo>
                    <a:pt x="258536" y="0"/>
                  </a:lnTo>
                  <a:lnTo>
                    <a:pt x="1528712" y="1748248"/>
                  </a:lnTo>
                  <a:lnTo>
                    <a:pt x="1416037" y="1832504"/>
                  </a:lnTo>
                  <a:cubicBezTo>
                    <a:pt x="1253244" y="1942485"/>
                    <a:pt x="1079299" y="2037212"/>
                    <a:pt x="896252" y="2114634"/>
                  </a:cubicBezTo>
                  <a:lnTo>
                    <a:pt x="667303" y="2198430"/>
                  </a:lnTo>
                  <a:close/>
                </a:path>
              </a:pathLst>
            </a:custGeom>
            <a:solidFill>
              <a:srgbClr val="00B0F0"/>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2" name="Segment 18"/>
            <p:cNvSpPr/>
            <p:nvPr/>
          </p:nvSpPr>
          <p:spPr>
            <a:xfrm rot="10800000">
              <a:off x="3595881" y="978012"/>
              <a:ext cx="1939345" cy="1952761"/>
            </a:xfrm>
            <a:custGeom>
              <a:avLst/>
              <a:gdLst>
                <a:gd name="connsiteX0" fmla="*/ 1270277 w 1939345"/>
                <a:gd name="connsiteY0" fmla="*/ 1952761 h 1952761"/>
                <a:gd name="connsiteX1" fmla="*/ 0 w 1939345"/>
                <a:gd name="connsiteY1" fmla="*/ 204374 h 1952761"/>
                <a:gd name="connsiteX2" fmla="*/ 80240 w 1939345"/>
                <a:gd name="connsiteY2" fmla="*/ 138169 h 1952761"/>
                <a:gd name="connsiteX3" fmla="*/ 190138 w 1939345"/>
                <a:gd name="connsiteY3" fmla="*/ 4971 h 1952761"/>
                <a:gd name="connsiteX4" fmla="*/ 193158 w 1939345"/>
                <a:gd name="connsiteY4" fmla="*/ 0 h 1952761"/>
                <a:gd name="connsiteX5" fmla="*/ 1939345 w 1939345"/>
                <a:gd name="connsiteY5" fmla="*/ 1268679 h 1952761"/>
                <a:gd name="connsiteX6" fmla="*/ 1805089 w 1939345"/>
                <a:gd name="connsiteY6" fmla="*/ 1448217 h 1952761"/>
                <a:gd name="connsiteX7" fmla="*/ 1390288 w 1939345"/>
                <a:gd name="connsiteY7" fmla="*/ 1863018 h 1952761"/>
                <a:gd name="connsiteX8" fmla="*/ 1270277 w 1939345"/>
                <a:gd name="connsiteY8" fmla="*/ 1952761 h 1952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39345" h="1952761">
                  <a:moveTo>
                    <a:pt x="1270277" y="1952761"/>
                  </a:moveTo>
                  <a:lnTo>
                    <a:pt x="0" y="204374"/>
                  </a:lnTo>
                  <a:lnTo>
                    <a:pt x="80240" y="138169"/>
                  </a:lnTo>
                  <a:cubicBezTo>
                    <a:pt x="120957" y="97452"/>
                    <a:pt x="157791" y="52852"/>
                    <a:pt x="190138" y="4971"/>
                  </a:cubicBezTo>
                  <a:lnTo>
                    <a:pt x="193158" y="0"/>
                  </a:lnTo>
                  <a:lnTo>
                    <a:pt x="1939345" y="1268679"/>
                  </a:lnTo>
                  <a:lnTo>
                    <a:pt x="1805089" y="1448217"/>
                  </a:lnTo>
                  <a:cubicBezTo>
                    <a:pt x="1680367" y="1599345"/>
                    <a:pt x="1541416" y="1738296"/>
                    <a:pt x="1390288" y="1863018"/>
                  </a:cubicBezTo>
                  <a:lnTo>
                    <a:pt x="1270277" y="1952761"/>
                  </a:lnTo>
                  <a:close/>
                </a:path>
              </a:pathLst>
            </a:custGeom>
            <a:solidFill>
              <a:srgbClr val="92D05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9" name="Segment 17"/>
            <p:cNvSpPr/>
            <p:nvPr/>
          </p:nvSpPr>
          <p:spPr>
            <a:xfrm rot="10800000">
              <a:off x="3167393" y="1664977"/>
              <a:ext cx="2172799" cy="1528261"/>
            </a:xfrm>
            <a:custGeom>
              <a:avLst/>
              <a:gdLst>
                <a:gd name="connsiteX0" fmla="*/ 1746467 w 2172799"/>
                <a:gd name="connsiteY0" fmla="*/ 1528261 h 1528261"/>
                <a:gd name="connsiteX1" fmla="*/ 0 w 2172799"/>
                <a:gd name="connsiteY1" fmla="*/ 259378 h 1528261"/>
                <a:gd name="connsiteX2" fmla="*/ 40185 w 2172799"/>
                <a:gd name="connsiteY2" fmla="*/ 193231 h 1528261"/>
                <a:gd name="connsiteX3" fmla="*/ 108348 w 2172799"/>
                <a:gd name="connsiteY3" fmla="*/ 31870 h 1528261"/>
                <a:gd name="connsiteX4" fmla="*/ 116543 w 2172799"/>
                <a:gd name="connsiteY4" fmla="*/ 0 h 1528261"/>
                <a:gd name="connsiteX5" fmla="*/ 2172799 w 2172799"/>
                <a:gd name="connsiteY5" fmla="*/ 668119 h 1528261"/>
                <a:gd name="connsiteX6" fmla="*/ 2171238 w 2172799"/>
                <a:gd name="connsiteY6" fmla="*/ 674188 h 1528261"/>
                <a:gd name="connsiteX7" fmla="*/ 1786210 w 2172799"/>
                <a:gd name="connsiteY7" fmla="*/ 1475113 h 1528261"/>
                <a:gd name="connsiteX8" fmla="*/ 1746467 w 2172799"/>
                <a:gd name="connsiteY8" fmla="*/ 1528261 h 1528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72799" h="1528261">
                  <a:moveTo>
                    <a:pt x="1746467" y="1528261"/>
                  </a:moveTo>
                  <a:lnTo>
                    <a:pt x="0" y="259378"/>
                  </a:lnTo>
                  <a:lnTo>
                    <a:pt x="40185" y="193231"/>
                  </a:lnTo>
                  <a:cubicBezTo>
                    <a:pt x="67895" y="142222"/>
                    <a:pt x="90817" y="88234"/>
                    <a:pt x="108348" y="31870"/>
                  </a:cubicBezTo>
                  <a:lnTo>
                    <a:pt x="116543" y="0"/>
                  </a:lnTo>
                  <a:lnTo>
                    <a:pt x="2172799" y="668119"/>
                  </a:lnTo>
                  <a:lnTo>
                    <a:pt x="2171238" y="674188"/>
                  </a:lnTo>
                  <a:cubicBezTo>
                    <a:pt x="2081831" y="961641"/>
                    <a:pt x="1951181" y="1230923"/>
                    <a:pt x="1786210" y="1475113"/>
                  </a:cubicBezTo>
                  <a:lnTo>
                    <a:pt x="1746467" y="1528261"/>
                  </a:lnTo>
                  <a:close/>
                </a:path>
              </a:pathLst>
            </a:custGeom>
            <a:solidFill>
              <a:srgbClr val="FFFF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5" name="Segment 16"/>
            <p:cNvSpPr/>
            <p:nvPr/>
          </p:nvSpPr>
          <p:spPr>
            <a:xfrm rot="10800000">
              <a:off x="3031382" y="2528612"/>
              <a:ext cx="2191369" cy="946569"/>
            </a:xfrm>
            <a:custGeom>
              <a:avLst/>
              <a:gdLst>
                <a:gd name="connsiteX0" fmla="*/ 2056256 w 2191369"/>
                <a:gd name="connsiteY0" fmla="*/ 946569 h 946569"/>
                <a:gd name="connsiteX1" fmla="*/ 0 w 2191369"/>
                <a:gd name="connsiteY1" fmla="*/ 278450 h 946569"/>
                <a:gd name="connsiteX2" fmla="*/ 13084 w 2191369"/>
                <a:gd name="connsiteY2" fmla="*/ 227562 h 946569"/>
                <a:gd name="connsiteX3" fmla="*/ 31369 w 2191369"/>
                <a:gd name="connsiteY3" fmla="*/ 46181 h 946569"/>
                <a:gd name="connsiteX4" fmla="*/ 29037 w 2191369"/>
                <a:gd name="connsiteY4" fmla="*/ 0 h 946569"/>
                <a:gd name="connsiteX5" fmla="*/ 2190201 w 2191369"/>
                <a:gd name="connsiteY5" fmla="*/ 0 h 946569"/>
                <a:gd name="connsiteX6" fmla="*/ 2191369 w 2191369"/>
                <a:gd name="connsiteY6" fmla="*/ 46181 h 946569"/>
                <a:gd name="connsiteX7" fmla="*/ 2129201 w 2191369"/>
                <a:gd name="connsiteY7" fmla="*/ 662878 h 946569"/>
                <a:gd name="connsiteX8" fmla="*/ 2056256 w 2191369"/>
                <a:gd name="connsiteY8" fmla="*/ 946569 h 946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91369" h="946569">
                  <a:moveTo>
                    <a:pt x="2056256" y="946569"/>
                  </a:moveTo>
                  <a:lnTo>
                    <a:pt x="0" y="278450"/>
                  </a:lnTo>
                  <a:lnTo>
                    <a:pt x="13084" y="227562"/>
                  </a:lnTo>
                  <a:cubicBezTo>
                    <a:pt x="25073" y="168975"/>
                    <a:pt x="31369" y="108313"/>
                    <a:pt x="31369" y="46181"/>
                  </a:cubicBezTo>
                  <a:lnTo>
                    <a:pt x="29037" y="0"/>
                  </a:lnTo>
                  <a:lnTo>
                    <a:pt x="2190201" y="0"/>
                  </a:lnTo>
                  <a:lnTo>
                    <a:pt x="2191369" y="46181"/>
                  </a:lnTo>
                  <a:cubicBezTo>
                    <a:pt x="2191369" y="257430"/>
                    <a:pt x="2169963" y="463679"/>
                    <a:pt x="2129201" y="662878"/>
                  </a:cubicBezTo>
                  <a:lnTo>
                    <a:pt x="2056256" y="946569"/>
                  </a:lnTo>
                  <a:close/>
                </a:path>
              </a:pathLst>
            </a:custGeom>
            <a:solidFill>
              <a:srgbClr val="FFC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2" name="Segment 15"/>
            <p:cNvSpPr/>
            <p:nvPr/>
          </p:nvSpPr>
          <p:spPr>
            <a:xfrm rot="10800000">
              <a:off x="3032640" y="3478781"/>
              <a:ext cx="2218120" cy="936839"/>
            </a:xfrm>
            <a:custGeom>
              <a:avLst/>
              <a:gdLst>
                <a:gd name="connsiteX0" fmla="*/ 2218120 w 2218120"/>
                <a:gd name="connsiteY0" fmla="*/ 936839 h 936839"/>
                <a:gd name="connsiteX1" fmla="*/ 56865 w 2218120"/>
                <a:gd name="connsiteY1" fmla="*/ 936839 h 936839"/>
                <a:gd name="connsiteX2" fmla="*/ 54732 w 2218120"/>
                <a:gd name="connsiteY2" fmla="*/ 894600 h 936839"/>
                <a:gd name="connsiteX3" fmla="*/ 18917 w 2218120"/>
                <a:gd name="connsiteY3" fmla="*/ 718988 h 936839"/>
                <a:gd name="connsiteX4" fmla="*/ 0 w 2218120"/>
                <a:gd name="connsiteY4" fmla="*/ 667302 h 936839"/>
                <a:gd name="connsiteX5" fmla="*/ 2053746 w 2218120"/>
                <a:gd name="connsiteY5" fmla="*/ 0 h 936839"/>
                <a:gd name="connsiteX6" fmla="*/ 2081807 w 2218120"/>
                <a:gd name="connsiteY6" fmla="*/ 76670 h 936839"/>
                <a:gd name="connsiteX7" fmla="*/ 2215397 w 2218120"/>
                <a:gd name="connsiteY7" fmla="*/ 829153 h 936839"/>
                <a:gd name="connsiteX8" fmla="*/ 2218120 w 2218120"/>
                <a:gd name="connsiteY8" fmla="*/ 936839 h 936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18120" h="936839">
                  <a:moveTo>
                    <a:pt x="2218120" y="936839"/>
                  </a:moveTo>
                  <a:lnTo>
                    <a:pt x="56865" y="936839"/>
                  </a:lnTo>
                  <a:lnTo>
                    <a:pt x="54732" y="894600"/>
                  </a:lnTo>
                  <a:cubicBezTo>
                    <a:pt x="48587" y="834090"/>
                    <a:pt x="36448" y="775351"/>
                    <a:pt x="18917" y="718988"/>
                  </a:cubicBezTo>
                  <a:lnTo>
                    <a:pt x="0" y="667302"/>
                  </a:lnTo>
                  <a:lnTo>
                    <a:pt x="2053746" y="0"/>
                  </a:lnTo>
                  <a:lnTo>
                    <a:pt x="2081807" y="76670"/>
                  </a:lnTo>
                  <a:cubicBezTo>
                    <a:pt x="2156314" y="316214"/>
                    <a:pt x="2202179" y="568377"/>
                    <a:pt x="2215397" y="829153"/>
                  </a:cubicBezTo>
                  <a:lnTo>
                    <a:pt x="2218120" y="936839"/>
                  </a:lnTo>
                  <a:close/>
                </a:path>
              </a:pathLst>
            </a:custGeom>
            <a:solidFill>
              <a:srgbClr val="FF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6" name="Segment 14"/>
            <p:cNvSpPr/>
            <p:nvPr/>
          </p:nvSpPr>
          <p:spPr>
            <a:xfrm rot="10800000">
              <a:off x="3198254" y="3751701"/>
              <a:ext cx="2190783" cy="1504053"/>
            </a:xfrm>
            <a:custGeom>
              <a:avLst/>
              <a:gdLst>
                <a:gd name="connsiteX0" fmla="*/ 137038 w 2190783"/>
                <a:gd name="connsiteY0" fmla="*/ 1504053 h 1504053"/>
                <a:gd name="connsiteX1" fmla="*/ 126929 w 2190783"/>
                <a:gd name="connsiteY1" fmla="*/ 1476434 h 1504053"/>
                <a:gd name="connsiteX2" fmla="*/ 43949 w 2190783"/>
                <a:gd name="connsiteY2" fmla="*/ 1323556 h 1504053"/>
                <a:gd name="connsiteX3" fmla="*/ 0 w 2190783"/>
                <a:gd name="connsiteY3" fmla="*/ 1270289 h 1504053"/>
                <a:gd name="connsiteX4" fmla="*/ 1748403 w 2190783"/>
                <a:gd name="connsiteY4" fmla="*/ 0 h 1504053"/>
                <a:gd name="connsiteX5" fmla="*/ 1835055 w 2190783"/>
                <a:gd name="connsiteY5" fmla="*/ 115879 h 1504053"/>
                <a:gd name="connsiteX6" fmla="*/ 2117185 w 2190783"/>
                <a:gd name="connsiteY6" fmla="*/ 635664 h 1504053"/>
                <a:gd name="connsiteX7" fmla="*/ 2190783 w 2190783"/>
                <a:gd name="connsiteY7" fmla="*/ 836751 h 1504053"/>
                <a:gd name="connsiteX8" fmla="*/ 137038 w 2190783"/>
                <a:gd name="connsiteY8" fmla="*/ 1504053 h 1504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90783" h="1504053">
                  <a:moveTo>
                    <a:pt x="137038" y="1504053"/>
                  </a:moveTo>
                  <a:lnTo>
                    <a:pt x="126929" y="1476434"/>
                  </a:lnTo>
                  <a:cubicBezTo>
                    <a:pt x="104157" y="1422596"/>
                    <a:pt x="76297" y="1371436"/>
                    <a:pt x="43949" y="1323556"/>
                  </a:cubicBezTo>
                  <a:lnTo>
                    <a:pt x="0" y="1270289"/>
                  </a:lnTo>
                  <a:lnTo>
                    <a:pt x="1748403" y="0"/>
                  </a:lnTo>
                  <a:lnTo>
                    <a:pt x="1835055" y="115879"/>
                  </a:lnTo>
                  <a:cubicBezTo>
                    <a:pt x="1945036" y="278672"/>
                    <a:pt x="2039763" y="452618"/>
                    <a:pt x="2117185" y="635664"/>
                  </a:cubicBezTo>
                  <a:lnTo>
                    <a:pt x="2190783" y="836751"/>
                  </a:lnTo>
                  <a:lnTo>
                    <a:pt x="137038" y="1504053"/>
                  </a:lnTo>
                  <a:close/>
                </a:path>
              </a:pathLst>
            </a:custGeom>
            <a:solidFill>
              <a:srgbClr val="FF339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64" name="Segment 13"/>
            <p:cNvSpPr/>
            <p:nvPr/>
          </p:nvSpPr>
          <p:spPr>
            <a:xfrm rot="10800000">
              <a:off x="3642790" y="3988247"/>
              <a:ext cx="1941976" cy="1930134"/>
            </a:xfrm>
            <a:custGeom>
              <a:avLst/>
              <a:gdLst>
                <a:gd name="connsiteX0" fmla="*/ 193435 w 1941976"/>
                <a:gd name="connsiteY0" fmla="*/ 1930134 h 1930134"/>
                <a:gd name="connsiteX1" fmla="*/ 129781 w 1941976"/>
                <a:gd name="connsiteY1" fmla="*/ 1852985 h 1930134"/>
                <a:gd name="connsiteX2" fmla="*/ 0 w 1941976"/>
                <a:gd name="connsiteY2" fmla="*/ 1745906 h 1930134"/>
                <a:gd name="connsiteX3" fmla="*/ 1268475 w 1941976"/>
                <a:gd name="connsiteY3" fmla="*/ 0 h 1930134"/>
                <a:gd name="connsiteX4" fmla="*/ 1439829 w 1941976"/>
                <a:gd name="connsiteY4" fmla="*/ 128136 h 1930134"/>
                <a:gd name="connsiteX5" fmla="*/ 1854630 w 1941976"/>
                <a:gd name="connsiteY5" fmla="*/ 542937 h 1930134"/>
                <a:gd name="connsiteX6" fmla="*/ 1941976 w 1941976"/>
                <a:gd name="connsiteY6" fmla="*/ 659744 h 1930134"/>
                <a:gd name="connsiteX7" fmla="*/ 193435 w 1941976"/>
                <a:gd name="connsiteY7" fmla="*/ 1930134 h 1930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41976" h="1930134">
                  <a:moveTo>
                    <a:pt x="193435" y="1930134"/>
                  </a:moveTo>
                  <a:lnTo>
                    <a:pt x="129781" y="1852985"/>
                  </a:lnTo>
                  <a:lnTo>
                    <a:pt x="0" y="1745906"/>
                  </a:lnTo>
                  <a:lnTo>
                    <a:pt x="1268475" y="0"/>
                  </a:lnTo>
                  <a:lnTo>
                    <a:pt x="1439829" y="128136"/>
                  </a:lnTo>
                  <a:cubicBezTo>
                    <a:pt x="1590957" y="252859"/>
                    <a:pt x="1729908" y="391809"/>
                    <a:pt x="1854630" y="542937"/>
                  </a:cubicBezTo>
                  <a:lnTo>
                    <a:pt x="1941976" y="659744"/>
                  </a:lnTo>
                  <a:lnTo>
                    <a:pt x="193435" y="1930134"/>
                  </a:lnTo>
                  <a:close/>
                </a:path>
              </a:pathLst>
            </a:custGeom>
            <a:solidFill>
              <a:srgbClr val="7030A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3" name="Segment 12"/>
            <p:cNvSpPr/>
            <p:nvPr/>
          </p:nvSpPr>
          <p:spPr>
            <a:xfrm rot="10800000">
              <a:off x="4319174" y="4174770"/>
              <a:ext cx="1494164" cy="2163703"/>
            </a:xfrm>
            <a:custGeom>
              <a:avLst/>
              <a:gdLst>
                <a:gd name="connsiteX0" fmla="*/ 225790 w 1494164"/>
                <a:gd name="connsiteY0" fmla="*/ 2163703 h 2163703"/>
                <a:gd name="connsiteX1" fmla="*/ 225155 w 1494164"/>
                <a:gd name="connsiteY1" fmla="*/ 2163179 h 2163703"/>
                <a:gd name="connsiteX2" fmla="*/ 72277 w 1494164"/>
                <a:gd name="connsiteY2" fmla="*/ 2080199 h 2163703"/>
                <a:gd name="connsiteX3" fmla="*/ 0 w 1494164"/>
                <a:gd name="connsiteY3" fmla="*/ 2053746 h 2163703"/>
                <a:gd name="connsiteX4" fmla="*/ 667302 w 1494164"/>
                <a:gd name="connsiteY4" fmla="*/ 0 h 2163703"/>
                <a:gd name="connsiteX5" fmla="*/ 913047 w 1494164"/>
                <a:gd name="connsiteY5" fmla="*/ 89943 h 2163703"/>
                <a:gd name="connsiteX6" fmla="*/ 1432832 w 1494164"/>
                <a:gd name="connsiteY6" fmla="*/ 372073 h 2163703"/>
                <a:gd name="connsiteX7" fmla="*/ 1494164 w 1494164"/>
                <a:gd name="connsiteY7" fmla="*/ 417936 h 2163703"/>
                <a:gd name="connsiteX8" fmla="*/ 225790 w 1494164"/>
                <a:gd name="connsiteY8" fmla="*/ 2163703 h 2163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4164" h="2163703">
                  <a:moveTo>
                    <a:pt x="225790" y="2163703"/>
                  </a:moveTo>
                  <a:lnTo>
                    <a:pt x="225155" y="2163179"/>
                  </a:lnTo>
                  <a:cubicBezTo>
                    <a:pt x="177275" y="2130832"/>
                    <a:pt x="126115" y="2102971"/>
                    <a:pt x="72277" y="2080199"/>
                  </a:cubicBezTo>
                  <a:lnTo>
                    <a:pt x="0" y="2053746"/>
                  </a:lnTo>
                  <a:lnTo>
                    <a:pt x="667302" y="0"/>
                  </a:lnTo>
                  <a:lnTo>
                    <a:pt x="913047" y="89943"/>
                  </a:lnTo>
                  <a:cubicBezTo>
                    <a:pt x="1096094" y="167365"/>
                    <a:pt x="1270039" y="262092"/>
                    <a:pt x="1432832" y="372073"/>
                  </a:cubicBezTo>
                  <a:lnTo>
                    <a:pt x="1494164" y="417936"/>
                  </a:lnTo>
                  <a:lnTo>
                    <a:pt x="225790" y="2163703"/>
                  </a:lnTo>
                  <a:close/>
                </a:path>
              </a:pathLst>
            </a:custGeom>
            <a:solidFill>
              <a:srgbClr val="00B0F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1" name="Segment 11"/>
            <p:cNvSpPr/>
            <p:nvPr/>
          </p:nvSpPr>
          <p:spPr>
            <a:xfrm rot="10800000">
              <a:off x="5149420" y="4285966"/>
              <a:ext cx="938355" cy="2202943"/>
            </a:xfrm>
            <a:custGeom>
              <a:avLst/>
              <a:gdLst>
                <a:gd name="connsiteX0" fmla="*/ 271053 w 938355"/>
                <a:gd name="connsiteY0" fmla="*/ 2202943 h 2202943"/>
                <a:gd name="connsiteX1" fmla="*/ 264025 w 938355"/>
                <a:gd name="connsiteY1" fmla="*/ 2200371 h 2202943"/>
                <a:gd name="connsiteX2" fmla="*/ 88413 w 938355"/>
                <a:gd name="connsiteY2" fmla="*/ 2164556 h 2202943"/>
                <a:gd name="connsiteX3" fmla="*/ 0 w 938355"/>
                <a:gd name="connsiteY3" fmla="*/ 2160091 h 2202943"/>
                <a:gd name="connsiteX4" fmla="*/ 0 w 938355"/>
                <a:gd name="connsiteY4" fmla="*/ 0 h 2202943"/>
                <a:gd name="connsiteX5" fmla="*/ 153860 w 938355"/>
                <a:gd name="connsiteY5" fmla="*/ 3891 h 2202943"/>
                <a:gd name="connsiteX6" fmla="*/ 906343 w 938355"/>
                <a:gd name="connsiteY6" fmla="*/ 137481 h 2202943"/>
                <a:gd name="connsiteX7" fmla="*/ 938355 w 938355"/>
                <a:gd name="connsiteY7" fmla="*/ 149198 h 2202943"/>
                <a:gd name="connsiteX8" fmla="*/ 271053 w 938355"/>
                <a:gd name="connsiteY8" fmla="*/ 2202943 h 2202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38355" h="2202943">
                  <a:moveTo>
                    <a:pt x="271053" y="2202943"/>
                  </a:moveTo>
                  <a:lnTo>
                    <a:pt x="264025" y="2200371"/>
                  </a:lnTo>
                  <a:cubicBezTo>
                    <a:pt x="207662" y="2182841"/>
                    <a:pt x="148924" y="2170701"/>
                    <a:pt x="88413" y="2164556"/>
                  </a:cubicBezTo>
                  <a:lnTo>
                    <a:pt x="0" y="2160091"/>
                  </a:lnTo>
                  <a:lnTo>
                    <a:pt x="0" y="0"/>
                  </a:lnTo>
                  <a:lnTo>
                    <a:pt x="153860" y="3891"/>
                  </a:lnTo>
                  <a:cubicBezTo>
                    <a:pt x="414636" y="17110"/>
                    <a:pt x="666799" y="62975"/>
                    <a:pt x="906343" y="137481"/>
                  </a:cubicBezTo>
                  <a:lnTo>
                    <a:pt x="938355" y="149198"/>
                  </a:lnTo>
                  <a:lnTo>
                    <a:pt x="271053" y="2202943"/>
                  </a:lnTo>
                  <a:close/>
                </a:path>
              </a:pathLst>
            </a:custGeom>
            <a:solidFill>
              <a:srgbClr val="92D05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0" name="Segment 10"/>
            <p:cNvSpPr/>
            <p:nvPr/>
          </p:nvSpPr>
          <p:spPr>
            <a:xfrm rot="10800000">
              <a:off x="6092861" y="4290233"/>
              <a:ext cx="928556" cy="2198767"/>
            </a:xfrm>
            <a:custGeom>
              <a:avLst/>
              <a:gdLst>
                <a:gd name="connsiteX0" fmla="*/ 667510 w 928556"/>
                <a:gd name="connsiteY0" fmla="*/ 2198767 h 2198767"/>
                <a:gd name="connsiteX1" fmla="*/ 0 w 928556"/>
                <a:gd name="connsiteY1" fmla="*/ 144380 h 2198767"/>
                <a:gd name="connsiteX2" fmla="*/ 18599 w 928556"/>
                <a:gd name="connsiteY2" fmla="*/ 137572 h 2198767"/>
                <a:gd name="connsiteX3" fmla="*/ 928549 w 928556"/>
                <a:gd name="connsiteY3" fmla="*/ 0 h 2198767"/>
                <a:gd name="connsiteX4" fmla="*/ 928556 w 928556"/>
                <a:gd name="connsiteY4" fmla="*/ 0 h 2198767"/>
                <a:gd name="connsiteX5" fmla="*/ 928556 w 928556"/>
                <a:gd name="connsiteY5" fmla="*/ 2160001 h 2198767"/>
                <a:gd name="connsiteX6" fmla="*/ 928549 w 928556"/>
                <a:gd name="connsiteY6" fmla="*/ 2160000 h 2198767"/>
                <a:gd name="connsiteX7" fmla="*/ 747168 w 928556"/>
                <a:gd name="connsiteY7" fmla="*/ 2178285 h 2198767"/>
                <a:gd name="connsiteX8" fmla="*/ 667510 w 928556"/>
                <a:gd name="connsiteY8" fmla="*/ 2198767 h 2198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8556" h="2198767">
                  <a:moveTo>
                    <a:pt x="667510" y="2198767"/>
                  </a:moveTo>
                  <a:lnTo>
                    <a:pt x="0" y="144380"/>
                  </a:lnTo>
                  <a:lnTo>
                    <a:pt x="18599" y="137572"/>
                  </a:lnTo>
                  <a:cubicBezTo>
                    <a:pt x="306052" y="48165"/>
                    <a:pt x="611676" y="0"/>
                    <a:pt x="928549" y="0"/>
                  </a:cubicBezTo>
                  <a:lnTo>
                    <a:pt x="928556" y="0"/>
                  </a:lnTo>
                  <a:lnTo>
                    <a:pt x="928556" y="2160001"/>
                  </a:lnTo>
                  <a:lnTo>
                    <a:pt x="928549" y="2160000"/>
                  </a:lnTo>
                  <a:cubicBezTo>
                    <a:pt x="866417" y="2160000"/>
                    <a:pt x="805756" y="2166296"/>
                    <a:pt x="747168" y="2178285"/>
                  </a:cubicBezTo>
                  <a:lnTo>
                    <a:pt x="667510" y="2198767"/>
                  </a:lnTo>
                  <a:close/>
                </a:path>
              </a:pathLst>
            </a:custGeom>
            <a:solidFill>
              <a:srgbClr val="FFFF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2" name="Segment 9"/>
            <p:cNvSpPr/>
            <p:nvPr/>
          </p:nvSpPr>
          <p:spPr>
            <a:xfrm rot="10800000">
              <a:off x="6357400" y="4178105"/>
              <a:ext cx="1502694" cy="2165277"/>
            </a:xfrm>
            <a:custGeom>
              <a:avLst/>
              <a:gdLst>
                <a:gd name="connsiteX0" fmla="*/ 1268656 w 1502694"/>
                <a:gd name="connsiteY0" fmla="*/ 2165277 h 2165277"/>
                <a:gd name="connsiteX1" fmla="*/ 0 w 1502694"/>
                <a:gd name="connsiteY1" fmla="*/ 419121 h 2165277"/>
                <a:gd name="connsiteX2" fmla="*/ 56351 w 1502694"/>
                <a:gd name="connsiteY2" fmla="*/ 376982 h 2165277"/>
                <a:gd name="connsiteX3" fmla="*/ 576136 w 1502694"/>
                <a:gd name="connsiteY3" fmla="*/ 94852 h 2165277"/>
                <a:gd name="connsiteX4" fmla="*/ 835293 w 1502694"/>
                <a:gd name="connsiteY4" fmla="*/ 0 h 2165277"/>
                <a:gd name="connsiteX5" fmla="*/ 1502694 w 1502694"/>
                <a:gd name="connsiteY5" fmla="*/ 2054047 h 2165277"/>
                <a:gd name="connsiteX6" fmla="*/ 1499594 w 1502694"/>
                <a:gd name="connsiteY6" fmla="*/ 2054844 h 2165277"/>
                <a:gd name="connsiteX7" fmla="*/ 1338233 w 1502694"/>
                <a:gd name="connsiteY7" fmla="*/ 2123007 h 2165277"/>
                <a:gd name="connsiteX8" fmla="*/ 1268656 w 1502694"/>
                <a:gd name="connsiteY8" fmla="*/ 2165277 h 2165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02694" h="2165277">
                  <a:moveTo>
                    <a:pt x="1268656" y="2165277"/>
                  </a:moveTo>
                  <a:lnTo>
                    <a:pt x="0" y="419121"/>
                  </a:lnTo>
                  <a:lnTo>
                    <a:pt x="56351" y="376982"/>
                  </a:lnTo>
                  <a:cubicBezTo>
                    <a:pt x="219144" y="267001"/>
                    <a:pt x="393090" y="172274"/>
                    <a:pt x="576136" y="94852"/>
                  </a:cubicBezTo>
                  <a:lnTo>
                    <a:pt x="835293" y="0"/>
                  </a:lnTo>
                  <a:lnTo>
                    <a:pt x="1502694" y="2054047"/>
                  </a:lnTo>
                  <a:lnTo>
                    <a:pt x="1499594" y="2054844"/>
                  </a:lnTo>
                  <a:cubicBezTo>
                    <a:pt x="1443231" y="2072375"/>
                    <a:pt x="1389243" y="2095297"/>
                    <a:pt x="1338233" y="2123007"/>
                  </a:cubicBezTo>
                  <a:lnTo>
                    <a:pt x="1268656" y="2165277"/>
                  </a:lnTo>
                  <a:close/>
                </a:path>
              </a:pathLst>
            </a:custGeom>
            <a:solidFill>
              <a:srgbClr val="FFC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5" name="Segment 8"/>
            <p:cNvSpPr/>
            <p:nvPr/>
          </p:nvSpPr>
          <p:spPr>
            <a:xfrm rot="10800000">
              <a:off x="6594525" y="3988247"/>
              <a:ext cx="1946934" cy="1933858"/>
            </a:xfrm>
            <a:custGeom>
              <a:avLst/>
              <a:gdLst>
                <a:gd name="connsiteX0" fmla="*/ 1748542 w 1946934"/>
                <a:gd name="connsiteY0" fmla="*/ 1933858 h 1933858"/>
                <a:gd name="connsiteX1" fmla="*/ 0 w 1946934"/>
                <a:gd name="connsiteY1" fmla="*/ 663468 h 1933858"/>
                <a:gd name="connsiteX2" fmla="*/ 87346 w 1946934"/>
                <a:gd name="connsiteY2" fmla="*/ 546661 h 1933858"/>
                <a:gd name="connsiteX3" fmla="*/ 502147 w 1946934"/>
                <a:gd name="connsiteY3" fmla="*/ 131860 h 1933858"/>
                <a:gd name="connsiteX4" fmla="*/ 678482 w 1946934"/>
                <a:gd name="connsiteY4" fmla="*/ 0 h 1933858"/>
                <a:gd name="connsiteX5" fmla="*/ 1946934 w 1946934"/>
                <a:gd name="connsiteY5" fmla="*/ 1745875 h 1933858"/>
                <a:gd name="connsiteX6" fmla="*/ 1945393 w 1946934"/>
                <a:gd name="connsiteY6" fmla="*/ 1746811 h 1933858"/>
                <a:gd name="connsiteX7" fmla="*/ 1812195 w 1946934"/>
                <a:gd name="connsiteY7" fmla="*/ 1856709 h 1933858"/>
                <a:gd name="connsiteX8" fmla="*/ 1748542 w 1946934"/>
                <a:gd name="connsiteY8" fmla="*/ 1933858 h 1933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46934" h="1933858">
                  <a:moveTo>
                    <a:pt x="1748542" y="1933858"/>
                  </a:moveTo>
                  <a:lnTo>
                    <a:pt x="0" y="663468"/>
                  </a:lnTo>
                  <a:lnTo>
                    <a:pt x="87346" y="546661"/>
                  </a:lnTo>
                  <a:cubicBezTo>
                    <a:pt x="212069" y="395533"/>
                    <a:pt x="351019" y="256583"/>
                    <a:pt x="502147" y="131860"/>
                  </a:cubicBezTo>
                  <a:lnTo>
                    <a:pt x="678482" y="0"/>
                  </a:lnTo>
                  <a:lnTo>
                    <a:pt x="1946934" y="1745875"/>
                  </a:lnTo>
                  <a:lnTo>
                    <a:pt x="1945393" y="1746811"/>
                  </a:lnTo>
                  <a:cubicBezTo>
                    <a:pt x="1897512" y="1779158"/>
                    <a:pt x="1852912" y="1815992"/>
                    <a:pt x="1812195" y="1856709"/>
                  </a:cubicBezTo>
                  <a:lnTo>
                    <a:pt x="1748542" y="1933858"/>
                  </a:lnTo>
                  <a:close/>
                </a:path>
              </a:pathLst>
            </a:custGeom>
            <a:solidFill>
              <a:srgbClr val="FF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7" name="Segment 7"/>
            <p:cNvSpPr/>
            <p:nvPr/>
          </p:nvSpPr>
          <p:spPr>
            <a:xfrm rot="10800000">
              <a:off x="6795213" y="3751698"/>
              <a:ext cx="2190784" cy="1504055"/>
            </a:xfrm>
            <a:custGeom>
              <a:avLst/>
              <a:gdLst>
                <a:gd name="connsiteX0" fmla="*/ 2053745 w 2190784"/>
                <a:gd name="connsiteY0" fmla="*/ 1504055 h 1504055"/>
                <a:gd name="connsiteX1" fmla="*/ 0 w 2190784"/>
                <a:gd name="connsiteY1" fmla="*/ 836752 h 1504055"/>
                <a:gd name="connsiteX2" fmla="*/ 73599 w 2190784"/>
                <a:gd name="connsiteY2" fmla="*/ 635663 h 1504055"/>
                <a:gd name="connsiteX3" fmla="*/ 355729 w 2190784"/>
                <a:gd name="connsiteY3" fmla="*/ 115878 h 1504055"/>
                <a:gd name="connsiteX4" fmla="*/ 442381 w 2190784"/>
                <a:gd name="connsiteY4" fmla="*/ 0 h 1504055"/>
                <a:gd name="connsiteX5" fmla="*/ 2190784 w 2190784"/>
                <a:gd name="connsiteY5" fmla="*/ 1270288 h 1504055"/>
                <a:gd name="connsiteX6" fmla="*/ 2146835 w 2190784"/>
                <a:gd name="connsiteY6" fmla="*/ 1323555 h 1504055"/>
                <a:gd name="connsiteX7" fmla="*/ 2063855 w 2190784"/>
                <a:gd name="connsiteY7" fmla="*/ 1476433 h 1504055"/>
                <a:gd name="connsiteX8" fmla="*/ 2053745 w 2190784"/>
                <a:gd name="connsiteY8" fmla="*/ 1504055 h 1504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90784" h="1504055">
                  <a:moveTo>
                    <a:pt x="2053745" y="1504055"/>
                  </a:moveTo>
                  <a:lnTo>
                    <a:pt x="0" y="836752"/>
                  </a:lnTo>
                  <a:lnTo>
                    <a:pt x="73599" y="635663"/>
                  </a:lnTo>
                  <a:cubicBezTo>
                    <a:pt x="151021" y="452617"/>
                    <a:pt x="245748" y="278671"/>
                    <a:pt x="355729" y="115878"/>
                  </a:cubicBezTo>
                  <a:lnTo>
                    <a:pt x="442381" y="0"/>
                  </a:lnTo>
                  <a:lnTo>
                    <a:pt x="2190784" y="1270288"/>
                  </a:lnTo>
                  <a:lnTo>
                    <a:pt x="2146835" y="1323555"/>
                  </a:lnTo>
                  <a:cubicBezTo>
                    <a:pt x="2114488" y="1371435"/>
                    <a:pt x="2086627" y="1422595"/>
                    <a:pt x="2063855" y="1476433"/>
                  </a:cubicBezTo>
                  <a:lnTo>
                    <a:pt x="2053745" y="1504055"/>
                  </a:lnTo>
                  <a:close/>
                </a:path>
              </a:pathLst>
            </a:custGeom>
            <a:solidFill>
              <a:srgbClr val="FF339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3" name="Segment 6"/>
            <p:cNvSpPr/>
            <p:nvPr/>
          </p:nvSpPr>
          <p:spPr>
            <a:xfrm rot="10800000">
              <a:off x="6933491" y="3478781"/>
              <a:ext cx="2218119" cy="936837"/>
            </a:xfrm>
            <a:custGeom>
              <a:avLst/>
              <a:gdLst>
                <a:gd name="connsiteX0" fmla="*/ 2161255 w 2218119"/>
                <a:gd name="connsiteY0" fmla="*/ 936837 h 936837"/>
                <a:gd name="connsiteX1" fmla="*/ 0 w 2218119"/>
                <a:gd name="connsiteY1" fmla="*/ 936837 h 936837"/>
                <a:gd name="connsiteX2" fmla="*/ 2723 w 2218119"/>
                <a:gd name="connsiteY2" fmla="*/ 829151 h 936837"/>
                <a:gd name="connsiteX3" fmla="*/ 136313 w 2218119"/>
                <a:gd name="connsiteY3" fmla="*/ 76668 h 936837"/>
                <a:gd name="connsiteX4" fmla="*/ 164374 w 2218119"/>
                <a:gd name="connsiteY4" fmla="*/ 0 h 936837"/>
                <a:gd name="connsiteX5" fmla="*/ 2218119 w 2218119"/>
                <a:gd name="connsiteY5" fmla="*/ 667303 h 936837"/>
                <a:gd name="connsiteX6" fmla="*/ 2199203 w 2218119"/>
                <a:gd name="connsiteY6" fmla="*/ 718986 h 936837"/>
                <a:gd name="connsiteX7" fmla="*/ 2163388 w 2218119"/>
                <a:gd name="connsiteY7" fmla="*/ 894598 h 936837"/>
                <a:gd name="connsiteX8" fmla="*/ 2161255 w 2218119"/>
                <a:gd name="connsiteY8" fmla="*/ 936837 h 936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18119" h="936837">
                  <a:moveTo>
                    <a:pt x="2161255" y="936837"/>
                  </a:moveTo>
                  <a:lnTo>
                    <a:pt x="0" y="936837"/>
                  </a:lnTo>
                  <a:lnTo>
                    <a:pt x="2723" y="829151"/>
                  </a:lnTo>
                  <a:cubicBezTo>
                    <a:pt x="15941" y="568375"/>
                    <a:pt x="61807" y="316212"/>
                    <a:pt x="136313" y="76668"/>
                  </a:cubicBezTo>
                  <a:lnTo>
                    <a:pt x="164374" y="0"/>
                  </a:lnTo>
                  <a:lnTo>
                    <a:pt x="2218119" y="667303"/>
                  </a:lnTo>
                  <a:lnTo>
                    <a:pt x="2199203" y="718986"/>
                  </a:lnTo>
                  <a:cubicBezTo>
                    <a:pt x="2181672" y="775349"/>
                    <a:pt x="2169533" y="834088"/>
                    <a:pt x="2163388" y="894598"/>
                  </a:cubicBezTo>
                  <a:lnTo>
                    <a:pt x="2161255" y="936837"/>
                  </a:lnTo>
                  <a:close/>
                </a:path>
              </a:pathLst>
            </a:custGeom>
            <a:solidFill>
              <a:srgbClr val="7030A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4" name="Segment 5"/>
            <p:cNvSpPr/>
            <p:nvPr/>
          </p:nvSpPr>
          <p:spPr>
            <a:xfrm rot="10800000">
              <a:off x="6961500" y="2528615"/>
              <a:ext cx="2191369" cy="946566"/>
            </a:xfrm>
            <a:custGeom>
              <a:avLst/>
              <a:gdLst>
                <a:gd name="connsiteX0" fmla="*/ 135113 w 2191369"/>
                <a:gd name="connsiteY0" fmla="*/ 946566 h 946566"/>
                <a:gd name="connsiteX1" fmla="*/ 62168 w 2191369"/>
                <a:gd name="connsiteY1" fmla="*/ 662878 h 946566"/>
                <a:gd name="connsiteX2" fmla="*/ 0 w 2191369"/>
                <a:gd name="connsiteY2" fmla="*/ 46181 h 946566"/>
                <a:gd name="connsiteX3" fmla="*/ 1168 w 2191369"/>
                <a:gd name="connsiteY3" fmla="*/ 0 h 946566"/>
                <a:gd name="connsiteX4" fmla="*/ 2162332 w 2191369"/>
                <a:gd name="connsiteY4" fmla="*/ 0 h 946566"/>
                <a:gd name="connsiteX5" fmla="*/ 2160000 w 2191369"/>
                <a:gd name="connsiteY5" fmla="*/ 46181 h 946566"/>
                <a:gd name="connsiteX6" fmla="*/ 2178285 w 2191369"/>
                <a:gd name="connsiteY6" fmla="*/ 227562 h 946566"/>
                <a:gd name="connsiteX7" fmla="*/ 2191369 w 2191369"/>
                <a:gd name="connsiteY7" fmla="*/ 278448 h 946566"/>
                <a:gd name="connsiteX8" fmla="*/ 135113 w 2191369"/>
                <a:gd name="connsiteY8" fmla="*/ 946566 h 946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91369" h="946566">
                  <a:moveTo>
                    <a:pt x="135113" y="946566"/>
                  </a:moveTo>
                  <a:lnTo>
                    <a:pt x="62168" y="662878"/>
                  </a:lnTo>
                  <a:cubicBezTo>
                    <a:pt x="21406" y="463679"/>
                    <a:pt x="0" y="257430"/>
                    <a:pt x="0" y="46181"/>
                  </a:cubicBezTo>
                  <a:lnTo>
                    <a:pt x="1168" y="0"/>
                  </a:lnTo>
                  <a:lnTo>
                    <a:pt x="2162332" y="0"/>
                  </a:lnTo>
                  <a:lnTo>
                    <a:pt x="2160000" y="46181"/>
                  </a:lnTo>
                  <a:cubicBezTo>
                    <a:pt x="2160000" y="108313"/>
                    <a:pt x="2166296" y="168975"/>
                    <a:pt x="2178285" y="227562"/>
                  </a:cubicBezTo>
                  <a:lnTo>
                    <a:pt x="2191369" y="278448"/>
                  </a:lnTo>
                  <a:lnTo>
                    <a:pt x="135113" y="946566"/>
                  </a:lnTo>
                  <a:close/>
                </a:path>
              </a:pathLst>
            </a:custGeom>
            <a:solidFill>
              <a:srgbClr val="00B0F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8" name="Segment 4"/>
            <p:cNvSpPr/>
            <p:nvPr/>
          </p:nvSpPr>
          <p:spPr>
            <a:xfrm rot="10800000">
              <a:off x="6844059" y="1664977"/>
              <a:ext cx="2172799" cy="1528263"/>
            </a:xfrm>
            <a:custGeom>
              <a:avLst/>
              <a:gdLst>
                <a:gd name="connsiteX0" fmla="*/ 426332 w 2172799"/>
                <a:gd name="connsiteY0" fmla="*/ 1528263 h 1528263"/>
                <a:gd name="connsiteX1" fmla="*/ 386589 w 2172799"/>
                <a:gd name="connsiteY1" fmla="*/ 1475115 h 1528263"/>
                <a:gd name="connsiteX2" fmla="*/ 1561 w 2172799"/>
                <a:gd name="connsiteY2" fmla="*/ 674190 h 1528263"/>
                <a:gd name="connsiteX3" fmla="*/ 0 w 2172799"/>
                <a:gd name="connsiteY3" fmla="*/ 668118 h 1528263"/>
                <a:gd name="connsiteX4" fmla="*/ 2056256 w 2172799"/>
                <a:gd name="connsiteY4" fmla="*/ 0 h 1528263"/>
                <a:gd name="connsiteX5" fmla="*/ 2064451 w 2172799"/>
                <a:gd name="connsiteY5" fmla="*/ 31872 h 1528263"/>
                <a:gd name="connsiteX6" fmla="*/ 2132614 w 2172799"/>
                <a:gd name="connsiteY6" fmla="*/ 193233 h 1528263"/>
                <a:gd name="connsiteX7" fmla="*/ 2172799 w 2172799"/>
                <a:gd name="connsiteY7" fmla="*/ 259380 h 1528263"/>
                <a:gd name="connsiteX8" fmla="*/ 426332 w 2172799"/>
                <a:gd name="connsiteY8" fmla="*/ 1528263 h 152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72799" h="1528263">
                  <a:moveTo>
                    <a:pt x="426332" y="1528263"/>
                  </a:moveTo>
                  <a:lnTo>
                    <a:pt x="386589" y="1475115"/>
                  </a:lnTo>
                  <a:cubicBezTo>
                    <a:pt x="221618" y="1230925"/>
                    <a:pt x="90968" y="961643"/>
                    <a:pt x="1561" y="674190"/>
                  </a:cubicBezTo>
                  <a:lnTo>
                    <a:pt x="0" y="668118"/>
                  </a:lnTo>
                  <a:lnTo>
                    <a:pt x="2056256" y="0"/>
                  </a:lnTo>
                  <a:lnTo>
                    <a:pt x="2064451" y="31872"/>
                  </a:lnTo>
                  <a:cubicBezTo>
                    <a:pt x="2081982" y="88236"/>
                    <a:pt x="2104904" y="142224"/>
                    <a:pt x="2132614" y="193233"/>
                  </a:cubicBezTo>
                  <a:lnTo>
                    <a:pt x="2172799" y="259380"/>
                  </a:lnTo>
                  <a:lnTo>
                    <a:pt x="426332" y="1528263"/>
                  </a:lnTo>
                  <a:close/>
                </a:path>
              </a:pathLst>
            </a:custGeom>
            <a:solidFill>
              <a:srgbClr val="92D05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3" name="Segment 3"/>
            <p:cNvSpPr/>
            <p:nvPr/>
          </p:nvSpPr>
          <p:spPr>
            <a:xfrm rot="10800000">
              <a:off x="6644219" y="974288"/>
              <a:ext cx="1944151" cy="1956485"/>
            </a:xfrm>
            <a:custGeom>
              <a:avLst/>
              <a:gdLst>
                <a:gd name="connsiteX0" fmla="*/ 674048 w 1944151"/>
                <a:gd name="connsiteY0" fmla="*/ 1956485 h 1956485"/>
                <a:gd name="connsiteX1" fmla="*/ 549057 w 1944151"/>
                <a:gd name="connsiteY1" fmla="*/ 1863018 h 1956485"/>
                <a:gd name="connsiteX2" fmla="*/ 134256 w 1944151"/>
                <a:gd name="connsiteY2" fmla="*/ 1448217 h 1956485"/>
                <a:gd name="connsiteX3" fmla="*/ 0 w 1944151"/>
                <a:gd name="connsiteY3" fmla="*/ 1268679 h 1956485"/>
                <a:gd name="connsiteX4" fmla="*/ 1746187 w 1944151"/>
                <a:gd name="connsiteY4" fmla="*/ 0 h 1956485"/>
                <a:gd name="connsiteX5" fmla="*/ 1749207 w 1944151"/>
                <a:gd name="connsiteY5" fmla="*/ 4971 h 1956485"/>
                <a:gd name="connsiteX6" fmla="*/ 1859105 w 1944151"/>
                <a:gd name="connsiteY6" fmla="*/ 138169 h 1956485"/>
                <a:gd name="connsiteX7" fmla="*/ 1944151 w 1944151"/>
                <a:gd name="connsiteY7" fmla="*/ 208338 h 1956485"/>
                <a:gd name="connsiteX8" fmla="*/ 674048 w 1944151"/>
                <a:gd name="connsiteY8" fmla="*/ 1956485 h 1956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44151" h="1956485">
                  <a:moveTo>
                    <a:pt x="674048" y="1956485"/>
                  </a:moveTo>
                  <a:lnTo>
                    <a:pt x="549057" y="1863018"/>
                  </a:lnTo>
                  <a:cubicBezTo>
                    <a:pt x="397929" y="1738296"/>
                    <a:pt x="258978" y="1599345"/>
                    <a:pt x="134256" y="1448217"/>
                  </a:cubicBezTo>
                  <a:lnTo>
                    <a:pt x="0" y="1268679"/>
                  </a:lnTo>
                  <a:lnTo>
                    <a:pt x="1746187" y="0"/>
                  </a:lnTo>
                  <a:lnTo>
                    <a:pt x="1749207" y="4971"/>
                  </a:lnTo>
                  <a:cubicBezTo>
                    <a:pt x="1781554" y="52852"/>
                    <a:pt x="1818388" y="97452"/>
                    <a:pt x="1859105" y="138169"/>
                  </a:cubicBezTo>
                  <a:lnTo>
                    <a:pt x="1944151" y="208338"/>
                  </a:lnTo>
                  <a:lnTo>
                    <a:pt x="674048" y="1956485"/>
                  </a:lnTo>
                  <a:close/>
                </a:path>
              </a:pathLst>
            </a:custGeom>
            <a:solidFill>
              <a:srgbClr val="FFFF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5" name="Segment 2"/>
            <p:cNvSpPr/>
            <p:nvPr/>
          </p:nvSpPr>
          <p:spPr>
            <a:xfrm rot="10800000">
              <a:off x="6374294" y="520765"/>
              <a:ext cx="1537144" cy="2199375"/>
            </a:xfrm>
            <a:custGeom>
              <a:avLst/>
              <a:gdLst>
                <a:gd name="connsiteX0" fmla="*/ 869841 w 1537144"/>
                <a:gd name="connsiteY0" fmla="*/ 2199375 h 2199375"/>
                <a:gd name="connsiteX1" fmla="*/ 627480 w 1537144"/>
                <a:gd name="connsiteY1" fmla="*/ 2110670 h 2199375"/>
                <a:gd name="connsiteX2" fmla="*/ 107695 w 1537144"/>
                <a:gd name="connsiteY2" fmla="*/ 1828540 h 2199375"/>
                <a:gd name="connsiteX3" fmla="*/ 0 w 1537144"/>
                <a:gd name="connsiteY3" fmla="*/ 1748007 h 2199375"/>
                <a:gd name="connsiteX4" fmla="*/ 1270001 w 1537144"/>
                <a:gd name="connsiteY4" fmla="*/ 0 h 2199375"/>
                <a:gd name="connsiteX5" fmla="*/ 1315372 w 1537144"/>
                <a:gd name="connsiteY5" fmla="*/ 37434 h 2199375"/>
                <a:gd name="connsiteX6" fmla="*/ 1468250 w 1537144"/>
                <a:gd name="connsiteY6" fmla="*/ 120414 h 2199375"/>
                <a:gd name="connsiteX7" fmla="*/ 1537144 w 1537144"/>
                <a:gd name="connsiteY7" fmla="*/ 145629 h 2199375"/>
                <a:gd name="connsiteX8" fmla="*/ 869841 w 1537144"/>
                <a:gd name="connsiteY8" fmla="*/ 2199375 h 2199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37144" h="2199375">
                  <a:moveTo>
                    <a:pt x="869841" y="2199375"/>
                  </a:moveTo>
                  <a:lnTo>
                    <a:pt x="627480" y="2110670"/>
                  </a:lnTo>
                  <a:cubicBezTo>
                    <a:pt x="444433" y="2033248"/>
                    <a:pt x="270488" y="1938521"/>
                    <a:pt x="107695" y="1828540"/>
                  </a:cubicBezTo>
                  <a:lnTo>
                    <a:pt x="0" y="1748007"/>
                  </a:lnTo>
                  <a:lnTo>
                    <a:pt x="1270001" y="0"/>
                  </a:lnTo>
                  <a:lnTo>
                    <a:pt x="1315372" y="37434"/>
                  </a:lnTo>
                  <a:cubicBezTo>
                    <a:pt x="1363252" y="69782"/>
                    <a:pt x="1414412" y="97642"/>
                    <a:pt x="1468250" y="120414"/>
                  </a:cubicBezTo>
                  <a:lnTo>
                    <a:pt x="1537144" y="145629"/>
                  </a:lnTo>
                  <a:lnTo>
                    <a:pt x="869841" y="2199375"/>
                  </a:lnTo>
                  <a:close/>
                </a:path>
              </a:pathLst>
            </a:custGeom>
            <a:solidFill>
              <a:srgbClr val="FFC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7" name="Segment 1"/>
            <p:cNvSpPr/>
            <p:nvPr/>
          </p:nvSpPr>
          <p:spPr>
            <a:xfrm rot="10800000">
              <a:off x="6092861" y="369000"/>
              <a:ext cx="945352" cy="2204272"/>
            </a:xfrm>
            <a:custGeom>
              <a:avLst/>
              <a:gdLst>
                <a:gd name="connsiteX0" fmla="*/ 945345 w 945352"/>
                <a:gd name="connsiteY0" fmla="*/ 2204272 h 2204272"/>
                <a:gd name="connsiteX1" fmla="*/ 35395 w 945352"/>
                <a:gd name="connsiteY1" fmla="*/ 2066700 h 2204272"/>
                <a:gd name="connsiteX2" fmla="*/ 0 w 945352"/>
                <a:gd name="connsiteY2" fmla="*/ 2053745 h 2204272"/>
                <a:gd name="connsiteX3" fmla="*/ 667302 w 945352"/>
                <a:gd name="connsiteY3" fmla="*/ 0 h 2204272"/>
                <a:gd name="connsiteX4" fmla="*/ 677713 w 945352"/>
                <a:gd name="connsiteY4" fmla="*/ 3810 h 2204272"/>
                <a:gd name="connsiteX5" fmla="*/ 945345 w 945352"/>
                <a:gd name="connsiteY5" fmla="*/ 44272 h 2204272"/>
                <a:gd name="connsiteX6" fmla="*/ 945352 w 945352"/>
                <a:gd name="connsiteY6" fmla="*/ 44272 h 2204272"/>
                <a:gd name="connsiteX7" fmla="*/ 945352 w 945352"/>
                <a:gd name="connsiteY7" fmla="*/ 2204272 h 2204272"/>
                <a:gd name="connsiteX8" fmla="*/ 945345 w 945352"/>
                <a:gd name="connsiteY8" fmla="*/ 2204272 h 2204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45352" h="2204272">
                  <a:moveTo>
                    <a:pt x="945345" y="2204272"/>
                  </a:moveTo>
                  <a:cubicBezTo>
                    <a:pt x="628471" y="2204272"/>
                    <a:pt x="322847" y="2156108"/>
                    <a:pt x="35395" y="2066700"/>
                  </a:cubicBezTo>
                  <a:lnTo>
                    <a:pt x="0" y="2053745"/>
                  </a:lnTo>
                  <a:lnTo>
                    <a:pt x="667302" y="0"/>
                  </a:lnTo>
                  <a:lnTo>
                    <a:pt x="677713" y="3810"/>
                  </a:lnTo>
                  <a:cubicBezTo>
                    <a:pt x="762257" y="30106"/>
                    <a:pt x="852147" y="44272"/>
                    <a:pt x="945345" y="44272"/>
                  </a:cubicBezTo>
                  <a:lnTo>
                    <a:pt x="945352" y="44272"/>
                  </a:lnTo>
                  <a:lnTo>
                    <a:pt x="945352" y="2204272"/>
                  </a:lnTo>
                  <a:lnTo>
                    <a:pt x="945345" y="2204272"/>
                  </a:lnTo>
                  <a:close/>
                </a:path>
              </a:pathLst>
            </a:custGeom>
            <a:solidFill>
              <a:srgbClr val="FF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04" name="Segment 20 text"/>
            <p:cNvSpPr/>
            <p:nvPr/>
          </p:nvSpPr>
          <p:spPr>
            <a:xfrm rot="15670920">
              <a:off x="4710300" y="1296748"/>
              <a:ext cx="2151925" cy="360000"/>
            </a:xfrm>
            <a:prstGeom prst="rect">
              <a:avLst/>
            </a:prstGeom>
            <a:noFill/>
          </p:spPr>
          <p:txBody>
            <a:bodyPr wrap="none" lIns="0" tIns="0" rIns="0" bIns="0">
              <a:normAutofit fontScale="92500" lnSpcReduction="10000"/>
            </a:bodyPr>
            <a:lstStyle/>
            <a:p>
              <a:pPr algn="ctr"/>
              <a:r>
                <a:rPr lang="en-US" sz="2000" dirty="0">
                  <a:ln w="0"/>
                  <a:solidFill>
                    <a:schemeClr val="bg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8,7,9,5,2,1</a:t>
              </a:r>
            </a:p>
          </p:txBody>
        </p:sp>
        <p:sp>
          <p:nvSpPr>
            <p:cNvPr id="303" name="Segment 19 text"/>
            <p:cNvSpPr/>
            <p:nvPr/>
          </p:nvSpPr>
          <p:spPr>
            <a:xfrm rot="14550735">
              <a:off x="4091316" y="1506799"/>
              <a:ext cx="2151925" cy="360000"/>
            </a:xfrm>
            <a:prstGeom prst="rect">
              <a:avLst/>
            </a:prstGeom>
            <a:noFill/>
          </p:spPr>
          <p:txBody>
            <a:bodyPr wrap="none" lIns="0" tIns="0" rIns="0" bIns="0">
              <a:normAutofit fontScale="92500" lnSpcReduction="10000"/>
            </a:bodyPr>
            <a:lstStyle/>
            <a:p>
              <a:pPr algn="ctr"/>
              <a:r>
                <a:rPr lang="en-US" sz="2000"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6,0,2,3,1,5</a:t>
              </a:r>
            </a:p>
          </p:txBody>
        </p:sp>
        <p:sp>
          <p:nvSpPr>
            <p:cNvPr id="302" name="Segment 18 text"/>
            <p:cNvSpPr/>
            <p:nvPr/>
          </p:nvSpPr>
          <p:spPr>
            <a:xfrm rot="13485510">
              <a:off x="3587710" y="1879486"/>
              <a:ext cx="2151925" cy="360000"/>
            </a:xfrm>
            <a:prstGeom prst="rect">
              <a:avLst/>
            </a:prstGeom>
            <a:noFill/>
          </p:spPr>
          <p:txBody>
            <a:bodyPr wrap="none" lIns="0" tIns="0" rIns="0" bIns="0">
              <a:normAutofit lnSpcReduction="10000"/>
            </a:bodyPr>
            <a:lstStyle/>
            <a:p>
              <a:pPr algn="ctr"/>
              <a:r>
                <a:rPr lang="en-US" sz="2000"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1,0,3,6,4,8</a:t>
              </a:r>
            </a:p>
          </p:txBody>
        </p:sp>
        <p:sp>
          <p:nvSpPr>
            <p:cNvPr id="301" name="Segment 17 text"/>
            <p:cNvSpPr/>
            <p:nvPr/>
          </p:nvSpPr>
          <p:spPr>
            <a:xfrm rot="12410662">
              <a:off x="3224914" y="2395225"/>
              <a:ext cx="2151925" cy="360000"/>
            </a:xfrm>
            <a:prstGeom prst="rect">
              <a:avLst/>
            </a:prstGeom>
            <a:noFill/>
          </p:spPr>
          <p:txBody>
            <a:bodyPr wrap="none" lIns="0" tIns="0" rIns="0" bIns="0">
              <a:normAutofit lnSpcReduction="10000"/>
            </a:bodyPr>
            <a:lstStyle/>
            <a:p>
              <a:pPr algn="ctr"/>
              <a:r>
                <a:rPr lang="en-US" sz="2000"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7,0,4,3,2,1</a:t>
              </a:r>
            </a:p>
          </p:txBody>
        </p:sp>
        <p:sp>
          <p:nvSpPr>
            <p:cNvPr id="300" name="Segment 16 text"/>
            <p:cNvSpPr/>
            <p:nvPr/>
          </p:nvSpPr>
          <p:spPr>
            <a:xfrm rot="11254157">
              <a:off x="3051103" y="2982146"/>
              <a:ext cx="2151925" cy="360000"/>
            </a:xfrm>
            <a:prstGeom prst="rect">
              <a:avLst/>
            </a:prstGeom>
            <a:noFill/>
          </p:spPr>
          <p:txBody>
            <a:bodyPr wrap="none" lIns="0" tIns="0" rIns="0" bIns="0">
              <a:normAutofit lnSpcReduction="10000"/>
            </a:bodyPr>
            <a:lstStyle/>
            <a:p>
              <a:pPr algn="ctr"/>
              <a:r>
                <a:rPr lang="en-US" sz="2000"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6,0,4,1,2,3</a:t>
              </a:r>
            </a:p>
          </p:txBody>
        </p:sp>
        <p:sp>
          <p:nvSpPr>
            <p:cNvPr id="299" name="Segment 15 text"/>
            <p:cNvSpPr/>
            <p:nvPr/>
          </p:nvSpPr>
          <p:spPr>
            <a:xfrm rot="10245823">
              <a:off x="3075115" y="3606083"/>
              <a:ext cx="2151925" cy="360000"/>
            </a:xfrm>
            <a:prstGeom prst="rect">
              <a:avLst/>
            </a:prstGeom>
            <a:noFill/>
          </p:spPr>
          <p:txBody>
            <a:bodyPr wrap="none" lIns="0" tIns="0" rIns="0" bIns="0">
              <a:normAutofit lnSpcReduction="10000"/>
            </a:bodyPr>
            <a:lstStyle/>
            <a:p>
              <a:pPr algn="ctr"/>
              <a:r>
                <a:rPr lang="en-US" sz="2000"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8,0,5,3,4,1</a:t>
              </a:r>
            </a:p>
          </p:txBody>
        </p:sp>
        <p:sp>
          <p:nvSpPr>
            <p:cNvPr id="298" name="Segment 14 text"/>
            <p:cNvSpPr/>
            <p:nvPr/>
          </p:nvSpPr>
          <p:spPr>
            <a:xfrm rot="9121895">
              <a:off x="3267028" y="4191737"/>
              <a:ext cx="2151925" cy="360000"/>
            </a:xfrm>
            <a:prstGeom prst="rect">
              <a:avLst/>
            </a:prstGeom>
            <a:noFill/>
          </p:spPr>
          <p:txBody>
            <a:bodyPr wrap="none" lIns="0" tIns="0" rIns="0" bIns="0">
              <a:normAutofit lnSpcReduction="10000"/>
            </a:bodyPr>
            <a:lstStyle/>
            <a:p>
              <a:pPr algn="ctr"/>
              <a:r>
                <a:rPr lang="en-US" sz="2000"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2,6,4,3,0,1</a:t>
              </a:r>
            </a:p>
          </p:txBody>
        </p:sp>
        <p:sp>
          <p:nvSpPr>
            <p:cNvPr id="297" name="Segment 13 text"/>
            <p:cNvSpPr/>
            <p:nvPr/>
          </p:nvSpPr>
          <p:spPr>
            <a:xfrm rot="8078206">
              <a:off x="3641483" y="4669553"/>
              <a:ext cx="2151925" cy="360000"/>
            </a:xfrm>
            <a:prstGeom prst="rect">
              <a:avLst/>
            </a:prstGeom>
            <a:noFill/>
          </p:spPr>
          <p:txBody>
            <a:bodyPr wrap="none" lIns="0" tIns="0" rIns="0" bIns="0">
              <a:normAutofit fontScale="92500" lnSpcReduction="10000"/>
            </a:bodyPr>
            <a:lstStyle/>
            <a:p>
              <a:pPr algn="ctr"/>
              <a:r>
                <a:rPr lang="en-US" sz="2000" dirty="0">
                  <a:ln w="0"/>
                  <a:solidFill>
                    <a:schemeClr val="bg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0,7,1,4,2,3</a:t>
              </a:r>
            </a:p>
          </p:txBody>
        </p:sp>
        <p:sp>
          <p:nvSpPr>
            <p:cNvPr id="296" name="Segment 12 text"/>
            <p:cNvSpPr/>
            <p:nvPr/>
          </p:nvSpPr>
          <p:spPr>
            <a:xfrm rot="6999791">
              <a:off x="4120440" y="5013022"/>
              <a:ext cx="2151925" cy="360000"/>
            </a:xfrm>
            <a:prstGeom prst="rect">
              <a:avLst/>
            </a:prstGeom>
            <a:noFill/>
          </p:spPr>
          <p:txBody>
            <a:bodyPr wrap="none" lIns="0" tIns="0" rIns="0" bIns="0">
              <a:normAutofit fontScale="92500" lnSpcReduction="10000"/>
            </a:bodyPr>
            <a:lstStyle/>
            <a:p>
              <a:pPr algn="ctr"/>
              <a:r>
                <a:rPr lang="en-US" sz="2000"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3,4,2,3,7,1</a:t>
              </a:r>
            </a:p>
          </p:txBody>
        </p:sp>
        <p:sp>
          <p:nvSpPr>
            <p:cNvPr id="295" name="Segment 11 text"/>
            <p:cNvSpPr/>
            <p:nvPr/>
          </p:nvSpPr>
          <p:spPr>
            <a:xfrm rot="5922014">
              <a:off x="4709493" y="5203708"/>
              <a:ext cx="2151925" cy="360000"/>
            </a:xfrm>
            <a:prstGeom prst="rect">
              <a:avLst/>
            </a:prstGeom>
            <a:noFill/>
          </p:spPr>
          <p:txBody>
            <a:bodyPr wrap="none" lIns="0" tIns="0" rIns="0" bIns="0">
              <a:normAutofit fontScale="92500" lnSpcReduction="10000"/>
            </a:bodyPr>
            <a:lstStyle/>
            <a:p>
              <a:pPr algn="ctr"/>
              <a:r>
                <a:rPr lang="en-US" sz="2000"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4.0.5.3,1,2</a:t>
              </a:r>
            </a:p>
          </p:txBody>
        </p:sp>
        <p:sp>
          <p:nvSpPr>
            <p:cNvPr id="294" name="Segment 10 text"/>
            <p:cNvSpPr/>
            <p:nvPr/>
          </p:nvSpPr>
          <p:spPr>
            <a:xfrm rot="4853777">
              <a:off x="5305393" y="5203709"/>
              <a:ext cx="2151925" cy="360000"/>
            </a:xfrm>
            <a:prstGeom prst="rect">
              <a:avLst/>
            </a:prstGeom>
            <a:noFill/>
          </p:spPr>
          <p:txBody>
            <a:bodyPr wrap="none" lIns="0" tIns="0" rIns="0" bIns="0">
              <a:normAutofit fontScale="92500" lnSpcReduction="10000"/>
            </a:bodyPr>
            <a:lstStyle/>
            <a:p>
              <a:pPr algn="ctr"/>
              <a:r>
                <a:rPr lang="en-US" sz="2000"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5,4,3,2,6,8</a:t>
              </a:r>
            </a:p>
          </p:txBody>
        </p:sp>
        <p:sp>
          <p:nvSpPr>
            <p:cNvPr id="293" name="Segment 9 text"/>
            <p:cNvSpPr/>
            <p:nvPr/>
          </p:nvSpPr>
          <p:spPr>
            <a:xfrm rot="3791521">
              <a:off x="5877772" y="5033547"/>
              <a:ext cx="2151925" cy="360000"/>
            </a:xfrm>
            <a:prstGeom prst="rect">
              <a:avLst/>
            </a:prstGeom>
            <a:noFill/>
          </p:spPr>
          <p:txBody>
            <a:bodyPr wrap="none" lIns="0" tIns="0" rIns="0" bIns="0">
              <a:normAutofit fontScale="92500" lnSpcReduction="10000"/>
            </a:bodyPr>
            <a:lstStyle/>
            <a:p>
              <a:pPr algn="ctr"/>
              <a:r>
                <a:rPr lang="en-US" sz="2000"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2,8,0,3,9,6</a:t>
              </a:r>
            </a:p>
          </p:txBody>
        </p:sp>
        <p:sp>
          <p:nvSpPr>
            <p:cNvPr id="292" name="Segment 8 text"/>
            <p:cNvSpPr/>
            <p:nvPr/>
          </p:nvSpPr>
          <p:spPr>
            <a:xfrm rot="1635201">
              <a:off x="6758264" y="4192309"/>
              <a:ext cx="2151925" cy="360000"/>
            </a:xfrm>
            <a:prstGeom prst="rect">
              <a:avLst/>
            </a:prstGeom>
            <a:noFill/>
          </p:spPr>
          <p:txBody>
            <a:bodyPr wrap="none" lIns="0" tIns="0" rIns="0" bIns="0">
              <a:normAutofit lnSpcReduction="10000"/>
            </a:bodyPr>
            <a:lstStyle/>
            <a:p>
              <a:pPr algn="ctr"/>
              <a:r>
                <a:rPr lang="en-US" sz="2000"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3,5,7,4,2,0</a:t>
              </a:r>
            </a:p>
          </p:txBody>
        </p:sp>
        <p:sp>
          <p:nvSpPr>
            <p:cNvPr id="291" name="Segment 7 text"/>
            <p:cNvSpPr/>
            <p:nvPr/>
          </p:nvSpPr>
          <p:spPr>
            <a:xfrm rot="2677341">
              <a:off x="6375719" y="4677747"/>
              <a:ext cx="2151925" cy="360000"/>
            </a:xfrm>
            <a:prstGeom prst="rect">
              <a:avLst/>
            </a:prstGeom>
            <a:noFill/>
          </p:spPr>
          <p:txBody>
            <a:bodyPr wrap="none" lIns="0" tIns="0" rIns="0" bIns="0">
              <a:normAutofit lnSpcReduction="10000"/>
            </a:bodyPr>
            <a:lstStyle/>
            <a:p>
              <a:pPr algn="ctr"/>
              <a:r>
                <a:rPr lang="en-US" sz="2000"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4,0,9,1,6,2</a:t>
              </a:r>
            </a:p>
          </p:txBody>
        </p:sp>
        <p:sp>
          <p:nvSpPr>
            <p:cNvPr id="290" name="Segment 6 text"/>
            <p:cNvSpPr/>
            <p:nvPr/>
          </p:nvSpPr>
          <p:spPr>
            <a:xfrm rot="567825">
              <a:off x="6946271" y="3605462"/>
              <a:ext cx="2151925" cy="360000"/>
            </a:xfrm>
            <a:prstGeom prst="rect">
              <a:avLst/>
            </a:prstGeom>
            <a:noFill/>
          </p:spPr>
          <p:txBody>
            <a:bodyPr wrap="none" lIns="0" tIns="0" rIns="0" bIns="0">
              <a:normAutofit lnSpcReduction="10000"/>
            </a:bodyPr>
            <a:lstStyle/>
            <a:p>
              <a:pPr algn="ctr"/>
              <a:r>
                <a:rPr lang="en-US" sz="2000" dirty="0">
                  <a:ln w="0"/>
                  <a:solidFill>
                    <a:schemeClr val="bg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3,4,1,2,5,8</a:t>
              </a:r>
            </a:p>
          </p:txBody>
        </p:sp>
        <p:sp>
          <p:nvSpPr>
            <p:cNvPr id="287" name="Segment 5 text"/>
            <p:cNvSpPr/>
            <p:nvPr/>
          </p:nvSpPr>
          <p:spPr>
            <a:xfrm rot="21147311">
              <a:off x="6968054" y="3006486"/>
              <a:ext cx="2151925" cy="360000"/>
            </a:xfrm>
            <a:prstGeom prst="rect">
              <a:avLst/>
            </a:prstGeom>
            <a:noFill/>
          </p:spPr>
          <p:txBody>
            <a:bodyPr wrap="none" lIns="0" tIns="0" rIns="0" bIns="0">
              <a:normAutofit lnSpcReduction="10000"/>
            </a:bodyPr>
            <a:lstStyle/>
            <a:p>
              <a:pPr algn="ctr"/>
              <a:r>
                <a:rPr lang="en-US" sz="2000"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5,1,9,0,7,2</a:t>
              </a:r>
            </a:p>
          </p:txBody>
        </p:sp>
        <p:sp>
          <p:nvSpPr>
            <p:cNvPr id="286" name="Segment 4 text"/>
            <p:cNvSpPr/>
            <p:nvPr/>
          </p:nvSpPr>
          <p:spPr>
            <a:xfrm rot="19974619">
              <a:off x="6790064" y="2401141"/>
              <a:ext cx="2151925" cy="360000"/>
            </a:xfrm>
            <a:prstGeom prst="rect">
              <a:avLst/>
            </a:prstGeom>
            <a:noFill/>
          </p:spPr>
          <p:txBody>
            <a:bodyPr wrap="none" lIns="0" tIns="0" rIns="0" bIns="0">
              <a:normAutofit lnSpcReduction="10000"/>
            </a:bodyPr>
            <a:lstStyle/>
            <a:p>
              <a:pPr algn="ctr"/>
              <a:r>
                <a:rPr lang="en-US" sz="2000"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1,1,2,0,4,6</a:t>
              </a:r>
            </a:p>
          </p:txBody>
        </p:sp>
        <p:sp>
          <p:nvSpPr>
            <p:cNvPr id="285" name="Segment 3 text"/>
            <p:cNvSpPr/>
            <p:nvPr/>
          </p:nvSpPr>
          <p:spPr>
            <a:xfrm rot="18924954">
              <a:off x="6444871" y="1891919"/>
              <a:ext cx="2151925" cy="360000"/>
            </a:xfrm>
            <a:prstGeom prst="rect">
              <a:avLst/>
            </a:prstGeom>
            <a:noFill/>
          </p:spPr>
          <p:txBody>
            <a:bodyPr wrap="none" lIns="0" tIns="0" rIns="0" bIns="0">
              <a:normAutofit lnSpcReduction="10000"/>
            </a:bodyPr>
            <a:lstStyle/>
            <a:p>
              <a:pPr algn="ctr"/>
              <a:r>
                <a:rPr lang="en-US" sz="2000"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5,6,7,8,0,3</a:t>
              </a:r>
            </a:p>
          </p:txBody>
        </p:sp>
        <p:sp>
          <p:nvSpPr>
            <p:cNvPr id="284" name="Segment 2 text"/>
            <p:cNvSpPr/>
            <p:nvPr/>
          </p:nvSpPr>
          <p:spPr>
            <a:xfrm rot="17879892">
              <a:off x="5919819" y="1505606"/>
              <a:ext cx="2151925" cy="360000"/>
            </a:xfrm>
            <a:prstGeom prst="rect">
              <a:avLst/>
            </a:prstGeom>
            <a:noFill/>
          </p:spPr>
          <p:txBody>
            <a:bodyPr wrap="none" lIns="0" tIns="0" rIns="0" bIns="0">
              <a:normAutofit fontScale="92500" lnSpcReduction="10000"/>
            </a:bodyPr>
            <a:lstStyle/>
            <a:p>
              <a:pPr algn="ctr"/>
              <a:r>
                <a:rPr lang="en-US" sz="2000"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6,8,1,2,0,5</a:t>
              </a:r>
            </a:p>
          </p:txBody>
        </p:sp>
        <p:sp>
          <p:nvSpPr>
            <p:cNvPr id="283" name="Segment 1 text"/>
            <p:cNvSpPr/>
            <p:nvPr/>
          </p:nvSpPr>
          <p:spPr>
            <a:xfrm rot="16699658">
              <a:off x="5335361" y="1286797"/>
              <a:ext cx="2137183" cy="360000"/>
            </a:xfrm>
            <a:prstGeom prst="rect">
              <a:avLst/>
            </a:prstGeom>
            <a:noFill/>
          </p:spPr>
          <p:txBody>
            <a:bodyPr wrap="none" lIns="0" tIns="0" rIns="0" bIns="0">
              <a:normAutofit fontScale="92500" lnSpcReduction="10000"/>
            </a:bodyPr>
            <a:lstStyle/>
            <a:p>
              <a:pPr algn="ctr"/>
              <a:r>
                <a:rPr lang="en-US" sz="2000"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2,0,6,8,4,1</a:t>
              </a:r>
            </a:p>
          </p:txBody>
        </p:sp>
      </p:grpSp>
      <p:sp>
        <p:nvSpPr>
          <p:cNvPr id="307" name="Anchor"/>
          <p:cNvSpPr/>
          <p:nvPr/>
        </p:nvSpPr>
        <p:spPr>
          <a:xfrm>
            <a:off x="2000065" y="2529000"/>
            <a:ext cx="1350000" cy="1800000"/>
          </a:xfrm>
          <a:prstGeom prst="ellipse">
            <a:avLst/>
          </a:prstGeom>
          <a:solidFill>
            <a:srgbClr val="00B050">
              <a:alpha val="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200" dirty="0">
              <a:solidFill>
                <a:schemeClr val="tx1"/>
              </a:solidFill>
              <a:latin typeface="Arial" panose="020B0604020202020204" pitchFamily="34" charset="0"/>
              <a:cs typeface="Arial" panose="020B0604020202020204" pitchFamily="34" charset="0"/>
            </a:endParaRPr>
          </a:p>
        </p:txBody>
      </p:sp>
      <p:sp>
        <p:nvSpPr>
          <p:cNvPr id="282" name="Start Button"/>
          <p:cNvSpPr/>
          <p:nvPr/>
        </p:nvSpPr>
        <p:spPr>
          <a:xfrm>
            <a:off x="2035433" y="3188695"/>
            <a:ext cx="1350000" cy="1412472"/>
          </a:xfrm>
          <a:prstGeom prst="ellipse">
            <a:avLst/>
          </a:prstGeom>
          <a:solidFill>
            <a:srgbClr val="00B05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e-IL" sz="2000" dirty="0">
                <a:solidFill>
                  <a:schemeClr val="tx1"/>
                </a:solidFill>
                <a:latin typeface="Calibri" panose="020F0502020204030204" pitchFamily="34" charset="0"/>
                <a:cs typeface="Calibri" panose="020F0502020204030204" pitchFamily="34" charset="0"/>
              </a:rPr>
              <a:t>לַחֲצוּ לְסִבּוּב אוֹ לַעֲצִירָה.</a:t>
            </a:r>
            <a:endParaRPr lang="en-GB" sz="2000" dirty="0">
              <a:solidFill>
                <a:schemeClr val="tx1"/>
              </a:solidFill>
              <a:latin typeface="Calibri" panose="020F0502020204030204" pitchFamily="34" charset="0"/>
              <a:cs typeface="Calibri" panose="020F0502020204030204" pitchFamily="34" charset="0"/>
            </a:endParaRPr>
          </a:p>
        </p:txBody>
      </p:sp>
      <p:sp>
        <p:nvSpPr>
          <p:cNvPr id="306" name="Marker"/>
          <p:cNvSpPr/>
          <p:nvPr/>
        </p:nvSpPr>
        <p:spPr>
          <a:xfrm rot="10800000">
            <a:off x="2456545" y="1124912"/>
            <a:ext cx="405000" cy="539220"/>
          </a:xfrm>
          <a:prstGeom prst="triangle">
            <a:avLst/>
          </a:prstGeom>
          <a:solidFill>
            <a:srgbClr val="C00000"/>
          </a:solidFill>
          <a:ln w="19050">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2" name="מלבן: פינות מעוגלות 81">
            <a:extLst>
              <a:ext uri="{FF2B5EF4-FFF2-40B4-BE49-F238E27FC236}">
                <a16:creationId xmlns:a16="http://schemas.microsoft.com/office/drawing/2014/main" id="{1FAFC16D-D44E-4634-8F4C-53B3B9021C03}"/>
              </a:ext>
            </a:extLst>
          </p:cNvPr>
          <p:cNvSpPr/>
          <p:nvPr/>
        </p:nvSpPr>
        <p:spPr>
          <a:xfrm>
            <a:off x="6471580" y="4110383"/>
            <a:ext cx="5400000" cy="1173564"/>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dirty="0"/>
              <a:t>הַרְכִּיבוּ מִסְפָּר אִי־זוּגִי שגֶָדוֹל מֵ־50.</a:t>
            </a:r>
          </a:p>
        </p:txBody>
      </p:sp>
      <p:sp>
        <p:nvSpPr>
          <p:cNvPr id="72" name="לחצו עלי להמחשה">
            <a:extLst>
              <a:ext uri="{FF2B5EF4-FFF2-40B4-BE49-F238E27FC236}">
                <a16:creationId xmlns:a16="http://schemas.microsoft.com/office/drawing/2014/main" id="{A4E41B3E-7D7B-4F45-B046-4651053381B6}"/>
              </a:ext>
            </a:extLst>
          </p:cNvPr>
          <p:cNvSpPr/>
          <p:nvPr/>
        </p:nvSpPr>
        <p:spPr>
          <a:xfrm>
            <a:off x="8404827" y="5655821"/>
            <a:ext cx="3312368" cy="985889"/>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 לְהַצָגַת תְנַאי.</a:t>
            </a:r>
            <a:endParaRPr lang="x-none" sz="2800" dirty="0"/>
          </a:p>
        </p:txBody>
      </p:sp>
      <p:sp>
        <p:nvSpPr>
          <p:cNvPr id="2" name="תיבת טקסט 1">
            <a:extLst>
              <a:ext uri="{FF2B5EF4-FFF2-40B4-BE49-F238E27FC236}">
                <a16:creationId xmlns:a16="http://schemas.microsoft.com/office/drawing/2014/main" id="{C338BEBD-4CCC-7307-7685-6F4769C44287}"/>
              </a:ext>
            </a:extLst>
          </p:cNvPr>
          <p:cNvSpPr txBox="1"/>
          <p:nvPr/>
        </p:nvSpPr>
        <p:spPr>
          <a:xfrm>
            <a:off x="558522" y="6205808"/>
            <a:ext cx="3576621" cy="369332"/>
          </a:xfrm>
          <a:prstGeom prst="rect">
            <a:avLst/>
          </a:prstGeom>
          <a:noFill/>
        </p:spPr>
        <p:txBody>
          <a:bodyPr wrap="none" rtlCol="1">
            <a:spAutoFit/>
          </a:bodyPr>
          <a:lstStyle/>
          <a:p>
            <a:r>
              <a:rPr lang="he-IL" dirty="0"/>
              <a:t>אֶפְשָר לְהִשְתַמֵש בְּכָל סִפְרָה כַּמָה פְּעָמִים.</a:t>
            </a:r>
          </a:p>
        </p:txBody>
      </p:sp>
      <p:sp>
        <p:nvSpPr>
          <p:cNvPr id="3" name="מלבן: פינות מעוגלות 2">
            <a:extLst>
              <a:ext uri="{FF2B5EF4-FFF2-40B4-BE49-F238E27FC236}">
                <a16:creationId xmlns:a16="http://schemas.microsoft.com/office/drawing/2014/main" id="{B66B0852-CA47-F1E4-753C-5C5FDB463F95}"/>
              </a:ext>
            </a:extLst>
          </p:cNvPr>
          <p:cNvSpPr/>
          <p:nvPr/>
        </p:nvSpPr>
        <p:spPr>
          <a:xfrm>
            <a:off x="6471580" y="4110383"/>
            <a:ext cx="5400000" cy="1173564"/>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dirty="0"/>
              <a:t>הַרְכִּיבוּ מִסְפָּר זוּגִי שֶגָדוֹל מֵ־50.</a:t>
            </a:r>
          </a:p>
        </p:txBody>
      </p:sp>
      <p:sp>
        <p:nvSpPr>
          <p:cNvPr id="4" name="מלבן: פינות מעוגלות 3">
            <a:extLst>
              <a:ext uri="{FF2B5EF4-FFF2-40B4-BE49-F238E27FC236}">
                <a16:creationId xmlns:a16="http://schemas.microsoft.com/office/drawing/2014/main" id="{545C7CC9-1409-2802-BC65-A8391627681A}"/>
              </a:ext>
            </a:extLst>
          </p:cNvPr>
          <p:cNvSpPr/>
          <p:nvPr/>
        </p:nvSpPr>
        <p:spPr>
          <a:xfrm>
            <a:off x="6471580" y="4110383"/>
            <a:ext cx="5400000" cy="1173564"/>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dirty="0"/>
              <a:t>הַרְכִּיבוּ מִסְפָּר זוּגִי שֶקָטָן מֵ־20.</a:t>
            </a:r>
          </a:p>
        </p:txBody>
      </p:sp>
      <p:sp>
        <p:nvSpPr>
          <p:cNvPr id="5" name="מלבן: פינות מעוגלות 4">
            <a:extLst>
              <a:ext uri="{FF2B5EF4-FFF2-40B4-BE49-F238E27FC236}">
                <a16:creationId xmlns:a16="http://schemas.microsoft.com/office/drawing/2014/main" id="{1F6CC1B0-2B99-AC7D-9979-2D35B011D59C}"/>
              </a:ext>
            </a:extLst>
          </p:cNvPr>
          <p:cNvSpPr/>
          <p:nvPr/>
        </p:nvSpPr>
        <p:spPr>
          <a:xfrm>
            <a:off x="6471580" y="4110383"/>
            <a:ext cx="5400000" cy="1173564"/>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dirty="0"/>
              <a:t>הַרְכִּיבוּ מִסְפָּר שֶסִפְרַת הָעֲשָׂרוֹת שֶלוֹ גְדוֹלָה מִסִפְרַת הַיְחִידוֹת.</a:t>
            </a:r>
          </a:p>
        </p:txBody>
      </p:sp>
      <p:sp>
        <p:nvSpPr>
          <p:cNvPr id="6" name="מלבן: פינות מעוגלות 5">
            <a:extLst>
              <a:ext uri="{FF2B5EF4-FFF2-40B4-BE49-F238E27FC236}">
                <a16:creationId xmlns:a16="http://schemas.microsoft.com/office/drawing/2014/main" id="{7C0152A1-31EA-CA94-1670-6DB76331DBBC}"/>
              </a:ext>
            </a:extLst>
          </p:cNvPr>
          <p:cNvSpPr/>
          <p:nvPr/>
        </p:nvSpPr>
        <p:spPr>
          <a:xfrm>
            <a:off x="6471580" y="4110383"/>
            <a:ext cx="5400000" cy="1173564"/>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dirty="0"/>
              <a:t>הַרְכִּיבוּ מִסְפָּר שֶסִפְרַת הַיְחִידוֹת שֶלוֹ הִיא מִסְפָּר עוֹקֵב שֶל סִפְרַת הָעֲשָׂרוֹת.</a:t>
            </a:r>
          </a:p>
        </p:txBody>
      </p:sp>
      <p:sp>
        <p:nvSpPr>
          <p:cNvPr id="7" name="מלבן: פינות מעוגלות 6">
            <a:extLst>
              <a:ext uri="{FF2B5EF4-FFF2-40B4-BE49-F238E27FC236}">
                <a16:creationId xmlns:a16="http://schemas.microsoft.com/office/drawing/2014/main" id="{3D7C0E43-6A01-8264-E671-DFA7F5189601}"/>
              </a:ext>
            </a:extLst>
          </p:cNvPr>
          <p:cNvSpPr/>
          <p:nvPr/>
        </p:nvSpPr>
        <p:spPr>
          <a:xfrm>
            <a:off x="6471580" y="4110383"/>
            <a:ext cx="5400000" cy="1173564"/>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dirty="0"/>
              <a:t>הַרְכִּיבוּ מִסְפָּר זוּגִי שֶגָדוֹל </a:t>
            </a:r>
            <a:br>
              <a:rPr lang="he-IL" sz="2800" dirty="0"/>
            </a:br>
            <a:r>
              <a:rPr lang="he-IL" sz="2800" dirty="0"/>
              <a:t>מֵ־20 וְקָטָן מִ־40.</a:t>
            </a:r>
          </a:p>
        </p:txBody>
      </p:sp>
      <p:sp>
        <p:nvSpPr>
          <p:cNvPr id="8" name="מלבן: פינות מעוגלות 7">
            <a:extLst>
              <a:ext uri="{FF2B5EF4-FFF2-40B4-BE49-F238E27FC236}">
                <a16:creationId xmlns:a16="http://schemas.microsoft.com/office/drawing/2014/main" id="{EA4BBA4F-1BC6-0A37-7C8F-E1B6531E65CF}"/>
              </a:ext>
            </a:extLst>
          </p:cNvPr>
          <p:cNvSpPr/>
          <p:nvPr/>
        </p:nvSpPr>
        <p:spPr>
          <a:xfrm>
            <a:off x="6471580" y="4110383"/>
            <a:ext cx="5400000" cy="1173564"/>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dirty="0"/>
              <a:t>הַרְכִּיבוּ מִסְפָּר אִי־זוּגִי שֶגֶָדוֹל </a:t>
            </a:r>
            <a:br>
              <a:rPr lang="he-IL" sz="2800" dirty="0"/>
            </a:br>
            <a:r>
              <a:rPr lang="he-IL" sz="2800" dirty="0"/>
              <a:t>מֵ־ 50 וְקָטָן מִ־70.</a:t>
            </a:r>
          </a:p>
        </p:txBody>
      </p:sp>
      <p:sp>
        <p:nvSpPr>
          <p:cNvPr id="9" name="מלבן: פינות מעוגלות 8">
            <a:extLst>
              <a:ext uri="{FF2B5EF4-FFF2-40B4-BE49-F238E27FC236}">
                <a16:creationId xmlns:a16="http://schemas.microsoft.com/office/drawing/2014/main" id="{F276958E-5689-95A6-C887-D367ED58FD5E}"/>
              </a:ext>
            </a:extLst>
          </p:cNvPr>
          <p:cNvSpPr/>
          <p:nvPr/>
        </p:nvSpPr>
        <p:spPr>
          <a:xfrm>
            <a:off x="6471580" y="4110383"/>
            <a:ext cx="5400000" cy="1173564"/>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dirty="0"/>
              <a:t>הַרְכִּיבוּ מִסְפָּר אִי־זוּגִי שֶגָדוֹל מֵהַסְכוּם שֶל </a:t>
            </a:r>
            <a:br>
              <a:rPr lang="en-US" sz="2800" dirty="0"/>
            </a:br>
            <a:r>
              <a:rPr lang="he-IL" sz="2800" dirty="0"/>
              <a:t>30 + 50.</a:t>
            </a:r>
          </a:p>
        </p:txBody>
      </p:sp>
      <p:sp>
        <p:nvSpPr>
          <p:cNvPr id="10" name="מלבן: פינות מעוגלות 9">
            <a:extLst>
              <a:ext uri="{FF2B5EF4-FFF2-40B4-BE49-F238E27FC236}">
                <a16:creationId xmlns:a16="http://schemas.microsoft.com/office/drawing/2014/main" id="{ABBCD6D4-AD2C-3E10-95FB-760B72B13064}"/>
              </a:ext>
            </a:extLst>
          </p:cNvPr>
          <p:cNvSpPr/>
          <p:nvPr/>
        </p:nvSpPr>
        <p:spPr>
          <a:xfrm>
            <a:off x="6471580" y="4110383"/>
            <a:ext cx="5400000" cy="1173564"/>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dirty="0"/>
              <a:t>הַרְכִּיבוּ מִסְפָּר אִי־זוּגִי שֶנִמְצָא בֵּין הַמִסְפָּרִים 45 וְ־65.</a:t>
            </a:r>
          </a:p>
        </p:txBody>
      </p:sp>
      <p:sp>
        <p:nvSpPr>
          <p:cNvPr id="11" name="מלבן: פינות מעוגלות 10">
            <a:extLst>
              <a:ext uri="{FF2B5EF4-FFF2-40B4-BE49-F238E27FC236}">
                <a16:creationId xmlns:a16="http://schemas.microsoft.com/office/drawing/2014/main" id="{BD7DB5C0-2FDA-93B4-A668-02E6BBDEE21A}"/>
              </a:ext>
            </a:extLst>
          </p:cNvPr>
          <p:cNvSpPr/>
          <p:nvPr/>
        </p:nvSpPr>
        <p:spPr>
          <a:xfrm>
            <a:off x="6471580" y="4110383"/>
            <a:ext cx="5400000" cy="1173564"/>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dirty="0"/>
              <a:t>הַרְכִּיבוּ מִסְפָּר שֶסְכוּם הַסְפָרוֹת שֶלוֹ הוּא 10.</a:t>
            </a:r>
          </a:p>
        </p:txBody>
      </p:sp>
      <p:sp>
        <p:nvSpPr>
          <p:cNvPr id="12" name="מלבן: פינות מעוגלות 11">
            <a:extLst>
              <a:ext uri="{FF2B5EF4-FFF2-40B4-BE49-F238E27FC236}">
                <a16:creationId xmlns:a16="http://schemas.microsoft.com/office/drawing/2014/main" id="{F2BF5658-C805-91F5-1A7E-AECF978CE4C5}"/>
              </a:ext>
            </a:extLst>
          </p:cNvPr>
          <p:cNvSpPr/>
          <p:nvPr/>
        </p:nvSpPr>
        <p:spPr>
          <a:xfrm>
            <a:off x="6471580" y="4110383"/>
            <a:ext cx="5400000" cy="1173564"/>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dirty="0"/>
              <a:t>הַרְכִּיבוּ מִסְפָּר אִי־זוּגִי שֶסְכוּם הַסְפָרוֹת שֶלוֹ הוּא 8.</a:t>
            </a:r>
          </a:p>
        </p:txBody>
      </p:sp>
    </p:spTree>
    <p:extLst>
      <p:ext uri="{BB962C8B-B14F-4D97-AF65-F5344CB8AC3E}">
        <p14:creationId xmlns:p14="http://schemas.microsoft.com/office/powerpoint/2010/main" val="401401300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82"/>
                    </p:tgtEl>
                  </p:cond>
                </p:stCondLst>
                <p:endSync evt="end" delay="0">
                  <p:rtn val="all"/>
                </p:endSync>
                <p:childTnLst>
                  <p:par>
                    <p:cTn id="3" fill="hold">
                      <p:stCondLst>
                        <p:cond delay="0"/>
                      </p:stCondLst>
                      <p:childTnLst>
                        <p:par>
                          <p:cTn id="4" fill="hold">
                            <p:stCondLst>
                              <p:cond delay="0"/>
                            </p:stCondLst>
                            <p:childTnLst>
                              <p:par>
                                <p:cTn id="5" presetID="8" presetClass="emph" presetSubtype="0" repeatCount="indefinite" fill="hold" nodeType="clickEffect">
                                  <p:stCondLst>
                                    <p:cond delay="0"/>
                                  </p:stCondLst>
                                  <p:endCondLst>
                                    <p:cond evt="onNext" delay="0">
                                      <p:tgtEl>
                                        <p:sldTgt/>
                                      </p:tgtEl>
                                    </p:cond>
                                  </p:endCondLst>
                                  <p:childTnLst>
                                    <p:animRot by="21600000">
                                      <p:cBhvr>
                                        <p:cTn id="6" dur="500" fill="hold"/>
                                        <p:tgtEl>
                                          <p:spTgt spid="305"/>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07"/>
                                        </p:tgtEl>
                                        <p:attrNameLst>
                                          <p:attrName>style.visibility</p:attrName>
                                        </p:attrNameLst>
                                      </p:cBhvr>
                                      <p:to>
                                        <p:strVal val="visible"/>
                                      </p:to>
                                    </p:set>
                                    <p:animEffect transition="in" filter="fade">
                                      <p:cBhvr>
                                        <p:cTn id="11" dur="10"/>
                                        <p:tgtEl>
                                          <p:spTgt spid="307"/>
                                        </p:tgtEl>
                                      </p:cBhvr>
                                    </p:animEffect>
                                  </p:childTnLst>
                                </p:cTn>
                              </p:par>
                              <p:par>
                                <p:cTn id="12" presetID="10" presetClass="exit" presetSubtype="0" fill="hold" grpId="1" nodeType="withEffect">
                                  <p:stCondLst>
                                    <p:cond delay="0"/>
                                  </p:stCondLst>
                                  <p:childTnLst>
                                    <p:animEffect transition="out" filter="fade">
                                      <p:cBhvr>
                                        <p:cTn id="13" dur="10"/>
                                        <p:tgtEl>
                                          <p:spTgt spid="307"/>
                                        </p:tgtEl>
                                      </p:cBhvr>
                                    </p:animEffect>
                                    <p:set>
                                      <p:cBhvr>
                                        <p:cTn id="14" dur="1" fill="hold">
                                          <p:stCondLst>
                                            <p:cond delay="9"/>
                                          </p:stCondLst>
                                        </p:cTn>
                                        <p:tgtEl>
                                          <p:spTgt spid="307"/>
                                        </p:tgtEl>
                                        <p:attrNameLst>
                                          <p:attrName>style.visibility</p:attrName>
                                        </p:attrNameLst>
                                      </p:cBhvr>
                                      <p:to>
                                        <p:strVal val="hidden"/>
                                      </p:to>
                                    </p:set>
                                  </p:childTnLst>
                                </p:cTn>
                              </p:par>
                            </p:childTnLst>
                          </p:cTn>
                        </p:par>
                      </p:childTnLst>
                    </p:cTn>
                  </p:par>
                </p:childTnLst>
              </p:cTn>
              <p:nextCondLst>
                <p:cond evt="onClick" delay="0">
                  <p:tgtEl>
                    <p:spTgt spid="282"/>
                  </p:tgtEl>
                </p:cond>
              </p:nextCondLst>
            </p:seq>
            <p:seq concurrent="1" nextAc="seek">
              <p:cTn id="15" restart="whenNotActive" fill="hold" evtFilter="cancelBubble" nodeType="interactiveSeq">
                <p:stCondLst>
                  <p:cond evt="onClick" delay="0">
                    <p:tgtEl>
                      <p:spTgt spid="72"/>
                    </p:tgtEl>
                  </p:cond>
                </p:stCondLst>
                <p:endSync evt="end" delay="0">
                  <p:rtn val="all"/>
                </p:endSync>
                <p:childTnLst>
                  <p:par>
                    <p:cTn id="16" fill="hold">
                      <p:stCondLst>
                        <p:cond delay="0"/>
                      </p:stCondLst>
                      <p:childTnLst>
                        <p:par>
                          <p:cTn id="17" fill="hold">
                            <p:stCondLst>
                              <p:cond delay="0"/>
                            </p:stCondLst>
                            <p:childTnLst>
                              <p:par>
                                <p:cTn id="18" presetID="1" presetClass="entr" presetSubtype="0"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82"/>
                                        </p:tgtEl>
                                        <p:attrNameLst>
                                          <p:attrName>style.visibility</p:attrName>
                                        </p:attrNameLst>
                                      </p:cBhvr>
                                      <p:to>
                                        <p:strVal val="visible"/>
                                      </p:to>
                                    </p:set>
                                  </p:childTnLst>
                                </p:cTn>
                              </p:par>
                              <p:par>
                                <p:cTn id="24" presetID="1" presetClass="exit" presetSubtype="0" fill="hold" grpId="1" nodeType="withEffect">
                                  <p:stCondLst>
                                    <p:cond delay="0"/>
                                  </p:stCondLst>
                                  <p:childTnLst>
                                    <p:set>
                                      <p:cBhvr>
                                        <p:cTn id="25" dur="1" fill="hold">
                                          <p:stCondLst>
                                            <p:cond delay="0"/>
                                          </p:stCondLst>
                                        </p:cTn>
                                        <p:tgtEl>
                                          <p:spTgt spid="4"/>
                                        </p:tgtEl>
                                        <p:attrNameLst>
                                          <p:attrName>style.visibility</p:attrName>
                                        </p:attrNameLst>
                                      </p:cBhvr>
                                      <p:to>
                                        <p:strVal val="hidden"/>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3"/>
                                        </p:tgtEl>
                                        <p:attrNameLst>
                                          <p:attrName>style.visibility</p:attrName>
                                        </p:attrNameLst>
                                      </p:cBhvr>
                                      <p:to>
                                        <p:strVal val="visible"/>
                                      </p:to>
                                    </p:set>
                                  </p:childTnLst>
                                </p:cTn>
                              </p:par>
                              <p:par>
                                <p:cTn id="30" presetID="1" presetClass="exit" presetSubtype="0" fill="hold" grpId="1" nodeType="withEffect">
                                  <p:stCondLst>
                                    <p:cond delay="0"/>
                                  </p:stCondLst>
                                  <p:childTnLst>
                                    <p:set>
                                      <p:cBhvr>
                                        <p:cTn id="31" dur="1" fill="hold">
                                          <p:stCondLst>
                                            <p:cond delay="0"/>
                                          </p:stCondLst>
                                        </p:cTn>
                                        <p:tgtEl>
                                          <p:spTgt spid="82"/>
                                        </p:tgtEl>
                                        <p:attrNameLst>
                                          <p:attrName>style.visibility</p:attrName>
                                        </p:attrNameLst>
                                      </p:cBhvr>
                                      <p:to>
                                        <p:strVal val="hidden"/>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5"/>
                                        </p:tgtEl>
                                        <p:attrNameLst>
                                          <p:attrName>style.visibility</p:attrName>
                                        </p:attrNameLst>
                                      </p:cBhvr>
                                      <p:to>
                                        <p:strVal val="visible"/>
                                      </p:to>
                                    </p:set>
                                  </p:childTnLst>
                                </p:cTn>
                              </p:par>
                              <p:par>
                                <p:cTn id="36" presetID="1" presetClass="exit" presetSubtype="0" fill="hold" grpId="1" nodeType="withEffect">
                                  <p:stCondLst>
                                    <p:cond delay="0"/>
                                  </p:stCondLst>
                                  <p:childTnLst>
                                    <p:set>
                                      <p:cBhvr>
                                        <p:cTn id="37" dur="1" fill="hold">
                                          <p:stCondLst>
                                            <p:cond delay="0"/>
                                          </p:stCondLst>
                                        </p:cTn>
                                        <p:tgtEl>
                                          <p:spTgt spid="3"/>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6"/>
                                        </p:tgtEl>
                                        <p:attrNameLst>
                                          <p:attrName>style.visibility</p:attrName>
                                        </p:attrNameLst>
                                      </p:cBhvr>
                                      <p:to>
                                        <p:strVal val="visible"/>
                                      </p:to>
                                    </p:set>
                                  </p:childTnLst>
                                </p:cTn>
                              </p:par>
                              <p:par>
                                <p:cTn id="42" presetID="1" presetClass="exit" presetSubtype="0" fill="hold" grpId="1" nodeType="withEffect">
                                  <p:stCondLst>
                                    <p:cond delay="0"/>
                                  </p:stCondLst>
                                  <p:childTnLst>
                                    <p:set>
                                      <p:cBhvr>
                                        <p:cTn id="43" dur="1" fill="hold">
                                          <p:stCondLst>
                                            <p:cond delay="0"/>
                                          </p:stCondLst>
                                        </p:cTn>
                                        <p:tgtEl>
                                          <p:spTgt spid="5"/>
                                        </p:tgtEl>
                                        <p:attrNameLst>
                                          <p:attrName>style.visibility</p:attrName>
                                        </p:attrNameLst>
                                      </p:cBhvr>
                                      <p:to>
                                        <p:strVal val="hidden"/>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7"/>
                                        </p:tgtEl>
                                        <p:attrNameLst>
                                          <p:attrName>style.visibility</p:attrName>
                                        </p:attrNameLst>
                                      </p:cBhvr>
                                      <p:to>
                                        <p:strVal val="visible"/>
                                      </p:to>
                                    </p:set>
                                  </p:childTnLst>
                                </p:cTn>
                              </p:par>
                              <p:par>
                                <p:cTn id="48" presetID="1" presetClass="exit" presetSubtype="0" fill="hold" grpId="1" nodeType="withEffect">
                                  <p:stCondLst>
                                    <p:cond delay="0"/>
                                  </p:stCondLst>
                                  <p:childTnLst>
                                    <p:set>
                                      <p:cBhvr>
                                        <p:cTn id="49" dur="1" fill="hold">
                                          <p:stCondLst>
                                            <p:cond delay="0"/>
                                          </p:stCondLst>
                                        </p:cTn>
                                        <p:tgtEl>
                                          <p:spTgt spid="6"/>
                                        </p:tgtEl>
                                        <p:attrNameLst>
                                          <p:attrName>style.visibility</p:attrName>
                                        </p:attrNameLst>
                                      </p:cBhvr>
                                      <p:to>
                                        <p:strVal val="hidden"/>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8"/>
                                        </p:tgtEl>
                                        <p:attrNameLst>
                                          <p:attrName>style.visibility</p:attrName>
                                        </p:attrNameLst>
                                      </p:cBhvr>
                                      <p:to>
                                        <p:strVal val="visible"/>
                                      </p:to>
                                    </p:set>
                                  </p:childTnLst>
                                </p:cTn>
                              </p:par>
                              <p:par>
                                <p:cTn id="54" presetID="1" presetClass="exit" presetSubtype="0" fill="hold" grpId="1" nodeType="withEffect">
                                  <p:stCondLst>
                                    <p:cond delay="0"/>
                                  </p:stCondLst>
                                  <p:childTnLst>
                                    <p:set>
                                      <p:cBhvr>
                                        <p:cTn id="55" dur="1" fill="hold">
                                          <p:stCondLst>
                                            <p:cond delay="0"/>
                                          </p:stCondLst>
                                        </p:cTn>
                                        <p:tgtEl>
                                          <p:spTgt spid="7"/>
                                        </p:tgtEl>
                                        <p:attrNameLst>
                                          <p:attrName>style.visibility</p:attrName>
                                        </p:attrNameLst>
                                      </p:cBhvr>
                                      <p:to>
                                        <p:strVal val="hidden"/>
                                      </p:to>
                                    </p:set>
                                  </p:childTnLst>
                                </p:cTn>
                              </p:par>
                            </p:childTnLst>
                          </p:cTn>
                        </p:par>
                      </p:childTnLst>
                    </p:cTn>
                  </p:par>
                  <p:par>
                    <p:cTn id="56" fill="hold">
                      <p:stCondLst>
                        <p:cond delay="indefinite"/>
                      </p:stCondLst>
                      <p:childTnLst>
                        <p:par>
                          <p:cTn id="57" fill="hold">
                            <p:stCondLst>
                              <p:cond delay="0"/>
                            </p:stCondLst>
                            <p:childTnLst>
                              <p:par>
                                <p:cTn id="58" presetID="1" presetClass="entr" presetSubtype="0" fill="hold" grpId="0" nodeType="clickEffect">
                                  <p:stCondLst>
                                    <p:cond delay="0"/>
                                  </p:stCondLst>
                                  <p:childTnLst>
                                    <p:set>
                                      <p:cBhvr>
                                        <p:cTn id="59" dur="1" fill="hold">
                                          <p:stCondLst>
                                            <p:cond delay="0"/>
                                          </p:stCondLst>
                                        </p:cTn>
                                        <p:tgtEl>
                                          <p:spTgt spid="9"/>
                                        </p:tgtEl>
                                        <p:attrNameLst>
                                          <p:attrName>style.visibility</p:attrName>
                                        </p:attrNameLst>
                                      </p:cBhvr>
                                      <p:to>
                                        <p:strVal val="visible"/>
                                      </p:to>
                                    </p:set>
                                  </p:childTnLst>
                                </p:cTn>
                              </p:par>
                              <p:par>
                                <p:cTn id="60" presetID="1" presetClass="exit" presetSubtype="0" fill="hold" grpId="1" nodeType="withEffect">
                                  <p:stCondLst>
                                    <p:cond delay="0"/>
                                  </p:stCondLst>
                                  <p:childTnLst>
                                    <p:set>
                                      <p:cBhvr>
                                        <p:cTn id="61" dur="1" fill="hold">
                                          <p:stCondLst>
                                            <p:cond delay="0"/>
                                          </p:stCondLst>
                                        </p:cTn>
                                        <p:tgtEl>
                                          <p:spTgt spid="8"/>
                                        </p:tgtEl>
                                        <p:attrNameLst>
                                          <p:attrName>style.visibility</p:attrName>
                                        </p:attrNameLst>
                                      </p:cBhvr>
                                      <p:to>
                                        <p:strVal val="hidden"/>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0"/>
                                          </p:stCondLst>
                                        </p:cTn>
                                        <p:tgtEl>
                                          <p:spTgt spid="10"/>
                                        </p:tgtEl>
                                        <p:attrNameLst>
                                          <p:attrName>style.visibility</p:attrName>
                                        </p:attrNameLst>
                                      </p:cBhvr>
                                      <p:to>
                                        <p:strVal val="visible"/>
                                      </p:to>
                                    </p:set>
                                  </p:childTnLst>
                                </p:cTn>
                              </p:par>
                              <p:par>
                                <p:cTn id="66" presetID="1" presetClass="exit" presetSubtype="0" fill="hold" grpId="1" nodeType="withEffect">
                                  <p:stCondLst>
                                    <p:cond delay="0"/>
                                  </p:stCondLst>
                                  <p:childTnLst>
                                    <p:set>
                                      <p:cBhvr>
                                        <p:cTn id="67" dur="1" fill="hold">
                                          <p:stCondLst>
                                            <p:cond delay="0"/>
                                          </p:stCondLst>
                                        </p:cTn>
                                        <p:tgtEl>
                                          <p:spTgt spid="9"/>
                                        </p:tgtEl>
                                        <p:attrNameLst>
                                          <p:attrName>style.visibility</p:attrName>
                                        </p:attrNameLst>
                                      </p:cBhvr>
                                      <p:to>
                                        <p:strVal val="hidden"/>
                                      </p:to>
                                    </p:set>
                                  </p:childTnLst>
                                </p:cTn>
                              </p:par>
                            </p:childTnLst>
                          </p:cTn>
                        </p:par>
                      </p:childTnLst>
                    </p:cTn>
                  </p:par>
                  <p:par>
                    <p:cTn id="68" fill="hold">
                      <p:stCondLst>
                        <p:cond delay="indefinite"/>
                      </p:stCondLst>
                      <p:childTnLst>
                        <p:par>
                          <p:cTn id="69" fill="hold">
                            <p:stCondLst>
                              <p:cond delay="0"/>
                            </p:stCondLst>
                            <p:childTnLst>
                              <p:par>
                                <p:cTn id="70" presetID="1" presetClass="entr" presetSubtype="0" fill="hold" grpId="0" nodeType="clickEffect">
                                  <p:stCondLst>
                                    <p:cond delay="0"/>
                                  </p:stCondLst>
                                  <p:childTnLst>
                                    <p:set>
                                      <p:cBhvr>
                                        <p:cTn id="71" dur="1" fill="hold">
                                          <p:stCondLst>
                                            <p:cond delay="0"/>
                                          </p:stCondLst>
                                        </p:cTn>
                                        <p:tgtEl>
                                          <p:spTgt spid="11"/>
                                        </p:tgtEl>
                                        <p:attrNameLst>
                                          <p:attrName>style.visibility</p:attrName>
                                        </p:attrNameLst>
                                      </p:cBhvr>
                                      <p:to>
                                        <p:strVal val="visible"/>
                                      </p:to>
                                    </p:set>
                                  </p:childTnLst>
                                </p:cTn>
                              </p:par>
                              <p:par>
                                <p:cTn id="72" presetID="1" presetClass="exit" presetSubtype="0" fill="hold" grpId="1" nodeType="withEffect">
                                  <p:stCondLst>
                                    <p:cond delay="0"/>
                                  </p:stCondLst>
                                  <p:childTnLst>
                                    <p:set>
                                      <p:cBhvr>
                                        <p:cTn id="73" dur="1" fill="hold">
                                          <p:stCondLst>
                                            <p:cond delay="0"/>
                                          </p:stCondLst>
                                        </p:cTn>
                                        <p:tgtEl>
                                          <p:spTgt spid="10"/>
                                        </p:tgtEl>
                                        <p:attrNameLst>
                                          <p:attrName>style.visibility</p:attrName>
                                        </p:attrNameLst>
                                      </p:cBhvr>
                                      <p:to>
                                        <p:strVal val="hidden"/>
                                      </p:to>
                                    </p:set>
                                  </p:childTnLst>
                                </p:cTn>
                              </p:par>
                            </p:childTnLst>
                          </p:cTn>
                        </p:par>
                      </p:childTnLst>
                    </p:cTn>
                  </p:par>
                  <p:par>
                    <p:cTn id="74" fill="hold">
                      <p:stCondLst>
                        <p:cond delay="indefinite"/>
                      </p:stCondLst>
                      <p:childTnLst>
                        <p:par>
                          <p:cTn id="75" fill="hold">
                            <p:stCondLst>
                              <p:cond delay="0"/>
                            </p:stCondLst>
                            <p:childTnLst>
                              <p:par>
                                <p:cTn id="76" presetID="1" presetClass="entr" presetSubtype="0" fill="hold" grpId="0" nodeType="clickEffect">
                                  <p:stCondLst>
                                    <p:cond delay="0"/>
                                  </p:stCondLst>
                                  <p:childTnLst>
                                    <p:set>
                                      <p:cBhvr>
                                        <p:cTn id="77" dur="1" fill="hold">
                                          <p:stCondLst>
                                            <p:cond delay="0"/>
                                          </p:stCondLst>
                                        </p:cTn>
                                        <p:tgtEl>
                                          <p:spTgt spid="12"/>
                                        </p:tgtEl>
                                        <p:attrNameLst>
                                          <p:attrName>style.visibility</p:attrName>
                                        </p:attrNameLst>
                                      </p:cBhvr>
                                      <p:to>
                                        <p:strVal val="visible"/>
                                      </p:to>
                                    </p:set>
                                  </p:childTnLst>
                                </p:cTn>
                              </p:par>
                              <p:par>
                                <p:cTn id="78" presetID="1" presetClass="exit" presetSubtype="0" fill="hold" grpId="1" nodeType="withEffect">
                                  <p:stCondLst>
                                    <p:cond delay="0"/>
                                  </p:stCondLst>
                                  <p:childTnLst>
                                    <p:set>
                                      <p:cBhvr>
                                        <p:cTn id="79" dur="1" fill="hold">
                                          <p:stCondLst>
                                            <p:cond delay="0"/>
                                          </p:stCondLst>
                                        </p:cTn>
                                        <p:tgtEl>
                                          <p:spTgt spid="11"/>
                                        </p:tgtEl>
                                        <p:attrNameLst>
                                          <p:attrName>style.visibility</p:attrName>
                                        </p:attrNameLst>
                                      </p:cBhvr>
                                      <p:to>
                                        <p:strVal val="hidden"/>
                                      </p:to>
                                    </p:set>
                                  </p:childTnLst>
                                </p:cTn>
                              </p:par>
                              <p:par>
                                <p:cTn id="80" presetID="1" presetClass="exit" presetSubtype="0" fill="hold" grpId="0" nodeType="withEffect">
                                  <p:stCondLst>
                                    <p:cond delay="0"/>
                                  </p:stCondLst>
                                  <p:childTnLst>
                                    <p:set>
                                      <p:cBhvr>
                                        <p:cTn id="81" dur="1" fill="hold">
                                          <p:stCondLst>
                                            <p:cond delay="0"/>
                                          </p:stCondLst>
                                        </p:cTn>
                                        <p:tgtEl>
                                          <p:spTgt spid="72"/>
                                        </p:tgtEl>
                                        <p:attrNameLst>
                                          <p:attrName>style.visibility</p:attrName>
                                        </p:attrNameLst>
                                      </p:cBhvr>
                                      <p:to>
                                        <p:strVal val="hidden"/>
                                      </p:to>
                                    </p:set>
                                  </p:childTnLst>
                                </p:cTn>
                              </p:par>
                            </p:childTnLst>
                          </p:cTn>
                        </p:par>
                      </p:childTnLst>
                    </p:cTn>
                  </p:par>
                </p:childTnLst>
              </p:cTn>
              <p:nextCondLst>
                <p:cond evt="onClick" delay="0">
                  <p:tgtEl>
                    <p:spTgt spid="72"/>
                  </p:tgtEl>
                </p:cond>
              </p:nextCondLst>
            </p:seq>
          </p:childTnLst>
        </p:cTn>
      </p:par>
    </p:tnLst>
    <p:bldLst>
      <p:bldP spid="307" grpId="0" animBg="1"/>
      <p:bldP spid="307" grpId="1" animBg="1"/>
      <p:bldP spid="82" grpId="0" animBg="1"/>
      <p:bldP spid="82" grpId="1" animBg="1"/>
      <p:bldP spid="72" grpId="0" animBg="1"/>
      <p:bldP spid="3" grpId="0" animBg="1"/>
      <p:bldP spid="3" grpId="1" animBg="1"/>
      <p:bldP spid="4" grpId="0" animBg="1"/>
      <p:bldP spid="4" grpId="1" animBg="1"/>
      <p:bldP spid="5" grpId="0" animBg="1"/>
      <p:bldP spid="5" grpId="1" animBg="1"/>
      <p:bldP spid="6" grpId="0" animBg="1"/>
      <p:bldP spid="6" grpId="1" animBg="1"/>
      <p:bldP spid="7" grpId="0" animBg="1"/>
      <p:bldP spid="7" grpId="1" animBg="1"/>
      <p:bldP spid="8" grpId="0" animBg="1"/>
      <p:bldP spid="8" grpId="1" animBg="1"/>
      <p:bldP spid="9" grpId="0" animBg="1"/>
      <p:bldP spid="9" grpId="1" animBg="1"/>
      <p:bldP spid="10" grpId="0" animBg="1"/>
      <p:bldP spid="10" grpId="1" animBg="1"/>
      <p:bldP spid="11" grpId="0" animBg="1"/>
      <p:bldP spid="11" grpId="1" animBg="1"/>
      <p:bldP spid="12" grpId="0" animBg="1"/>
    </p:bldLst>
  </p:timing>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התאמה אישית 5">
      <a:majorFont>
        <a:latin typeface="Calibri Light"/>
        <a:ea typeface=""/>
        <a:cs typeface="Calibri"/>
      </a:majorFont>
      <a:minorFont>
        <a:latin typeface="Calibri"/>
        <a:ea typeface=""/>
        <a:cs typeface="Calibri"/>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6780</TotalTime>
  <Words>3366</Words>
  <Application>Microsoft Office PowerPoint</Application>
  <PresentationFormat>מסך רחב</PresentationFormat>
  <Paragraphs>902</Paragraphs>
  <Slides>50</Slides>
  <Notes>0</Notes>
  <HiddenSlides>0</HiddenSlides>
  <MMClips>0</MMClips>
  <ScaleCrop>false</ScaleCrop>
  <HeadingPairs>
    <vt:vector size="6" baseType="variant">
      <vt:variant>
        <vt:lpstr>גופנים בשימוש</vt:lpstr>
      </vt:variant>
      <vt:variant>
        <vt:i4>5</vt:i4>
      </vt:variant>
      <vt:variant>
        <vt:lpstr>ערכת נושא</vt:lpstr>
      </vt:variant>
      <vt:variant>
        <vt:i4>1</vt:i4>
      </vt:variant>
      <vt:variant>
        <vt:lpstr>כותרות שקופיות</vt:lpstr>
      </vt:variant>
      <vt:variant>
        <vt:i4>50</vt:i4>
      </vt:variant>
    </vt:vector>
  </HeadingPairs>
  <TitlesOfParts>
    <vt:vector size="56" baseType="lpstr">
      <vt:lpstr>Arial</vt:lpstr>
      <vt:lpstr>Arial Narrow</vt:lpstr>
      <vt:lpstr>Calibri</vt:lpstr>
      <vt:lpstr>Calibri Light</vt:lpstr>
      <vt:lpstr>Century Gothic</vt:lpstr>
      <vt:lpstr>ערכת נושא Office</vt:lpstr>
      <vt:lpstr>מצגת של PowerPoint‏</vt:lpstr>
      <vt:lpstr>מצגת של PowerPoint‏</vt:lpstr>
      <vt:lpstr>פתיח הצעה 1</vt:lpstr>
      <vt:lpstr>מצגת של PowerPoint‏</vt:lpstr>
      <vt:lpstr>מצגת של PowerPoint‏</vt:lpstr>
      <vt:lpstr>מהלך הצעה 1</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סיכום הצעה 1</vt:lpstr>
      <vt:lpstr>מצגת של PowerPoint‏</vt:lpstr>
      <vt:lpstr>מצגת של PowerPoint‏</vt:lpstr>
      <vt:lpstr>פתיח הצעה 2</vt:lpstr>
      <vt:lpstr>מצגת של PowerPoint‏</vt:lpstr>
      <vt:lpstr>מצגת של PowerPoint‏</vt:lpstr>
      <vt:lpstr>מהלך הצעה 2</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סיכום הצעה 2</vt:lpstr>
      <vt:lpstr>מצגת של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User</dc:creator>
  <cp:lastModifiedBy>רחל גבאי-mad300</cp:lastModifiedBy>
  <cp:revision>326</cp:revision>
  <dcterms:created xsi:type="dcterms:W3CDTF">2023-06-28T07:46:16Z</dcterms:created>
  <dcterms:modified xsi:type="dcterms:W3CDTF">2026-10-18T05:18:39Z</dcterms:modified>
</cp:coreProperties>
</file>