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1267" r:id="rId3"/>
    <p:sldId id="270" r:id="rId4"/>
    <p:sldId id="1265" r:id="rId5"/>
    <p:sldId id="548" r:id="rId6"/>
    <p:sldId id="1266" r:id="rId7"/>
    <p:sldId id="1222" r:id="rId8"/>
    <p:sldId id="1137" r:id="rId9"/>
    <p:sldId id="1169" r:id="rId10"/>
    <p:sldId id="1215" r:id="rId11"/>
    <p:sldId id="1170" r:id="rId12"/>
    <p:sldId id="1219" r:id="rId13"/>
  </p:sldIdLst>
  <p:sldSz cx="18288000" cy="10287000"/>
  <p:notesSz cx="6858000" cy="9144000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Balsamiq Sans Bold" panose="020B0604020202020204" charset="0"/>
      <p:regular r:id="rId19"/>
    </p:embeddedFont>
    <p:embeddedFont>
      <p:font typeface="Libre Franklin Bold" panose="020B0604020202020204" charset="0"/>
      <p:regular r:id="rId20"/>
    </p:embeddedFont>
    <p:embeddedFont>
      <p:font typeface="Libre Franklin Ultra-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4DA7A9-671A-4748-BDC1-1C638CF2B9A8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2C8C21-551C-498E-9B3F-CE1A1847BD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59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C8C21-551C-498E-9B3F-CE1A1847BD2C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8441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246A-F88F-4239-BB9A-3199336F82C8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9870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68090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1365" y="2162273"/>
            <a:ext cx="17006637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3738010"/>
            <a:ext cx="7558106" cy="5038737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7145" indent="-7145" algn="ctr">
              <a:buNone/>
              <a:defRPr sz="9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</a:t>
            </a:r>
            <a:r>
              <a:rPr lang="en-US" sz="2700" dirty="0">
                <a:latin typeface="Arial Narrow" panose="020B0606020202030204" pitchFamily="34" charset="0"/>
                <a:cs typeface="Heebo" pitchFamily="2" charset="-79"/>
              </a:rPr>
              <a:t> </a:t>
            </a:r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אלנט טכנולוגיות בע"מ</a:t>
            </a:r>
          </a:p>
          <a:p>
            <a:br>
              <a:rPr lang="he-IL" sz="2700" dirty="0"/>
            </a:br>
            <a:endParaRPr lang="x-none" sz="2700" dirty="0"/>
          </a:p>
        </p:txBody>
      </p:sp>
    </p:spTree>
    <p:extLst>
      <p:ext uri="{BB962C8B-B14F-4D97-AF65-F5344CB8AC3E}">
        <p14:creationId xmlns:p14="http://schemas.microsoft.com/office/powerpoint/2010/main" val="2424900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33" y="175849"/>
            <a:ext cx="17953734" cy="99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28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דף משוב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גרפיקה 134">
            <a:extLst>
              <a:ext uri="{FF2B5EF4-FFF2-40B4-BE49-F238E27FC236}">
                <a16:creationId xmlns:a16="http://schemas.microsoft.com/office/drawing/2014/main" id="{3139E108-55C7-3B42-D162-FBB3BFAA2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33" y="175849"/>
            <a:ext cx="17953734" cy="9935306"/>
          </a:xfrm>
          <a:prstGeom prst="rect">
            <a:avLst/>
          </a:prstGeom>
        </p:spPr>
      </p:pic>
      <p:grpSp>
        <p:nvGrpSpPr>
          <p:cNvPr id="5" name="דף משובץ">
            <a:extLst>
              <a:ext uri="{FF2B5EF4-FFF2-40B4-BE49-F238E27FC236}">
                <a16:creationId xmlns:a16="http://schemas.microsoft.com/office/drawing/2014/main" id="{D01F8DDE-86AD-1CCF-7AA1-57D79FA216F5}"/>
              </a:ext>
            </a:extLst>
          </p:cNvPr>
          <p:cNvGrpSpPr/>
          <p:nvPr userDrawn="1"/>
        </p:nvGrpSpPr>
        <p:grpSpPr>
          <a:xfrm>
            <a:off x="254685" y="283499"/>
            <a:ext cx="7416330" cy="9720002"/>
            <a:chOff x="140676" y="189000"/>
            <a:chExt cx="4944220" cy="6480001"/>
          </a:xfrm>
        </p:grpSpPr>
        <p:grpSp>
          <p:nvGrpSpPr>
            <p:cNvPr id="6" name="Google Shape;1102;p22">
              <a:extLst>
                <a:ext uri="{FF2B5EF4-FFF2-40B4-BE49-F238E27FC236}">
                  <a16:creationId xmlns:a16="http://schemas.microsoft.com/office/drawing/2014/main" id="{34A323F4-5F83-2A4B-FD1C-B8B2E4704852}"/>
                </a:ext>
              </a:extLst>
            </p:cNvPr>
            <p:cNvGrpSpPr/>
            <p:nvPr/>
          </p:nvGrpSpPr>
          <p:grpSpPr>
            <a:xfrm>
              <a:off x="140676" y="189000"/>
              <a:ext cx="4944220" cy="3240000"/>
              <a:chOff x="773722" y="1641231"/>
              <a:chExt cx="4944220" cy="3240000"/>
            </a:xfrm>
          </p:grpSpPr>
          <p:grpSp>
            <p:nvGrpSpPr>
              <p:cNvPr id="73" name="Google Shape;1103;p22">
                <a:extLst>
                  <a:ext uri="{FF2B5EF4-FFF2-40B4-BE49-F238E27FC236}">
                    <a16:creationId xmlns:a16="http://schemas.microsoft.com/office/drawing/2014/main" id="{1BC78FB6-7152-EB2D-4390-616A24F346CB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05" name="Google Shape;1104;p22">
                  <a:extLst>
                    <a:ext uri="{FF2B5EF4-FFF2-40B4-BE49-F238E27FC236}">
                      <a16:creationId xmlns:a16="http://schemas.microsoft.com/office/drawing/2014/main" id="{A805BEDE-0BA8-C1CC-46C2-5C547C6FFB90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26" name="Google Shape;1105;p22">
                    <a:extLst>
                      <a:ext uri="{FF2B5EF4-FFF2-40B4-BE49-F238E27FC236}">
                        <a16:creationId xmlns:a16="http://schemas.microsoft.com/office/drawing/2014/main" id="{6ACDDB46-A59D-9B29-E2D5-769B1FFE2AB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" name="Google Shape;1106;p22">
                    <a:extLst>
                      <a:ext uri="{FF2B5EF4-FFF2-40B4-BE49-F238E27FC236}">
                        <a16:creationId xmlns:a16="http://schemas.microsoft.com/office/drawing/2014/main" id="{F97474C4-CF24-D980-3973-223FE1F027A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" name="Google Shape;1107;p22">
                    <a:extLst>
                      <a:ext uri="{FF2B5EF4-FFF2-40B4-BE49-F238E27FC236}">
                        <a16:creationId xmlns:a16="http://schemas.microsoft.com/office/drawing/2014/main" id="{BFC9889F-5661-2D7F-6E14-309ED5A90F63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" name="Google Shape;1108;p22">
                    <a:extLst>
                      <a:ext uri="{FF2B5EF4-FFF2-40B4-BE49-F238E27FC236}">
                        <a16:creationId xmlns:a16="http://schemas.microsoft.com/office/drawing/2014/main" id="{49A49330-5A9B-9489-85B5-F9F311C12261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" name="Google Shape;1109;p22">
                    <a:extLst>
                      <a:ext uri="{FF2B5EF4-FFF2-40B4-BE49-F238E27FC236}">
                        <a16:creationId xmlns:a16="http://schemas.microsoft.com/office/drawing/2014/main" id="{EEE10358-AC4E-2BDC-45D7-FA2E0E4178A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" name="Google Shape;1110;p22">
                    <a:extLst>
                      <a:ext uri="{FF2B5EF4-FFF2-40B4-BE49-F238E27FC236}">
                        <a16:creationId xmlns:a16="http://schemas.microsoft.com/office/drawing/2014/main" id="{CD8952D6-5CB7-1E2D-9C91-F8CE391A4AE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" name="Google Shape;1111;p22">
                    <a:extLst>
                      <a:ext uri="{FF2B5EF4-FFF2-40B4-BE49-F238E27FC236}">
                        <a16:creationId xmlns:a16="http://schemas.microsoft.com/office/drawing/2014/main" id="{63D54133-3E4F-77F9-E0A4-108FE822C86A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Google Shape;1112;p22">
                    <a:extLst>
                      <a:ext uri="{FF2B5EF4-FFF2-40B4-BE49-F238E27FC236}">
                        <a16:creationId xmlns:a16="http://schemas.microsoft.com/office/drawing/2014/main" id="{4FDC2210-2947-D56D-40F6-D9B0AEC263A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" name="Google Shape;1113;p22">
                    <a:extLst>
                      <a:ext uri="{FF2B5EF4-FFF2-40B4-BE49-F238E27FC236}">
                        <a16:creationId xmlns:a16="http://schemas.microsoft.com/office/drawing/2014/main" id="{538EB69F-3271-7EFA-9F22-E1FAF96C36B1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6" name="Google Shape;1114;p22">
                  <a:extLst>
                    <a:ext uri="{FF2B5EF4-FFF2-40B4-BE49-F238E27FC236}">
                      <a16:creationId xmlns:a16="http://schemas.microsoft.com/office/drawing/2014/main" id="{6BBF2A99-A6AE-66AC-38B0-81728CE1748E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17" name="Google Shape;1115;p22">
                    <a:extLst>
                      <a:ext uri="{FF2B5EF4-FFF2-40B4-BE49-F238E27FC236}">
                        <a16:creationId xmlns:a16="http://schemas.microsoft.com/office/drawing/2014/main" id="{0288BCEB-EDF3-B063-D9DE-475902B52C12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" name="Google Shape;1116;p22">
                    <a:extLst>
                      <a:ext uri="{FF2B5EF4-FFF2-40B4-BE49-F238E27FC236}">
                        <a16:creationId xmlns:a16="http://schemas.microsoft.com/office/drawing/2014/main" id="{279FDE6B-AC98-4C1C-EAC0-E24DAFFE814B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" name="Google Shape;1117;p22">
                    <a:extLst>
                      <a:ext uri="{FF2B5EF4-FFF2-40B4-BE49-F238E27FC236}">
                        <a16:creationId xmlns:a16="http://schemas.microsoft.com/office/drawing/2014/main" id="{4E9E2170-A50E-54F7-6B48-30E1685F520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" name="Google Shape;1118;p22">
                    <a:extLst>
                      <a:ext uri="{FF2B5EF4-FFF2-40B4-BE49-F238E27FC236}">
                        <a16:creationId xmlns:a16="http://schemas.microsoft.com/office/drawing/2014/main" id="{B7C4F9A1-423F-9561-AC93-DB21200F18F5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" name="Google Shape;1119;p22">
                    <a:extLst>
                      <a:ext uri="{FF2B5EF4-FFF2-40B4-BE49-F238E27FC236}">
                        <a16:creationId xmlns:a16="http://schemas.microsoft.com/office/drawing/2014/main" id="{BC1AEEDD-2FFB-0F78-97F5-DB70D75F668B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" name="Google Shape;1120;p22">
                    <a:extLst>
                      <a:ext uri="{FF2B5EF4-FFF2-40B4-BE49-F238E27FC236}">
                        <a16:creationId xmlns:a16="http://schemas.microsoft.com/office/drawing/2014/main" id="{37E7D1F6-061A-A54C-B0B3-DBD7E06B6E7E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Google Shape;1121;p22">
                    <a:extLst>
                      <a:ext uri="{FF2B5EF4-FFF2-40B4-BE49-F238E27FC236}">
                        <a16:creationId xmlns:a16="http://schemas.microsoft.com/office/drawing/2014/main" id="{1D75B48A-C401-D3D0-0DDB-1AB6339410EB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" name="Google Shape;1122;p22">
                    <a:extLst>
                      <a:ext uri="{FF2B5EF4-FFF2-40B4-BE49-F238E27FC236}">
                        <a16:creationId xmlns:a16="http://schemas.microsoft.com/office/drawing/2014/main" id="{705DAEA9-1EA6-F0F3-861E-D60FC129917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" name="Google Shape;1123;p22">
                    <a:extLst>
                      <a:ext uri="{FF2B5EF4-FFF2-40B4-BE49-F238E27FC236}">
                        <a16:creationId xmlns:a16="http://schemas.microsoft.com/office/drawing/2014/main" id="{C55E83F7-401A-36CE-DBDE-919151476515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7" name="Google Shape;1124;p22">
                  <a:extLst>
                    <a:ext uri="{FF2B5EF4-FFF2-40B4-BE49-F238E27FC236}">
                      <a16:creationId xmlns:a16="http://schemas.microsoft.com/office/drawing/2014/main" id="{F641FEC8-EDD2-758A-B852-AAB17D1F6977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08" name="Google Shape;1125;p22">
                    <a:extLst>
                      <a:ext uri="{FF2B5EF4-FFF2-40B4-BE49-F238E27FC236}">
                        <a16:creationId xmlns:a16="http://schemas.microsoft.com/office/drawing/2014/main" id="{285CBAFC-4F3C-8565-58A2-4A5D024B3FD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" name="Google Shape;1126;p22">
                    <a:extLst>
                      <a:ext uri="{FF2B5EF4-FFF2-40B4-BE49-F238E27FC236}">
                        <a16:creationId xmlns:a16="http://schemas.microsoft.com/office/drawing/2014/main" id="{403B811F-3ED0-94CA-397A-49606DF87B8F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" name="Google Shape;1127;p22">
                    <a:extLst>
                      <a:ext uri="{FF2B5EF4-FFF2-40B4-BE49-F238E27FC236}">
                        <a16:creationId xmlns:a16="http://schemas.microsoft.com/office/drawing/2014/main" id="{98CEC75D-8763-58DF-B0CB-A9AAD4765FC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" name="Google Shape;1128;p22">
                    <a:extLst>
                      <a:ext uri="{FF2B5EF4-FFF2-40B4-BE49-F238E27FC236}">
                        <a16:creationId xmlns:a16="http://schemas.microsoft.com/office/drawing/2014/main" id="{45C37A75-621C-61D1-B03C-9F5941166016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" name="Google Shape;1129;p22">
                    <a:extLst>
                      <a:ext uri="{FF2B5EF4-FFF2-40B4-BE49-F238E27FC236}">
                        <a16:creationId xmlns:a16="http://schemas.microsoft.com/office/drawing/2014/main" id="{84CFDC97-48EA-CCD9-B9B0-DE526D244F3F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" name="Google Shape;1130;p22">
                    <a:extLst>
                      <a:ext uri="{FF2B5EF4-FFF2-40B4-BE49-F238E27FC236}">
                        <a16:creationId xmlns:a16="http://schemas.microsoft.com/office/drawing/2014/main" id="{4E493983-1012-D0E2-66D0-CA56035EA4A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" name="Google Shape;1131;p22">
                    <a:extLst>
                      <a:ext uri="{FF2B5EF4-FFF2-40B4-BE49-F238E27FC236}">
                        <a16:creationId xmlns:a16="http://schemas.microsoft.com/office/drawing/2014/main" id="{59024CA7-9F4D-9BB5-9402-1569A26DDD23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" name="Google Shape;1132;p22">
                    <a:extLst>
                      <a:ext uri="{FF2B5EF4-FFF2-40B4-BE49-F238E27FC236}">
                        <a16:creationId xmlns:a16="http://schemas.microsoft.com/office/drawing/2014/main" id="{D3F3BAD8-4BA2-6B7E-6B99-ADCE83BFFB2A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" name="Google Shape;1133;p22">
                    <a:extLst>
                      <a:ext uri="{FF2B5EF4-FFF2-40B4-BE49-F238E27FC236}">
                        <a16:creationId xmlns:a16="http://schemas.microsoft.com/office/drawing/2014/main" id="{1443024B-E6FB-8D91-7F62-455404C8F63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4" name="Google Shape;1134;p22">
                <a:extLst>
                  <a:ext uri="{FF2B5EF4-FFF2-40B4-BE49-F238E27FC236}">
                    <a16:creationId xmlns:a16="http://schemas.microsoft.com/office/drawing/2014/main" id="{D6A9D2BD-4700-AF3F-1A32-8290F97D5CD7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75" name="Google Shape;1135;p22">
                  <a:extLst>
                    <a:ext uri="{FF2B5EF4-FFF2-40B4-BE49-F238E27FC236}">
                      <a16:creationId xmlns:a16="http://schemas.microsoft.com/office/drawing/2014/main" id="{9181AA8E-0608-75BB-C3BD-83D7645804EC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96" name="Google Shape;1136;p22">
                    <a:extLst>
                      <a:ext uri="{FF2B5EF4-FFF2-40B4-BE49-F238E27FC236}">
                        <a16:creationId xmlns:a16="http://schemas.microsoft.com/office/drawing/2014/main" id="{7293ADA1-F107-34FE-C8EC-CFF721A158AB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" name="Google Shape;1137;p22">
                    <a:extLst>
                      <a:ext uri="{FF2B5EF4-FFF2-40B4-BE49-F238E27FC236}">
                        <a16:creationId xmlns:a16="http://schemas.microsoft.com/office/drawing/2014/main" id="{13C15247-FCC4-2F6E-89FD-D3532E8A7E3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" name="Google Shape;1138;p22">
                    <a:extLst>
                      <a:ext uri="{FF2B5EF4-FFF2-40B4-BE49-F238E27FC236}">
                        <a16:creationId xmlns:a16="http://schemas.microsoft.com/office/drawing/2014/main" id="{E85F04E8-C79E-0E90-1632-42FC54FD599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" name="Google Shape;1139;p22">
                    <a:extLst>
                      <a:ext uri="{FF2B5EF4-FFF2-40B4-BE49-F238E27FC236}">
                        <a16:creationId xmlns:a16="http://schemas.microsoft.com/office/drawing/2014/main" id="{7A28376C-1E3F-4F80-4532-C40A20DFA30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" name="Google Shape;1140;p22">
                    <a:extLst>
                      <a:ext uri="{FF2B5EF4-FFF2-40B4-BE49-F238E27FC236}">
                        <a16:creationId xmlns:a16="http://schemas.microsoft.com/office/drawing/2014/main" id="{26FC7F10-B302-5C6A-B38C-05F6F30C3ACF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" name="Google Shape;1141;p22">
                    <a:extLst>
                      <a:ext uri="{FF2B5EF4-FFF2-40B4-BE49-F238E27FC236}">
                        <a16:creationId xmlns:a16="http://schemas.microsoft.com/office/drawing/2014/main" id="{575B1205-5A2B-C090-E7D1-1E8B22BA2CC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" name="Google Shape;1142;p22">
                    <a:extLst>
                      <a:ext uri="{FF2B5EF4-FFF2-40B4-BE49-F238E27FC236}">
                        <a16:creationId xmlns:a16="http://schemas.microsoft.com/office/drawing/2014/main" id="{09D31670-D7EE-3D8F-825C-57669993614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" name="Google Shape;1143;p22">
                    <a:extLst>
                      <a:ext uri="{FF2B5EF4-FFF2-40B4-BE49-F238E27FC236}">
                        <a16:creationId xmlns:a16="http://schemas.microsoft.com/office/drawing/2014/main" id="{FBEF0C29-F3DD-3E7F-F4AE-DE0A5C4A5E3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" name="Google Shape;1144;p22">
                    <a:extLst>
                      <a:ext uri="{FF2B5EF4-FFF2-40B4-BE49-F238E27FC236}">
                        <a16:creationId xmlns:a16="http://schemas.microsoft.com/office/drawing/2014/main" id="{6D4459DB-6FBB-E46C-0F1E-B9786C4B55F2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6" name="Google Shape;1145;p22">
                  <a:extLst>
                    <a:ext uri="{FF2B5EF4-FFF2-40B4-BE49-F238E27FC236}">
                      <a16:creationId xmlns:a16="http://schemas.microsoft.com/office/drawing/2014/main" id="{0E9A906A-FA41-FDE4-44FC-FE18EF2A1F60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87" name="Google Shape;1146;p22">
                    <a:extLst>
                      <a:ext uri="{FF2B5EF4-FFF2-40B4-BE49-F238E27FC236}">
                        <a16:creationId xmlns:a16="http://schemas.microsoft.com/office/drawing/2014/main" id="{0723F2C8-FF88-5D5D-E1B3-782AF1A249D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" name="Google Shape;1147;p22">
                    <a:extLst>
                      <a:ext uri="{FF2B5EF4-FFF2-40B4-BE49-F238E27FC236}">
                        <a16:creationId xmlns:a16="http://schemas.microsoft.com/office/drawing/2014/main" id="{5BB418CF-D2EC-F345-E91A-A097B0CA27B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9" name="Google Shape;1148;p22">
                    <a:extLst>
                      <a:ext uri="{FF2B5EF4-FFF2-40B4-BE49-F238E27FC236}">
                        <a16:creationId xmlns:a16="http://schemas.microsoft.com/office/drawing/2014/main" id="{1934421F-E0C2-ED89-3F7E-A771E4CA9C3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" name="Google Shape;1149;p22">
                    <a:extLst>
                      <a:ext uri="{FF2B5EF4-FFF2-40B4-BE49-F238E27FC236}">
                        <a16:creationId xmlns:a16="http://schemas.microsoft.com/office/drawing/2014/main" id="{F43C798E-A7CD-BB39-6146-764DC41B97E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" name="Google Shape;1150;p22">
                    <a:extLst>
                      <a:ext uri="{FF2B5EF4-FFF2-40B4-BE49-F238E27FC236}">
                        <a16:creationId xmlns:a16="http://schemas.microsoft.com/office/drawing/2014/main" id="{4383F49C-2D4A-C8B9-A814-1136AD94737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" name="Google Shape;1151;p22">
                    <a:extLst>
                      <a:ext uri="{FF2B5EF4-FFF2-40B4-BE49-F238E27FC236}">
                        <a16:creationId xmlns:a16="http://schemas.microsoft.com/office/drawing/2014/main" id="{AF7CC89C-A565-7E3D-F920-EBD87C14C19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" name="Google Shape;1152;p22">
                    <a:extLst>
                      <a:ext uri="{FF2B5EF4-FFF2-40B4-BE49-F238E27FC236}">
                        <a16:creationId xmlns:a16="http://schemas.microsoft.com/office/drawing/2014/main" id="{42E4EFCB-90E1-8EBF-C6EB-6242348F8987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" name="Google Shape;1153;p22">
                    <a:extLst>
                      <a:ext uri="{FF2B5EF4-FFF2-40B4-BE49-F238E27FC236}">
                        <a16:creationId xmlns:a16="http://schemas.microsoft.com/office/drawing/2014/main" id="{C2EB289F-B920-D764-A955-106EC9A1D7C2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" name="Google Shape;1154;p22">
                    <a:extLst>
                      <a:ext uri="{FF2B5EF4-FFF2-40B4-BE49-F238E27FC236}">
                        <a16:creationId xmlns:a16="http://schemas.microsoft.com/office/drawing/2014/main" id="{51F12270-6CA0-9DEA-6DF5-E2749964116F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7" name="Google Shape;1155;p22">
                  <a:extLst>
                    <a:ext uri="{FF2B5EF4-FFF2-40B4-BE49-F238E27FC236}">
                      <a16:creationId xmlns:a16="http://schemas.microsoft.com/office/drawing/2014/main" id="{AB98DB49-760C-8084-17EC-E8BCD1E81054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78" name="Google Shape;1156;p22">
                    <a:extLst>
                      <a:ext uri="{FF2B5EF4-FFF2-40B4-BE49-F238E27FC236}">
                        <a16:creationId xmlns:a16="http://schemas.microsoft.com/office/drawing/2014/main" id="{FEE25C67-5A27-945C-BF72-690B3DA90162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" name="Google Shape;1157;p22">
                    <a:extLst>
                      <a:ext uri="{FF2B5EF4-FFF2-40B4-BE49-F238E27FC236}">
                        <a16:creationId xmlns:a16="http://schemas.microsoft.com/office/drawing/2014/main" id="{AB3AAF14-54C7-D320-F89E-73D8994CD58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" name="Google Shape;1158;p22">
                    <a:extLst>
                      <a:ext uri="{FF2B5EF4-FFF2-40B4-BE49-F238E27FC236}">
                        <a16:creationId xmlns:a16="http://schemas.microsoft.com/office/drawing/2014/main" id="{36D053C4-05B5-20BE-6EF5-1772968B3707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" name="Google Shape;1159;p22">
                    <a:extLst>
                      <a:ext uri="{FF2B5EF4-FFF2-40B4-BE49-F238E27FC236}">
                        <a16:creationId xmlns:a16="http://schemas.microsoft.com/office/drawing/2014/main" id="{9AE75D97-6C7A-2EA4-4D59-9EFCF63DDD0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" name="Google Shape;1160;p22">
                    <a:extLst>
                      <a:ext uri="{FF2B5EF4-FFF2-40B4-BE49-F238E27FC236}">
                        <a16:creationId xmlns:a16="http://schemas.microsoft.com/office/drawing/2014/main" id="{042ABC44-79B1-7B17-0B51-C58E24447AAF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" name="Google Shape;1161;p22">
                    <a:extLst>
                      <a:ext uri="{FF2B5EF4-FFF2-40B4-BE49-F238E27FC236}">
                        <a16:creationId xmlns:a16="http://schemas.microsoft.com/office/drawing/2014/main" id="{D9B86890-7972-398F-A669-35F31673B446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" name="Google Shape;1162;p22">
                    <a:extLst>
                      <a:ext uri="{FF2B5EF4-FFF2-40B4-BE49-F238E27FC236}">
                        <a16:creationId xmlns:a16="http://schemas.microsoft.com/office/drawing/2014/main" id="{EEFCD15B-80F6-F6E9-269A-864AB12BBB0C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" name="Google Shape;1163;p22">
                    <a:extLst>
                      <a:ext uri="{FF2B5EF4-FFF2-40B4-BE49-F238E27FC236}">
                        <a16:creationId xmlns:a16="http://schemas.microsoft.com/office/drawing/2014/main" id="{443C0457-9898-7EA5-97AB-FA41D216FC3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" name="Google Shape;1164;p22">
                    <a:extLst>
                      <a:ext uri="{FF2B5EF4-FFF2-40B4-BE49-F238E27FC236}">
                        <a16:creationId xmlns:a16="http://schemas.microsoft.com/office/drawing/2014/main" id="{256A99DD-B144-16E7-3CC9-B6C0ACF2A96F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7" name="Google Shape;1165;p22">
              <a:extLst>
                <a:ext uri="{FF2B5EF4-FFF2-40B4-BE49-F238E27FC236}">
                  <a16:creationId xmlns:a16="http://schemas.microsoft.com/office/drawing/2014/main" id="{05F30540-A4C1-6C85-651D-3552AA2ECE6F}"/>
                </a:ext>
              </a:extLst>
            </p:cNvPr>
            <p:cNvGrpSpPr/>
            <p:nvPr/>
          </p:nvGrpSpPr>
          <p:grpSpPr>
            <a:xfrm>
              <a:off x="140676" y="3429001"/>
              <a:ext cx="4944220" cy="3240000"/>
              <a:chOff x="773722" y="1641231"/>
              <a:chExt cx="4944220" cy="3240000"/>
            </a:xfrm>
          </p:grpSpPr>
          <p:grpSp>
            <p:nvGrpSpPr>
              <p:cNvPr id="9" name="Google Shape;1166;p22">
                <a:extLst>
                  <a:ext uri="{FF2B5EF4-FFF2-40B4-BE49-F238E27FC236}">
                    <a16:creationId xmlns:a16="http://schemas.microsoft.com/office/drawing/2014/main" id="{EEDF8340-9BB7-EAB1-4D17-3BFA949163A5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43" name="Google Shape;1167;p22">
                  <a:extLst>
                    <a:ext uri="{FF2B5EF4-FFF2-40B4-BE49-F238E27FC236}">
                      <a16:creationId xmlns:a16="http://schemas.microsoft.com/office/drawing/2014/main" id="{66489413-769D-9E89-2D05-3C3C0518CA7D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64" name="Google Shape;1168;p22">
                    <a:extLst>
                      <a:ext uri="{FF2B5EF4-FFF2-40B4-BE49-F238E27FC236}">
                        <a16:creationId xmlns:a16="http://schemas.microsoft.com/office/drawing/2014/main" id="{4A6FAC08-62E6-0FB9-F2C9-FBC2C5465B1F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" name="Google Shape;1169;p22">
                    <a:extLst>
                      <a:ext uri="{FF2B5EF4-FFF2-40B4-BE49-F238E27FC236}">
                        <a16:creationId xmlns:a16="http://schemas.microsoft.com/office/drawing/2014/main" id="{783B6330-448A-23E5-DE16-28145B20C023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" name="Google Shape;1170;p22">
                    <a:extLst>
                      <a:ext uri="{FF2B5EF4-FFF2-40B4-BE49-F238E27FC236}">
                        <a16:creationId xmlns:a16="http://schemas.microsoft.com/office/drawing/2014/main" id="{0E306811-BF14-3EF2-9F55-347A64024826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" name="Google Shape;1171;p22">
                    <a:extLst>
                      <a:ext uri="{FF2B5EF4-FFF2-40B4-BE49-F238E27FC236}">
                        <a16:creationId xmlns:a16="http://schemas.microsoft.com/office/drawing/2014/main" id="{45E1CD3D-D4C4-CEE5-166C-EA63B623FCA9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Google Shape;1172;p22">
                    <a:extLst>
                      <a:ext uri="{FF2B5EF4-FFF2-40B4-BE49-F238E27FC236}">
                        <a16:creationId xmlns:a16="http://schemas.microsoft.com/office/drawing/2014/main" id="{C7FC64FC-D87A-E5B5-19E2-C8904E38757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" name="Google Shape;1173;p22">
                    <a:extLst>
                      <a:ext uri="{FF2B5EF4-FFF2-40B4-BE49-F238E27FC236}">
                        <a16:creationId xmlns:a16="http://schemas.microsoft.com/office/drawing/2014/main" id="{F84F2A93-7DF5-5996-D6AF-4C43DFC82D9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Google Shape;1174;p22">
                    <a:extLst>
                      <a:ext uri="{FF2B5EF4-FFF2-40B4-BE49-F238E27FC236}">
                        <a16:creationId xmlns:a16="http://schemas.microsoft.com/office/drawing/2014/main" id="{D31AFABE-F7B0-36B8-5E1D-C75751A5909B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" name="Google Shape;1175;p22">
                    <a:extLst>
                      <a:ext uri="{FF2B5EF4-FFF2-40B4-BE49-F238E27FC236}">
                        <a16:creationId xmlns:a16="http://schemas.microsoft.com/office/drawing/2014/main" id="{5E4F8959-37F9-51D3-D914-F45FE7D15A2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Google Shape;1176;p22">
                    <a:extLst>
                      <a:ext uri="{FF2B5EF4-FFF2-40B4-BE49-F238E27FC236}">
                        <a16:creationId xmlns:a16="http://schemas.microsoft.com/office/drawing/2014/main" id="{5048643E-09C9-353E-1597-6CD7784F840B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4" name="Google Shape;1177;p22">
                  <a:extLst>
                    <a:ext uri="{FF2B5EF4-FFF2-40B4-BE49-F238E27FC236}">
                      <a16:creationId xmlns:a16="http://schemas.microsoft.com/office/drawing/2014/main" id="{A222687F-A9AE-91E0-0DA4-29F3E9EAC937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55" name="Google Shape;1178;p22">
                    <a:extLst>
                      <a:ext uri="{FF2B5EF4-FFF2-40B4-BE49-F238E27FC236}">
                        <a16:creationId xmlns:a16="http://schemas.microsoft.com/office/drawing/2014/main" id="{201EE370-EC14-CB06-4DDB-9F261A920E99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1179;p22">
                    <a:extLst>
                      <a:ext uri="{FF2B5EF4-FFF2-40B4-BE49-F238E27FC236}">
                        <a16:creationId xmlns:a16="http://schemas.microsoft.com/office/drawing/2014/main" id="{50CDC106-5ED7-9AD1-5FCA-31DAB5369B52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1180;p22">
                    <a:extLst>
                      <a:ext uri="{FF2B5EF4-FFF2-40B4-BE49-F238E27FC236}">
                        <a16:creationId xmlns:a16="http://schemas.microsoft.com/office/drawing/2014/main" id="{892642A0-4353-D6D7-0785-25194BBAB457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1181;p22">
                    <a:extLst>
                      <a:ext uri="{FF2B5EF4-FFF2-40B4-BE49-F238E27FC236}">
                        <a16:creationId xmlns:a16="http://schemas.microsoft.com/office/drawing/2014/main" id="{97959A88-C428-85D9-3F3A-D77E2DF0E2C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1182;p22">
                    <a:extLst>
                      <a:ext uri="{FF2B5EF4-FFF2-40B4-BE49-F238E27FC236}">
                        <a16:creationId xmlns:a16="http://schemas.microsoft.com/office/drawing/2014/main" id="{1CDB6E90-63C0-E7AD-7996-01323A7DD19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" name="Google Shape;1183;p22">
                    <a:extLst>
                      <a:ext uri="{FF2B5EF4-FFF2-40B4-BE49-F238E27FC236}">
                        <a16:creationId xmlns:a16="http://schemas.microsoft.com/office/drawing/2014/main" id="{668981D4-3FD6-EE1A-6152-599A93EFEA1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" name="Google Shape;1184;p22">
                    <a:extLst>
                      <a:ext uri="{FF2B5EF4-FFF2-40B4-BE49-F238E27FC236}">
                        <a16:creationId xmlns:a16="http://schemas.microsoft.com/office/drawing/2014/main" id="{3E7A0100-FE7A-CD00-67F5-98D124300190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" name="Google Shape;1185;p22">
                    <a:extLst>
                      <a:ext uri="{FF2B5EF4-FFF2-40B4-BE49-F238E27FC236}">
                        <a16:creationId xmlns:a16="http://schemas.microsoft.com/office/drawing/2014/main" id="{7608E3D8-A240-1E6F-504F-0043ECA89FE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" name="Google Shape;1186;p22">
                    <a:extLst>
                      <a:ext uri="{FF2B5EF4-FFF2-40B4-BE49-F238E27FC236}">
                        <a16:creationId xmlns:a16="http://schemas.microsoft.com/office/drawing/2014/main" id="{6A14CFDB-049A-F7D3-30C6-41812B219F55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5" name="Google Shape;1187;p22">
                  <a:extLst>
                    <a:ext uri="{FF2B5EF4-FFF2-40B4-BE49-F238E27FC236}">
                      <a16:creationId xmlns:a16="http://schemas.microsoft.com/office/drawing/2014/main" id="{90100C68-865D-E260-F02E-7FB00FD1F269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46" name="Google Shape;1188;p22">
                    <a:extLst>
                      <a:ext uri="{FF2B5EF4-FFF2-40B4-BE49-F238E27FC236}">
                        <a16:creationId xmlns:a16="http://schemas.microsoft.com/office/drawing/2014/main" id="{34BEB232-A7FC-4D4D-8E60-F462EB0E0A42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" name="Google Shape;1189;p22">
                    <a:extLst>
                      <a:ext uri="{FF2B5EF4-FFF2-40B4-BE49-F238E27FC236}">
                        <a16:creationId xmlns:a16="http://schemas.microsoft.com/office/drawing/2014/main" id="{B660309E-4675-315D-5222-9A17D41FE55A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" name="Google Shape;1190;p22">
                    <a:extLst>
                      <a:ext uri="{FF2B5EF4-FFF2-40B4-BE49-F238E27FC236}">
                        <a16:creationId xmlns:a16="http://schemas.microsoft.com/office/drawing/2014/main" id="{DDF87FF3-6966-86CD-C0E2-7BE95BC9040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" name="Google Shape;1191;p22">
                    <a:extLst>
                      <a:ext uri="{FF2B5EF4-FFF2-40B4-BE49-F238E27FC236}">
                        <a16:creationId xmlns:a16="http://schemas.microsoft.com/office/drawing/2014/main" id="{5A11CE24-92F1-A442-5EE3-214479093C3C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" name="Google Shape;1192;p22">
                    <a:extLst>
                      <a:ext uri="{FF2B5EF4-FFF2-40B4-BE49-F238E27FC236}">
                        <a16:creationId xmlns:a16="http://schemas.microsoft.com/office/drawing/2014/main" id="{45826CC6-852E-631B-5891-1711D01DBF06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" name="Google Shape;1193;p22">
                    <a:extLst>
                      <a:ext uri="{FF2B5EF4-FFF2-40B4-BE49-F238E27FC236}">
                        <a16:creationId xmlns:a16="http://schemas.microsoft.com/office/drawing/2014/main" id="{E478FCD5-AFF7-4F2C-2409-6E37F387F186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1194;p22">
                    <a:extLst>
                      <a:ext uri="{FF2B5EF4-FFF2-40B4-BE49-F238E27FC236}">
                        <a16:creationId xmlns:a16="http://schemas.microsoft.com/office/drawing/2014/main" id="{22482BE7-C4EF-B034-1BAA-C9AF1D4C5821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1195;p22">
                    <a:extLst>
                      <a:ext uri="{FF2B5EF4-FFF2-40B4-BE49-F238E27FC236}">
                        <a16:creationId xmlns:a16="http://schemas.microsoft.com/office/drawing/2014/main" id="{7E41D68D-D890-F0CF-FF80-73478B703570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1196;p22">
                    <a:extLst>
                      <a:ext uri="{FF2B5EF4-FFF2-40B4-BE49-F238E27FC236}">
                        <a16:creationId xmlns:a16="http://schemas.microsoft.com/office/drawing/2014/main" id="{6D7AEE82-CEF3-D0BD-5988-12D2A34363FD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1" name="Google Shape;1197;p22">
                <a:extLst>
                  <a:ext uri="{FF2B5EF4-FFF2-40B4-BE49-F238E27FC236}">
                    <a16:creationId xmlns:a16="http://schemas.microsoft.com/office/drawing/2014/main" id="{C7A9A810-7DE9-98C5-C1A9-F9599CE06DA1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3" name="Google Shape;1198;p22">
                  <a:extLst>
                    <a:ext uri="{FF2B5EF4-FFF2-40B4-BE49-F238E27FC236}">
                      <a16:creationId xmlns:a16="http://schemas.microsoft.com/office/drawing/2014/main" id="{416503E0-0309-5749-B691-6B4DE916BEF8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34" name="Google Shape;1199;p22">
                    <a:extLst>
                      <a:ext uri="{FF2B5EF4-FFF2-40B4-BE49-F238E27FC236}">
                        <a16:creationId xmlns:a16="http://schemas.microsoft.com/office/drawing/2014/main" id="{49399C55-F351-7CA2-5DEA-104AA8AB6B5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" name="Google Shape;1200;p22">
                    <a:extLst>
                      <a:ext uri="{FF2B5EF4-FFF2-40B4-BE49-F238E27FC236}">
                        <a16:creationId xmlns:a16="http://schemas.microsoft.com/office/drawing/2014/main" id="{3CB2261B-908F-B219-03A4-287F84B62AB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" name="Google Shape;1201;p22">
                    <a:extLst>
                      <a:ext uri="{FF2B5EF4-FFF2-40B4-BE49-F238E27FC236}">
                        <a16:creationId xmlns:a16="http://schemas.microsoft.com/office/drawing/2014/main" id="{0AE2A9C1-2955-192D-D1A4-5755FFD5579D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" name="Google Shape;1202;p22">
                    <a:extLst>
                      <a:ext uri="{FF2B5EF4-FFF2-40B4-BE49-F238E27FC236}">
                        <a16:creationId xmlns:a16="http://schemas.microsoft.com/office/drawing/2014/main" id="{38B57517-9941-7121-D776-7D8EAA20B09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1203;p22">
                    <a:extLst>
                      <a:ext uri="{FF2B5EF4-FFF2-40B4-BE49-F238E27FC236}">
                        <a16:creationId xmlns:a16="http://schemas.microsoft.com/office/drawing/2014/main" id="{B23212B8-5D7B-0DFB-7A41-E45235B0B53F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1204;p22">
                    <a:extLst>
                      <a:ext uri="{FF2B5EF4-FFF2-40B4-BE49-F238E27FC236}">
                        <a16:creationId xmlns:a16="http://schemas.microsoft.com/office/drawing/2014/main" id="{BEBD68D3-0F6B-17DA-DA29-08BC2BBCD41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1205;p22">
                    <a:extLst>
                      <a:ext uri="{FF2B5EF4-FFF2-40B4-BE49-F238E27FC236}">
                        <a16:creationId xmlns:a16="http://schemas.microsoft.com/office/drawing/2014/main" id="{11AFF522-3308-DFE6-A7AA-AE0B9D9454AF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1206;p22">
                    <a:extLst>
                      <a:ext uri="{FF2B5EF4-FFF2-40B4-BE49-F238E27FC236}">
                        <a16:creationId xmlns:a16="http://schemas.microsoft.com/office/drawing/2014/main" id="{5CA9B11E-D19E-80D1-862E-8E6B8292DC3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1207;p22">
                    <a:extLst>
                      <a:ext uri="{FF2B5EF4-FFF2-40B4-BE49-F238E27FC236}">
                        <a16:creationId xmlns:a16="http://schemas.microsoft.com/office/drawing/2014/main" id="{80C3E32E-0B04-8D0F-4C66-86B232A31A40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" name="Google Shape;1208;p22">
                  <a:extLst>
                    <a:ext uri="{FF2B5EF4-FFF2-40B4-BE49-F238E27FC236}">
                      <a16:creationId xmlns:a16="http://schemas.microsoft.com/office/drawing/2014/main" id="{DC59BB5E-EF53-D533-841C-0E86C174CD36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5" name="Google Shape;1209;p22">
                    <a:extLst>
                      <a:ext uri="{FF2B5EF4-FFF2-40B4-BE49-F238E27FC236}">
                        <a16:creationId xmlns:a16="http://schemas.microsoft.com/office/drawing/2014/main" id="{B740AD50-E8E1-D4FD-8551-48C17FE51AF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" name="Google Shape;1210;p22">
                    <a:extLst>
                      <a:ext uri="{FF2B5EF4-FFF2-40B4-BE49-F238E27FC236}">
                        <a16:creationId xmlns:a16="http://schemas.microsoft.com/office/drawing/2014/main" id="{DB00F37E-F605-4CF3-E33F-D032F011175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" name="Google Shape;1211;p22">
                    <a:extLst>
                      <a:ext uri="{FF2B5EF4-FFF2-40B4-BE49-F238E27FC236}">
                        <a16:creationId xmlns:a16="http://schemas.microsoft.com/office/drawing/2014/main" id="{9B3ED176-A2A9-356C-0BA1-7FAC70D355B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" name="Google Shape;1212;p22">
                    <a:extLst>
                      <a:ext uri="{FF2B5EF4-FFF2-40B4-BE49-F238E27FC236}">
                        <a16:creationId xmlns:a16="http://schemas.microsoft.com/office/drawing/2014/main" id="{4855230A-5514-1870-F377-307B3BBE7379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" name="Google Shape;1213;p22">
                    <a:extLst>
                      <a:ext uri="{FF2B5EF4-FFF2-40B4-BE49-F238E27FC236}">
                        <a16:creationId xmlns:a16="http://schemas.microsoft.com/office/drawing/2014/main" id="{035167F9-67CA-8CC1-7D0F-370EF7CE0C39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" name="Google Shape;1214;p22">
                    <a:extLst>
                      <a:ext uri="{FF2B5EF4-FFF2-40B4-BE49-F238E27FC236}">
                        <a16:creationId xmlns:a16="http://schemas.microsoft.com/office/drawing/2014/main" id="{94428228-3018-96A0-EA8B-C8633241C2B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" name="Google Shape;1215;p22">
                    <a:extLst>
                      <a:ext uri="{FF2B5EF4-FFF2-40B4-BE49-F238E27FC236}">
                        <a16:creationId xmlns:a16="http://schemas.microsoft.com/office/drawing/2014/main" id="{0E013B67-131E-00F7-E9C3-4F392B59880F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" name="Google Shape;1216;p22">
                    <a:extLst>
                      <a:ext uri="{FF2B5EF4-FFF2-40B4-BE49-F238E27FC236}">
                        <a16:creationId xmlns:a16="http://schemas.microsoft.com/office/drawing/2014/main" id="{7A5F4F5F-E49B-B6C9-EAE1-8E0C688B4AD8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" name="Google Shape;1217;p22">
                    <a:extLst>
                      <a:ext uri="{FF2B5EF4-FFF2-40B4-BE49-F238E27FC236}">
                        <a16:creationId xmlns:a16="http://schemas.microsoft.com/office/drawing/2014/main" id="{3828E296-8161-4F9A-6ADB-89208CB5FA1D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5" name="Google Shape;1218;p22">
                  <a:extLst>
                    <a:ext uri="{FF2B5EF4-FFF2-40B4-BE49-F238E27FC236}">
                      <a16:creationId xmlns:a16="http://schemas.microsoft.com/office/drawing/2014/main" id="{109E1849-07C5-5498-5EA7-5D7458C6DD60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6" name="Google Shape;1219;p22">
                    <a:extLst>
                      <a:ext uri="{FF2B5EF4-FFF2-40B4-BE49-F238E27FC236}">
                        <a16:creationId xmlns:a16="http://schemas.microsoft.com/office/drawing/2014/main" id="{55017448-AC14-5C0D-0F90-2D973224266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" name="Google Shape;1220;p22">
                    <a:extLst>
                      <a:ext uri="{FF2B5EF4-FFF2-40B4-BE49-F238E27FC236}">
                        <a16:creationId xmlns:a16="http://schemas.microsoft.com/office/drawing/2014/main" id="{ADDAC26D-BAD7-B03F-2C1A-FB9591A36205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221;p22">
                    <a:extLst>
                      <a:ext uri="{FF2B5EF4-FFF2-40B4-BE49-F238E27FC236}">
                        <a16:creationId xmlns:a16="http://schemas.microsoft.com/office/drawing/2014/main" id="{A64B702C-3B89-B524-30A6-601B7C63DBD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222;p22">
                    <a:extLst>
                      <a:ext uri="{FF2B5EF4-FFF2-40B4-BE49-F238E27FC236}">
                        <a16:creationId xmlns:a16="http://schemas.microsoft.com/office/drawing/2014/main" id="{9B1B2665-2AAD-0D20-74AD-1B585D2DCC87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1223;p22">
                    <a:extLst>
                      <a:ext uri="{FF2B5EF4-FFF2-40B4-BE49-F238E27FC236}">
                        <a16:creationId xmlns:a16="http://schemas.microsoft.com/office/drawing/2014/main" id="{FD07E99A-6D95-5DA8-3451-04CAEAA4946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1224;p22">
                    <a:extLst>
                      <a:ext uri="{FF2B5EF4-FFF2-40B4-BE49-F238E27FC236}">
                        <a16:creationId xmlns:a16="http://schemas.microsoft.com/office/drawing/2014/main" id="{A7D22CF1-9A9D-31FA-A58E-A8D85A3FA47C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1225;p22">
                    <a:extLst>
                      <a:ext uri="{FF2B5EF4-FFF2-40B4-BE49-F238E27FC236}">
                        <a16:creationId xmlns:a16="http://schemas.microsoft.com/office/drawing/2014/main" id="{7342B9CF-CBF8-0932-F40F-9E7B65F0E78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" name="Google Shape;1226;p22">
                    <a:extLst>
                      <a:ext uri="{FF2B5EF4-FFF2-40B4-BE49-F238E27FC236}">
                        <a16:creationId xmlns:a16="http://schemas.microsoft.com/office/drawing/2014/main" id="{0BC963E4-744D-21FF-56CF-A1E399224F2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" name="Google Shape;1227;p22">
                    <a:extLst>
                      <a:ext uri="{FF2B5EF4-FFF2-40B4-BE49-F238E27FC236}">
                        <a16:creationId xmlns:a16="http://schemas.microsoft.com/office/drawing/2014/main" id="{64A26888-C241-4253-B93F-76C2E22085A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29381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דף משובץ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גרפיקה 134">
            <a:extLst>
              <a:ext uri="{FF2B5EF4-FFF2-40B4-BE49-F238E27FC236}">
                <a16:creationId xmlns:a16="http://schemas.microsoft.com/office/drawing/2014/main" id="{3139E108-55C7-3B42-D162-FBB3BFAA2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133" y="175849"/>
            <a:ext cx="17953734" cy="9935306"/>
          </a:xfrm>
          <a:prstGeom prst="rect">
            <a:avLst/>
          </a:prstGeom>
        </p:spPr>
      </p:pic>
      <p:grpSp>
        <p:nvGrpSpPr>
          <p:cNvPr id="5" name="דף משובץ">
            <a:extLst>
              <a:ext uri="{FF2B5EF4-FFF2-40B4-BE49-F238E27FC236}">
                <a16:creationId xmlns:a16="http://schemas.microsoft.com/office/drawing/2014/main" id="{D01F8DDE-86AD-1CCF-7AA1-57D79FA216F5}"/>
              </a:ext>
            </a:extLst>
          </p:cNvPr>
          <p:cNvGrpSpPr/>
          <p:nvPr userDrawn="1"/>
        </p:nvGrpSpPr>
        <p:grpSpPr>
          <a:xfrm rot="16200000">
            <a:off x="1407503" y="1542988"/>
            <a:ext cx="7416330" cy="9720002"/>
            <a:chOff x="140676" y="189000"/>
            <a:chExt cx="4944220" cy="6480001"/>
          </a:xfrm>
        </p:grpSpPr>
        <p:grpSp>
          <p:nvGrpSpPr>
            <p:cNvPr id="6" name="Google Shape;1102;p22">
              <a:extLst>
                <a:ext uri="{FF2B5EF4-FFF2-40B4-BE49-F238E27FC236}">
                  <a16:creationId xmlns:a16="http://schemas.microsoft.com/office/drawing/2014/main" id="{34A323F4-5F83-2A4B-FD1C-B8B2E4704852}"/>
                </a:ext>
              </a:extLst>
            </p:cNvPr>
            <p:cNvGrpSpPr/>
            <p:nvPr/>
          </p:nvGrpSpPr>
          <p:grpSpPr>
            <a:xfrm>
              <a:off x="140676" y="189000"/>
              <a:ext cx="4944220" cy="3240000"/>
              <a:chOff x="773722" y="1641231"/>
              <a:chExt cx="4944220" cy="3240000"/>
            </a:xfrm>
          </p:grpSpPr>
          <p:grpSp>
            <p:nvGrpSpPr>
              <p:cNvPr id="73" name="Google Shape;1103;p22">
                <a:extLst>
                  <a:ext uri="{FF2B5EF4-FFF2-40B4-BE49-F238E27FC236}">
                    <a16:creationId xmlns:a16="http://schemas.microsoft.com/office/drawing/2014/main" id="{1BC78FB6-7152-EB2D-4390-616A24F346CB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05" name="Google Shape;1104;p22">
                  <a:extLst>
                    <a:ext uri="{FF2B5EF4-FFF2-40B4-BE49-F238E27FC236}">
                      <a16:creationId xmlns:a16="http://schemas.microsoft.com/office/drawing/2014/main" id="{A805BEDE-0BA8-C1CC-46C2-5C547C6FFB90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26" name="Google Shape;1105;p22">
                    <a:extLst>
                      <a:ext uri="{FF2B5EF4-FFF2-40B4-BE49-F238E27FC236}">
                        <a16:creationId xmlns:a16="http://schemas.microsoft.com/office/drawing/2014/main" id="{6ACDDB46-A59D-9B29-E2D5-769B1FFE2AB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" name="Google Shape;1106;p22">
                    <a:extLst>
                      <a:ext uri="{FF2B5EF4-FFF2-40B4-BE49-F238E27FC236}">
                        <a16:creationId xmlns:a16="http://schemas.microsoft.com/office/drawing/2014/main" id="{F97474C4-CF24-D980-3973-223FE1F027A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" name="Google Shape;1107;p22">
                    <a:extLst>
                      <a:ext uri="{FF2B5EF4-FFF2-40B4-BE49-F238E27FC236}">
                        <a16:creationId xmlns:a16="http://schemas.microsoft.com/office/drawing/2014/main" id="{BFC9889F-5661-2D7F-6E14-309ED5A90F63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9" name="Google Shape;1108;p22">
                    <a:extLst>
                      <a:ext uri="{FF2B5EF4-FFF2-40B4-BE49-F238E27FC236}">
                        <a16:creationId xmlns:a16="http://schemas.microsoft.com/office/drawing/2014/main" id="{49A49330-5A9B-9489-85B5-F9F311C12261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" name="Google Shape;1109;p22">
                    <a:extLst>
                      <a:ext uri="{FF2B5EF4-FFF2-40B4-BE49-F238E27FC236}">
                        <a16:creationId xmlns:a16="http://schemas.microsoft.com/office/drawing/2014/main" id="{EEE10358-AC4E-2BDC-45D7-FA2E0E4178A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" name="Google Shape;1110;p22">
                    <a:extLst>
                      <a:ext uri="{FF2B5EF4-FFF2-40B4-BE49-F238E27FC236}">
                        <a16:creationId xmlns:a16="http://schemas.microsoft.com/office/drawing/2014/main" id="{CD8952D6-5CB7-1E2D-9C91-F8CE391A4AE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" name="Google Shape;1111;p22">
                    <a:extLst>
                      <a:ext uri="{FF2B5EF4-FFF2-40B4-BE49-F238E27FC236}">
                        <a16:creationId xmlns:a16="http://schemas.microsoft.com/office/drawing/2014/main" id="{63D54133-3E4F-77F9-E0A4-108FE822C86A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Google Shape;1112;p22">
                    <a:extLst>
                      <a:ext uri="{FF2B5EF4-FFF2-40B4-BE49-F238E27FC236}">
                        <a16:creationId xmlns:a16="http://schemas.microsoft.com/office/drawing/2014/main" id="{4FDC2210-2947-D56D-40F6-D9B0AEC263A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" name="Google Shape;1113;p22">
                    <a:extLst>
                      <a:ext uri="{FF2B5EF4-FFF2-40B4-BE49-F238E27FC236}">
                        <a16:creationId xmlns:a16="http://schemas.microsoft.com/office/drawing/2014/main" id="{538EB69F-3271-7EFA-9F22-E1FAF96C36B1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6" name="Google Shape;1114;p22">
                  <a:extLst>
                    <a:ext uri="{FF2B5EF4-FFF2-40B4-BE49-F238E27FC236}">
                      <a16:creationId xmlns:a16="http://schemas.microsoft.com/office/drawing/2014/main" id="{6BBF2A99-A6AE-66AC-38B0-81728CE1748E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17" name="Google Shape;1115;p22">
                    <a:extLst>
                      <a:ext uri="{FF2B5EF4-FFF2-40B4-BE49-F238E27FC236}">
                        <a16:creationId xmlns:a16="http://schemas.microsoft.com/office/drawing/2014/main" id="{0288BCEB-EDF3-B063-D9DE-475902B52C12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" name="Google Shape;1116;p22">
                    <a:extLst>
                      <a:ext uri="{FF2B5EF4-FFF2-40B4-BE49-F238E27FC236}">
                        <a16:creationId xmlns:a16="http://schemas.microsoft.com/office/drawing/2014/main" id="{279FDE6B-AC98-4C1C-EAC0-E24DAFFE814B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" name="Google Shape;1117;p22">
                    <a:extLst>
                      <a:ext uri="{FF2B5EF4-FFF2-40B4-BE49-F238E27FC236}">
                        <a16:creationId xmlns:a16="http://schemas.microsoft.com/office/drawing/2014/main" id="{4E9E2170-A50E-54F7-6B48-30E1685F520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" name="Google Shape;1118;p22">
                    <a:extLst>
                      <a:ext uri="{FF2B5EF4-FFF2-40B4-BE49-F238E27FC236}">
                        <a16:creationId xmlns:a16="http://schemas.microsoft.com/office/drawing/2014/main" id="{B7C4F9A1-423F-9561-AC93-DB21200F18F5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" name="Google Shape;1119;p22">
                    <a:extLst>
                      <a:ext uri="{FF2B5EF4-FFF2-40B4-BE49-F238E27FC236}">
                        <a16:creationId xmlns:a16="http://schemas.microsoft.com/office/drawing/2014/main" id="{BC1AEEDD-2FFB-0F78-97F5-DB70D75F668B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" name="Google Shape;1120;p22">
                    <a:extLst>
                      <a:ext uri="{FF2B5EF4-FFF2-40B4-BE49-F238E27FC236}">
                        <a16:creationId xmlns:a16="http://schemas.microsoft.com/office/drawing/2014/main" id="{37E7D1F6-061A-A54C-B0B3-DBD7E06B6E7E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Google Shape;1121;p22">
                    <a:extLst>
                      <a:ext uri="{FF2B5EF4-FFF2-40B4-BE49-F238E27FC236}">
                        <a16:creationId xmlns:a16="http://schemas.microsoft.com/office/drawing/2014/main" id="{1D75B48A-C401-D3D0-0DDB-1AB6339410EB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" name="Google Shape;1122;p22">
                    <a:extLst>
                      <a:ext uri="{FF2B5EF4-FFF2-40B4-BE49-F238E27FC236}">
                        <a16:creationId xmlns:a16="http://schemas.microsoft.com/office/drawing/2014/main" id="{705DAEA9-1EA6-F0F3-861E-D60FC129917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5" name="Google Shape;1123;p22">
                    <a:extLst>
                      <a:ext uri="{FF2B5EF4-FFF2-40B4-BE49-F238E27FC236}">
                        <a16:creationId xmlns:a16="http://schemas.microsoft.com/office/drawing/2014/main" id="{C55E83F7-401A-36CE-DBDE-919151476515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7" name="Google Shape;1124;p22">
                  <a:extLst>
                    <a:ext uri="{FF2B5EF4-FFF2-40B4-BE49-F238E27FC236}">
                      <a16:creationId xmlns:a16="http://schemas.microsoft.com/office/drawing/2014/main" id="{F641FEC8-EDD2-758A-B852-AAB17D1F6977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08" name="Google Shape;1125;p22">
                    <a:extLst>
                      <a:ext uri="{FF2B5EF4-FFF2-40B4-BE49-F238E27FC236}">
                        <a16:creationId xmlns:a16="http://schemas.microsoft.com/office/drawing/2014/main" id="{285CBAFC-4F3C-8565-58A2-4A5D024B3FD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" name="Google Shape;1126;p22">
                    <a:extLst>
                      <a:ext uri="{FF2B5EF4-FFF2-40B4-BE49-F238E27FC236}">
                        <a16:creationId xmlns:a16="http://schemas.microsoft.com/office/drawing/2014/main" id="{403B811F-3ED0-94CA-397A-49606DF87B8F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" name="Google Shape;1127;p22">
                    <a:extLst>
                      <a:ext uri="{FF2B5EF4-FFF2-40B4-BE49-F238E27FC236}">
                        <a16:creationId xmlns:a16="http://schemas.microsoft.com/office/drawing/2014/main" id="{98CEC75D-8763-58DF-B0CB-A9AAD4765FC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" name="Google Shape;1128;p22">
                    <a:extLst>
                      <a:ext uri="{FF2B5EF4-FFF2-40B4-BE49-F238E27FC236}">
                        <a16:creationId xmlns:a16="http://schemas.microsoft.com/office/drawing/2014/main" id="{45C37A75-621C-61D1-B03C-9F5941166016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" name="Google Shape;1129;p22">
                    <a:extLst>
                      <a:ext uri="{FF2B5EF4-FFF2-40B4-BE49-F238E27FC236}">
                        <a16:creationId xmlns:a16="http://schemas.microsoft.com/office/drawing/2014/main" id="{84CFDC97-48EA-CCD9-B9B0-DE526D244F3F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" name="Google Shape;1130;p22">
                    <a:extLst>
                      <a:ext uri="{FF2B5EF4-FFF2-40B4-BE49-F238E27FC236}">
                        <a16:creationId xmlns:a16="http://schemas.microsoft.com/office/drawing/2014/main" id="{4E493983-1012-D0E2-66D0-CA56035EA4A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" name="Google Shape;1131;p22">
                    <a:extLst>
                      <a:ext uri="{FF2B5EF4-FFF2-40B4-BE49-F238E27FC236}">
                        <a16:creationId xmlns:a16="http://schemas.microsoft.com/office/drawing/2014/main" id="{59024CA7-9F4D-9BB5-9402-1569A26DDD23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" name="Google Shape;1132;p22">
                    <a:extLst>
                      <a:ext uri="{FF2B5EF4-FFF2-40B4-BE49-F238E27FC236}">
                        <a16:creationId xmlns:a16="http://schemas.microsoft.com/office/drawing/2014/main" id="{D3F3BAD8-4BA2-6B7E-6B99-ADCE83BFFB2A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" name="Google Shape;1133;p22">
                    <a:extLst>
                      <a:ext uri="{FF2B5EF4-FFF2-40B4-BE49-F238E27FC236}">
                        <a16:creationId xmlns:a16="http://schemas.microsoft.com/office/drawing/2014/main" id="{1443024B-E6FB-8D91-7F62-455404C8F63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74" name="Google Shape;1134;p22">
                <a:extLst>
                  <a:ext uri="{FF2B5EF4-FFF2-40B4-BE49-F238E27FC236}">
                    <a16:creationId xmlns:a16="http://schemas.microsoft.com/office/drawing/2014/main" id="{D6A9D2BD-4700-AF3F-1A32-8290F97D5CD7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75" name="Google Shape;1135;p22">
                  <a:extLst>
                    <a:ext uri="{FF2B5EF4-FFF2-40B4-BE49-F238E27FC236}">
                      <a16:creationId xmlns:a16="http://schemas.microsoft.com/office/drawing/2014/main" id="{9181AA8E-0608-75BB-C3BD-83D7645804EC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96" name="Google Shape;1136;p22">
                    <a:extLst>
                      <a:ext uri="{FF2B5EF4-FFF2-40B4-BE49-F238E27FC236}">
                        <a16:creationId xmlns:a16="http://schemas.microsoft.com/office/drawing/2014/main" id="{7293ADA1-F107-34FE-C8EC-CFF721A158AB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" name="Google Shape;1137;p22">
                    <a:extLst>
                      <a:ext uri="{FF2B5EF4-FFF2-40B4-BE49-F238E27FC236}">
                        <a16:creationId xmlns:a16="http://schemas.microsoft.com/office/drawing/2014/main" id="{13C15247-FCC4-2F6E-89FD-D3532E8A7E3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" name="Google Shape;1138;p22">
                    <a:extLst>
                      <a:ext uri="{FF2B5EF4-FFF2-40B4-BE49-F238E27FC236}">
                        <a16:creationId xmlns:a16="http://schemas.microsoft.com/office/drawing/2014/main" id="{E85F04E8-C79E-0E90-1632-42FC54FD599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" name="Google Shape;1139;p22">
                    <a:extLst>
                      <a:ext uri="{FF2B5EF4-FFF2-40B4-BE49-F238E27FC236}">
                        <a16:creationId xmlns:a16="http://schemas.microsoft.com/office/drawing/2014/main" id="{7A28376C-1E3F-4F80-4532-C40A20DFA30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" name="Google Shape;1140;p22">
                    <a:extLst>
                      <a:ext uri="{FF2B5EF4-FFF2-40B4-BE49-F238E27FC236}">
                        <a16:creationId xmlns:a16="http://schemas.microsoft.com/office/drawing/2014/main" id="{26FC7F10-B302-5C6A-B38C-05F6F30C3ACF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" name="Google Shape;1141;p22">
                    <a:extLst>
                      <a:ext uri="{FF2B5EF4-FFF2-40B4-BE49-F238E27FC236}">
                        <a16:creationId xmlns:a16="http://schemas.microsoft.com/office/drawing/2014/main" id="{575B1205-5A2B-C090-E7D1-1E8B22BA2CC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" name="Google Shape;1142;p22">
                    <a:extLst>
                      <a:ext uri="{FF2B5EF4-FFF2-40B4-BE49-F238E27FC236}">
                        <a16:creationId xmlns:a16="http://schemas.microsoft.com/office/drawing/2014/main" id="{09D31670-D7EE-3D8F-825C-57669993614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" name="Google Shape;1143;p22">
                    <a:extLst>
                      <a:ext uri="{FF2B5EF4-FFF2-40B4-BE49-F238E27FC236}">
                        <a16:creationId xmlns:a16="http://schemas.microsoft.com/office/drawing/2014/main" id="{FBEF0C29-F3DD-3E7F-F4AE-DE0A5C4A5E3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" name="Google Shape;1144;p22">
                    <a:extLst>
                      <a:ext uri="{FF2B5EF4-FFF2-40B4-BE49-F238E27FC236}">
                        <a16:creationId xmlns:a16="http://schemas.microsoft.com/office/drawing/2014/main" id="{6D4459DB-6FBB-E46C-0F1E-B9786C4B55F2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6" name="Google Shape;1145;p22">
                  <a:extLst>
                    <a:ext uri="{FF2B5EF4-FFF2-40B4-BE49-F238E27FC236}">
                      <a16:creationId xmlns:a16="http://schemas.microsoft.com/office/drawing/2014/main" id="{0E9A906A-FA41-FDE4-44FC-FE18EF2A1F60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87" name="Google Shape;1146;p22">
                    <a:extLst>
                      <a:ext uri="{FF2B5EF4-FFF2-40B4-BE49-F238E27FC236}">
                        <a16:creationId xmlns:a16="http://schemas.microsoft.com/office/drawing/2014/main" id="{0723F2C8-FF88-5D5D-E1B3-782AF1A249D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8" name="Google Shape;1147;p22">
                    <a:extLst>
                      <a:ext uri="{FF2B5EF4-FFF2-40B4-BE49-F238E27FC236}">
                        <a16:creationId xmlns:a16="http://schemas.microsoft.com/office/drawing/2014/main" id="{5BB418CF-D2EC-F345-E91A-A097B0CA27B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9" name="Google Shape;1148;p22">
                    <a:extLst>
                      <a:ext uri="{FF2B5EF4-FFF2-40B4-BE49-F238E27FC236}">
                        <a16:creationId xmlns:a16="http://schemas.microsoft.com/office/drawing/2014/main" id="{1934421F-E0C2-ED89-3F7E-A771E4CA9C3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0" name="Google Shape;1149;p22">
                    <a:extLst>
                      <a:ext uri="{FF2B5EF4-FFF2-40B4-BE49-F238E27FC236}">
                        <a16:creationId xmlns:a16="http://schemas.microsoft.com/office/drawing/2014/main" id="{F43C798E-A7CD-BB39-6146-764DC41B97E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" name="Google Shape;1150;p22">
                    <a:extLst>
                      <a:ext uri="{FF2B5EF4-FFF2-40B4-BE49-F238E27FC236}">
                        <a16:creationId xmlns:a16="http://schemas.microsoft.com/office/drawing/2014/main" id="{4383F49C-2D4A-C8B9-A814-1136AD94737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" name="Google Shape;1151;p22">
                    <a:extLst>
                      <a:ext uri="{FF2B5EF4-FFF2-40B4-BE49-F238E27FC236}">
                        <a16:creationId xmlns:a16="http://schemas.microsoft.com/office/drawing/2014/main" id="{AF7CC89C-A565-7E3D-F920-EBD87C14C19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" name="Google Shape;1152;p22">
                    <a:extLst>
                      <a:ext uri="{FF2B5EF4-FFF2-40B4-BE49-F238E27FC236}">
                        <a16:creationId xmlns:a16="http://schemas.microsoft.com/office/drawing/2014/main" id="{42E4EFCB-90E1-8EBF-C6EB-6242348F8987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" name="Google Shape;1153;p22">
                    <a:extLst>
                      <a:ext uri="{FF2B5EF4-FFF2-40B4-BE49-F238E27FC236}">
                        <a16:creationId xmlns:a16="http://schemas.microsoft.com/office/drawing/2014/main" id="{C2EB289F-B920-D764-A955-106EC9A1D7C2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" name="Google Shape;1154;p22">
                    <a:extLst>
                      <a:ext uri="{FF2B5EF4-FFF2-40B4-BE49-F238E27FC236}">
                        <a16:creationId xmlns:a16="http://schemas.microsoft.com/office/drawing/2014/main" id="{51F12270-6CA0-9DEA-6DF5-E2749964116F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7" name="Google Shape;1155;p22">
                  <a:extLst>
                    <a:ext uri="{FF2B5EF4-FFF2-40B4-BE49-F238E27FC236}">
                      <a16:creationId xmlns:a16="http://schemas.microsoft.com/office/drawing/2014/main" id="{AB98DB49-760C-8084-17EC-E8BCD1E81054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78" name="Google Shape;1156;p22">
                    <a:extLst>
                      <a:ext uri="{FF2B5EF4-FFF2-40B4-BE49-F238E27FC236}">
                        <a16:creationId xmlns:a16="http://schemas.microsoft.com/office/drawing/2014/main" id="{FEE25C67-5A27-945C-BF72-690B3DA90162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9" name="Google Shape;1157;p22">
                    <a:extLst>
                      <a:ext uri="{FF2B5EF4-FFF2-40B4-BE49-F238E27FC236}">
                        <a16:creationId xmlns:a16="http://schemas.microsoft.com/office/drawing/2014/main" id="{AB3AAF14-54C7-D320-F89E-73D8994CD58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" name="Google Shape;1158;p22">
                    <a:extLst>
                      <a:ext uri="{FF2B5EF4-FFF2-40B4-BE49-F238E27FC236}">
                        <a16:creationId xmlns:a16="http://schemas.microsoft.com/office/drawing/2014/main" id="{36D053C4-05B5-20BE-6EF5-1772968B3707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" name="Google Shape;1159;p22">
                    <a:extLst>
                      <a:ext uri="{FF2B5EF4-FFF2-40B4-BE49-F238E27FC236}">
                        <a16:creationId xmlns:a16="http://schemas.microsoft.com/office/drawing/2014/main" id="{9AE75D97-6C7A-2EA4-4D59-9EFCF63DDD0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" name="Google Shape;1160;p22">
                    <a:extLst>
                      <a:ext uri="{FF2B5EF4-FFF2-40B4-BE49-F238E27FC236}">
                        <a16:creationId xmlns:a16="http://schemas.microsoft.com/office/drawing/2014/main" id="{042ABC44-79B1-7B17-0B51-C58E24447AAF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" name="Google Shape;1161;p22">
                    <a:extLst>
                      <a:ext uri="{FF2B5EF4-FFF2-40B4-BE49-F238E27FC236}">
                        <a16:creationId xmlns:a16="http://schemas.microsoft.com/office/drawing/2014/main" id="{D9B86890-7972-398F-A669-35F31673B446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" name="Google Shape;1162;p22">
                    <a:extLst>
                      <a:ext uri="{FF2B5EF4-FFF2-40B4-BE49-F238E27FC236}">
                        <a16:creationId xmlns:a16="http://schemas.microsoft.com/office/drawing/2014/main" id="{EEFCD15B-80F6-F6E9-269A-864AB12BBB0C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" name="Google Shape;1163;p22">
                    <a:extLst>
                      <a:ext uri="{FF2B5EF4-FFF2-40B4-BE49-F238E27FC236}">
                        <a16:creationId xmlns:a16="http://schemas.microsoft.com/office/drawing/2014/main" id="{443C0457-9898-7EA5-97AB-FA41D216FC3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" name="Google Shape;1164;p22">
                    <a:extLst>
                      <a:ext uri="{FF2B5EF4-FFF2-40B4-BE49-F238E27FC236}">
                        <a16:creationId xmlns:a16="http://schemas.microsoft.com/office/drawing/2014/main" id="{256A99DD-B144-16E7-3CC9-B6C0ACF2A96F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7" name="Google Shape;1165;p22">
              <a:extLst>
                <a:ext uri="{FF2B5EF4-FFF2-40B4-BE49-F238E27FC236}">
                  <a16:creationId xmlns:a16="http://schemas.microsoft.com/office/drawing/2014/main" id="{05F30540-A4C1-6C85-651D-3552AA2ECE6F}"/>
                </a:ext>
              </a:extLst>
            </p:cNvPr>
            <p:cNvGrpSpPr/>
            <p:nvPr/>
          </p:nvGrpSpPr>
          <p:grpSpPr>
            <a:xfrm>
              <a:off x="140676" y="3429001"/>
              <a:ext cx="4944220" cy="3240000"/>
              <a:chOff x="773722" y="1641231"/>
              <a:chExt cx="4944220" cy="3240000"/>
            </a:xfrm>
          </p:grpSpPr>
          <p:grpSp>
            <p:nvGrpSpPr>
              <p:cNvPr id="9" name="Google Shape;1166;p22">
                <a:extLst>
                  <a:ext uri="{FF2B5EF4-FFF2-40B4-BE49-F238E27FC236}">
                    <a16:creationId xmlns:a16="http://schemas.microsoft.com/office/drawing/2014/main" id="{EEDF8340-9BB7-EAB1-4D17-3BFA949163A5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43" name="Google Shape;1167;p22">
                  <a:extLst>
                    <a:ext uri="{FF2B5EF4-FFF2-40B4-BE49-F238E27FC236}">
                      <a16:creationId xmlns:a16="http://schemas.microsoft.com/office/drawing/2014/main" id="{66489413-769D-9E89-2D05-3C3C0518CA7D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64" name="Google Shape;1168;p22">
                    <a:extLst>
                      <a:ext uri="{FF2B5EF4-FFF2-40B4-BE49-F238E27FC236}">
                        <a16:creationId xmlns:a16="http://schemas.microsoft.com/office/drawing/2014/main" id="{4A6FAC08-62E6-0FB9-F2C9-FBC2C5465B1F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" name="Google Shape;1169;p22">
                    <a:extLst>
                      <a:ext uri="{FF2B5EF4-FFF2-40B4-BE49-F238E27FC236}">
                        <a16:creationId xmlns:a16="http://schemas.microsoft.com/office/drawing/2014/main" id="{783B6330-448A-23E5-DE16-28145B20C023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" name="Google Shape;1170;p22">
                    <a:extLst>
                      <a:ext uri="{FF2B5EF4-FFF2-40B4-BE49-F238E27FC236}">
                        <a16:creationId xmlns:a16="http://schemas.microsoft.com/office/drawing/2014/main" id="{0E306811-BF14-3EF2-9F55-347A64024826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" name="Google Shape;1171;p22">
                    <a:extLst>
                      <a:ext uri="{FF2B5EF4-FFF2-40B4-BE49-F238E27FC236}">
                        <a16:creationId xmlns:a16="http://schemas.microsoft.com/office/drawing/2014/main" id="{45E1CD3D-D4C4-CEE5-166C-EA63B623FCA9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" name="Google Shape;1172;p22">
                    <a:extLst>
                      <a:ext uri="{FF2B5EF4-FFF2-40B4-BE49-F238E27FC236}">
                        <a16:creationId xmlns:a16="http://schemas.microsoft.com/office/drawing/2014/main" id="{C7FC64FC-D87A-E5B5-19E2-C8904E38757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" name="Google Shape;1173;p22">
                    <a:extLst>
                      <a:ext uri="{FF2B5EF4-FFF2-40B4-BE49-F238E27FC236}">
                        <a16:creationId xmlns:a16="http://schemas.microsoft.com/office/drawing/2014/main" id="{F84F2A93-7DF5-5996-D6AF-4C43DFC82D9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" name="Google Shape;1174;p22">
                    <a:extLst>
                      <a:ext uri="{FF2B5EF4-FFF2-40B4-BE49-F238E27FC236}">
                        <a16:creationId xmlns:a16="http://schemas.microsoft.com/office/drawing/2014/main" id="{D31AFABE-F7B0-36B8-5E1D-C75751A5909B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" name="Google Shape;1175;p22">
                    <a:extLst>
                      <a:ext uri="{FF2B5EF4-FFF2-40B4-BE49-F238E27FC236}">
                        <a16:creationId xmlns:a16="http://schemas.microsoft.com/office/drawing/2014/main" id="{5E4F8959-37F9-51D3-D914-F45FE7D15A2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" name="Google Shape;1176;p22">
                    <a:extLst>
                      <a:ext uri="{FF2B5EF4-FFF2-40B4-BE49-F238E27FC236}">
                        <a16:creationId xmlns:a16="http://schemas.microsoft.com/office/drawing/2014/main" id="{5048643E-09C9-353E-1597-6CD7784F840B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4" name="Google Shape;1177;p22">
                  <a:extLst>
                    <a:ext uri="{FF2B5EF4-FFF2-40B4-BE49-F238E27FC236}">
                      <a16:creationId xmlns:a16="http://schemas.microsoft.com/office/drawing/2014/main" id="{A222687F-A9AE-91E0-0DA4-29F3E9EAC937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55" name="Google Shape;1178;p22">
                    <a:extLst>
                      <a:ext uri="{FF2B5EF4-FFF2-40B4-BE49-F238E27FC236}">
                        <a16:creationId xmlns:a16="http://schemas.microsoft.com/office/drawing/2014/main" id="{201EE370-EC14-CB06-4DDB-9F261A920E99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1179;p22">
                    <a:extLst>
                      <a:ext uri="{FF2B5EF4-FFF2-40B4-BE49-F238E27FC236}">
                        <a16:creationId xmlns:a16="http://schemas.microsoft.com/office/drawing/2014/main" id="{50CDC106-5ED7-9AD1-5FCA-31DAB5369B52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1180;p22">
                    <a:extLst>
                      <a:ext uri="{FF2B5EF4-FFF2-40B4-BE49-F238E27FC236}">
                        <a16:creationId xmlns:a16="http://schemas.microsoft.com/office/drawing/2014/main" id="{892642A0-4353-D6D7-0785-25194BBAB457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1181;p22">
                    <a:extLst>
                      <a:ext uri="{FF2B5EF4-FFF2-40B4-BE49-F238E27FC236}">
                        <a16:creationId xmlns:a16="http://schemas.microsoft.com/office/drawing/2014/main" id="{97959A88-C428-85D9-3F3A-D77E2DF0E2C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1182;p22">
                    <a:extLst>
                      <a:ext uri="{FF2B5EF4-FFF2-40B4-BE49-F238E27FC236}">
                        <a16:creationId xmlns:a16="http://schemas.microsoft.com/office/drawing/2014/main" id="{1CDB6E90-63C0-E7AD-7996-01323A7DD19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" name="Google Shape;1183;p22">
                    <a:extLst>
                      <a:ext uri="{FF2B5EF4-FFF2-40B4-BE49-F238E27FC236}">
                        <a16:creationId xmlns:a16="http://schemas.microsoft.com/office/drawing/2014/main" id="{668981D4-3FD6-EE1A-6152-599A93EFEA1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" name="Google Shape;1184;p22">
                    <a:extLst>
                      <a:ext uri="{FF2B5EF4-FFF2-40B4-BE49-F238E27FC236}">
                        <a16:creationId xmlns:a16="http://schemas.microsoft.com/office/drawing/2014/main" id="{3E7A0100-FE7A-CD00-67F5-98D124300190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" name="Google Shape;1185;p22">
                    <a:extLst>
                      <a:ext uri="{FF2B5EF4-FFF2-40B4-BE49-F238E27FC236}">
                        <a16:creationId xmlns:a16="http://schemas.microsoft.com/office/drawing/2014/main" id="{7608E3D8-A240-1E6F-504F-0043ECA89FE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" name="Google Shape;1186;p22">
                    <a:extLst>
                      <a:ext uri="{FF2B5EF4-FFF2-40B4-BE49-F238E27FC236}">
                        <a16:creationId xmlns:a16="http://schemas.microsoft.com/office/drawing/2014/main" id="{6A14CFDB-049A-F7D3-30C6-41812B219F55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5" name="Google Shape;1187;p22">
                  <a:extLst>
                    <a:ext uri="{FF2B5EF4-FFF2-40B4-BE49-F238E27FC236}">
                      <a16:creationId xmlns:a16="http://schemas.microsoft.com/office/drawing/2014/main" id="{90100C68-865D-E260-F02E-7FB00FD1F269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46" name="Google Shape;1188;p22">
                    <a:extLst>
                      <a:ext uri="{FF2B5EF4-FFF2-40B4-BE49-F238E27FC236}">
                        <a16:creationId xmlns:a16="http://schemas.microsoft.com/office/drawing/2014/main" id="{34BEB232-A7FC-4D4D-8E60-F462EB0E0A42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" name="Google Shape;1189;p22">
                    <a:extLst>
                      <a:ext uri="{FF2B5EF4-FFF2-40B4-BE49-F238E27FC236}">
                        <a16:creationId xmlns:a16="http://schemas.microsoft.com/office/drawing/2014/main" id="{B660309E-4675-315D-5222-9A17D41FE55A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" name="Google Shape;1190;p22">
                    <a:extLst>
                      <a:ext uri="{FF2B5EF4-FFF2-40B4-BE49-F238E27FC236}">
                        <a16:creationId xmlns:a16="http://schemas.microsoft.com/office/drawing/2014/main" id="{DDF87FF3-6966-86CD-C0E2-7BE95BC9040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" name="Google Shape;1191;p22">
                    <a:extLst>
                      <a:ext uri="{FF2B5EF4-FFF2-40B4-BE49-F238E27FC236}">
                        <a16:creationId xmlns:a16="http://schemas.microsoft.com/office/drawing/2014/main" id="{5A11CE24-92F1-A442-5EE3-214479093C3C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" name="Google Shape;1192;p22">
                    <a:extLst>
                      <a:ext uri="{FF2B5EF4-FFF2-40B4-BE49-F238E27FC236}">
                        <a16:creationId xmlns:a16="http://schemas.microsoft.com/office/drawing/2014/main" id="{45826CC6-852E-631B-5891-1711D01DBF06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" name="Google Shape;1193;p22">
                    <a:extLst>
                      <a:ext uri="{FF2B5EF4-FFF2-40B4-BE49-F238E27FC236}">
                        <a16:creationId xmlns:a16="http://schemas.microsoft.com/office/drawing/2014/main" id="{E478FCD5-AFF7-4F2C-2409-6E37F387F186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1194;p22">
                    <a:extLst>
                      <a:ext uri="{FF2B5EF4-FFF2-40B4-BE49-F238E27FC236}">
                        <a16:creationId xmlns:a16="http://schemas.microsoft.com/office/drawing/2014/main" id="{22482BE7-C4EF-B034-1BAA-C9AF1D4C5821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1195;p22">
                    <a:extLst>
                      <a:ext uri="{FF2B5EF4-FFF2-40B4-BE49-F238E27FC236}">
                        <a16:creationId xmlns:a16="http://schemas.microsoft.com/office/drawing/2014/main" id="{7E41D68D-D890-F0CF-FF80-73478B703570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1196;p22">
                    <a:extLst>
                      <a:ext uri="{FF2B5EF4-FFF2-40B4-BE49-F238E27FC236}">
                        <a16:creationId xmlns:a16="http://schemas.microsoft.com/office/drawing/2014/main" id="{6D7AEE82-CEF3-D0BD-5988-12D2A34363FD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1" name="Google Shape;1197;p22">
                <a:extLst>
                  <a:ext uri="{FF2B5EF4-FFF2-40B4-BE49-F238E27FC236}">
                    <a16:creationId xmlns:a16="http://schemas.microsoft.com/office/drawing/2014/main" id="{C7A9A810-7DE9-98C5-C1A9-F9599CE06DA1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3" name="Google Shape;1198;p22">
                  <a:extLst>
                    <a:ext uri="{FF2B5EF4-FFF2-40B4-BE49-F238E27FC236}">
                      <a16:creationId xmlns:a16="http://schemas.microsoft.com/office/drawing/2014/main" id="{416503E0-0309-5749-B691-6B4DE916BEF8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34" name="Google Shape;1199;p22">
                    <a:extLst>
                      <a:ext uri="{FF2B5EF4-FFF2-40B4-BE49-F238E27FC236}">
                        <a16:creationId xmlns:a16="http://schemas.microsoft.com/office/drawing/2014/main" id="{49399C55-F351-7CA2-5DEA-104AA8AB6B5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" name="Google Shape;1200;p22">
                    <a:extLst>
                      <a:ext uri="{FF2B5EF4-FFF2-40B4-BE49-F238E27FC236}">
                        <a16:creationId xmlns:a16="http://schemas.microsoft.com/office/drawing/2014/main" id="{3CB2261B-908F-B219-03A4-287F84B62AB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" name="Google Shape;1201;p22">
                    <a:extLst>
                      <a:ext uri="{FF2B5EF4-FFF2-40B4-BE49-F238E27FC236}">
                        <a16:creationId xmlns:a16="http://schemas.microsoft.com/office/drawing/2014/main" id="{0AE2A9C1-2955-192D-D1A4-5755FFD5579D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" name="Google Shape;1202;p22">
                    <a:extLst>
                      <a:ext uri="{FF2B5EF4-FFF2-40B4-BE49-F238E27FC236}">
                        <a16:creationId xmlns:a16="http://schemas.microsoft.com/office/drawing/2014/main" id="{38B57517-9941-7121-D776-7D8EAA20B09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1203;p22">
                    <a:extLst>
                      <a:ext uri="{FF2B5EF4-FFF2-40B4-BE49-F238E27FC236}">
                        <a16:creationId xmlns:a16="http://schemas.microsoft.com/office/drawing/2014/main" id="{B23212B8-5D7B-0DFB-7A41-E45235B0B53F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1204;p22">
                    <a:extLst>
                      <a:ext uri="{FF2B5EF4-FFF2-40B4-BE49-F238E27FC236}">
                        <a16:creationId xmlns:a16="http://schemas.microsoft.com/office/drawing/2014/main" id="{BEBD68D3-0F6B-17DA-DA29-08BC2BBCD41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1205;p22">
                    <a:extLst>
                      <a:ext uri="{FF2B5EF4-FFF2-40B4-BE49-F238E27FC236}">
                        <a16:creationId xmlns:a16="http://schemas.microsoft.com/office/drawing/2014/main" id="{11AFF522-3308-DFE6-A7AA-AE0B9D9454AF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1206;p22">
                    <a:extLst>
                      <a:ext uri="{FF2B5EF4-FFF2-40B4-BE49-F238E27FC236}">
                        <a16:creationId xmlns:a16="http://schemas.microsoft.com/office/drawing/2014/main" id="{5CA9B11E-D19E-80D1-862E-8E6B8292DC3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1207;p22">
                    <a:extLst>
                      <a:ext uri="{FF2B5EF4-FFF2-40B4-BE49-F238E27FC236}">
                        <a16:creationId xmlns:a16="http://schemas.microsoft.com/office/drawing/2014/main" id="{80C3E32E-0B04-8D0F-4C66-86B232A31A40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" name="Google Shape;1208;p22">
                  <a:extLst>
                    <a:ext uri="{FF2B5EF4-FFF2-40B4-BE49-F238E27FC236}">
                      <a16:creationId xmlns:a16="http://schemas.microsoft.com/office/drawing/2014/main" id="{DC59BB5E-EF53-D533-841C-0E86C174CD36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5" name="Google Shape;1209;p22">
                    <a:extLst>
                      <a:ext uri="{FF2B5EF4-FFF2-40B4-BE49-F238E27FC236}">
                        <a16:creationId xmlns:a16="http://schemas.microsoft.com/office/drawing/2014/main" id="{B740AD50-E8E1-D4FD-8551-48C17FE51AF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" name="Google Shape;1210;p22">
                    <a:extLst>
                      <a:ext uri="{FF2B5EF4-FFF2-40B4-BE49-F238E27FC236}">
                        <a16:creationId xmlns:a16="http://schemas.microsoft.com/office/drawing/2014/main" id="{DB00F37E-F605-4CF3-E33F-D032F011175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" name="Google Shape;1211;p22">
                    <a:extLst>
                      <a:ext uri="{FF2B5EF4-FFF2-40B4-BE49-F238E27FC236}">
                        <a16:creationId xmlns:a16="http://schemas.microsoft.com/office/drawing/2014/main" id="{9B3ED176-A2A9-356C-0BA1-7FAC70D355B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" name="Google Shape;1212;p22">
                    <a:extLst>
                      <a:ext uri="{FF2B5EF4-FFF2-40B4-BE49-F238E27FC236}">
                        <a16:creationId xmlns:a16="http://schemas.microsoft.com/office/drawing/2014/main" id="{4855230A-5514-1870-F377-307B3BBE7379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" name="Google Shape;1213;p22">
                    <a:extLst>
                      <a:ext uri="{FF2B5EF4-FFF2-40B4-BE49-F238E27FC236}">
                        <a16:creationId xmlns:a16="http://schemas.microsoft.com/office/drawing/2014/main" id="{035167F9-67CA-8CC1-7D0F-370EF7CE0C39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" name="Google Shape;1214;p22">
                    <a:extLst>
                      <a:ext uri="{FF2B5EF4-FFF2-40B4-BE49-F238E27FC236}">
                        <a16:creationId xmlns:a16="http://schemas.microsoft.com/office/drawing/2014/main" id="{94428228-3018-96A0-EA8B-C8633241C2B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" name="Google Shape;1215;p22">
                    <a:extLst>
                      <a:ext uri="{FF2B5EF4-FFF2-40B4-BE49-F238E27FC236}">
                        <a16:creationId xmlns:a16="http://schemas.microsoft.com/office/drawing/2014/main" id="{0E013B67-131E-00F7-E9C3-4F392B59880F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" name="Google Shape;1216;p22">
                    <a:extLst>
                      <a:ext uri="{FF2B5EF4-FFF2-40B4-BE49-F238E27FC236}">
                        <a16:creationId xmlns:a16="http://schemas.microsoft.com/office/drawing/2014/main" id="{7A5F4F5F-E49B-B6C9-EAE1-8E0C688B4AD8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" name="Google Shape;1217;p22">
                    <a:extLst>
                      <a:ext uri="{FF2B5EF4-FFF2-40B4-BE49-F238E27FC236}">
                        <a16:creationId xmlns:a16="http://schemas.microsoft.com/office/drawing/2014/main" id="{3828E296-8161-4F9A-6ADB-89208CB5FA1D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5" name="Google Shape;1218;p22">
                  <a:extLst>
                    <a:ext uri="{FF2B5EF4-FFF2-40B4-BE49-F238E27FC236}">
                      <a16:creationId xmlns:a16="http://schemas.microsoft.com/office/drawing/2014/main" id="{109E1849-07C5-5498-5EA7-5D7458C6DD60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6" name="Google Shape;1219;p22">
                    <a:extLst>
                      <a:ext uri="{FF2B5EF4-FFF2-40B4-BE49-F238E27FC236}">
                        <a16:creationId xmlns:a16="http://schemas.microsoft.com/office/drawing/2014/main" id="{55017448-AC14-5C0D-0F90-2D973224266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" name="Google Shape;1220;p22">
                    <a:extLst>
                      <a:ext uri="{FF2B5EF4-FFF2-40B4-BE49-F238E27FC236}">
                        <a16:creationId xmlns:a16="http://schemas.microsoft.com/office/drawing/2014/main" id="{ADDAC26D-BAD7-B03F-2C1A-FB9591A36205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221;p22">
                    <a:extLst>
                      <a:ext uri="{FF2B5EF4-FFF2-40B4-BE49-F238E27FC236}">
                        <a16:creationId xmlns:a16="http://schemas.microsoft.com/office/drawing/2014/main" id="{A64B702C-3B89-B524-30A6-601B7C63DBD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222;p22">
                    <a:extLst>
                      <a:ext uri="{FF2B5EF4-FFF2-40B4-BE49-F238E27FC236}">
                        <a16:creationId xmlns:a16="http://schemas.microsoft.com/office/drawing/2014/main" id="{9B1B2665-2AAD-0D20-74AD-1B585D2DCC87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1223;p22">
                    <a:extLst>
                      <a:ext uri="{FF2B5EF4-FFF2-40B4-BE49-F238E27FC236}">
                        <a16:creationId xmlns:a16="http://schemas.microsoft.com/office/drawing/2014/main" id="{FD07E99A-6D95-5DA8-3451-04CAEAA4946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1224;p22">
                    <a:extLst>
                      <a:ext uri="{FF2B5EF4-FFF2-40B4-BE49-F238E27FC236}">
                        <a16:creationId xmlns:a16="http://schemas.microsoft.com/office/drawing/2014/main" id="{A7D22CF1-9A9D-31FA-A58E-A8D85A3FA47C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1225;p22">
                    <a:extLst>
                      <a:ext uri="{FF2B5EF4-FFF2-40B4-BE49-F238E27FC236}">
                        <a16:creationId xmlns:a16="http://schemas.microsoft.com/office/drawing/2014/main" id="{7342B9CF-CBF8-0932-F40F-9E7B65F0E78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" name="Google Shape;1226;p22">
                    <a:extLst>
                      <a:ext uri="{FF2B5EF4-FFF2-40B4-BE49-F238E27FC236}">
                        <a16:creationId xmlns:a16="http://schemas.microsoft.com/office/drawing/2014/main" id="{0BC963E4-744D-21FF-56CF-A1E399224F2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" name="Google Shape;1227;p22">
                    <a:extLst>
                      <a:ext uri="{FF2B5EF4-FFF2-40B4-BE49-F238E27FC236}">
                        <a16:creationId xmlns:a16="http://schemas.microsoft.com/office/drawing/2014/main" id="{64A26888-C241-4253-B93F-76C2E22085A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136" name="דף משובץ">
            <a:extLst>
              <a:ext uri="{FF2B5EF4-FFF2-40B4-BE49-F238E27FC236}">
                <a16:creationId xmlns:a16="http://schemas.microsoft.com/office/drawing/2014/main" id="{85E0B6F5-961A-5559-7639-D83E538121C9}"/>
              </a:ext>
            </a:extLst>
          </p:cNvPr>
          <p:cNvGrpSpPr/>
          <p:nvPr userDrawn="1"/>
        </p:nvGrpSpPr>
        <p:grpSpPr>
          <a:xfrm rot="16200000">
            <a:off x="9507503" y="1542986"/>
            <a:ext cx="7416330" cy="9720002"/>
            <a:chOff x="140676" y="189000"/>
            <a:chExt cx="4944220" cy="6480001"/>
          </a:xfrm>
        </p:grpSpPr>
        <p:grpSp>
          <p:nvGrpSpPr>
            <p:cNvPr id="137" name="Google Shape;1102;p22">
              <a:extLst>
                <a:ext uri="{FF2B5EF4-FFF2-40B4-BE49-F238E27FC236}">
                  <a16:creationId xmlns:a16="http://schemas.microsoft.com/office/drawing/2014/main" id="{3003A536-F47A-6794-7E19-9F5783A15878}"/>
                </a:ext>
              </a:extLst>
            </p:cNvPr>
            <p:cNvGrpSpPr/>
            <p:nvPr/>
          </p:nvGrpSpPr>
          <p:grpSpPr>
            <a:xfrm>
              <a:off x="140676" y="189000"/>
              <a:ext cx="4944220" cy="3240000"/>
              <a:chOff x="773722" y="1641231"/>
              <a:chExt cx="4944220" cy="3240000"/>
            </a:xfrm>
          </p:grpSpPr>
          <p:grpSp>
            <p:nvGrpSpPr>
              <p:cNvPr id="201" name="Google Shape;1103;p22">
                <a:extLst>
                  <a:ext uri="{FF2B5EF4-FFF2-40B4-BE49-F238E27FC236}">
                    <a16:creationId xmlns:a16="http://schemas.microsoft.com/office/drawing/2014/main" id="{5BE812B8-859B-A323-3F9B-571E4A22A8E6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233" name="Google Shape;1104;p22">
                  <a:extLst>
                    <a:ext uri="{FF2B5EF4-FFF2-40B4-BE49-F238E27FC236}">
                      <a16:creationId xmlns:a16="http://schemas.microsoft.com/office/drawing/2014/main" id="{C4542AE0-9EAB-604A-F6BE-44A663CA8DAE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54" name="Google Shape;1105;p22">
                    <a:extLst>
                      <a:ext uri="{FF2B5EF4-FFF2-40B4-BE49-F238E27FC236}">
                        <a16:creationId xmlns:a16="http://schemas.microsoft.com/office/drawing/2014/main" id="{BF0BCC4B-7622-44D8-6B5E-42B89ACAFEA7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1106;p22">
                    <a:extLst>
                      <a:ext uri="{FF2B5EF4-FFF2-40B4-BE49-F238E27FC236}">
                        <a16:creationId xmlns:a16="http://schemas.microsoft.com/office/drawing/2014/main" id="{19A20597-2DF4-730B-39DD-79D87F2CA4EF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1107;p22">
                    <a:extLst>
                      <a:ext uri="{FF2B5EF4-FFF2-40B4-BE49-F238E27FC236}">
                        <a16:creationId xmlns:a16="http://schemas.microsoft.com/office/drawing/2014/main" id="{DB9AB441-CF57-B172-F8BA-BFFB9D6F7AA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1108;p22">
                    <a:extLst>
                      <a:ext uri="{FF2B5EF4-FFF2-40B4-BE49-F238E27FC236}">
                        <a16:creationId xmlns:a16="http://schemas.microsoft.com/office/drawing/2014/main" id="{B9F9073F-E7D8-229D-C849-D314EE25C0E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1109;p22">
                    <a:extLst>
                      <a:ext uri="{FF2B5EF4-FFF2-40B4-BE49-F238E27FC236}">
                        <a16:creationId xmlns:a16="http://schemas.microsoft.com/office/drawing/2014/main" id="{56969444-7280-CA4E-008C-2242B854D43E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9" name="Google Shape;1110;p22">
                    <a:extLst>
                      <a:ext uri="{FF2B5EF4-FFF2-40B4-BE49-F238E27FC236}">
                        <a16:creationId xmlns:a16="http://schemas.microsoft.com/office/drawing/2014/main" id="{DEE620DA-9A8E-4AA1-3D40-31BA753C933E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" name="Google Shape;1111;p22">
                    <a:extLst>
                      <a:ext uri="{FF2B5EF4-FFF2-40B4-BE49-F238E27FC236}">
                        <a16:creationId xmlns:a16="http://schemas.microsoft.com/office/drawing/2014/main" id="{994EC497-EB1E-BCB7-CCE8-7E140AEF9FEF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" name="Google Shape;1112;p22">
                    <a:extLst>
                      <a:ext uri="{FF2B5EF4-FFF2-40B4-BE49-F238E27FC236}">
                        <a16:creationId xmlns:a16="http://schemas.microsoft.com/office/drawing/2014/main" id="{355360A1-9938-BEE4-2D4A-4F32A3BAE35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" name="Google Shape;1113;p22">
                    <a:extLst>
                      <a:ext uri="{FF2B5EF4-FFF2-40B4-BE49-F238E27FC236}">
                        <a16:creationId xmlns:a16="http://schemas.microsoft.com/office/drawing/2014/main" id="{5EDA3FF9-267A-73EC-F662-511EF406C4A8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34" name="Google Shape;1114;p22">
                  <a:extLst>
                    <a:ext uri="{FF2B5EF4-FFF2-40B4-BE49-F238E27FC236}">
                      <a16:creationId xmlns:a16="http://schemas.microsoft.com/office/drawing/2014/main" id="{8F204109-9792-270A-5280-41DFDFC83469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45" name="Google Shape;1115;p22">
                    <a:extLst>
                      <a:ext uri="{FF2B5EF4-FFF2-40B4-BE49-F238E27FC236}">
                        <a16:creationId xmlns:a16="http://schemas.microsoft.com/office/drawing/2014/main" id="{C098FE8D-D6A9-A8A4-6BBC-239E9EFC2062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6" name="Google Shape;1116;p22">
                    <a:extLst>
                      <a:ext uri="{FF2B5EF4-FFF2-40B4-BE49-F238E27FC236}">
                        <a16:creationId xmlns:a16="http://schemas.microsoft.com/office/drawing/2014/main" id="{A1E66F3D-5CB0-44F0-BCB7-18D9AD88D997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 dirty="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7" name="Google Shape;1117;p22">
                    <a:extLst>
                      <a:ext uri="{FF2B5EF4-FFF2-40B4-BE49-F238E27FC236}">
                        <a16:creationId xmlns:a16="http://schemas.microsoft.com/office/drawing/2014/main" id="{80740C58-2E30-D623-B2BC-E5800C5BC277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8" name="Google Shape;1118;p22">
                    <a:extLst>
                      <a:ext uri="{FF2B5EF4-FFF2-40B4-BE49-F238E27FC236}">
                        <a16:creationId xmlns:a16="http://schemas.microsoft.com/office/drawing/2014/main" id="{D19EAADB-3410-4C9B-3909-5C544F2B036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9" name="Google Shape;1119;p22">
                    <a:extLst>
                      <a:ext uri="{FF2B5EF4-FFF2-40B4-BE49-F238E27FC236}">
                        <a16:creationId xmlns:a16="http://schemas.microsoft.com/office/drawing/2014/main" id="{8B27E92E-2AB2-204F-F3F5-A1A1F5A61480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" name="Google Shape;1120;p22">
                    <a:extLst>
                      <a:ext uri="{FF2B5EF4-FFF2-40B4-BE49-F238E27FC236}">
                        <a16:creationId xmlns:a16="http://schemas.microsoft.com/office/drawing/2014/main" id="{05B820B7-35B5-3580-7B90-1D452EECDB0E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" name="Google Shape;1121;p22">
                    <a:extLst>
                      <a:ext uri="{FF2B5EF4-FFF2-40B4-BE49-F238E27FC236}">
                        <a16:creationId xmlns:a16="http://schemas.microsoft.com/office/drawing/2014/main" id="{CEB545D0-A64C-5ED8-F3AA-95B6B33BE1AE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" name="Google Shape;1122;p22">
                    <a:extLst>
                      <a:ext uri="{FF2B5EF4-FFF2-40B4-BE49-F238E27FC236}">
                        <a16:creationId xmlns:a16="http://schemas.microsoft.com/office/drawing/2014/main" id="{C44CEDEF-06B3-2DA3-5C80-0BECD4A27C48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" name="Google Shape;1123;p22">
                    <a:extLst>
                      <a:ext uri="{FF2B5EF4-FFF2-40B4-BE49-F238E27FC236}">
                        <a16:creationId xmlns:a16="http://schemas.microsoft.com/office/drawing/2014/main" id="{56B98397-62F2-FA9A-AD80-2138AD76708F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35" name="Google Shape;1124;p22">
                  <a:extLst>
                    <a:ext uri="{FF2B5EF4-FFF2-40B4-BE49-F238E27FC236}">
                      <a16:creationId xmlns:a16="http://schemas.microsoft.com/office/drawing/2014/main" id="{641554A4-15C1-9764-9C46-BA9A536645FF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36" name="Google Shape;1125;p22">
                    <a:extLst>
                      <a:ext uri="{FF2B5EF4-FFF2-40B4-BE49-F238E27FC236}">
                        <a16:creationId xmlns:a16="http://schemas.microsoft.com/office/drawing/2014/main" id="{98D0794C-9D13-4A60-2761-FC52225A7F0E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7" name="Google Shape;1126;p22">
                    <a:extLst>
                      <a:ext uri="{FF2B5EF4-FFF2-40B4-BE49-F238E27FC236}">
                        <a16:creationId xmlns:a16="http://schemas.microsoft.com/office/drawing/2014/main" id="{8C351EBD-5C7E-09F3-56E9-B568EA327C4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8" name="Google Shape;1127;p22">
                    <a:extLst>
                      <a:ext uri="{FF2B5EF4-FFF2-40B4-BE49-F238E27FC236}">
                        <a16:creationId xmlns:a16="http://schemas.microsoft.com/office/drawing/2014/main" id="{8FC5F5E8-1F48-B06B-3CDD-4457C22A91D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9" name="Google Shape;1128;p22">
                    <a:extLst>
                      <a:ext uri="{FF2B5EF4-FFF2-40B4-BE49-F238E27FC236}">
                        <a16:creationId xmlns:a16="http://schemas.microsoft.com/office/drawing/2014/main" id="{3F7E4236-4F91-B448-9FA3-D328BA0C8241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0" name="Google Shape;1129;p22">
                    <a:extLst>
                      <a:ext uri="{FF2B5EF4-FFF2-40B4-BE49-F238E27FC236}">
                        <a16:creationId xmlns:a16="http://schemas.microsoft.com/office/drawing/2014/main" id="{2CFB078E-C3E5-E4EB-F5D9-8E96C4E2C99B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1" name="Google Shape;1130;p22">
                    <a:extLst>
                      <a:ext uri="{FF2B5EF4-FFF2-40B4-BE49-F238E27FC236}">
                        <a16:creationId xmlns:a16="http://schemas.microsoft.com/office/drawing/2014/main" id="{7E86D7EB-FDA6-0692-55EE-30AB9457993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2" name="Google Shape;1131;p22">
                    <a:extLst>
                      <a:ext uri="{FF2B5EF4-FFF2-40B4-BE49-F238E27FC236}">
                        <a16:creationId xmlns:a16="http://schemas.microsoft.com/office/drawing/2014/main" id="{A026DA5E-4258-5E77-3353-1054FD5AA94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3" name="Google Shape;1132;p22">
                    <a:extLst>
                      <a:ext uri="{FF2B5EF4-FFF2-40B4-BE49-F238E27FC236}">
                        <a16:creationId xmlns:a16="http://schemas.microsoft.com/office/drawing/2014/main" id="{161A75F8-B54A-8450-280A-CE1DB7345E6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4" name="Google Shape;1133;p22">
                    <a:extLst>
                      <a:ext uri="{FF2B5EF4-FFF2-40B4-BE49-F238E27FC236}">
                        <a16:creationId xmlns:a16="http://schemas.microsoft.com/office/drawing/2014/main" id="{EA0014A1-4598-2E1C-1A2A-EB55823572A1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02" name="Google Shape;1134;p22">
                <a:extLst>
                  <a:ext uri="{FF2B5EF4-FFF2-40B4-BE49-F238E27FC236}">
                    <a16:creationId xmlns:a16="http://schemas.microsoft.com/office/drawing/2014/main" id="{C0113936-8C20-FFB9-87BA-ED18E4FAF8EE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203" name="Google Shape;1135;p22">
                  <a:extLst>
                    <a:ext uri="{FF2B5EF4-FFF2-40B4-BE49-F238E27FC236}">
                      <a16:creationId xmlns:a16="http://schemas.microsoft.com/office/drawing/2014/main" id="{C713F641-12EA-11C7-ACF7-A9864C0B9EB7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24" name="Google Shape;1136;p22">
                    <a:extLst>
                      <a:ext uri="{FF2B5EF4-FFF2-40B4-BE49-F238E27FC236}">
                        <a16:creationId xmlns:a16="http://schemas.microsoft.com/office/drawing/2014/main" id="{6C0572E1-0C69-4B41-A827-3A2DF6F450AE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5" name="Google Shape;1137;p22">
                    <a:extLst>
                      <a:ext uri="{FF2B5EF4-FFF2-40B4-BE49-F238E27FC236}">
                        <a16:creationId xmlns:a16="http://schemas.microsoft.com/office/drawing/2014/main" id="{54D1D747-4041-9F2C-7AFF-EEBB15FB719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6" name="Google Shape;1138;p22">
                    <a:extLst>
                      <a:ext uri="{FF2B5EF4-FFF2-40B4-BE49-F238E27FC236}">
                        <a16:creationId xmlns:a16="http://schemas.microsoft.com/office/drawing/2014/main" id="{88127235-831A-59FD-AEA5-ACDB0FC97BF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" name="Google Shape;1139;p22">
                    <a:extLst>
                      <a:ext uri="{FF2B5EF4-FFF2-40B4-BE49-F238E27FC236}">
                        <a16:creationId xmlns:a16="http://schemas.microsoft.com/office/drawing/2014/main" id="{EE5919F1-52D1-037C-8693-55D693E77D5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" name="Google Shape;1140;p22">
                    <a:extLst>
                      <a:ext uri="{FF2B5EF4-FFF2-40B4-BE49-F238E27FC236}">
                        <a16:creationId xmlns:a16="http://schemas.microsoft.com/office/drawing/2014/main" id="{1EB6C3D5-3E0D-B9DF-2801-FB2E525F635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" name="Google Shape;1141;p22">
                    <a:extLst>
                      <a:ext uri="{FF2B5EF4-FFF2-40B4-BE49-F238E27FC236}">
                        <a16:creationId xmlns:a16="http://schemas.microsoft.com/office/drawing/2014/main" id="{84B816D8-34EF-39FC-93DD-EDAA9722F86A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0" name="Google Shape;1142;p22">
                    <a:extLst>
                      <a:ext uri="{FF2B5EF4-FFF2-40B4-BE49-F238E27FC236}">
                        <a16:creationId xmlns:a16="http://schemas.microsoft.com/office/drawing/2014/main" id="{50042B11-4C30-3FA5-5109-D725F5E51ABC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1" name="Google Shape;1143;p22">
                    <a:extLst>
                      <a:ext uri="{FF2B5EF4-FFF2-40B4-BE49-F238E27FC236}">
                        <a16:creationId xmlns:a16="http://schemas.microsoft.com/office/drawing/2014/main" id="{E0FA2273-45BD-9FB0-8273-B29ADA986F0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2" name="Google Shape;1144;p22">
                    <a:extLst>
                      <a:ext uri="{FF2B5EF4-FFF2-40B4-BE49-F238E27FC236}">
                        <a16:creationId xmlns:a16="http://schemas.microsoft.com/office/drawing/2014/main" id="{5DFCF3A7-7BB1-0D26-B227-75659BF055E8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04" name="Google Shape;1145;p22">
                  <a:extLst>
                    <a:ext uri="{FF2B5EF4-FFF2-40B4-BE49-F238E27FC236}">
                      <a16:creationId xmlns:a16="http://schemas.microsoft.com/office/drawing/2014/main" id="{E4D8D490-E14E-5BE4-C343-53956B6C6B83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15" name="Google Shape;1146;p22">
                    <a:extLst>
                      <a:ext uri="{FF2B5EF4-FFF2-40B4-BE49-F238E27FC236}">
                        <a16:creationId xmlns:a16="http://schemas.microsoft.com/office/drawing/2014/main" id="{0C4A099F-A510-FEAA-D87B-CA0C088B9DB9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1147;p22">
                    <a:extLst>
                      <a:ext uri="{FF2B5EF4-FFF2-40B4-BE49-F238E27FC236}">
                        <a16:creationId xmlns:a16="http://schemas.microsoft.com/office/drawing/2014/main" id="{54AC6C7C-C9FF-C630-8A36-6CFC3A9438C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" name="Google Shape;1148;p22">
                    <a:extLst>
                      <a:ext uri="{FF2B5EF4-FFF2-40B4-BE49-F238E27FC236}">
                        <a16:creationId xmlns:a16="http://schemas.microsoft.com/office/drawing/2014/main" id="{7A8384D1-E262-D12F-5E51-7FCB00D4ED3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" name="Google Shape;1149;p22">
                    <a:extLst>
                      <a:ext uri="{FF2B5EF4-FFF2-40B4-BE49-F238E27FC236}">
                        <a16:creationId xmlns:a16="http://schemas.microsoft.com/office/drawing/2014/main" id="{6A7648CA-3EDB-0834-FF36-F6E26D5EA755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9" name="Google Shape;1150;p22">
                    <a:extLst>
                      <a:ext uri="{FF2B5EF4-FFF2-40B4-BE49-F238E27FC236}">
                        <a16:creationId xmlns:a16="http://schemas.microsoft.com/office/drawing/2014/main" id="{E2DC75C7-CCCF-B8EC-D56C-90C3418E05FA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0" name="Google Shape;1151;p22">
                    <a:extLst>
                      <a:ext uri="{FF2B5EF4-FFF2-40B4-BE49-F238E27FC236}">
                        <a16:creationId xmlns:a16="http://schemas.microsoft.com/office/drawing/2014/main" id="{738E0E77-6C96-3F77-9ED0-FB12659E90AB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1" name="Google Shape;1152;p22">
                    <a:extLst>
                      <a:ext uri="{FF2B5EF4-FFF2-40B4-BE49-F238E27FC236}">
                        <a16:creationId xmlns:a16="http://schemas.microsoft.com/office/drawing/2014/main" id="{24400E7A-35A6-5159-C465-4C0A5B59C87D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" name="Google Shape;1153;p22">
                    <a:extLst>
                      <a:ext uri="{FF2B5EF4-FFF2-40B4-BE49-F238E27FC236}">
                        <a16:creationId xmlns:a16="http://schemas.microsoft.com/office/drawing/2014/main" id="{78B5FA13-BC13-3A16-CC74-A3676184D98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" name="Google Shape;1154;p22">
                    <a:extLst>
                      <a:ext uri="{FF2B5EF4-FFF2-40B4-BE49-F238E27FC236}">
                        <a16:creationId xmlns:a16="http://schemas.microsoft.com/office/drawing/2014/main" id="{819D749D-E6CC-FB7F-1D63-B0D1B2662AA1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05" name="Google Shape;1155;p22">
                  <a:extLst>
                    <a:ext uri="{FF2B5EF4-FFF2-40B4-BE49-F238E27FC236}">
                      <a16:creationId xmlns:a16="http://schemas.microsoft.com/office/drawing/2014/main" id="{B6D2BE8A-7088-ADD7-3186-FB383C6DD125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06" name="Google Shape;1156;p22">
                    <a:extLst>
                      <a:ext uri="{FF2B5EF4-FFF2-40B4-BE49-F238E27FC236}">
                        <a16:creationId xmlns:a16="http://schemas.microsoft.com/office/drawing/2014/main" id="{F1E73A46-5811-4296-3014-806AFC06F29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7" name="Google Shape;1157;p22">
                    <a:extLst>
                      <a:ext uri="{FF2B5EF4-FFF2-40B4-BE49-F238E27FC236}">
                        <a16:creationId xmlns:a16="http://schemas.microsoft.com/office/drawing/2014/main" id="{FA8FF310-BC66-C690-347A-DDEA33D4C1E3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8" name="Google Shape;1158;p22">
                    <a:extLst>
                      <a:ext uri="{FF2B5EF4-FFF2-40B4-BE49-F238E27FC236}">
                        <a16:creationId xmlns:a16="http://schemas.microsoft.com/office/drawing/2014/main" id="{95E5FF76-C22D-3434-92F4-033CAB6A1A0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9" name="Google Shape;1159;p22">
                    <a:extLst>
                      <a:ext uri="{FF2B5EF4-FFF2-40B4-BE49-F238E27FC236}">
                        <a16:creationId xmlns:a16="http://schemas.microsoft.com/office/drawing/2014/main" id="{878D7CBD-D3F1-C81D-6EA0-39DBCEADEAB8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0" name="Google Shape;1160;p22">
                    <a:extLst>
                      <a:ext uri="{FF2B5EF4-FFF2-40B4-BE49-F238E27FC236}">
                        <a16:creationId xmlns:a16="http://schemas.microsoft.com/office/drawing/2014/main" id="{F784F47E-FFEF-BC6C-E066-A0E5C1AF21D2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" name="Google Shape;1161;p22">
                    <a:extLst>
                      <a:ext uri="{FF2B5EF4-FFF2-40B4-BE49-F238E27FC236}">
                        <a16:creationId xmlns:a16="http://schemas.microsoft.com/office/drawing/2014/main" id="{2673B6A0-ABE3-36A9-748D-012FBC5825DB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1162;p22">
                    <a:extLst>
                      <a:ext uri="{FF2B5EF4-FFF2-40B4-BE49-F238E27FC236}">
                        <a16:creationId xmlns:a16="http://schemas.microsoft.com/office/drawing/2014/main" id="{CA098B2F-74C4-757B-CE15-DEC7FCD6367B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1163;p22">
                    <a:extLst>
                      <a:ext uri="{FF2B5EF4-FFF2-40B4-BE49-F238E27FC236}">
                        <a16:creationId xmlns:a16="http://schemas.microsoft.com/office/drawing/2014/main" id="{AB9229C3-3D0F-5A9F-3F93-C787EB3F6CD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1164;p22">
                    <a:extLst>
                      <a:ext uri="{FF2B5EF4-FFF2-40B4-BE49-F238E27FC236}">
                        <a16:creationId xmlns:a16="http://schemas.microsoft.com/office/drawing/2014/main" id="{5E900B8F-25FB-61BB-2ADD-87E3A2B4736F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38" name="Google Shape;1165;p22">
              <a:extLst>
                <a:ext uri="{FF2B5EF4-FFF2-40B4-BE49-F238E27FC236}">
                  <a16:creationId xmlns:a16="http://schemas.microsoft.com/office/drawing/2014/main" id="{7EDD9FCD-0C2E-DF21-9186-721B695BE029}"/>
                </a:ext>
              </a:extLst>
            </p:cNvPr>
            <p:cNvGrpSpPr/>
            <p:nvPr/>
          </p:nvGrpSpPr>
          <p:grpSpPr>
            <a:xfrm>
              <a:off x="140676" y="3429001"/>
              <a:ext cx="4944220" cy="3240000"/>
              <a:chOff x="773722" y="1641231"/>
              <a:chExt cx="4944220" cy="3240000"/>
            </a:xfrm>
          </p:grpSpPr>
          <p:grpSp>
            <p:nvGrpSpPr>
              <p:cNvPr id="139" name="Google Shape;1166;p22">
                <a:extLst>
                  <a:ext uri="{FF2B5EF4-FFF2-40B4-BE49-F238E27FC236}">
                    <a16:creationId xmlns:a16="http://schemas.microsoft.com/office/drawing/2014/main" id="{54656BAE-2339-84C0-0376-F069E8576260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71" name="Google Shape;1167;p22">
                  <a:extLst>
                    <a:ext uri="{FF2B5EF4-FFF2-40B4-BE49-F238E27FC236}">
                      <a16:creationId xmlns:a16="http://schemas.microsoft.com/office/drawing/2014/main" id="{88011F44-D3B1-AA30-1E7A-7DB2BBB83945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92" name="Google Shape;1168;p22">
                    <a:extLst>
                      <a:ext uri="{FF2B5EF4-FFF2-40B4-BE49-F238E27FC236}">
                        <a16:creationId xmlns:a16="http://schemas.microsoft.com/office/drawing/2014/main" id="{E9685BA3-1411-845D-848A-BFEDF9754F55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3" name="Google Shape;1169;p22">
                    <a:extLst>
                      <a:ext uri="{FF2B5EF4-FFF2-40B4-BE49-F238E27FC236}">
                        <a16:creationId xmlns:a16="http://schemas.microsoft.com/office/drawing/2014/main" id="{EDC19D75-52CE-C3EF-F559-32C27DEA87E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4" name="Google Shape;1170;p22">
                    <a:extLst>
                      <a:ext uri="{FF2B5EF4-FFF2-40B4-BE49-F238E27FC236}">
                        <a16:creationId xmlns:a16="http://schemas.microsoft.com/office/drawing/2014/main" id="{97A95EEE-5FE8-BAE7-8609-DE5D20465E2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5" name="Google Shape;1171;p22">
                    <a:extLst>
                      <a:ext uri="{FF2B5EF4-FFF2-40B4-BE49-F238E27FC236}">
                        <a16:creationId xmlns:a16="http://schemas.microsoft.com/office/drawing/2014/main" id="{4632B2CC-3827-0709-A751-2F9975E3D6F4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172;p22">
                    <a:extLst>
                      <a:ext uri="{FF2B5EF4-FFF2-40B4-BE49-F238E27FC236}">
                        <a16:creationId xmlns:a16="http://schemas.microsoft.com/office/drawing/2014/main" id="{99E17458-8038-06D3-B7AF-B4C28EAE71CA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173;p22">
                    <a:extLst>
                      <a:ext uri="{FF2B5EF4-FFF2-40B4-BE49-F238E27FC236}">
                        <a16:creationId xmlns:a16="http://schemas.microsoft.com/office/drawing/2014/main" id="{50DBABA2-D84B-2883-B7C9-2347545ECC8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174;p22">
                    <a:extLst>
                      <a:ext uri="{FF2B5EF4-FFF2-40B4-BE49-F238E27FC236}">
                        <a16:creationId xmlns:a16="http://schemas.microsoft.com/office/drawing/2014/main" id="{268FE777-791C-5D75-D65A-F4B2A630C9E1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175;p22">
                    <a:extLst>
                      <a:ext uri="{FF2B5EF4-FFF2-40B4-BE49-F238E27FC236}">
                        <a16:creationId xmlns:a16="http://schemas.microsoft.com/office/drawing/2014/main" id="{5D88A369-C89A-C057-8C98-3E1ADF0EF5A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1176;p22">
                    <a:extLst>
                      <a:ext uri="{FF2B5EF4-FFF2-40B4-BE49-F238E27FC236}">
                        <a16:creationId xmlns:a16="http://schemas.microsoft.com/office/drawing/2014/main" id="{C09E2F5A-F0CD-F42E-AA47-A8A3CECAC173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72" name="Google Shape;1177;p22">
                  <a:extLst>
                    <a:ext uri="{FF2B5EF4-FFF2-40B4-BE49-F238E27FC236}">
                      <a16:creationId xmlns:a16="http://schemas.microsoft.com/office/drawing/2014/main" id="{B7B52BD6-D1BA-1EDC-54A4-E0AFB78F7033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83" name="Google Shape;1178;p22">
                    <a:extLst>
                      <a:ext uri="{FF2B5EF4-FFF2-40B4-BE49-F238E27FC236}">
                        <a16:creationId xmlns:a16="http://schemas.microsoft.com/office/drawing/2014/main" id="{9A2E6425-42AA-05B9-C621-66C762DBF805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179;p22">
                    <a:extLst>
                      <a:ext uri="{FF2B5EF4-FFF2-40B4-BE49-F238E27FC236}">
                        <a16:creationId xmlns:a16="http://schemas.microsoft.com/office/drawing/2014/main" id="{1950D5E9-4622-784E-97FC-BD580F95CA47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180;p22">
                    <a:extLst>
                      <a:ext uri="{FF2B5EF4-FFF2-40B4-BE49-F238E27FC236}">
                        <a16:creationId xmlns:a16="http://schemas.microsoft.com/office/drawing/2014/main" id="{BC4A3E28-475C-B6F9-C2B1-DD79432FFC2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181;p22">
                    <a:extLst>
                      <a:ext uri="{FF2B5EF4-FFF2-40B4-BE49-F238E27FC236}">
                        <a16:creationId xmlns:a16="http://schemas.microsoft.com/office/drawing/2014/main" id="{B5FFD849-00CB-5459-ACDD-4E97A73864C5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7" name="Google Shape;1182;p22">
                    <a:extLst>
                      <a:ext uri="{FF2B5EF4-FFF2-40B4-BE49-F238E27FC236}">
                        <a16:creationId xmlns:a16="http://schemas.microsoft.com/office/drawing/2014/main" id="{7EC4CFE2-800C-EB04-DD4A-AC9FA7DCF665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8" name="Google Shape;1183;p22">
                    <a:extLst>
                      <a:ext uri="{FF2B5EF4-FFF2-40B4-BE49-F238E27FC236}">
                        <a16:creationId xmlns:a16="http://schemas.microsoft.com/office/drawing/2014/main" id="{440E0BCA-3390-B443-BB0A-8F5930EE3C9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9" name="Google Shape;1184;p22">
                    <a:extLst>
                      <a:ext uri="{FF2B5EF4-FFF2-40B4-BE49-F238E27FC236}">
                        <a16:creationId xmlns:a16="http://schemas.microsoft.com/office/drawing/2014/main" id="{1BC443C8-608C-221C-99FC-6444FDF07A7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" name="Google Shape;1185;p22">
                    <a:extLst>
                      <a:ext uri="{FF2B5EF4-FFF2-40B4-BE49-F238E27FC236}">
                        <a16:creationId xmlns:a16="http://schemas.microsoft.com/office/drawing/2014/main" id="{3F9A80A8-DCA6-3FEA-3255-8659D699EE5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1" name="Google Shape;1186;p22">
                    <a:extLst>
                      <a:ext uri="{FF2B5EF4-FFF2-40B4-BE49-F238E27FC236}">
                        <a16:creationId xmlns:a16="http://schemas.microsoft.com/office/drawing/2014/main" id="{6CBFF730-E192-890F-12C6-04F5B6A86F4C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73" name="Google Shape;1187;p22">
                  <a:extLst>
                    <a:ext uri="{FF2B5EF4-FFF2-40B4-BE49-F238E27FC236}">
                      <a16:creationId xmlns:a16="http://schemas.microsoft.com/office/drawing/2014/main" id="{ACAAA475-39E9-5A5C-52B1-5A930834EA03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74" name="Google Shape;1188;p22">
                    <a:extLst>
                      <a:ext uri="{FF2B5EF4-FFF2-40B4-BE49-F238E27FC236}">
                        <a16:creationId xmlns:a16="http://schemas.microsoft.com/office/drawing/2014/main" id="{1FB637A0-D5B2-2C69-4F2A-81213CE2D00B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" name="Google Shape;1189;p22">
                    <a:extLst>
                      <a:ext uri="{FF2B5EF4-FFF2-40B4-BE49-F238E27FC236}">
                        <a16:creationId xmlns:a16="http://schemas.microsoft.com/office/drawing/2014/main" id="{C60E1ED7-1A6F-8F5C-7734-EC262C4D9125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" name="Google Shape;1190;p22">
                    <a:extLst>
                      <a:ext uri="{FF2B5EF4-FFF2-40B4-BE49-F238E27FC236}">
                        <a16:creationId xmlns:a16="http://schemas.microsoft.com/office/drawing/2014/main" id="{ABABF7E3-143D-E69B-16FF-89C28B0AAD7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" name="Google Shape;1191;p22">
                    <a:extLst>
                      <a:ext uri="{FF2B5EF4-FFF2-40B4-BE49-F238E27FC236}">
                        <a16:creationId xmlns:a16="http://schemas.microsoft.com/office/drawing/2014/main" id="{8939E74B-8D29-9B0B-D6AB-437886A5E0F4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" name="Google Shape;1192;p22">
                    <a:extLst>
                      <a:ext uri="{FF2B5EF4-FFF2-40B4-BE49-F238E27FC236}">
                        <a16:creationId xmlns:a16="http://schemas.microsoft.com/office/drawing/2014/main" id="{1591CA17-2375-5EFC-9498-84AA1D89DDA9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" name="Google Shape;1193;p22">
                    <a:extLst>
                      <a:ext uri="{FF2B5EF4-FFF2-40B4-BE49-F238E27FC236}">
                        <a16:creationId xmlns:a16="http://schemas.microsoft.com/office/drawing/2014/main" id="{BF7F27A8-2270-12AD-7463-54529A5CECB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0" name="Google Shape;1194;p22">
                    <a:extLst>
                      <a:ext uri="{FF2B5EF4-FFF2-40B4-BE49-F238E27FC236}">
                        <a16:creationId xmlns:a16="http://schemas.microsoft.com/office/drawing/2014/main" id="{480D3F59-B80A-92FD-385B-D3B74D207653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1" name="Google Shape;1195;p22">
                    <a:extLst>
                      <a:ext uri="{FF2B5EF4-FFF2-40B4-BE49-F238E27FC236}">
                        <a16:creationId xmlns:a16="http://schemas.microsoft.com/office/drawing/2014/main" id="{E72C91B7-EDD6-8072-CE72-85D60C496B2D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196;p22">
                    <a:extLst>
                      <a:ext uri="{FF2B5EF4-FFF2-40B4-BE49-F238E27FC236}">
                        <a16:creationId xmlns:a16="http://schemas.microsoft.com/office/drawing/2014/main" id="{3B1FCA5D-6582-37B7-E33F-5931E3167B36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40" name="Google Shape;1197;p22">
                <a:extLst>
                  <a:ext uri="{FF2B5EF4-FFF2-40B4-BE49-F238E27FC236}">
                    <a16:creationId xmlns:a16="http://schemas.microsoft.com/office/drawing/2014/main" id="{4CC0C4DC-FC50-9D49-8C0D-10F7E1CCDF49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41" name="Google Shape;1198;p22">
                  <a:extLst>
                    <a:ext uri="{FF2B5EF4-FFF2-40B4-BE49-F238E27FC236}">
                      <a16:creationId xmlns:a16="http://schemas.microsoft.com/office/drawing/2014/main" id="{C8258C47-A112-09C0-55E4-811D9AF85F2A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62" name="Google Shape;1199;p22">
                    <a:extLst>
                      <a:ext uri="{FF2B5EF4-FFF2-40B4-BE49-F238E27FC236}">
                        <a16:creationId xmlns:a16="http://schemas.microsoft.com/office/drawing/2014/main" id="{23021EDF-C302-BD01-39A7-3B67B2492878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" name="Google Shape;1200;p22">
                    <a:extLst>
                      <a:ext uri="{FF2B5EF4-FFF2-40B4-BE49-F238E27FC236}">
                        <a16:creationId xmlns:a16="http://schemas.microsoft.com/office/drawing/2014/main" id="{63E68299-E572-B562-5C2A-4C73AC59A172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" name="Google Shape;1201;p22">
                    <a:extLst>
                      <a:ext uri="{FF2B5EF4-FFF2-40B4-BE49-F238E27FC236}">
                        <a16:creationId xmlns:a16="http://schemas.microsoft.com/office/drawing/2014/main" id="{018C2EA8-88EE-C3AD-1BAF-86A90588C2B6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" name="Google Shape;1202;p22">
                    <a:extLst>
                      <a:ext uri="{FF2B5EF4-FFF2-40B4-BE49-F238E27FC236}">
                        <a16:creationId xmlns:a16="http://schemas.microsoft.com/office/drawing/2014/main" id="{F50B9817-B0E1-E610-B355-F17952DDC82B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6" name="Google Shape;1203;p22">
                    <a:extLst>
                      <a:ext uri="{FF2B5EF4-FFF2-40B4-BE49-F238E27FC236}">
                        <a16:creationId xmlns:a16="http://schemas.microsoft.com/office/drawing/2014/main" id="{8D2503A7-6C81-161F-5272-F87AC18EBBFE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7" name="Google Shape;1204;p22">
                    <a:extLst>
                      <a:ext uri="{FF2B5EF4-FFF2-40B4-BE49-F238E27FC236}">
                        <a16:creationId xmlns:a16="http://schemas.microsoft.com/office/drawing/2014/main" id="{3C40BCB0-B951-4F4B-4E57-C7317AA67E9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8" name="Google Shape;1205;p22">
                    <a:extLst>
                      <a:ext uri="{FF2B5EF4-FFF2-40B4-BE49-F238E27FC236}">
                        <a16:creationId xmlns:a16="http://schemas.microsoft.com/office/drawing/2014/main" id="{38E8BACA-F7E2-44CA-C443-FEBDE34FAB29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9" name="Google Shape;1206;p22">
                    <a:extLst>
                      <a:ext uri="{FF2B5EF4-FFF2-40B4-BE49-F238E27FC236}">
                        <a16:creationId xmlns:a16="http://schemas.microsoft.com/office/drawing/2014/main" id="{7BF739E4-E83E-EF96-A35A-454914405D7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" name="Google Shape;1207;p22">
                    <a:extLst>
                      <a:ext uri="{FF2B5EF4-FFF2-40B4-BE49-F238E27FC236}">
                        <a16:creationId xmlns:a16="http://schemas.microsoft.com/office/drawing/2014/main" id="{F93089AD-D739-325E-88FE-3AF02F8FB55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2" name="Google Shape;1208;p22">
                  <a:extLst>
                    <a:ext uri="{FF2B5EF4-FFF2-40B4-BE49-F238E27FC236}">
                      <a16:creationId xmlns:a16="http://schemas.microsoft.com/office/drawing/2014/main" id="{404C3076-1808-1EBF-1553-9FE49FBDA4AB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53" name="Google Shape;1209;p22">
                    <a:extLst>
                      <a:ext uri="{FF2B5EF4-FFF2-40B4-BE49-F238E27FC236}">
                        <a16:creationId xmlns:a16="http://schemas.microsoft.com/office/drawing/2014/main" id="{EE9F48D4-7021-D99F-EDD3-0B0BD66FA14C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" name="Google Shape;1210;p22">
                    <a:extLst>
                      <a:ext uri="{FF2B5EF4-FFF2-40B4-BE49-F238E27FC236}">
                        <a16:creationId xmlns:a16="http://schemas.microsoft.com/office/drawing/2014/main" id="{AF179840-39D1-5D82-D913-D7A96A93936B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" name="Google Shape;1211;p22">
                    <a:extLst>
                      <a:ext uri="{FF2B5EF4-FFF2-40B4-BE49-F238E27FC236}">
                        <a16:creationId xmlns:a16="http://schemas.microsoft.com/office/drawing/2014/main" id="{AF9EAFAE-4CF1-CFB2-9790-FE7695372C0E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" name="Google Shape;1212;p22">
                    <a:extLst>
                      <a:ext uri="{FF2B5EF4-FFF2-40B4-BE49-F238E27FC236}">
                        <a16:creationId xmlns:a16="http://schemas.microsoft.com/office/drawing/2014/main" id="{025D957F-5C75-EF55-EC86-1FD370D1EF0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" name="Google Shape;1213;p22">
                    <a:extLst>
                      <a:ext uri="{FF2B5EF4-FFF2-40B4-BE49-F238E27FC236}">
                        <a16:creationId xmlns:a16="http://schemas.microsoft.com/office/drawing/2014/main" id="{37BBF17E-05C0-6619-19B4-6818C88C3CCB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" name="Google Shape;1214;p22">
                    <a:extLst>
                      <a:ext uri="{FF2B5EF4-FFF2-40B4-BE49-F238E27FC236}">
                        <a16:creationId xmlns:a16="http://schemas.microsoft.com/office/drawing/2014/main" id="{ECE7F334-BCFE-767F-CB2B-BBD5BA6067A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" name="Google Shape;1215;p22">
                    <a:extLst>
                      <a:ext uri="{FF2B5EF4-FFF2-40B4-BE49-F238E27FC236}">
                        <a16:creationId xmlns:a16="http://schemas.microsoft.com/office/drawing/2014/main" id="{ED94FEA3-62DA-51CD-B160-3AF86527F932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" name="Google Shape;1216;p22">
                    <a:extLst>
                      <a:ext uri="{FF2B5EF4-FFF2-40B4-BE49-F238E27FC236}">
                        <a16:creationId xmlns:a16="http://schemas.microsoft.com/office/drawing/2014/main" id="{6F830367-238A-46EE-013B-183A55D2577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" name="Google Shape;1217;p22">
                    <a:extLst>
                      <a:ext uri="{FF2B5EF4-FFF2-40B4-BE49-F238E27FC236}">
                        <a16:creationId xmlns:a16="http://schemas.microsoft.com/office/drawing/2014/main" id="{BEFA386E-5747-FC6F-AA3C-30E539221DA5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43" name="Google Shape;1218;p22">
                  <a:extLst>
                    <a:ext uri="{FF2B5EF4-FFF2-40B4-BE49-F238E27FC236}">
                      <a16:creationId xmlns:a16="http://schemas.microsoft.com/office/drawing/2014/main" id="{9EE199FF-AC77-A0F8-6B5A-4973EE08EDBF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44" name="Google Shape;1219;p22">
                    <a:extLst>
                      <a:ext uri="{FF2B5EF4-FFF2-40B4-BE49-F238E27FC236}">
                        <a16:creationId xmlns:a16="http://schemas.microsoft.com/office/drawing/2014/main" id="{4B606E31-F52A-E9C7-CC8F-D9303FAA6F2B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5" name="Google Shape;1220;p22">
                    <a:extLst>
                      <a:ext uri="{FF2B5EF4-FFF2-40B4-BE49-F238E27FC236}">
                        <a16:creationId xmlns:a16="http://schemas.microsoft.com/office/drawing/2014/main" id="{1958260E-CF90-E94F-50B5-84AF68B8AD2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" name="Google Shape;1221;p22">
                    <a:extLst>
                      <a:ext uri="{FF2B5EF4-FFF2-40B4-BE49-F238E27FC236}">
                        <a16:creationId xmlns:a16="http://schemas.microsoft.com/office/drawing/2014/main" id="{53D21E18-6F6B-F01C-6571-2DC0D0AAB06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" name="Google Shape;1222;p22">
                    <a:extLst>
                      <a:ext uri="{FF2B5EF4-FFF2-40B4-BE49-F238E27FC236}">
                        <a16:creationId xmlns:a16="http://schemas.microsoft.com/office/drawing/2014/main" id="{B3557970-A014-5689-E7E7-ABF7E5A41EA8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" name="Google Shape;1223;p22">
                    <a:extLst>
                      <a:ext uri="{FF2B5EF4-FFF2-40B4-BE49-F238E27FC236}">
                        <a16:creationId xmlns:a16="http://schemas.microsoft.com/office/drawing/2014/main" id="{30FC943C-E1CF-0572-7E3F-10E18D981289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" name="Google Shape;1224;p22">
                    <a:extLst>
                      <a:ext uri="{FF2B5EF4-FFF2-40B4-BE49-F238E27FC236}">
                        <a16:creationId xmlns:a16="http://schemas.microsoft.com/office/drawing/2014/main" id="{65997810-22BC-485B-D744-4065B085E26D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" name="Google Shape;1225;p22">
                    <a:extLst>
                      <a:ext uri="{FF2B5EF4-FFF2-40B4-BE49-F238E27FC236}">
                        <a16:creationId xmlns:a16="http://schemas.microsoft.com/office/drawing/2014/main" id="{CCD59760-8349-5612-44B9-368F9B35EBAE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" name="Google Shape;1226;p22">
                    <a:extLst>
                      <a:ext uri="{FF2B5EF4-FFF2-40B4-BE49-F238E27FC236}">
                        <a16:creationId xmlns:a16="http://schemas.microsoft.com/office/drawing/2014/main" id="{55B01345-61EB-C728-2AA0-E66CD79769F4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" name="Google Shape;1227;p22">
                    <a:extLst>
                      <a:ext uri="{FF2B5EF4-FFF2-40B4-BE49-F238E27FC236}">
                        <a16:creationId xmlns:a16="http://schemas.microsoft.com/office/drawing/2014/main" id="{91A3BFE6-CDD0-6165-5D96-8A72950AF2C3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AEABAB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071239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נקודות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6D297F43-CF0B-7DEA-766F-ADE64A4A1979}"/>
              </a:ext>
            </a:extLst>
          </p:cNvPr>
          <p:cNvGrpSpPr/>
          <p:nvPr userDrawn="1"/>
        </p:nvGrpSpPr>
        <p:grpSpPr>
          <a:xfrm>
            <a:off x="1071023" y="3519238"/>
            <a:ext cx="16145954" cy="6370301"/>
            <a:chOff x="368968" y="786063"/>
            <a:chExt cx="10763969" cy="4246867"/>
          </a:xfrm>
        </p:grpSpPr>
        <p:grpSp>
          <p:nvGrpSpPr>
            <p:cNvPr id="7" name="קבוצה 6">
              <a:extLst>
                <a:ext uri="{FF2B5EF4-FFF2-40B4-BE49-F238E27FC236}">
                  <a16:creationId xmlns:a16="http://schemas.microsoft.com/office/drawing/2014/main" id="{56B06C62-9A47-3D55-9070-4E4DB9A1EE9E}"/>
                </a:ext>
              </a:extLst>
            </p:cNvPr>
            <p:cNvGrpSpPr/>
            <p:nvPr/>
          </p:nvGrpSpPr>
          <p:grpSpPr>
            <a:xfrm>
              <a:off x="368968" y="786063"/>
              <a:ext cx="10763969" cy="689527"/>
              <a:chOff x="368968" y="786063"/>
              <a:chExt cx="10763969" cy="689527"/>
            </a:xfrm>
          </p:grpSpPr>
          <p:sp>
            <p:nvSpPr>
              <p:cNvPr id="107" name="אליפסה 106">
                <a:extLst>
                  <a:ext uri="{FF2B5EF4-FFF2-40B4-BE49-F238E27FC236}">
                    <a16:creationId xmlns:a16="http://schemas.microsoft.com/office/drawing/2014/main" id="{49435C38-9E04-FA90-D30E-FB1B5B710F20}"/>
                  </a:ext>
                </a:extLst>
              </p:cNvPr>
              <p:cNvSpPr/>
              <p:nvPr/>
            </p:nvSpPr>
            <p:spPr>
              <a:xfrm>
                <a:off x="368968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8" name="אליפסה 107">
                <a:extLst>
                  <a:ext uri="{FF2B5EF4-FFF2-40B4-BE49-F238E27FC236}">
                    <a16:creationId xmlns:a16="http://schemas.microsoft.com/office/drawing/2014/main" id="{709E8FA5-F624-FA00-D5B9-188F5ED03D90}"/>
                  </a:ext>
                </a:extLst>
              </p:cNvPr>
              <p:cNvSpPr/>
              <p:nvPr/>
            </p:nvSpPr>
            <p:spPr>
              <a:xfrm>
                <a:off x="1079366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9" name="אליפסה 108">
                <a:extLst>
                  <a:ext uri="{FF2B5EF4-FFF2-40B4-BE49-F238E27FC236}">
                    <a16:creationId xmlns:a16="http://schemas.microsoft.com/office/drawing/2014/main" id="{8DD35ED2-1BC2-61E4-9FDD-DDB4B606685E}"/>
                  </a:ext>
                </a:extLst>
              </p:cNvPr>
              <p:cNvSpPr/>
              <p:nvPr/>
            </p:nvSpPr>
            <p:spPr>
              <a:xfrm>
                <a:off x="1789764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0" name="אליפסה 109">
                <a:extLst>
                  <a:ext uri="{FF2B5EF4-FFF2-40B4-BE49-F238E27FC236}">
                    <a16:creationId xmlns:a16="http://schemas.microsoft.com/office/drawing/2014/main" id="{A0D677F5-05A8-0CCB-ED98-4797723A1BA7}"/>
                  </a:ext>
                </a:extLst>
              </p:cNvPr>
              <p:cNvSpPr/>
              <p:nvPr/>
            </p:nvSpPr>
            <p:spPr>
              <a:xfrm>
                <a:off x="2500162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1" name="אליפסה 110">
                <a:extLst>
                  <a:ext uri="{FF2B5EF4-FFF2-40B4-BE49-F238E27FC236}">
                    <a16:creationId xmlns:a16="http://schemas.microsoft.com/office/drawing/2014/main" id="{F4AACCCF-B8E2-B4C6-5701-1771CDF186C9}"/>
                  </a:ext>
                </a:extLst>
              </p:cNvPr>
              <p:cNvSpPr/>
              <p:nvPr/>
            </p:nvSpPr>
            <p:spPr>
              <a:xfrm>
                <a:off x="3210560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2" name="אליפסה 111">
                <a:extLst>
                  <a:ext uri="{FF2B5EF4-FFF2-40B4-BE49-F238E27FC236}">
                    <a16:creationId xmlns:a16="http://schemas.microsoft.com/office/drawing/2014/main" id="{C98F6593-84B4-9EF5-420E-3B15F756AAFE}"/>
                  </a:ext>
                </a:extLst>
              </p:cNvPr>
              <p:cNvSpPr/>
              <p:nvPr/>
            </p:nvSpPr>
            <p:spPr>
              <a:xfrm>
                <a:off x="3920958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3" name="אליפסה 112">
                <a:extLst>
                  <a:ext uri="{FF2B5EF4-FFF2-40B4-BE49-F238E27FC236}">
                    <a16:creationId xmlns:a16="http://schemas.microsoft.com/office/drawing/2014/main" id="{B22432EA-A825-C46A-0A8F-14E1A88D4437}"/>
                  </a:ext>
                </a:extLst>
              </p:cNvPr>
              <p:cNvSpPr/>
              <p:nvPr/>
            </p:nvSpPr>
            <p:spPr>
              <a:xfrm>
                <a:off x="4631356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4" name="אליפסה 113">
                <a:extLst>
                  <a:ext uri="{FF2B5EF4-FFF2-40B4-BE49-F238E27FC236}">
                    <a16:creationId xmlns:a16="http://schemas.microsoft.com/office/drawing/2014/main" id="{E1CABE5A-2CA8-2073-9DEA-C65D21C0040F}"/>
                  </a:ext>
                </a:extLst>
              </p:cNvPr>
              <p:cNvSpPr/>
              <p:nvPr/>
            </p:nvSpPr>
            <p:spPr>
              <a:xfrm>
                <a:off x="5341754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5" name="אליפסה 114">
                <a:extLst>
                  <a:ext uri="{FF2B5EF4-FFF2-40B4-BE49-F238E27FC236}">
                    <a16:creationId xmlns:a16="http://schemas.microsoft.com/office/drawing/2014/main" id="{D94A763C-C57B-C1F5-23BB-9088D5D5BF60}"/>
                  </a:ext>
                </a:extLst>
              </p:cNvPr>
              <p:cNvSpPr/>
              <p:nvPr/>
            </p:nvSpPr>
            <p:spPr>
              <a:xfrm>
                <a:off x="6052152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6" name="אליפסה 115">
                <a:extLst>
                  <a:ext uri="{FF2B5EF4-FFF2-40B4-BE49-F238E27FC236}">
                    <a16:creationId xmlns:a16="http://schemas.microsoft.com/office/drawing/2014/main" id="{702FD2BB-359D-ECA4-3826-FB9110CA1C4E}"/>
                  </a:ext>
                </a:extLst>
              </p:cNvPr>
              <p:cNvSpPr/>
              <p:nvPr/>
            </p:nvSpPr>
            <p:spPr>
              <a:xfrm>
                <a:off x="6762550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7" name="אליפסה 116">
                <a:extLst>
                  <a:ext uri="{FF2B5EF4-FFF2-40B4-BE49-F238E27FC236}">
                    <a16:creationId xmlns:a16="http://schemas.microsoft.com/office/drawing/2014/main" id="{4897AE7D-0CC7-95E3-665A-9EE58E03D23C}"/>
                  </a:ext>
                </a:extLst>
              </p:cNvPr>
              <p:cNvSpPr/>
              <p:nvPr/>
            </p:nvSpPr>
            <p:spPr>
              <a:xfrm>
                <a:off x="7472948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8" name="אליפסה 117">
                <a:extLst>
                  <a:ext uri="{FF2B5EF4-FFF2-40B4-BE49-F238E27FC236}">
                    <a16:creationId xmlns:a16="http://schemas.microsoft.com/office/drawing/2014/main" id="{028DD91B-A0A8-8CB5-5FED-E574E945FEC8}"/>
                  </a:ext>
                </a:extLst>
              </p:cNvPr>
              <p:cNvSpPr/>
              <p:nvPr/>
            </p:nvSpPr>
            <p:spPr>
              <a:xfrm>
                <a:off x="8183346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9" name="אליפסה 118">
                <a:extLst>
                  <a:ext uri="{FF2B5EF4-FFF2-40B4-BE49-F238E27FC236}">
                    <a16:creationId xmlns:a16="http://schemas.microsoft.com/office/drawing/2014/main" id="{C23FC586-8B60-03AB-40CD-A2BA27D0389C}"/>
                  </a:ext>
                </a:extLst>
              </p:cNvPr>
              <p:cNvSpPr/>
              <p:nvPr/>
            </p:nvSpPr>
            <p:spPr>
              <a:xfrm>
                <a:off x="8893744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20" name="אליפסה 119">
                <a:extLst>
                  <a:ext uri="{FF2B5EF4-FFF2-40B4-BE49-F238E27FC236}">
                    <a16:creationId xmlns:a16="http://schemas.microsoft.com/office/drawing/2014/main" id="{8D2747BD-02A2-DF12-894E-915DDFFA5BFF}"/>
                  </a:ext>
                </a:extLst>
              </p:cNvPr>
              <p:cNvSpPr/>
              <p:nvPr/>
            </p:nvSpPr>
            <p:spPr>
              <a:xfrm>
                <a:off x="9604142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21" name="אליפסה 120">
                <a:extLst>
                  <a:ext uri="{FF2B5EF4-FFF2-40B4-BE49-F238E27FC236}">
                    <a16:creationId xmlns:a16="http://schemas.microsoft.com/office/drawing/2014/main" id="{5721E0AF-3884-F882-2B18-D33A645140F6}"/>
                  </a:ext>
                </a:extLst>
              </p:cNvPr>
              <p:cNvSpPr/>
              <p:nvPr/>
            </p:nvSpPr>
            <p:spPr>
              <a:xfrm>
                <a:off x="10314540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22" name="אליפסה 121">
                <a:extLst>
                  <a:ext uri="{FF2B5EF4-FFF2-40B4-BE49-F238E27FC236}">
                    <a16:creationId xmlns:a16="http://schemas.microsoft.com/office/drawing/2014/main" id="{4A65611E-B7A6-1F5F-80BA-2553C6FFF398}"/>
                  </a:ext>
                </a:extLst>
              </p:cNvPr>
              <p:cNvSpPr/>
              <p:nvPr/>
            </p:nvSpPr>
            <p:spPr>
              <a:xfrm>
                <a:off x="11024937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23" name="אליפסה 122">
                <a:extLst>
                  <a:ext uri="{FF2B5EF4-FFF2-40B4-BE49-F238E27FC236}">
                    <a16:creationId xmlns:a16="http://schemas.microsoft.com/office/drawing/2014/main" id="{253A2BB7-81BC-8AF5-6380-EA388E8A4FCA}"/>
                  </a:ext>
                </a:extLst>
              </p:cNvPr>
              <p:cNvSpPr/>
              <p:nvPr/>
            </p:nvSpPr>
            <p:spPr>
              <a:xfrm>
                <a:off x="368968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24" name="אליפסה 123">
                <a:extLst>
                  <a:ext uri="{FF2B5EF4-FFF2-40B4-BE49-F238E27FC236}">
                    <a16:creationId xmlns:a16="http://schemas.microsoft.com/office/drawing/2014/main" id="{36C3F32E-75A3-29A6-0528-6BD1BFDF9E06}"/>
                  </a:ext>
                </a:extLst>
              </p:cNvPr>
              <p:cNvSpPr/>
              <p:nvPr/>
            </p:nvSpPr>
            <p:spPr>
              <a:xfrm>
                <a:off x="1079366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25" name="אליפסה 124">
                <a:extLst>
                  <a:ext uri="{FF2B5EF4-FFF2-40B4-BE49-F238E27FC236}">
                    <a16:creationId xmlns:a16="http://schemas.microsoft.com/office/drawing/2014/main" id="{12C2D41D-376B-FF7A-C05E-2C1FBB481D12}"/>
                  </a:ext>
                </a:extLst>
              </p:cNvPr>
              <p:cNvSpPr/>
              <p:nvPr/>
            </p:nvSpPr>
            <p:spPr>
              <a:xfrm>
                <a:off x="1789764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26" name="אליפסה 125">
                <a:extLst>
                  <a:ext uri="{FF2B5EF4-FFF2-40B4-BE49-F238E27FC236}">
                    <a16:creationId xmlns:a16="http://schemas.microsoft.com/office/drawing/2014/main" id="{98301E1B-012D-2639-7632-018B6398B373}"/>
                  </a:ext>
                </a:extLst>
              </p:cNvPr>
              <p:cNvSpPr/>
              <p:nvPr/>
            </p:nvSpPr>
            <p:spPr>
              <a:xfrm>
                <a:off x="2500162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27" name="אליפסה 126">
                <a:extLst>
                  <a:ext uri="{FF2B5EF4-FFF2-40B4-BE49-F238E27FC236}">
                    <a16:creationId xmlns:a16="http://schemas.microsoft.com/office/drawing/2014/main" id="{332348BE-6E18-4446-F503-A3BFDF98C76D}"/>
                  </a:ext>
                </a:extLst>
              </p:cNvPr>
              <p:cNvSpPr/>
              <p:nvPr/>
            </p:nvSpPr>
            <p:spPr>
              <a:xfrm>
                <a:off x="3210560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28" name="אליפסה 127">
                <a:extLst>
                  <a:ext uri="{FF2B5EF4-FFF2-40B4-BE49-F238E27FC236}">
                    <a16:creationId xmlns:a16="http://schemas.microsoft.com/office/drawing/2014/main" id="{B5A363C0-88C6-C6AC-4A22-C631C568C575}"/>
                  </a:ext>
                </a:extLst>
              </p:cNvPr>
              <p:cNvSpPr/>
              <p:nvPr/>
            </p:nvSpPr>
            <p:spPr>
              <a:xfrm>
                <a:off x="3920958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29" name="אליפסה 128">
                <a:extLst>
                  <a:ext uri="{FF2B5EF4-FFF2-40B4-BE49-F238E27FC236}">
                    <a16:creationId xmlns:a16="http://schemas.microsoft.com/office/drawing/2014/main" id="{794941F5-DA11-A29A-B58F-6958ECC31C81}"/>
                  </a:ext>
                </a:extLst>
              </p:cNvPr>
              <p:cNvSpPr/>
              <p:nvPr/>
            </p:nvSpPr>
            <p:spPr>
              <a:xfrm>
                <a:off x="4631356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30" name="אליפסה 129">
                <a:extLst>
                  <a:ext uri="{FF2B5EF4-FFF2-40B4-BE49-F238E27FC236}">
                    <a16:creationId xmlns:a16="http://schemas.microsoft.com/office/drawing/2014/main" id="{43F7C67D-3BC4-9385-7D27-AAD67909C19E}"/>
                  </a:ext>
                </a:extLst>
              </p:cNvPr>
              <p:cNvSpPr/>
              <p:nvPr/>
            </p:nvSpPr>
            <p:spPr>
              <a:xfrm>
                <a:off x="5341754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31" name="אליפסה 130">
                <a:extLst>
                  <a:ext uri="{FF2B5EF4-FFF2-40B4-BE49-F238E27FC236}">
                    <a16:creationId xmlns:a16="http://schemas.microsoft.com/office/drawing/2014/main" id="{80C41AD2-7027-328A-6563-7640C122E227}"/>
                  </a:ext>
                </a:extLst>
              </p:cNvPr>
              <p:cNvSpPr/>
              <p:nvPr/>
            </p:nvSpPr>
            <p:spPr>
              <a:xfrm>
                <a:off x="6052152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32" name="אליפסה 131">
                <a:extLst>
                  <a:ext uri="{FF2B5EF4-FFF2-40B4-BE49-F238E27FC236}">
                    <a16:creationId xmlns:a16="http://schemas.microsoft.com/office/drawing/2014/main" id="{5CF5894A-9FF5-8413-59CC-3C159DEBDFBE}"/>
                  </a:ext>
                </a:extLst>
              </p:cNvPr>
              <p:cNvSpPr/>
              <p:nvPr/>
            </p:nvSpPr>
            <p:spPr>
              <a:xfrm>
                <a:off x="6762550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33" name="אליפסה 132">
                <a:extLst>
                  <a:ext uri="{FF2B5EF4-FFF2-40B4-BE49-F238E27FC236}">
                    <a16:creationId xmlns:a16="http://schemas.microsoft.com/office/drawing/2014/main" id="{51C68FDC-4B89-5AF1-E8EE-493B902882E1}"/>
                  </a:ext>
                </a:extLst>
              </p:cNvPr>
              <p:cNvSpPr/>
              <p:nvPr/>
            </p:nvSpPr>
            <p:spPr>
              <a:xfrm>
                <a:off x="7472948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34" name="אליפסה 133">
                <a:extLst>
                  <a:ext uri="{FF2B5EF4-FFF2-40B4-BE49-F238E27FC236}">
                    <a16:creationId xmlns:a16="http://schemas.microsoft.com/office/drawing/2014/main" id="{B45A8838-7559-EBDA-49BF-BD38856314D0}"/>
                  </a:ext>
                </a:extLst>
              </p:cNvPr>
              <p:cNvSpPr/>
              <p:nvPr/>
            </p:nvSpPr>
            <p:spPr>
              <a:xfrm>
                <a:off x="8183346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35" name="אליפסה 134">
                <a:extLst>
                  <a:ext uri="{FF2B5EF4-FFF2-40B4-BE49-F238E27FC236}">
                    <a16:creationId xmlns:a16="http://schemas.microsoft.com/office/drawing/2014/main" id="{D01D6685-6189-DF2B-8103-CFC4EC72FCDB}"/>
                  </a:ext>
                </a:extLst>
              </p:cNvPr>
              <p:cNvSpPr/>
              <p:nvPr/>
            </p:nvSpPr>
            <p:spPr>
              <a:xfrm>
                <a:off x="8893744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36" name="אליפסה 135">
                <a:extLst>
                  <a:ext uri="{FF2B5EF4-FFF2-40B4-BE49-F238E27FC236}">
                    <a16:creationId xmlns:a16="http://schemas.microsoft.com/office/drawing/2014/main" id="{C701F342-6812-E267-8D3F-556B7491DE9C}"/>
                  </a:ext>
                </a:extLst>
              </p:cNvPr>
              <p:cNvSpPr/>
              <p:nvPr/>
            </p:nvSpPr>
            <p:spPr>
              <a:xfrm>
                <a:off x="9604142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37" name="אליפסה 136">
                <a:extLst>
                  <a:ext uri="{FF2B5EF4-FFF2-40B4-BE49-F238E27FC236}">
                    <a16:creationId xmlns:a16="http://schemas.microsoft.com/office/drawing/2014/main" id="{D4A6315D-077A-D9CC-2707-06D1FEB9222B}"/>
                  </a:ext>
                </a:extLst>
              </p:cNvPr>
              <p:cNvSpPr/>
              <p:nvPr/>
            </p:nvSpPr>
            <p:spPr>
              <a:xfrm>
                <a:off x="10314540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38" name="אליפסה 137">
                <a:extLst>
                  <a:ext uri="{FF2B5EF4-FFF2-40B4-BE49-F238E27FC236}">
                    <a16:creationId xmlns:a16="http://schemas.microsoft.com/office/drawing/2014/main" id="{60ED1F73-F3F8-7335-4626-529998647A6B}"/>
                  </a:ext>
                </a:extLst>
              </p:cNvPr>
              <p:cNvSpPr/>
              <p:nvPr/>
            </p:nvSpPr>
            <p:spPr>
              <a:xfrm>
                <a:off x="11024937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  <p:grpSp>
          <p:nvGrpSpPr>
            <p:cNvPr id="8" name="קבוצה 7">
              <a:extLst>
                <a:ext uri="{FF2B5EF4-FFF2-40B4-BE49-F238E27FC236}">
                  <a16:creationId xmlns:a16="http://schemas.microsoft.com/office/drawing/2014/main" id="{C4D90A55-BC54-BFCF-FEF6-F3C3001B947C}"/>
                </a:ext>
              </a:extLst>
            </p:cNvPr>
            <p:cNvGrpSpPr/>
            <p:nvPr/>
          </p:nvGrpSpPr>
          <p:grpSpPr>
            <a:xfrm>
              <a:off x="368968" y="1971843"/>
              <a:ext cx="10763969" cy="689527"/>
              <a:chOff x="368968" y="786063"/>
              <a:chExt cx="10763969" cy="689527"/>
            </a:xfrm>
          </p:grpSpPr>
          <p:sp>
            <p:nvSpPr>
              <p:cNvPr id="75" name="אליפסה 74">
                <a:extLst>
                  <a:ext uri="{FF2B5EF4-FFF2-40B4-BE49-F238E27FC236}">
                    <a16:creationId xmlns:a16="http://schemas.microsoft.com/office/drawing/2014/main" id="{47CF4D44-4EE7-9EA3-4612-9426971C3464}"/>
                  </a:ext>
                </a:extLst>
              </p:cNvPr>
              <p:cNvSpPr/>
              <p:nvPr/>
            </p:nvSpPr>
            <p:spPr>
              <a:xfrm>
                <a:off x="368968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6" name="אליפסה 75">
                <a:extLst>
                  <a:ext uri="{FF2B5EF4-FFF2-40B4-BE49-F238E27FC236}">
                    <a16:creationId xmlns:a16="http://schemas.microsoft.com/office/drawing/2014/main" id="{4C7DDE19-8C3F-45F1-C7ED-7658D4251F82}"/>
                  </a:ext>
                </a:extLst>
              </p:cNvPr>
              <p:cNvSpPr/>
              <p:nvPr/>
            </p:nvSpPr>
            <p:spPr>
              <a:xfrm>
                <a:off x="1079366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7" name="אליפסה 76">
                <a:extLst>
                  <a:ext uri="{FF2B5EF4-FFF2-40B4-BE49-F238E27FC236}">
                    <a16:creationId xmlns:a16="http://schemas.microsoft.com/office/drawing/2014/main" id="{C208355D-A0E2-BDD0-6870-216E3210714B}"/>
                  </a:ext>
                </a:extLst>
              </p:cNvPr>
              <p:cNvSpPr/>
              <p:nvPr/>
            </p:nvSpPr>
            <p:spPr>
              <a:xfrm>
                <a:off x="1789764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8" name="אליפסה 77">
                <a:extLst>
                  <a:ext uri="{FF2B5EF4-FFF2-40B4-BE49-F238E27FC236}">
                    <a16:creationId xmlns:a16="http://schemas.microsoft.com/office/drawing/2014/main" id="{46B710D0-B5C1-4A2D-06C9-FD74B14E39BA}"/>
                  </a:ext>
                </a:extLst>
              </p:cNvPr>
              <p:cNvSpPr/>
              <p:nvPr/>
            </p:nvSpPr>
            <p:spPr>
              <a:xfrm>
                <a:off x="2500162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9" name="אליפסה 78">
                <a:extLst>
                  <a:ext uri="{FF2B5EF4-FFF2-40B4-BE49-F238E27FC236}">
                    <a16:creationId xmlns:a16="http://schemas.microsoft.com/office/drawing/2014/main" id="{74BFCEFA-0B33-22D6-36F2-2FCFDAEACB4D}"/>
                  </a:ext>
                </a:extLst>
              </p:cNvPr>
              <p:cNvSpPr/>
              <p:nvPr/>
            </p:nvSpPr>
            <p:spPr>
              <a:xfrm>
                <a:off x="3210560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0" name="אליפסה 79">
                <a:extLst>
                  <a:ext uri="{FF2B5EF4-FFF2-40B4-BE49-F238E27FC236}">
                    <a16:creationId xmlns:a16="http://schemas.microsoft.com/office/drawing/2014/main" id="{A45E4DBB-5BE1-7CB1-7856-52571D860969}"/>
                  </a:ext>
                </a:extLst>
              </p:cNvPr>
              <p:cNvSpPr/>
              <p:nvPr/>
            </p:nvSpPr>
            <p:spPr>
              <a:xfrm>
                <a:off x="3920958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1" name="אליפסה 80">
                <a:extLst>
                  <a:ext uri="{FF2B5EF4-FFF2-40B4-BE49-F238E27FC236}">
                    <a16:creationId xmlns:a16="http://schemas.microsoft.com/office/drawing/2014/main" id="{B15C7227-6BE3-A104-8CFD-A3072ACE2063}"/>
                  </a:ext>
                </a:extLst>
              </p:cNvPr>
              <p:cNvSpPr/>
              <p:nvPr/>
            </p:nvSpPr>
            <p:spPr>
              <a:xfrm>
                <a:off x="4631356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2" name="אליפסה 81">
                <a:extLst>
                  <a:ext uri="{FF2B5EF4-FFF2-40B4-BE49-F238E27FC236}">
                    <a16:creationId xmlns:a16="http://schemas.microsoft.com/office/drawing/2014/main" id="{E48E46E4-4ACA-0376-30DD-9CBC200027E7}"/>
                  </a:ext>
                </a:extLst>
              </p:cNvPr>
              <p:cNvSpPr/>
              <p:nvPr/>
            </p:nvSpPr>
            <p:spPr>
              <a:xfrm>
                <a:off x="5341754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3" name="אליפסה 82">
                <a:extLst>
                  <a:ext uri="{FF2B5EF4-FFF2-40B4-BE49-F238E27FC236}">
                    <a16:creationId xmlns:a16="http://schemas.microsoft.com/office/drawing/2014/main" id="{357FCDF4-2F40-3964-2AD6-00822DBA01FF}"/>
                  </a:ext>
                </a:extLst>
              </p:cNvPr>
              <p:cNvSpPr/>
              <p:nvPr/>
            </p:nvSpPr>
            <p:spPr>
              <a:xfrm>
                <a:off x="6052152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4" name="אליפסה 83">
                <a:extLst>
                  <a:ext uri="{FF2B5EF4-FFF2-40B4-BE49-F238E27FC236}">
                    <a16:creationId xmlns:a16="http://schemas.microsoft.com/office/drawing/2014/main" id="{89738947-D487-3FBA-8647-5C4B2B92DE80}"/>
                  </a:ext>
                </a:extLst>
              </p:cNvPr>
              <p:cNvSpPr/>
              <p:nvPr/>
            </p:nvSpPr>
            <p:spPr>
              <a:xfrm>
                <a:off x="6762550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5" name="אליפסה 84">
                <a:extLst>
                  <a:ext uri="{FF2B5EF4-FFF2-40B4-BE49-F238E27FC236}">
                    <a16:creationId xmlns:a16="http://schemas.microsoft.com/office/drawing/2014/main" id="{47518608-233D-0295-E03E-E0B44D00D5B5}"/>
                  </a:ext>
                </a:extLst>
              </p:cNvPr>
              <p:cNvSpPr/>
              <p:nvPr/>
            </p:nvSpPr>
            <p:spPr>
              <a:xfrm>
                <a:off x="7472948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6" name="אליפסה 85">
                <a:extLst>
                  <a:ext uri="{FF2B5EF4-FFF2-40B4-BE49-F238E27FC236}">
                    <a16:creationId xmlns:a16="http://schemas.microsoft.com/office/drawing/2014/main" id="{D1BED641-516A-A346-BCF4-CD82CB056B86}"/>
                  </a:ext>
                </a:extLst>
              </p:cNvPr>
              <p:cNvSpPr/>
              <p:nvPr/>
            </p:nvSpPr>
            <p:spPr>
              <a:xfrm>
                <a:off x="8183346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7" name="אליפסה 86">
                <a:extLst>
                  <a:ext uri="{FF2B5EF4-FFF2-40B4-BE49-F238E27FC236}">
                    <a16:creationId xmlns:a16="http://schemas.microsoft.com/office/drawing/2014/main" id="{22AF5668-56DB-36AA-60CE-1802C2C11977}"/>
                  </a:ext>
                </a:extLst>
              </p:cNvPr>
              <p:cNvSpPr/>
              <p:nvPr/>
            </p:nvSpPr>
            <p:spPr>
              <a:xfrm>
                <a:off x="8893744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8" name="אליפסה 87">
                <a:extLst>
                  <a:ext uri="{FF2B5EF4-FFF2-40B4-BE49-F238E27FC236}">
                    <a16:creationId xmlns:a16="http://schemas.microsoft.com/office/drawing/2014/main" id="{8580EF84-7CCB-4C6D-3058-2384D6B1C8E7}"/>
                  </a:ext>
                </a:extLst>
              </p:cNvPr>
              <p:cNvSpPr/>
              <p:nvPr/>
            </p:nvSpPr>
            <p:spPr>
              <a:xfrm>
                <a:off x="9604142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9" name="אליפסה 88">
                <a:extLst>
                  <a:ext uri="{FF2B5EF4-FFF2-40B4-BE49-F238E27FC236}">
                    <a16:creationId xmlns:a16="http://schemas.microsoft.com/office/drawing/2014/main" id="{74874D2A-CFFF-F794-6084-524B78DCD4C0}"/>
                  </a:ext>
                </a:extLst>
              </p:cNvPr>
              <p:cNvSpPr/>
              <p:nvPr/>
            </p:nvSpPr>
            <p:spPr>
              <a:xfrm>
                <a:off x="10314540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0" name="אליפסה 89">
                <a:extLst>
                  <a:ext uri="{FF2B5EF4-FFF2-40B4-BE49-F238E27FC236}">
                    <a16:creationId xmlns:a16="http://schemas.microsoft.com/office/drawing/2014/main" id="{BE5D66E0-32F3-FEF0-EA55-1E74759A4C1D}"/>
                  </a:ext>
                </a:extLst>
              </p:cNvPr>
              <p:cNvSpPr/>
              <p:nvPr/>
            </p:nvSpPr>
            <p:spPr>
              <a:xfrm>
                <a:off x="11024937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1" name="אליפסה 90">
                <a:extLst>
                  <a:ext uri="{FF2B5EF4-FFF2-40B4-BE49-F238E27FC236}">
                    <a16:creationId xmlns:a16="http://schemas.microsoft.com/office/drawing/2014/main" id="{A7E53D44-0DFA-F390-CE90-07E4C052AA3D}"/>
                  </a:ext>
                </a:extLst>
              </p:cNvPr>
              <p:cNvSpPr/>
              <p:nvPr/>
            </p:nvSpPr>
            <p:spPr>
              <a:xfrm>
                <a:off x="368968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2" name="אליפסה 91">
                <a:extLst>
                  <a:ext uri="{FF2B5EF4-FFF2-40B4-BE49-F238E27FC236}">
                    <a16:creationId xmlns:a16="http://schemas.microsoft.com/office/drawing/2014/main" id="{C1825175-3B99-7A50-B68A-8A6A06CADBA9}"/>
                  </a:ext>
                </a:extLst>
              </p:cNvPr>
              <p:cNvSpPr/>
              <p:nvPr/>
            </p:nvSpPr>
            <p:spPr>
              <a:xfrm>
                <a:off x="1079366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3" name="אליפסה 92">
                <a:extLst>
                  <a:ext uri="{FF2B5EF4-FFF2-40B4-BE49-F238E27FC236}">
                    <a16:creationId xmlns:a16="http://schemas.microsoft.com/office/drawing/2014/main" id="{A834BFCB-D912-384D-7D47-298DBEC19558}"/>
                  </a:ext>
                </a:extLst>
              </p:cNvPr>
              <p:cNvSpPr/>
              <p:nvPr/>
            </p:nvSpPr>
            <p:spPr>
              <a:xfrm>
                <a:off x="1789764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4" name="אליפסה 93">
                <a:extLst>
                  <a:ext uri="{FF2B5EF4-FFF2-40B4-BE49-F238E27FC236}">
                    <a16:creationId xmlns:a16="http://schemas.microsoft.com/office/drawing/2014/main" id="{13FC28B2-91D7-B633-C1A3-2B3123AB896D}"/>
                  </a:ext>
                </a:extLst>
              </p:cNvPr>
              <p:cNvSpPr/>
              <p:nvPr/>
            </p:nvSpPr>
            <p:spPr>
              <a:xfrm>
                <a:off x="2500162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5" name="אליפסה 94">
                <a:extLst>
                  <a:ext uri="{FF2B5EF4-FFF2-40B4-BE49-F238E27FC236}">
                    <a16:creationId xmlns:a16="http://schemas.microsoft.com/office/drawing/2014/main" id="{FBD8EDDA-2A2C-CE42-FCBF-9E1662A732C0}"/>
                  </a:ext>
                </a:extLst>
              </p:cNvPr>
              <p:cNvSpPr/>
              <p:nvPr/>
            </p:nvSpPr>
            <p:spPr>
              <a:xfrm>
                <a:off x="3210560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6" name="אליפסה 95">
                <a:extLst>
                  <a:ext uri="{FF2B5EF4-FFF2-40B4-BE49-F238E27FC236}">
                    <a16:creationId xmlns:a16="http://schemas.microsoft.com/office/drawing/2014/main" id="{C13BFFA8-6A63-7877-CE68-62898F1C0F09}"/>
                  </a:ext>
                </a:extLst>
              </p:cNvPr>
              <p:cNvSpPr/>
              <p:nvPr/>
            </p:nvSpPr>
            <p:spPr>
              <a:xfrm>
                <a:off x="3920958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7" name="אליפסה 96">
                <a:extLst>
                  <a:ext uri="{FF2B5EF4-FFF2-40B4-BE49-F238E27FC236}">
                    <a16:creationId xmlns:a16="http://schemas.microsoft.com/office/drawing/2014/main" id="{256446CF-6D87-5039-367A-9C2371FB3624}"/>
                  </a:ext>
                </a:extLst>
              </p:cNvPr>
              <p:cNvSpPr/>
              <p:nvPr/>
            </p:nvSpPr>
            <p:spPr>
              <a:xfrm>
                <a:off x="4631356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8" name="אליפסה 97">
                <a:extLst>
                  <a:ext uri="{FF2B5EF4-FFF2-40B4-BE49-F238E27FC236}">
                    <a16:creationId xmlns:a16="http://schemas.microsoft.com/office/drawing/2014/main" id="{48C4BCE8-7B84-91C7-E416-280049EA3602}"/>
                  </a:ext>
                </a:extLst>
              </p:cNvPr>
              <p:cNvSpPr/>
              <p:nvPr/>
            </p:nvSpPr>
            <p:spPr>
              <a:xfrm>
                <a:off x="5341754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9" name="אליפסה 98">
                <a:extLst>
                  <a:ext uri="{FF2B5EF4-FFF2-40B4-BE49-F238E27FC236}">
                    <a16:creationId xmlns:a16="http://schemas.microsoft.com/office/drawing/2014/main" id="{F3BDF9AF-53B5-ED00-9508-EB90F662CFD6}"/>
                  </a:ext>
                </a:extLst>
              </p:cNvPr>
              <p:cNvSpPr/>
              <p:nvPr/>
            </p:nvSpPr>
            <p:spPr>
              <a:xfrm>
                <a:off x="6052152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0" name="אליפסה 99">
                <a:extLst>
                  <a:ext uri="{FF2B5EF4-FFF2-40B4-BE49-F238E27FC236}">
                    <a16:creationId xmlns:a16="http://schemas.microsoft.com/office/drawing/2014/main" id="{AA7162A0-1464-A136-8118-D5F453208F20}"/>
                  </a:ext>
                </a:extLst>
              </p:cNvPr>
              <p:cNvSpPr/>
              <p:nvPr/>
            </p:nvSpPr>
            <p:spPr>
              <a:xfrm>
                <a:off x="6762550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1" name="אליפסה 100">
                <a:extLst>
                  <a:ext uri="{FF2B5EF4-FFF2-40B4-BE49-F238E27FC236}">
                    <a16:creationId xmlns:a16="http://schemas.microsoft.com/office/drawing/2014/main" id="{4798F546-94E3-E73E-FC7A-B0428062647A}"/>
                  </a:ext>
                </a:extLst>
              </p:cNvPr>
              <p:cNvSpPr/>
              <p:nvPr/>
            </p:nvSpPr>
            <p:spPr>
              <a:xfrm>
                <a:off x="7472948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2" name="אליפסה 101">
                <a:extLst>
                  <a:ext uri="{FF2B5EF4-FFF2-40B4-BE49-F238E27FC236}">
                    <a16:creationId xmlns:a16="http://schemas.microsoft.com/office/drawing/2014/main" id="{876C589E-984F-AF4D-C894-6CBCC385E861}"/>
                  </a:ext>
                </a:extLst>
              </p:cNvPr>
              <p:cNvSpPr/>
              <p:nvPr/>
            </p:nvSpPr>
            <p:spPr>
              <a:xfrm>
                <a:off x="8183346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3" name="אליפסה 102">
                <a:extLst>
                  <a:ext uri="{FF2B5EF4-FFF2-40B4-BE49-F238E27FC236}">
                    <a16:creationId xmlns:a16="http://schemas.microsoft.com/office/drawing/2014/main" id="{FE2EF34B-3620-BE99-AF16-98A1732E8341}"/>
                  </a:ext>
                </a:extLst>
              </p:cNvPr>
              <p:cNvSpPr/>
              <p:nvPr/>
            </p:nvSpPr>
            <p:spPr>
              <a:xfrm>
                <a:off x="8893744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4" name="אליפסה 103">
                <a:extLst>
                  <a:ext uri="{FF2B5EF4-FFF2-40B4-BE49-F238E27FC236}">
                    <a16:creationId xmlns:a16="http://schemas.microsoft.com/office/drawing/2014/main" id="{E50EAD4B-5343-BBCB-B9F0-992D5824E29C}"/>
                  </a:ext>
                </a:extLst>
              </p:cNvPr>
              <p:cNvSpPr/>
              <p:nvPr/>
            </p:nvSpPr>
            <p:spPr>
              <a:xfrm>
                <a:off x="9604142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5" name="אליפסה 104">
                <a:extLst>
                  <a:ext uri="{FF2B5EF4-FFF2-40B4-BE49-F238E27FC236}">
                    <a16:creationId xmlns:a16="http://schemas.microsoft.com/office/drawing/2014/main" id="{29B40A51-12E8-25C6-FF98-FB31C6F3D83E}"/>
                  </a:ext>
                </a:extLst>
              </p:cNvPr>
              <p:cNvSpPr/>
              <p:nvPr/>
            </p:nvSpPr>
            <p:spPr>
              <a:xfrm>
                <a:off x="10314540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6" name="אליפסה 105">
                <a:extLst>
                  <a:ext uri="{FF2B5EF4-FFF2-40B4-BE49-F238E27FC236}">
                    <a16:creationId xmlns:a16="http://schemas.microsoft.com/office/drawing/2014/main" id="{C4577802-AF6E-B169-52D8-F19A9D6163AF}"/>
                  </a:ext>
                </a:extLst>
              </p:cNvPr>
              <p:cNvSpPr/>
              <p:nvPr/>
            </p:nvSpPr>
            <p:spPr>
              <a:xfrm>
                <a:off x="11024937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  <p:grpSp>
          <p:nvGrpSpPr>
            <p:cNvPr id="9" name="קבוצה 8">
              <a:extLst>
                <a:ext uri="{FF2B5EF4-FFF2-40B4-BE49-F238E27FC236}">
                  <a16:creationId xmlns:a16="http://schemas.microsoft.com/office/drawing/2014/main" id="{922A1785-4BE1-64CB-BB11-7F0BA5D1EFEF}"/>
                </a:ext>
              </a:extLst>
            </p:cNvPr>
            <p:cNvGrpSpPr/>
            <p:nvPr/>
          </p:nvGrpSpPr>
          <p:grpSpPr>
            <a:xfrm>
              <a:off x="368968" y="3157623"/>
              <a:ext cx="10763969" cy="689527"/>
              <a:chOff x="368968" y="786063"/>
              <a:chExt cx="10763969" cy="689527"/>
            </a:xfrm>
          </p:grpSpPr>
          <p:sp>
            <p:nvSpPr>
              <p:cNvPr id="43" name="אליפסה 42">
                <a:extLst>
                  <a:ext uri="{FF2B5EF4-FFF2-40B4-BE49-F238E27FC236}">
                    <a16:creationId xmlns:a16="http://schemas.microsoft.com/office/drawing/2014/main" id="{89481447-C6A9-1194-F642-0C978994FEFE}"/>
                  </a:ext>
                </a:extLst>
              </p:cNvPr>
              <p:cNvSpPr/>
              <p:nvPr/>
            </p:nvSpPr>
            <p:spPr>
              <a:xfrm>
                <a:off x="368968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4" name="אליפסה 43">
                <a:extLst>
                  <a:ext uri="{FF2B5EF4-FFF2-40B4-BE49-F238E27FC236}">
                    <a16:creationId xmlns:a16="http://schemas.microsoft.com/office/drawing/2014/main" id="{0473B1B5-41BC-C48E-D9B3-E46340D8F225}"/>
                  </a:ext>
                </a:extLst>
              </p:cNvPr>
              <p:cNvSpPr/>
              <p:nvPr/>
            </p:nvSpPr>
            <p:spPr>
              <a:xfrm>
                <a:off x="1079366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5" name="אליפסה 44">
                <a:extLst>
                  <a:ext uri="{FF2B5EF4-FFF2-40B4-BE49-F238E27FC236}">
                    <a16:creationId xmlns:a16="http://schemas.microsoft.com/office/drawing/2014/main" id="{5FA93105-3A55-EA2B-6787-F6E65A6C6D86}"/>
                  </a:ext>
                </a:extLst>
              </p:cNvPr>
              <p:cNvSpPr/>
              <p:nvPr/>
            </p:nvSpPr>
            <p:spPr>
              <a:xfrm>
                <a:off x="1789764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6" name="אליפסה 45">
                <a:extLst>
                  <a:ext uri="{FF2B5EF4-FFF2-40B4-BE49-F238E27FC236}">
                    <a16:creationId xmlns:a16="http://schemas.microsoft.com/office/drawing/2014/main" id="{8ECE5B1A-8ED8-2280-1FD9-74B23B7B111B}"/>
                  </a:ext>
                </a:extLst>
              </p:cNvPr>
              <p:cNvSpPr/>
              <p:nvPr/>
            </p:nvSpPr>
            <p:spPr>
              <a:xfrm>
                <a:off x="2500162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7" name="אליפסה 46">
                <a:extLst>
                  <a:ext uri="{FF2B5EF4-FFF2-40B4-BE49-F238E27FC236}">
                    <a16:creationId xmlns:a16="http://schemas.microsoft.com/office/drawing/2014/main" id="{43BAF01D-7623-ECF1-0A6F-A6CE28705618}"/>
                  </a:ext>
                </a:extLst>
              </p:cNvPr>
              <p:cNvSpPr/>
              <p:nvPr/>
            </p:nvSpPr>
            <p:spPr>
              <a:xfrm>
                <a:off x="3210560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8" name="אליפסה 47">
                <a:extLst>
                  <a:ext uri="{FF2B5EF4-FFF2-40B4-BE49-F238E27FC236}">
                    <a16:creationId xmlns:a16="http://schemas.microsoft.com/office/drawing/2014/main" id="{FF44E1C5-DD1E-1972-2E9D-C67468495755}"/>
                  </a:ext>
                </a:extLst>
              </p:cNvPr>
              <p:cNvSpPr/>
              <p:nvPr/>
            </p:nvSpPr>
            <p:spPr>
              <a:xfrm>
                <a:off x="3920958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9" name="אליפסה 48">
                <a:extLst>
                  <a:ext uri="{FF2B5EF4-FFF2-40B4-BE49-F238E27FC236}">
                    <a16:creationId xmlns:a16="http://schemas.microsoft.com/office/drawing/2014/main" id="{67212E56-C78A-CA40-39A7-4EEEA4282856}"/>
                  </a:ext>
                </a:extLst>
              </p:cNvPr>
              <p:cNvSpPr/>
              <p:nvPr/>
            </p:nvSpPr>
            <p:spPr>
              <a:xfrm>
                <a:off x="4631356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0" name="אליפסה 49">
                <a:extLst>
                  <a:ext uri="{FF2B5EF4-FFF2-40B4-BE49-F238E27FC236}">
                    <a16:creationId xmlns:a16="http://schemas.microsoft.com/office/drawing/2014/main" id="{9179BD71-8065-AB4D-59DE-07AC7CB7C2D1}"/>
                  </a:ext>
                </a:extLst>
              </p:cNvPr>
              <p:cNvSpPr/>
              <p:nvPr/>
            </p:nvSpPr>
            <p:spPr>
              <a:xfrm>
                <a:off x="5341754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1" name="אליפסה 50">
                <a:extLst>
                  <a:ext uri="{FF2B5EF4-FFF2-40B4-BE49-F238E27FC236}">
                    <a16:creationId xmlns:a16="http://schemas.microsoft.com/office/drawing/2014/main" id="{27A69DB1-84B4-695C-66E1-318FB3C8A288}"/>
                  </a:ext>
                </a:extLst>
              </p:cNvPr>
              <p:cNvSpPr/>
              <p:nvPr/>
            </p:nvSpPr>
            <p:spPr>
              <a:xfrm>
                <a:off x="6052152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2" name="אליפסה 51">
                <a:extLst>
                  <a:ext uri="{FF2B5EF4-FFF2-40B4-BE49-F238E27FC236}">
                    <a16:creationId xmlns:a16="http://schemas.microsoft.com/office/drawing/2014/main" id="{25915522-866E-717F-B238-8C8744EF5893}"/>
                  </a:ext>
                </a:extLst>
              </p:cNvPr>
              <p:cNvSpPr/>
              <p:nvPr/>
            </p:nvSpPr>
            <p:spPr>
              <a:xfrm>
                <a:off x="6762550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3" name="אליפסה 52">
                <a:extLst>
                  <a:ext uri="{FF2B5EF4-FFF2-40B4-BE49-F238E27FC236}">
                    <a16:creationId xmlns:a16="http://schemas.microsoft.com/office/drawing/2014/main" id="{BE80B70E-75E0-F254-753A-44A37F102428}"/>
                  </a:ext>
                </a:extLst>
              </p:cNvPr>
              <p:cNvSpPr/>
              <p:nvPr/>
            </p:nvSpPr>
            <p:spPr>
              <a:xfrm>
                <a:off x="7472948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4" name="אליפסה 53">
                <a:extLst>
                  <a:ext uri="{FF2B5EF4-FFF2-40B4-BE49-F238E27FC236}">
                    <a16:creationId xmlns:a16="http://schemas.microsoft.com/office/drawing/2014/main" id="{D5E84078-B3CB-2E82-C852-522F153CF665}"/>
                  </a:ext>
                </a:extLst>
              </p:cNvPr>
              <p:cNvSpPr/>
              <p:nvPr/>
            </p:nvSpPr>
            <p:spPr>
              <a:xfrm>
                <a:off x="8183346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5" name="אליפסה 54">
                <a:extLst>
                  <a:ext uri="{FF2B5EF4-FFF2-40B4-BE49-F238E27FC236}">
                    <a16:creationId xmlns:a16="http://schemas.microsoft.com/office/drawing/2014/main" id="{2ABE06A6-1FB4-C190-2108-CB7ACEB9C8F6}"/>
                  </a:ext>
                </a:extLst>
              </p:cNvPr>
              <p:cNvSpPr/>
              <p:nvPr/>
            </p:nvSpPr>
            <p:spPr>
              <a:xfrm>
                <a:off x="8893744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6" name="אליפסה 55">
                <a:extLst>
                  <a:ext uri="{FF2B5EF4-FFF2-40B4-BE49-F238E27FC236}">
                    <a16:creationId xmlns:a16="http://schemas.microsoft.com/office/drawing/2014/main" id="{7949E2FC-BA6F-2690-08A0-BF84C1BF3CC3}"/>
                  </a:ext>
                </a:extLst>
              </p:cNvPr>
              <p:cNvSpPr/>
              <p:nvPr/>
            </p:nvSpPr>
            <p:spPr>
              <a:xfrm>
                <a:off x="9604142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7" name="אליפסה 56">
                <a:extLst>
                  <a:ext uri="{FF2B5EF4-FFF2-40B4-BE49-F238E27FC236}">
                    <a16:creationId xmlns:a16="http://schemas.microsoft.com/office/drawing/2014/main" id="{ABBDD53B-3355-CE14-B3F5-ACA0C7E0A2F8}"/>
                  </a:ext>
                </a:extLst>
              </p:cNvPr>
              <p:cNvSpPr/>
              <p:nvPr/>
            </p:nvSpPr>
            <p:spPr>
              <a:xfrm>
                <a:off x="10314540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8" name="אליפסה 57">
                <a:extLst>
                  <a:ext uri="{FF2B5EF4-FFF2-40B4-BE49-F238E27FC236}">
                    <a16:creationId xmlns:a16="http://schemas.microsoft.com/office/drawing/2014/main" id="{81624D75-1E8E-91C4-B93C-2C24759EA387}"/>
                  </a:ext>
                </a:extLst>
              </p:cNvPr>
              <p:cNvSpPr/>
              <p:nvPr/>
            </p:nvSpPr>
            <p:spPr>
              <a:xfrm>
                <a:off x="11024937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9" name="אליפסה 58">
                <a:extLst>
                  <a:ext uri="{FF2B5EF4-FFF2-40B4-BE49-F238E27FC236}">
                    <a16:creationId xmlns:a16="http://schemas.microsoft.com/office/drawing/2014/main" id="{4DD455BE-474F-AFAC-7BB2-D9D754464143}"/>
                  </a:ext>
                </a:extLst>
              </p:cNvPr>
              <p:cNvSpPr/>
              <p:nvPr/>
            </p:nvSpPr>
            <p:spPr>
              <a:xfrm>
                <a:off x="368968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0" name="אליפסה 59">
                <a:extLst>
                  <a:ext uri="{FF2B5EF4-FFF2-40B4-BE49-F238E27FC236}">
                    <a16:creationId xmlns:a16="http://schemas.microsoft.com/office/drawing/2014/main" id="{EF3938C6-B9B2-8B7A-2184-6334B24D10AA}"/>
                  </a:ext>
                </a:extLst>
              </p:cNvPr>
              <p:cNvSpPr/>
              <p:nvPr/>
            </p:nvSpPr>
            <p:spPr>
              <a:xfrm>
                <a:off x="1079366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1" name="אליפסה 60">
                <a:extLst>
                  <a:ext uri="{FF2B5EF4-FFF2-40B4-BE49-F238E27FC236}">
                    <a16:creationId xmlns:a16="http://schemas.microsoft.com/office/drawing/2014/main" id="{0A168F7A-A3E4-E89C-1F9F-38640AB7E764}"/>
                  </a:ext>
                </a:extLst>
              </p:cNvPr>
              <p:cNvSpPr/>
              <p:nvPr/>
            </p:nvSpPr>
            <p:spPr>
              <a:xfrm>
                <a:off x="1789764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2" name="אליפסה 61">
                <a:extLst>
                  <a:ext uri="{FF2B5EF4-FFF2-40B4-BE49-F238E27FC236}">
                    <a16:creationId xmlns:a16="http://schemas.microsoft.com/office/drawing/2014/main" id="{3906AC62-A090-889A-77E7-CD59E928EC97}"/>
                  </a:ext>
                </a:extLst>
              </p:cNvPr>
              <p:cNvSpPr/>
              <p:nvPr/>
            </p:nvSpPr>
            <p:spPr>
              <a:xfrm>
                <a:off x="2500162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3" name="אליפסה 62">
                <a:extLst>
                  <a:ext uri="{FF2B5EF4-FFF2-40B4-BE49-F238E27FC236}">
                    <a16:creationId xmlns:a16="http://schemas.microsoft.com/office/drawing/2014/main" id="{045CA209-202D-3461-5D2A-3F725B0E7735}"/>
                  </a:ext>
                </a:extLst>
              </p:cNvPr>
              <p:cNvSpPr/>
              <p:nvPr/>
            </p:nvSpPr>
            <p:spPr>
              <a:xfrm>
                <a:off x="3210560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4" name="אליפסה 63">
                <a:extLst>
                  <a:ext uri="{FF2B5EF4-FFF2-40B4-BE49-F238E27FC236}">
                    <a16:creationId xmlns:a16="http://schemas.microsoft.com/office/drawing/2014/main" id="{95E9D63C-F578-63DC-7D8A-017EB63747A9}"/>
                  </a:ext>
                </a:extLst>
              </p:cNvPr>
              <p:cNvSpPr/>
              <p:nvPr/>
            </p:nvSpPr>
            <p:spPr>
              <a:xfrm>
                <a:off x="3920958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5" name="אליפסה 64">
                <a:extLst>
                  <a:ext uri="{FF2B5EF4-FFF2-40B4-BE49-F238E27FC236}">
                    <a16:creationId xmlns:a16="http://schemas.microsoft.com/office/drawing/2014/main" id="{BE135D0D-B111-D8E6-950C-1FBD06027612}"/>
                  </a:ext>
                </a:extLst>
              </p:cNvPr>
              <p:cNvSpPr/>
              <p:nvPr/>
            </p:nvSpPr>
            <p:spPr>
              <a:xfrm>
                <a:off x="4631356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6" name="אליפסה 65">
                <a:extLst>
                  <a:ext uri="{FF2B5EF4-FFF2-40B4-BE49-F238E27FC236}">
                    <a16:creationId xmlns:a16="http://schemas.microsoft.com/office/drawing/2014/main" id="{2CD08B8B-C54B-7789-B386-0BC3CFE26617}"/>
                  </a:ext>
                </a:extLst>
              </p:cNvPr>
              <p:cNvSpPr/>
              <p:nvPr/>
            </p:nvSpPr>
            <p:spPr>
              <a:xfrm>
                <a:off x="5341754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7" name="אליפסה 66">
                <a:extLst>
                  <a:ext uri="{FF2B5EF4-FFF2-40B4-BE49-F238E27FC236}">
                    <a16:creationId xmlns:a16="http://schemas.microsoft.com/office/drawing/2014/main" id="{A5BAF546-8990-5AFF-83D2-AF9346F7A5F8}"/>
                  </a:ext>
                </a:extLst>
              </p:cNvPr>
              <p:cNvSpPr/>
              <p:nvPr/>
            </p:nvSpPr>
            <p:spPr>
              <a:xfrm>
                <a:off x="6052152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8" name="אליפסה 67">
                <a:extLst>
                  <a:ext uri="{FF2B5EF4-FFF2-40B4-BE49-F238E27FC236}">
                    <a16:creationId xmlns:a16="http://schemas.microsoft.com/office/drawing/2014/main" id="{DAADED92-0006-889B-E831-0E91F2A17CEE}"/>
                  </a:ext>
                </a:extLst>
              </p:cNvPr>
              <p:cNvSpPr/>
              <p:nvPr/>
            </p:nvSpPr>
            <p:spPr>
              <a:xfrm>
                <a:off x="6762550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9" name="אליפסה 68">
                <a:extLst>
                  <a:ext uri="{FF2B5EF4-FFF2-40B4-BE49-F238E27FC236}">
                    <a16:creationId xmlns:a16="http://schemas.microsoft.com/office/drawing/2014/main" id="{706E6AAF-487A-A4A0-E5CF-91FEBFFE4616}"/>
                  </a:ext>
                </a:extLst>
              </p:cNvPr>
              <p:cNvSpPr/>
              <p:nvPr/>
            </p:nvSpPr>
            <p:spPr>
              <a:xfrm>
                <a:off x="7472948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0" name="אליפסה 69">
                <a:extLst>
                  <a:ext uri="{FF2B5EF4-FFF2-40B4-BE49-F238E27FC236}">
                    <a16:creationId xmlns:a16="http://schemas.microsoft.com/office/drawing/2014/main" id="{CE11362D-8F52-FBD8-97FE-2EDA46DC118D}"/>
                  </a:ext>
                </a:extLst>
              </p:cNvPr>
              <p:cNvSpPr/>
              <p:nvPr/>
            </p:nvSpPr>
            <p:spPr>
              <a:xfrm>
                <a:off x="8183346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1" name="אליפסה 70">
                <a:extLst>
                  <a:ext uri="{FF2B5EF4-FFF2-40B4-BE49-F238E27FC236}">
                    <a16:creationId xmlns:a16="http://schemas.microsoft.com/office/drawing/2014/main" id="{5960A9EB-3400-B580-923F-E61E52117439}"/>
                  </a:ext>
                </a:extLst>
              </p:cNvPr>
              <p:cNvSpPr/>
              <p:nvPr/>
            </p:nvSpPr>
            <p:spPr>
              <a:xfrm>
                <a:off x="8893744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2" name="אליפסה 71">
                <a:extLst>
                  <a:ext uri="{FF2B5EF4-FFF2-40B4-BE49-F238E27FC236}">
                    <a16:creationId xmlns:a16="http://schemas.microsoft.com/office/drawing/2014/main" id="{79812621-7EF5-2E44-4F49-463F43636D59}"/>
                  </a:ext>
                </a:extLst>
              </p:cNvPr>
              <p:cNvSpPr/>
              <p:nvPr/>
            </p:nvSpPr>
            <p:spPr>
              <a:xfrm>
                <a:off x="9604142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3" name="אליפסה 72">
                <a:extLst>
                  <a:ext uri="{FF2B5EF4-FFF2-40B4-BE49-F238E27FC236}">
                    <a16:creationId xmlns:a16="http://schemas.microsoft.com/office/drawing/2014/main" id="{146E40D5-B380-3E04-2155-670ACC99D61B}"/>
                  </a:ext>
                </a:extLst>
              </p:cNvPr>
              <p:cNvSpPr/>
              <p:nvPr/>
            </p:nvSpPr>
            <p:spPr>
              <a:xfrm>
                <a:off x="10314540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4" name="אליפסה 73">
                <a:extLst>
                  <a:ext uri="{FF2B5EF4-FFF2-40B4-BE49-F238E27FC236}">
                    <a16:creationId xmlns:a16="http://schemas.microsoft.com/office/drawing/2014/main" id="{4810C09E-3915-5C13-AD26-64347563F7F2}"/>
                  </a:ext>
                </a:extLst>
              </p:cNvPr>
              <p:cNvSpPr/>
              <p:nvPr/>
            </p:nvSpPr>
            <p:spPr>
              <a:xfrm>
                <a:off x="11024937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  <p:grpSp>
          <p:nvGrpSpPr>
            <p:cNvPr id="10" name="קבוצה 9">
              <a:extLst>
                <a:ext uri="{FF2B5EF4-FFF2-40B4-BE49-F238E27FC236}">
                  <a16:creationId xmlns:a16="http://schemas.microsoft.com/office/drawing/2014/main" id="{8709FCA7-6F75-26A6-3DE8-286A1F48FD35}"/>
                </a:ext>
              </a:extLst>
            </p:cNvPr>
            <p:cNvGrpSpPr/>
            <p:nvPr/>
          </p:nvGrpSpPr>
          <p:grpSpPr>
            <a:xfrm>
              <a:off x="368968" y="4343403"/>
              <a:ext cx="10763969" cy="689527"/>
              <a:chOff x="368968" y="786063"/>
              <a:chExt cx="10763969" cy="689527"/>
            </a:xfrm>
          </p:grpSpPr>
          <p:sp>
            <p:nvSpPr>
              <p:cNvPr id="11" name="אליפסה 10">
                <a:extLst>
                  <a:ext uri="{FF2B5EF4-FFF2-40B4-BE49-F238E27FC236}">
                    <a16:creationId xmlns:a16="http://schemas.microsoft.com/office/drawing/2014/main" id="{FE489EC0-D036-EDAF-7406-D29967F0A5FC}"/>
                  </a:ext>
                </a:extLst>
              </p:cNvPr>
              <p:cNvSpPr/>
              <p:nvPr/>
            </p:nvSpPr>
            <p:spPr>
              <a:xfrm>
                <a:off x="368968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2" name="אליפסה 11">
                <a:extLst>
                  <a:ext uri="{FF2B5EF4-FFF2-40B4-BE49-F238E27FC236}">
                    <a16:creationId xmlns:a16="http://schemas.microsoft.com/office/drawing/2014/main" id="{04E8F7D0-05B9-1215-FBB5-6757C03EE17E}"/>
                  </a:ext>
                </a:extLst>
              </p:cNvPr>
              <p:cNvSpPr/>
              <p:nvPr/>
            </p:nvSpPr>
            <p:spPr>
              <a:xfrm>
                <a:off x="1079366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3" name="אליפסה 12">
                <a:extLst>
                  <a:ext uri="{FF2B5EF4-FFF2-40B4-BE49-F238E27FC236}">
                    <a16:creationId xmlns:a16="http://schemas.microsoft.com/office/drawing/2014/main" id="{47E2237F-41D4-2D4F-1816-C7C9DF5AE129}"/>
                  </a:ext>
                </a:extLst>
              </p:cNvPr>
              <p:cNvSpPr/>
              <p:nvPr/>
            </p:nvSpPr>
            <p:spPr>
              <a:xfrm>
                <a:off x="1789764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4" name="אליפסה 13">
                <a:extLst>
                  <a:ext uri="{FF2B5EF4-FFF2-40B4-BE49-F238E27FC236}">
                    <a16:creationId xmlns:a16="http://schemas.microsoft.com/office/drawing/2014/main" id="{CD02B42A-F6EA-BD6D-FBC4-1BD29A7AFF39}"/>
                  </a:ext>
                </a:extLst>
              </p:cNvPr>
              <p:cNvSpPr/>
              <p:nvPr/>
            </p:nvSpPr>
            <p:spPr>
              <a:xfrm>
                <a:off x="2500162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5" name="אליפסה 14">
                <a:extLst>
                  <a:ext uri="{FF2B5EF4-FFF2-40B4-BE49-F238E27FC236}">
                    <a16:creationId xmlns:a16="http://schemas.microsoft.com/office/drawing/2014/main" id="{467B920A-A0B4-9BBF-CD24-623DF8EB8F66}"/>
                  </a:ext>
                </a:extLst>
              </p:cNvPr>
              <p:cNvSpPr/>
              <p:nvPr/>
            </p:nvSpPr>
            <p:spPr>
              <a:xfrm>
                <a:off x="3210560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6" name="אליפסה 15">
                <a:extLst>
                  <a:ext uri="{FF2B5EF4-FFF2-40B4-BE49-F238E27FC236}">
                    <a16:creationId xmlns:a16="http://schemas.microsoft.com/office/drawing/2014/main" id="{BCC7471B-5CDC-EFD5-A123-2C7758F0A11D}"/>
                  </a:ext>
                </a:extLst>
              </p:cNvPr>
              <p:cNvSpPr/>
              <p:nvPr/>
            </p:nvSpPr>
            <p:spPr>
              <a:xfrm>
                <a:off x="3920958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7" name="אליפסה 16">
                <a:extLst>
                  <a:ext uri="{FF2B5EF4-FFF2-40B4-BE49-F238E27FC236}">
                    <a16:creationId xmlns:a16="http://schemas.microsoft.com/office/drawing/2014/main" id="{382C7BD9-08FD-4E6C-20A1-6A3F8328F825}"/>
                  </a:ext>
                </a:extLst>
              </p:cNvPr>
              <p:cNvSpPr/>
              <p:nvPr/>
            </p:nvSpPr>
            <p:spPr>
              <a:xfrm>
                <a:off x="4631356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8" name="אליפסה 17">
                <a:extLst>
                  <a:ext uri="{FF2B5EF4-FFF2-40B4-BE49-F238E27FC236}">
                    <a16:creationId xmlns:a16="http://schemas.microsoft.com/office/drawing/2014/main" id="{365C13FD-A9CE-8B6C-04F8-B1471C04F570}"/>
                  </a:ext>
                </a:extLst>
              </p:cNvPr>
              <p:cNvSpPr/>
              <p:nvPr/>
            </p:nvSpPr>
            <p:spPr>
              <a:xfrm>
                <a:off x="5341754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9" name="אליפסה 18">
                <a:extLst>
                  <a:ext uri="{FF2B5EF4-FFF2-40B4-BE49-F238E27FC236}">
                    <a16:creationId xmlns:a16="http://schemas.microsoft.com/office/drawing/2014/main" id="{5A07F487-C940-5A9F-72EB-CF9099A6D63B}"/>
                  </a:ext>
                </a:extLst>
              </p:cNvPr>
              <p:cNvSpPr/>
              <p:nvPr/>
            </p:nvSpPr>
            <p:spPr>
              <a:xfrm>
                <a:off x="6052152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0" name="אליפסה 19">
                <a:extLst>
                  <a:ext uri="{FF2B5EF4-FFF2-40B4-BE49-F238E27FC236}">
                    <a16:creationId xmlns:a16="http://schemas.microsoft.com/office/drawing/2014/main" id="{E15312DE-1A8F-7E59-C3AC-9A8EA1B4FF58}"/>
                  </a:ext>
                </a:extLst>
              </p:cNvPr>
              <p:cNvSpPr/>
              <p:nvPr/>
            </p:nvSpPr>
            <p:spPr>
              <a:xfrm>
                <a:off x="6762550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1" name="אליפסה 20">
                <a:extLst>
                  <a:ext uri="{FF2B5EF4-FFF2-40B4-BE49-F238E27FC236}">
                    <a16:creationId xmlns:a16="http://schemas.microsoft.com/office/drawing/2014/main" id="{20DC7920-10E4-AE01-A02D-983198AFD97C}"/>
                  </a:ext>
                </a:extLst>
              </p:cNvPr>
              <p:cNvSpPr/>
              <p:nvPr/>
            </p:nvSpPr>
            <p:spPr>
              <a:xfrm>
                <a:off x="7472948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2" name="אליפסה 21">
                <a:extLst>
                  <a:ext uri="{FF2B5EF4-FFF2-40B4-BE49-F238E27FC236}">
                    <a16:creationId xmlns:a16="http://schemas.microsoft.com/office/drawing/2014/main" id="{A123DAA6-ADA7-0805-FAA8-38BA37E8B97F}"/>
                  </a:ext>
                </a:extLst>
              </p:cNvPr>
              <p:cNvSpPr/>
              <p:nvPr/>
            </p:nvSpPr>
            <p:spPr>
              <a:xfrm>
                <a:off x="8183346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3" name="אליפסה 22">
                <a:extLst>
                  <a:ext uri="{FF2B5EF4-FFF2-40B4-BE49-F238E27FC236}">
                    <a16:creationId xmlns:a16="http://schemas.microsoft.com/office/drawing/2014/main" id="{051AEA2A-4471-C3A6-DD34-190DFAB15325}"/>
                  </a:ext>
                </a:extLst>
              </p:cNvPr>
              <p:cNvSpPr/>
              <p:nvPr/>
            </p:nvSpPr>
            <p:spPr>
              <a:xfrm>
                <a:off x="8893744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4" name="אליפסה 23">
                <a:extLst>
                  <a:ext uri="{FF2B5EF4-FFF2-40B4-BE49-F238E27FC236}">
                    <a16:creationId xmlns:a16="http://schemas.microsoft.com/office/drawing/2014/main" id="{16FE4A5A-64D3-5740-87AB-63F44A8ABC57}"/>
                  </a:ext>
                </a:extLst>
              </p:cNvPr>
              <p:cNvSpPr/>
              <p:nvPr/>
            </p:nvSpPr>
            <p:spPr>
              <a:xfrm>
                <a:off x="9604142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5" name="אליפסה 24">
                <a:extLst>
                  <a:ext uri="{FF2B5EF4-FFF2-40B4-BE49-F238E27FC236}">
                    <a16:creationId xmlns:a16="http://schemas.microsoft.com/office/drawing/2014/main" id="{F0444BF4-7E70-6EA1-17E9-54523E3F7AE3}"/>
                  </a:ext>
                </a:extLst>
              </p:cNvPr>
              <p:cNvSpPr/>
              <p:nvPr/>
            </p:nvSpPr>
            <p:spPr>
              <a:xfrm>
                <a:off x="10314540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6" name="אליפסה 25">
                <a:extLst>
                  <a:ext uri="{FF2B5EF4-FFF2-40B4-BE49-F238E27FC236}">
                    <a16:creationId xmlns:a16="http://schemas.microsoft.com/office/drawing/2014/main" id="{1F41AC2C-9C93-B33A-167A-CED28D22138E}"/>
                  </a:ext>
                </a:extLst>
              </p:cNvPr>
              <p:cNvSpPr/>
              <p:nvPr/>
            </p:nvSpPr>
            <p:spPr>
              <a:xfrm>
                <a:off x="11024937" y="786063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7" name="אליפסה 26">
                <a:extLst>
                  <a:ext uri="{FF2B5EF4-FFF2-40B4-BE49-F238E27FC236}">
                    <a16:creationId xmlns:a16="http://schemas.microsoft.com/office/drawing/2014/main" id="{3712604C-4744-A001-8C78-55C86729BD71}"/>
                  </a:ext>
                </a:extLst>
              </p:cNvPr>
              <p:cNvSpPr/>
              <p:nvPr/>
            </p:nvSpPr>
            <p:spPr>
              <a:xfrm>
                <a:off x="368968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8" name="אליפסה 27">
                <a:extLst>
                  <a:ext uri="{FF2B5EF4-FFF2-40B4-BE49-F238E27FC236}">
                    <a16:creationId xmlns:a16="http://schemas.microsoft.com/office/drawing/2014/main" id="{9AA009DF-478D-8D52-6C8C-FADB346D4E22}"/>
                  </a:ext>
                </a:extLst>
              </p:cNvPr>
              <p:cNvSpPr/>
              <p:nvPr/>
            </p:nvSpPr>
            <p:spPr>
              <a:xfrm>
                <a:off x="1079366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9" name="אליפסה 28">
                <a:extLst>
                  <a:ext uri="{FF2B5EF4-FFF2-40B4-BE49-F238E27FC236}">
                    <a16:creationId xmlns:a16="http://schemas.microsoft.com/office/drawing/2014/main" id="{622789E2-560A-8F7C-88A6-A68C051557B1}"/>
                  </a:ext>
                </a:extLst>
              </p:cNvPr>
              <p:cNvSpPr/>
              <p:nvPr/>
            </p:nvSpPr>
            <p:spPr>
              <a:xfrm>
                <a:off x="1789764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0" name="אליפסה 29">
                <a:extLst>
                  <a:ext uri="{FF2B5EF4-FFF2-40B4-BE49-F238E27FC236}">
                    <a16:creationId xmlns:a16="http://schemas.microsoft.com/office/drawing/2014/main" id="{402FF6DF-42ED-D37C-E700-0E2D402B8FE5}"/>
                  </a:ext>
                </a:extLst>
              </p:cNvPr>
              <p:cNvSpPr/>
              <p:nvPr/>
            </p:nvSpPr>
            <p:spPr>
              <a:xfrm>
                <a:off x="2500162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1" name="אליפסה 30">
                <a:extLst>
                  <a:ext uri="{FF2B5EF4-FFF2-40B4-BE49-F238E27FC236}">
                    <a16:creationId xmlns:a16="http://schemas.microsoft.com/office/drawing/2014/main" id="{78EDACFC-56D9-E6BF-C0D1-0777B3C93422}"/>
                  </a:ext>
                </a:extLst>
              </p:cNvPr>
              <p:cNvSpPr/>
              <p:nvPr/>
            </p:nvSpPr>
            <p:spPr>
              <a:xfrm>
                <a:off x="3210560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2" name="אליפסה 31">
                <a:extLst>
                  <a:ext uri="{FF2B5EF4-FFF2-40B4-BE49-F238E27FC236}">
                    <a16:creationId xmlns:a16="http://schemas.microsoft.com/office/drawing/2014/main" id="{E67C3EB4-05DC-7FA3-D9AA-17A3243AF320}"/>
                  </a:ext>
                </a:extLst>
              </p:cNvPr>
              <p:cNvSpPr/>
              <p:nvPr/>
            </p:nvSpPr>
            <p:spPr>
              <a:xfrm>
                <a:off x="3920958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3" name="אליפסה 32">
                <a:extLst>
                  <a:ext uri="{FF2B5EF4-FFF2-40B4-BE49-F238E27FC236}">
                    <a16:creationId xmlns:a16="http://schemas.microsoft.com/office/drawing/2014/main" id="{768F7CA9-759C-2E54-3342-1D0B8876893A}"/>
                  </a:ext>
                </a:extLst>
              </p:cNvPr>
              <p:cNvSpPr/>
              <p:nvPr/>
            </p:nvSpPr>
            <p:spPr>
              <a:xfrm>
                <a:off x="4631356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4" name="אליפסה 33">
                <a:extLst>
                  <a:ext uri="{FF2B5EF4-FFF2-40B4-BE49-F238E27FC236}">
                    <a16:creationId xmlns:a16="http://schemas.microsoft.com/office/drawing/2014/main" id="{1014DC72-9E36-6800-82D1-5841AD17E261}"/>
                  </a:ext>
                </a:extLst>
              </p:cNvPr>
              <p:cNvSpPr/>
              <p:nvPr/>
            </p:nvSpPr>
            <p:spPr>
              <a:xfrm>
                <a:off x="5341754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5" name="אליפסה 34">
                <a:extLst>
                  <a:ext uri="{FF2B5EF4-FFF2-40B4-BE49-F238E27FC236}">
                    <a16:creationId xmlns:a16="http://schemas.microsoft.com/office/drawing/2014/main" id="{E76D49F9-8E0D-AA26-53D5-CA307537A0B7}"/>
                  </a:ext>
                </a:extLst>
              </p:cNvPr>
              <p:cNvSpPr/>
              <p:nvPr/>
            </p:nvSpPr>
            <p:spPr>
              <a:xfrm>
                <a:off x="6052152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6" name="אליפסה 35">
                <a:extLst>
                  <a:ext uri="{FF2B5EF4-FFF2-40B4-BE49-F238E27FC236}">
                    <a16:creationId xmlns:a16="http://schemas.microsoft.com/office/drawing/2014/main" id="{723776FF-CFD7-BA33-43B2-FB4DB2DCD62D}"/>
                  </a:ext>
                </a:extLst>
              </p:cNvPr>
              <p:cNvSpPr/>
              <p:nvPr/>
            </p:nvSpPr>
            <p:spPr>
              <a:xfrm>
                <a:off x="6762550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7" name="אליפסה 36">
                <a:extLst>
                  <a:ext uri="{FF2B5EF4-FFF2-40B4-BE49-F238E27FC236}">
                    <a16:creationId xmlns:a16="http://schemas.microsoft.com/office/drawing/2014/main" id="{13271F35-AEDC-AF4E-EC64-353AA1B61DED}"/>
                  </a:ext>
                </a:extLst>
              </p:cNvPr>
              <p:cNvSpPr/>
              <p:nvPr/>
            </p:nvSpPr>
            <p:spPr>
              <a:xfrm>
                <a:off x="7472948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8" name="אליפסה 37">
                <a:extLst>
                  <a:ext uri="{FF2B5EF4-FFF2-40B4-BE49-F238E27FC236}">
                    <a16:creationId xmlns:a16="http://schemas.microsoft.com/office/drawing/2014/main" id="{ABFA9825-75AC-2B76-593F-D31BD3155565}"/>
                  </a:ext>
                </a:extLst>
              </p:cNvPr>
              <p:cNvSpPr/>
              <p:nvPr/>
            </p:nvSpPr>
            <p:spPr>
              <a:xfrm>
                <a:off x="8183346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9" name="אליפסה 38">
                <a:extLst>
                  <a:ext uri="{FF2B5EF4-FFF2-40B4-BE49-F238E27FC236}">
                    <a16:creationId xmlns:a16="http://schemas.microsoft.com/office/drawing/2014/main" id="{A8AE8C1E-EA1B-A424-A5E5-AFD2EA6FD374}"/>
                  </a:ext>
                </a:extLst>
              </p:cNvPr>
              <p:cNvSpPr/>
              <p:nvPr/>
            </p:nvSpPr>
            <p:spPr>
              <a:xfrm>
                <a:off x="8893744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0" name="אליפסה 39">
                <a:extLst>
                  <a:ext uri="{FF2B5EF4-FFF2-40B4-BE49-F238E27FC236}">
                    <a16:creationId xmlns:a16="http://schemas.microsoft.com/office/drawing/2014/main" id="{658E1B6B-1966-042A-6581-9E051B88329D}"/>
                  </a:ext>
                </a:extLst>
              </p:cNvPr>
              <p:cNvSpPr/>
              <p:nvPr/>
            </p:nvSpPr>
            <p:spPr>
              <a:xfrm>
                <a:off x="9604142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1" name="אליפסה 40">
                <a:extLst>
                  <a:ext uri="{FF2B5EF4-FFF2-40B4-BE49-F238E27FC236}">
                    <a16:creationId xmlns:a16="http://schemas.microsoft.com/office/drawing/2014/main" id="{7054342A-5CEC-AC4D-3055-6C0E09116331}"/>
                  </a:ext>
                </a:extLst>
              </p:cNvPr>
              <p:cNvSpPr/>
              <p:nvPr/>
            </p:nvSpPr>
            <p:spPr>
              <a:xfrm>
                <a:off x="10314540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2" name="אליפסה 41">
                <a:extLst>
                  <a:ext uri="{FF2B5EF4-FFF2-40B4-BE49-F238E27FC236}">
                    <a16:creationId xmlns:a16="http://schemas.microsoft.com/office/drawing/2014/main" id="{99BAD8AF-B231-322F-9DDF-E2B8C6AE14F7}"/>
                  </a:ext>
                </a:extLst>
              </p:cNvPr>
              <p:cNvSpPr/>
              <p:nvPr/>
            </p:nvSpPr>
            <p:spPr>
              <a:xfrm>
                <a:off x="11024937" y="1367590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5323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נקודות 4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8A21BBB3-3E87-DCCE-1DD1-71B258AB593A}"/>
              </a:ext>
            </a:extLst>
          </p:cNvPr>
          <p:cNvGrpSpPr/>
          <p:nvPr userDrawn="1"/>
        </p:nvGrpSpPr>
        <p:grpSpPr>
          <a:xfrm>
            <a:off x="2136620" y="3315915"/>
            <a:ext cx="14014761" cy="6495417"/>
            <a:chOff x="573504" y="2110347"/>
            <a:chExt cx="9343174" cy="4330278"/>
          </a:xfrm>
        </p:grpSpPr>
        <p:grpSp>
          <p:nvGrpSpPr>
            <p:cNvPr id="7" name="קבוצה 6">
              <a:extLst>
                <a:ext uri="{FF2B5EF4-FFF2-40B4-BE49-F238E27FC236}">
                  <a16:creationId xmlns:a16="http://schemas.microsoft.com/office/drawing/2014/main" id="{12262307-D25C-4293-CCE4-8675EA0EF92C}"/>
                </a:ext>
              </a:extLst>
            </p:cNvPr>
            <p:cNvGrpSpPr/>
            <p:nvPr/>
          </p:nvGrpSpPr>
          <p:grpSpPr>
            <a:xfrm>
              <a:off x="573504" y="2110347"/>
              <a:ext cx="2239194" cy="1875307"/>
              <a:chOff x="573504" y="2193758"/>
              <a:chExt cx="2239194" cy="1875307"/>
            </a:xfrm>
          </p:grpSpPr>
          <p:sp>
            <p:nvSpPr>
              <p:cNvPr id="98" name="אליפסה 97">
                <a:extLst>
                  <a:ext uri="{FF2B5EF4-FFF2-40B4-BE49-F238E27FC236}">
                    <a16:creationId xmlns:a16="http://schemas.microsoft.com/office/drawing/2014/main" id="{85C5CE2F-1DCF-5B4F-DEAA-3084120042B8}"/>
                  </a:ext>
                </a:extLst>
              </p:cNvPr>
              <p:cNvSpPr/>
              <p:nvPr/>
            </p:nvSpPr>
            <p:spPr>
              <a:xfrm>
                <a:off x="573504" y="219375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9" name="אליפסה 98">
                <a:extLst>
                  <a:ext uri="{FF2B5EF4-FFF2-40B4-BE49-F238E27FC236}">
                    <a16:creationId xmlns:a16="http://schemas.microsoft.com/office/drawing/2014/main" id="{B2CB6B27-CC75-6986-80FC-1801FE1D8794}"/>
                  </a:ext>
                </a:extLst>
              </p:cNvPr>
              <p:cNvSpPr/>
              <p:nvPr/>
            </p:nvSpPr>
            <p:spPr>
              <a:xfrm>
                <a:off x="1283902" y="219375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0" name="אליפסה 99">
                <a:extLst>
                  <a:ext uri="{FF2B5EF4-FFF2-40B4-BE49-F238E27FC236}">
                    <a16:creationId xmlns:a16="http://schemas.microsoft.com/office/drawing/2014/main" id="{07FD597D-7F0E-63FB-CAC1-B20C250B563F}"/>
                  </a:ext>
                </a:extLst>
              </p:cNvPr>
              <p:cNvSpPr/>
              <p:nvPr/>
            </p:nvSpPr>
            <p:spPr>
              <a:xfrm>
                <a:off x="1994300" y="219375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1" name="אליפסה 100">
                <a:extLst>
                  <a:ext uri="{FF2B5EF4-FFF2-40B4-BE49-F238E27FC236}">
                    <a16:creationId xmlns:a16="http://schemas.microsoft.com/office/drawing/2014/main" id="{6EF7549A-5E21-5E14-3C3A-61F81E0D8CC0}"/>
                  </a:ext>
                </a:extLst>
              </p:cNvPr>
              <p:cNvSpPr/>
              <p:nvPr/>
            </p:nvSpPr>
            <p:spPr>
              <a:xfrm>
                <a:off x="2704698" y="219375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2" name="אליפסה 101">
                <a:extLst>
                  <a:ext uri="{FF2B5EF4-FFF2-40B4-BE49-F238E27FC236}">
                    <a16:creationId xmlns:a16="http://schemas.microsoft.com/office/drawing/2014/main" id="{55634747-659C-6E21-CFCA-AEE14E636B95}"/>
                  </a:ext>
                </a:extLst>
              </p:cNvPr>
              <p:cNvSpPr/>
              <p:nvPr/>
            </p:nvSpPr>
            <p:spPr>
              <a:xfrm>
                <a:off x="573504" y="277528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3" name="אליפסה 102">
                <a:extLst>
                  <a:ext uri="{FF2B5EF4-FFF2-40B4-BE49-F238E27FC236}">
                    <a16:creationId xmlns:a16="http://schemas.microsoft.com/office/drawing/2014/main" id="{1FADDD7F-C9F3-D886-818A-E1719DE6D075}"/>
                  </a:ext>
                </a:extLst>
              </p:cNvPr>
              <p:cNvSpPr/>
              <p:nvPr/>
            </p:nvSpPr>
            <p:spPr>
              <a:xfrm>
                <a:off x="1283902" y="277528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4" name="אליפסה 103">
                <a:extLst>
                  <a:ext uri="{FF2B5EF4-FFF2-40B4-BE49-F238E27FC236}">
                    <a16:creationId xmlns:a16="http://schemas.microsoft.com/office/drawing/2014/main" id="{370DCA3F-91E4-4C7D-420B-D28437EC3E92}"/>
                  </a:ext>
                </a:extLst>
              </p:cNvPr>
              <p:cNvSpPr/>
              <p:nvPr/>
            </p:nvSpPr>
            <p:spPr>
              <a:xfrm>
                <a:off x="1994300" y="277528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5" name="אליפסה 104">
                <a:extLst>
                  <a:ext uri="{FF2B5EF4-FFF2-40B4-BE49-F238E27FC236}">
                    <a16:creationId xmlns:a16="http://schemas.microsoft.com/office/drawing/2014/main" id="{6419394A-3460-BB99-BFB2-C9B01D50226C}"/>
                  </a:ext>
                </a:extLst>
              </p:cNvPr>
              <p:cNvSpPr/>
              <p:nvPr/>
            </p:nvSpPr>
            <p:spPr>
              <a:xfrm>
                <a:off x="2704698" y="277528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6" name="אליפסה 105">
                <a:extLst>
                  <a:ext uri="{FF2B5EF4-FFF2-40B4-BE49-F238E27FC236}">
                    <a16:creationId xmlns:a16="http://schemas.microsoft.com/office/drawing/2014/main" id="{6449F184-A59C-AFF2-0803-54DB043EF673}"/>
                  </a:ext>
                </a:extLst>
              </p:cNvPr>
              <p:cNvSpPr/>
              <p:nvPr/>
            </p:nvSpPr>
            <p:spPr>
              <a:xfrm>
                <a:off x="573504" y="337953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7" name="אליפסה 106">
                <a:extLst>
                  <a:ext uri="{FF2B5EF4-FFF2-40B4-BE49-F238E27FC236}">
                    <a16:creationId xmlns:a16="http://schemas.microsoft.com/office/drawing/2014/main" id="{8D60CAC7-6040-B328-C256-86B99100BF52}"/>
                  </a:ext>
                </a:extLst>
              </p:cNvPr>
              <p:cNvSpPr/>
              <p:nvPr/>
            </p:nvSpPr>
            <p:spPr>
              <a:xfrm>
                <a:off x="1283902" y="337953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8" name="אליפסה 107">
                <a:extLst>
                  <a:ext uri="{FF2B5EF4-FFF2-40B4-BE49-F238E27FC236}">
                    <a16:creationId xmlns:a16="http://schemas.microsoft.com/office/drawing/2014/main" id="{7EEF0C71-9534-8139-3982-2F042E323810}"/>
                  </a:ext>
                </a:extLst>
              </p:cNvPr>
              <p:cNvSpPr/>
              <p:nvPr/>
            </p:nvSpPr>
            <p:spPr>
              <a:xfrm>
                <a:off x="1994300" y="337953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09" name="אליפסה 108">
                <a:extLst>
                  <a:ext uri="{FF2B5EF4-FFF2-40B4-BE49-F238E27FC236}">
                    <a16:creationId xmlns:a16="http://schemas.microsoft.com/office/drawing/2014/main" id="{253857C3-C444-8B3F-59CE-26F35200C3DA}"/>
                  </a:ext>
                </a:extLst>
              </p:cNvPr>
              <p:cNvSpPr/>
              <p:nvPr/>
            </p:nvSpPr>
            <p:spPr>
              <a:xfrm>
                <a:off x="2704698" y="337953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0" name="אליפסה 109">
                <a:extLst>
                  <a:ext uri="{FF2B5EF4-FFF2-40B4-BE49-F238E27FC236}">
                    <a16:creationId xmlns:a16="http://schemas.microsoft.com/office/drawing/2014/main" id="{3892FB7F-9837-76DC-C891-4F49DBFF2807}"/>
                  </a:ext>
                </a:extLst>
              </p:cNvPr>
              <p:cNvSpPr/>
              <p:nvPr/>
            </p:nvSpPr>
            <p:spPr>
              <a:xfrm>
                <a:off x="573504" y="396106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1" name="אליפסה 110">
                <a:extLst>
                  <a:ext uri="{FF2B5EF4-FFF2-40B4-BE49-F238E27FC236}">
                    <a16:creationId xmlns:a16="http://schemas.microsoft.com/office/drawing/2014/main" id="{C2E02737-5276-A5CE-6A81-C6432B2D746A}"/>
                  </a:ext>
                </a:extLst>
              </p:cNvPr>
              <p:cNvSpPr/>
              <p:nvPr/>
            </p:nvSpPr>
            <p:spPr>
              <a:xfrm>
                <a:off x="1283902" y="396106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2" name="אליפסה 111">
                <a:extLst>
                  <a:ext uri="{FF2B5EF4-FFF2-40B4-BE49-F238E27FC236}">
                    <a16:creationId xmlns:a16="http://schemas.microsoft.com/office/drawing/2014/main" id="{1B0E9591-DE8D-5745-7D48-96FF5907E22D}"/>
                  </a:ext>
                </a:extLst>
              </p:cNvPr>
              <p:cNvSpPr/>
              <p:nvPr/>
            </p:nvSpPr>
            <p:spPr>
              <a:xfrm>
                <a:off x="1994300" y="396106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3" name="אליפסה 112">
                <a:extLst>
                  <a:ext uri="{FF2B5EF4-FFF2-40B4-BE49-F238E27FC236}">
                    <a16:creationId xmlns:a16="http://schemas.microsoft.com/office/drawing/2014/main" id="{796B197D-90A9-7A99-8B98-014AD9C7A664}"/>
                  </a:ext>
                </a:extLst>
              </p:cNvPr>
              <p:cNvSpPr/>
              <p:nvPr/>
            </p:nvSpPr>
            <p:spPr>
              <a:xfrm>
                <a:off x="2704698" y="396106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14" name="מלבן 113">
                <a:extLst>
                  <a:ext uri="{FF2B5EF4-FFF2-40B4-BE49-F238E27FC236}">
                    <a16:creationId xmlns:a16="http://schemas.microsoft.com/office/drawing/2014/main" id="{C172F472-7D4F-40F5-75CF-316DBAF4DF2F}"/>
                  </a:ext>
                </a:extLst>
              </p:cNvPr>
              <p:cNvSpPr/>
              <p:nvPr/>
            </p:nvSpPr>
            <p:spPr>
              <a:xfrm>
                <a:off x="627504" y="2241885"/>
                <a:ext cx="2131194" cy="178468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  <p:grpSp>
          <p:nvGrpSpPr>
            <p:cNvPr id="8" name="קבוצה 7">
              <a:extLst>
                <a:ext uri="{FF2B5EF4-FFF2-40B4-BE49-F238E27FC236}">
                  <a16:creationId xmlns:a16="http://schemas.microsoft.com/office/drawing/2014/main" id="{09C14512-5C38-B0EE-BABA-79C3A578B339}"/>
                </a:ext>
              </a:extLst>
            </p:cNvPr>
            <p:cNvGrpSpPr/>
            <p:nvPr/>
          </p:nvGrpSpPr>
          <p:grpSpPr>
            <a:xfrm>
              <a:off x="4125494" y="2110347"/>
              <a:ext cx="2239194" cy="1875307"/>
              <a:chOff x="4125494" y="2193758"/>
              <a:chExt cx="2239194" cy="1875307"/>
            </a:xfrm>
          </p:grpSpPr>
          <p:sp>
            <p:nvSpPr>
              <p:cNvPr id="81" name="אליפסה 80">
                <a:extLst>
                  <a:ext uri="{FF2B5EF4-FFF2-40B4-BE49-F238E27FC236}">
                    <a16:creationId xmlns:a16="http://schemas.microsoft.com/office/drawing/2014/main" id="{0FBD94F0-C4F2-12B6-F832-9985C8896446}"/>
                  </a:ext>
                </a:extLst>
              </p:cNvPr>
              <p:cNvSpPr/>
              <p:nvPr/>
            </p:nvSpPr>
            <p:spPr>
              <a:xfrm>
                <a:off x="4125494" y="219375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2" name="אליפסה 81">
                <a:extLst>
                  <a:ext uri="{FF2B5EF4-FFF2-40B4-BE49-F238E27FC236}">
                    <a16:creationId xmlns:a16="http://schemas.microsoft.com/office/drawing/2014/main" id="{2D3F1CF1-CD8D-40D9-6AC6-1C2BDE3CFCDA}"/>
                  </a:ext>
                </a:extLst>
              </p:cNvPr>
              <p:cNvSpPr/>
              <p:nvPr/>
            </p:nvSpPr>
            <p:spPr>
              <a:xfrm>
                <a:off x="4835892" y="219375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3" name="אליפסה 82">
                <a:extLst>
                  <a:ext uri="{FF2B5EF4-FFF2-40B4-BE49-F238E27FC236}">
                    <a16:creationId xmlns:a16="http://schemas.microsoft.com/office/drawing/2014/main" id="{83B4182E-6DBE-EA30-EF5D-4A93EDFB0AE4}"/>
                  </a:ext>
                </a:extLst>
              </p:cNvPr>
              <p:cNvSpPr/>
              <p:nvPr/>
            </p:nvSpPr>
            <p:spPr>
              <a:xfrm>
                <a:off x="5546290" y="219375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4" name="אליפסה 83">
                <a:extLst>
                  <a:ext uri="{FF2B5EF4-FFF2-40B4-BE49-F238E27FC236}">
                    <a16:creationId xmlns:a16="http://schemas.microsoft.com/office/drawing/2014/main" id="{5AD12CD9-60A3-6A41-2B6F-E833AF0DDAAF}"/>
                  </a:ext>
                </a:extLst>
              </p:cNvPr>
              <p:cNvSpPr/>
              <p:nvPr/>
            </p:nvSpPr>
            <p:spPr>
              <a:xfrm>
                <a:off x="6256688" y="219375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5" name="אליפסה 84">
                <a:extLst>
                  <a:ext uri="{FF2B5EF4-FFF2-40B4-BE49-F238E27FC236}">
                    <a16:creationId xmlns:a16="http://schemas.microsoft.com/office/drawing/2014/main" id="{C1799964-EC10-AA97-2B8C-C1ED30E8E7B4}"/>
                  </a:ext>
                </a:extLst>
              </p:cNvPr>
              <p:cNvSpPr/>
              <p:nvPr/>
            </p:nvSpPr>
            <p:spPr>
              <a:xfrm>
                <a:off x="4125494" y="277528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6" name="אליפסה 85">
                <a:extLst>
                  <a:ext uri="{FF2B5EF4-FFF2-40B4-BE49-F238E27FC236}">
                    <a16:creationId xmlns:a16="http://schemas.microsoft.com/office/drawing/2014/main" id="{7CC7D95B-E28F-9FDA-D7C6-FA0A732A2840}"/>
                  </a:ext>
                </a:extLst>
              </p:cNvPr>
              <p:cNvSpPr/>
              <p:nvPr/>
            </p:nvSpPr>
            <p:spPr>
              <a:xfrm>
                <a:off x="4835892" y="277528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7" name="אליפסה 86">
                <a:extLst>
                  <a:ext uri="{FF2B5EF4-FFF2-40B4-BE49-F238E27FC236}">
                    <a16:creationId xmlns:a16="http://schemas.microsoft.com/office/drawing/2014/main" id="{E02E1CB3-F079-514D-822A-88E53F7F7AE7}"/>
                  </a:ext>
                </a:extLst>
              </p:cNvPr>
              <p:cNvSpPr/>
              <p:nvPr/>
            </p:nvSpPr>
            <p:spPr>
              <a:xfrm>
                <a:off x="5546290" y="277528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8" name="אליפסה 87">
                <a:extLst>
                  <a:ext uri="{FF2B5EF4-FFF2-40B4-BE49-F238E27FC236}">
                    <a16:creationId xmlns:a16="http://schemas.microsoft.com/office/drawing/2014/main" id="{0FC68AA8-7380-1DCE-CB65-5AC4950584D7}"/>
                  </a:ext>
                </a:extLst>
              </p:cNvPr>
              <p:cNvSpPr/>
              <p:nvPr/>
            </p:nvSpPr>
            <p:spPr>
              <a:xfrm>
                <a:off x="6256688" y="277528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9" name="אליפסה 88">
                <a:extLst>
                  <a:ext uri="{FF2B5EF4-FFF2-40B4-BE49-F238E27FC236}">
                    <a16:creationId xmlns:a16="http://schemas.microsoft.com/office/drawing/2014/main" id="{87A59CB9-06FA-3F1F-4922-76DABD91C640}"/>
                  </a:ext>
                </a:extLst>
              </p:cNvPr>
              <p:cNvSpPr/>
              <p:nvPr/>
            </p:nvSpPr>
            <p:spPr>
              <a:xfrm>
                <a:off x="4125494" y="337953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0" name="אליפסה 89">
                <a:extLst>
                  <a:ext uri="{FF2B5EF4-FFF2-40B4-BE49-F238E27FC236}">
                    <a16:creationId xmlns:a16="http://schemas.microsoft.com/office/drawing/2014/main" id="{AA7AD3B1-0343-797D-0FB9-2843627B15AD}"/>
                  </a:ext>
                </a:extLst>
              </p:cNvPr>
              <p:cNvSpPr/>
              <p:nvPr/>
            </p:nvSpPr>
            <p:spPr>
              <a:xfrm>
                <a:off x="4835892" y="337953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1" name="אליפסה 90">
                <a:extLst>
                  <a:ext uri="{FF2B5EF4-FFF2-40B4-BE49-F238E27FC236}">
                    <a16:creationId xmlns:a16="http://schemas.microsoft.com/office/drawing/2014/main" id="{F6DC3249-BD65-EC02-B6F1-BAD1070A8426}"/>
                  </a:ext>
                </a:extLst>
              </p:cNvPr>
              <p:cNvSpPr/>
              <p:nvPr/>
            </p:nvSpPr>
            <p:spPr>
              <a:xfrm>
                <a:off x="5546290" y="337953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2" name="אליפסה 91">
                <a:extLst>
                  <a:ext uri="{FF2B5EF4-FFF2-40B4-BE49-F238E27FC236}">
                    <a16:creationId xmlns:a16="http://schemas.microsoft.com/office/drawing/2014/main" id="{3633B676-D57A-077D-9813-1544D9F59A14}"/>
                  </a:ext>
                </a:extLst>
              </p:cNvPr>
              <p:cNvSpPr/>
              <p:nvPr/>
            </p:nvSpPr>
            <p:spPr>
              <a:xfrm>
                <a:off x="6256688" y="337953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3" name="אליפסה 92">
                <a:extLst>
                  <a:ext uri="{FF2B5EF4-FFF2-40B4-BE49-F238E27FC236}">
                    <a16:creationId xmlns:a16="http://schemas.microsoft.com/office/drawing/2014/main" id="{86EC9223-4531-A085-1B2C-67BE91C59023}"/>
                  </a:ext>
                </a:extLst>
              </p:cNvPr>
              <p:cNvSpPr/>
              <p:nvPr/>
            </p:nvSpPr>
            <p:spPr>
              <a:xfrm>
                <a:off x="4125494" y="396106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4" name="אליפסה 93">
                <a:extLst>
                  <a:ext uri="{FF2B5EF4-FFF2-40B4-BE49-F238E27FC236}">
                    <a16:creationId xmlns:a16="http://schemas.microsoft.com/office/drawing/2014/main" id="{60D1B64A-9CDB-8101-1A29-0CA524A24CC7}"/>
                  </a:ext>
                </a:extLst>
              </p:cNvPr>
              <p:cNvSpPr/>
              <p:nvPr/>
            </p:nvSpPr>
            <p:spPr>
              <a:xfrm>
                <a:off x="4835892" y="396106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5" name="אליפסה 94">
                <a:extLst>
                  <a:ext uri="{FF2B5EF4-FFF2-40B4-BE49-F238E27FC236}">
                    <a16:creationId xmlns:a16="http://schemas.microsoft.com/office/drawing/2014/main" id="{8EBEC58C-4AB0-6699-E1A1-91DD41B8B8A3}"/>
                  </a:ext>
                </a:extLst>
              </p:cNvPr>
              <p:cNvSpPr/>
              <p:nvPr/>
            </p:nvSpPr>
            <p:spPr>
              <a:xfrm>
                <a:off x="5546290" y="396106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6" name="אליפסה 95">
                <a:extLst>
                  <a:ext uri="{FF2B5EF4-FFF2-40B4-BE49-F238E27FC236}">
                    <a16:creationId xmlns:a16="http://schemas.microsoft.com/office/drawing/2014/main" id="{76908EAD-6985-F679-C399-C96A1511C36F}"/>
                  </a:ext>
                </a:extLst>
              </p:cNvPr>
              <p:cNvSpPr/>
              <p:nvPr/>
            </p:nvSpPr>
            <p:spPr>
              <a:xfrm>
                <a:off x="6256688" y="396106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97" name="מלבן 96">
                <a:extLst>
                  <a:ext uri="{FF2B5EF4-FFF2-40B4-BE49-F238E27FC236}">
                    <a16:creationId xmlns:a16="http://schemas.microsoft.com/office/drawing/2014/main" id="{48ED1248-FDE1-0CA1-C76F-F3180655A59D}"/>
                  </a:ext>
                </a:extLst>
              </p:cNvPr>
              <p:cNvSpPr/>
              <p:nvPr/>
            </p:nvSpPr>
            <p:spPr>
              <a:xfrm>
                <a:off x="4179494" y="2238119"/>
                <a:ext cx="2131194" cy="178468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  <p:grpSp>
          <p:nvGrpSpPr>
            <p:cNvPr id="9" name="קבוצה 8">
              <a:extLst>
                <a:ext uri="{FF2B5EF4-FFF2-40B4-BE49-F238E27FC236}">
                  <a16:creationId xmlns:a16="http://schemas.microsoft.com/office/drawing/2014/main" id="{D69AEA8C-1FB8-70EF-B5E6-88E655A7B9AE}"/>
                </a:ext>
              </a:extLst>
            </p:cNvPr>
            <p:cNvGrpSpPr/>
            <p:nvPr/>
          </p:nvGrpSpPr>
          <p:grpSpPr>
            <a:xfrm>
              <a:off x="7677484" y="2110347"/>
              <a:ext cx="2239194" cy="1875307"/>
              <a:chOff x="7677484" y="2193758"/>
              <a:chExt cx="2239194" cy="1875307"/>
            </a:xfrm>
          </p:grpSpPr>
          <p:sp>
            <p:nvSpPr>
              <p:cNvPr id="64" name="אליפסה 63">
                <a:extLst>
                  <a:ext uri="{FF2B5EF4-FFF2-40B4-BE49-F238E27FC236}">
                    <a16:creationId xmlns:a16="http://schemas.microsoft.com/office/drawing/2014/main" id="{E91F4F11-EEB2-7961-341A-ACE2DB5A252F}"/>
                  </a:ext>
                </a:extLst>
              </p:cNvPr>
              <p:cNvSpPr/>
              <p:nvPr/>
            </p:nvSpPr>
            <p:spPr>
              <a:xfrm>
                <a:off x="7677484" y="219375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5" name="אליפסה 64">
                <a:extLst>
                  <a:ext uri="{FF2B5EF4-FFF2-40B4-BE49-F238E27FC236}">
                    <a16:creationId xmlns:a16="http://schemas.microsoft.com/office/drawing/2014/main" id="{9380A62D-EBC8-23A7-2D0C-813035E8B20A}"/>
                  </a:ext>
                </a:extLst>
              </p:cNvPr>
              <p:cNvSpPr/>
              <p:nvPr/>
            </p:nvSpPr>
            <p:spPr>
              <a:xfrm>
                <a:off x="8387882" y="219375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6" name="אליפסה 65">
                <a:extLst>
                  <a:ext uri="{FF2B5EF4-FFF2-40B4-BE49-F238E27FC236}">
                    <a16:creationId xmlns:a16="http://schemas.microsoft.com/office/drawing/2014/main" id="{A9FA116D-5431-06D0-BA3B-9D7AE8B2EB30}"/>
                  </a:ext>
                </a:extLst>
              </p:cNvPr>
              <p:cNvSpPr/>
              <p:nvPr/>
            </p:nvSpPr>
            <p:spPr>
              <a:xfrm>
                <a:off x="9098280" y="219375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7" name="אליפסה 66">
                <a:extLst>
                  <a:ext uri="{FF2B5EF4-FFF2-40B4-BE49-F238E27FC236}">
                    <a16:creationId xmlns:a16="http://schemas.microsoft.com/office/drawing/2014/main" id="{53214CFE-2174-4868-243C-1BFB612EFC1B}"/>
                  </a:ext>
                </a:extLst>
              </p:cNvPr>
              <p:cNvSpPr/>
              <p:nvPr/>
            </p:nvSpPr>
            <p:spPr>
              <a:xfrm>
                <a:off x="9808678" y="219375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8" name="אליפסה 67">
                <a:extLst>
                  <a:ext uri="{FF2B5EF4-FFF2-40B4-BE49-F238E27FC236}">
                    <a16:creationId xmlns:a16="http://schemas.microsoft.com/office/drawing/2014/main" id="{9B71429E-E4C8-EEFA-0C77-7A1DBE573140}"/>
                  </a:ext>
                </a:extLst>
              </p:cNvPr>
              <p:cNvSpPr/>
              <p:nvPr/>
            </p:nvSpPr>
            <p:spPr>
              <a:xfrm>
                <a:off x="7677484" y="277528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9" name="אליפסה 68">
                <a:extLst>
                  <a:ext uri="{FF2B5EF4-FFF2-40B4-BE49-F238E27FC236}">
                    <a16:creationId xmlns:a16="http://schemas.microsoft.com/office/drawing/2014/main" id="{0507980D-F8A2-331A-AB8E-2787638F1E10}"/>
                  </a:ext>
                </a:extLst>
              </p:cNvPr>
              <p:cNvSpPr/>
              <p:nvPr/>
            </p:nvSpPr>
            <p:spPr>
              <a:xfrm>
                <a:off x="8387882" y="277528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0" name="אליפסה 69">
                <a:extLst>
                  <a:ext uri="{FF2B5EF4-FFF2-40B4-BE49-F238E27FC236}">
                    <a16:creationId xmlns:a16="http://schemas.microsoft.com/office/drawing/2014/main" id="{EACD69EE-7FA8-2672-E230-BFD1A23E8378}"/>
                  </a:ext>
                </a:extLst>
              </p:cNvPr>
              <p:cNvSpPr/>
              <p:nvPr/>
            </p:nvSpPr>
            <p:spPr>
              <a:xfrm>
                <a:off x="9098280" y="277528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1" name="אליפסה 70">
                <a:extLst>
                  <a:ext uri="{FF2B5EF4-FFF2-40B4-BE49-F238E27FC236}">
                    <a16:creationId xmlns:a16="http://schemas.microsoft.com/office/drawing/2014/main" id="{0B7B3B7C-BBE1-95D5-A61D-B60260CE438A}"/>
                  </a:ext>
                </a:extLst>
              </p:cNvPr>
              <p:cNvSpPr/>
              <p:nvPr/>
            </p:nvSpPr>
            <p:spPr>
              <a:xfrm>
                <a:off x="9808678" y="277528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2" name="אליפסה 71">
                <a:extLst>
                  <a:ext uri="{FF2B5EF4-FFF2-40B4-BE49-F238E27FC236}">
                    <a16:creationId xmlns:a16="http://schemas.microsoft.com/office/drawing/2014/main" id="{183948DA-3268-0A68-75B0-36EFD64AF4E1}"/>
                  </a:ext>
                </a:extLst>
              </p:cNvPr>
              <p:cNvSpPr/>
              <p:nvPr/>
            </p:nvSpPr>
            <p:spPr>
              <a:xfrm>
                <a:off x="7677484" y="337953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3" name="אליפסה 72">
                <a:extLst>
                  <a:ext uri="{FF2B5EF4-FFF2-40B4-BE49-F238E27FC236}">
                    <a16:creationId xmlns:a16="http://schemas.microsoft.com/office/drawing/2014/main" id="{F1D5B230-411A-3316-61E4-043233106C0E}"/>
                  </a:ext>
                </a:extLst>
              </p:cNvPr>
              <p:cNvSpPr/>
              <p:nvPr/>
            </p:nvSpPr>
            <p:spPr>
              <a:xfrm>
                <a:off x="8387882" y="337953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4" name="אליפסה 73">
                <a:extLst>
                  <a:ext uri="{FF2B5EF4-FFF2-40B4-BE49-F238E27FC236}">
                    <a16:creationId xmlns:a16="http://schemas.microsoft.com/office/drawing/2014/main" id="{42442AA8-C6A6-94F0-B9D5-995221835C5B}"/>
                  </a:ext>
                </a:extLst>
              </p:cNvPr>
              <p:cNvSpPr/>
              <p:nvPr/>
            </p:nvSpPr>
            <p:spPr>
              <a:xfrm>
                <a:off x="9098280" y="337953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5" name="אליפסה 74">
                <a:extLst>
                  <a:ext uri="{FF2B5EF4-FFF2-40B4-BE49-F238E27FC236}">
                    <a16:creationId xmlns:a16="http://schemas.microsoft.com/office/drawing/2014/main" id="{EB11AC69-497F-E75D-A70D-A0E827EE6C94}"/>
                  </a:ext>
                </a:extLst>
              </p:cNvPr>
              <p:cNvSpPr/>
              <p:nvPr/>
            </p:nvSpPr>
            <p:spPr>
              <a:xfrm>
                <a:off x="9808678" y="337953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6" name="אליפסה 75">
                <a:extLst>
                  <a:ext uri="{FF2B5EF4-FFF2-40B4-BE49-F238E27FC236}">
                    <a16:creationId xmlns:a16="http://schemas.microsoft.com/office/drawing/2014/main" id="{B88B51FF-B4AB-5CAF-E094-C92FC4ED7B73}"/>
                  </a:ext>
                </a:extLst>
              </p:cNvPr>
              <p:cNvSpPr/>
              <p:nvPr/>
            </p:nvSpPr>
            <p:spPr>
              <a:xfrm>
                <a:off x="7677484" y="396106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7" name="אליפסה 76">
                <a:extLst>
                  <a:ext uri="{FF2B5EF4-FFF2-40B4-BE49-F238E27FC236}">
                    <a16:creationId xmlns:a16="http://schemas.microsoft.com/office/drawing/2014/main" id="{A86A952D-E225-3AB5-3C8E-81CF396E46DD}"/>
                  </a:ext>
                </a:extLst>
              </p:cNvPr>
              <p:cNvSpPr/>
              <p:nvPr/>
            </p:nvSpPr>
            <p:spPr>
              <a:xfrm>
                <a:off x="8387882" y="396106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8" name="אליפסה 77">
                <a:extLst>
                  <a:ext uri="{FF2B5EF4-FFF2-40B4-BE49-F238E27FC236}">
                    <a16:creationId xmlns:a16="http://schemas.microsoft.com/office/drawing/2014/main" id="{B5BFFD14-53B6-75C0-8672-21D71E476E56}"/>
                  </a:ext>
                </a:extLst>
              </p:cNvPr>
              <p:cNvSpPr/>
              <p:nvPr/>
            </p:nvSpPr>
            <p:spPr>
              <a:xfrm>
                <a:off x="9098280" y="396106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79" name="אליפסה 78">
                <a:extLst>
                  <a:ext uri="{FF2B5EF4-FFF2-40B4-BE49-F238E27FC236}">
                    <a16:creationId xmlns:a16="http://schemas.microsoft.com/office/drawing/2014/main" id="{85069D2E-263D-1F09-73A8-E395E1E61E0F}"/>
                  </a:ext>
                </a:extLst>
              </p:cNvPr>
              <p:cNvSpPr/>
              <p:nvPr/>
            </p:nvSpPr>
            <p:spPr>
              <a:xfrm>
                <a:off x="9808678" y="396106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80" name="מלבן 79">
                <a:extLst>
                  <a:ext uri="{FF2B5EF4-FFF2-40B4-BE49-F238E27FC236}">
                    <a16:creationId xmlns:a16="http://schemas.microsoft.com/office/drawing/2014/main" id="{331AA42A-38DA-3D36-AFDD-65AFF3492AD7}"/>
                  </a:ext>
                </a:extLst>
              </p:cNvPr>
              <p:cNvSpPr/>
              <p:nvPr/>
            </p:nvSpPr>
            <p:spPr>
              <a:xfrm>
                <a:off x="7731484" y="2247758"/>
                <a:ext cx="2131194" cy="178468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  <p:grpSp>
          <p:nvGrpSpPr>
            <p:cNvPr id="10" name="קבוצה 9">
              <a:extLst>
                <a:ext uri="{FF2B5EF4-FFF2-40B4-BE49-F238E27FC236}">
                  <a16:creationId xmlns:a16="http://schemas.microsoft.com/office/drawing/2014/main" id="{12B7F3DD-C771-BC0F-F14A-F6CFC7FCA334}"/>
                </a:ext>
              </a:extLst>
            </p:cNvPr>
            <p:cNvGrpSpPr/>
            <p:nvPr/>
          </p:nvGrpSpPr>
          <p:grpSpPr>
            <a:xfrm>
              <a:off x="573504" y="4565318"/>
              <a:ext cx="2239194" cy="1875307"/>
              <a:chOff x="573504" y="4565318"/>
              <a:chExt cx="2239194" cy="1875307"/>
            </a:xfrm>
          </p:grpSpPr>
          <p:sp>
            <p:nvSpPr>
              <p:cNvPr id="47" name="אליפסה 46">
                <a:extLst>
                  <a:ext uri="{FF2B5EF4-FFF2-40B4-BE49-F238E27FC236}">
                    <a16:creationId xmlns:a16="http://schemas.microsoft.com/office/drawing/2014/main" id="{8406293F-CF04-1BD9-FF0C-74E07DE01769}"/>
                  </a:ext>
                </a:extLst>
              </p:cNvPr>
              <p:cNvSpPr/>
              <p:nvPr/>
            </p:nvSpPr>
            <p:spPr>
              <a:xfrm>
                <a:off x="573504" y="456531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8" name="אליפסה 47">
                <a:extLst>
                  <a:ext uri="{FF2B5EF4-FFF2-40B4-BE49-F238E27FC236}">
                    <a16:creationId xmlns:a16="http://schemas.microsoft.com/office/drawing/2014/main" id="{20B4488F-960D-F788-0EF0-DB6AC6DEDA08}"/>
                  </a:ext>
                </a:extLst>
              </p:cNvPr>
              <p:cNvSpPr/>
              <p:nvPr/>
            </p:nvSpPr>
            <p:spPr>
              <a:xfrm>
                <a:off x="1283902" y="456531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9" name="אליפסה 48">
                <a:extLst>
                  <a:ext uri="{FF2B5EF4-FFF2-40B4-BE49-F238E27FC236}">
                    <a16:creationId xmlns:a16="http://schemas.microsoft.com/office/drawing/2014/main" id="{821A70C2-A9A2-A5F4-6943-861E5B39D003}"/>
                  </a:ext>
                </a:extLst>
              </p:cNvPr>
              <p:cNvSpPr/>
              <p:nvPr/>
            </p:nvSpPr>
            <p:spPr>
              <a:xfrm>
                <a:off x="1994300" y="456531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0" name="אליפסה 49">
                <a:extLst>
                  <a:ext uri="{FF2B5EF4-FFF2-40B4-BE49-F238E27FC236}">
                    <a16:creationId xmlns:a16="http://schemas.microsoft.com/office/drawing/2014/main" id="{ED7DDD78-4CF3-3CED-0EFD-D2693C478168}"/>
                  </a:ext>
                </a:extLst>
              </p:cNvPr>
              <p:cNvSpPr/>
              <p:nvPr/>
            </p:nvSpPr>
            <p:spPr>
              <a:xfrm>
                <a:off x="2704698" y="456531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1" name="אליפסה 50">
                <a:extLst>
                  <a:ext uri="{FF2B5EF4-FFF2-40B4-BE49-F238E27FC236}">
                    <a16:creationId xmlns:a16="http://schemas.microsoft.com/office/drawing/2014/main" id="{49BF96D7-F4BB-D545-6D8A-10CE4E1B9C40}"/>
                  </a:ext>
                </a:extLst>
              </p:cNvPr>
              <p:cNvSpPr/>
              <p:nvPr/>
            </p:nvSpPr>
            <p:spPr>
              <a:xfrm>
                <a:off x="573504" y="514684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2" name="אליפסה 51">
                <a:extLst>
                  <a:ext uri="{FF2B5EF4-FFF2-40B4-BE49-F238E27FC236}">
                    <a16:creationId xmlns:a16="http://schemas.microsoft.com/office/drawing/2014/main" id="{5D98D047-03B5-4F55-220B-8038151F43BB}"/>
                  </a:ext>
                </a:extLst>
              </p:cNvPr>
              <p:cNvSpPr/>
              <p:nvPr/>
            </p:nvSpPr>
            <p:spPr>
              <a:xfrm>
                <a:off x="1283902" y="514684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3" name="אליפסה 52">
                <a:extLst>
                  <a:ext uri="{FF2B5EF4-FFF2-40B4-BE49-F238E27FC236}">
                    <a16:creationId xmlns:a16="http://schemas.microsoft.com/office/drawing/2014/main" id="{F395E578-8484-DED5-FBBA-7DBD09A2BEA6}"/>
                  </a:ext>
                </a:extLst>
              </p:cNvPr>
              <p:cNvSpPr/>
              <p:nvPr/>
            </p:nvSpPr>
            <p:spPr>
              <a:xfrm>
                <a:off x="1994300" y="514684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4" name="אליפסה 53">
                <a:extLst>
                  <a:ext uri="{FF2B5EF4-FFF2-40B4-BE49-F238E27FC236}">
                    <a16:creationId xmlns:a16="http://schemas.microsoft.com/office/drawing/2014/main" id="{B4052358-87C5-E5CE-04BE-D151F4B4DA03}"/>
                  </a:ext>
                </a:extLst>
              </p:cNvPr>
              <p:cNvSpPr/>
              <p:nvPr/>
            </p:nvSpPr>
            <p:spPr>
              <a:xfrm>
                <a:off x="2704698" y="514684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5" name="אליפסה 54">
                <a:extLst>
                  <a:ext uri="{FF2B5EF4-FFF2-40B4-BE49-F238E27FC236}">
                    <a16:creationId xmlns:a16="http://schemas.microsoft.com/office/drawing/2014/main" id="{646F5703-3AA1-13E7-5F3A-994332DE233F}"/>
                  </a:ext>
                </a:extLst>
              </p:cNvPr>
              <p:cNvSpPr/>
              <p:nvPr/>
            </p:nvSpPr>
            <p:spPr>
              <a:xfrm>
                <a:off x="573504" y="57510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6" name="אליפסה 55">
                <a:extLst>
                  <a:ext uri="{FF2B5EF4-FFF2-40B4-BE49-F238E27FC236}">
                    <a16:creationId xmlns:a16="http://schemas.microsoft.com/office/drawing/2014/main" id="{03C3564E-BACD-A551-9264-576497364724}"/>
                  </a:ext>
                </a:extLst>
              </p:cNvPr>
              <p:cNvSpPr/>
              <p:nvPr/>
            </p:nvSpPr>
            <p:spPr>
              <a:xfrm>
                <a:off x="1283902" y="57510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7" name="אליפסה 56">
                <a:extLst>
                  <a:ext uri="{FF2B5EF4-FFF2-40B4-BE49-F238E27FC236}">
                    <a16:creationId xmlns:a16="http://schemas.microsoft.com/office/drawing/2014/main" id="{7A54C2CE-18E6-CDCF-A7D6-6DD8D5407009}"/>
                  </a:ext>
                </a:extLst>
              </p:cNvPr>
              <p:cNvSpPr/>
              <p:nvPr/>
            </p:nvSpPr>
            <p:spPr>
              <a:xfrm>
                <a:off x="1994300" y="57510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8" name="אליפסה 57">
                <a:extLst>
                  <a:ext uri="{FF2B5EF4-FFF2-40B4-BE49-F238E27FC236}">
                    <a16:creationId xmlns:a16="http://schemas.microsoft.com/office/drawing/2014/main" id="{5CAFD1D7-571E-CF54-C50A-181713C5AD7C}"/>
                  </a:ext>
                </a:extLst>
              </p:cNvPr>
              <p:cNvSpPr/>
              <p:nvPr/>
            </p:nvSpPr>
            <p:spPr>
              <a:xfrm>
                <a:off x="2704698" y="57510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59" name="אליפסה 58">
                <a:extLst>
                  <a:ext uri="{FF2B5EF4-FFF2-40B4-BE49-F238E27FC236}">
                    <a16:creationId xmlns:a16="http://schemas.microsoft.com/office/drawing/2014/main" id="{E80E6F8A-15C8-7363-5FA5-BE5E7B8AD974}"/>
                  </a:ext>
                </a:extLst>
              </p:cNvPr>
              <p:cNvSpPr/>
              <p:nvPr/>
            </p:nvSpPr>
            <p:spPr>
              <a:xfrm>
                <a:off x="573504" y="633262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0" name="אליפסה 59">
                <a:extLst>
                  <a:ext uri="{FF2B5EF4-FFF2-40B4-BE49-F238E27FC236}">
                    <a16:creationId xmlns:a16="http://schemas.microsoft.com/office/drawing/2014/main" id="{97215B5B-2E0E-E8DF-9677-4975DA667D4E}"/>
                  </a:ext>
                </a:extLst>
              </p:cNvPr>
              <p:cNvSpPr/>
              <p:nvPr/>
            </p:nvSpPr>
            <p:spPr>
              <a:xfrm>
                <a:off x="1283902" y="633262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1" name="אליפסה 60">
                <a:extLst>
                  <a:ext uri="{FF2B5EF4-FFF2-40B4-BE49-F238E27FC236}">
                    <a16:creationId xmlns:a16="http://schemas.microsoft.com/office/drawing/2014/main" id="{8B5F79EB-6F21-62BE-95BD-F97B8F879663}"/>
                  </a:ext>
                </a:extLst>
              </p:cNvPr>
              <p:cNvSpPr/>
              <p:nvPr/>
            </p:nvSpPr>
            <p:spPr>
              <a:xfrm>
                <a:off x="1994300" y="633262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2" name="אליפסה 61">
                <a:extLst>
                  <a:ext uri="{FF2B5EF4-FFF2-40B4-BE49-F238E27FC236}">
                    <a16:creationId xmlns:a16="http://schemas.microsoft.com/office/drawing/2014/main" id="{49567DD6-9858-CE88-3161-08CF53A86610}"/>
                  </a:ext>
                </a:extLst>
              </p:cNvPr>
              <p:cNvSpPr/>
              <p:nvPr/>
            </p:nvSpPr>
            <p:spPr>
              <a:xfrm>
                <a:off x="2704698" y="633262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63" name="מלבן 62">
                <a:extLst>
                  <a:ext uri="{FF2B5EF4-FFF2-40B4-BE49-F238E27FC236}">
                    <a16:creationId xmlns:a16="http://schemas.microsoft.com/office/drawing/2014/main" id="{2721137A-368B-32D6-F9EA-06B7AE81C1BC}"/>
                  </a:ext>
                </a:extLst>
              </p:cNvPr>
              <p:cNvSpPr/>
              <p:nvPr/>
            </p:nvSpPr>
            <p:spPr>
              <a:xfrm>
                <a:off x="627504" y="4616116"/>
                <a:ext cx="2131194" cy="178468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  <p:grpSp>
          <p:nvGrpSpPr>
            <p:cNvPr id="11" name="קבוצה 10">
              <a:extLst>
                <a:ext uri="{FF2B5EF4-FFF2-40B4-BE49-F238E27FC236}">
                  <a16:creationId xmlns:a16="http://schemas.microsoft.com/office/drawing/2014/main" id="{486034AA-1C28-90AC-FB13-72C092DAC72A}"/>
                </a:ext>
              </a:extLst>
            </p:cNvPr>
            <p:cNvGrpSpPr/>
            <p:nvPr/>
          </p:nvGrpSpPr>
          <p:grpSpPr>
            <a:xfrm>
              <a:off x="4125494" y="4565318"/>
              <a:ext cx="2239194" cy="1875307"/>
              <a:chOff x="4125494" y="4565318"/>
              <a:chExt cx="2239194" cy="1875307"/>
            </a:xfrm>
          </p:grpSpPr>
          <p:sp>
            <p:nvSpPr>
              <p:cNvPr id="30" name="אליפסה 29">
                <a:extLst>
                  <a:ext uri="{FF2B5EF4-FFF2-40B4-BE49-F238E27FC236}">
                    <a16:creationId xmlns:a16="http://schemas.microsoft.com/office/drawing/2014/main" id="{8D1F5FA2-B648-0773-07D6-C057AB1C0E40}"/>
                  </a:ext>
                </a:extLst>
              </p:cNvPr>
              <p:cNvSpPr/>
              <p:nvPr/>
            </p:nvSpPr>
            <p:spPr>
              <a:xfrm>
                <a:off x="4125494" y="456531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1" name="אליפסה 30">
                <a:extLst>
                  <a:ext uri="{FF2B5EF4-FFF2-40B4-BE49-F238E27FC236}">
                    <a16:creationId xmlns:a16="http://schemas.microsoft.com/office/drawing/2014/main" id="{78F57689-0498-DBF6-D80F-0AE8A0014666}"/>
                  </a:ext>
                </a:extLst>
              </p:cNvPr>
              <p:cNvSpPr/>
              <p:nvPr/>
            </p:nvSpPr>
            <p:spPr>
              <a:xfrm>
                <a:off x="4835892" y="456531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2" name="אליפסה 31">
                <a:extLst>
                  <a:ext uri="{FF2B5EF4-FFF2-40B4-BE49-F238E27FC236}">
                    <a16:creationId xmlns:a16="http://schemas.microsoft.com/office/drawing/2014/main" id="{B1D89818-B9C9-1A68-1FA2-06D96D8243B3}"/>
                  </a:ext>
                </a:extLst>
              </p:cNvPr>
              <p:cNvSpPr/>
              <p:nvPr/>
            </p:nvSpPr>
            <p:spPr>
              <a:xfrm>
                <a:off x="5546290" y="456531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3" name="אליפסה 32">
                <a:extLst>
                  <a:ext uri="{FF2B5EF4-FFF2-40B4-BE49-F238E27FC236}">
                    <a16:creationId xmlns:a16="http://schemas.microsoft.com/office/drawing/2014/main" id="{5514424D-A012-9BC1-868C-159F4C0B346A}"/>
                  </a:ext>
                </a:extLst>
              </p:cNvPr>
              <p:cNvSpPr/>
              <p:nvPr/>
            </p:nvSpPr>
            <p:spPr>
              <a:xfrm>
                <a:off x="6256688" y="456531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4" name="אליפסה 33">
                <a:extLst>
                  <a:ext uri="{FF2B5EF4-FFF2-40B4-BE49-F238E27FC236}">
                    <a16:creationId xmlns:a16="http://schemas.microsoft.com/office/drawing/2014/main" id="{11A2FBBF-603C-1C3B-F06D-29BD9EB39D63}"/>
                  </a:ext>
                </a:extLst>
              </p:cNvPr>
              <p:cNvSpPr/>
              <p:nvPr/>
            </p:nvSpPr>
            <p:spPr>
              <a:xfrm>
                <a:off x="4125494" y="514684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5" name="אליפסה 34">
                <a:extLst>
                  <a:ext uri="{FF2B5EF4-FFF2-40B4-BE49-F238E27FC236}">
                    <a16:creationId xmlns:a16="http://schemas.microsoft.com/office/drawing/2014/main" id="{080F8600-E77C-46E8-6F72-7424DD42C6DF}"/>
                  </a:ext>
                </a:extLst>
              </p:cNvPr>
              <p:cNvSpPr/>
              <p:nvPr/>
            </p:nvSpPr>
            <p:spPr>
              <a:xfrm>
                <a:off x="4835892" y="514684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6" name="אליפסה 35">
                <a:extLst>
                  <a:ext uri="{FF2B5EF4-FFF2-40B4-BE49-F238E27FC236}">
                    <a16:creationId xmlns:a16="http://schemas.microsoft.com/office/drawing/2014/main" id="{54ABB132-82FB-019B-BB2F-9E7F10F89C0F}"/>
                  </a:ext>
                </a:extLst>
              </p:cNvPr>
              <p:cNvSpPr/>
              <p:nvPr/>
            </p:nvSpPr>
            <p:spPr>
              <a:xfrm>
                <a:off x="5546290" y="514684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7" name="אליפסה 36">
                <a:extLst>
                  <a:ext uri="{FF2B5EF4-FFF2-40B4-BE49-F238E27FC236}">
                    <a16:creationId xmlns:a16="http://schemas.microsoft.com/office/drawing/2014/main" id="{67E760AA-07CD-421E-D797-32C64BFF591B}"/>
                  </a:ext>
                </a:extLst>
              </p:cNvPr>
              <p:cNvSpPr/>
              <p:nvPr/>
            </p:nvSpPr>
            <p:spPr>
              <a:xfrm>
                <a:off x="6256688" y="514684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8" name="אליפסה 37">
                <a:extLst>
                  <a:ext uri="{FF2B5EF4-FFF2-40B4-BE49-F238E27FC236}">
                    <a16:creationId xmlns:a16="http://schemas.microsoft.com/office/drawing/2014/main" id="{B573E6F2-7F6B-667A-2F68-1ECD25F2ACC7}"/>
                  </a:ext>
                </a:extLst>
              </p:cNvPr>
              <p:cNvSpPr/>
              <p:nvPr/>
            </p:nvSpPr>
            <p:spPr>
              <a:xfrm>
                <a:off x="4125494" y="57510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39" name="אליפסה 38">
                <a:extLst>
                  <a:ext uri="{FF2B5EF4-FFF2-40B4-BE49-F238E27FC236}">
                    <a16:creationId xmlns:a16="http://schemas.microsoft.com/office/drawing/2014/main" id="{2F132841-CC7B-6C55-7E41-2C2818C362D8}"/>
                  </a:ext>
                </a:extLst>
              </p:cNvPr>
              <p:cNvSpPr/>
              <p:nvPr/>
            </p:nvSpPr>
            <p:spPr>
              <a:xfrm>
                <a:off x="4835892" y="57510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0" name="אליפסה 39">
                <a:extLst>
                  <a:ext uri="{FF2B5EF4-FFF2-40B4-BE49-F238E27FC236}">
                    <a16:creationId xmlns:a16="http://schemas.microsoft.com/office/drawing/2014/main" id="{D8FE8DA3-9989-27DB-23BD-165AC10FD8D3}"/>
                  </a:ext>
                </a:extLst>
              </p:cNvPr>
              <p:cNvSpPr/>
              <p:nvPr/>
            </p:nvSpPr>
            <p:spPr>
              <a:xfrm>
                <a:off x="5546290" y="57510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1" name="אליפסה 40">
                <a:extLst>
                  <a:ext uri="{FF2B5EF4-FFF2-40B4-BE49-F238E27FC236}">
                    <a16:creationId xmlns:a16="http://schemas.microsoft.com/office/drawing/2014/main" id="{80A6371F-FBD4-8F71-2ECB-A83413A45F4D}"/>
                  </a:ext>
                </a:extLst>
              </p:cNvPr>
              <p:cNvSpPr/>
              <p:nvPr/>
            </p:nvSpPr>
            <p:spPr>
              <a:xfrm>
                <a:off x="6256688" y="57510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2" name="אליפסה 41">
                <a:extLst>
                  <a:ext uri="{FF2B5EF4-FFF2-40B4-BE49-F238E27FC236}">
                    <a16:creationId xmlns:a16="http://schemas.microsoft.com/office/drawing/2014/main" id="{97F33C8A-DA7B-2206-3865-BC32A21BCC7C}"/>
                  </a:ext>
                </a:extLst>
              </p:cNvPr>
              <p:cNvSpPr/>
              <p:nvPr/>
            </p:nvSpPr>
            <p:spPr>
              <a:xfrm>
                <a:off x="4125494" y="633262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3" name="אליפסה 42">
                <a:extLst>
                  <a:ext uri="{FF2B5EF4-FFF2-40B4-BE49-F238E27FC236}">
                    <a16:creationId xmlns:a16="http://schemas.microsoft.com/office/drawing/2014/main" id="{90C27A87-33FC-5563-1938-8EB833FDCBC4}"/>
                  </a:ext>
                </a:extLst>
              </p:cNvPr>
              <p:cNvSpPr/>
              <p:nvPr/>
            </p:nvSpPr>
            <p:spPr>
              <a:xfrm>
                <a:off x="4835892" y="633262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4" name="אליפסה 43">
                <a:extLst>
                  <a:ext uri="{FF2B5EF4-FFF2-40B4-BE49-F238E27FC236}">
                    <a16:creationId xmlns:a16="http://schemas.microsoft.com/office/drawing/2014/main" id="{CA85F97B-9D2B-CBA9-ADB9-11F669FCDB8A}"/>
                  </a:ext>
                </a:extLst>
              </p:cNvPr>
              <p:cNvSpPr/>
              <p:nvPr/>
            </p:nvSpPr>
            <p:spPr>
              <a:xfrm>
                <a:off x="5546290" y="633262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5" name="אליפסה 44">
                <a:extLst>
                  <a:ext uri="{FF2B5EF4-FFF2-40B4-BE49-F238E27FC236}">
                    <a16:creationId xmlns:a16="http://schemas.microsoft.com/office/drawing/2014/main" id="{24902BE2-639B-ED77-1FB7-8976205A3970}"/>
                  </a:ext>
                </a:extLst>
              </p:cNvPr>
              <p:cNvSpPr/>
              <p:nvPr/>
            </p:nvSpPr>
            <p:spPr>
              <a:xfrm>
                <a:off x="6256688" y="633262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6" name="מלבן 45">
                <a:extLst>
                  <a:ext uri="{FF2B5EF4-FFF2-40B4-BE49-F238E27FC236}">
                    <a16:creationId xmlns:a16="http://schemas.microsoft.com/office/drawing/2014/main" id="{D215AA25-E3D9-1455-70F0-5BDC8FD3C2B7}"/>
                  </a:ext>
                </a:extLst>
              </p:cNvPr>
              <p:cNvSpPr/>
              <p:nvPr/>
            </p:nvSpPr>
            <p:spPr>
              <a:xfrm>
                <a:off x="4179494" y="4612350"/>
                <a:ext cx="2131194" cy="178468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  <p:grpSp>
          <p:nvGrpSpPr>
            <p:cNvPr id="12" name="קבוצה 11">
              <a:extLst>
                <a:ext uri="{FF2B5EF4-FFF2-40B4-BE49-F238E27FC236}">
                  <a16:creationId xmlns:a16="http://schemas.microsoft.com/office/drawing/2014/main" id="{4DB828D8-436E-0C86-894D-FEF80E633543}"/>
                </a:ext>
              </a:extLst>
            </p:cNvPr>
            <p:cNvGrpSpPr/>
            <p:nvPr/>
          </p:nvGrpSpPr>
          <p:grpSpPr>
            <a:xfrm>
              <a:off x="7677484" y="4565318"/>
              <a:ext cx="2239194" cy="1875307"/>
              <a:chOff x="7677484" y="4565318"/>
              <a:chExt cx="2239194" cy="1875307"/>
            </a:xfrm>
          </p:grpSpPr>
          <p:sp>
            <p:nvSpPr>
              <p:cNvPr id="13" name="אליפסה 12">
                <a:extLst>
                  <a:ext uri="{FF2B5EF4-FFF2-40B4-BE49-F238E27FC236}">
                    <a16:creationId xmlns:a16="http://schemas.microsoft.com/office/drawing/2014/main" id="{06A427B7-C7A6-F257-A9EA-0D009C912EBE}"/>
                  </a:ext>
                </a:extLst>
              </p:cNvPr>
              <p:cNvSpPr/>
              <p:nvPr/>
            </p:nvSpPr>
            <p:spPr>
              <a:xfrm>
                <a:off x="7677484" y="456531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4" name="אליפסה 13">
                <a:extLst>
                  <a:ext uri="{FF2B5EF4-FFF2-40B4-BE49-F238E27FC236}">
                    <a16:creationId xmlns:a16="http://schemas.microsoft.com/office/drawing/2014/main" id="{AB3ED928-AFAC-9E37-3701-14B9D0F6AF00}"/>
                  </a:ext>
                </a:extLst>
              </p:cNvPr>
              <p:cNvSpPr/>
              <p:nvPr/>
            </p:nvSpPr>
            <p:spPr>
              <a:xfrm>
                <a:off x="8387882" y="456531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5" name="אליפסה 14">
                <a:extLst>
                  <a:ext uri="{FF2B5EF4-FFF2-40B4-BE49-F238E27FC236}">
                    <a16:creationId xmlns:a16="http://schemas.microsoft.com/office/drawing/2014/main" id="{1E996012-D470-FE9F-2E20-59CA837A54C7}"/>
                  </a:ext>
                </a:extLst>
              </p:cNvPr>
              <p:cNvSpPr/>
              <p:nvPr/>
            </p:nvSpPr>
            <p:spPr>
              <a:xfrm>
                <a:off x="9098280" y="456531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6" name="אליפסה 15">
                <a:extLst>
                  <a:ext uri="{FF2B5EF4-FFF2-40B4-BE49-F238E27FC236}">
                    <a16:creationId xmlns:a16="http://schemas.microsoft.com/office/drawing/2014/main" id="{15B877E5-4197-E7CB-AB5B-DDC47ED5CA89}"/>
                  </a:ext>
                </a:extLst>
              </p:cNvPr>
              <p:cNvSpPr/>
              <p:nvPr/>
            </p:nvSpPr>
            <p:spPr>
              <a:xfrm>
                <a:off x="9808678" y="456531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7" name="אליפסה 16">
                <a:extLst>
                  <a:ext uri="{FF2B5EF4-FFF2-40B4-BE49-F238E27FC236}">
                    <a16:creationId xmlns:a16="http://schemas.microsoft.com/office/drawing/2014/main" id="{50691561-586D-930B-BDC1-6CDEC393ADE8}"/>
                  </a:ext>
                </a:extLst>
              </p:cNvPr>
              <p:cNvSpPr/>
              <p:nvPr/>
            </p:nvSpPr>
            <p:spPr>
              <a:xfrm>
                <a:off x="7677484" y="514684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8" name="אליפסה 17">
                <a:extLst>
                  <a:ext uri="{FF2B5EF4-FFF2-40B4-BE49-F238E27FC236}">
                    <a16:creationId xmlns:a16="http://schemas.microsoft.com/office/drawing/2014/main" id="{D58EFA06-E659-5A74-A118-AA18FED8EDC8}"/>
                  </a:ext>
                </a:extLst>
              </p:cNvPr>
              <p:cNvSpPr/>
              <p:nvPr/>
            </p:nvSpPr>
            <p:spPr>
              <a:xfrm>
                <a:off x="8387882" y="514684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19" name="אליפסה 18">
                <a:extLst>
                  <a:ext uri="{FF2B5EF4-FFF2-40B4-BE49-F238E27FC236}">
                    <a16:creationId xmlns:a16="http://schemas.microsoft.com/office/drawing/2014/main" id="{45DA6B5C-0F59-0F97-2DFA-DF44CA16D233}"/>
                  </a:ext>
                </a:extLst>
              </p:cNvPr>
              <p:cNvSpPr/>
              <p:nvPr/>
            </p:nvSpPr>
            <p:spPr>
              <a:xfrm>
                <a:off x="9098280" y="514684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0" name="אליפסה 19">
                <a:extLst>
                  <a:ext uri="{FF2B5EF4-FFF2-40B4-BE49-F238E27FC236}">
                    <a16:creationId xmlns:a16="http://schemas.microsoft.com/office/drawing/2014/main" id="{15B642B9-0FBB-6326-ACD6-B1BE083E8967}"/>
                  </a:ext>
                </a:extLst>
              </p:cNvPr>
              <p:cNvSpPr/>
              <p:nvPr/>
            </p:nvSpPr>
            <p:spPr>
              <a:xfrm>
                <a:off x="9808678" y="514684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1" name="אליפסה 20">
                <a:extLst>
                  <a:ext uri="{FF2B5EF4-FFF2-40B4-BE49-F238E27FC236}">
                    <a16:creationId xmlns:a16="http://schemas.microsoft.com/office/drawing/2014/main" id="{686BC717-2C44-8023-C701-E999CE7B1CAB}"/>
                  </a:ext>
                </a:extLst>
              </p:cNvPr>
              <p:cNvSpPr/>
              <p:nvPr/>
            </p:nvSpPr>
            <p:spPr>
              <a:xfrm>
                <a:off x="7677484" y="57510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2" name="אליפסה 21">
                <a:extLst>
                  <a:ext uri="{FF2B5EF4-FFF2-40B4-BE49-F238E27FC236}">
                    <a16:creationId xmlns:a16="http://schemas.microsoft.com/office/drawing/2014/main" id="{F90BE028-3F14-1553-37EE-1F3046FE9457}"/>
                  </a:ext>
                </a:extLst>
              </p:cNvPr>
              <p:cNvSpPr/>
              <p:nvPr/>
            </p:nvSpPr>
            <p:spPr>
              <a:xfrm>
                <a:off x="8387882" y="57510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3" name="אליפסה 22">
                <a:extLst>
                  <a:ext uri="{FF2B5EF4-FFF2-40B4-BE49-F238E27FC236}">
                    <a16:creationId xmlns:a16="http://schemas.microsoft.com/office/drawing/2014/main" id="{1CB6C89F-3A00-486A-6C64-55533094FDF2}"/>
                  </a:ext>
                </a:extLst>
              </p:cNvPr>
              <p:cNvSpPr/>
              <p:nvPr/>
            </p:nvSpPr>
            <p:spPr>
              <a:xfrm>
                <a:off x="9098280" y="57510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4" name="אליפסה 23">
                <a:extLst>
                  <a:ext uri="{FF2B5EF4-FFF2-40B4-BE49-F238E27FC236}">
                    <a16:creationId xmlns:a16="http://schemas.microsoft.com/office/drawing/2014/main" id="{9D8E3FFF-5C2B-E39B-6A7F-E2CA5FFACBBA}"/>
                  </a:ext>
                </a:extLst>
              </p:cNvPr>
              <p:cNvSpPr/>
              <p:nvPr/>
            </p:nvSpPr>
            <p:spPr>
              <a:xfrm>
                <a:off x="9808678" y="5751098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5" name="אליפסה 24">
                <a:extLst>
                  <a:ext uri="{FF2B5EF4-FFF2-40B4-BE49-F238E27FC236}">
                    <a16:creationId xmlns:a16="http://schemas.microsoft.com/office/drawing/2014/main" id="{7DC0A8F4-F3BE-C79D-D663-186A012468CE}"/>
                  </a:ext>
                </a:extLst>
              </p:cNvPr>
              <p:cNvSpPr/>
              <p:nvPr/>
            </p:nvSpPr>
            <p:spPr>
              <a:xfrm>
                <a:off x="7677484" y="633262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6" name="אליפסה 25">
                <a:extLst>
                  <a:ext uri="{FF2B5EF4-FFF2-40B4-BE49-F238E27FC236}">
                    <a16:creationId xmlns:a16="http://schemas.microsoft.com/office/drawing/2014/main" id="{6F0773DD-8B7F-EBA3-4605-4CF3A371D5FC}"/>
                  </a:ext>
                </a:extLst>
              </p:cNvPr>
              <p:cNvSpPr/>
              <p:nvPr/>
            </p:nvSpPr>
            <p:spPr>
              <a:xfrm>
                <a:off x="8387882" y="633262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7" name="אליפסה 26">
                <a:extLst>
                  <a:ext uri="{FF2B5EF4-FFF2-40B4-BE49-F238E27FC236}">
                    <a16:creationId xmlns:a16="http://schemas.microsoft.com/office/drawing/2014/main" id="{6294E745-6E45-4836-37FA-613E538D7C44}"/>
                  </a:ext>
                </a:extLst>
              </p:cNvPr>
              <p:cNvSpPr/>
              <p:nvPr/>
            </p:nvSpPr>
            <p:spPr>
              <a:xfrm>
                <a:off x="9098280" y="633262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8" name="אליפסה 27">
                <a:extLst>
                  <a:ext uri="{FF2B5EF4-FFF2-40B4-BE49-F238E27FC236}">
                    <a16:creationId xmlns:a16="http://schemas.microsoft.com/office/drawing/2014/main" id="{5B203021-4774-598F-51A7-7C7394A9F409}"/>
                  </a:ext>
                </a:extLst>
              </p:cNvPr>
              <p:cNvSpPr/>
              <p:nvPr/>
            </p:nvSpPr>
            <p:spPr>
              <a:xfrm>
                <a:off x="9808678" y="6332625"/>
                <a:ext cx="108000" cy="10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9" name="מלבן 28">
                <a:extLst>
                  <a:ext uri="{FF2B5EF4-FFF2-40B4-BE49-F238E27FC236}">
                    <a16:creationId xmlns:a16="http://schemas.microsoft.com/office/drawing/2014/main" id="{E15D0057-EB3E-171A-C4FE-D7E7664FB571}"/>
                  </a:ext>
                </a:extLst>
              </p:cNvPr>
              <p:cNvSpPr/>
              <p:nvPr/>
            </p:nvSpPr>
            <p:spPr>
              <a:xfrm>
                <a:off x="7731484" y="4621989"/>
                <a:ext cx="2131194" cy="1784684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195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נקודות 4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קבוצה 114">
            <a:extLst>
              <a:ext uri="{FF2B5EF4-FFF2-40B4-BE49-F238E27FC236}">
                <a16:creationId xmlns:a16="http://schemas.microsoft.com/office/drawing/2014/main" id="{471F8CDD-F4A6-BF51-7EE7-B592965C900B}"/>
              </a:ext>
            </a:extLst>
          </p:cNvPr>
          <p:cNvGrpSpPr/>
          <p:nvPr userDrawn="1"/>
        </p:nvGrpSpPr>
        <p:grpSpPr>
          <a:xfrm>
            <a:off x="2136620" y="3290638"/>
            <a:ext cx="14014761" cy="6370301"/>
            <a:chOff x="573504" y="2193758"/>
            <a:chExt cx="9343174" cy="4246867"/>
          </a:xfrm>
        </p:grpSpPr>
        <p:sp>
          <p:nvSpPr>
            <p:cNvPr id="116" name="אליפסה 115">
              <a:extLst>
                <a:ext uri="{FF2B5EF4-FFF2-40B4-BE49-F238E27FC236}">
                  <a16:creationId xmlns:a16="http://schemas.microsoft.com/office/drawing/2014/main" id="{4773831E-89BE-8516-66EA-024E1368FADC}"/>
                </a:ext>
              </a:extLst>
            </p:cNvPr>
            <p:cNvSpPr/>
            <p:nvPr/>
          </p:nvSpPr>
          <p:spPr>
            <a:xfrm>
              <a:off x="573504" y="21937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17" name="אליפסה 116">
              <a:extLst>
                <a:ext uri="{FF2B5EF4-FFF2-40B4-BE49-F238E27FC236}">
                  <a16:creationId xmlns:a16="http://schemas.microsoft.com/office/drawing/2014/main" id="{96310E0B-E123-2EED-037A-03FEDBF7E27B}"/>
                </a:ext>
              </a:extLst>
            </p:cNvPr>
            <p:cNvSpPr/>
            <p:nvPr/>
          </p:nvSpPr>
          <p:spPr>
            <a:xfrm>
              <a:off x="1283902" y="21937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18" name="אליפסה 117">
              <a:extLst>
                <a:ext uri="{FF2B5EF4-FFF2-40B4-BE49-F238E27FC236}">
                  <a16:creationId xmlns:a16="http://schemas.microsoft.com/office/drawing/2014/main" id="{4E31C4C3-2CF5-BAE4-063F-81F516D25676}"/>
                </a:ext>
              </a:extLst>
            </p:cNvPr>
            <p:cNvSpPr/>
            <p:nvPr/>
          </p:nvSpPr>
          <p:spPr>
            <a:xfrm>
              <a:off x="1994300" y="21937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19" name="אליפסה 118">
              <a:extLst>
                <a:ext uri="{FF2B5EF4-FFF2-40B4-BE49-F238E27FC236}">
                  <a16:creationId xmlns:a16="http://schemas.microsoft.com/office/drawing/2014/main" id="{C66AA337-E5F1-ABA5-4415-78035C4932BE}"/>
                </a:ext>
              </a:extLst>
            </p:cNvPr>
            <p:cNvSpPr/>
            <p:nvPr/>
          </p:nvSpPr>
          <p:spPr>
            <a:xfrm>
              <a:off x="2704698" y="21937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0" name="אליפסה 119">
              <a:extLst>
                <a:ext uri="{FF2B5EF4-FFF2-40B4-BE49-F238E27FC236}">
                  <a16:creationId xmlns:a16="http://schemas.microsoft.com/office/drawing/2014/main" id="{75630482-CF2E-A6A1-D562-83EE53E74A13}"/>
                </a:ext>
              </a:extLst>
            </p:cNvPr>
            <p:cNvSpPr/>
            <p:nvPr/>
          </p:nvSpPr>
          <p:spPr>
            <a:xfrm>
              <a:off x="3415096" y="21937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1" name="אליפסה 120">
              <a:extLst>
                <a:ext uri="{FF2B5EF4-FFF2-40B4-BE49-F238E27FC236}">
                  <a16:creationId xmlns:a16="http://schemas.microsoft.com/office/drawing/2014/main" id="{F03F8200-D428-A489-4540-8670A5DBCA85}"/>
                </a:ext>
              </a:extLst>
            </p:cNvPr>
            <p:cNvSpPr/>
            <p:nvPr/>
          </p:nvSpPr>
          <p:spPr>
            <a:xfrm>
              <a:off x="4125494" y="21937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2" name="אליפסה 121">
              <a:extLst>
                <a:ext uri="{FF2B5EF4-FFF2-40B4-BE49-F238E27FC236}">
                  <a16:creationId xmlns:a16="http://schemas.microsoft.com/office/drawing/2014/main" id="{4A492A0C-FE05-A2D0-B3B5-ABFF2BAB29F5}"/>
                </a:ext>
              </a:extLst>
            </p:cNvPr>
            <p:cNvSpPr/>
            <p:nvPr/>
          </p:nvSpPr>
          <p:spPr>
            <a:xfrm>
              <a:off x="6256688" y="21937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3" name="אליפסה 122">
              <a:extLst>
                <a:ext uri="{FF2B5EF4-FFF2-40B4-BE49-F238E27FC236}">
                  <a16:creationId xmlns:a16="http://schemas.microsoft.com/office/drawing/2014/main" id="{D7C9A7DF-19F4-49AE-8C52-5936FB8269AE}"/>
                </a:ext>
              </a:extLst>
            </p:cNvPr>
            <p:cNvSpPr/>
            <p:nvPr/>
          </p:nvSpPr>
          <p:spPr>
            <a:xfrm>
              <a:off x="6967086" y="21937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4" name="אליפסה 123">
              <a:extLst>
                <a:ext uri="{FF2B5EF4-FFF2-40B4-BE49-F238E27FC236}">
                  <a16:creationId xmlns:a16="http://schemas.microsoft.com/office/drawing/2014/main" id="{5368FC11-A60D-4BC9-8F61-4DF2E57AF09E}"/>
                </a:ext>
              </a:extLst>
            </p:cNvPr>
            <p:cNvSpPr/>
            <p:nvPr/>
          </p:nvSpPr>
          <p:spPr>
            <a:xfrm>
              <a:off x="7677484" y="21937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5" name="אליפסה 124">
              <a:extLst>
                <a:ext uri="{FF2B5EF4-FFF2-40B4-BE49-F238E27FC236}">
                  <a16:creationId xmlns:a16="http://schemas.microsoft.com/office/drawing/2014/main" id="{1F34413C-CD44-77E5-E03E-70D3E3B793F7}"/>
                </a:ext>
              </a:extLst>
            </p:cNvPr>
            <p:cNvSpPr/>
            <p:nvPr/>
          </p:nvSpPr>
          <p:spPr>
            <a:xfrm>
              <a:off x="8387882" y="21937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6" name="אליפסה 125">
              <a:extLst>
                <a:ext uri="{FF2B5EF4-FFF2-40B4-BE49-F238E27FC236}">
                  <a16:creationId xmlns:a16="http://schemas.microsoft.com/office/drawing/2014/main" id="{67660017-FAAC-385D-EDB5-EC80D545BE20}"/>
                </a:ext>
              </a:extLst>
            </p:cNvPr>
            <p:cNvSpPr/>
            <p:nvPr/>
          </p:nvSpPr>
          <p:spPr>
            <a:xfrm>
              <a:off x="9098280" y="21937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7" name="אליפסה 126">
              <a:extLst>
                <a:ext uri="{FF2B5EF4-FFF2-40B4-BE49-F238E27FC236}">
                  <a16:creationId xmlns:a16="http://schemas.microsoft.com/office/drawing/2014/main" id="{78E6E841-4AA6-A912-45DD-5CFBEFCFD1B3}"/>
                </a:ext>
              </a:extLst>
            </p:cNvPr>
            <p:cNvSpPr/>
            <p:nvPr/>
          </p:nvSpPr>
          <p:spPr>
            <a:xfrm>
              <a:off x="9808678" y="219375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8" name="אליפסה 127">
              <a:extLst>
                <a:ext uri="{FF2B5EF4-FFF2-40B4-BE49-F238E27FC236}">
                  <a16:creationId xmlns:a16="http://schemas.microsoft.com/office/drawing/2014/main" id="{E57407D0-4741-DDAC-F3D0-C36C3299564E}"/>
                </a:ext>
              </a:extLst>
            </p:cNvPr>
            <p:cNvSpPr/>
            <p:nvPr/>
          </p:nvSpPr>
          <p:spPr>
            <a:xfrm>
              <a:off x="573504" y="277528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29" name="אליפסה 128">
              <a:extLst>
                <a:ext uri="{FF2B5EF4-FFF2-40B4-BE49-F238E27FC236}">
                  <a16:creationId xmlns:a16="http://schemas.microsoft.com/office/drawing/2014/main" id="{06A12ECA-C3F4-3659-718E-30C58F31DB29}"/>
                </a:ext>
              </a:extLst>
            </p:cNvPr>
            <p:cNvSpPr/>
            <p:nvPr/>
          </p:nvSpPr>
          <p:spPr>
            <a:xfrm>
              <a:off x="1283902" y="277528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30" name="אליפסה 129">
              <a:extLst>
                <a:ext uri="{FF2B5EF4-FFF2-40B4-BE49-F238E27FC236}">
                  <a16:creationId xmlns:a16="http://schemas.microsoft.com/office/drawing/2014/main" id="{C4683079-88A9-9DB7-CFA3-B8F363D005D7}"/>
                </a:ext>
              </a:extLst>
            </p:cNvPr>
            <p:cNvSpPr/>
            <p:nvPr/>
          </p:nvSpPr>
          <p:spPr>
            <a:xfrm>
              <a:off x="1994300" y="277528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31" name="אליפסה 130">
              <a:extLst>
                <a:ext uri="{FF2B5EF4-FFF2-40B4-BE49-F238E27FC236}">
                  <a16:creationId xmlns:a16="http://schemas.microsoft.com/office/drawing/2014/main" id="{135E7F45-E12B-4830-30C8-4DF07ED3CAF0}"/>
                </a:ext>
              </a:extLst>
            </p:cNvPr>
            <p:cNvSpPr/>
            <p:nvPr/>
          </p:nvSpPr>
          <p:spPr>
            <a:xfrm>
              <a:off x="2704698" y="277528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32" name="אליפסה 131">
              <a:extLst>
                <a:ext uri="{FF2B5EF4-FFF2-40B4-BE49-F238E27FC236}">
                  <a16:creationId xmlns:a16="http://schemas.microsoft.com/office/drawing/2014/main" id="{CA8FF891-58B0-3BF9-1251-254FE50FD7B1}"/>
                </a:ext>
              </a:extLst>
            </p:cNvPr>
            <p:cNvSpPr/>
            <p:nvPr/>
          </p:nvSpPr>
          <p:spPr>
            <a:xfrm>
              <a:off x="3415096" y="277528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33" name="אליפסה 132">
              <a:extLst>
                <a:ext uri="{FF2B5EF4-FFF2-40B4-BE49-F238E27FC236}">
                  <a16:creationId xmlns:a16="http://schemas.microsoft.com/office/drawing/2014/main" id="{DB87D1AA-46CB-B3EC-66A6-7879810F32C9}"/>
                </a:ext>
              </a:extLst>
            </p:cNvPr>
            <p:cNvSpPr/>
            <p:nvPr/>
          </p:nvSpPr>
          <p:spPr>
            <a:xfrm>
              <a:off x="4125494" y="277528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34" name="אליפסה 133">
              <a:extLst>
                <a:ext uri="{FF2B5EF4-FFF2-40B4-BE49-F238E27FC236}">
                  <a16:creationId xmlns:a16="http://schemas.microsoft.com/office/drawing/2014/main" id="{D4C09718-CD68-A008-BBC9-C86938414718}"/>
                </a:ext>
              </a:extLst>
            </p:cNvPr>
            <p:cNvSpPr/>
            <p:nvPr/>
          </p:nvSpPr>
          <p:spPr>
            <a:xfrm>
              <a:off x="6256688" y="277528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35" name="אליפסה 134">
              <a:extLst>
                <a:ext uri="{FF2B5EF4-FFF2-40B4-BE49-F238E27FC236}">
                  <a16:creationId xmlns:a16="http://schemas.microsoft.com/office/drawing/2014/main" id="{D53CB65D-CBCE-6B4D-5D97-E3F2807E53E6}"/>
                </a:ext>
              </a:extLst>
            </p:cNvPr>
            <p:cNvSpPr/>
            <p:nvPr/>
          </p:nvSpPr>
          <p:spPr>
            <a:xfrm>
              <a:off x="6967086" y="277528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36" name="אליפסה 135">
              <a:extLst>
                <a:ext uri="{FF2B5EF4-FFF2-40B4-BE49-F238E27FC236}">
                  <a16:creationId xmlns:a16="http://schemas.microsoft.com/office/drawing/2014/main" id="{48121445-8473-5435-B753-CFB2A18EBA87}"/>
                </a:ext>
              </a:extLst>
            </p:cNvPr>
            <p:cNvSpPr/>
            <p:nvPr/>
          </p:nvSpPr>
          <p:spPr>
            <a:xfrm>
              <a:off x="7677484" y="277528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37" name="אליפסה 136">
              <a:extLst>
                <a:ext uri="{FF2B5EF4-FFF2-40B4-BE49-F238E27FC236}">
                  <a16:creationId xmlns:a16="http://schemas.microsoft.com/office/drawing/2014/main" id="{34C527AB-83D5-A279-7722-34B1A0C2DD1E}"/>
                </a:ext>
              </a:extLst>
            </p:cNvPr>
            <p:cNvSpPr/>
            <p:nvPr/>
          </p:nvSpPr>
          <p:spPr>
            <a:xfrm>
              <a:off x="8387882" y="277528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38" name="אליפסה 137">
              <a:extLst>
                <a:ext uri="{FF2B5EF4-FFF2-40B4-BE49-F238E27FC236}">
                  <a16:creationId xmlns:a16="http://schemas.microsoft.com/office/drawing/2014/main" id="{262E93D7-B3FF-AED1-A409-F7104707E03A}"/>
                </a:ext>
              </a:extLst>
            </p:cNvPr>
            <p:cNvSpPr/>
            <p:nvPr/>
          </p:nvSpPr>
          <p:spPr>
            <a:xfrm>
              <a:off x="9098280" y="277528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39" name="אליפסה 138">
              <a:extLst>
                <a:ext uri="{FF2B5EF4-FFF2-40B4-BE49-F238E27FC236}">
                  <a16:creationId xmlns:a16="http://schemas.microsoft.com/office/drawing/2014/main" id="{15E3C4CC-3C4F-661B-F1FB-36685160E397}"/>
                </a:ext>
              </a:extLst>
            </p:cNvPr>
            <p:cNvSpPr/>
            <p:nvPr/>
          </p:nvSpPr>
          <p:spPr>
            <a:xfrm>
              <a:off x="9808678" y="277528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40" name="אליפסה 139">
              <a:extLst>
                <a:ext uri="{FF2B5EF4-FFF2-40B4-BE49-F238E27FC236}">
                  <a16:creationId xmlns:a16="http://schemas.microsoft.com/office/drawing/2014/main" id="{8B0A249C-F480-0843-E666-BA53887C2BB6}"/>
                </a:ext>
              </a:extLst>
            </p:cNvPr>
            <p:cNvSpPr/>
            <p:nvPr/>
          </p:nvSpPr>
          <p:spPr>
            <a:xfrm>
              <a:off x="573504" y="337953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41" name="אליפסה 140">
              <a:extLst>
                <a:ext uri="{FF2B5EF4-FFF2-40B4-BE49-F238E27FC236}">
                  <a16:creationId xmlns:a16="http://schemas.microsoft.com/office/drawing/2014/main" id="{FE99B93D-EB72-CF2A-5B0B-D7A6E44A55BA}"/>
                </a:ext>
              </a:extLst>
            </p:cNvPr>
            <p:cNvSpPr/>
            <p:nvPr/>
          </p:nvSpPr>
          <p:spPr>
            <a:xfrm>
              <a:off x="1283902" y="337953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42" name="אליפסה 141">
              <a:extLst>
                <a:ext uri="{FF2B5EF4-FFF2-40B4-BE49-F238E27FC236}">
                  <a16:creationId xmlns:a16="http://schemas.microsoft.com/office/drawing/2014/main" id="{F4B97C9D-2F27-5604-4CA8-333B79CE15D8}"/>
                </a:ext>
              </a:extLst>
            </p:cNvPr>
            <p:cNvSpPr/>
            <p:nvPr/>
          </p:nvSpPr>
          <p:spPr>
            <a:xfrm>
              <a:off x="1994300" y="337953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43" name="אליפסה 142">
              <a:extLst>
                <a:ext uri="{FF2B5EF4-FFF2-40B4-BE49-F238E27FC236}">
                  <a16:creationId xmlns:a16="http://schemas.microsoft.com/office/drawing/2014/main" id="{56615979-83C0-F659-F818-C51FF33A3A83}"/>
                </a:ext>
              </a:extLst>
            </p:cNvPr>
            <p:cNvSpPr/>
            <p:nvPr/>
          </p:nvSpPr>
          <p:spPr>
            <a:xfrm>
              <a:off x="2704698" y="337953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44" name="אליפסה 143">
              <a:extLst>
                <a:ext uri="{FF2B5EF4-FFF2-40B4-BE49-F238E27FC236}">
                  <a16:creationId xmlns:a16="http://schemas.microsoft.com/office/drawing/2014/main" id="{E912904B-3B41-0310-0DBA-BBEBD3F37BC1}"/>
                </a:ext>
              </a:extLst>
            </p:cNvPr>
            <p:cNvSpPr/>
            <p:nvPr/>
          </p:nvSpPr>
          <p:spPr>
            <a:xfrm>
              <a:off x="3415096" y="337953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45" name="אליפסה 144">
              <a:extLst>
                <a:ext uri="{FF2B5EF4-FFF2-40B4-BE49-F238E27FC236}">
                  <a16:creationId xmlns:a16="http://schemas.microsoft.com/office/drawing/2014/main" id="{5B21B8CB-FBBB-B752-F3FD-A4AD101BC6EA}"/>
                </a:ext>
              </a:extLst>
            </p:cNvPr>
            <p:cNvSpPr/>
            <p:nvPr/>
          </p:nvSpPr>
          <p:spPr>
            <a:xfrm>
              <a:off x="4125494" y="337953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46" name="אליפסה 145">
              <a:extLst>
                <a:ext uri="{FF2B5EF4-FFF2-40B4-BE49-F238E27FC236}">
                  <a16:creationId xmlns:a16="http://schemas.microsoft.com/office/drawing/2014/main" id="{EAC14025-AB3A-9601-E454-B1996A6638FC}"/>
                </a:ext>
              </a:extLst>
            </p:cNvPr>
            <p:cNvSpPr/>
            <p:nvPr/>
          </p:nvSpPr>
          <p:spPr>
            <a:xfrm>
              <a:off x="6256688" y="337953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47" name="אליפסה 146">
              <a:extLst>
                <a:ext uri="{FF2B5EF4-FFF2-40B4-BE49-F238E27FC236}">
                  <a16:creationId xmlns:a16="http://schemas.microsoft.com/office/drawing/2014/main" id="{AF090ADC-21FD-44F2-DC45-5ABEE12E1DF5}"/>
                </a:ext>
              </a:extLst>
            </p:cNvPr>
            <p:cNvSpPr/>
            <p:nvPr/>
          </p:nvSpPr>
          <p:spPr>
            <a:xfrm>
              <a:off x="6967086" y="337953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48" name="אליפסה 147">
              <a:extLst>
                <a:ext uri="{FF2B5EF4-FFF2-40B4-BE49-F238E27FC236}">
                  <a16:creationId xmlns:a16="http://schemas.microsoft.com/office/drawing/2014/main" id="{F4B7B2CC-8DEB-EE74-78B5-0C59BE00814A}"/>
                </a:ext>
              </a:extLst>
            </p:cNvPr>
            <p:cNvSpPr/>
            <p:nvPr/>
          </p:nvSpPr>
          <p:spPr>
            <a:xfrm>
              <a:off x="7677484" y="337953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49" name="אליפסה 148">
              <a:extLst>
                <a:ext uri="{FF2B5EF4-FFF2-40B4-BE49-F238E27FC236}">
                  <a16:creationId xmlns:a16="http://schemas.microsoft.com/office/drawing/2014/main" id="{9A9A2FB6-EF02-F0E2-528E-B01598586071}"/>
                </a:ext>
              </a:extLst>
            </p:cNvPr>
            <p:cNvSpPr/>
            <p:nvPr/>
          </p:nvSpPr>
          <p:spPr>
            <a:xfrm>
              <a:off x="8387882" y="337953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50" name="אליפסה 149">
              <a:extLst>
                <a:ext uri="{FF2B5EF4-FFF2-40B4-BE49-F238E27FC236}">
                  <a16:creationId xmlns:a16="http://schemas.microsoft.com/office/drawing/2014/main" id="{12A014A3-E35A-B80B-D948-CC63A824F0D5}"/>
                </a:ext>
              </a:extLst>
            </p:cNvPr>
            <p:cNvSpPr/>
            <p:nvPr/>
          </p:nvSpPr>
          <p:spPr>
            <a:xfrm>
              <a:off x="9098280" y="337953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51" name="אליפסה 150">
              <a:extLst>
                <a:ext uri="{FF2B5EF4-FFF2-40B4-BE49-F238E27FC236}">
                  <a16:creationId xmlns:a16="http://schemas.microsoft.com/office/drawing/2014/main" id="{A9CEF65D-1230-BD96-7504-5061042F1201}"/>
                </a:ext>
              </a:extLst>
            </p:cNvPr>
            <p:cNvSpPr/>
            <p:nvPr/>
          </p:nvSpPr>
          <p:spPr>
            <a:xfrm>
              <a:off x="9808678" y="337953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52" name="אליפסה 151">
              <a:extLst>
                <a:ext uri="{FF2B5EF4-FFF2-40B4-BE49-F238E27FC236}">
                  <a16:creationId xmlns:a16="http://schemas.microsoft.com/office/drawing/2014/main" id="{A85482A3-68B1-6D66-DDE6-2B5F38D7FD76}"/>
                </a:ext>
              </a:extLst>
            </p:cNvPr>
            <p:cNvSpPr/>
            <p:nvPr/>
          </p:nvSpPr>
          <p:spPr>
            <a:xfrm>
              <a:off x="573504" y="39610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53" name="אליפסה 152">
              <a:extLst>
                <a:ext uri="{FF2B5EF4-FFF2-40B4-BE49-F238E27FC236}">
                  <a16:creationId xmlns:a16="http://schemas.microsoft.com/office/drawing/2014/main" id="{7E71EB05-CE4C-1C72-41DC-9C4D89549838}"/>
                </a:ext>
              </a:extLst>
            </p:cNvPr>
            <p:cNvSpPr/>
            <p:nvPr/>
          </p:nvSpPr>
          <p:spPr>
            <a:xfrm>
              <a:off x="1283902" y="39610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54" name="אליפסה 153">
              <a:extLst>
                <a:ext uri="{FF2B5EF4-FFF2-40B4-BE49-F238E27FC236}">
                  <a16:creationId xmlns:a16="http://schemas.microsoft.com/office/drawing/2014/main" id="{9BEC02E1-CF01-847D-064C-CEB7606CC3B3}"/>
                </a:ext>
              </a:extLst>
            </p:cNvPr>
            <p:cNvSpPr/>
            <p:nvPr/>
          </p:nvSpPr>
          <p:spPr>
            <a:xfrm>
              <a:off x="1994300" y="39610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55" name="אליפסה 154">
              <a:extLst>
                <a:ext uri="{FF2B5EF4-FFF2-40B4-BE49-F238E27FC236}">
                  <a16:creationId xmlns:a16="http://schemas.microsoft.com/office/drawing/2014/main" id="{03366EEA-9748-6042-0F22-9D56A4357E07}"/>
                </a:ext>
              </a:extLst>
            </p:cNvPr>
            <p:cNvSpPr/>
            <p:nvPr/>
          </p:nvSpPr>
          <p:spPr>
            <a:xfrm>
              <a:off x="2704698" y="39610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56" name="אליפסה 155">
              <a:extLst>
                <a:ext uri="{FF2B5EF4-FFF2-40B4-BE49-F238E27FC236}">
                  <a16:creationId xmlns:a16="http://schemas.microsoft.com/office/drawing/2014/main" id="{EC5F6508-A919-B404-5757-9C84EDE49099}"/>
                </a:ext>
              </a:extLst>
            </p:cNvPr>
            <p:cNvSpPr/>
            <p:nvPr/>
          </p:nvSpPr>
          <p:spPr>
            <a:xfrm>
              <a:off x="3415096" y="39610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57" name="אליפסה 156">
              <a:extLst>
                <a:ext uri="{FF2B5EF4-FFF2-40B4-BE49-F238E27FC236}">
                  <a16:creationId xmlns:a16="http://schemas.microsoft.com/office/drawing/2014/main" id="{390FBFB7-3EDC-E167-957F-21197F2CAEA2}"/>
                </a:ext>
              </a:extLst>
            </p:cNvPr>
            <p:cNvSpPr/>
            <p:nvPr/>
          </p:nvSpPr>
          <p:spPr>
            <a:xfrm>
              <a:off x="4125494" y="39610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58" name="אליפסה 157">
              <a:extLst>
                <a:ext uri="{FF2B5EF4-FFF2-40B4-BE49-F238E27FC236}">
                  <a16:creationId xmlns:a16="http://schemas.microsoft.com/office/drawing/2014/main" id="{EF41CBA1-8903-B801-259E-B93A4DDE041C}"/>
                </a:ext>
              </a:extLst>
            </p:cNvPr>
            <p:cNvSpPr/>
            <p:nvPr/>
          </p:nvSpPr>
          <p:spPr>
            <a:xfrm>
              <a:off x="6256688" y="39610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59" name="אליפסה 158">
              <a:extLst>
                <a:ext uri="{FF2B5EF4-FFF2-40B4-BE49-F238E27FC236}">
                  <a16:creationId xmlns:a16="http://schemas.microsoft.com/office/drawing/2014/main" id="{AB249433-1B2B-3A6F-AC4F-15FF95BCE37F}"/>
                </a:ext>
              </a:extLst>
            </p:cNvPr>
            <p:cNvSpPr/>
            <p:nvPr/>
          </p:nvSpPr>
          <p:spPr>
            <a:xfrm>
              <a:off x="6967086" y="39610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60" name="אליפסה 159">
              <a:extLst>
                <a:ext uri="{FF2B5EF4-FFF2-40B4-BE49-F238E27FC236}">
                  <a16:creationId xmlns:a16="http://schemas.microsoft.com/office/drawing/2014/main" id="{9D7F87EC-88E8-1993-825C-AA7D1ECCC8B9}"/>
                </a:ext>
              </a:extLst>
            </p:cNvPr>
            <p:cNvSpPr/>
            <p:nvPr/>
          </p:nvSpPr>
          <p:spPr>
            <a:xfrm>
              <a:off x="7677484" y="39610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61" name="אליפסה 160">
              <a:extLst>
                <a:ext uri="{FF2B5EF4-FFF2-40B4-BE49-F238E27FC236}">
                  <a16:creationId xmlns:a16="http://schemas.microsoft.com/office/drawing/2014/main" id="{E85515F7-0D9D-0F98-AAAD-50DE264B23D6}"/>
                </a:ext>
              </a:extLst>
            </p:cNvPr>
            <p:cNvSpPr/>
            <p:nvPr/>
          </p:nvSpPr>
          <p:spPr>
            <a:xfrm>
              <a:off x="8387882" y="39610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62" name="אליפסה 161">
              <a:extLst>
                <a:ext uri="{FF2B5EF4-FFF2-40B4-BE49-F238E27FC236}">
                  <a16:creationId xmlns:a16="http://schemas.microsoft.com/office/drawing/2014/main" id="{BCFF4347-D904-1228-617C-F5C4B9ECCE10}"/>
                </a:ext>
              </a:extLst>
            </p:cNvPr>
            <p:cNvSpPr/>
            <p:nvPr/>
          </p:nvSpPr>
          <p:spPr>
            <a:xfrm>
              <a:off x="9098280" y="39610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63" name="אליפסה 162">
              <a:extLst>
                <a:ext uri="{FF2B5EF4-FFF2-40B4-BE49-F238E27FC236}">
                  <a16:creationId xmlns:a16="http://schemas.microsoft.com/office/drawing/2014/main" id="{D5782264-F3F9-AF4A-1146-60DC66C19586}"/>
                </a:ext>
              </a:extLst>
            </p:cNvPr>
            <p:cNvSpPr/>
            <p:nvPr/>
          </p:nvSpPr>
          <p:spPr>
            <a:xfrm>
              <a:off x="9808678" y="396106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64" name="אליפסה 163">
              <a:extLst>
                <a:ext uri="{FF2B5EF4-FFF2-40B4-BE49-F238E27FC236}">
                  <a16:creationId xmlns:a16="http://schemas.microsoft.com/office/drawing/2014/main" id="{4746B784-4AC5-B8EB-F06D-0C339BF6AA0F}"/>
                </a:ext>
              </a:extLst>
            </p:cNvPr>
            <p:cNvSpPr/>
            <p:nvPr/>
          </p:nvSpPr>
          <p:spPr>
            <a:xfrm>
              <a:off x="573504" y="456531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65" name="אליפסה 164">
              <a:extLst>
                <a:ext uri="{FF2B5EF4-FFF2-40B4-BE49-F238E27FC236}">
                  <a16:creationId xmlns:a16="http://schemas.microsoft.com/office/drawing/2014/main" id="{E022C221-FA72-C5AF-9BD1-DE851FDD633F}"/>
                </a:ext>
              </a:extLst>
            </p:cNvPr>
            <p:cNvSpPr/>
            <p:nvPr/>
          </p:nvSpPr>
          <p:spPr>
            <a:xfrm>
              <a:off x="1283902" y="456531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66" name="אליפסה 165">
              <a:extLst>
                <a:ext uri="{FF2B5EF4-FFF2-40B4-BE49-F238E27FC236}">
                  <a16:creationId xmlns:a16="http://schemas.microsoft.com/office/drawing/2014/main" id="{63B0BEFE-0777-D300-2ED6-2083C7416E24}"/>
                </a:ext>
              </a:extLst>
            </p:cNvPr>
            <p:cNvSpPr/>
            <p:nvPr/>
          </p:nvSpPr>
          <p:spPr>
            <a:xfrm>
              <a:off x="1994300" y="456531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67" name="אליפסה 166">
              <a:extLst>
                <a:ext uri="{FF2B5EF4-FFF2-40B4-BE49-F238E27FC236}">
                  <a16:creationId xmlns:a16="http://schemas.microsoft.com/office/drawing/2014/main" id="{D236DFF0-85C7-7347-EB95-DD1280246517}"/>
                </a:ext>
              </a:extLst>
            </p:cNvPr>
            <p:cNvSpPr/>
            <p:nvPr/>
          </p:nvSpPr>
          <p:spPr>
            <a:xfrm>
              <a:off x="2704698" y="456531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68" name="אליפסה 167">
              <a:extLst>
                <a:ext uri="{FF2B5EF4-FFF2-40B4-BE49-F238E27FC236}">
                  <a16:creationId xmlns:a16="http://schemas.microsoft.com/office/drawing/2014/main" id="{007AC00A-8256-920D-8601-EA1652A8D479}"/>
                </a:ext>
              </a:extLst>
            </p:cNvPr>
            <p:cNvSpPr/>
            <p:nvPr/>
          </p:nvSpPr>
          <p:spPr>
            <a:xfrm>
              <a:off x="3415096" y="456531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69" name="אליפסה 168">
              <a:extLst>
                <a:ext uri="{FF2B5EF4-FFF2-40B4-BE49-F238E27FC236}">
                  <a16:creationId xmlns:a16="http://schemas.microsoft.com/office/drawing/2014/main" id="{051EA86C-F1EC-44D6-D48C-910314FEFB29}"/>
                </a:ext>
              </a:extLst>
            </p:cNvPr>
            <p:cNvSpPr/>
            <p:nvPr/>
          </p:nvSpPr>
          <p:spPr>
            <a:xfrm>
              <a:off x="4125494" y="456531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70" name="אליפסה 169">
              <a:extLst>
                <a:ext uri="{FF2B5EF4-FFF2-40B4-BE49-F238E27FC236}">
                  <a16:creationId xmlns:a16="http://schemas.microsoft.com/office/drawing/2014/main" id="{6C689092-DD22-809E-0539-F1B5B5837D3E}"/>
                </a:ext>
              </a:extLst>
            </p:cNvPr>
            <p:cNvSpPr/>
            <p:nvPr/>
          </p:nvSpPr>
          <p:spPr>
            <a:xfrm>
              <a:off x="6256688" y="456531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71" name="אליפסה 170">
              <a:extLst>
                <a:ext uri="{FF2B5EF4-FFF2-40B4-BE49-F238E27FC236}">
                  <a16:creationId xmlns:a16="http://schemas.microsoft.com/office/drawing/2014/main" id="{B7D04972-87CF-C3BE-DFC8-18976199C258}"/>
                </a:ext>
              </a:extLst>
            </p:cNvPr>
            <p:cNvSpPr/>
            <p:nvPr/>
          </p:nvSpPr>
          <p:spPr>
            <a:xfrm>
              <a:off x="6967086" y="456531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72" name="אליפסה 171">
              <a:extLst>
                <a:ext uri="{FF2B5EF4-FFF2-40B4-BE49-F238E27FC236}">
                  <a16:creationId xmlns:a16="http://schemas.microsoft.com/office/drawing/2014/main" id="{6F3E075A-0BD1-27D7-9E83-C4F6F4171651}"/>
                </a:ext>
              </a:extLst>
            </p:cNvPr>
            <p:cNvSpPr/>
            <p:nvPr/>
          </p:nvSpPr>
          <p:spPr>
            <a:xfrm>
              <a:off x="7677484" y="456531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73" name="אליפסה 172">
              <a:extLst>
                <a:ext uri="{FF2B5EF4-FFF2-40B4-BE49-F238E27FC236}">
                  <a16:creationId xmlns:a16="http://schemas.microsoft.com/office/drawing/2014/main" id="{83D96E57-00B7-23A6-AB23-D07A781F2AF7}"/>
                </a:ext>
              </a:extLst>
            </p:cNvPr>
            <p:cNvSpPr/>
            <p:nvPr/>
          </p:nvSpPr>
          <p:spPr>
            <a:xfrm>
              <a:off x="8387882" y="456531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74" name="אליפסה 173">
              <a:extLst>
                <a:ext uri="{FF2B5EF4-FFF2-40B4-BE49-F238E27FC236}">
                  <a16:creationId xmlns:a16="http://schemas.microsoft.com/office/drawing/2014/main" id="{EFDB4245-68B2-1D5C-798F-963A9F566BBC}"/>
                </a:ext>
              </a:extLst>
            </p:cNvPr>
            <p:cNvSpPr/>
            <p:nvPr/>
          </p:nvSpPr>
          <p:spPr>
            <a:xfrm>
              <a:off x="9098280" y="456531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75" name="אליפסה 174">
              <a:extLst>
                <a:ext uri="{FF2B5EF4-FFF2-40B4-BE49-F238E27FC236}">
                  <a16:creationId xmlns:a16="http://schemas.microsoft.com/office/drawing/2014/main" id="{CA6C6AC4-C997-1A66-1C5A-7CCCD79BF79C}"/>
                </a:ext>
              </a:extLst>
            </p:cNvPr>
            <p:cNvSpPr/>
            <p:nvPr/>
          </p:nvSpPr>
          <p:spPr>
            <a:xfrm>
              <a:off x="9808678" y="456531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76" name="אליפסה 175">
              <a:extLst>
                <a:ext uri="{FF2B5EF4-FFF2-40B4-BE49-F238E27FC236}">
                  <a16:creationId xmlns:a16="http://schemas.microsoft.com/office/drawing/2014/main" id="{7C85C621-F25B-8A4B-545D-E8DB57651892}"/>
                </a:ext>
              </a:extLst>
            </p:cNvPr>
            <p:cNvSpPr/>
            <p:nvPr/>
          </p:nvSpPr>
          <p:spPr>
            <a:xfrm>
              <a:off x="573504" y="514684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77" name="אליפסה 176">
              <a:extLst>
                <a:ext uri="{FF2B5EF4-FFF2-40B4-BE49-F238E27FC236}">
                  <a16:creationId xmlns:a16="http://schemas.microsoft.com/office/drawing/2014/main" id="{2CEF617A-774C-B384-1A2E-36E0069A7C5C}"/>
                </a:ext>
              </a:extLst>
            </p:cNvPr>
            <p:cNvSpPr/>
            <p:nvPr/>
          </p:nvSpPr>
          <p:spPr>
            <a:xfrm>
              <a:off x="1283902" y="514684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78" name="אליפסה 177">
              <a:extLst>
                <a:ext uri="{FF2B5EF4-FFF2-40B4-BE49-F238E27FC236}">
                  <a16:creationId xmlns:a16="http://schemas.microsoft.com/office/drawing/2014/main" id="{2D163D6D-A756-A6EB-9248-3E61DAE19D6B}"/>
                </a:ext>
              </a:extLst>
            </p:cNvPr>
            <p:cNvSpPr/>
            <p:nvPr/>
          </p:nvSpPr>
          <p:spPr>
            <a:xfrm>
              <a:off x="1994300" y="514684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79" name="אליפסה 178">
              <a:extLst>
                <a:ext uri="{FF2B5EF4-FFF2-40B4-BE49-F238E27FC236}">
                  <a16:creationId xmlns:a16="http://schemas.microsoft.com/office/drawing/2014/main" id="{91FAC0A5-2C7D-100F-6C69-DE3D45C98D68}"/>
                </a:ext>
              </a:extLst>
            </p:cNvPr>
            <p:cNvSpPr/>
            <p:nvPr/>
          </p:nvSpPr>
          <p:spPr>
            <a:xfrm>
              <a:off x="2704698" y="514684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80" name="אליפסה 179">
              <a:extLst>
                <a:ext uri="{FF2B5EF4-FFF2-40B4-BE49-F238E27FC236}">
                  <a16:creationId xmlns:a16="http://schemas.microsoft.com/office/drawing/2014/main" id="{92E1D135-2AC5-9D9B-6243-34EE81B3FB3E}"/>
                </a:ext>
              </a:extLst>
            </p:cNvPr>
            <p:cNvSpPr/>
            <p:nvPr/>
          </p:nvSpPr>
          <p:spPr>
            <a:xfrm>
              <a:off x="3415096" y="514684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81" name="אליפסה 180">
              <a:extLst>
                <a:ext uri="{FF2B5EF4-FFF2-40B4-BE49-F238E27FC236}">
                  <a16:creationId xmlns:a16="http://schemas.microsoft.com/office/drawing/2014/main" id="{17B7B19A-997B-67D7-2251-314093EA72C3}"/>
                </a:ext>
              </a:extLst>
            </p:cNvPr>
            <p:cNvSpPr/>
            <p:nvPr/>
          </p:nvSpPr>
          <p:spPr>
            <a:xfrm>
              <a:off x="4125494" y="514684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82" name="אליפסה 181">
              <a:extLst>
                <a:ext uri="{FF2B5EF4-FFF2-40B4-BE49-F238E27FC236}">
                  <a16:creationId xmlns:a16="http://schemas.microsoft.com/office/drawing/2014/main" id="{33DE7C86-9B23-6AD8-1E02-62C18B2042FA}"/>
                </a:ext>
              </a:extLst>
            </p:cNvPr>
            <p:cNvSpPr/>
            <p:nvPr/>
          </p:nvSpPr>
          <p:spPr>
            <a:xfrm>
              <a:off x="6256688" y="514684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83" name="אליפסה 182">
              <a:extLst>
                <a:ext uri="{FF2B5EF4-FFF2-40B4-BE49-F238E27FC236}">
                  <a16:creationId xmlns:a16="http://schemas.microsoft.com/office/drawing/2014/main" id="{47C59E26-4897-5189-A91D-A80F8E5F1A72}"/>
                </a:ext>
              </a:extLst>
            </p:cNvPr>
            <p:cNvSpPr/>
            <p:nvPr/>
          </p:nvSpPr>
          <p:spPr>
            <a:xfrm>
              <a:off x="6967086" y="514684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84" name="אליפסה 183">
              <a:extLst>
                <a:ext uri="{FF2B5EF4-FFF2-40B4-BE49-F238E27FC236}">
                  <a16:creationId xmlns:a16="http://schemas.microsoft.com/office/drawing/2014/main" id="{257AEDDD-64AA-01A3-5E72-508F74EB70DB}"/>
                </a:ext>
              </a:extLst>
            </p:cNvPr>
            <p:cNvSpPr/>
            <p:nvPr/>
          </p:nvSpPr>
          <p:spPr>
            <a:xfrm>
              <a:off x="7677484" y="514684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85" name="אליפסה 184">
              <a:extLst>
                <a:ext uri="{FF2B5EF4-FFF2-40B4-BE49-F238E27FC236}">
                  <a16:creationId xmlns:a16="http://schemas.microsoft.com/office/drawing/2014/main" id="{356ED26F-8925-C5A7-971B-09F35ABACF31}"/>
                </a:ext>
              </a:extLst>
            </p:cNvPr>
            <p:cNvSpPr/>
            <p:nvPr/>
          </p:nvSpPr>
          <p:spPr>
            <a:xfrm>
              <a:off x="8387882" y="514684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86" name="אליפסה 185">
              <a:extLst>
                <a:ext uri="{FF2B5EF4-FFF2-40B4-BE49-F238E27FC236}">
                  <a16:creationId xmlns:a16="http://schemas.microsoft.com/office/drawing/2014/main" id="{68C8C729-2384-9513-D0A1-77897EA0CB7F}"/>
                </a:ext>
              </a:extLst>
            </p:cNvPr>
            <p:cNvSpPr/>
            <p:nvPr/>
          </p:nvSpPr>
          <p:spPr>
            <a:xfrm>
              <a:off x="9098280" y="514684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87" name="אליפסה 186">
              <a:extLst>
                <a:ext uri="{FF2B5EF4-FFF2-40B4-BE49-F238E27FC236}">
                  <a16:creationId xmlns:a16="http://schemas.microsoft.com/office/drawing/2014/main" id="{CAF81DCA-CC00-495E-9ACC-01FBA1346B30}"/>
                </a:ext>
              </a:extLst>
            </p:cNvPr>
            <p:cNvSpPr/>
            <p:nvPr/>
          </p:nvSpPr>
          <p:spPr>
            <a:xfrm>
              <a:off x="9808678" y="514684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88" name="אליפסה 187">
              <a:extLst>
                <a:ext uri="{FF2B5EF4-FFF2-40B4-BE49-F238E27FC236}">
                  <a16:creationId xmlns:a16="http://schemas.microsoft.com/office/drawing/2014/main" id="{EF76A000-C5B8-815C-B93C-02D357EE6BBB}"/>
                </a:ext>
              </a:extLst>
            </p:cNvPr>
            <p:cNvSpPr/>
            <p:nvPr/>
          </p:nvSpPr>
          <p:spPr>
            <a:xfrm>
              <a:off x="573504" y="57510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89" name="אליפסה 188">
              <a:extLst>
                <a:ext uri="{FF2B5EF4-FFF2-40B4-BE49-F238E27FC236}">
                  <a16:creationId xmlns:a16="http://schemas.microsoft.com/office/drawing/2014/main" id="{F2FD76F4-3C34-1355-0D54-276F652B4F13}"/>
                </a:ext>
              </a:extLst>
            </p:cNvPr>
            <p:cNvSpPr/>
            <p:nvPr/>
          </p:nvSpPr>
          <p:spPr>
            <a:xfrm>
              <a:off x="1283902" y="57510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90" name="אליפסה 189">
              <a:extLst>
                <a:ext uri="{FF2B5EF4-FFF2-40B4-BE49-F238E27FC236}">
                  <a16:creationId xmlns:a16="http://schemas.microsoft.com/office/drawing/2014/main" id="{8E9B8317-2399-D7BB-2C30-12FACBFB9402}"/>
                </a:ext>
              </a:extLst>
            </p:cNvPr>
            <p:cNvSpPr/>
            <p:nvPr/>
          </p:nvSpPr>
          <p:spPr>
            <a:xfrm>
              <a:off x="1994300" y="57510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91" name="אליפסה 190">
              <a:extLst>
                <a:ext uri="{FF2B5EF4-FFF2-40B4-BE49-F238E27FC236}">
                  <a16:creationId xmlns:a16="http://schemas.microsoft.com/office/drawing/2014/main" id="{F9D24AD5-564E-E4A0-5232-C02896F726AD}"/>
                </a:ext>
              </a:extLst>
            </p:cNvPr>
            <p:cNvSpPr/>
            <p:nvPr/>
          </p:nvSpPr>
          <p:spPr>
            <a:xfrm>
              <a:off x="2704698" y="57510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92" name="אליפסה 191">
              <a:extLst>
                <a:ext uri="{FF2B5EF4-FFF2-40B4-BE49-F238E27FC236}">
                  <a16:creationId xmlns:a16="http://schemas.microsoft.com/office/drawing/2014/main" id="{33EBF9BF-1319-FB0B-3DB6-A41AC3ACF011}"/>
                </a:ext>
              </a:extLst>
            </p:cNvPr>
            <p:cNvSpPr/>
            <p:nvPr/>
          </p:nvSpPr>
          <p:spPr>
            <a:xfrm>
              <a:off x="3415096" y="57510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93" name="אליפסה 192">
              <a:extLst>
                <a:ext uri="{FF2B5EF4-FFF2-40B4-BE49-F238E27FC236}">
                  <a16:creationId xmlns:a16="http://schemas.microsoft.com/office/drawing/2014/main" id="{494B4DE2-3D77-A033-7DAE-9C87B520FC5C}"/>
                </a:ext>
              </a:extLst>
            </p:cNvPr>
            <p:cNvSpPr/>
            <p:nvPr/>
          </p:nvSpPr>
          <p:spPr>
            <a:xfrm>
              <a:off x="4125494" y="57510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94" name="אליפסה 193">
              <a:extLst>
                <a:ext uri="{FF2B5EF4-FFF2-40B4-BE49-F238E27FC236}">
                  <a16:creationId xmlns:a16="http://schemas.microsoft.com/office/drawing/2014/main" id="{A7BD0E4F-C896-F99C-4E82-79C08DB360FB}"/>
                </a:ext>
              </a:extLst>
            </p:cNvPr>
            <p:cNvSpPr/>
            <p:nvPr/>
          </p:nvSpPr>
          <p:spPr>
            <a:xfrm>
              <a:off x="6256688" y="57510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95" name="אליפסה 194">
              <a:extLst>
                <a:ext uri="{FF2B5EF4-FFF2-40B4-BE49-F238E27FC236}">
                  <a16:creationId xmlns:a16="http://schemas.microsoft.com/office/drawing/2014/main" id="{64EF4C1D-5392-D0F4-687F-C774BBEF9C62}"/>
                </a:ext>
              </a:extLst>
            </p:cNvPr>
            <p:cNvSpPr/>
            <p:nvPr/>
          </p:nvSpPr>
          <p:spPr>
            <a:xfrm>
              <a:off x="6967086" y="57510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96" name="אליפסה 195">
              <a:extLst>
                <a:ext uri="{FF2B5EF4-FFF2-40B4-BE49-F238E27FC236}">
                  <a16:creationId xmlns:a16="http://schemas.microsoft.com/office/drawing/2014/main" id="{B882A390-CE55-49D7-75A5-D760E4DF6FAB}"/>
                </a:ext>
              </a:extLst>
            </p:cNvPr>
            <p:cNvSpPr/>
            <p:nvPr/>
          </p:nvSpPr>
          <p:spPr>
            <a:xfrm>
              <a:off x="7677484" y="57510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97" name="אליפסה 196">
              <a:extLst>
                <a:ext uri="{FF2B5EF4-FFF2-40B4-BE49-F238E27FC236}">
                  <a16:creationId xmlns:a16="http://schemas.microsoft.com/office/drawing/2014/main" id="{1B3F466A-54A5-F93D-67BC-0AF065A1E075}"/>
                </a:ext>
              </a:extLst>
            </p:cNvPr>
            <p:cNvSpPr/>
            <p:nvPr/>
          </p:nvSpPr>
          <p:spPr>
            <a:xfrm>
              <a:off x="8387882" y="57510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98" name="אליפסה 197">
              <a:extLst>
                <a:ext uri="{FF2B5EF4-FFF2-40B4-BE49-F238E27FC236}">
                  <a16:creationId xmlns:a16="http://schemas.microsoft.com/office/drawing/2014/main" id="{69A52A44-37CC-A1DD-1A4E-2FD7B427AA51}"/>
                </a:ext>
              </a:extLst>
            </p:cNvPr>
            <p:cNvSpPr/>
            <p:nvPr/>
          </p:nvSpPr>
          <p:spPr>
            <a:xfrm>
              <a:off x="9098280" y="57510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199" name="אליפסה 198">
              <a:extLst>
                <a:ext uri="{FF2B5EF4-FFF2-40B4-BE49-F238E27FC236}">
                  <a16:creationId xmlns:a16="http://schemas.microsoft.com/office/drawing/2014/main" id="{485A2770-762A-B596-91C6-EAAD36CA2705}"/>
                </a:ext>
              </a:extLst>
            </p:cNvPr>
            <p:cNvSpPr/>
            <p:nvPr/>
          </p:nvSpPr>
          <p:spPr>
            <a:xfrm>
              <a:off x="9808678" y="5751098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0" name="אליפסה 199">
              <a:extLst>
                <a:ext uri="{FF2B5EF4-FFF2-40B4-BE49-F238E27FC236}">
                  <a16:creationId xmlns:a16="http://schemas.microsoft.com/office/drawing/2014/main" id="{37A7D6D0-9BDB-8D91-0DFF-E3405648102C}"/>
                </a:ext>
              </a:extLst>
            </p:cNvPr>
            <p:cNvSpPr/>
            <p:nvPr/>
          </p:nvSpPr>
          <p:spPr>
            <a:xfrm>
              <a:off x="573504" y="633262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1" name="אליפסה 200">
              <a:extLst>
                <a:ext uri="{FF2B5EF4-FFF2-40B4-BE49-F238E27FC236}">
                  <a16:creationId xmlns:a16="http://schemas.microsoft.com/office/drawing/2014/main" id="{BDCE1322-1CC2-F6E9-DFFF-8F1FDDFA88F8}"/>
                </a:ext>
              </a:extLst>
            </p:cNvPr>
            <p:cNvSpPr/>
            <p:nvPr/>
          </p:nvSpPr>
          <p:spPr>
            <a:xfrm>
              <a:off x="1283902" y="633262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2" name="אליפסה 201">
              <a:extLst>
                <a:ext uri="{FF2B5EF4-FFF2-40B4-BE49-F238E27FC236}">
                  <a16:creationId xmlns:a16="http://schemas.microsoft.com/office/drawing/2014/main" id="{D46BA585-3830-6AD2-9859-1C510B249884}"/>
                </a:ext>
              </a:extLst>
            </p:cNvPr>
            <p:cNvSpPr/>
            <p:nvPr/>
          </p:nvSpPr>
          <p:spPr>
            <a:xfrm>
              <a:off x="1994300" y="633262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3" name="אליפסה 202">
              <a:extLst>
                <a:ext uri="{FF2B5EF4-FFF2-40B4-BE49-F238E27FC236}">
                  <a16:creationId xmlns:a16="http://schemas.microsoft.com/office/drawing/2014/main" id="{FC63983B-F794-9C01-FC93-B0236BBC2E3B}"/>
                </a:ext>
              </a:extLst>
            </p:cNvPr>
            <p:cNvSpPr/>
            <p:nvPr/>
          </p:nvSpPr>
          <p:spPr>
            <a:xfrm>
              <a:off x="2704698" y="633262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4" name="אליפסה 203">
              <a:extLst>
                <a:ext uri="{FF2B5EF4-FFF2-40B4-BE49-F238E27FC236}">
                  <a16:creationId xmlns:a16="http://schemas.microsoft.com/office/drawing/2014/main" id="{B940E28B-CA29-C242-40E9-5A96FEDF2FDF}"/>
                </a:ext>
              </a:extLst>
            </p:cNvPr>
            <p:cNvSpPr/>
            <p:nvPr/>
          </p:nvSpPr>
          <p:spPr>
            <a:xfrm>
              <a:off x="3415096" y="633262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5" name="אליפסה 204">
              <a:extLst>
                <a:ext uri="{FF2B5EF4-FFF2-40B4-BE49-F238E27FC236}">
                  <a16:creationId xmlns:a16="http://schemas.microsoft.com/office/drawing/2014/main" id="{3C047862-A4CF-E913-0C3E-69731D628ED7}"/>
                </a:ext>
              </a:extLst>
            </p:cNvPr>
            <p:cNvSpPr/>
            <p:nvPr/>
          </p:nvSpPr>
          <p:spPr>
            <a:xfrm>
              <a:off x="4125494" y="633262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6" name="אליפסה 205">
              <a:extLst>
                <a:ext uri="{FF2B5EF4-FFF2-40B4-BE49-F238E27FC236}">
                  <a16:creationId xmlns:a16="http://schemas.microsoft.com/office/drawing/2014/main" id="{2763D92D-1937-0D5F-0DED-5C3C649D9090}"/>
                </a:ext>
              </a:extLst>
            </p:cNvPr>
            <p:cNvSpPr/>
            <p:nvPr/>
          </p:nvSpPr>
          <p:spPr>
            <a:xfrm>
              <a:off x="6256688" y="633262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7" name="אליפסה 206">
              <a:extLst>
                <a:ext uri="{FF2B5EF4-FFF2-40B4-BE49-F238E27FC236}">
                  <a16:creationId xmlns:a16="http://schemas.microsoft.com/office/drawing/2014/main" id="{4E097026-834D-CF7D-69AE-79953DB48931}"/>
                </a:ext>
              </a:extLst>
            </p:cNvPr>
            <p:cNvSpPr/>
            <p:nvPr/>
          </p:nvSpPr>
          <p:spPr>
            <a:xfrm>
              <a:off x="6967086" y="633262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8" name="אליפסה 207">
              <a:extLst>
                <a:ext uri="{FF2B5EF4-FFF2-40B4-BE49-F238E27FC236}">
                  <a16:creationId xmlns:a16="http://schemas.microsoft.com/office/drawing/2014/main" id="{FF3046A9-1B91-08EE-8189-54856E22D538}"/>
                </a:ext>
              </a:extLst>
            </p:cNvPr>
            <p:cNvSpPr/>
            <p:nvPr/>
          </p:nvSpPr>
          <p:spPr>
            <a:xfrm>
              <a:off x="7677484" y="633262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9" name="אליפסה 208">
              <a:extLst>
                <a:ext uri="{FF2B5EF4-FFF2-40B4-BE49-F238E27FC236}">
                  <a16:creationId xmlns:a16="http://schemas.microsoft.com/office/drawing/2014/main" id="{2E32E9C2-DD33-45DE-16F3-BBF771CF4B66}"/>
                </a:ext>
              </a:extLst>
            </p:cNvPr>
            <p:cNvSpPr/>
            <p:nvPr/>
          </p:nvSpPr>
          <p:spPr>
            <a:xfrm>
              <a:off x="8387882" y="633262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10" name="אליפסה 209">
              <a:extLst>
                <a:ext uri="{FF2B5EF4-FFF2-40B4-BE49-F238E27FC236}">
                  <a16:creationId xmlns:a16="http://schemas.microsoft.com/office/drawing/2014/main" id="{89596086-39BC-2F25-BD38-ED745D73148D}"/>
                </a:ext>
              </a:extLst>
            </p:cNvPr>
            <p:cNvSpPr/>
            <p:nvPr/>
          </p:nvSpPr>
          <p:spPr>
            <a:xfrm>
              <a:off x="9098280" y="633262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11" name="אליפסה 210">
              <a:extLst>
                <a:ext uri="{FF2B5EF4-FFF2-40B4-BE49-F238E27FC236}">
                  <a16:creationId xmlns:a16="http://schemas.microsoft.com/office/drawing/2014/main" id="{D4B846AC-D85D-0CD0-53A5-DB64376CAD09}"/>
                </a:ext>
              </a:extLst>
            </p:cNvPr>
            <p:cNvSpPr/>
            <p:nvPr/>
          </p:nvSpPr>
          <p:spPr>
            <a:xfrm>
              <a:off x="9808678" y="6332625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12" name="מלבן 211">
              <a:extLst>
                <a:ext uri="{FF2B5EF4-FFF2-40B4-BE49-F238E27FC236}">
                  <a16:creationId xmlns:a16="http://schemas.microsoft.com/office/drawing/2014/main" id="{52662D55-1294-31BD-0FF8-9162C283436B}"/>
                </a:ext>
              </a:extLst>
            </p:cNvPr>
            <p:cNvSpPr/>
            <p:nvPr/>
          </p:nvSpPr>
          <p:spPr>
            <a:xfrm>
              <a:off x="627504" y="2221693"/>
              <a:ext cx="3551464" cy="178468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13" name="מלבן 212">
              <a:extLst>
                <a:ext uri="{FF2B5EF4-FFF2-40B4-BE49-F238E27FC236}">
                  <a16:creationId xmlns:a16="http://schemas.microsoft.com/office/drawing/2014/main" id="{AB820087-E731-2AB0-6899-1A7051DFA0EE}"/>
                </a:ext>
              </a:extLst>
            </p:cNvPr>
            <p:cNvSpPr/>
            <p:nvPr/>
          </p:nvSpPr>
          <p:spPr>
            <a:xfrm>
              <a:off x="6311214" y="2221693"/>
              <a:ext cx="3551464" cy="178468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14" name="מלבן 213">
              <a:extLst>
                <a:ext uri="{FF2B5EF4-FFF2-40B4-BE49-F238E27FC236}">
                  <a16:creationId xmlns:a16="http://schemas.microsoft.com/office/drawing/2014/main" id="{CDE2DC0C-2509-17A5-CA3F-3D5FF9DAD43E}"/>
                </a:ext>
              </a:extLst>
            </p:cNvPr>
            <p:cNvSpPr/>
            <p:nvPr/>
          </p:nvSpPr>
          <p:spPr>
            <a:xfrm>
              <a:off x="627504" y="4619988"/>
              <a:ext cx="3551464" cy="178468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15" name="מלבן 214">
              <a:extLst>
                <a:ext uri="{FF2B5EF4-FFF2-40B4-BE49-F238E27FC236}">
                  <a16:creationId xmlns:a16="http://schemas.microsoft.com/office/drawing/2014/main" id="{9BAA446A-0D2D-6506-3432-1708D9BE2A70}"/>
                </a:ext>
              </a:extLst>
            </p:cNvPr>
            <p:cNvSpPr/>
            <p:nvPr/>
          </p:nvSpPr>
          <p:spPr>
            <a:xfrm>
              <a:off x="6311214" y="4619988"/>
              <a:ext cx="3551464" cy="178468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</p:grpSp>
    </p:spTree>
    <p:extLst>
      <p:ext uri="{BB962C8B-B14F-4D97-AF65-F5344CB8AC3E}">
        <p14:creationId xmlns:p14="http://schemas.microsoft.com/office/powerpoint/2010/main" val="340494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8B8D9F4-6538-46A9-92E2-C46BFEBD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84A32D-17DF-4B4D-807F-399DCC9E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D6FB9-F54B-4FC8-AE0D-7267EC4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246A-F88F-4239-BB9A-3199336F82C8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EAEDD-8F21-4C57-8580-6678013C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363C6A-6A9B-47EC-A21B-313D34B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690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op.education.gov.il/tchumey_daat/matmatika/yesodi/noseem_nilmadim/?page=1&amp;teaching-unit=true" TargetMode="External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pop.education.gov.il/tchumey_daat/matmatika/yesodi/noseem_nilmadim/medidut/" TargetMode="Externa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noseem_nilmadim/medidut/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p.education.gov.il/tchumey_daat/matmatika/yesodi/noseem_nilmadim/medidu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noseem_nilmadim/medidut/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noseem_nilmadim/medidut/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pop.education.gov.il/tchumey_daat/matmatika/yesodi/noseem_nilmadim/medidut/" TargetMode="Externa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pop.education.gov.il/tchumey_daat/matmatika/yesodi/noseem_nilmadim/medidut/" TargetMode="Externa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7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5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1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8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7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4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57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90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6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2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1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1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Ultra-Bold"/>
                <a:ea typeface="+mn-ea"/>
                <a:cs typeface="+mn-cs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48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Ultra-Bold"/>
                <a:ea typeface="+mn-ea"/>
                <a:cs typeface="+mn-cs"/>
              </a:rPr>
              <a:t>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4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+mn-ea"/>
                <a:cs typeface="+mn-cs"/>
              </a:rPr>
              <a:t> 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76E8D44-1CA9-A0C2-2A4B-69EDAEF91353}"/>
              </a:ext>
            </a:extLst>
          </p:cNvPr>
          <p:cNvGrpSpPr/>
          <p:nvPr/>
        </p:nvGrpSpPr>
        <p:grpSpPr>
          <a:xfrm>
            <a:off x="1986403" y="1488854"/>
            <a:ext cx="14467968" cy="7171723"/>
            <a:chOff x="0" y="-406402"/>
            <a:chExt cx="19290624" cy="9562297"/>
          </a:xfrm>
        </p:grpSpPr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1F6C3C1F-9FD3-0A3A-2717-971109E7E338}"/>
                </a:ext>
              </a:extLst>
            </p:cNvPr>
            <p:cNvGrpSpPr/>
            <p:nvPr/>
          </p:nvGrpSpPr>
          <p:grpSpPr>
            <a:xfrm>
              <a:off x="0" y="-406402"/>
              <a:ext cx="19290624" cy="9562297"/>
              <a:chOff x="0" y="-80277"/>
              <a:chExt cx="3810494" cy="1888849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CADAA44-05A3-0CAB-CCF0-6EB602E595D8}"/>
                  </a:ext>
                </a:extLst>
              </p:cNvPr>
              <p:cNvSpPr/>
              <p:nvPr/>
            </p:nvSpPr>
            <p:spPr>
              <a:xfrm>
                <a:off x="0" y="-80277"/>
                <a:ext cx="3810494" cy="1888849"/>
              </a:xfrm>
              <a:custGeom>
                <a:avLst/>
                <a:gdLst/>
                <a:ahLst/>
                <a:cxnLst/>
                <a:rect l="l" t="t" r="r" b="b"/>
                <a:pathLst>
                  <a:path w="3810494" h="1888849">
                    <a:moveTo>
                      <a:pt x="26755" y="0"/>
                    </a:moveTo>
                    <a:lnTo>
                      <a:pt x="3783738" y="0"/>
                    </a:lnTo>
                    <a:cubicBezTo>
                      <a:pt x="3798515" y="0"/>
                      <a:pt x="3810494" y="11979"/>
                      <a:pt x="3810494" y="26755"/>
                    </a:cubicBezTo>
                    <a:lnTo>
                      <a:pt x="3810494" y="1862093"/>
                    </a:lnTo>
                    <a:cubicBezTo>
                      <a:pt x="3810494" y="1869189"/>
                      <a:pt x="3807675" y="1875995"/>
                      <a:pt x="3802657" y="1881012"/>
                    </a:cubicBezTo>
                    <a:cubicBezTo>
                      <a:pt x="3797640" y="1886030"/>
                      <a:pt x="3790835" y="1888849"/>
                      <a:pt x="3783738" y="1888849"/>
                    </a:cubicBezTo>
                    <a:lnTo>
                      <a:pt x="26755" y="1888849"/>
                    </a:lnTo>
                    <a:cubicBezTo>
                      <a:pt x="19659" y="1888849"/>
                      <a:pt x="12854" y="1886030"/>
                      <a:pt x="7836" y="1881012"/>
                    </a:cubicBezTo>
                    <a:cubicBezTo>
                      <a:pt x="2819" y="1875995"/>
                      <a:pt x="0" y="1869189"/>
                      <a:pt x="0" y="1862093"/>
                    </a:cubicBezTo>
                    <a:lnTo>
                      <a:pt x="0" y="26755"/>
                    </a:lnTo>
                    <a:cubicBezTo>
                      <a:pt x="0" y="19659"/>
                      <a:pt x="2819" y="12854"/>
                      <a:pt x="7836" y="7836"/>
                    </a:cubicBezTo>
                    <a:cubicBezTo>
                      <a:pt x="12854" y="2819"/>
                      <a:pt x="19659" y="0"/>
                      <a:pt x="26755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E8C0B7-FBFF-F964-3C60-7CFDE890290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8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AutoShape 20">
              <a:extLst>
                <a:ext uri="{FF2B5EF4-FFF2-40B4-BE49-F238E27FC236}">
                  <a16:creationId xmlns:a16="http://schemas.microsoft.com/office/drawing/2014/main" id="{1E0F6145-2F22-2BF4-DF91-CA3191A37A50}"/>
                </a:ext>
              </a:extLst>
            </p:cNvPr>
            <p:cNvSpPr/>
            <p:nvPr/>
          </p:nvSpPr>
          <p:spPr>
            <a:xfrm>
              <a:off x="0" y="6653752"/>
              <a:ext cx="19290624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21">
            <a:extLst>
              <a:ext uri="{FF2B5EF4-FFF2-40B4-BE49-F238E27FC236}">
                <a16:creationId xmlns:a16="http://schemas.microsoft.com/office/drawing/2014/main" id="{1C1AB4A7-A188-548D-6508-FB6F7398DF1F}"/>
              </a:ext>
            </a:extLst>
          </p:cNvPr>
          <p:cNvSpPr txBox="1"/>
          <p:nvPr/>
        </p:nvSpPr>
        <p:spPr>
          <a:xfrm>
            <a:off x="5530684" y="2149961"/>
            <a:ext cx="10414781" cy="1857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4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رياضيّات عَبر ألـ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3D1BD24-B406-C5B5-F928-F46E69851FE8}"/>
              </a:ext>
            </a:extLst>
          </p:cNvPr>
          <p:cNvSpPr txBox="1"/>
          <p:nvPr/>
        </p:nvSpPr>
        <p:spPr>
          <a:xfrm>
            <a:off x="5530684" y="2713340"/>
            <a:ext cx="4876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meet</a:t>
            </a:r>
            <a:endParaRPr kumimoji="0" lang="he-IL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BA7C51C4-F6E5-9D34-76F4-D886DE3853D0}"/>
              </a:ext>
            </a:extLst>
          </p:cNvPr>
          <p:cNvSpPr txBox="1"/>
          <p:nvPr/>
        </p:nvSpPr>
        <p:spPr>
          <a:xfrm>
            <a:off x="5127158" y="6741330"/>
            <a:ext cx="8610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مُحيط المُضلّعات</a:t>
            </a:r>
            <a:endParaRPr kumimoji="0" lang="he-IL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الصّف الثّاني</a:t>
            </a:r>
            <a:endParaRPr kumimoji="0" lang="he-IL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991132B6-8139-03C0-6C50-BB61A581EB1F}"/>
              </a:ext>
            </a:extLst>
          </p:cNvPr>
          <p:cNvSpPr txBox="1"/>
          <p:nvPr/>
        </p:nvSpPr>
        <p:spPr>
          <a:xfrm>
            <a:off x="2971987" y="4269255"/>
            <a:ext cx="124968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معلمات ومعلمين، أهلًا بكم، في عارضة الشرائح التي أمامكم عدّة نشاطات ملائمة لدرس قصير بموضوع محيط المضلعات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يمكن الاستعانة بها في الدروس التزامنية (وأيضا كمهام قصيرة في الدروس داخل الصف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النشاطات تلائم تلاميذ الصّف الثاني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للتوسّع في الموضوع ولنشاطات أخرى، يمكنكم إيجادها في الموقع –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8"/>
              </a:rPr>
              <a:t>وحدات تعليمية محوسبة في الفضاء التربوي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8"/>
              </a:rPr>
              <a:t>ביחידות הוראה מתוקשבות במרחב הפדגוגי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899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>
            <a:extLst>
              <a:ext uri="{FF2B5EF4-FFF2-40B4-BE49-F238E27FC236}">
                <a16:creationId xmlns:a16="http://schemas.microsoft.com/office/drawing/2014/main" id="{3471586F-9626-B64C-B12F-4D5DC801F07F}"/>
              </a:ext>
            </a:extLst>
          </p:cNvPr>
          <p:cNvSpPr/>
          <p:nvPr/>
        </p:nvSpPr>
        <p:spPr>
          <a:xfrm>
            <a:off x="2022843" y="6460958"/>
            <a:ext cx="5288607" cy="332476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/>
            <a:r>
              <a:rPr lang="ar-AE" sz="6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مُحِيطُ الْمُسْتَطِيلِ أَكْبَرُ مِنْ 12 م.</a:t>
            </a:r>
            <a:endParaRPr lang="he-IL" sz="6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19E7CEA5-375B-814F-AAE9-1832FDB924FB}"/>
              </a:ext>
            </a:extLst>
          </p:cNvPr>
          <p:cNvSpPr/>
          <p:nvPr/>
        </p:nvSpPr>
        <p:spPr>
          <a:xfrm>
            <a:off x="10839138" y="6358989"/>
            <a:ext cx="5426019" cy="332476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/>
            <a:r>
              <a:rPr lang="ar-AE" sz="6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مُحِيطُ الْمُسْتَطِيلِ هُوَ 12 م.</a:t>
            </a:r>
            <a:endParaRPr lang="he-IL" sz="6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גרפיקה 3" descr="תג v">
            <a:extLst>
              <a:ext uri="{FF2B5EF4-FFF2-40B4-BE49-F238E27FC236}">
                <a16:creationId xmlns:a16="http://schemas.microsoft.com/office/drawing/2014/main" id="{FF96BC86-4DAE-4A1E-9CB2-E49485C84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66501" y="7102059"/>
            <a:ext cx="3184941" cy="3184941"/>
          </a:xfrm>
          <a:prstGeom prst="rect">
            <a:avLst/>
          </a:prstGeom>
        </p:spPr>
      </p:pic>
      <p:pic>
        <p:nvPicPr>
          <p:cNvPr id="6" name="גרפיקה 5" descr="קווי מיתאר של פרצוף כועס">
            <a:extLst>
              <a:ext uri="{FF2B5EF4-FFF2-40B4-BE49-F238E27FC236}">
                <a16:creationId xmlns:a16="http://schemas.microsoft.com/office/drawing/2014/main" id="{7E79902A-A691-4020-97EF-9F7D892CD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000" y="7633880"/>
            <a:ext cx="2760225" cy="2760225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8F3A1A0D-9965-F89C-D50C-1AD07731DDDD}"/>
              </a:ext>
            </a:extLst>
          </p:cNvPr>
          <p:cNvSpPr txBox="1"/>
          <p:nvPr/>
        </p:nvSpPr>
        <p:spPr>
          <a:xfrm>
            <a:off x="1634483" y="345500"/>
            <a:ext cx="1628139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algn="r" defTabSz="1371600" rtl="1"/>
            <a:r>
              <a:rPr lang="ar-AE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فِي الرَّسْمِ المُصَغَّرِ أَمَامَكُمْ</a:t>
            </a:r>
            <a:r>
              <a:rPr lang="ar-JO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يَظهَر</a:t>
            </a:r>
            <a:r>
              <a:rPr lang="ar-AE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مُسْتَطِيلٌ.</a:t>
            </a:r>
            <a:b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كُتِبَتْ قِيَاسَاتُ بَعْضِ أَضْلَاعِهِ.</a:t>
            </a:r>
            <a:b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اِضْغَطُوا عَلَى الْعِبَارَةِ الصَّحِيحَةِ.</a:t>
            </a:r>
            <a:endParaRPr lang="he-IL" sz="4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D0EC45FF-0609-3B35-8A8A-F2DE60DB3232}"/>
              </a:ext>
            </a:extLst>
          </p:cNvPr>
          <p:cNvSpPr/>
          <p:nvPr/>
        </p:nvSpPr>
        <p:spPr>
          <a:xfrm>
            <a:off x="6154152" y="2580774"/>
            <a:ext cx="7381374" cy="299586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rtl="1"/>
            <a:endParaRPr lang="en-US" sz="27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F8FBCBBC-248A-4296-4783-42FF9171CD32}"/>
              </a:ext>
            </a:extLst>
          </p:cNvPr>
          <p:cNvSpPr txBox="1"/>
          <p:nvPr/>
        </p:nvSpPr>
        <p:spPr>
          <a:xfrm rot="16200000">
            <a:off x="13453467" y="3709372"/>
            <a:ext cx="8098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ar-AE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endParaRPr lang="en-US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AACD4807-1C63-5DC0-770E-C3F2CAE7D271}"/>
              </a:ext>
            </a:extLst>
          </p:cNvPr>
          <p:cNvSpPr txBox="1"/>
          <p:nvPr/>
        </p:nvSpPr>
        <p:spPr>
          <a:xfrm rot="16200000">
            <a:off x="5426375" y="3597759"/>
            <a:ext cx="8098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ar-AE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endParaRPr lang="en-US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DB02DE3-F9E1-DB78-807C-BB87AB09B191}"/>
              </a:ext>
            </a:extLst>
          </p:cNvPr>
          <p:cNvSpPr txBox="1"/>
          <p:nvPr/>
        </p:nvSpPr>
        <p:spPr>
          <a:xfrm>
            <a:off x="190801" y="203195"/>
            <a:ext cx="60484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القِيَاسَاتُ فِي الرَّسْمِ تَخْتَلِفُ عَنِ القِيَاسَاتِ فِي الوَاقِعِ.</a:t>
            </a:r>
            <a:endParaRPr lang="he-IL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8A8A690-891A-4A92-F527-9A9CA13F3A70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مِنْ وَحْدَةِ تَعْلِيمٍ مُحَوْسَبَةٍ لِلصَّفِّ الثَّانِي – قِيَاسَاتُ الطُّولِ وَالْمِسَاحَةِ.</a:t>
            </a:r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FF88728E-7156-14EB-3C06-E68A8AC19335}"/>
              </a:ext>
            </a:extLst>
          </p:cNvPr>
          <p:cNvSpPr/>
          <p:nvPr/>
        </p:nvSpPr>
        <p:spPr>
          <a:xfrm>
            <a:off x="707566" y="6115382"/>
            <a:ext cx="4940561" cy="32400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גרפיקה 15">
            <a:extLst>
              <a:ext uri="{FF2B5EF4-FFF2-40B4-BE49-F238E27FC236}">
                <a16:creationId xmlns:a16="http://schemas.microsoft.com/office/drawing/2014/main" id="{EE361651-2DED-C2A6-2E1B-7F607441A370}"/>
              </a:ext>
            </a:extLst>
          </p:cNvPr>
          <p:cNvGrpSpPr/>
          <p:nvPr/>
        </p:nvGrpSpPr>
        <p:grpSpPr>
          <a:xfrm>
            <a:off x="-1279237" y="5880746"/>
            <a:ext cx="9815072" cy="4406255"/>
            <a:chOff x="-22317804" y="-726805"/>
            <a:chExt cx="25738721" cy="15833432"/>
          </a:xfrm>
          <a:solidFill>
            <a:schemeClr val="accent4"/>
          </a:solidFill>
        </p:grpSpPr>
        <p:sp>
          <p:nvSpPr>
            <p:cNvPr id="7" name="צורה חופשית: צורה 6">
              <a:extLst>
                <a:ext uri="{FF2B5EF4-FFF2-40B4-BE49-F238E27FC236}">
                  <a16:creationId xmlns:a16="http://schemas.microsoft.com/office/drawing/2014/main" id="{932FA9F2-D8B9-2485-44D1-7B0E9176F3F9}"/>
                </a:ext>
              </a:extLst>
            </p:cNvPr>
            <p:cNvSpPr/>
            <p:nvPr/>
          </p:nvSpPr>
          <p:spPr>
            <a:xfrm>
              <a:off x="-22317804" y="-726805"/>
              <a:ext cx="18479676" cy="15833432"/>
            </a:xfrm>
            <a:custGeom>
              <a:avLst/>
              <a:gdLst>
                <a:gd name="connsiteX0" fmla="*/ 2930457 w 3279179"/>
                <a:gd name="connsiteY0" fmla="*/ 2641435 h 3440665"/>
                <a:gd name="connsiteX1" fmla="*/ 2789065 w 3279179"/>
                <a:gd name="connsiteY1" fmla="*/ 2547309 h 3440665"/>
                <a:gd name="connsiteX2" fmla="*/ 2874818 w 3279179"/>
                <a:gd name="connsiteY2" fmla="*/ 2471040 h 3440665"/>
                <a:gd name="connsiteX3" fmla="*/ 2906953 w 3279179"/>
                <a:gd name="connsiteY3" fmla="*/ 2372822 h 3440665"/>
                <a:gd name="connsiteX4" fmla="*/ 2730672 w 3279179"/>
                <a:gd name="connsiteY4" fmla="*/ 2226424 h 3440665"/>
                <a:gd name="connsiteX5" fmla="*/ 2640144 w 3279179"/>
                <a:gd name="connsiteY5" fmla="*/ 2001154 h 3440665"/>
                <a:gd name="connsiteX6" fmla="*/ 2832033 w 3279179"/>
                <a:gd name="connsiteY6" fmla="*/ 1789092 h 3440665"/>
                <a:gd name="connsiteX7" fmla="*/ 2835706 w 3279179"/>
                <a:gd name="connsiteY7" fmla="*/ 1770490 h 3440665"/>
                <a:gd name="connsiteX8" fmla="*/ 2744260 w 3279179"/>
                <a:gd name="connsiteY8" fmla="*/ 1687897 h 3440665"/>
                <a:gd name="connsiteX9" fmla="*/ 2740587 w 3279179"/>
                <a:gd name="connsiteY9" fmla="*/ 1688641 h 3440665"/>
                <a:gd name="connsiteX10" fmla="*/ 2775109 w 3279179"/>
                <a:gd name="connsiteY10" fmla="*/ 1680270 h 3440665"/>
                <a:gd name="connsiteX11" fmla="*/ 2974894 w 3279179"/>
                <a:gd name="connsiteY11" fmla="*/ 1645298 h 3440665"/>
                <a:gd name="connsiteX12" fmla="*/ 3238031 w 3279179"/>
                <a:gd name="connsiteY12" fmla="*/ 1554707 h 3440665"/>
                <a:gd name="connsiteX13" fmla="*/ 3043754 w 3279179"/>
                <a:gd name="connsiteY13" fmla="*/ 1426911 h 3440665"/>
                <a:gd name="connsiteX14" fmla="*/ 2680541 w 3279179"/>
                <a:gd name="connsiteY14" fmla="*/ 1460767 h 3440665"/>
                <a:gd name="connsiteX15" fmla="*/ 2624352 w 3279179"/>
                <a:gd name="connsiteY15" fmla="*/ 1059522 h 3440665"/>
                <a:gd name="connsiteX16" fmla="*/ 2595523 w 3279179"/>
                <a:gd name="connsiteY16" fmla="*/ 1051895 h 3440665"/>
                <a:gd name="connsiteX17" fmla="*/ 2624352 w 3279179"/>
                <a:gd name="connsiteY17" fmla="*/ 1003902 h 3440665"/>
                <a:gd name="connsiteX18" fmla="*/ 2733977 w 3279179"/>
                <a:gd name="connsiteY18" fmla="*/ 749985 h 3440665"/>
                <a:gd name="connsiteX19" fmla="*/ 2626004 w 3279179"/>
                <a:gd name="connsiteY19" fmla="*/ 534202 h 3440665"/>
                <a:gd name="connsiteX20" fmla="*/ 2426035 w 3279179"/>
                <a:gd name="connsiteY20" fmla="*/ 653441 h 3440665"/>
                <a:gd name="connsiteX21" fmla="*/ 2352585 w 3279179"/>
                <a:gd name="connsiteY21" fmla="*/ 789793 h 3440665"/>
                <a:gd name="connsiteX22" fmla="*/ 2133518 w 3279179"/>
                <a:gd name="connsiteY22" fmla="*/ 681158 h 3440665"/>
                <a:gd name="connsiteX23" fmla="*/ 1959624 w 3279179"/>
                <a:gd name="connsiteY23" fmla="*/ 630374 h 3440665"/>
                <a:gd name="connsiteX24" fmla="*/ 1908759 w 3279179"/>
                <a:gd name="connsiteY24" fmla="*/ 632048 h 3440665"/>
                <a:gd name="connsiteX25" fmla="*/ 1841919 w 3279179"/>
                <a:gd name="connsiteY25" fmla="*/ 494394 h 3440665"/>
                <a:gd name="connsiteX26" fmla="*/ 1893886 w 3279179"/>
                <a:gd name="connsiteY26" fmla="*/ 250522 h 3440665"/>
                <a:gd name="connsiteX27" fmla="*/ 1736334 w 3279179"/>
                <a:gd name="connsiteY27" fmla="*/ 697 h 3440665"/>
                <a:gd name="connsiteX28" fmla="*/ 1522777 w 3279179"/>
                <a:gd name="connsiteY28" fmla="*/ 511135 h 3440665"/>
                <a:gd name="connsiteX29" fmla="*/ 1355126 w 3279179"/>
                <a:gd name="connsiteY29" fmla="*/ 552990 h 3440665"/>
                <a:gd name="connsiteX30" fmla="*/ 1249357 w 3279179"/>
                <a:gd name="connsiteY30" fmla="*/ 389851 h 3440665"/>
                <a:gd name="connsiteX31" fmla="*/ 1206572 w 3279179"/>
                <a:gd name="connsiteY31" fmla="*/ 183183 h 3440665"/>
                <a:gd name="connsiteX32" fmla="*/ 872005 w 3279179"/>
                <a:gd name="connsiteY32" fmla="*/ 284749 h 3440665"/>
                <a:gd name="connsiteX33" fmla="*/ 1002563 w 3279179"/>
                <a:gd name="connsiteY33" fmla="*/ 601169 h 3440665"/>
                <a:gd name="connsiteX34" fmla="*/ 1041308 w 3279179"/>
                <a:gd name="connsiteY34" fmla="*/ 775656 h 3440665"/>
                <a:gd name="connsiteX35" fmla="*/ 870719 w 3279179"/>
                <a:gd name="connsiteY35" fmla="*/ 898057 h 3440665"/>
                <a:gd name="connsiteX36" fmla="*/ 670566 w 3279179"/>
                <a:gd name="connsiteY36" fmla="*/ 909218 h 3440665"/>
                <a:gd name="connsiteX37" fmla="*/ 403757 w 3279179"/>
                <a:gd name="connsiteY37" fmla="*/ 1102493 h 3440665"/>
                <a:gd name="connsiteX38" fmla="*/ 376764 w 3279179"/>
                <a:gd name="connsiteY38" fmla="*/ 1338738 h 3440665"/>
                <a:gd name="connsiteX39" fmla="*/ 247675 w 3279179"/>
                <a:gd name="connsiteY39" fmla="*/ 1590051 h 3440665"/>
                <a:gd name="connsiteX40" fmla="*/ 68272 w 3279179"/>
                <a:gd name="connsiteY40" fmla="*/ 1576285 h 3440665"/>
                <a:gd name="connsiteX41" fmla="*/ 113811 w 3279179"/>
                <a:gd name="connsiteY41" fmla="*/ 1777744 h 3440665"/>
                <a:gd name="connsiteX42" fmla="*/ 246389 w 3279179"/>
                <a:gd name="connsiteY42" fmla="*/ 1760817 h 3440665"/>
                <a:gd name="connsiteX43" fmla="*/ 315249 w 3279179"/>
                <a:gd name="connsiteY43" fmla="*/ 1805461 h 3440665"/>
                <a:gd name="connsiteX44" fmla="*/ 219213 w 3279179"/>
                <a:gd name="connsiteY44" fmla="*/ 1869452 h 3440665"/>
                <a:gd name="connsiteX45" fmla="*/ 115647 w 3279179"/>
                <a:gd name="connsiteY45" fmla="*/ 1893077 h 3440665"/>
                <a:gd name="connsiteX46" fmla="*/ 95081 w 3279179"/>
                <a:gd name="connsiteY46" fmla="*/ 2159457 h 3440665"/>
                <a:gd name="connsiteX47" fmla="*/ 448195 w 3279179"/>
                <a:gd name="connsiteY47" fmla="*/ 2180105 h 3440665"/>
                <a:gd name="connsiteX48" fmla="*/ 570306 w 3279179"/>
                <a:gd name="connsiteY48" fmla="*/ 2471785 h 3440665"/>
                <a:gd name="connsiteX49" fmla="*/ 507873 w 3279179"/>
                <a:gd name="connsiteY49" fmla="*/ 2579304 h 3440665"/>
                <a:gd name="connsiteX50" fmla="*/ 415142 w 3279179"/>
                <a:gd name="connsiteY50" fmla="*/ 2731468 h 3440665"/>
                <a:gd name="connsiteX51" fmla="*/ 526787 w 3279179"/>
                <a:gd name="connsiteY51" fmla="*/ 2900002 h 3440665"/>
                <a:gd name="connsiteX52" fmla="*/ 744201 w 3279179"/>
                <a:gd name="connsiteY52" fmla="*/ 2861496 h 3440665"/>
                <a:gd name="connsiteX53" fmla="*/ 930949 w 3279179"/>
                <a:gd name="connsiteY53" fmla="*/ 2802528 h 3440665"/>
                <a:gd name="connsiteX54" fmla="*/ 1002563 w 3279179"/>
                <a:gd name="connsiteY54" fmla="*/ 2857776 h 3440665"/>
                <a:gd name="connsiteX55" fmla="*/ 862272 w 3279179"/>
                <a:gd name="connsiteY55" fmla="*/ 3229629 h 3440665"/>
                <a:gd name="connsiteX56" fmla="*/ 1113657 w 3279179"/>
                <a:gd name="connsiteY56" fmla="*/ 3232420 h 3440665"/>
                <a:gd name="connsiteX57" fmla="*/ 1156075 w 3279179"/>
                <a:gd name="connsiteY57" fmla="*/ 3111693 h 3440665"/>
                <a:gd name="connsiteX58" fmla="*/ 1315279 w 3279179"/>
                <a:gd name="connsiteY58" fmla="*/ 3130853 h 3440665"/>
                <a:gd name="connsiteX59" fmla="*/ 1381017 w 3279179"/>
                <a:gd name="connsiteY59" fmla="*/ 3275576 h 3440665"/>
                <a:gd name="connsiteX60" fmla="*/ 1503496 w 3279179"/>
                <a:gd name="connsiteY60" fmla="*/ 3248045 h 3440665"/>
                <a:gd name="connsiteX61" fmla="*/ 1531958 w 3279179"/>
                <a:gd name="connsiteY61" fmla="*/ 3173451 h 3440665"/>
                <a:gd name="connsiteX62" fmla="*/ 1550137 w 3279179"/>
                <a:gd name="connsiteY62" fmla="*/ 3107786 h 3440665"/>
                <a:gd name="connsiteX63" fmla="*/ 1689877 w 3279179"/>
                <a:gd name="connsiteY63" fmla="*/ 3136805 h 3440665"/>
                <a:gd name="connsiteX64" fmla="*/ 1773978 w 3279179"/>
                <a:gd name="connsiteY64" fmla="*/ 3364308 h 3440665"/>
                <a:gd name="connsiteX65" fmla="*/ 1893518 w 3279179"/>
                <a:gd name="connsiteY65" fmla="*/ 3436855 h 3440665"/>
                <a:gd name="connsiteX66" fmla="*/ 1942914 w 3279179"/>
                <a:gd name="connsiteY66" fmla="*/ 3340869 h 3440665"/>
                <a:gd name="connsiteX67" fmla="*/ 2057864 w 3279179"/>
                <a:gd name="connsiteY67" fmla="*/ 3064258 h 3440665"/>
                <a:gd name="connsiteX68" fmla="*/ 2402898 w 3279179"/>
                <a:gd name="connsiteY68" fmla="*/ 2946507 h 3440665"/>
                <a:gd name="connsiteX69" fmla="*/ 2699639 w 3279179"/>
                <a:gd name="connsiteY69" fmla="*/ 2788390 h 3440665"/>
                <a:gd name="connsiteX70" fmla="*/ 2805407 w 3279179"/>
                <a:gd name="connsiteY70" fmla="*/ 2911349 h 3440665"/>
                <a:gd name="connsiteX71" fmla="*/ 2883081 w 3279179"/>
                <a:gd name="connsiteY71" fmla="*/ 2985199 h 3440665"/>
                <a:gd name="connsiteX72" fmla="*/ 3075522 w 3279179"/>
                <a:gd name="connsiteY72" fmla="*/ 3103694 h 3440665"/>
                <a:gd name="connsiteX73" fmla="*/ 3274756 w 3279179"/>
                <a:gd name="connsiteY73" fmla="*/ 3040819 h 3440665"/>
                <a:gd name="connsiteX74" fmla="*/ 2930457 w 3279179"/>
                <a:gd name="connsiteY74" fmla="*/ 2641435 h 344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279179" h="3440665">
                  <a:moveTo>
                    <a:pt x="2930457" y="2641435"/>
                  </a:moveTo>
                  <a:cubicBezTo>
                    <a:pt x="2877756" y="2617810"/>
                    <a:pt x="2829646" y="2589163"/>
                    <a:pt x="2789065" y="2547309"/>
                  </a:cubicBezTo>
                  <a:cubicBezTo>
                    <a:pt x="2752339" y="2509174"/>
                    <a:pt x="2844887" y="2488898"/>
                    <a:pt x="2874818" y="2471040"/>
                  </a:cubicBezTo>
                  <a:cubicBezTo>
                    <a:pt x="2913747" y="2447788"/>
                    <a:pt x="2931926" y="2413002"/>
                    <a:pt x="2906953" y="2372822"/>
                  </a:cubicBezTo>
                  <a:cubicBezTo>
                    <a:pt x="2868391" y="2310877"/>
                    <a:pt x="2779883" y="2279626"/>
                    <a:pt x="2730672" y="2226424"/>
                  </a:cubicBezTo>
                  <a:cubicBezTo>
                    <a:pt x="2672646" y="2163736"/>
                    <a:pt x="2627657" y="2089700"/>
                    <a:pt x="2640144" y="2001154"/>
                  </a:cubicBezTo>
                  <a:cubicBezTo>
                    <a:pt x="2653548" y="1907214"/>
                    <a:pt x="2762806" y="1837085"/>
                    <a:pt x="2832033" y="1789092"/>
                  </a:cubicBezTo>
                  <a:cubicBezTo>
                    <a:pt x="2839011" y="1784255"/>
                    <a:pt x="2844520" y="1776442"/>
                    <a:pt x="2835706" y="1770490"/>
                  </a:cubicBezTo>
                  <a:cubicBezTo>
                    <a:pt x="2801368" y="1747051"/>
                    <a:pt x="2778047" y="1711149"/>
                    <a:pt x="2744260" y="1687897"/>
                  </a:cubicBezTo>
                  <a:cubicBezTo>
                    <a:pt x="2726081" y="1693478"/>
                    <a:pt x="2724795" y="1693664"/>
                    <a:pt x="2740587" y="1688641"/>
                  </a:cubicBezTo>
                  <a:cubicBezTo>
                    <a:pt x="2751972" y="1685107"/>
                    <a:pt x="2763541" y="1682874"/>
                    <a:pt x="2775109" y="1680270"/>
                  </a:cubicBezTo>
                  <a:cubicBezTo>
                    <a:pt x="2841031" y="1665761"/>
                    <a:pt x="2908422" y="1657204"/>
                    <a:pt x="2974894" y="1645298"/>
                  </a:cubicBezTo>
                  <a:cubicBezTo>
                    <a:pt x="3044673" y="1632835"/>
                    <a:pt x="3193594" y="1623534"/>
                    <a:pt x="3238031" y="1554707"/>
                  </a:cubicBezTo>
                  <a:cubicBezTo>
                    <a:pt x="3289630" y="1474718"/>
                    <a:pt x="3087090" y="1427283"/>
                    <a:pt x="3043754" y="1426911"/>
                  </a:cubicBezTo>
                  <a:cubicBezTo>
                    <a:pt x="2914298" y="1425795"/>
                    <a:pt x="2814221" y="1519549"/>
                    <a:pt x="2680541" y="1460767"/>
                  </a:cubicBezTo>
                  <a:cubicBezTo>
                    <a:pt x="2542822" y="1400310"/>
                    <a:pt x="2598277" y="1168716"/>
                    <a:pt x="2624352" y="1059522"/>
                  </a:cubicBezTo>
                  <a:cubicBezTo>
                    <a:pt x="2627106" y="1048175"/>
                    <a:pt x="2609478" y="1047059"/>
                    <a:pt x="2595523" y="1051895"/>
                  </a:cubicBezTo>
                  <a:cubicBezTo>
                    <a:pt x="2607642" y="1031619"/>
                    <a:pt x="2619578" y="1013575"/>
                    <a:pt x="2624352" y="1003902"/>
                  </a:cubicBezTo>
                  <a:cubicBezTo>
                    <a:pt x="2665484" y="921309"/>
                    <a:pt x="2704413" y="837600"/>
                    <a:pt x="2733977" y="749985"/>
                  </a:cubicBezTo>
                  <a:cubicBezTo>
                    <a:pt x="2770518" y="641907"/>
                    <a:pt x="2779516" y="499416"/>
                    <a:pt x="2626004" y="534202"/>
                  </a:cubicBezTo>
                  <a:cubicBezTo>
                    <a:pt x="2546494" y="552246"/>
                    <a:pt x="2471758" y="582195"/>
                    <a:pt x="2426035" y="653441"/>
                  </a:cubicBezTo>
                  <a:cubicBezTo>
                    <a:pt x="2397757" y="697527"/>
                    <a:pt x="2386372" y="748683"/>
                    <a:pt x="2352585" y="789793"/>
                  </a:cubicBezTo>
                  <a:cubicBezTo>
                    <a:pt x="2242409" y="924099"/>
                    <a:pt x="2167122" y="739940"/>
                    <a:pt x="2133518" y="681158"/>
                  </a:cubicBezTo>
                  <a:cubicBezTo>
                    <a:pt x="2108729" y="637815"/>
                    <a:pt x="2001491" y="636327"/>
                    <a:pt x="1959624" y="630374"/>
                  </a:cubicBezTo>
                  <a:cubicBezTo>
                    <a:pt x="1952279" y="629258"/>
                    <a:pt x="1928591" y="628700"/>
                    <a:pt x="1908759" y="632048"/>
                  </a:cubicBezTo>
                  <a:cubicBezTo>
                    <a:pt x="1864138" y="595030"/>
                    <a:pt x="1826495" y="558943"/>
                    <a:pt x="1841919" y="494394"/>
                  </a:cubicBezTo>
                  <a:cubicBezTo>
                    <a:pt x="1861384" y="412731"/>
                    <a:pt x="1882317" y="334045"/>
                    <a:pt x="1893886" y="250522"/>
                  </a:cubicBezTo>
                  <a:cubicBezTo>
                    <a:pt x="1909310" y="140956"/>
                    <a:pt x="1878461" y="-11580"/>
                    <a:pt x="1736334" y="697"/>
                  </a:cubicBezTo>
                  <a:cubicBezTo>
                    <a:pt x="1521308" y="19299"/>
                    <a:pt x="1573090" y="350786"/>
                    <a:pt x="1522777" y="511135"/>
                  </a:cubicBezTo>
                  <a:cubicBezTo>
                    <a:pt x="1462180" y="496440"/>
                    <a:pt x="1410581" y="515600"/>
                    <a:pt x="1355126" y="552990"/>
                  </a:cubicBezTo>
                  <a:cubicBezTo>
                    <a:pt x="1256335" y="619771"/>
                    <a:pt x="1243664" y="443424"/>
                    <a:pt x="1249357" y="389851"/>
                  </a:cubicBezTo>
                  <a:cubicBezTo>
                    <a:pt x="1257436" y="314140"/>
                    <a:pt x="1238339" y="251266"/>
                    <a:pt x="1206572" y="183183"/>
                  </a:cubicBezTo>
                  <a:cubicBezTo>
                    <a:pt x="1098967" y="-47668"/>
                    <a:pt x="901201" y="73989"/>
                    <a:pt x="872005" y="284749"/>
                  </a:cubicBezTo>
                  <a:cubicBezTo>
                    <a:pt x="856029" y="400640"/>
                    <a:pt x="948577" y="508345"/>
                    <a:pt x="1002563" y="601169"/>
                  </a:cubicBezTo>
                  <a:cubicBezTo>
                    <a:pt x="1033963" y="655487"/>
                    <a:pt x="1054162" y="712409"/>
                    <a:pt x="1041308" y="775656"/>
                  </a:cubicBezTo>
                  <a:cubicBezTo>
                    <a:pt x="1030474" y="828671"/>
                    <a:pt x="913872" y="977487"/>
                    <a:pt x="870719" y="898057"/>
                  </a:cubicBezTo>
                  <a:cubicBezTo>
                    <a:pt x="798370" y="765239"/>
                    <a:pt x="733367" y="822905"/>
                    <a:pt x="670566" y="909218"/>
                  </a:cubicBezTo>
                  <a:cubicBezTo>
                    <a:pt x="575815" y="966140"/>
                    <a:pt x="476841" y="1016551"/>
                    <a:pt x="403757" y="1102493"/>
                  </a:cubicBezTo>
                  <a:cubicBezTo>
                    <a:pt x="338937" y="1178575"/>
                    <a:pt x="351424" y="1249820"/>
                    <a:pt x="376764" y="1338738"/>
                  </a:cubicBezTo>
                  <a:cubicBezTo>
                    <a:pt x="409450" y="1453884"/>
                    <a:pt x="410551" y="1613861"/>
                    <a:pt x="247675" y="1590051"/>
                  </a:cubicBezTo>
                  <a:cubicBezTo>
                    <a:pt x="188180" y="1581308"/>
                    <a:pt x="128501" y="1571449"/>
                    <a:pt x="68272" y="1576285"/>
                  </a:cubicBezTo>
                  <a:cubicBezTo>
                    <a:pt x="-78629" y="1588004"/>
                    <a:pt x="47338" y="1741471"/>
                    <a:pt x="113811" y="1777744"/>
                  </a:cubicBezTo>
                  <a:cubicBezTo>
                    <a:pt x="152005" y="1798579"/>
                    <a:pt x="208746" y="1770676"/>
                    <a:pt x="246389" y="1760817"/>
                  </a:cubicBezTo>
                  <a:cubicBezTo>
                    <a:pt x="287705" y="1750028"/>
                    <a:pt x="317636" y="1752260"/>
                    <a:pt x="315249" y="1805461"/>
                  </a:cubicBezTo>
                  <a:cubicBezTo>
                    <a:pt x="312862" y="1854571"/>
                    <a:pt x="260161" y="1864616"/>
                    <a:pt x="219213" y="1869452"/>
                  </a:cubicBezTo>
                  <a:cubicBezTo>
                    <a:pt x="185609" y="1873359"/>
                    <a:pt x="145946" y="1875963"/>
                    <a:pt x="115647" y="1893077"/>
                  </a:cubicBezTo>
                  <a:cubicBezTo>
                    <a:pt x="27690" y="1943302"/>
                    <a:pt x="-27398" y="2120765"/>
                    <a:pt x="95081" y="2159457"/>
                  </a:cubicBezTo>
                  <a:cubicBezTo>
                    <a:pt x="204523" y="2194057"/>
                    <a:pt x="371623" y="2088584"/>
                    <a:pt x="448195" y="2180105"/>
                  </a:cubicBezTo>
                  <a:cubicBezTo>
                    <a:pt x="512280" y="2256746"/>
                    <a:pt x="585915" y="2365381"/>
                    <a:pt x="570306" y="2471785"/>
                  </a:cubicBezTo>
                  <a:cubicBezTo>
                    <a:pt x="564981" y="2508058"/>
                    <a:pt x="521094" y="2544332"/>
                    <a:pt x="507873" y="2579304"/>
                  </a:cubicBezTo>
                  <a:cubicBezTo>
                    <a:pt x="484920" y="2639574"/>
                    <a:pt x="442319" y="2676034"/>
                    <a:pt x="415142" y="2731468"/>
                  </a:cubicBezTo>
                  <a:cubicBezTo>
                    <a:pt x="385211" y="2793041"/>
                    <a:pt x="476473" y="2883074"/>
                    <a:pt x="526787" y="2900002"/>
                  </a:cubicBezTo>
                  <a:cubicBezTo>
                    <a:pt x="597667" y="2923813"/>
                    <a:pt x="676810" y="2884004"/>
                    <a:pt x="744201" y="2861496"/>
                  </a:cubicBezTo>
                  <a:cubicBezTo>
                    <a:pt x="806266" y="2840848"/>
                    <a:pt x="866496" y="2814061"/>
                    <a:pt x="930949" y="2802528"/>
                  </a:cubicBezTo>
                  <a:cubicBezTo>
                    <a:pt x="988791" y="2792297"/>
                    <a:pt x="1005134" y="2819269"/>
                    <a:pt x="1002563" y="2857776"/>
                  </a:cubicBezTo>
                  <a:cubicBezTo>
                    <a:pt x="916626" y="2969574"/>
                    <a:pt x="809755" y="3103136"/>
                    <a:pt x="862272" y="3229629"/>
                  </a:cubicBezTo>
                  <a:cubicBezTo>
                    <a:pt x="910933" y="3346822"/>
                    <a:pt x="1069219" y="3339009"/>
                    <a:pt x="1113657" y="3232420"/>
                  </a:cubicBezTo>
                  <a:cubicBezTo>
                    <a:pt x="1130183" y="3192797"/>
                    <a:pt x="1137345" y="3150757"/>
                    <a:pt x="1156075" y="3111693"/>
                  </a:cubicBezTo>
                  <a:cubicBezTo>
                    <a:pt x="1207307" y="3004545"/>
                    <a:pt x="1297651" y="3059979"/>
                    <a:pt x="1315279" y="3130853"/>
                  </a:cubicBezTo>
                  <a:cubicBezTo>
                    <a:pt x="1328500" y="3183682"/>
                    <a:pt x="1325562" y="3248603"/>
                    <a:pt x="1381017" y="3275576"/>
                  </a:cubicBezTo>
                  <a:cubicBezTo>
                    <a:pt x="1421048" y="3295108"/>
                    <a:pt x="1473932" y="3277064"/>
                    <a:pt x="1503496" y="3248045"/>
                  </a:cubicBezTo>
                  <a:cubicBezTo>
                    <a:pt x="1522042" y="3229629"/>
                    <a:pt x="1526816" y="3197448"/>
                    <a:pt x="1531958" y="3173451"/>
                  </a:cubicBezTo>
                  <a:cubicBezTo>
                    <a:pt x="1536732" y="3150571"/>
                    <a:pt x="1540221" y="3129551"/>
                    <a:pt x="1550137" y="3107786"/>
                  </a:cubicBezTo>
                  <a:cubicBezTo>
                    <a:pt x="1577314" y="3048446"/>
                    <a:pt x="1672616" y="3083232"/>
                    <a:pt x="1689877" y="3136805"/>
                  </a:cubicBezTo>
                  <a:cubicBezTo>
                    <a:pt x="1718890" y="3226653"/>
                    <a:pt x="1713381" y="3285435"/>
                    <a:pt x="1773978" y="3364308"/>
                  </a:cubicBezTo>
                  <a:cubicBezTo>
                    <a:pt x="1799318" y="3397233"/>
                    <a:pt x="1844123" y="3456201"/>
                    <a:pt x="1893518" y="3436855"/>
                  </a:cubicBezTo>
                  <a:cubicBezTo>
                    <a:pt x="1932264" y="3421788"/>
                    <a:pt x="1937038" y="3377701"/>
                    <a:pt x="1942914" y="3340869"/>
                  </a:cubicBezTo>
                  <a:cubicBezTo>
                    <a:pt x="1959808" y="3233908"/>
                    <a:pt x="1961644" y="3133085"/>
                    <a:pt x="2057864" y="3064258"/>
                  </a:cubicBezTo>
                  <a:cubicBezTo>
                    <a:pt x="2155186" y="2994686"/>
                    <a:pt x="2295110" y="2996174"/>
                    <a:pt x="2402898" y="2946507"/>
                  </a:cubicBezTo>
                  <a:cubicBezTo>
                    <a:pt x="2520419" y="2892375"/>
                    <a:pt x="2520419" y="2699845"/>
                    <a:pt x="2699639" y="2788390"/>
                  </a:cubicBezTo>
                  <a:cubicBezTo>
                    <a:pt x="2744076" y="2810341"/>
                    <a:pt x="2773456" y="2875262"/>
                    <a:pt x="2805407" y="2911349"/>
                  </a:cubicBezTo>
                  <a:cubicBezTo>
                    <a:pt x="2828728" y="2937578"/>
                    <a:pt x="2856639" y="2962505"/>
                    <a:pt x="2883081" y="2985199"/>
                  </a:cubicBezTo>
                  <a:cubicBezTo>
                    <a:pt x="2940556" y="3034308"/>
                    <a:pt x="3006295" y="3074861"/>
                    <a:pt x="3075522" y="3103694"/>
                  </a:cubicBezTo>
                  <a:cubicBezTo>
                    <a:pt x="3149707" y="3134573"/>
                    <a:pt x="3257679" y="3141456"/>
                    <a:pt x="3274756" y="3040819"/>
                  </a:cubicBezTo>
                  <a:cubicBezTo>
                    <a:pt x="3313318" y="2814991"/>
                    <a:pt x="3091497" y="2713982"/>
                    <a:pt x="2930457" y="2641435"/>
                  </a:cubicBezTo>
                  <a:close/>
                </a:path>
              </a:pathLst>
            </a:custGeom>
            <a:grpFill/>
            <a:ln w="1834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1371600" rtl="1"/>
              <a:endParaRPr lang="he-IL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צורה חופשית: צורה 7">
              <a:extLst>
                <a:ext uri="{FF2B5EF4-FFF2-40B4-BE49-F238E27FC236}">
                  <a16:creationId xmlns:a16="http://schemas.microsoft.com/office/drawing/2014/main" id="{FF32DB0C-5F17-5505-EB1A-D2E6EF45F143}"/>
                </a:ext>
              </a:extLst>
            </p:cNvPr>
            <p:cNvSpPr/>
            <p:nvPr/>
          </p:nvSpPr>
          <p:spPr>
            <a:xfrm>
              <a:off x="3030608" y="4234990"/>
              <a:ext cx="390309" cy="214944"/>
            </a:xfrm>
            <a:custGeom>
              <a:avLst/>
              <a:gdLst>
                <a:gd name="connsiteX0" fmla="*/ 376850 w 390309"/>
                <a:gd name="connsiteY0" fmla="*/ 34241 h 214944"/>
                <a:gd name="connsiteX1" fmla="*/ 244639 w 390309"/>
                <a:gd name="connsiteY1" fmla="*/ 4478 h 214944"/>
                <a:gd name="connsiteX2" fmla="*/ 1518 w 390309"/>
                <a:gd name="connsiteY2" fmla="*/ 119996 h 214944"/>
                <a:gd name="connsiteX3" fmla="*/ 2068 w 390309"/>
                <a:gd name="connsiteY3" fmla="*/ 130971 h 214944"/>
                <a:gd name="connsiteX4" fmla="*/ 359589 w 390309"/>
                <a:gd name="connsiteY4" fmla="*/ 142132 h 214944"/>
                <a:gd name="connsiteX5" fmla="*/ 376850 w 390309"/>
                <a:gd name="connsiteY5" fmla="*/ 34241 h 21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309" h="214944">
                  <a:moveTo>
                    <a:pt x="376850" y="34241"/>
                  </a:moveTo>
                  <a:cubicBezTo>
                    <a:pt x="348572" y="-917"/>
                    <a:pt x="293116" y="-1661"/>
                    <a:pt x="244639" y="4478"/>
                  </a:cubicBezTo>
                  <a:cubicBezTo>
                    <a:pt x="146032" y="-13194"/>
                    <a:pt x="47424" y="20661"/>
                    <a:pt x="1518" y="119996"/>
                  </a:cubicBezTo>
                  <a:cubicBezTo>
                    <a:pt x="-135" y="123344"/>
                    <a:pt x="-1053" y="127995"/>
                    <a:pt x="2068" y="130971"/>
                  </a:cubicBezTo>
                  <a:cubicBezTo>
                    <a:pt x="100492" y="227329"/>
                    <a:pt x="259880" y="253186"/>
                    <a:pt x="359589" y="142132"/>
                  </a:cubicBezTo>
                  <a:cubicBezTo>
                    <a:pt x="385480" y="113299"/>
                    <a:pt x="404210" y="68282"/>
                    <a:pt x="376850" y="34241"/>
                  </a:cubicBezTo>
                  <a:close/>
                </a:path>
              </a:pathLst>
            </a:custGeom>
            <a:grpFill/>
            <a:ln w="1834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1371600" rtl="1"/>
              <a:endParaRPr lang="he-IL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מלבן 8">
            <a:extLst>
              <a:ext uri="{FF2B5EF4-FFF2-40B4-BE49-F238E27FC236}">
                <a16:creationId xmlns:a16="http://schemas.microsoft.com/office/drawing/2014/main" id="{A9096023-F507-0456-4646-0D469C8F0178}"/>
              </a:ext>
            </a:extLst>
          </p:cNvPr>
          <p:cNvSpPr/>
          <p:nvPr/>
        </p:nvSpPr>
        <p:spPr>
          <a:xfrm>
            <a:off x="15086056" y="4171364"/>
            <a:ext cx="2418962" cy="5640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גרפיקה 15">
            <a:extLst>
              <a:ext uri="{FF2B5EF4-FFF2-40B4-BE49-F238E27FC236}">
                <a16:creationId xmlns:a16="http://schemas.microsoft.com/office/drawing/2014/main" id="{7136EDC2-5AC2-86B7-3958-F1EBF25CF38E}"/>
              </a:ext>
            </a:extLst>
          </p:cNvPr>
          <p:cNvGrpSpPr/>
          <p:nvPr/>
        </p:nvGrpSpPr>
        <p:grpSpPr>
          <a:xfrm rot="20728462">
            <a:off x="12272943" y="2969086"/>
            <a:ext cx="7926678" cy="7783370"/>
            <a:chOff x="-22317804" y="-726805"/>
            <a:chExt cx="25738721" cy="15833432"/>
          </a:xfrm>
          <a:solidFill>
            <a:schemeClr val="accent4"/>
          </a:solidFill>
        </p:grpSpPr>
        <p:sp>
          <p:nvSpPr>
            <p:cNvPr id="11" name="צורה חופשית: צורה 10">
              <a:extLst>
                <a:ext uri="{FF2B5EF4-FFF2-40B4-BE49-F238E27FC236}">
                  <a16:creationId xmlns:a16="http://schemas.microsoft.com/office/drawing/2014/main" id="{745ADADC-A315-D6FA-655C-7D12F1947857}"/>
                </a:ext>
              </a:extLst>
            </p:cNvPr>
            <p:cNvSpPr/>
            <p:nvPr/>
          </p:nvSpPr>
          <p:spPr>
            <a:xfrm>
              <a:off x="-22317804" y="-726805"/>
              <a:ext cx="18479676" cy="15833432"/>
            </a:xfrm>
            <a:custGeom>
              <a:avLst/>
              <a:gdLst>
                <a:gd name="connsiteX0" fmla="*/ 2930457 w 3279179"/>
                <a:gd name="connsiteY0" fmla="*/ 2641435 h 3440665"/>
                <a:gd name="connsiteX1" fmla="*/ 2789065 w 3279179"/>
                <a:gd name="connsiteY1" fmla="*/ 2547309 h 3440665"/>
                <a:gd name="connsiteX2" fmla="*/ 2874818 w 3279179"/>
                <a:gd name="connsiteY2" fmla="*/ 2471040 h 3440665"/>
                <a:gd name="connsiteX3" fmla="*/ 2906953 w 3279179"/>
                <a:gd name="connsiteY3" fmla="*/ 2372822 h 3440665"/>
                <a:gd name="connsiteX4" fmla="*/ 2730672 w 3279179"/>
                <a:gd name="connsiteY4" fmla="*/ 2226424 h 3440665"/>
                <a:gd name="connsiteX5" fmla="*/ 2640144 w 3279179"/>
                <a:gd name="connsiteY5" fmla="*/ 2001154 h 3440665"/>
                <a:gd name="connsiteX6" fmla="*/ 2832033 w 3279179"/>
                <a:gd name="connsiteY6" fmla="*/ 1789092 h 3440665"/>
                <a:gd name="connsiteX7" fmla="*/ 2835706 w 3279179"/>
                <a:gd name="connsiteY7" fmla="*/ 1770490 h 3440665"/>
                <a:gd name="connsiteX8" fmla="*/ 2744260 w 3279179"/>
                <a:gd name="connsiteY8" fmla="*/ 1687897 h 3440665"/>
                <a:gd name="connsiteX9" fmla="*/ 2740587 w 3279179"/>
                <a:gd name="connsiteY9" fmla="*/ 1688641 h 3440665"/>
                <a:gd name="connsiteX10" fmla="*/ 2775109 w 3279179"/>
                <a:gd name="connsiteY10" fmla="*/ 1680270 h 3440665"/>
                <a:gd name="connsiteX11" fmla="*/ 2974894 w 3279179"/>
                <a:gd name="connsiteY11" fmla="*/ 1645298 h 3440665"/>
                <a:gd name="connsiteX12" fmla="*/ 3238031 w 3279179"/>
                <a:gd name="connsiteY12" fmla="*/ 1554707 h 3440665"/>
                <a:gd name="connsiteX13" fmla="*/ 3043754 w 3279179"/>
                <a:gd name="connsiteY13" fmla="*/ 1426911 h 3440665"/>
                <a:gd name="connsiteX14" fmla="*/ 2680541 w 3279179"/>
                <a:gd name="connsiteY14" fmla="*/ 1460767 h 3440665"/>
                <a:gd name="connsiteX15" fmla="*/ 2624352 w 3279179"/>
                <a:gd name="connsiteY15" fmla="*/ 1059522 h 3440665"/>
                <a:gd name="connsiteX16" fmla="*/ 2595523 w 3279179"/>
                <a:gd name="connsiteY16" fmla="*/ 1051895 h 3440665"/>
                <a:gd name="connsiteX17" fmla="*/ 2624352 w 3279179"/>
                <a:gd name="connsiteY17" fmla="*/ 1003902 h 3440665"/>
                <a:gd name="connsiteX18" fmla="*/ 2733977 w 3279179"/>
                <a:gd name="connsiteY18" fmla="*/ 749985 h 3440665"/>
                <a:gd name="connsiteX19" fmla="*/ 2626004 w 3279179"/>
                <a:gd name="connsiteY19" fmla="*/ 534202 h 3440665"/>
                <a:gd name="connsiteX20" fmla="*/ 2426035 w 3279179"/>
                <a:gd name="connsiteY20" fmla="*/ 653441 h 3440665"/>
                <a:gd name="connsiteX21" fmla="*/ 2352585 w 3279179"/>
                <a:gd name="connsiteY21" fmla="*/ 789793 h 3440665"/>
                <a:gd name="connsiteX22" fmla="*/ 2133518 w 3279179"/>
                <a:gd name="connsiteY22" fmla="*/ 681158 h 3440665"/>
                <a:gd name="connsiteX23" fmla="*/ 1959624 w 3279179"/>
                <a:gd name="connsiteY23" fmla="*/ 630374 h 3440665"/>
                <a:gd name="connsiteX24" fmla="*/ 1908759 w 3279179"/>
                <a:gd name="connsiteY24" fmla="*/ 632048 h 3440665"/>
                <a:gd name="connsiteX25" fmla="*/ 1841919 w 3279179"/>
                <a:gd name="connsiteY25" fmla="*/ 494394 h 3440665"/>
                <a:gd name="connsiteX26" fmla="*/ 1893886 w 3279179"/>
                <a:gd name="connsiteY26" fmla="*/ 250522 h 3440665"/>
                <a:gd name="connsiteX27" fmla="*/ 1736334 w 3279179"/>
                <a:gd name="connsiteY27" fmla="*/ 697 h 3440665"/>
                <a:gd name="connsiteX28" fmla="*/ 1522777 w 3279179"/>
                <a:gd name="connsiteY28" fmla="*/ 511135 h 3440665"/>
                <a:gd name="connsiteX29" fmla="*/ 1355126 w 3279179"/>
                <a:gd name="connsiteY29" fmla="*/ 552990 h 3440665"/>
                <a:gd name="connsiteX30" fmla="*/ 1249357 w 3279179"/>
                <a:gd name="connsiteY30" fmla="*/ 389851 h 3440665"/>
                <a:gd name="connsiteX31" fmla="*/ 1206572 w 3279179"/>
                <a:gd name="connsiteY31" fmla="*/ 183183 h 3440665"/>
                <a:gd name="connsiteX32" fmla="*/ 872005 w 3279179"/>
                <a:gd name="connsiteY32" fmla="*/ 284749 h 3440665"/>
                <a:gd name="connsiteX33" fmla="*/ 1002563 w 3279179"/>
                <a:gd name="connsiteY33" fmla="*/ 601169 h 3440665"/>
                <a:gd name="connsiteX34" fmla="*/ 1041308 w 3279179"/>
                <a:gd name="connsiteY34" fmla="*/ 775656 h 3440665"/>
                <a:gd name="connsiteX35" fmla="*/ 870719 w 3279179"/>
                <a:gd name="connsiteY35" fmla="*/ 898057 h 3440665"/>
                <a:gd name="connsiteX36" fmla="*/ 670566 w 3279179"/>
                <a:gd name="connsiteY36" fmla="*/ 909218 h 3440665"/>
                <a:gd name="connsiteX37" fmla="*/ 403757 w 3279179"/>
                <a:gd name="connsiteY37" fmla="*/ 1102493 h 3440665"/>
                <a:gd name="connsiteX38" fmla="*/ 376764 w 3279179"/>
                <a:gd name="connsiteY38" fmla="*/ 1338738 h 3440665"/>
                <a:gd name="connsiteX39" fmla="*/ 247675 w 3279179"/>
                <a:gd name="connsiteY39" fmla="*/ 1590051 h 3440665"/>
                <a:gd name="connsiteX40" fmla="*/ 68272 w 3279179"/>
                <a:gd name="connsiteY40" fmla="*/ 1576285 h 3440665"/>
                <a:gd name="connsiteX41" fmla="*/ 113811 w 3279179"/>
                <a:gd name="connsiteY41" fmla="*/ 1777744 h 3440665"/>
                <a:gd name="connsiteX42" fmla="*/ 246389 w 3279179"/>
                <a:gd name="connsiteY42" fmla="*/ 1760817 h 3440665"/>
                <a:gd name="connsiteX43" fmla="*/ 315249 w 3279179"/>
                <a:gd name="connsiteY43" fmla="*/ 1805461 h 3440665"/>
                <a:gd name="connsiteX44" fmla="*/ 219213 w 3279179"/>
                <a:gd name="connsiteY44" fmla="*/ 1869452 h 3440665"/>
                <a:gd name="connsiteX45" fmla="*/ 115647 w 3279179"/>
                <a:gd name="connsiteY45" fmla="*/ 1893077 h 3440665"/>
                <a:gd name="connsiteX46" fmla="*/ 95081 w 3279179"/>
                <a:gd name="connsiteY46" fmla="*/ 2159457 h 3440665"/>
                <a:gd name="connsiteX47" fmla="*/ 448195 w 3279179"/>
                <a:gd name="connsiteY47" fmla="*/ 2180105 h 3440665"/>
                <a:gd name="connsiteX48" fmla="*/ 570306 w 3279179"/>
                <a:gd name="connsiteY48" fmla="*/ 2471785 h 3440665"/>
                <a:gd name="connsiteX49" fmla="*/ 507873 w 3279179"/>
                <a:gd name="connsiteY49" fmla="*/ 2579304 h 3440665"/>
                <a:gd name="connsiteX50" fmla="*/ 415142 w 3279179"/>
                <a:gd name="connsiteY50" fmla="*/ 2731468 h 3440665"/>
                <a:gd name="connsiteX51" fmla="*/ 526787 w 3279179"/>
                <a:gd name="connsiteY51" fmla="*/ 2900002 h 3440665"/>
                <a:gd name="connsiteX52" fmla="*/ 744201 w 3279179"/>
                <a:gd name="connsiteY52" fmla="*/ 2861496 h 3440665"/>
                <a:gd name="connsiteX53" fmla="*/ 930949 w 3279179"/>
                <a:gd name="connsiteY53" fmla="*/ 2802528 h 3440665"/>
                <a:gd name="connsiteX54" fmla="*/ 1002563 w 3279179"/>
                <a:gd name="connsiteY54" fmla="*/ 2857776 h 3440665"/>
                <a:gd name="connsiteX55" fmla="*/ 862272 w 3279179"/>
                <a:gd name="connsiteY55" fmla="*/ 3229629 h 3440665"/>
                <a:gd name="connsiteX56" fmla="*/ 1113657 w 3279179"/>
                <a:gd name="connsiteY56" fmla="*/ 3232420 h 3440665"/>
                <a:gd name="connsiteX57" fmla="*/ 1156075 w 3279179"/>
                <a:gd name="connsiteY57" fmla="*/ 3111693 h 3440665"/>
                <a:gd name="connsiteX58" fmla="*/ 1315279 w 3279179"/>
                <a:gd name="connsiteY58" fmla="*/ 3130853 h 3440665"/>
                <a:gd name="connsiteX59" fmla="*/ 1381017 w 3279179"/>
                <a:gd name="connsiteY59" fmla="*/ 3275576 h 3440665"/>
                <a:gd name="connsiteX60" fmla="*/ 1503496 w 3279179"/>
                <a:gd name="connsiteY60" fmla="*/ 3248045 h 3440665"/>
                <a:gd name="connsiteX61" fmla="*/ 1531958 w 3279179"/>
                <a:gd name="connsiteY61" fmla="*/ 3173451 h 3440665"/>
                <a:gd name="connsiteX62" fmla="*/ 1550137 w 3279179"/>
                <a:gd name="connsiteY62" fmla="*/ 3107786 h 3440665"/>
                <a:gd name="connsiteX63" fmla="*/ 1689877 w 3279179"/>
                <a:gd name="connsiteY63" fmla="*/ 3136805 h 3440665"/>
                <a:gd name="connsiteX64" fmla="*/ 1773978 w 3279179"/>
                <a:gd name="connsiteY64" fmla="*/ 3364308 h 3440665"/>
                <a:gd name="connsiteX65" fmla="*/ 1893518 w 3279179"/>
                <a:gd name="connsiteY65" fmla="*/ 3436855 h 3440665"/>
                <a:gd name="connsiteX66" fmla="*/ 1942914 w 3279179"/>
                <a:gd name="connsiteY66" fmla="*/ 3340869 h 3440665"/>
                <a:gd name="connsiteX67" fmla="*/ 2057864 w 3279179"/>
                <a:gd name="connsiteY67" fmla="*/ 3064258 h 3440665"/>
                <a:gd name="connsiteX68" fmla="*/ 2402898 w 3279179"/>
                <a:gd name="connsiteY68" fmla="*/ 2946507 h 3440665"/>
                <a:gd name="connsiteX69" fmla="*/ 2699639 w 3279179"/>
                <a:gd name="connsiteY69" fmla="*/ 2788390 h 3440665"/>
                <a:gd name="connsiteX70" fmla="*/ 2805407 w 3279179"/>
                <a:gd name="connsiteY70" fmla="*/ 2911349 h 3440665"/>
                <a:gd name="connsiteX71" fmla="*/ 2883081 w 3279179"/>
                <a:gd name="connsiteY71" fmla="*/ 2985199 h 3440665"/>
                <a:gd name="connsiteX72" fmla="*/ 3075522 w 3279179"/>
                <a:gd name="connsiteY72" fmla="*/ 3103694 h 3440665"/>
                <a:gd name="connsiteX73" fmla="*/ 3274756 w 3279179"/>
                <a:gd name="connsiteY73" fmla="*/ 3040819 h 3440665"/>
                <a:gd name="connsiteX74" fmla="*/ 2930457 w 3279179"/>
                <a:gd name="connsiteY74" fmla="*/ 2641435 h 344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279179" h="3440665">
                  <a:moveTo>
                    <a:pt x="2930457" y="2641435"/>
                  </a:moveTo>
                  <a:cubicBezTo>
                    <a:pt x="2877756" y="2617810"/>
                    <a:pt x="2829646" y="2589163"/>
                    <a:pt x="2789065" y="2547309"/>
                  </a:cubicBezTo>
                  <a:cubicBezTo>
                    <a:pt x="2752339" y="2509174"/>
                    <a:pt x="2844887" y="2488898"/>
                    <a:pt x="2874818" y="2471040"/>
                  </a:cubicBezTo>
                  <a:cubicBezTo>
                    <a:pt x="2913747" y="2447788"/>
                    <a:pt x="2931926" y="2413002"/>
                    <a:pt x="2906953" y="2372822"/>
                  </a:cubicBezTo>
                  <a:cubicBezTo>
                    <a:pt x="2868391" y="2310877"/>
                    <a:pt x="2779883" y="2279626"/>
                    <a:pt x="2730672" y="2226424"/>
                  </a:cubicBezTo>
                  <a:cubicBezTo>
                    <a:pt x="2672646" y="2163736"/>
                    <a:pt x="2627657" y="2089700"/>
                    <a:pt x="2640144" y="2001154"/>
                  </a:cubicBezTo>
                  <a:cubicBezTo>
                    <a:pt x="2653548" y="1907214"/>
                    <a:pt x="2762806" y="1837085"/>
                    <a:pt x="2832033" y="1789092"/>
                  </a:cubicBezTo>
                  <a:cubicBezTo>
                    <a:pt x="2839011" y="1784255"/>
                    <a:pt x="2844520" y="1776442"/>
                    <a:pt x="2835706" y="1770490"/>
                  </a:cubicBezTo>
                  <a:cubicBezTo>
                    <a:pt x="2801368" y="1747051"/>
                    <a:pt x="2778047" y="1711149"/>
                    <a:pt x="2744260" y="1687897"/>
                  </a:cubicBezTo>
                  <a:cubicBezTo>
                    <a:pt x="2726081" y="1693478"/>
                    <a:pt x="2724795" y="1693664"/>
                    <a:pt x="2740587" y="1688641"/>
                  </a:cubicBezTo>
                  <a:cubicBezTo>
                    <a:pt x="2751972" y="1685107"/>
                    <a:pt x="2763541" y="1682874"/>
                    <a:pt x="2775109" y="1680270"/>
                  </a:cubicBezTo>
                  <a:cubicBezTo>
                    <a:pt x="2841031" y="1665761"/>
                    <a:pt x="2908422" y="1657204"/>
                    <a:pt x="2974894" y="1645298"/>
                  </a:cubicBezTo>
                  <a:cubicBezTo>
                    <a:pt x="3044673" y="1632835"/>
                    <a:pt x="3193594" y="1623534"/>
                    <a:pt x="3238031" y="1554707"/>
                  </a:cubicBezTo>
                  <a:cubicBezTo>
                    <a:pt x="3289630" y="1474718"/>
                    <a:pt x="3087090" y="1427283"/>
                    <a:pt x="3043754" y="1426911"/>
                  </a:cubicBezTo>
                  <a:cubicBezTo>
                    <a:pt x="2914298" y="1425795"/>
                    <a:pt x="2814221" y="1519549"/>
                    <a:pt x="2680541" y="1460767"/>
                  </a:cubicBezTo>
                  <a:cubicBezTo>
                    <a:pt x="2542822" y="1400310"/>
                    <a:pt x="2598277" y="1168716"/>
                    <a:pt x="2624352" y="1059522"/>
                  </a:cubicBezTo>
                  <a:cubicBezTo>
                    <a:pt x="2627106" y="1048175"/>
                    <a:pt x="2609478" y="1047059"/>
                    <a:pt x="2595523" y="1051895"/>
                  </a:cubicBezTo>
                  <a:cubicBezTo>
                    <a:pt x="2607642" y="1031619"/>
                    <a:pt x="2619578" y="1013575"/>
                    <a:pt x="2624352" y="1003902"/>
                  </a:cubicBezTo>
                  <a:cubicBezTo>
                    <a:pt x="2665484" y="921309"/>
                    <a:pt x="2704413" y="837600"/>
                    <a:pt x="2733977" y="749985"/>
                  </a:cubicBezTo>
                  <a:cubicBezTo>
                    <a:pt x="2770518" y="641907"/>
                    <a:pt x="2779516" y="499416"/>
                    <a:pt x="2626004" y="534202"/>
                  </a:cubicBezTo>
                  <a:cubicBezTo>
                    <a:pt x="2546494" y="552246"/>
                    <a:pt x="2471758" y="582195"/>
                    <a:pt x="2426035" y="653441"/>
                  </a:cubicBezTo>
                  <a:cubicBezTo>
                    <a:pt x="2397757" y="697527"/>
                    <a:pt x="2386372" y="748683"/>
                    <a:pt x="2352585" y="789793"/>
                  </a:cubicBezTo>
                  <a:cubicBezTo>
                    <a:pt x="2242409" y="924099"/>
                    <a:pt x="2167122" y="739940"/>
                    <a:pt x="2133518" y="681158"/>
                  </a:cubicBezTo>
                  <a:cubicBezTo>
                    <a:pt x="2108729" y="637815"/>
                    <a:pt x="2001491" y="636327"/>
                    <a:pt x="1959624" y="630374"/>
                  </a:cubicBezTo>
                  <a:cubicBezTo>
                    <a:pt x="1952279" y="629258"/>
                    <a:pt x="1928591" y="628700"/>
                    <a:pt x="1908759" y="632048"/>
                  </a:cubicBezTo>
                  <a:cubicBezTo>
                    <a:pt x="1864138" y="595030"/>
                    <a:pt x="1826495" y="558943"/>
                    <a:pt x="1841919" y="494394"/>
                  </a:cubicBezTo>
                  <a:cubicBezTo>
                    <a:pt x="1861384" y="412731"/>
                    <a:pt x="1882317" y="334045"/>
                    <a:pt x="1893886" y="250522"/>
                  </a:cubicBezTo>
                  <a:cubicBezTo>
                    <a:pt x="1909310" y="140956"/>
                    <a:pt x="1878461" y="-11580"/>
                    <a:pt x="1736334" y="697"/>
                  </a:cubicBezTo>
                  <a:cubicBezTo>
                    <a:pt x="1521308" y="19299"/>
                    <a:pt x="1573090" y="350786"/>
                    <a:pt x="1522777" y="511135"/>
                  </a:cubicBezTo>
                  <a:cubicBezTo>
                    <a:pt x="1462180" y="496440"/>
                    <a:pt x="1410581" y="515600"/>
                    <a:pt x="1355126" y="552990"/>
                  </a:cubicBezTo>
                  <a:cubicBezTo>
                    <a:pt x="1256335" y="619771"/>
                    <a:pt x="1243664" y="443424"/>
                    <a:pt x="1249357" y="389851"/>
                  </a:cubicBezTo>
                  <a:cubicBezTo>
                    <a:pt x="1257436" y="314140"/>
                    <a:pt x="1238339" y="251266"/>
                    <a:pt x="1206572" y="183183"/>
                  </a:cubicBezTo>
                  <a:cubicBezTo>
                    <a:pt x="1098967" y="-47668"/>
                    <a:pt x="901201" y="73989"/>
                    <a:pt x="872005" y="284749"/>
                  </a:cubicBezTo>
                  <a:cubicBezTo>
                    <a:pt x="856029" y="400640"/>
                    <a:pt x="948577" y="508345"/>
                    <a:pt x="1002563" y="601169"/>
                  </a:cubicBezTo>
                  <a:cubicBezTo>
                    <a:pt x="1033963" y="655487"/>
                    <a:pt x="1054162" y="712409"/>
                    <a:pt x="1041308" y="775656"/>
                  </a:cubicBezTo>
                  <a:cubicBezTo>
                    <a:pt x="1030474" y="828671"/>
                    <a:pt x="913872" y="977487"/>
                    <a:pt x="870719" y="898057"/>
                  </a:cubicBezTo>
                  <a:cubicBezTo>
                    <a:pt x="798370" y="765239"/>
                    <a:pt x="733367" y="822905"/>
                    <a:pt x="670566" y="909218"/>
                  </a:cubicBezTo>
                  <a:cubicBezTo>
                    <a:pt x="575815" y="966140"/>
                    <a:pt x="476841" y="1016551"/>
                    <a:pt x="403757" y="1102493"/>
                  </a:cubicBezTo>
                  <a:cubicBezTo>
                    <a:pt x="338937" y="1178575"/>
                    <a:pt x="351424" y="1249820"/>
                    <a:pt x="376764" y="1338738"/>
                  </a:cubicBezTo>
                  <a:cubicBezTo>
                    <a:pt x="409450" y="1453884"/>
                    <a:pt x="410551" y="1613861"/>
                    <a:pt x="247675" y="1590051"/>
                  </a:cubicBezTo>
                  <a:cubicBezTo>
                    <a:pt x="188180" y="1581308"/>
                    <a:pt x="128501" y="1571449"/>
                    <a:pt x="68272" y="1576285"/>
                  </a:cubicBezTo>
                  <a:cubicBezTo>
                    <a:pt x="-78629" y="1588004"/>
                    <a:pt x="47338" y="1741471"/>
                    <a:pt x="113811" y="1777744"/>
                  </a:cubicBezTo>
                  <a:cubicBezTo>
                    <a:pt x="152005" y="1798579"/>
                    <a:pt x="208746" y="1770676"/>
                    <a:pt x="246389" y="1760817"/>
                  </a:cubicBezTo>
                  <a:cubicBezTo>
                    <a:pt x="287705" y="1750028"/>
                    <a:pt x="317636" y="1752260"/>
                    <a:pt x="315249" y="1805461"/>
                  </a:cubicBezTo>
                  <a:cubicBezTo>
                    <a:pt x="312862" y="1854571"/>
                    <a:pt x="260161" y="1864616"/>
                    <a:pt x="219213" y="1869452"/>
                  </a:cubicBezTo>
                  <a:cubicBezTo>
                    <a:pt x="185609" y="1873359"/>
                    <a:pt x="145946" y="1875963"/>
                    <a:pt x="115647" y="1893077"/>
                  </a:cubicBezTo>
                  <a:cubicBezTo>
                    <a:pt x="27690" y="1943302"/>
                    <a:pt x="-27398" y="2120765"/>
                    <a:pt x="95081" y="2159457"/>
                  </a:cubicBezTo>
                  <a:cubicBezTo>
                    <a:pt x="204523" y="2194057"/>
                    <a:pt x="371623" y="2088584"/>
                    <a:pt x="448195" y="2180105"/>
                  </a:cubicBezTo>
                  <a:cubicBezTo>
                    <a:pt x="512280" y="2256746"/>
                    <a:pt x="585915" y="2365381"/>
                    <a:pt x="570306" y="2471785"/>
                  </a:cubicBezTo>
                  <a:cubicBezTo>
                    <a:pt x="564981" y="2508058"/>
                    <a:pt x="521094" y="2544332"/>
                    <a:pt x="507873" y="2579304"/>
                  </a:cubicBezTo>
                  <a:cubicBezTo>
                    <a:pt x="484920" y="2639574"/>
                    <a:pt x="442319" y="2676034"/>
                    <a:pt x="415142" y="2731468"/>
                  </a:cubicBezTo>
                  <a:cubicBezTo>
                    <a:pt x="385211" y="2793041"/>
                    <a:pt x="476473" y="2883074"/>
                    <a:pt x="526787" y="2900002"/>
                  </a:cubicBezTo>
                  <a:cubicBezTo>
                    <a:pt x="597667" y="2923813"/>
                    <a:pt x="676810" y="2884004"/>
                    <a:pt x="744201" y="2861496"/>
                  </a:cubicBezTo>
                  <a:cubicBezTo>
                    <a:pt x="806266" y="2840848"/>
                    <a:pt x="866496" y="2814061"/>
                    <a:pt x="930949" y="2802528"/>
                  </a:cubicBezTo>
                  <a:cubicBezTo>
                    <a:pt x="988791" y="2792297"/>
                    <a:pt x="1005134" y="2819269"/>
                    <a:pt x="1002563" y="2857776"/>
                  </a:cubicBezTo>
                  <a:cubicBezTo>
                    <a:pt x="916626" y="2969574"/>
                    <a:pt x="809755" y="3103136"/>
                    <a:pt x="862272" y="3229629"/>
                  </a:cubicBezTo>
                  <a:cubicBezTo>
                    <a:pt x="910933" y="3346822"/>
                    <a:pt x="1069219" y="3339009"/>
                    <a:pt x="1113657" y="3232420"/>
                  </a:cubicBezTo>
                  <a:cubicBezTo>
                    <a:pt x="1130183" y="3192797"/>
                    <a:pt x="1137345" y="3150757"/>
                    <a:pt x="1156075" y="3111693"/>
                  </a:cubicBezTo>
                  <a:cubicBezTo>
                    <a:pt x="1207307" y="3004545"/>
                    <a:pt x="1297651" y="3059979"/>
                    <a:pt x="1315279" y="3130853"/>
                  </a:cubicBezTo>
                  <a:cubicBezTo>
                    <a:pt x="1328500" y="3183682"/>
                    <a:pt x="1325562" y="3248603"/>
                    <a:pt x="1381017" y="3275576"/>
                  </a:cubicBezTo>
                  <a:cubicBezTo>
                    <a:pt x="1421048" y="3295108"/>
                    <a:pt x="1473932" y="3277064"/>
                    <a:pt x="1503496" y="3248045"/>
                  </a:cubicBezTo>
                  <a:cubicBezTo>
                    <a:pt x="1522042" y="3229629"/>
                    <a:pt x="1526816" y="3197448"/>
                    <a:pt x="1531958" y="3173451"/>
                  </a:cubicBezTo>
                  <a:cubicBezTo>
                    <a:pt x="1536732" y="3150571"/>
                    <a:pt x="1540221" y="3129551"/>
                    <a:pt x="1550137" y="3107786"/>
                  </a:cubicBezTo>
                  <a:cubicBezTo>
                    <a:pt x="1577314" y="3048446"/>
                    <a:pt x="1672616" y="3083232"/>
                    <a:pt x="1689877" y="3136805"/>
                  </a:cubicBezTo>
                  <a:cubicBezTo>
                    <a:pt x="1718890" y="3226653"/>
                    <a:pt x="1713381" y="3285435"/>
                    <a:pt x="1773978" y="3364308"/>
                  </a:cubicBezTo>
                  <a:cubicBezTo>
                    <a:pt x="1799318" y="3397233"/>
                    <a:pt x="1844123" y="3456201"/>
                    <a:pt x="1893518" y="3436855"/>
                  </a:cubicBezTo>
                  <a:cubicBezTo>
                    <a:pt x="1932264" y="3421788"/>
                    <a:pt x="1937038" y="3377701"/>
                    <a:pt x="1942914" y="3340869"/>
                  </a:cubicBezTo>
                  <a:cubicBezTo>
                    <a:pt x="1959808" y="3233908"/>
                    <a:pt x="1961644" y="3133085"/>
                    <a:pt x="2057864" y="3064258"/>
                  </a:cubicBezTo>
                  <a:cubicBezTo>
                    <a:pt x="2155186" y="2994686"/>
                    <a:pt x="2295110" y="2996174"/>
                    <a:pt x="2402898" y="2946507"/>
                  </a:cubicBezTo>
                  <a:cubicBezTo>
                    <a:pt x="2520419" y="2892375"/>
                    <a:pt x="2520419" y="2699845"/>
                    <a:pt x="2699639" y="2788390"/>
                  </a:cubicBezTo>
                  <a:cubicBezTo>
                    <a:pt x="2744076" y="2810341"/>
                    <a:pt x="2773456" y="2875262"/>
                    <a:pt x="2805407" y="2911349"/>
                  </a:cubicBezTo>
                  <a:cubicBezTo>
                    <a:pt x="2828728" y="2937578"/>
                    <a:pt x="2856639" y="2962505"/>
                    <a:pt x="2883081" y="2985199"/>
                  </a:cubicBezTo>
                  <a:cubicBezTo>
                    <a:pt x="2940556" y="3034308"/>
                    <a:pt x="3006295" y="3074861"/>
                    <a:pt x="3075522" y="3103694"/>
                  </a:cubicBezTo>
                  <a:cubicBezTo>
                    <a:pt x="3149707" y="3134573"/>
                    <a:pt x="3257679" y="3141456"/>
                    <a:pt x="3274756" y="3040819"/>
                  </a:cubicBezTo>
                  <a:cubicBezTo>
                    <a:pt x="3313318" y="2814991"/>
                    <a:pt x="3091497" y="2713982"/>
                    <a:pt x="2930457" y="2641435"/>
                  </a:cubicBezTo>
                  <a:close/>
                </a:path>
              </a:pathLst>
            </a:custGeom>
            <a:grpFill/>
            <a:ln w="1834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1371600" rtl="1"/>
              <a:endParaRPr lang="he-IL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צורה חופשית: צורה 11">
              <a:extLst>
                <a:ext uri="{FF2B5EF4-FFF2-40B4-BE49-F238E27FC236}">
                  <a16:creationId xmlns:a16="http://schemas.microsoft.com/office/drawing/2014/main" id="{B0CE7AF5-9533-C6F3-0850-C4FD988693AB}"/>
                </a:ext>
              </a:extLst>
            </p:cNvPr>
            <p:cNvSpPr/>
            <p:nvPr/>
          </p:nvSpPr>
          <p:spPr>
            <a:xfrm>
              <a:off x="3030608" y="4234990"/>
              <a:ext cx="390309" cy="214944"/>
            </a:xfrm>
            <a:custGeom>
              <a:avLst/>
              <a:gdLst>
                <a:gd name="connsiteX0" fmla="*/ 376850 w 390309"/>
                <a:gd name="connsiteY0" fmla="*/ 34241 h 214944"/>
                <a:gd name="connsiteX1" fmla="*/ 244639 w 390309"/>
                <a:gd name="connsiteY1" fmla="*/ 4478 h 214944"/>
                <a:gd name="connsiteX2" fmla="*/ 1518 w 390309"/>
                <a:gd name="connsiteY2" fmla="*/ 119996 h 214944"/>
                <a:gd name="connsiteX3" fmla="*/ 2068 w 390309"/>
                <a:gd name="connsiteY3" fmla="*/ 130971 h 214944"/>
                <a:gd name="connsiteX4" fmla="*/ 359589 w 390309"/>
                <a:gd name="connsiteY4" fmla="*/ 142132 h 214944"/>
                <a:gd name="connsiteX5" fmla="*/ 376850 w 390309"/>
                <a:gd name="connsiteY5" fmla="*/ 34241 h 21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309" h="214944">
                  <a:moveTo>
                    <a:pt x="376850" y="34241"/>
                  </a:moveTo>
                  <a:cubicBezTo>
                    <a:pt x="348572" y="-917"/>
                    <a:pt x="293116" y="-1661"/>
                    <a:pt x="244639" y="4478"/>
                  </a:cubicBezTo>
                  <a:cubicBezTo>
                    <a:pt x="146032" y="-13194"/>
                    <a:pt x="47424" y="20661"/>
                    <a:pt x="1518" y="119996"/>
                  </a:cubicBezTo>
                  <a:cubicBezTo>
                    <a:pt x="-135" y="123344"/>
                    <a:pt x="-1053" y="127995"/>
                    <a:pt x="2068" y="130971"/>
                  </a:cubicBezTo>
                  <a:cubicBezTo>
                    <a:pt x="100492" y="227329"/>
                    <a:pt x="259880" y="253186"/>
                    <a:pt x="359589" y="142132"/>
                  </a:cubicBezTo>
                  <a:cubicBezTo>
                    <a:pt x="385480" y="113299"/>
                    <a:pt x="404210" y="68282"/>
                    <a:pt x="376850" y="34241"/>
                  </a:cubicBezTo>
                  <a:close/>
                </a:path>
              </a:pathLst>
            </a:custGeom>
            <a:grpFill/>
            <a:ln w="1834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defTabSz="1371600" rtl="1"/>
              <a:endParaRPr lang="he-IL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EC277958-5D81-34E4-8E7D-1F8B5AD71BB1}"/>
              </a:ext>
            </a:extLst>
          </p:cNvPr>
          <p:cNvSpPr txBox="1"/>
          <p:nvPr/>
        </p:nvSpPr>
        <p:spPr>
          <a:xfrm>
            <a:off x="10622059" y="562411"/>
            <a:ext cx="7172156" cy="212365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AE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أَمَامَكُمْ مُسْتَطِيلَانِ، جُزْءٌ مِنْهُمَا مَخْفِيٌّ.</a:t>
            </a:r>
            <a:b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تَقُولُ شِيرين إِنَّ مُحِيطَهُمَا مُتَسَاوٍ.</a:t>
            </a:r>
            <a:b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هَلْ قَوْلُهَا صَحِيحٌ؟ فَسِّرُوا.</a:t>
            </a:r>
            <a:endParaRPr lang="ar-AE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1FFEBFC9-A7A3-D616-E977-FCF420753541}"/>
              </a:ext>
            </a:extLst>
          </p:cNvPr>
          <p:cNvSpPr txBox="1"/>
          <p:nvPr/>
        </p:nvSpPr>
        <p:spPr>
          <a:xfrm rot="16200000">
            <a:off x="5305087" y="7284775"/>
            <a:ext cx="124301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ar-AE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he-IL" sz="3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62B58922-66F8-75C6-F3B0-02FDC13C89EE}"/>
              </a:ext>
            </a:extLst>
          </p:cNvPr>
          <p:cNvSpPr txBox="1"/>
          <p:nvPr/>
        </p:nvSpPr>
        <p:spPr>
          <a:xfrm>
            <a:off x="1483400" y="5515217"/>
            <a:ext cx="248645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ar-AE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he-IL" sz="3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4649F440-4249-FEC0-8A04-F8760905EC78}"/>
              </a:ext>
            </a:extLst>
          </p:cNvPr>
          <p:cNvSpPr txBox="1"/>
          <p:nvPr/>
        </p:nvSpPr>
        <p:spPr>
          <a:xfrm rot="16200000">
            <a:off x="17183593" y="6583773"/>
            <a:ext cx="124301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ar-AE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he-IL" sz="3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1D1FA6BB-214C-7830-6ED1-E669F0351009}"/>
              </a:ext>
            </a:extLst>
          </p:cNvPr>
          <p:cNvSpPr txBox="1"/>
          <p:nvPr/>
        </p:nvSpPr>
        <p:spPr>
          <a:xfrm>
            <a:off x="14581000" y="3688226"/>
            <a:ext cx="248645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ar-AE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he-IL" sz="3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לחצו עלי">
            <a:extLst>
              <a:ext uri="{FF2B5EF4-FFF2-40B4-BE49-F238E27FC236}">
                <a16:creationId xmlns:a16="http://schemas.microsoft.com/office/drawing/2014/main" id="{B4DDBC69-3B4C-5C45-8BB4-95657B98FEEA}"/>
              </a:ext>
            </a:extLst>
          </p:cNvPr>
          <p:cNvSpPr/>
          <p:nvPr/>
        </p:nvSpPr>
        <p:spPr>
          <a:xfrm>
            <a:off x="7562214" y="7867205"/>
            <a:ext cx="4033661" cy="1944515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اِضْغَطُوا عَلَيَّ لِعَرْضِ الشَّرْحِ.</a:t>
            </a:r>
            <a:endParaRPr lang="he-IL" sz="42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תזכורת">
            <a:extLst>
              <a:ext uri="{FF2B5EF4-FFF2-40B4-BE49-F238E27FC236}">
                <a16:creationId xmlns:a16="http://schemas.microsoft.com/office/drawing/2014/main" id="{0F185CEB-FC33-36D9-CF88-94280744F899}"/>
              </a:ext>
            </a:extLst>
          </p:cNvPr>
          <p:cNvSpPr/>
          <p:nvPr/>
        </p:nvSpPr>
        <p:spPr>
          <a:xfrm>
            <a:off x="35525" y="562411"/>
            <a:ext cx="9739076" cy="495280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F77794"/>
          </a:solidFill>
          <a:ln w="57150" cap="rnd">
            <a:solidFill>
              <a:srgbClr val="DE6A93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شِيرين مُحِقَّةٌ.</a:t>
            </a:r>
            <a:b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مُحِيطُ الْمُسْتَطِيلِ الأَزْرَقِ هُوَ 20 سَم. </a:t>
            </a:r>
          </a:p>
          <a:p>
            <a:pPr algn="ctr" defTabSz="1371600" rtl="1"/>
            <a:r>
              <a:rPr lang="en-US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+3+7+7=20</a:t>
            </a:r>
            <a:endParaRPr lang="he-IL" sz="4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371600" rtl="1"/>
            <a:r>
              <a:rPr lang="ar-AE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20 = 3</a:t>
            </a:r>
            <a:r>
              <a:rPr lang="en-US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+7</a:t>
            </a:r>
            <a:r>
              <a:rPr lang="en-US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4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371600" rtl="1"/>
            <a:r>
              <a:rPr lang="ar-AE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مُحِيطُ الْمُسْتَطِيلِ الْبَنَفْسَجِيِّ هُوَ 20 سَم</a:t>
            </a:r>
            <a:endParaRPr lang="en-US" sz="4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371600" rtl="1"/>
            <a:r>
              <a:rPr lang="en-US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+6+4+4=20</a:t>
            </a:r>
            <a:endParaRPr lang="he-IL" sz="4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371600" rtl="1"/>
            <a:r>
              <a:rPr lang="ar-AE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 = 4</a:t>
            </a:r>
            <a:r>
              <a:rPr lang="en-US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+6</a:t>
            </a:r>
            <a:r>
              <a:rPr lang="en-US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4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62EFD32-6E52-992F-A581-2F6634B4B107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مِنْ وَحْدَةٍ تَعْلِيمِيَّةٍ مُحَوْسَبَةٍ لِلصَّفِّ الثَّانِي – قِيَاسُ الطُّولِ وَالْمِسَاحَةِ.</a:t>
            </a:r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55518183-BAEB-4BBE-9752-CC7C91FE6D95}"/>
              </a:ext>
            </a:extLst>
          </p:cNvPr>
          <p:cNvSpPr txBox="1"/>
          <p:nvPr/>
        </p:nvSpPr>
        <p:spPr>
          <a:xfrm>
            <a:off x="171681" y="353812"/>
            <a:ext cx="177915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أَمَامَكُمْ ثَلَاثُ قِطَعٍ مُسْتَطِيلَةٍ.</a:t>
            </a:r>
            <a:b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اِحْسِبُوا طُولَ السِّيَاجِ اللَّازِمَ لِإِحَاطَةِ كُلِّ قِطْعَةٍ.</a:t>
            </a:r>
            <a:b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إِذَا لَمْ يَكُنْ بِالإِمْكَانِ الحِسَابُ، اشْرَحُوا لِمَاذَا.</a:t>
            </a:r>
            <a:b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لِلاطِّلَاعِ عَلَى الشَّرْحِ، اِضْغَطُوا عَلَى كُلِّ قِطْعَةٍ مُسْتَطِيلَةٍ.</a:t>
            </a:r>
            <a:endParaRPr lang="he-IL" sz="3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01BC7426-AB3C-4E11-8A2B-69BCDC703F8F}"/>
              </a:ext>
            </a:extLst>
          </p:cNvPr>
          <p:cNvSpPr txBox="1"/>
          <p:nvPr/>
        </p:nvSpPr>
        <p:spPr>
          <a:xfrm>
            <a:off x="12341961" y="6870806"/>
            <a:ext cx="5025735" cy="270843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مُحِيطُ القِطْعَةِ المُسْتَطِيلَةِ:</a:t>
            </a:r>
            <a:endParaRPr lang="he-IL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ar-AE" sz="4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he-IL" sz="4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1371600" rtl="1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2x3=6</a:t>
            </a:r>
            <a:r>
              <a:rPr lang="ar-JO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</a:t>
            </a:r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2X5=10</a:t>
            </a:r>
          </a:p>
          <a:p>
            <a:pPr algn="r" defTabSz="1371600" rtl="1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2X8=16</a:t>
            </a:r>
          </a:p>
        </p:txBody>
      </p:sp>
      <p:sp>
        <p:nvSpPr>
          <p:cNvPr id="86" name="תיבת טקסט 85">
            <a:extLst>
              <a:ext uri="{FF2B5EF4-FFF2-40B4-BE49-F238E27FC236}">
                <a16:creationId xmlns:a16="http://schemas.microsoft.com/office/drawing/2014/main" id="{B91D1EF7-880B-446E-B620-D47BF2112EAC}"/>
              </a:ext>
            </a:extLst>
          </p:cNvPr>
          <p:cNvSpPr txBox="1"/>
          <p:nvPr/>
        </p:nvSpPr>
        <p:spPr>
          <a:xfrm>
            <a:off x="5828831" y="6858263"/>
            <a:ext cx="6094938" cy="212365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لَا يُمْكِنُ حِسَابُ المُحِيطِ،</a:t>
            </a:r>
            <a:b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لِأَنَّنَا لَا نَعْرِفُ طُولَ الضِّلْعِ الطَّوِيلِ</a:t>
            </a:r>
            <a:b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لِلْقِطْعَةِ المُسْتَطِيلَةِ.</a:t>
            </a:r>
            <a:endParaRPr lang="he-IL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תיבת טקסט 86">
            <a:extLst>
              <a:ext uri="{FF2B5EF4-FFF2-40B4-BE49-F238E27FC236}">
                <a16:creationId xmlns:a16="http://schemas.microsoft.com/office/drawing/2014/main" id="{291686D0-27B4-46AD-A2DF-372106809858}"/>
              </a:ext>
            </a:extLst>
          </p:cNvPr>
          <p:cNvSpPr txBox="1"/>
          <p:nvPr/>
        </p:nvSpPr>
        <p:spPr>
          <a:xfrm>
            <a:off x="239875" y="6849281"/>
            <a:ext cx="4983899" cy="276998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فِي هَذِهِ القِطْعَةِ المُرَبَّعَةِ</a:t>
            </a:r>
            <a:b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جَمِيعُ الأَضْلَاعِ مُتَسَاوِيَةٌ.</a:t>
            </a:r>
          </a:p>
          <a:p>
            <a:pPr algn="r" rtl="1"/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مُحِيطُهَا:</a:t>
            </a:r>
            <a:r>
              <a:rPr lang="he-IL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</a:t>
            </a:r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AE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en-US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1371600" rtl="1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4X2=8</a:t>
            </a:r>
          </a:p>
        </p:txBody>
      </p:sp>
      <p:grpSp>
        <p:nvGrpSpPr>
          <p:cNvPr id="78" name="קבוצה 77">
            <a:extLst>
              <a:ext uri="{FF2B5EF4-FFF2-40B4-BE49-F238E27FC236}">
                <a16:creationId xmlns:a16="http://schemas.microsoft.com/office/drawing/2014/main" id="{8FE983CB-8C39-789F-7D25-FB1DEF8434D6}"/>
              </a:ext>
            </a:extLst>
          </p:cNvPr>
          <p:cNvGrpSpPr/>
          <p:nvPr/>
        </p:nvGrpSpPr>
        <p:grpSpPr>
          <a:xfrm>
            <a:off x="11646770" y="2909640"/>
            <a:ext cx="5720927" cy="3896952"/>
            <a:chOff x="3984826" y="4044462"/>
            <a:chExt cx="3813951" cy="2597968"/>
          </a:xfrm>
        </p:grpSpPr>
        <p:sp>
          <p:nvSpPr>
            <p:cNvPr id="88" name="מלבן 87">
              <a:extLst>
                <a:ext uri="{FF2B5EF4-FFF2-40B4-BE49-F238E27FC236}">
                  <a16:creationId xmlns:a16="http://schemas.microsoft.com/office/drawing/2014/main" id="{74F4A376-CB80-DA57-C840-7A7279D72ED3}"/>
                </a:ext>
              </a:extLst>
            </p:cNvPr>
            <p:cNvSpPr/>
            <p:nvPr/>
          </p:nvSpPr>
          <p:spPr>
            <a:xfrm>
              <a:off x="4457700" y="4044462"/>
              <a:ext cx="3341077" cy="21848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תיבת טקסט 88">
              <a:extLst>
                <a:ext uri="{FF2B5EF4-FFF2-40B4-BE49-F238E27FC236}">
                  <a16:creationId xmlns:a16="http://schemas.microsoft.com/office/drawing/2014/main" id="{45540FB3-2076-4A2D-0C50-293A11B20E7E}"/>
                </a:ext>
              </a:extLst>
            </p:cNvPr>
            <p:cNvSpPr txBox="1"/>
            <p:nvPr/>
          </p:nvSpPr>
          <p:spPr>
            <a:xfrm rot="16200000">
              <a:off x="3334529" y="5320382"/>
              <a:ext cx="166992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ar-AE" sz="3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سم</a:t>
              </a:r>
              <a:endParaRPr lang="he-IL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2581FD01-218A-9C3B-F00C-5BBD028878A8}"/>
                </a:ext>
              </a:extLst>
            </p:cNvPr>
            <p:cNvSpPr txBox="1"/>
            <p:nvPr/>
          </p:nvSpPr>
          <p:spPr>
            <a:xfrm>
              <a:off x="4881932" y="6273098"/>
              <a:ext cx="166992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3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AE" sz="3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r>
                <a:rPr lang="he-IL" sz="3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</a:t>
              </a:r>
            </a:p>
          </p:txBody>
        </p:sp>
      </p:grpSp>
      <p:grpSp>
        <p:nvGrpSpPr>
          <p:cNvPr id="91" name="קבוצה 90">
            <a:extLst>
              <a:ext uri="{FF2B5EF4-FFF2-40B4-BE49-F238E27FC236}">
                <a16:creationId xmlns:a16="http://schemas.microsoft.com/office/drawing/2014/main" id="{793B275B-C3BF-93B4-612A-7EF213F65527}"/>
              </a:ext>
            </a:extLst>
          </p:cNvPr>
          <p:cNvGrpSpPr/>
          <p:nvPr/>
        </p:nvGrpSpPr>
        <p:grpSpPr>
          <a:xfrm>
            <a:off x="5054602" y="3569663"/>
            <a:ext cx="6252261" cy="2897633"/>
            <a:chOff x="3999936" y="4782721"/>
            <a:chExt cx="4168174" cy="1931755"/>
          </a:xfrm>
        </p:grpSpPr>
        <p:sp>
          <p:nvSpPr>
            <p:cNvPr id="92" name="מלבן 91">
              <a:extLst>
                <a:ext uri="{FF2B5EF4-FFF2-40B4-BE49-F238E27FC236}">
                  <a16:creationId xmlns:a16="http://schemas.microsoft.com/office/drawing/2014/main" id="{480F006A-84EC-6889-B8C3-1A36C7B64876}"/>
                </a:ext>
              </a:extLst>
            </p:cNvPr>
            <p:cNvSpPr/>
            <p:nvPr/>
          </p:nvSpPr>
          <p:spPr>
            <a:xfrm>
              <a:off x="4457700" y="4782721"/>
              <a:ext cx="3341077" cy="144663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תיבת טקסט 92">
              <a:extLst>
                <a:ext uri="{FF2B5EF4-FFF2-40B4-BE49-F238E27FC236}">
                  <a16:creationId xmlns:a16="http://schemas.microsoft.com/office/drawing/2014/main" id="{72A3EABE-24E2-0E9A-7601-107E10B18EC4}"/>
                </a:ext>
              </a:extLst>
            </p:cNvPr>
            <p:cNvSpPr txBox="1"/>
            <p:nvPr/>
          </p:nvSpPr>
          <p:spPr>
            <a:xfrm rot="16200000">
              <a:off x="3349639" y="5694847"/>
              <a:ext cx="16699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3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ar-AE" sz="3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he-IL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8F37B834-C9FE-E885-B25A-A695C449E334}"/>
                </a:ext>
              </a:extLst>
            </p:cNvPr>
            <p:cNvSpPr txBox="1"/>
            <p:nvPr/>
          </p:nvSpPr>
          <p:spPr>
            <a:xfrm rot="16200000">
              <a:off x="7148481" y="5694255"/>
              <a:ext cx="166992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ar-AE" sz="3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سم</a:t>
              </a:r>
              <a:endParaRPr lang="he-IL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6" name="קבוצה 95">
            <a:extLst>
              <a:ext uri="{FF2B5EF4-FFF2-40B4-BE49-F238E27FC236}">
                <a16:creationId xmlns:a16="http://schemas.microsoft.com/office/drawing/2014/main" id="{B69982CB-0BB2-59F5-7047-35F293F2ABF7}"/>
              </a:ext>
            </a:extLst>
          </p:cNvPr>
          <p:cNvGrpSpPr/>
          <p:nvPr/>
        </p:nvGrpSpPr>
        <p:grpSpPr>
          <a:xfrm>
            <a:off x="608783" y="3515867"/>
            <a:ext cx="3026204" cy="2621147"/>
            <a:chOff x="3281309" y="4044462"/>
            <a:chExt cx="4517468" cy="2755989"/>
          </a:xfrm>
        </p:grpSpPr>
        <p:sp>
          <p:nvSpPr>
            <p:cNvPr id="97" name="מלבן 96">
              <a:extLst>
                <a:ext uri="{FF2B5EF4-FFF2-40B4-BE49-F238E27FC236}">
                  <a16:creationId xmlns:a16="http://schemas.microsoft.com/office/drawing/2014/main" id="{591945E6-59D1-9473-2FA5-8C347DD14AEA}"/>
                </a:ext>
              </a:extLst>
            </p:cNvPr>
            <p:cNvSpPr/>
            <p:nvPr/>
          </p:nvSpPr>
          <p:spPr>
            <a:xfrm>
              <a:off x="4457700" y="4044462"/>
              <a:ext cx="3341077" cy="218488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תיבת טקסט 97">
              <a:extLst>
                <a:ext uri="{FF2B5EF4-FFF2-40B4-BE49-F238E27FC236}">
                  <a16:creationId xmlns:a16="http://schemas.microsoft.com/office/drawing/2014/main" id="{F7254FA0-7EDA-66FE-1834-610DC071223C}"/>
                </a:ext>
              </a:extLst>
            </p:cNvPr>
            <p:cNvSpPr txBox="1"/>
            <p:nvPr/>
          </p:nvSpPr>
          <p:spPr>
            <a:xfrm rot="16200000">
              <a:off x="3331011" y="4633742"/>
              <a:ext cx="1306961" cy="82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3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ar-AE" sz="3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he-IL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תיבת טקסט 98">
              <a:extLst>
                <a:ext uri="{FF2B5EF4-FFF2-40B4-BE49-F238E27FC236}">
                  <a16:creationId xmlns:a16="http://schemas.microsoft.com/office/drawing/2014/main" id="{9CEC82CC-3980-D870-F150-ED60737F2FA1}"/>
                </a:ext>
              </a:extLst>
            </p:cNvPr>
            <p:cNvSpPr txBox="1"/>
            <p:nvPr/>
          </p:nvSpPr>
          <p:spPr>
            <a:xfrm>
              <a:off x="3281309" y="6217953"/>
              <a:ext cx="3711741" cy="58249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3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ar-AE" sz="30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he-IL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D029557C-7A4A-EF15-6699-41DD63AD5D06}"/>
              </a:ext>
            </a:extLst>
          </p:cNvPr>
          <p:cNvSpPr txBox="1"/>
          <p:nvPr/>
        </p:nvSpPr>
        <p:spPr>
          <a:xfrm>
            <a:off x="171681" y="288317"/>
            <a:ext cx="537198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الأبعاد في الرسم تختلف عن الأبعاد في الواقع.</a:t>
            </a:r>
            <a:endParaRPr lang="he-IL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41F96813-7180-EFB4-F2FD-B014D8515DFA}"/>
              </a:ext>
            </a:extLst>
          </p:cNvPr>
          <p:cNvSpPr txBox="1"/>
          <p:nvPr/>
        </p:nvSpPr>
        <p:spPr>
          <a:xfrm>
            <a:off x="241722" y="9629351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dirty="0">
                <a:hlinkClick r:id="rId3"/>
              </a:rPr>
              <a:t>مُقْتَبَسٌ مِنْ وَحْدَةٍ تَعْلِيمِيَّةٍ مُحَوْسَبَةٍ لِلصَّفِّ الثَّانِي: قِيَاسُ الطُّولِ وَالمِسَاحَةِ.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355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  <p:bldP spid="86" grpId="0" animBg="1"/>
      <p:bldP spid="86" grpId="1" animBg="1"/>
      <p:bldP spid="86" grpId="2" animBg="1"/>
      <p:bldP spid="86" grpId="3" animBg="1"/>
      <p:bldP spid="87" grpId="0" animBg="1"/>
      <p:bldP spid="87" grpId="1" animBg="1"/>
      <p:bldP spid="87" grpId="2" animBg="1"/>
      <p:bldP spid="87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שמאלי עליון">
            <a:extLst>
              <a:ext uri="{FF2B5EF4-FFF2-40B4-BE49-F238E27FC236}">
                <a16:creationId xmlns:a16="http://schemas.microsoft.com/office/drawing/2014/main" id="{B5ED95DA-17B8-67DC-AC36-B5E3F8D11B22}"/>
              </a:ext>
            </a:extLst>
          </p:cNvPr>
          <p:cNvSpPr/>
          <p:nvPr/>
        </p:nvSpPr>
        <p:spPr>
          <a:xfrm>
            <a:off x="1171609" y="1327051"/>
            <a:ext cx="807227" cy="32063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ימני עליון">
            <a:extLst>
              <a:ext uri="{FF2B5EF4-FFF2-40B4-BE49-F238E27FC236}">
                <a16:creationId xmlns:a16="http://schemas.microsoft.com/office/drawing/2014/main" id="{519211CC-3A9A-0826-43EC-6BF3D99A51EA}"/>
              </a:ext>
            </a:extLst>
          </p:cNvPr>
          <p:cNvSpPr/>
          <p:nvPr/>
        </p:nvSpPr>
        <p:spPr>
          <a:xfrm rot="5400000">
            <a:off x="15376197" y="1614333"/>
            <a:ext cx="844062" cy="17057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שמאלי תחתון">
            <a:extLst>
              <a:ext uri="{FF2B5EF4-FFF2-40B4-BE49-F238E27FC236}">
                <a16:creationId xmlns:a16="http://schemas.microsoft.com/office/drawing/2014/main" id="{92739C97-4F2B-EB3A-41D5-90B2106D5498}"/>
              </a:ext>
            </a:extLst>
          </p:cNvPr>
          <p:cNvSpPr/>
          <p:nvPr/>
        </p:nvSpPr>
        <p:spPr>
          <a:xfrm rot="5400000">
            <a:off x="6402288" y="1733849"/>
            <a:ext cx="3269160" cy="25673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FBF3B76-9266-842B-5D15-D443A86FB53A}"/>
              </a:ext>
            </a:extLst>
          </p:cNvPr>
          <p:cNvSpPr txBox="1"/>
          <p:nvPr/>
        </p:nvSpPr>
        <p:spPr>
          <a:xfrm>
            <a:off x="1154099" y="4505266"/>
            <a:ext cx="104868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AE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he-IL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F3FDEE8F-A4FC-FCCC-B6F7-0D0669F26E47}"/>
              </a:ext>
            </a:extLst>
          </p:cNvPr>
          <p:cNvSpPr txBox="1"/>
          <p:nvPr/>
        </p:nvSpPr>
        <p:spPr>
          <a:xfrm rot="16200000">
            <a:off x="322296" y="2700803"/>
            <a:ext cx="104868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ar-AE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he-IL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25660157-35A0-1437-C224-8744FAFB62AB}"/>
              </a:ext>
            </a:extLst>
          </p:cNvPr>
          <p:cNvSpPr txBox="1"/>
          <p:nvPr/>
        </p:nvSpPr>
        <p:spPr>
          <a:xfrm>
            <a:off x="7671304" y="839420"/>
            <a:ext cx="104868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ar-AE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he-IL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87545D80-86A2-519E-17B2-54A269D40B3B}"/>
              </a:ext>
            </a:extLst>
          </p:cNvPr>
          <p:cNvSpPr txBox="1"/>
          <p:nvPr/>
        </p:nvSpPr>
        <p:spPr>
          <a:xfrm rot="16200000">
            <a:off x="1800743" y="2700802"/>
            <a:ext cx="104868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ar-AE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he-IL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0BB738C0-F220-E1BB-0B37-8097446A2CC7}"/>
              </a:ext>
            </a:extLst>
          </p:cNvPr>
          <p:cNvSpPr txBox="1"/>
          <p:nvPr/>
        </p:nvSpPr>
        <p:spPr>
          <a:xfrm>
            <a:off x="1165696" y="715361"/>
            <a:ext cx="104868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AE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he-IL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26ACCD06-C140-00DA-73F7-AC843227653B}"/>
              </a:ext>
            </a:extLst>
          </p:cNvPr>
          <p:cNvSpPr txBox="1"/>
          <p:nvPr/>
        </p:nvSpPr>
        <p:spPr>
          <a:xfrm>
            <a:off x="7671304" y="4513271"/>
            <a:ext cx="104868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ar-AE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he-IL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AAD8B642-C9C8-233D-2F17-F8101CB2A864}"/>
              </a:ext>
            </a:extLst>
          </p:cNvPr>
          <p:cNvSpPr txBox="1"/>
          <p:nvPr/>
        </p:nvSpPr>
        <p:spPr>
          <a:xfrm rot="16200000">
            <a:off x="5900185" y="2808655"/>
            <a:ext cx="104868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ar-AE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he-IL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6098D7CC-ADE0-F75F-4A5E-CE604B962799}"/>
              </a:ext>
            </a:extLst>
          </p:cNvPr>
          <p:cNvSpPr txBox="1"/>
          <p:nvPr/>
        </p:nvSpPr>
        <p:spPr>
          <a:xfrm rot="16200000">
            <a:off x="8970076" y="2808655"/>
            <a:ext cx="104868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ar-AE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he-IL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A18D0905-D93B-AE81-46B7-9C891276C7D4}"/>
              </a:ext>
            </a:extLst>
          </p:cNvPr>
          <p:cNvSpPr txBox="1"/>
          <p:nvPr/>
        </p:nvSpPr>
        <p:spPr>
          <a:xfrm>
            <a:off x="15454697" y="1352659"/>
            <a:ext cx="104868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ar-AE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he-IL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1E80191-23C5-67CB-F8F3-6C6A9D8294BF}"/>
              </a:ext>
            </a:extLst>
          </p:cNvPr>
          <p:cNvSpPr txBox="1"/>
          <p:nvPr/>
        </p:nvSpPr>
        <p:spPr>
          <a:xfrm>
            <a:off x="15398815" y="2803975"/>
            <a:ext cx="104868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ar-AE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he-IL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1 סמ שמאלי עליון">
            <a:extLst>
              <a:ext uri="{FF2B5EF4-FFF2-40B4-BE49-F238E27FC236}">
                <a16:creationId xmlns:a16="http://schemas.microsoft.com/office/drawing/2014/main" id="{D1FED764-9838-2E5C-5F7E-A889C0EE908B}"/>
              </a:ext>
            </a:extLst>
          </p:cNvPr>
          <p:cNvSpPr txBox="1"/>
          <p:nvPr/>
        </p:nvSpPr>
        <p:spPr>
          <a:xfrm>
            <a:off x="13994170" y="2101603"/>
            <a:ext cx="104868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AE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he-IL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1 סמ ימני עליון">
            <a:extLst>
              <a:ext uri="{FF2B5EF4-FFF2-40B4-BE49-F238E27FC236}">
                <a16:creationId xmlns:a16="http://schemas.microsoft.com/office/drawing/2014/main" id="{24C6F02A-697C-9A9C-40F9-A86F8B615956}"/>
              </a:ext>
            </a:extLst>
          </p:cNvPr>
          <p:cNvSpPr txBox="1"/>
          <p:nvPr/>
        </p:nvSpPr>
        <p:spPr>
          <a:xfrm>
            <a:off x="17012704" y="2045156"/>
            <a:ext cx="104868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ar-AE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he-IL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2F71BC17-5195-5F6E-4382-AF5EAD29A41A}"/>
              </a:ext>
            </a:extLst>
          </p:cNvPr>
          <p:cNvCxnSpPr>
            <a:cxnSpLocks/>
          </p:cNvCxnSpPr>
          <p:nvPr/>
        </p:nvCxnSpPr>
        <p:spPr>
          <a:xfrm>
            <a:off x="1171608" y="1327051"/>
            <a:ext cx="0" cy="320639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23AC7AA6-6859-2F52-F5C3-0211FAFA09A8}"/>
              </a:ext>
            </a:extLst>
          </p:cNvPr>
          <p:cNvCxnSpPr>
            <a:cxnSpLocks/>
          </p:cNvCxnSpPr>
          <p:nvPr/>
        </p:nvCxnSpPr>
        <p:spPr>
          <a:xfrm>
            <a:off x="2001518" y="1327051"/>
            <a:ext cx="0" cy="320639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361BBA12-3043-EFF5-61D6-22344ED1F934}"/>
              </a:ext>
            </a:extLst>
          </p:cNvPr>
          <p:cNvCxnSpPr>
            <a:cxnSpLocks/>
          </p:cNvCxnSpPr>
          <p:nvPr/>
        </p:nvCxnSpPr>
        <p:spPr>
          <a:xfrm>
            <a:off x="1093593" y="1327050"/>
            <a:ext cx="8951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מחבר אדום שמאלי">
            <a:extLst>
              <a:ext uri="{FF2B5EF4-FFF2-40B4-BE49-F238E27FC236}">
                <a16:creationId xmlns:a16="http://schemas.microsoft.com/office/drawing/2014/main" id="{2A5D6404-E005-1933-1857-1BE8E442E9EE}"/>
              </a:ext>
            </a:extLst>
          </p:cNvPr>
          <p:cNvCxnSpPr>
            <a:cxnSpLocks/>
          </p:cNvCxnSpPr>
          <p:nvPr/>
        </p:nvCxnSpPr>
        <p:spPr>
          <a:xfrm>
            <a:off x="1127648" y="4533446"/>
            <a:ext cx="8951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רוק שמאלי תחתון">
            <a:extLst>
              <a:ext uri="{FF2B5EF4-FFF2-40B4-BE49-F238E27FC236}">
                <a16:creationId xmlns:a16="http://schemas.microsoft.com/office/drawing/2014/main" id="{E7FA93A4-7147-67C1-274F-E536B60612A9}"/>
              </a:ext>
            </a:extLst>
          </p:cNvPr>
          <p:cNvCxnSpPr>
            <a:cxnSpLocks/>
          </p:cNvCxnSpPr>
          <p:nvPr/>
        </p:nvCxnSpPr>
        <p:spPr>
          <a:xfrm>
            <a:off x="6770043" y="1407860"/>
            <a:ext cx="21279" cy="320639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750B0E49-D6BB-AEBE-FA98-A0CA81A54319}"/>
              </a:ext>
            </a:extLst>
          </p:cNvPr>
          <p:cNvCxnSpPr>
            <a:cxnSpLocks/>
          </p:cNvCxnSpPr>
          <p:nvPr/>
        </p:nvCxnSpPr>
        <p:spPr>
          <a:xfrm>
            <a:off x="9279428" y="1407859"/>
            <a:ext cx="21279" cy="320639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id="{91D5641E-EA71-E672-A360-8A80B91430CC}"/>
              </a:ext>
            </a:extLst>
          </p:cNvPr>
          <p:cNvCxnSpPr>
            <a:cxnSpLocks/>
          </p:cNvCxnSpPr>
          <p:nvPr/>
        </p:nvCxnSpPr>
        <p:spPr>
          <a:xfrm>
            <a:off x="14957162" y="2011791"/>
            <a:ext cx="0" cy="8640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ישר 39">
            <a:extLst>
              <a:ext uri="{FF2B5EF4-FFF2-40B4-BE49-F238E27FC236}">
                <a16:creationId xmlns:a16="http://schemas.microsoft.com/office/drawing/2014/main" id="{8008C7E2-D354-6040-2F19-E4933F5AD420}"/>
              </a:ext>
            </a:extLst>
          </p:cNvPr>
          <p:cNvCxnSpPr>
            <a:cxnSpLocks/>
          </p:cNvCxnSpPr>
          <p:nvPr/>
        </p:nvCxnSpPr>
        <p:spPr>
          <a:xfrm>
            <a:off x="16622948" y="2011791"/>
            <a:ext cx="0" cy="8640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9ABDFE64-EADE-A654-506A-09A589EA75F3}"/>
              </a:ext>
            </a:extLst>
          </p:cNvPr>
          <p:cNvCxnSpPr>
            <a:cxnSpLocks/>
          </p:cNvCxnSpPr>
          <p:nvPr/>
        </p:nvCxnSpPr>
        <p:spPr>
          <a:xfrm flipV="1">
            <a:off x="6753191" y="1362702"/>
            <a:ext cx="25262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ישר 41">
            <a:extLst>
              <a:ext uri="{FF2B5EF4-FFF2-40B4-BE49-F238E27FC236}">
                <a16:creationId xmlns:a16="http://schemas.microsoft.com/office/drawing/2014/main" id="{4204B8CA-157A-5F61-375C-49443374B795}"/>
              </a:ext>
            </a:extLst>
          </p:cNvPr>
          <p:cNvCxnSpPr>
            <a:cxnSpLocks/>
          </p:cNvCxnSpPr>
          <p:nvPr/>
        </p:nvCxnSpPr>
        <p:spPr>
          <a:xfrm>
            <a:off x="6770044" y="4632653"/>
            <a:ext cx="25505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>
            <a:extLst>
              <a:ext uri="{FF2B5EF4-FFF2-40B4-BE49-F238E27FC236}">
                <a16:creationId xmlns:a16="http://schemas.microsoft.com/office/drawing/2014/main" id="{0A8D3636-1B9C-BFAA-FFCC-A0CB1139CB27}"/>
              </a:ext>
            </a:extLst>
          </p:cNvPr>
          <p:cNvCxnSpPr>
            <a:cxnSpLocks/>
          </p:cNvCxnSpPr>
          <p:nvPr/>
        </p:nvCxnSpPr>
        <p:spPr>
          <a:xfrm>
            <a:off x="15018389" y="2045156"/>
            <a:ext cx="162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מחבר ישר 47">
            <a:extLst>
              <a:ext uri="{FF2B5EF4-FFF2-40B4-BE49-F238E27FC236}">
                <a16:creationId xmlns:a16="http://schemas.microsoft.com/office/drawing/2014/main" id="{88917E0B-973D-ABFF-142A-EC1E8B6819B3}"/>
              </a:ext>
            </a:extLst>
          </p:cNvPr>
          <p:cNvCxnSpPr>
            <a:cxnSpLocks/>
          </p:cNvCxnSpPr>
          <p:nvPr/>
        </p:nvCxnSpPr>
        <p:spPr>
          <a:xfrm>
            <a:off x="15018389" y="2889218"/>
            <a:ext cx="162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הוראות">
            <a:extLst>
              <a:ext uri="{FF2B5EF4-FFF2-40B4-BE49-F238E27FC236}">
                <a16:creationId xmlns:a16="http://schemas.microsoft.com/office/drawing/2014/main" id="{A37D7587-5C1F-F61C-648D-BE925477548A}"/>
              </a:ext>
            </a:extLst>
          </p:cNvPr>
          <p:cNvSpPr txBox="1"/>
          <p:nvPr/>
        </p:nvSpPr>
        <p:spPr>
          <a:xfrm>
            <a:off x="12631976" y="452747"/>
            <a:ext cx="530626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اِحْسِبُوا مُحِيطَ كُلِّ مُسْتَطِيلٍ.</a:t>
            </a:r>
            <a:endParaRPr lang="he-IL" sz="4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3B6FC9B1-A2EA-3072-837A-2F07818D117B}"/>
              </a:ext>
            </a:extLst>
          </p:cNvPr>
          <p:cNvSpPr txBox="1"/>
          <p:nvPr/>
        </p:nvSpPr>
        <p:spPr>
          <a:xfrm>
            <a:off x="13174555" y="5264020"/>
            <a:ext cx="4509569" cy="141577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مُحِيطُ المُسْتَطِيلِ </a:t>
            </a:r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ar-AE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he-IL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1371600" rtl="1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2+2+1+1=6</a:t>
            </a:r>
            <a:endParaRPr lang="he-IL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63F827CC-B9AB-B226-261C-3F56C46E7B24}"/>
              </a:ext>
            </a:extLst>
          </p:cNvPr>
          <p:cNvSpPr txBox="1"/>
          <p:nvPr/>
        </p:nvSpPr>
        <p:spPr>
          <a:xfrm>
            <a:off x="17377631" y="6665404"/>
            <a:ext cx="306494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4" name="לחצו עלי">
            <a:extLst>
              <a:ext uri="{FF2B5EF4-FFF2-40B4-BE49-F238E27FC236}">
                <a16:creationId xmlns:a16="http://schemas.microsoft.com/office/drawing/2014/main" id="{17B6130D-242F-0157-B424-1D1234F9979E}"/>
              </a:ext>
            </a:extLst>
          </p:cNvPr>
          <p:cNvSpPr/>
          <p:nvPr/>
        </p:nvSpPr>
        <p:spPr>
          <a:xfrm>
            <a:off x="13987598" y="7813389"/>
            <a:ext cx="3950639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اِضْغَطُوا عَلَيَّ لِعَرْضِ المُحِيطِ.</a:t>
            </a:r>
            <a:endParaRPr lang="en-IL" sz="42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CD055A32-B085-53AA-38F6-6B7CDC6DD99F}"/>
              </a:ext>
            </a:extLst>
          </p:cNvPr>
          <p:cNvSpPr txBox="1"/>
          <p:nvPr/>
        </p:nvSpPr>
        <p:spPr>
          <a:xfrm>
            <a:off x="188365" y="5264020"/>
            <a:ext cx="4479110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مُحِيطُ المُسْتَطِيلِ </a:t>
            </a:r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ar-AE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he-IL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1371600" rtl="1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4+4+1+1=10</a:t>
            </a:r>
            <a:endParaRPr lang="he-IL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5E0F777D-B15A-1C9F-C2CA-B6AC91A35C3D}"/>
              </a:ext>
            </a:extLst>
          </p:cNvPr>
          <p:cNvSpPr txBox="1"/>
          <p:nvPr/>
        </p:nvSpPr>
        <p:spPr>
          <a:xfrm>
            <a:off x="4275459" y="6665402"/>
            <a:ext cx="306494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1" name="לחצו עלי">
            <a:extLst>
              <a:ext uri="{FF2B5EF4-FFF2-40B4-BE49-F238E27FC236}">
                <a16:creationId xmlns:a16="http://schemas.microsoft.com/office/drawing/2014/main" id="{A0BF3989-A63E-4959-CE53-FE9ED33ECB30}"/>
              </a:ext>
            </a:extLst>
          </p:cNvPr>
          <p:cNvSpPr/>
          <p:nvPr/>
        </p:nvSpPr>
        <p:spPr>
          <a:xfrm>
            <a:off x="326921" y="7810500"/>
            <a:ext cx="3950639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اِضْغَطُوا عَلَيَّ لِعَرْضِ المُحِيطِ.</a:t>
            </a:r>
            <a:endParaRPr lang="en-IL" sz="4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תיבת טקסט 52">
            <a:extLst>
              <a:ext uri="{FF2B5EF4-FFF2-40B4-BE49-F238E27FC236}">
                <a16:creationId xmlns:a16="http://schemas.microsoft.com/office/drawing/2014/main" id="{F5F96609-1283-5D0B-32A1-ABC64D50CD2D}"/>
              </a:ext>
            </a:extLst>
          </p:cNvPr>
          <p:cNvSpPr txBox="1"/>
          <p:nvPr/>
        </p:nvSpPr>
        <p:spPr>
          <a:xfrm>
            <a:off x="6405442" y="5264020"/>
            <a:ext cx="4479110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مُحِيطُ المُسْتَطِيلِ </a:t>
            </a:r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</a:t>
            </a:r>
            <a:r>
              <a:rPr lang="ar-AE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سم</a:t>
            </a:r>
            <a:endParaRPr lang="he-IL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1371600" rtl="1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3+3+4+4=14</a:t>
            </a:r>
            <a:endParaRPr lang="he-IL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תיבת טקסט 53">
            <a:extLst>
              <a:ext uri="{FF2B5EF4-FFF2-40B4-BE49-F238E27FC236}">
                <a16:creationId xmlns:a16="http://schemas.microsoft.com/office/drawing/2014/main" id="{080702E9-9F17-E7A8-8E4D-997BF1217E44}"/>
              </a:ext>
            </a:extLst>
          </p:cNvPr>
          <p:cNvSpPr txBox="1"/>
          <p:nvPr/>
        </p:nvSpPr>
        <p:spPr>
          <a:xfrm>
            <a:off x="10578059" y="6669962"/>
            <a:ext cx="306494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5" name="לחצו עלי">
            <a:extLst>
              <a:ext uri="{FF2B5EF4-FFF2-40B4-BE49-F238E27FC236}">
                <a16:creationId xmlns:a16="http://schemas.microsoft.com/office/drawing/2014/main" id="{CBF0D401-13DC-8E67-43FC-4C55E8B251E0}"/>
              </a:ext>
            </a:extLst>
          </p:cNvPr>
          <p:cNvSpPr/>
          <p:nvPr/>
        </p:nvSpPr>
        <p:spPr>
          <a:xfrm>
            <a:off x="6933914" y="7822123"/>
            <a:ext cx="3950639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اِضْغَطُوا عَلَيَّ لِعَرْضِ المُحِيطِ.</a:t>
            </a:r>
            <a:endParaRPr lang="en-IL" sz="4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תיבת טקסט 56">
            <a:extLst>
              <a:ext uri="{FF2B5EF4-FFF2-40B4-BE49-F238E27FC236}">
                <a16:creationId xmlns:a16="http://schemas.microsoft.com/office/drawing/2014/main" id="{9402D03A-0370-D8BA-FB2D-68FDD553AB69}"/>
              </a:ext>
            </a:extLst>
          </p:cNvPr>
          <p:cNvSpPr txBox="1"/>
          <p:nvPr/>
        </p:nvSpPr>
        <p:spPr>
          <a:xfrm>
            <a:off x="215218" y="356225"/>
            <a:ext cx="717055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القِيَاسَاتُ فِي الرَّسْمِ تَخْتَلِفُ عَنِ القِيَاسَاتِ الحَقِيقِيَّةِ فِي الوَاقِعِ.</a:t>
            </a:r>
            <a:endParaRPr lang="he-IL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6DD8F619-1E8C-3534-01F9-B9DE20A190CF}"/>
              </a:ext>
            </a:extLst>
          </p:cNvPr>
          <p:cNvSpPr txBox="1"/>
          <p:nvPr/>
        </p:nvSpPr>
        <p:spPr>
          <a:xfrm>
            <a:off x="381000" y="9655301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مُعَدَّلٌ عَنْ وَحْدَةٍ تَعْلِيمِيَّةٍ مُحَوْسَبَةٍ لِلصَّفِّ الثَّانِي – قِيَاسُ الطُّولِ وَالمِسَاحَةِ.</a:t>
            </a:r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90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8" grpId="0"/>
      <p:bldP spid="43" grpId="0"/>
      <p:bldP spid="44" grpId="0" animBg="1"/>
      <p:bldP spid="46" grpId="0"/>
      <p:bldP spid="50" grpId="0"/>
      <p:bldP spid="51" grpId="0" animBg="1"/>
      <p:bldP spid="53" grpId="0"/>
      <p:bldP spid="54" grpId="0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8DEF4E6-C977-9A1D-3F39-14E1AFFF4106}"/>
              </a:ext>
            </a:extLst>
          </p:cNvPr>
          <p:cNvSpPr txBox="1"/>
          <p:nvPr/>
        </p:nvSpPr>
        <p:spPr>
          <a:xfrm>
            <a:off x="7010400" y="571500"/>
            <a:ext cx="9221372" cy="276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أَمَامَكُمْ رَسْمٌ مُصَغَّرٌ لِمُضَلَّعٍ عَلَى شَكْلِ نَجْمَةٍ</a:t>
            </a:r>
            <a:b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(أَطْوَالُ جَمِيعِ أَضْلَاعِ النَّجْمَةِ مُتَسَاوِيَةٌ).</a:t>
            </a:r>
            <a:endParaRPr lang="ar-AE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اِحْسِبُوا مُحِيطَ النَّجْمَةِ.</a:t>
            </a:r>
            <a:endParaRPr lang="ar-AE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68F5B26F-9F80-2B9A-FDCD-F2F83FCDF8EF}"/>
              </a:ext>
            </a:extLst>
          </p:cNvPr>
          <p:cNvGrpSpPr/>
          <p:nvPr/>
        </p:nvGrpSpPr>
        <p:grpSpPr>
          <a:xfrm>
            <a:off x="7467600" y="3726232"/>
            <a:ext cx="4464302" cy="4303716"/>
            <a:chOff x="7467600" y="3726232"/>
            <a:chExt cx="4464302" cy="4303716"/>
          </a:xfrm>
        </p:grpSpPr>
        <p:pic>
          <p:nvPicPr>
            <p:cNvPr id="7" name="Picture 165">
              <a:extLst>
                <a:ext uri="{FF2B5EF4-FFF2-40B4-BE49-F238E27FC236}">
                  <a16:creationId xmlns:a16="http://schemas.microsoft.com/office/drawing/2014/main" id="{5BF19E33-1931-4782-361B-EC0C9B49B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3726232"/>
              <a:ext cx="4464302" cy="43037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38EB4960-9BA5-CC24-9977-4A6B85044EC8}"/>
                </a:ext>
              </a:extLst>
            </p:cNvPr>
            <p:cNvSpPr txBox="1"/>
            <p:nvPr/>
          </p:nvSpPr>
          <p:spPr>
            <a:xfrm>
              <a:off x="7696200" y="4198179"/>
              <a:ext cx="1631698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AE" sz="4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 سم</a:t>
              </a:r>
              <a:endParaRPr lang="he-IL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31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52E369-8F5A-BDC9-1088-E17AFB009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98DE9CD-D480-87A1-43C9-5452840DB7A8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FF6994A-1D6A-A66F-EB67-25E8BBBB0B17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17BEB60-ED7A-A9CE-D465-97451F5C004D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AE571D5D-0F7B-77C3-5B8C-A6F65CEDEA08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0CFDC78-B178-93AD-EA5C-972F62D74504}"/>
              </a:ext>
            </a:extLst>
          </p:cNvPr>
          <p:cNvSpPr txBox="1"/>
          <p:nvPr/>
        </p:nvSpPr>
        <p:spPr>
          <a:xfrm>
            <a:off x="7010400" y="571500"/>
            <a:ext cx="9221372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أَمَامَكُمْ رَسْمٌ مُصَغَّرٌ لِمُضَلَّعٍ.</a:t>
            </a:r>
            <a:b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مُحِيطُ المُضَلَّعِ هُوَ 34 سَم.</a:t>
            </a:r>
            <a:endParaRPr lang="ar-AE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مَا طُولُ الضِّلْعِ المُشَارِ إِلَيْهِ بِعَلَامَةِ اسْتِفْهَامٍ؟</a:t>
            </a:r>
            <a:endParaRPr lang="ar-AE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9F7A78C8-F5F6-CCF1-4BDB-9E5BCC498880}"/>
              </a:ext>
            </a:extLst>
          </p:cNvPr>
          <p:cNvGrpSpPr/>
          <p:nvPr/>
        </p:nvGrpSpPr>
        <p:grpSpPr>
          <a:xfrm>
            <a:off x="7990204" y="4344698"/>
            <a:ext cx="4506595" cy="3150822"/>
            <a:chOff x="7990204" y="4344698"/>
            <a:chExt cx="4506595" cy="3150822"/>
          </a:xfrm>
        </p:grpSpPr>
        <p:pic>
          <p:nvPicPr>
            <p:cNvPr id="5" name="תמונה 4" descr="תמונה שמכילה תרשים, קו, טקסט, צילום מסך&#10;&#10;התיאור נוצר באופן אוטומטי">
              <a:extLst>
                <a:ext uri="{FF2B5EF4-FFF2-40B4-BE49-F238E27FC236}">
                  <a16:creationId xmlns:a16="http://schemas.microsoft.com/office/drawing/2014/main" id="{779A115B-495B-23C6-BFE3-0883F6E5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90204" y="4348162"/>
              <a:ext cx="4506595" cy="310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2CAAA42C-B182-6960-A5CF-1CDE7FA41F02}"/>
                </a:ext>
              </a:extLst>
            </p:cNvPr>
            <p:cNvSpPr txBox="1"/>
            <p:nvPr/>
          </p:nvSpPr>
          <p:spPr>
            <a:xfrm>
              <a:off x="11638872" y="5612617"/>
              <a:ext cx="85792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1">
              <a:spAutoFit/>
            </a:bodyPr>
            <a:lstStyle/>
            <a:p>
              <a:r>
                <a:rPr lang="ar-AE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 سم</a:t>
              </a:r>
              <a:endPara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F0620A8D-F4D9-2855-505D-56AA5D68A0A2}"/>
                </a:ext>
              </a:extLst>
            </p:cNvPr>
            <p:cNvSpPr txBox="1"/>
            <p:nvPr/>
          </p:nvSpPr>
          <p:spPr>
            <a:xfrm>
              <a:off x="10243501" y="4344698"/>
              <a:ext cx="85792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1">
              <a:spAutoFit/>
            </a:bodyPr>
            <a:lstStyle/>
            <a:p>
              <a:r>
                <a:rPr lang="ar-AE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؟ سم</a:t>
              </a:r>
              <a:endPara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21E7FCB5-939C-D54E-E696-EB8661270315}"/>
                </a:ext>
              </a:extLst>
            </p:cNvPr>
            <p:cNvSpPr txBox="1"/>
            <p:nvPr/>
          </p:nvSpPr>
          <p:spPr>
            <a:xfrm>
              <a:off x="8419166" y="4899091"/>
              <a:ext cx="85792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1">
              <a:spAutoFit/>
            </a:bodyPr>
            <a:lstStyle/>
            <a:p>
              <a:r>
                <a:rPr lang="ar-AE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 سم</a:t>
              </a:r>
              <a:endPara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05413813-5119-925E-CD70-320B6A32901B}"/>
                </a:ext>
              </a:extLst>
            </p:cNvPr>
            <p:cNvSpPr txBox="1"/>
            <p:nvPr/>
          </p:nvSpPr>
          <p:spPr>
            <a:xfrm>
              <a:off x="8010986" y="6129972"/>
              <a:ext cx="85792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1">
              <a:spAutoFit/>
            </a:bodyPr>
            <a:lstStyle/>
            <a:p>
              <a:r>
                <a:rPr lang="ar-AE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 سم</a:t>
              </a:r>
              <a:endPara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E1B02717-9EE9-ADDF-0BE4-318011C5F180}"/>
                </a:ext>
              </a:extLst>
            </p:cNvPr>
            <p:cNvSpPr txBox="1"/>
            <p:nvPr/>
          </p:nvSpPr>
          <p:spPr>
            <a:xfrm>
              <a:off x="9753600" y="6972300"/>
              <a:ext cx="104067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1">
              <a:spAutoFit/>
            </a:bodyPr>
            <a:lstStyle/>
            <a:p>
              <a:r>
                <a:rPr lang="ar-AE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 سم</a:t>
              </a:r>
              <a:endParaRPr lang="he-I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27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קטע בסיס">
            <a:extLst>
              <a:ext uri="{FF2B5EF4-FFF2-40B4-BE49-F238E27FC236}">
                <a16:creationId xmlns:a16="http://schemas.microsoft.com/office/drawing/2014/main" id="{31B7E722-A9E5-9DE0-6DB2-9E54BE2E53A3}"/>
              </a:ext>
            </a:extLst>
          </p:cNvPr>
          <p:cNvCxnSpPr>
            <a:cxnSpLocks/>
          </p:cNvCxnSpPr>
          <p:nvPr/>
        </p:nvCxnSpPr>
        <p:spPr>
          <a:xfrm flipV="1">
            <a:off x="1074930" y="3370619"/>
            <a:ext cx="7560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הנחיות">
            <a:extLst>
              <a:ext uri="{FF2B5EF4-FFF2-40B4-BE49-F238E27FC236}">
                <a16:creationId xmlns:a16="http://schemas.microsoft.com/office/drawing/2014/main" id="{D02E737C-4A3A-00C6-A7C4-64BC9EAD52B0}"/>
              </a:ext>
            </a:extLst>
          </p:cNvPr>
          <p:cNvSpPr txBox="1"/>
          <p:nvPr/>
        </p:nvSpPr>
        <p:spPr>
          <a:xfrm>
            <a:off x="6280242" y="171005"/>
            <a:ext cx="11995592" cy="201869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>
              <a:lnSpc>
                <a:spcPct val="150000"/>
              </a:lnSpc>
              <a:tabLst>
                <a:tab pos="8445500" algn="l"/>
              </a:tabLst>
            </a:pPr>
            <a:r>
              <a:rPr lang="ar-AE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طُلِبَ مِنْ تَلَامِيذِ الصَّفِّ أَنْ يَرْسُمُوا مُسْتَطِيلَاتٍ مُحِيطُهَا </a:t>
            </a:r>
            <a:r>
              <a:rPr lang="he-I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ar-AE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سَم.</a:t>
            </a:r>
            <a:br>
              <a:rPr lang="ar-AE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سَاعِدُوهُمْ عَلَى إِيجَادِ مُسْتَطِيلَاتٍ مُنَاسِبَةٍ.</a:t>
            </a:r>
            <a:endParaRPr lang="ar-AE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מידות קטע 1">
            <a:extLst>
              <a:ext uri="{FF2B5EF4-FFF2-40B4-BE49-F238E27FC236}">
                <a16:creationId xmlns:a16="http://schemas.microsoft.com/office/drawing/2014/main" id="{00028971-6BFE-AA17-6AF0-33199D0017DF}"/>
              </a:ext>
            </a:extLst>
          </p:cNvPr>
          <p:cNvGrpSpPr/>
          <p:nvPr/>
        </p:nvGrpSpPr>
        <p:grpSpPr>
          <a:xfrm>
            <a:off x="971705" y="3007519"/>
            <a:ext cx="6342515" cy="459873"/>
            <a:chOff x="780399" y="1918122"/>
            <a:chExt cx="4228343" cy="306581"/>
          </a:xfrm>
        </p:grpSpPr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DE9FE159-93CF-72C7-FBBA-B7CDCBBD678C}"/>
                </a:ext>
              </a:extLst>
            </p:cNvPr>
            <p:cNvSpPr txBox="1"/>
            <p:nvPr/>
          </p:nvSpPr>
          <p:spPr>
            <a:xfrm>
              <a:off x="780399" y="1934263"/>
              <a:ext cx="410583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ar-AE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 سم</a:t>
              </a:r>
              <a:endParaRPr lang="he-I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ED8B16F1-E62C-8446-9176-5273BFC18C9E}"/>
                </a:ext>
              </a:extLst>
            </p:cNvPr>
            <p:cNvSpPr txBox="1"/>
            <p:nvPr/>
          </p:nvSpPr>
          <p:spPr>
            <a:xfrm>
              <a:off x="1196225" y="1978482"/>
              <a:ext cx="410583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ar-AE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 سم</a:t>
              </a:r>
              <a:endParaRPr lang="he-I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0D19A884-8111-4E4D-8109-3362D8BD5325}"/>
                </a:ext>
              </a:extLst>
            </p:cNvPr>
            <p:cNvSpPr txBox="1"/>
            <p:nvPr/>
          </p:nvSpPr>
          <p:spPr>
            <a:xfrm>
              <a:off x="2632645" y="1918122"/>
              <a:ext cx="410583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ar-AE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سم</a:t>
              </a:r>
              <a:endParaRPr lang="he-I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D4C0F349-2247-0247-B742-3E4419877F1B}"/>
                </a:ext>
              </a:extLst>
            </p:cNvPr>
            <p:cNvSpPr txBox="1"/>
            <p:nvPr/>
          </p:nvSpPr>
          <p:spPr>
            <a:xfrm>
              <a:off x="4598159" y="1923167"/>
              <a:ext cx="410583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ar-AE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سم</a:t>
              </a:r>
              <a:endParaRPr lang="he-I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חלוקה לקטע 1">
            <a:extLst>
              <a:ext uri="{FF2B5EF4-FFF2-40B4-BE49-F238E27FC236}">
                <a16:creationId xmlns:a16="http://schemas.microsoft.com/office/drawing/2014/main" id="{072360F5-9E88-4E85-C9FF-95FE92B4F21D}"/>
              </a:ext>
            </a:extLst>
          </p:cNvPr>
          <p:cNvGrpSpPr/>
          <p:nvPr/>
        </p:nvGrpSpPr>
        <p:grpSpPr>
          <a:xfrm>
            <a:off x="1557097" y="3151255"/>
            <a:ext cx="3801119" cy="393962"/>
            <a:chOff x="1120370" y="2079696"/>
            <a:chExt cx="2534079" cy="262641"/>
          </a:xfrm>
        </p:grpSpPr>
        <p:cxnSp>
          <p:nvCxnSpPr>
            <p:cNvPr id="18" name="מחבר ישר 17">
              <a:extLst>
                <a:ext uri="{FF2B5EF4-FFF2-40B4-BE49-F238E27FC236}">
                  <a16:creationId xmlns:a16="http://schemas.microsoft.com/office/drawing/2014/main" id="{DD2AD1EC-CE83-97A5-BD03-4A71F766CFD7}"/>
                </a:ext>
              </a:extLst>
            </p:cNvPr>
            <p:cNvCxnSpPr>
              <a:cxnSpLocks/>
            </p:cNvCxnSpPr>
            <p:nvPr/>
          </p:nvCxnSpPr>
          <p:spPr>
            <a:xfrm>
              <a:off x="1120370" y="2079696"/>
              <a:ext cx="0" cy="254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ישר 18">
              <a:extLst>
                <a:ext uri="{FF2B5EF4-FFF2-40B4-BE49-F238E27FC236}">
                  <a16:creationId xmlns:a16="http://schemas.microsoft.com/office/drawing/2014/main" id="{24AEC282-71A4-4F76-BDE2-3B5C07A1F198}"/>
                </a:ext>
              </a:extLst>
            </p:cNvPr>
            <p:cNvCxnSpPr>
              <a:cxnSpLocks/>
            </p:cNvCxnSpPr>
            <p:nvPr/>
          </p:nvCxnSpPr>
          <p:spPr>
            <a:xfrm>
              <a:off x="1494210" y="2087360"/>
              <a:ext cx="0" cy="254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ED873E1A-445E-9B49-5A71-34D4063E854F}"/>
                </a:ext>
              </a:extLst>
            </p:cNvPr>
            <p:cNvCxnSpPr>
              <a:cxnSpLocks/>
            </p:cNvCxnSpPr>
            <p:nvPr/>
          </p:nvCxnSpPr>
          <p:spPr>
            <a:xfrm>
              <a:off x="3653473" y="2079983"/>
              <a:ext cx="976" cy="25791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לחצו עלי מלבן 1">
            <a:extLst>
              <a:ext uri="{FF2B5EF4-FFF2-40B4-BE49-F238E27FC236}">
                <a16:creationId xmlns:a16="http://schemas.microsoft.com/office/drawing/2014/main" id="{C23A4BBF-D9AE-CB62-EE64-9E9C9BBCDA29}"/>
              </a:ext>
            </a:extLst>
          </p:cNvPr>
          <p:cNvSpPr/>
          <p:nvPr/>
        </p:nvSpPr>
        <p:spPr>
          <a:xfrm>
            <a:off x="13343947" y="7776505"/>
            <a:ext cx="4033661" cy="1944515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اِضْغَطُوا هُنَا لِعَرْضِ المُسْتَطِيلِ رَقْمَ 1.</a:t>
            </a:r>
            <a:endParaRPr lang="he-IL" sz="4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לחצו עלי מלבן 2">
            <a:extLst>
              <a:ext uri="{FF2B5EF4-FFF2-40B4-BE49-F238E27FC236}">
                <a16:creationId xmlns:a16="http://schemas.microsoft.com/office/drawing/2014/main" id="{4E3A434A-D11F-4750-8E84-3E5546A8C670}"/>
              </a:ext>
            </a:extLst>
          </p:cNvPr>
          <p:cNvSpPr/>
          <p:nvPr/>
        </p:nvSpPr>
        <p:spPr>
          <a:xfrm>
            <a:off x="13314450" y="7737140"/>
            <a:ext cx="4033661" cy="1944515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اِضْغَطُوا هُنَا لِعَرْضِ المُسْتَطِيلِ رَقْمَ 2.</a:t>
            </a:r>
            <a:endParaRPr lang="he-IL" sz="4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3" name="חלוקה לקטע 2">
            <a:extLst>
              <a:ext uri="{FF2B5EF4-FFF2-40B4-BE49-F238E27FC236}">
                <a16:creationId xmlns:a16="http://schemas.microsoft.com/office/drawing/2014/main" id="{A2807807-78BC-4280-A520-8BE92FC1B260}"/>
              </a:ext>
            </a:extLst>
          </p:cNvPr>
          <p:cNvGrpSpPr/>
          <p:nvPr/>
        </p:nvGrpSpPr>
        <p:grpSpPr>
          <a:xfrm>
            <a:off x="2100803" y="3119360"/>
            <a:ext cx="3825723" cy="413483"/>
            <a:chOff x="2259619" y="2092384"/>
            <a:chExt cx="2550482" cy="275655"/>
          </a:xfrm>
        </p:grpSpPr>
        <p:cxnSp>
          <p:nvCxnSpPr>
            <p:cNvPr id="44" name="מחבר ישר 43">
              <a:extLst>
                <a:ext uri="{FF2B5EF4-FFF2-40B4-BE49-F238E27FC236}">
                  <a16:creationId xmlns:a16="http://schemas.microsoft.com/office/drawing/2014/main" id="{A8F0424F-A663-EFBD-CFE8-E6049F632441}"/>
                </a:ext>
              </a:extLst>
            </p:cNvPr>
            <p:cNvCxnSpPr>
              <a:cxnSpLocks/>
            </p:cNvCxnSpPr>
            <p:nvPr/>
          </p:nvCxnSpPr>
          <p:spPr>
            <a:xfrm>
              <a:off x="2259619" y="2092384"/>
              <a:ext cx="0" cy="2739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מחבר ישר 44">
              <a:extLst>
                <a:ext uri="{FF2B5EF4-FFF2-40B4-BE49-F238E27FC236}">
                  <a16:creationId xmlns:a16="http://schemas.microsoft.com/office/drawing/2014/main" id="{226A62F8-76A9-A4E0-2300-D80DB109F151}"/>
                </a:ext>
              </a:extLst>
            </p:cNvPr>
            <p:cNvCxnSpPr>
              <a:cxnSpLocks/>
            </p:cNvCxnSpPr>
            <p:nvPr/>
          </p:nvCxnSpPr>
          <p:spPr>
            <a:xfrm>
              <a:off x="3001280" y="2109986"/>
              <a:ext cx="0" cy="254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מחבר ישר 45">
              <a:extLst>
                <a:ext uri="{FF2B5EF4-FFF2-40B4-BE49-F238E27FC236}">
                  <a16:creationId xmlns:a16="http://schemas.microsoft.com/office/drawing/2014/main" id="{6A5711DA-1361-82D7-A6FC-B5FC9CF2BAD9}"/>
                </a:ext>
              </a:extLst>
            </p:cNvPr>
            <p:cNvCxnSpPr>
              <a:cxnSpLocks/>
            </p:cNvCxnSpPr>
            <p:nvPr/>
          </p:nvCxnSpPr>
          <p:spPr>
            <a:xfrm>
              <a:off x="4810101" y="2113062"/>
              <a:ext cx="0" cy="254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מידות קטע 2">
            <a:extLst>
              <a:ext uri="{FF2B5EF4-FFF2-40B4-BE49-F238E27FC236}">
                <a16:creationId xmlns:a16="http://schemas.microsoft.com/office/drawing/2014/main" id="{18C5A479-921F-2990-E41E-CFC76555D834}"/>
              </a:ext>
            </a:extLst>
          </p:cNvPr>
          <p:cNvGrpSpPr/>
          <p:nvPr/>
        </p:nvGrpSpPr>
        <p:grpSpPr>
          <a:xfrm>
            <a:off x="1337947" y="2999301"/>
            <a:ext cx="6095156" cy="467444"/>
            <a:chOff x="1024560" y="1926628"/>
            <a:chExt cx="4063437" cy="311629"/>
          </a:xfrm>
        </p:grpSpPr>
        <p:sp>
          <p:nvSpPr>
            <p:cNvPr id="48" name="תיבת טקסט 47">
              <a:extLst>
                <a:ext uri="{FF2B5EF4-FFF2-40B4-BE49-F238E27FC236}">
                  <a16:creationId xmlns:a16="http://schemas.microsoft.com/office/drawing/2014/main" id="{E9849DDA-2F7A-7CF0-08AC-BD6EA4B3F9A8}"/>
                </a:ext>
              </a:extLst>
            </p:cNvPr>
            <p:cNvSpPr txBox="1"/>
            <p:nvPr/>
          </p:nvSpPr>
          <p:spPr>
            <a:xfrm>
              <a:off x="1024560" y="1992036"/>
              <a:ext cx="410583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ar-AE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سم</a:t>
              </a:r>
              <a:endParaRPr lang="he-I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תיבת טקסט 48">
              <a:extLst>
                <a:ext uri="{FF2B5EF4-FFF2-40B4-BE49-F238E27FC236}">
                  <a16:creationId xmlns:a16="http://schemas.microsoft.com/office/drawing/2014/main" id="{A06ABCD2-901E-0ECF-DCDA-CF8DCCDBD2C5}"/>
                </a:ext>
              </a:extLst>
            </p:cNvPr>
            <p:cNvSpPr txBox="1"/>
            <p:nvPr/>
          </p:nvSpPr>
          <p:spPr>
            <a:xfrm>
              <a:off x="1832503" y="1926628"/>
              <a:ext cx="410583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ar-AE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سم</a:t>
              </a:r>
              <a:endParaRPr lang="he-I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תיבת טקסט 49">
              <a:extLst>
                <a:ext uri="{FF2B5EF4-FFF2-40B4-BE49-F238E27FC236}">
                  <a16:creationId xmlns:a16="http://schemas.microsoft.com/office/drawing/2014/main" id="{FAFA8E25-12C5-B695-8C10-04C41C6F0505}"/>
                </a:ext>
              </a:extLst>
            </p:cNvPr>
            <p:cNvSpPr txBox="1"/>
            <p:nvPr/>
          </p:nvSpPr>
          <p:spPr>
            <a:xfrm>
              <a:off x="3214416" y="1936257"/>
              <a:ext cx="410583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ar-AE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سم</a:t>
              </a:r>
              <a:endParaRPr lang="he-I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תיבת טקסט 50">
              <a:extLst>
                <a:ext uri="{FF2B5EF4-FFF2-40B4-BE49-F238E27FC236}">
                  <a16:creationId xmlns:a16="http://schemas.microsoft.com/office/drawing/2014/main" id="{48BEA1F3-91BB-D0DA-4F65-4A78B02042F2}"/>
                </a:ext>
              </a:extLst>
            </p:cNvPr>
            <p:cNvSpPr txBox="1"/>
            <p:nvPr/>
          </p:nvSpPr>
          <p:spPr>
            <a:xfrm>
              <a:off x="4606882" y="1947874"/>
              <a:ext cx="481115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ar-AE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سم</a:t>
              </a:r>
              <a:endParaRPr lang="he-I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6" name="מלבן 2">
            <a:extLst>
              <a:ext uri="{FF2B5EF4-FFF2-40B4-BE49-F238E27FC236}">
                <a16:creationId xmlns:a16="http://schemas.microsoft.com/office/drawing/2014/main" id="{D6C17B01-4080-C728-A751-34C273175697}"/>
              </a:ext>
            </a:extLst>
          </p:cNvPr>
          <p:cNvGrpSpPr/>
          <p:nvPr/>
        </p:nvGrpSpPr>
        <p:grpSpPr>
          <a:xfrm>
            <a:off x="5057133" y="6827782"/>
            <a:ext cx="3495967" cy="2009174"/>
            <a:chOff x="5190323" y="3057503"/>
            <a:chExt cx="2930594" cy="1339449"/>
          </a:xfrm>
        </p:grpSpPr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B4289A16-23A9-AF9A-FA67-3A6BF00FB603}"/>
                </a:ext>
              </a:extLst>
            </p:cNvPr>
            <p:cNvSpPr txBox="1"/>
            <p:nvPr/>
          </p:nvSpPr>
          <p:spPr>
            <a:xfrm rot="16200000">
              <a:off x="5139833" y="3548474"/>
              <a:ext cx="410583" cy="30960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ar-AE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he-I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תיבת טקסט 61">
              <a:extLst>
                <a:ext uri="{FF2B5EF4-FFF2-40B4-BE49-F238E27FC236}">
                  <a16:creationId xmlns:a16="http://schemas.microsoft.com/office/drawing/2014/main" id="{D5B1D6A2-430B-61E6-A26C-E648E5DAB6F6}"/>
                </a:ext>
              </a:extLst>
            </p:cNvPr>
            <p:cNvSpPr txBox="1"/>
            <p:nvPr/>
          </p:nvSpPr>
          <p:spPr>
            <a:xfrm rot="5400000">
              <a:off x="7760824" y="3535185"/>
              <a:ext cx="410583" cy="309603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ar-AE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he-I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2723C87A-2887-7418-BE35-F0E88FE9EF8F}"/>
                </a:ext>
              </a:extLst>
            </p:cNvPr>
            <p:cNvSpPr txBox="1"/>
            <p:nvPr/>
          </p:nvSpPr>
          <p:spPr>
            <a:xfrm>
              <a:off x="6813607" y="3057503"/>
              <a:ext cx="516274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</a:t>
              </a:r>
              <a:r>
                <a:rPr lang="ar-AE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he-I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תיבת טקסט 57">
              <a:extLst>
                <a:ext uri="{FF2B5EF4-FFF2-40B4-BE49-F238E27FC236}">
                  <a16:creationId xmlns:a16="http://schemas.microsoft.com/office/drawing/2014/main" id="{24C69791-5739-881E-BA82-B2085B3B036B}"/>
                </a:ext>
              </a:extLst>
            </p:cNvPr>
            <p:cNvSpPr txBox="1"/>
            <p:nvPr/>
          </p:nvSpPr>
          <p:spPr>
            <a:xfrm flipH="1">
              <a:off x="6775307" y="4150731"/>
              <a:ext cx="516274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</a:t>
              </a:r>
              <a:r>
                <a:rPr lang="ar-AE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he-I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מלבן 64">
              <a:extLst>
                <a:ext uri="{FF2B5EF4-FFF2-40B4-BE49-F238E27FC236}">
                  <a16:creationId xmlns:a16="http://schemas.microsoft.com/office/drawing/2014/main" id="{8C352225-F8D6-C932-8EF3-121459257BE1}"/>
                </a:ext>
              </a:extLst>
            </p:cNvPr>
            <p:cNvSpPr/>
            <p:nvPr/>
          </p:nvSpPr>
          <p:spPr>
            <a:xfrm>
              <a:off x="5515591" y="3366372"/>
              <a:ext cx="2263352" cy="720000"/>
            </a:xfrm>
            <a:prstGeom prst="rect">
              <a:avLst/>
            </a:prstGeom>
            <a:noFill/>
            <a:ln w="3810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7" name="מלבן 3">
            <a:extLst>
              <a:ext uri="{FF2B5EF4-FFF2-40B4-BE49-F238E27FC236}">
                <a16:creationId xmlns:a16="http://schemas.microsoft.com/office/drawing/2014/main" id="{CE47E25D-CBC5-CEA2-F77B-E7DA9B7EF357}"/>
              </a:ext>
            </a:extLst>
          </p:cNvPr>
          <p:cNvGrpSpPr/>
          <p:nvPr/>
        </p:nvGrpSpPr>
        <p:grpSpPr>
          <a:xfrm>
            <a:off x="10006929" y="4250535"/>
            <a:ext cx="2947974" cy="2353677"/>
            <a:chOff x="5300641" y="2647381"/>
            <a:chExt cx="1965316" cy="1569118"/>
          </a:xfrm>
        </p:grpSpPr>
        <p:sp>
          <p:nvSpPr>
            <p:cNvPr id="68" name="תיבת טקסט 67">
              <a:extLst>
                <a:ext uri="{FF2B5EF4-FFF2-40B4-BE49-F238E27FC236}">
                  <a16:creationId xmlns:a16="http://schemas.microsoft.com/office/drawing/2014/main" id="{FCE5D496-6A95-7EAB-380D-0D3CA67722F1}"/>
                </a:ext>
              </a:extLst>
            </p:cNvPr>
            <p:cNvSpPr txBox="1"/>
            <p:nvPr/>
          </p:nvSpPr>
          <p:spPr>
            <a:xfrm rot="16200000">
              <a:off x="5218460" y="3348410"/>
              <a:ext cx="410583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</a:t>
              </a:r>
              <a:r>
                <a:rPr lang="ar-AE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he-I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תיבת טקסט 68">
              <a:extLst>
                <a:ext uri="{FF2B5EF4-FFF2-40B4-BE49-F238E27FC236}">
                  <a16:creationId xmlns:a16="http://schemas.microsoft.com/office/drawing/2014/main" id="{76C4BDE4-908F-8277-301D-40FECDE067C5}"/>
                </a:ext>
              </a:extLst>
            </p:cNvPr>
            <p:cNvSpPr txBox="1"/>
            <p:nvPr/>
          </p:nvSpPr>
          <p:spPr>
            <a:xfrm rot="5400000">
              <a:off x="6937555" y="3201230"/>
              <a:ext cx="410583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ar-AE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سم</a:t>
              </a:r>
              <a:endParaRPr lang="he-I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תיבת טקסט 69">
              <a:extLst>
                <a:ext uri="{FF2B5EF4-FFF2-40B4-BE49-F238E27FC236}">
                  <a16:creationId xmlns:a16="http://schemas.microsoft.com/office/drawing/2014/main" id="{A7444616-BBF3-AAD6-2C4D-6A23B7E05CC5}"/>
                </a:ext>
              </a:extLst>
            </p:cNvPr>
            <p:cNvSpPr txBox="1"/>
            <p:nvPr/>
          </p:nvSpPr>
          <p:spPr>
            <a:xfrm>
              <a:off x="6082761" y="2647381"/>
              <a:ext cx="445849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AE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 سم</a:t>
              </a:r>
              <a:endParaRPr lang="he-I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תיבת טקסט 70">
              <a:extLst>
                <a:ext uri="{FF2B5EF4-FFF2-40B4-BE49-F238E27FC236}">
                  <a16:creationId xmlns:a16="http://schemas.microsoft.com/office/drawing/2014/main" id="{758190C8-D7A9-029C-7DFE-0B27A7F6E452}"/>
                </a:ext>
              </a:extLst>
            </p:cNvPr>
            <p:cNvSpPr txBox="1"/>
            <p:nvPr/>
          </p:nvSpPr>
          <p:spPr>
            <a:xfrm flipH="1">
              <a:off x="6163796" y="3970278"/>
              <a:ext cx="410583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 </a:t>
              </a:r>
              <a:r>
                <a:rPr lang="ar-AE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سم</a:t>
              </a:r>
              <a:endParaRPr lang="he-I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מלבן 71">
              <a:extLst>
                <a:ext uri="{FF2B5EF4-FFF2-40B4-BE49-F238E27FC236}">
                  <a16:creationId xmlns:a16="http://schemas.microsoft.com/office/drawing/2014/main" id="{A286D1F3-1C8E-84DD-2BB2-A10F2B36F67D}"/>
                </a:ext>
              </a:extLst>
            </p:cNvPr>
            <p:cNvSpPr/>
            <p:nvPr/>
          </p:nvSpPr>
          <p:spPr>
            <a:xfrm>
              <a:off x="5515591" y="2907329"/>
              <a:ext cx="1440000" cy="1080000"/>
            </a:xfrm>
            <a:prstGeom prst="rect">
              <a:avLst/>
            </a:prstGeom>
            <a:noFill/>
            <a:ln w="38100"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3" name="מידות קטע 3">
            <a:extLst>
              <a:ext uri="{FF2B5EF4-FFF2-40B4-BE49-F238E27FC236}">
                <a16:creationId xmlns:a16="http://schemas.microsoft.com/office/drawing/2014/main" id="{E0BD94B3-CDDB-F29D-6FF7-B1094DD2E4C0}"/>
              </a:ext>
            </a:extLst>
          </p:cNvPr>
          <p:cNvGrpSpPr/>
          <p:nvPr/>
        </p:nvGrpSpPr>
        <p:grpSpPr>
          <a:xfrm>
            <a:off x="1795171" y="3025367"/>
            <a:ext cx="6196136" cy="411827"/>
            <a:chOff x="298629" y="1963918"/>
            <a:chExt cx="4130757" cy="274551"/>
          </a:xfrm>
        </p:grpSpPr>
        <p:sp>
          <p:nvSpPr>
            <p:cNvPr id="74" name="תיבת טקסט 73">
              <a:extLst>
                <a:ext uri="{FF2B5EF4-FFF2-40B4-BE49-F238E27FC236}">
                  <a16:creationId xmlns:a16="http://schemas.microsoft.com/office/drawing/2014/main" id="{16FEF76D-3BC6-CD0B-70BD-710641E20E79}"/>
                </a:ext>
              </a:extLst>
            </p:cNvPr>
            <p:cNvSpPr txBox="1"/>
            <p:nvPr/>
          </p:nvSpPr>
          <p:spPr>
            <a:xfrm>
              <a:off x="298629" y="1992248"/>
              <a:ext cx="410583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ar-AE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سم</a:t>
              </a:r>
              <a:endParaRPr lang="he-I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תיבת טקסט 74">
              <a:extLst>
                <a:ext uri="{FF2B5EF4-FFF2-40B4-BE49-F238E27FC236}">
                  <a16:creationId xmlns:a16="http://schemas.microsoft.com/office/drawing/2014/main" id="{2DE2B183-73BC-F047-6338-2F9D2718A4D1}"/>
                </a:ext>
              </a:extLst>
            </p:cNvPr>
            <p:cNvSpPr txBox="1"/>
            <p:nvPr/>
          </p:nvSpPr>
          <p:spPr>
            <a:xfrm>
              <a:off x="1394052" y="1967661"/>
              <a:ext cx="410583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ar-AE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سم</a:t>
              </a:r>
              <a:endParaRPr lang="he-I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תיבת טקסט 75">
              <a:extLst>
                <a:ext uri="{FF2B5EF4-FFF2-40B4-BE49-F238E27FC236}">
                  <a16:creationId xmlns:a16="http://schemas.microsoft.com/office/drawing/2014/main" id="{27AFA53B-1911-C32A-3CCD-DF9AEB555DAA}"/>
                </a:ext>
              </a:extLst>
            </p:cNvPr>
            <p:cNvSpPr txBox="1"/>
            <p:nvPr/>
          </p:nvSpPr>
          <p:spPr>
            <a:xfrm>
              <a:off x="2534346" y="1963918"/>
              <a:ext cx="410583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ar-AE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 سم</a:t>
              </a:r>
              <a:endParaRPr lang="he-I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תיבת טקסט 76">
              <a:extLst>
                <a:ext uri="{FF2B5EF4-FFF2-40B4-BE49-F238E27FC236}">
                  <a16:creationId xmlns:a16="http://schemas.microsoft.com/office/drawing/2014/main" id="{96265FFC-2F73-CBF2-49DE-385A5E3F4904}"/>
                </a:ext>
              </a:extLst>
            </p:cNvPr>
            <p:cNvSpPr txBox="1"/>
            <p:nvPr/>
          </p:nvSpPr>
          <p:spPr>
            <a:xfrm>
              <a:off x="4018803" y="1980986"/>
              <a:ext cx="410583" cy="24622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ar-AE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 سم</a:t>
              </a:r>
              <a:endParaRPr lang="he-IL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8" name="חלוקה לקטע 3">
            <a:extLst>
              <a:ext uri="{FF2B5EF4-FFF2-40B4-BE49-F238E27FC236}">
                <a16:creationId xmlns:a16="http://schemas.microsoft.com/office/drawing/2014/main" id="{D0E345BE-6ED7-918D-E033-BFE27F32051F}"/>
              </a:ext>
            </a:extLst>
          </p:cNvPr>
          <p:cNvGrpSpPr/>
          <p:nvPr/>
        </p:nvGrpSpPr>
        <p:grpSpPr>
          <a:xfrm>
            <a:off x="2638265" y="3119360"/>
            <a:ext cx="3803297" cy="449540"/>
            <a:chOff x="2274570" y="2076350"/>
            <a:chExt cx="2535531" cy="299693"/>
          </a:xfrm>
        </p:grpSpPr>
        <p:cxnSp>
          <p:nvCxnSpPr>
            <p:cNvPr id="79" name="מחבר ישר 78">
              <a:extLst>
                <a:ext uri="{FF2B5EF4-FFF2-40B4-BE49-F238E27FC236}">
                  <a16:creationId xmlns:a16="http://schemas.microsoft.com/office/drawing/2014/main" id="{2FADCF37-E536-BAD0-CE58-141047E9F874}"/>
                </a:ext>
              </a:extLst>
            </p:cNvPr>
            <p:cNvCxnSpPr>
              <a:cxnSpLocks/>
            </p:cNvCxnSpPr>
            <p:nvPr/>
          </p:nvCxnSpPr>
          <p:spPr>
            <a:xfrm>
              <a:off x="2274570" y="2076350"/>
              <a:ext cx="0" cy="254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מחבר ישר 79">
              <a:extLst>
                <a:ext uri="{FF2B5EF4-FFF2-40B4-BE49-F238E27FC236}">
                  <a16:creationId xmlns:a16="http://schemas.microsoft.com/office/drawing/2014/main" id="{43189085-B4BC-4356-9275-0493038BAEBE}"/>
                </a:ext>
              </a:extLst>
            </p:cNvPr>
            <p:cNvCxnSpPr>
              <a:cxnSpLocks/>
            </p:cNvCxnSpPr>
            <p:nvPr/>
          </p:nvCxnSpPr>
          <p:spPr>
            <a:xfrm>
              <a:off x="3347102" y="2121066"/>
              <a:ext cx="0" cy="254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מחבר ישר 80">
              <a:extLst>
                <a:ext uri="{FF2B5EF4-FFF2-40B4-BE49-F238E27FC236}">
                  <a16:creationId xmlns:a16="http://schemas.microsoft.com/office/drawing/2014/main" id="{3CDA6D5B-3424-CC0D-8E16-8F82B4215643}"/>
                </a:ext>
              </a:extLst>
            </p:cNvPr>
            <p:cNvCxnSpPr>
              <a:cxnSpLocks/>
            </p:cNvCxnSpPr>
            <p:nvPr/>
          </p:nvCxnSpPr>
          <p:spPr>
            <a:xfrm>
              <a:off x="4810101" y="2113062"/>
              <a:ext cx="0" cy="254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לחצו עלי מלבן 3">
            <a:extLst>
              <a:ext uri="{FF2B5EF4-FFF2-40B4-BE49-F238E27FC236}">
                <a16:creationId xmlns:a16="http://schemas.microsoft.com/office/drawing/2014/main" id="{F26BF805-BEF9-7FA7-08A1-6F7C5530A7C4}"/>
              </a:ext>
            </a:extLst>
          </p:cNvPr>
          <p:cNvSpPr/>
          <p:nvPr/>
        </p:nvSpPr>
        <p:spPr>
          <a:xfrm>
            <a:off x="13343947" y="7680032"/>
            <a:ext cx="4033661" cy="1944515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اِضْغَطُوا هُنَا لِعَرْضِ المُسْتَطِيلِ رَقْمَ 3.</a:t>
            </a:r>
            <a:endParaRPr lang="he-IL" sz="42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9" name="מלבן1">
            <a:extLst>
              <a:ext uri="{FF2B5EF4-FFF2-40B4-BE49-F238E27FC236}">
                <a16:creationId xmlns:a16="http://schemas.microsoft.com/office/drawing/2014/main" id="{2F8F3EC7-8DB9-9762-E40E-0BF0FB955A3D}"/>
              </a:ext>
            </a:extLst>
          </p:cNvPr>
          <p:cNvGrpSpPr/>
          <p:nvPr/>
        </p:nvGrpSpPr>
        <p:grpSpPr>
          <a:xfrm>
            <a:off x="1632631" y="4746337"/>
            <a:ext cx="3945382" cy="1208714"/>
            <a:chOff x="4009225" y="2989670"/>
            <a:chExt cx="2630254" cy="805809"/>
          </a:xfrm>
        </p:grpSpPr>
        <p:grpSp>
          <p:nvGrpSpPr>
            <p:cNvPr id="32" name="מלבן 1">
              <a:extLst>
                <a:ext uri="{FF2B5EF4-FFF2-40B4-BE49-F238E27FC236}">
                  <a16:creationId xmlns:a16="http://schemas.microsoft.com/office/drawing/2014/main" id="{FBBE8149-2D8B-0D6D-1F72-79CC00E49B2D}"/>
                </a:ext>
              </a:extLst>
            </p:cNvPr>
            <p:cNvGrpSpPr/>
            <p:nvPr/>
          </p:nvGrpSpPr>
          <p:grpSpPr>
            <a:xfrm>
              <a:off x="4009225" y="2989670"/>
              <a:ext cx="2630254" cy="805809"/>
              <a:chOff x="957898" y="3200465"/>
              <a:chExt cx="2630254" cy="805809"/>
            </a:xfrm>
          </p:grpSpPr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FDA7B0BB-ED8A-D5AE-C299-DEE7313EB54D}"/>
                  </a:ext>
                </a:extLst>
              </p:cNvPr>
              <p:cNvSpPr txBox="1"/>
              <p:nvPr/>
            </p:nvSpPr>
            <p:spPr>
              <a:xfrm rot="16200000">
                <a:off x="875718" y="3475353"/>
                <a:ext cx="410582" cy="24622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 defTabSz="1371600" rtl="1"/>
                <a:r>
                  <a:rPr lang="he-IL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 </a:t>
                </a:r>
                <a:r>
                  <a:rPr lang="ar-AE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سم</a:t>
                </a:r>
                <a:endPara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תיבת טקסט 24">
                <a:extLst>
                  <a:ext uri="{FF2B5EF4-FFF2-40B4-BE49-F238E27FC236}">
                    <a16:creationId xmlns:a16="http://schemas.microsoft.com/office/drawing/2014/main" id="{ED19F1BC-E0E8-AC73-E240-A0BB4A5870DE}"/>
                  </a:ext>
                </a:extLst>
              </p:cNvPr>
              <p:cNvSpPr txBox="1"/>
              <p:nvPr/>
            </p:nvSpPr>
            <p:spPr>
              <a:xfrm rot="5400000">
                <a:off x="3259751" y="3475353"/>
                <a:ext cx="410582" cy="24622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 defTabSz="1371600" rtl="1"/>
                <a:r>
                  <a:rPr lang="he-IL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 </a:t>
                </a:r>
                <a:r>
                  <a:rPr lang="ar-AE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سم</a:t>
                </a:r>
                <a:endPara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תיבת טקסט 27">
                <a:extLst>
                  <a:ext uri="{FF2B5EF4-FFF2-40B4-BE49-F238E27FC236}">
                    <a16:creationId xmlns:a16="http://schemas.microsoft.com/office/drawing/2014/main" id="{1C43D7B5-C274-AFC3-6B7A-C2B2A2389C23}"/>
                  </a:ext>
                </a:extLst>
              </p:cNvPr>
              <p:cNvSpPr txBox="1"/>
              <p:nvPr/>
            </p:nvSpPr>
            <p:spPr>
              <a:xfrm>
                <a:off x="2691736" y="3200465"/>
                <a:ext cx="410583" cy="24622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 defTabSz="1371600" rtl="1"/>
                <a:r>
                  <a:rPr lang="he-IL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 </a:t>
                </a:r>
                <a:r>
                  <a:rPr lang="ar-AE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سم</a:t>
                </a:r>
                <a:endPara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תיבת טקסט 30">
                <a:extLst>
                  <a:ext uri="{FF2B5EF4-FFF2-40B4-BE49-F238E27FC236}">
                    <a16:creationId xmlns:a16="http://schemas.microsoft.com/office/drawing/2014/main" id="{44FAA77C-0B5A-6D31-29F2-64BA71B38C10}"/>
                  </a:ext>
                </a:extLst>
              </p:cNvPr>
              <p:cNvSpPr txBox="1"/>
              <p:nvPr/>
            </p:nvSpPr>
            <p:spPr>
              <a:xfrm flipH="1">
                <a:off x="2202067" y="3760053"/>
                <a:ext cx="410583" cy="24622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 defTabSz="1371600" rtl="1"/>
                <a:r>
                  <a:rPr lang="he-IL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 </a:t>
                </a:r>
                <a:r>
                  <a:rPr lang="ar-AE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سم</a:t>
                </a:r>
                <a:endParaRPr lang="he-IL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8" name="מלבן 127">
              <a:extLst>
                <a:ext uri="{FF2B5EF4-FFF2-40B4-BE49-F238E27FC236}">
                  <a16:creationId xmlns:a16="http://schemas.microsoft.com/office/drawing/2014/main" id="{220FEC44-3C13-A4A1-83BD-3A1563040A25}"/>
                </a:ext>
              </a:extLst>
            </p:cNvPr>
            <p:cNvSpPr/>
            <p:nvPr/>
          </p:nvSpPr>
          <p:spPr>
            <a:xfrm>
              <a:off x="4237801" y="3216619"/>
              <a:ext cx="2160000" cy="360000"/>
            </a:xfrm>
            <a:prstGeom prst="rec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3C4BEF0-8A3C-1083-B4C2-F2283EC6892E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مِنْ وَحْدَةٍ تَعْلِيمِيَّةٍ مُحَوْسَبَةٍ لِلصَّفِّ الثَّانِي – قِيَاسُ الطُّولِ وَالمِسَاحَةِ.</a:t>
            </a:r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6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21" grpId="0" animBg="1"/>
      <p:bldP spid="37" grpId="0" animBg="1"/>
      <p:bldP spid="37" grpId="1" animBg="1"/>
      <p:bldP spid="87" grpId="0" animBg="1"/>
      <p:bldP spid="8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>
            <a:extLst>
              <a:ext uri="{FF2B5EF4-FFF2-40B4-BE49-F238E27FC236}">
                <a16:creationId xmlns:a16="http://schemas.microsoft.com/office/drawing/2014/main" id="{3471586F-9626-B64C-B12F-4D5DC801F07F}"/>
              </a:ext>
            </a:extLst>
          </p:cNvPr>
          <p:cNvSpPr/>
          <p:nvPr/>
        </p:nvSpPr>
        <p:spPr>
          <a:xfrm>
            <a:off x="2006221" y="6157555"/>
            <a:ext cx="5288607" cy="332476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/>
            <a:r>
              <a:rPr lang="ar-AE" sz="5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لَا يُمْكِنُنَا حِسَابُ مُحِيطِ الْمُسْتَطِيلِ.</a:t>
            </a:r>
            <a:endParaRPr lang="he-IL" sz="5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19E7CEA5-375B-814F-AAE9-1832FDB924FB}"/>
              </a:ext>
            </a:extLst>
          </p:cNvPr>
          <p:cNvSpPr/>
          <p:nvPr/>
        </p:nvSpPr>
        <p:spPr>
          <a:xfrm>
            <a:off x="10822516" y="6055586"/>
            <a:ext cx="5426019" cy="332476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/>
            <a:r>
              <a:rPr lang="ar-AE" sz="5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يُمْكِنُنَا حِسَابُ مُحِيطِ الْمُسْتَطِيلِ.</a:t>
            </a:r>
            <a:endParaRPr lang="he-IL" sz="5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גרפיקה 3" descr="תג v">
            <a:extLst>
              <a:ext uri="{FF2B5EF4-FFF2-40B4-BE49-F238E27FC236}">
                <a16:creationId xmlns:a16="http://schemas.microsoft.com/office/drawing/2014/main" id="{FF96BC86-4DAE-4A1E-9CB2-E49485C84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4400" y="6964556"/>
            <a:ext cx="3184941" cy="3184941"/>
          </a:xfrm>
          <a:prstGeom prst="rect">
            <a:avLst/>
          </a:prstGeom>
        </p:spPr>
      </p:pic>
      <p:pic>
        <p:nvPicPr>
          <p:cNvPr id="6" name="גרפיקה 5" descr="קווי מיתאר של פרצוף כועס">
            <a:extLst>
              <a:ext uri="{FF2B5EF4-FFF2-40B4-BE49-F238E27FC236}">
                <a16:creationId xmlns:a16="http://schemas.microsoft.com/office/drawing/2014/main" id="{7E79902A-A691-4020-97EF-9F7D892CD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83" y="6860474"/>
            <a:ext cx="2760225" cy="2760225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F2D92172-5B6B-4DE7-B38D-0B48F8C98FA9}"/>
              </a:ext>
            </a:extLst>
          </p:cNvPr>
          <p:cNvSpPr/>
          <p:nvPr/>
        </p:nvSpPr>
        <p:spPr>
          <a:xfrm>
            <a:off x="5336205" y="2580774"/>
            <a:ext cx="8199321" cy="299586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rtl="1"/>
            <a:endParaRPr lang="en-US" sz="27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F0CB027-C6F9-4469-A1AE-C4DA26A7954F}"/>
              </a:ext>
            </a:extLst>
          </p:cNvPr>
          <p:cNvSpPr txBox="1"/>
          <p:nvPr/>
        </p:nvSpPr>
        <p:spPr>
          <a:xfrm>
            <a:off x="9517346" y="1898736"/>
            <a:ext cx="12041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18 </a:t>
            </a:r>
            <a:r>
              <a:rPr lang="ar-AE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endParaRPr lang="en-US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25DD135-9C20-47BE-9195-C01E0521E96E}"/>
              </a:ext>
            </a:extLst>
          </p:cNvPr>
          <p:cNvSpPr txBox="1"/>
          <p:nvPr/>
        </p:nvSpPr>
        <p:spPr>
          <a:xfrm rot="16200000">
            <a:off x="13453467" y="3709372"/>
            <a:ext cx="8098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ar-AE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endParaRPr lang="en-US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4CD2C69F-3778-FA46-7E9F-C6EA45956B93}"/>
              </a:ext>
            </a:extLst>
          </p:cNvPr>
          <p:cNvSpPr txBox="1"/>
          <p:nvPr/>
        </p:nvSpPr>
        <p:spPr>
          <a:xfrm rot="16200000">
            <a:off x="4538871" y="3546775"/>
            <a:ext cx="8098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ar-AE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endParaRPr lang="en-US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A0F90452-B739-4BA7-F2EF-742F6EAE15BE}"/>
              </a:ext>
            </a:extLst>
          </p:cNvPr>
          <p:cNvSpPr txBox="1"/>
          <p:nvPr/>
        </p:nvSpPr>
        <p:spPr>
          <a:xfrm>
            <a:off x="1778001" y="633334"/>
            <a:ext cx="162813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algn="r" defTabSz="1371600" rtl="1"/>
            <a:r>
              <a:rPr lang="ar-JO" sz="3600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</a:t>
            </a:r>
            <a:r>
              <a:rPr lang="ar-JO" sz="3600" b="1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الرسم المُصغَّر</a:t>
            </a:r>
            <a:r>
              <a:rPr lang="ar-JO" sz="3600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أمامكم يَظهر </a:t>
            </a:r>
            <a:r>
              <a:rPr lang="ar-JO" sz="3600" b="1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مُستَطيل</a:t>
            </a:r>
            <a:r>
              <a:rPr lang="ar-JO" sz="3600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ar-JO" sz="3600" noProof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JO" sz="3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كُتِبَت </a:t>
            </a:r>
            <a:r>
              <a:rPr lang="ar-JO" sz="36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قِياسات بَعض أطوال أضلاعِه</a:t>
            </a:r>
            <a:r>
              <a:rPr lang="ar-JO" sz="3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على الرَّسم.</a:t>
            </a:r>
            <a:br>
              <a:rPr lang="ar-JO" sz="36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JO" sz="36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اضغَطوا على العِبارَة الصَّحيحَة.</a:t>
            </a:r>
            <a:endParaRPr lang="ar-JO" sz="3600" noProof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53F6B8F9-887E-F9A8-9F1E-DA4919161EAE}"/>
              </a:ext>
            </a:extLst>
          </p:cNvPr>
          <p:cNvSpPr txBox="1"/>
          <p:nvPr/>
        </p:nvSpPr>
        <p:spPr>
          <a:xfrm>
            <a:off x="228600" y="211633"/>
            <a:ext cx="60484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القِيَاسَاتُ فِي الرَّسْمِ تَخْتَلِفُ عَنِ القِيَاسَاتِ فِي الوَاقِعِ.</a:t>
            </a:r>
            <a:endParaRPr lang="he-IL" sz="27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BA3DB9C-CEAD-5986-8A23-C16FD44BF2AF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مِنْ وَحْدَةِ تَعْلِيمٍ مُحَوْسَبَةٍ لِلصَّفِّ الثَّانِي – قِيَاسَاتُ الطُّولِ وَالْمِسَاحَةِ.</a:t>
            </a:r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13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>
            <a:extLst>
              <a:ext uri="{FF2B5EF4-FFF2-40B4-BE49-F238E27FC236}">
                <a16:creationId xmlns:a16="http://schemas.microsoft.com/office/drawing/2014/main" id="{3471586F-9626-B64C-B12F-4D5DC801F07F}"/>
              </a:ext>
            </a:extLst>
          </p:cNvPr>
          <p:cNvSpPr/>
          <p:nvPr/>
        </p:nvSpPr>
        <p:spPr>
          <a:xfrm>
            <a:off x="2022843" y="6460958"/>
            <a:ext cx="5288607" cy="332476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/>
            <a:r>
              <a:rPr lang="ar-AE" sz="5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لَا يُمْكِنُنَا حِسَابُ مُحِيطِ الْمُسْتَطِيلِ.</a:t>
            </a:r>
            <a:endParaRPr lang="he-IL" sz="5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19E7CEA5-375B-814F-AAE9-1832FDB924FB}"/>
              </a:ext>
            </a:extLst>
          </p:cNvPr>
          <p:cNvSpPr/>
          <p:nvPr/>
        </p:nvSpPr>
        <p:spPr>
          <a:xfrm>
            <a:off x="10839138" y="6358989"/>
            <a:ext cx="5426019" cy="332476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/>
            <a:r>
              <a:rPr lang="ar-AE" sz="5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يُمْكِنُنَا حِسَابُ مُحِيطِ الْمُسْتَطِيلِ.</a:t>
            </a:r>
            <a:endParaRPr lang="he-IL" sz="5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גרפיקה 3" descr="תג v">
            <a:extLst>
              <a:ext uri="{FF2B5EF4-FFF2-40B4-BE49-F238E27FC236}">
                <a16:creationId xmlns:a16="http://schemas.microsoft.com/office/drawing/2014/main" id="{FF96BC86-4DAE-4A1E-9CB2-E49485C84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66501" y="7102059"/>
            <a:ext cx="3184941" cy="3184941"/>
          </a:xfrm>
          <a:prstGeom prst="rect">
            <a:avLst/>
          </a:prstGeom>
        </p:spPr>
      </p:pic>
      <p:pic>
        <p:nvPicPr>
          <p:cNvPr id="6" name="גרפיקה 5" descr="קווי מיתאר של פרצוף כועס">
            <a:extLst>
              <a:ext uri="{FF2B5EF4-FFF2-40B4-BE49-F238E27FC236}">
                <a16:creationId xmlns:a16="http://schemas.microsoft.com/office/drawing/2014/main" id="{7E79902A-A691-4020-97EF-9F7D892CD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4000" y="7633880"/>
            <a:ext cx="2760225" cy="2760225"/>
          </a:xfrm>
          <a:prstGeom prst="rect">
            <a:avLst/>
          </a:prstGeom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B0823269-2EC1-8130-1003-ED8FF4565B07}"/>
              </a:ext>
            </a:extLst>
          </p:cNvPr>
          <p:cNvSpPr/>
          <p:nvPr/>
        </p:nvSpPr>
        <p:spPr>
          <a:xfrm>
            <a:off x="6154152" y="2580774"/>
            <a:ext cx="7381374" cy="299586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rtl="1"/>
            <a:endParaRPr lang="en-US" sz="27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7BA62417-7A28-00AB-5109-8B416831F57D}"/>
              </a:ext>
            </a:extLst>
          </p:cNvPr>
          <p:cNvSpPr txBox="1"/>
          <p:nvPr/>
        </p:nvSpPr>
        <p:spPr>
          <a:xfrm rot="16200000">
            <a:off x="13453467" y="3709372"/>
            <a:ext cx="8098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ar-AE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endParaRPr lang="en-US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A8ED2914-5262-295B-B9CB-28B3B1CDECC2}"/>
              </a:ext>
            </a:extLst>
          </p:cNvPr>
          <p:cNvSpPr txBox="1"/>
          <p:nvPr/>
        </p:nvSpPr>
        <p:spPr>
          <a:xfrm rot="16200000">
            <a:off x="5426375" y="3597759"/>
            <a:ext cx="8098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ar-AE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endParaRPr lang="en-US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97EFFDEE-AF7B-DF93-200B-63868E4DB75E}"/>
              </a:ext>
            </a:extLst>
          </p:cNvPr>
          <p:cNvSpPr txBox="1"/>
          <p:nvPr/>
        </p:nvSpPr>
        <p:spPr>
          <a:xfrm>
            <a:off x="1828800" y="649273"/>
            <a:ext cx="16281399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algn="r" defTabSz="1371600" rtl="1">
              <a:lnSpc>
                <a:spcPct val="150000"/>
              </a:lnSpc>
            </a:pP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فِي الرَّسْمِ المُصَغَّرِ أَمَامَكُمْ</a:t>
            </a:r>
            <a:r>
              <a:rPr lang="ar-JO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يَظهَر</a:t>
            </a: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مُسْتَطِيلٌ.</a:t>
            </a:r>
            <a:br>
              <a:rPr lang="ar-A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كُتِبَتْ قِيَاسَاتُ بَعْضِ أَضْلَاعِهِ.</a:t>
            </a:r>
            <a:br>
              <a:rPr lang="ar-A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اِضْغَطُوا عَلَى الْعِبَارَةِ الصَّحِيحَةِ.</a:t>
            </a:r>
            <a:endParaRPr lang="he-IL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6BF6FAA-19B8-B59F-96B6-14A2C9331364}"/>
              </a:ext>
            </a:extLst>
          </p:cNvPr>
          <p:cNvSpPr txBox="1"/>
          <p:nvPr/>
        </p:nvSpPr>
        <p:spPr>
          <a:xfrm>
            <a:off x="256690" y="181630"/>
            <a:ext cx="520527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القِيَاسَاتُ فِي الرَّسْمِ تَخْتَلِفُ عَنِ القِيَاسَاتِ فِي الوَاقِعِ.</a:t>
            </a:r>
            <a:endParaRPr lang="he-IL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E5E400D-7C18-8F66-58FC-A72CF373D1DB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مِنْ وَحْدَةِ تَعْلِيمٍ مُحَوْسَبَةٍ لِلصَّفِّ الثَّانِي – قِيَاسَاتُ الطُّولِ وَالْمِسَاحَةِ.</a:t>
            </a:r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71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>
            <a:extLst>
              <a:ext uri="{FF2B5EF4-FFF2-40B4-BE49-F238E27FC236}">
                <a16:creationId xmlns:a16="http://schemas.microsoft.com/office/drawing/2014/main" id="{3471586F-9626-B64C-B12F-4D5DC801F07F}"/>
              </a:ext>
            </a:extLst>
          </p:cNvPr>
          <p:cNvSpPr/>
          <p:nvPr/>
        </p:nvSpPr>
        <p:spPr>
          <a:xfrm>
            <a:off x="2022843" y="6460958"/>
            <a:ext cx="5288607" cy="332476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/>
            <a:r>
              <a:rPr lang="ar-AE" sz="6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مُحِيطُ الْمُسْتَطِيلِ هُوَ 22 م.</a:t>
            </a:r>
            <a:endParaRPr lang="he-IL" sz="6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19E7CEA5-375B-814F-AAE9-1832FDB924FB}"/>
              </a:ext>
            </a:extLst>
          </p:cNvPr>
          <p:cNvSpPr/>
          <p:nvPr/>
        </p:nvSpPr>
        <p:spPr>
          <a:xfrm>
            <a:off x="10822517" y="6360572"/>
            <a:ext cx="5426019" cy="332476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/>
            <a:r>
              <a:rPr lang="ar-AE" sz="6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مُحِيطُ الْمُسْتَطِيلِ هُوَ 32 م.</a:t>
            </a:r>
            <a:endParaRPr lang="he-IL" sz="6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גרפיקה 3" descr="תג v">
            <a:extLst>
              <a:ext uri="{FF2B5EF4-FFF2-40B4-BE49-F238E27FC236}">
                <a16:creationId xmlns:a16="http://schemas.microsoft.com/office/drawing/2014/main" id="{FF96BC86-4DAE-4A1E-9CB2-E49485C84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3228" y="7176914"/>
            <a:ext cx="3184941" cy="3184941"/>
          </a:xfrm>
          <a:prstGeom prst="rect">
            <a:avLst/>
          </a:prstGeom>
        </p:spPr>
      </p:pic>
      <p:pic>
        <p:nvPicPr>
          <p:cNvPr id="6" name="גרפיקה 5" descr="קווי מיתאר של פרצוף כועס">
            <a:extLst>
              <a:ext uri="{FF2B5EF4-FFF2-40B4-BE49-F238E27FC236}">
                <a16:creationId xmlns:a16="http://schemas.microsoft.com/office/drawing/2014/main" id="{7E79902A-A691-4020-97EF-9F7D892CD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7389272"/>
            <a:ext cx="2760225" cy="2760225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4E1C1FC5-05D1-60AE-D52A-04720A663C6F}"/>
              </a:ext>
            </a:extLst>
          </p:cNvPr>
          <p:cNvSpPr txBox="1"/>
          <p:nvPr/>
        </p:nvSpPr>
        <p:spPr>
          <a:xfrm>
            <a:off x="1858160" y="554501"/>
            <a:ext cx="16281399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algn="r" defTabSz="1371600" rtl="1">
              <a:lnSpc>
                <a:spcPct val="150000"/>
              </a:lnSpc>
            </a:pP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فِي الرَّسْمِ المُصَغَّرِ أَمَامَكُمْ</a:t>
            </a:r>
            <a:r>
              <a:rPr lang="ar-JO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يَظهَر</a:t>
            </a: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مُسْتَطِيلٌ.</a:t>
            </a:r>
            <a:br>
              <a:rPr lang="ar-A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كُتِبَتْ قِيَاسَاتُ بَعْضِ أَضْلَاعِهِ.</a:t>
            </a:r>
            <a:br>
              <a:rPr lang="ar-A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اِضْغَطُوا عَلَى الْجُمْلَةِ الصَّحِيحَةِ.</a:t>
            </a:r>
            <a:endParaRPr lang="he-IL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DC25915A-D98E-C788-63AA-C8F0FA83D2CB}"/>
              </a:ext>
            </a:extLst>
          </p:cNvPr>
          <p:cNvSpPr/>
          <p:nvPr/>
        </p:nvSpPr>
        <p:spPr>
          <a:xfrm>
            <a:off x="6154152" y="2580774"/>
            <a:ext cx="7381374" cy="299586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rtl="1"/>
            <a:endParaRPr lang="en-US" sz="27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268FBD04-B98B-BB95-3B8F-5C0F85019595}"/>
              </a:ext>
            </a:extLst>
          </p:cNvPr>
          <p:cNvSpPr txBox="1"/>
          <p:nvPr/>
        </p:nvSpPr>
        <p:spPr>
          <a:xfrm>
            <a:off x="9517346" y="1898736"/>
            <a:ext cx="12041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ar-AE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endParaRPr lang="en-US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B6C864B6-4DB6-F35B-C9D7-A96133AC27BE}"/>
              </a:ext>
            </a:extLst>
          </p:cNvPr>
          <p:cNvSpPr txBox="1"/>
          <p:nvPr/>
        </p:nvSpPr>
        <p:spPr>
          <a:xfrm rot="16200000">
            <a:off x="13453467" y="3709372"/>
            <a:ext cx="8098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ar-AE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endParaRPr lang="en-US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F137E5D5-6B55-96CB-3C59-24AA18B2810D}"/>
              </a:ext>
            </a:extLst>
          </p:cNvPr>
          <p:cNvSpPr txBox="1"/>
          <p:nvPr/>
        </p:nvSpPr>
        <p:spPr>
          <a:xfrm rot="16200000">
            <a:off x="5426375" y="3709371"/>
            <a:ext cx="8098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ar-AE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</a:t>
            </a:r>
            <a:endParaRPr lang="en-US" sz="4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9E3ABC6-DE4A-DA03-9A6F-D024D6C8C13E}"/>
              </a:ext>
            </a:extLst>
          </p:cNvPr>
          <p:cNvSpPr txBox="1"/>
          <p:nvPr/>
        </p:nvSpPr>
        <p:spPr>
          <a:xfrm>
            <a:off x="105701" y="190726"/>
            <a:ext cx="604845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القِيَاسَاتُ فِي الرَّسْمِ تَخْتَلِفُ عَنِ القِيَاسَاتِ فِي الوَاقِعِ.</a:t>
            </a:r>
            <a:endParaRPr lang="he-IL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4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736</Words>
  <Application>Microsoft Office PowerPoint</Application>
  <PresentationFormat>مخصص</PresentationFormat>
  <Paragraphs>148</Paragraphs>
  <Slides>11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11</vt:i4>
      </vt:variant>
    </vt:vector>
  </HeadingPairs>
  <TitlesOfParts>
    <vt:vector size="20" baseType="lpstr">
      <vt:lpstr>Balsamiq Sans Bold</vt:lpstr>
      <vt:lpstr>Calibri Light</vt:lpstr>
      <vt:lpstr>Libre Franklin Bold</vt:lpstr>
      <vt:lpstr>Libre Franklin Ultra-Bold</vt:lpstr>
      <vt:lpstr>Arial Narrow</vt:lpstr>
      <vt:lpstr>Calibri</vt:lpstr>
      <vt:lpstr>Arial</vt:lpstr>
      <vt:lpstr>Office Theme</vt:lpstr>
      <vt:lpstr>ערכת נושא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Education Presentation Skeleton in a Purple White Black Lined Style</dc:title>
  <dc:creator>rache</dc:creator>
  <cp:lastModifiedBy>ראיד שיח' אחמד</cp:lastModifiedBy>
  <cp:revision>34</cp:revision>
  <dcterms:created xsi:type="dcterms:W3CDTF">2006-08-16T00:00:00Z</dcterms:created>
  <dcterms:modified xsi:type="dcterms:W3CDTF">2026-03-17T17:01:20Z</dcterms:modified>
  <dc:identifier>DAFxURIk58o</dc:identifier>
</cp:coreProperties>
</file>