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8"/>
  </p:notesMasterIdLst>
  <p:sldIdLst>
    <p:sldId id="259" r:id="rId2"/>
    <p:sldId id="825" r:id="rId3"/>
    <p:sldId id="868" r:id="rId4"/>
    <p:sldId id="807" r:id="rId5"/>
    <p:sldId id="793" r:id="rId6"/>
    <p:sldId id="845" r:id="rId7"/>
  </p:sldIdLst>
  <p:sldSz cx="18288000" cy="10287000"/>
  <p:notesSz cx="6858000" cy="9144000"/>
  <p:embeddedFontLst>
    <p:embeddedFont>
      <p:font typeface="Balsamiq Sans Bold" panose="020B0604020202020204" charset="0"/>
      <p:regular r:id="rId9"/>
    </p:embeddedFont>
    <p:embeddedFont>
      <p:font typeface="Libre Franklin Bold" panose="020B0604020202020204" charset="0"/>
      <p:regular r:id="rId10"/>
    </p:embeddedFont>
    <p:embeddedFont>
      <p:font typeface="Libre Franklin Ultra-Bold" panose="020B0604020202020204" charset="0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8" d="100"/>
          <a:sy n="68" d="100"/>
        </p:scale>
        <p:origin x="89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444DA7A9-671A-4748-BDC1-1C638CF2B9A8}" type="datetimeFigureOut">
              <a:rPr lang="he-IL" smtClean="0"/>
              <a:t>כ"א/אדר/תשפ"ו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462C8C21-551C-498E-9B3F-CE1A1847BD2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50593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מסגרת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גרפיקה 8">
            <a:extLst>
              <a:ext uri="{FF2B5EF4-FFF2-40B4-BE49-F238E27FC236}">
                <a16:creationId xmlns:a16="http://schemas.microsoft.com/office/drawing/2014/main" id="{3E9EC2D2-C003-4525-83A0-6D17471778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2164" y="185351"/>
            <a:ext cx="17953734" cy="9958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5809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pop.education.gov.il/tchumey_daat/matmatika/yesodi/noseem_nilmadim/?page=1&amp;teaching-unit=true" TargetMode="External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pop.education.gov.il/tchumey_daat/matmatika/yesodi/noseem_nilmadim/misparim_tiveym/" TargetMode="Externa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pop.education.gov.il/tchumey_daat/matmatika/yesodi/noseem_nilmadim/misparim_tiveym/" TargetMode="Externa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pop.education.gov.il/tchumey_daat/matmatika/yesodi/noseem_nilmadim/misparim_tiveym/" TargetMode="Externa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pop.education.gov.il/tchumey_daat/matmatika/yesodi/noseem_nilmadim/misparim_tivey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5CD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526486">
            <a:off x="15540106" y="7389386"/>
            <a:ext cx="2555487" cy="2718603"/>
          </a:xfrm>
          <a:custGeom>
            <a:avLst/>
            <a:gdLst/>
            <a:ahLst/>
            <a:cxnLst/>
            <a:rect l="l" t="t" r="r" b="b"/>
            <a:pathLst>
              <a:path w="2555487" h="2718603">
                <a:moveTo>
                  <a:pt x="0" y="0"/>
                </a:moveTo>
                <a:lnTo>
                  <a:pt x="2555487" y="0"/>
                </a:lnTo>
                <a:lnTo>
                  <a:pt x="2555487" y="2718603"/>
                </a:lnTo>
                <a:lnTo>
                  <a:pt x="0" y="271860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3" name="Freeform 3"/>
          <p:cNvSpPr/>
          <p:nvPr/>
        </p:nvSpPr>
        <p:spPr>
          <a:xfrm rot="921711">
            <a:off x="-123610" y="9118687"/>
            <a:ext cx="4815683" cy="866823"/>
          </a:xfrm>
          <a:custGeom>
            <a:avLst/>
            <a:gdLst/>
            <a:ahLst/>
            <a:cxnLst/>
            <a:rect l="l" t="t" r="r" b="b"/>
            <a:pathLst>
              <a:path w="4815683" h="866823">
                <a:moveTo>
                  <a:pt x="0" y="0"/>
                </a:moveTo>
                <a:lnTo>
                  <a:pt x="4815683" y="0"/>
                </a:lnTo>
                <a:lnTo>
                  <a:pt x="4815683" y="866823"/>
                </a:lnTo>
                <a:lnTo>
                  <a:pt x="0" y="86682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4" name="Freeform 4"/>
          <p:cNvSpPr/>
          <p:nvPr/>
        </p:nvSpPr>
        <p:spPr>
          <a:xfrm rot="-363239">
            <a:off x="222646" y="166350"/>
            <a:ext cx="3099539" cy="2030198"/>
          </a:xfrm>
          <a:custGeom>
            <a:avLst/>
            <a:gdLst/>
            <a:ahLst/>
            <a:cxnLst/>
            <a:rect l="l" t="t" r="r" b="b"/>
            <a:pathLst>
              <a:path w="3099539" h="2030198">
                <a:moveTo>
                  <a:pt x="0" y="0"/>
                </a:moveTo>
                <a:lnTo>
                  <a:pt x="3099539" y="0"/>
                </a:lnTo>
                <a:lnTo>
                  <a:pt x="3099539" y="2030198"/>
                </a:lnTo>
                <a:lnTo>
                  <a:pt x="0" y="203019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6" name="TextBox 6"/>
          <p:cNvSpPr txBox="1"/>
          <p:nvPr/>
        </p:nvSpPr>
        <p:spPr>
          <a:xfrm rot="1263297">
            <a:off x="764615" y="4728503"/>
            <a:ext cx="1266057" cy="14654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768"/>
              </a:lnSpc>
              <a:spcBef>
                <a:spcPct val="0"/>
              </a:spcBef>
            </a:pPr>
            <a:r>
              <a:rPr lang="en-US" sz="9053">
                <a:solidFill>
                  <a:srgbClr val="000000"/>
                </a:solidFill>
                <a:latin typeface="Libre Franklin Bold"/>
              </a:rPr>
              <a:t>1</a:t>
            </a:r>
          </a:p>
        </p:txBody>
      </p:sp>
      <p:sp>
        <p:nvSpPr>
          <p:cNvPr id="7" name="TextBox 7"/>
          <p:cNvSpPr txBox="1"/>
          <p:nvPr/>
        </p:nvSpPr>
        <p:spPr>
          <a:xfrm rot="-1059970">
            <a:off x="4986661" y="71919"/>
            <a:ext cx="1088046" cy="12523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114"/>
              </a:lnSpc>
              <a:spcBef>
                <a:spcPct val="0"/>
              </a:spcBef>
            </a:pPr>
            <a:r>
              <a:rPr lang="en-US" sz="7780">
                <a:solidFill>
                  <a:srgbClr val="000000"/>
                </a:solidFill>
                <a:latin typeface="Libre Franklin Bold"/>
              </a:rPr>
              <a:t>4</a:t>
            </a:r>
          </a:p>
        </p:txBody>
      </p:sp>
      <p:sp>
        <p:nvSpPr>
          <p:cNvPr id="8" name="TextBox 8"/>
          <p:cNvSpPr txBox="1"/>
          <p:nvPr/>
        </p:nvSpPr>
        <p:spPr>
          <a:xfrm rot="1231330">
            <a:off x="12075512" y="9184699"/>
            <a:ext cx="1041094" cy="120120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677"/>
              </a:lnSpc>
              <a:spcBef>
                <a:spcPct val="0"/>
              </a:spcBef>
            </a:pPr>
            <a:r>
              <a:rPr lang="en-US" sz="7444" dirty="0">
                <a:solidFill>
                  <a:srgbClr val="000000"/>
                </a:solidFill>
                <a:latin typeface="Libre Franklin Bold"/>
              </a:rPr>
              <a:t>9</a:t>
            </a:r>
          </a:p>
        </p:txBody>
      </p:sp>
      <p:sp>
        <p:nvSpPr>
          <p:cNvPr id="9" name="TextBox 9"/>
          <p:cNvSpPr txBox="1"/>
          <p:nvPr/>
        </p:nvSpPr>
        <p:spPr>
          <a:xfrm rot="-1059970">
            <a:off x="11659240" y="-32291"/>
            <a:ext cx="1245101" cy="14425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574"/>
              </a:lnSpc>
              <a:spcBef>
                <a:spcPct val="0"/>
              </a:spcBef>
            </a:pPr>
            <a:r>
              <a:rPr lang="en-US" sz="8903">
                <a:solidFill>
                  <a:srgbClr val="000000"/>
                </a:solidFill>
                <a:latin typeface="Libre Franklin Bold"/>
              </a:rPr>
              <a:t>6</a:t>
            </a:r>
          </a:p>
        </p:txBody>
      </p:sp>
      <p:sp>
        <p:nvSpPr>
          <p:cNvPr id="10" name="TextBox 10"/>
          <p:cNvSpPr txBox="1"/>
          <p:nvPr/>
        </p:nvSpPr>
        <p:spPr>
          <a:xfrm rot="1176395">
            <a:off x="16637876" y="5096086"/>
            <a:ext cx="992496" cy="13824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061"/>
              </a:lnSpc>
              <a:spcBef>
                <a:spcPct val="0"/>
              </a:spcBef>
            </a:pPr>
            <a:r>
              <a:rPr lang="en-US" sz="8508">
                <a:solidFill>
                  <a:srgbClr val="000000"/>
                </a:solidFill>
                <a:latin typeface="Libre Franklin Bold"/>
              </a:rPr>
              <a:t>3</a:t>
            </a:r>
          </a:p>
        </p:txBody>
      </p:sp>
      <p:sp>
        <p:nvSpPr>
          <p:cNvPr id="11" name="TextBox 11"/>
          <p:cNvSpPr txBox="1"/>
          <p:nvPr/>
        </p:nvSpPr>
        <p:spPr>
          <a:xfrm rot="1176395">
            <a:off x="5076786" y="8971420"/>
            <a:ext cx="1152012" cy="16003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838"/>
              </a:lnSpc>
              <a:spcBef>
                <a:spcPct val="0"/>
              </a:spcBef>
            </a:pPr>
            <a:r>
              <a:rPr lang="en-US" sz="9876">
                <a:solidFill>
                  <a:srgbClr val="000000"/>
                </a:solidFill>
                <a:latin typeface="Libre Franklin Bold"/>
              </a:rPr>
              <a:t>7</a:t>
            </a:r>
          </a:p>
        </p:txBody>
      </p:sp>
      <p:sp>
        <p:nvSpPr>
          <p:cNvPr id="12" name="TextBox 12"/>
          <p:cNvSpPr txBox="1"/>
          <p:nvPr/>
        </p:nvSpPr>
        <p:spPr>
          <a:xfrm rot="1384722">
            <a:off x="8116880" y="209739"/>
            <a:ext cx="1538426" cy="17812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300"/>
              </a:lnSpc>
              <a:spcBef>
                <a:spcPct val="0"/>
              </a:spcBef>
            </a:pPr>
            <a:r>
              <a:rPr lang="en-US" sz="11000">
                <a:solidFill>
                  <a:srgbClr val="000000"/>
                </a:solidFill>
                <a:latin typeface="Libre Franklin Bold"/>
              </a:rPr>
              <a:t>5</a:t>
            </a:r>
          </a:p>
        </p:txBody>
      </p:sp>
      <p:sp>
        <p:nvSpPr>
          <p:cNvPr id="13" name="TextBox 13"/>
          <p:cNvSpPr txBox="1"/>
          <p:nvPr/>
        </p:nvSpPr>
        <p:spPr>
          <a:xfrm rot="-1009175">
            <a:off x="16999107" y="2434054"/>
            <a:ext cx="1426424" cy="16496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259"/>
              </a:lnSpc>
              <a:spcBef>
                <a:spcPct val="0"/>
              </a:spcBef>
            </a:pPr>
            <a:r>
              <a:rPr lang="en-US" sz="10199">
                <a:solidFill>
                  <a:srgbClr val="000000"/>
                </a:solidFill>
                <a:latin typeface="Libre Franklin Bold"/>
              </a:rPr>
              <a:t>2</a:t>
            </a:r>
          </a:p>
        </p:txBody>
      </p:sp>
      <p:sp>
        <p:nvSpPr>
          <p:cNvPr id="14" name="TextBox 14"/>
          <p:cNvSpPr txBox="1"/>
          <p:nvPr/>
        </p:nvSpPr>
        <p:spPr>
          <a:xfrm rot="-1827938">
            <a:off x="201934" y="2715732"/>
            <a:ext cx="1084077" cy="17607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  <a:spcBef>
                <a:spcPct val="0"/>
              </a:spcBef>
            </a:pPr>
            <a:r>
              <a:rPr lang="en-US" sz="10917">
                <a:solidFill>
                  <a:srgbClr val="000000"/>
                </a:solidFill>
                <a:latin typeface="Libre Franklin Ultra-Bold"/>
              </a:rPr>
              <a:t>0</a:t>
            </a:r>
          </a:p>
        </p:txBody>
      </p:sp>
      <p:sp>
        <p:nvSpPr>
          <p:cNvPr id="15" name="TextBox 15"/>
          <p:cNvSpPr txBox="1"/>
          <p:nvPr/>
        </p:nvSpPr>
        <p:spPr>
          <a:xfrm rot="-1389345">
            <a:off x="8809147" y="8223596"/>
            <a:ext cx="1106773" cy="17954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489"/>
              </a:lnSpc>
              <a:spcBef>
                <a:spcPct val="0"/>
              </a:spcBef>
            </a:pPr>
            <a:r>
              <a:rPr lang="en-US" sz="11145">
                <a:solidFill>
                  <a:srgbClr val="000000"/>
                </a:solidFill>
                <a:latin typeface="Libre Franklin Ultra-Bold"/>
              </a:rPr>
              <a:t>8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2940301" y="3197109"/>
            <a:ext cx="12407397" cy="21431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6499"/>
              </a:lnSpc>
              <a:spcBef>
                <a:spcPct val="0"/>
              </a:spcBef>
            </a:pPr>
            <a:r>
              <a:rPr lang="en-US" sz="14999" u="none" dirty="0">
                <a:solidFill>
                  <a:srgbClr val="000000"/>
                </a:solidFill>
                <a:latin typeface="Balsamiq Sans Bold"/>
              </a:rPr>
              <a:t> </a:t>
            </a:r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E76E8D44-1CA9-A0C2-2A4B-69EDAEF91353}"/>
              </a:ext>
            </a:extLst>
          </p:cNvPr>
          <p:cNvGrpSpPr/>
          <p:nvPr/>
        </p:nvGrpSpPr>
        <p:grpSpPr>
          <a:xfrm>
            <a:off x="1981200" y="1333498"/>
            <a:ext cx="14467968" cy="7171723"/>
            <a:chOff x="0" y="-406402"/>
            <a:chExt cx="19290624" cy="9562297"/>
          </a:xfrm>
        </p:grpSpPr>
        <p:grpSp>
          <p:nvGrpSpPr>
            <p:cNvPr id="17" name="Group 17">
              <a:extLst>
                <a:ext uri="{FF2B5EF4-FFF2-40B4-BE49-F238E27FC236}">
                  <a16:creationId xmlns:a16="http://schemas.microsoft.com/office/drawing/2014/main" id="{1F6C3C1F-9FD3-0A3A-2717-971109E7E338}"/>
                </a:ext>
              </a:extLst>
            </p:cNvPr>
            <p:cNvGrpSpPr/>
            <p:nvPr/>
          </p:nvGrpSpPr>
          <p:grpSpPr>
            <a:xfrm>
              <a:off x="0" y="-406402"/>
              <a:ext cx="19290624" cy="9562297"/>
              <a:chOff x="0" y="-80277"/>
              <a:chExt cx="3810494" cy="1888849"/>
            </a:xfrm>
          </p:grpSpPr>
          <p:sp>
            <p:nvSpPr>
              <p:cNvPr id="19" name="Freeform 18">
                <a:extLst>
                  <a:ext uri="{FF2B5EF4-FFF2-40B4-BE49-F238E27FC236}">
                    <a16:creationId xmlns:a16="http://schemas.microsoft.com/office/drawing/2014/main" id="{6CADAA44-05A3-0CAB-CCF0-6EB602E595D8}"/>
                  </a:ext>
                </a:extLst>
              </p:cNvPr>
              <p:cNvSpPr/>
              <p:nvPr/>
            </p:nvSpPr>
            <p:spPr>
              <a:xfrm>
                <a:off x="0" y="-80277"/>
                <a:ext cx="3810494" cy="1888849"/>
              </a:xfrm>
              <a:custGeom>
                <a:avLst/>
                <a:gdLst/>
                <a:ahLst/>
                <a:cxnLst/>
                <a:rect l="l" t="t" r="r" b="b"/>
                <a:pathLst>
                  <a:path w="3810494" h="1888849">
                    <a:moveTo>
                      <a:pt x="26755" y="0"/>
                    </a:moveTo>
                    <a:lnTo>
                      <a:pt x="3783738" y="0"/>
                    </a:lnTo>
                    <a:cubicBezTo>
                      <a:pt x="3798515" y="0"/>
                      <a:pt x="3810494" y="11979"/>
                      <a:pt x="3810494" y="26755"/>
                    </a:cubicBezTo>
                    <a:lnTo>
                      <a:pt x="3810494" y="1862093"/>
                    </a:lnTo>
                    <a:cubicBezTo>
                      <a:pt x="3810494" y="1869189"/>
                      <a:pt x="3807675" y="1875995"/>
                      <a:pt x="3802657" y="1881012"/>
                    </a:cubicBezTo>
                    <a:cubicBezTo>
                      <a:pt x="3797640" y="1886030"/>
                      <a:pt x="3790835" y="1888849"/>
                      <a:pt x="3783738" y="1888849"/>
                    </a:cubicBezTo>
                    <a:lnTo>
                      <a:pt x="26755" y="1888849"/>
                    </a:lnTo>
                    <a:cubicBezTo>
                      <a:pt x="19659" y="1888849"/>
                      <a:pt x="12854" y="1886030"/>
                      <a:pt x="7836" y="1881012"/>
                    </a:cubicBezTo>
                    <a:cubicBezTo>
                      <a:pt x="2819" y="1875995"/>
                      <a:pt x="0" y="1869189"/>
                      <a:pt x="0" y="1862093"/>
                    </a:cubicBezTo>
                    <a:lnTo>
                      <a:pt x="0" y="26755"/>
                    </a:lnTo>
                    <a:cubicBezTo>
                      <a:pt x="0" y="19659"/>
                      <a:pt x="2819" y="12854"/>
                      <a:pt x="7836" y="7836"/>
                    </a:cubicBezTo>
                    <a:cubicBezTo>
                      <a:pt x="12854" y="2819"/>
                      <a:pt x="19659" y="0"/>
                      <a:pt x="26755" y="0"/>
                    </a:cubicBezTo>
                    <a:close/>
                  </a:path>
                </a:pathLst>
              </a:custGeom>
              <a:solidFill>
                <a:srgbClr val="FCFEF1"/>
              </a:solidFill>
              <a:ln w="57150" cap="rnd">
                <a:solidFill>
                  <a:srgbClr val="000000"/>
                </a:solidFill>
                <a:prstDash val="solid"/>
                <a:round/>
              </a:ln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54E8C0B7-FBFF-F964-3C60-7CFDE8902900}"/>
                  </a:ext>
                </a:extLst>
              </p:cNvPr>
              <p:cNvSpPr txBox="1"/>
              <p:nvPr/>
            </p:nvSpPr>
            <p:spPr>
              <a:xfrm>
                <a:off x="0" y="-19050"/>
                <a:ext cx="812800" cy="8318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83"/>
                  </a:lnSpc>
                </a:pPr>
                <a:endParaRPr/>
              </a:p>
            </p:txBody>
          </p:sp>
        </p:grpSp>
        <p:sp>
          <p:nvSpPr>
            <p:cNvPr id="18" name="AutoShape 20">
              <a:extLst>
                <a:ext uri="{FF2B5EF4-FFF2-40B4-BE49-F238E27FC236}">
                  <a16:creationId xmlns:a16="http://schemas.microsoft.com/office/drawing/2014/main" id="{1E0F6145-2F22-2BF4-DF91-CA3191A37A50}"/>
                </a:ext>
              </a:extLst>
            </p:cNvPr>
            <p:cNvSpPr/>
            <p:nvPr/>
          </p:nvSpPr>
          <p:spPr>
            <a:xfrm>
              <a:off x="0" y="6653752"/>
              <a:ext cx="19290624" cy="0"/>
            </a:xfrm>
            <a:prstGeom prst="line">
              <a:avLst/>
            </a:prstGeom>
            <a:ln w="76200" cap="flat">
              <a:solidFill>
                <a:srgbClr val="000000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he-IL"/>
            </a:p>
          </p:txBody>
        </p:sp>
      </p:grpSp>
      <p:sp>
        <p:nvSpPr>
          <p:cNvPr id="5" name="TextBox 21">
            <a:extLst>
              <a:ext uri="{FF2B5EF4-FFF2-40B4-BE49-F238E27FC236}">
                <a16:creationId xmlns:a16="http://schemas.microsoft.com/office/drawing/2014/main" id="{1C1AB4A7-A188-548D-6508-FB6F7398DF1F}"/>
              </a:ext>
            </a:extLst>
          </p:cNvPr>
          <p:cNvSpPr txBox="1"/>
          <p:nvPr/>
        </p:nvSpPr>
        <p:spPr>
          <a:xfrm>
            <a:off x="5486400" y="2857500"/>
            <a:ext cx="12407397" cy="21431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6499"/>
              </a:lnSpc>
              <a:spcBef>
                <a:spcPct val="0"/>
              </a:spcBef>
            </a:pPr>
            <a:r>
              <a:rPr lang="he-IL" sz="14999" u="none" dirty="0">
                <a:solidFill>
                  <a:srgbClr val="000000"/>
                </a:solidFill>
                <a:latin typeface="Balsamiq Sans Bold"/>
              </a:rPr>
              <a:t>מתמטי </a:t>
            </a:r>
            <a:endParaRPr lang="en-US" sz="14999" u="none" dirty="0">
              <a:solidFill>
                <a:srgbClr val="000000"/>
              </a:solidFill>
              <a:latin typeface="Balsamiq Sans Bold"/>
            </a:endParaRPr>
          </a:p>
        </p:txBody>
      </p:sp>
      <p:sp>
        <p:nvSpPr>
          <p:cNvPr id="23" name="תיבת טקסט 22">
            <a:extLst>
              <a:ext uri="{FF2B5EF4-FFF2-40B4-BE49-F238E27FC236}">
                <a16:creationId xmlns:a16="http://schemas.microsoft.com/office/drawing/2014/main" id="{E3D1BD24-B406-C5B5-F928-F46E69851FE8}"/>
              </a:ext>
            </a:extLst>
          </p:cNvPr>
          <p:cNvSpPr txBox="1"/>
          <p:nvPr/>
        </p:nvSpPr>
        <p:spPr>
          <a:xfrm>
            <a:off x="4495800" y="2552700"/>
            <a:ext cx="4876800" cy="240065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5000" dirty="0"/>
              <a:t>meet</a:t>
            </a:r>
            <a:endParaRPr lang="he-IL" sz="15000" dirty="0"/>
          </a:p>
        </p:txBody>
      </p:sp>
      <p:sp>
        <p:nvSpPr>
          <p:cNvPr id="22" name="תיבת טקסט 21">
            <a:extLst>
              <a:ext uri="{FF2B5EF4-FFF2-40B4-BE49-F238E27FC236}">
                <a16:creationId xmlns:a16="http://schemas.microsoft.com/office/drawing/2014/main" id="{BA7C51C4-F6E5-9D34-76F4-D886DE3853D0}"/>
              </a:ext>
            </a:extLst>
          </p:cNvPr>
          <p:cNvSpPr txBox="1"/>
          <p:nvPr/>
        </p:nvSpPr>
        <p:spPr>
          <a:xfrm>
            <a:off x="4580793" y="6564271"/>
            <a:ext cx="8610600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6000" dirty="0"/>
              <a:t>הכרת המספרים עד 100 </a:t>
            </a:r>
          </a:p>
          <a:p>
            <a:pPr algn="ctr"/>
            <a:r>
              <a:rPr lang="he-IL" sz="6000" dirty="0"/>
              <a:t>כיתה א'</a:t>
            </a:r>
          </a:p>
        </p:txBody>
      </p:sp>
      <p:sp>
        <p:nvSpPr>
          <p:cNvPr id="26" name="תיבת טקסט 25">
            <a:extLst>
              <a:ext uri="{FF2B5EF4-FFF2-40B4-BE49-F238E27FC236}">
                <a16:creationId xmlns:a16="http://schemas.microsoft.com/office/drawing/2014/main" id="{991132B6-8139-03C0-6C50-BB61A581EB1F}"/>
              </a:ext>
            </a:extLst>
          </p:cNvPr>
          <p:cNvSpPr txBox="1"/>
          <p:nvPr/>
        </p:nvSpPr>
        <p:spPr>
          <a:xfrm>
            <a:off x="2895600" y="4610100"/>
            <a:ext cx="12496800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he-IL" sz="2400" b="1" dirty="0">
                <a:solidFill>
                  <a:srgbClr val="FF0000"/>
                </a:solidFill>
              </a:rPr>
              <a:t>למורים ולמורות שלום, במצגת שלפניכם מספר פעילויות המתאימות  למפגש קצר בנושא </a:t>
            </a:r>
            <a:r>
              <a:rPr lang="he-IL" sz="2400" b="1">
                <a:solidFill>
                  <a:srgbClr val="FF0000"/>
                </a:solidFill>
              </a:rPr>
              <a:t>הכרת המספרים עד 100. </a:t>
            </a:r>
            <a:endParaRPr lang="he-IL" sz="2400" b="1" dirty="0">
              <a:solidFill>
                <a:srgbClr val="FF0000"/>
              </a:solidFill>
            </a:endParaRPr>
          </a:p>
          <a:p>
            <a:pPr algn="r"/>
            <a:r>
              <a:rPr lang="he-IL" sz="2400" b="1" dirty="0">
                <a:solidFill>
                  <a:srgbClr val="FF0000"/>
                </a:solidFill>
              </a:rPr>
              <a:t>ניתן להיעזר בה במפגשים סינכרוניים (וגם למשימות קצרות בשיעורים בכיתה).</a:t>
            </a:r>
            <a:endParaRPr lang="en-US" sz="2400" b="1" dirty="0">
              <a:solidFill>
                <a:srgbClr val="FF0000"/>
              </a:solidFill>
            </a:endParaRPr>
          </a:p>
          <a:p>
            <a:pPr algn="r"/>
            <a:r>
              <a:rPr lang="he-IL" sz="2400" b="1" dirty="0">
                <a:solidFill>
                  <a:srgbClr val="FF0000"/>
                </a:solidFill>
              </a:rPr>
              <a:t>הפעילויות מתאימות לתלמידי כיתה א'</a:t>
            </a:r>
          </a:p>
          <a:p>
            <a:pPr algn="r"/>
            <a:r>
              <a:rPr lang="he-IL" sz="2400" b="1" dirty="0">
                <a:solidFill>
                  <a:srgbClr val="FF0000"/>
                </a:solidFill>
              </a:rPr>
              <a:t>הרחבה של הנושא ופעילויות נוספות תוכלו למצוא </a:t>
            </a:r>
            <a:r>
              <a:rPr lang="he-IL" sz="2400" b="1" dirty="0">
                <a:solidFill>
                  <a:srgbClr val="FF0000"/>
                </a:solidFill>
                <a:hlinkClick r:id="rId8"/>
              </a:rPr>
              <a:t>ביחידות הוראה מתוקשבות במרחב הפדגוגי</a:t>
            </a:r>
            <a:r>
              <a:rPr lang="he-IL" sz="2400" b="1" dirty="0">
                <a:solidFill>
                  <a:srgbClr val="FF0000"/>
                </a:solidFill>
              </a:rPr>
              <a:t>.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7255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D305EAC0-CC0E-49BF-B374-9E6F55CCCF64}"/>
              </a:ext>
            </a:extLst>
          </p:cNvPr>
          <p:cNvSpPr txBox="1"/>
          <p:nvPr/>
        </p:nvSpPr>
        <p:spPr>
          <a:xfrm>
            <a:off x="13527594" y="227892"/>
            <a:ext cx="4675806" cy="39703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4200" dirty="0">
                <a:latin typeface="Calibri" panose="020F0502020204030204" pitchFamily="34" charset="0"/>
                <a:cs typeface="Calibri" panose="020F0502020204030204" pitchFamily="34" charset="0"/>
              </a:rPr>
              <a:t>הִתְבּוֹנְנוּ בְּלוּחַ הַ־100.</a:t>
            </a:r>
          </a:p>
          <a:p>
            <a:pPr algn="ctr"/>
            <a:r>
              <a:rPr lang="he-IL" sz="4200" dirty="0">
                <a:latin typeface="Calibri" panose="020F0502020204030204" pitchFamily="34" charset="0"/>
                <a:cs typeface="Calibri" panose="020F0502020204030204" pitchFamily="34" charset="0"/>
              </a:rPr>
              <a:t>אֵיזֶה מִסְפָּר מִסְתַתֵר</a:t>
            </a:r>
          </a:p>
          <a:p>
            <a:pPr algn="ctr"/>
            <a:r>
              <a:rPr lang="he-IL" sz="4200" dirty="0">
                <a:latin typeface="Calibri" panose="020F0502020204030204" pitchFamily="34" charset="0"/>
                <a:cs typeface="Calibri" panose="020F0502020204030204" pitchFamily="34" charset="0"/>
              </a:rPr>
              <a:t>מִתַחַת לְכָל חַיְכָן?</a:t>
            </a:r>
          </a:p>
          <a:p>
            <a:pPr algn="ctr"/>
            <a:endParaRPr lang="he-IL" sz="4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he-IL" sz="4200" dirty="0">
                <a:latin typeface="Calibri" panose="020F0502020204030204" pitchFamily="34" charset="0"/>
                <a:cs typeface="Calibri" panose="020F0502020204030204" pitchFamily="34" charset="0"/>
              </a:rPr>
              <a:t>לִבְדִיקָה, לַחֲצוּ עַל הַחַיְכָן.</a:t>
            </a:r>
          </a:p>
        </p:txBody>
      </p:sp>
      <p:graphicFrame>
        <p:nvGraphicFramePr>
          <p:cNvPr id="4" name="טבלה 3">
            <a:extLst>
              <a:ext uri="{FF2B5EF4-FFF2-40B4-BE49-F238E27FC236}">
                <a16:creationId xmlns:a16="http://schemas.microsoft.com/office/drawing/2014/main" id="{1AEE468F-51AC-5FE4-5574-9C2C85AC398B}"/>
              </a:ext>
            </a:extLst>
          </p:cNvPr>
          <p:cNvGraphicFramePr>
            <a:graphicFrameLocks noGrp="1"/>
          </p:cNvGraphicFramePr>
          <p:nvPr/>
        </p:nvGraphicFramePr>
        <p:xfrm>
          <a:off x="323913" y="459938"/>
          <a:ext cx="13150340" cy="9484685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315034">
                  <a:extLst>
                    <a:ext uri="{9D8B030D-6E8A-4147-A177-3AD203B41FA5}">
                      <a16:colId xmlns:a16="http://schemas.microsoft.com/office/drawing/2014/main" val="746335834"/>
                    </a:ext>
                  </a:extLst>
                </a:gridCol>
                <a:gridCol w="1315034">
                  <a:extLst>
                    <a:ext uri="{9D8B030D-6E8A-4147-A177-3AD203B41FA5}">
                      <a16:colId xmlns:a16="http://schemas.microsoft.com/office/drawing/2014/main" val="806308182"/>
                    </a:ext>
                  </a:extLst>
                </a:gridCol>
                <a:gridCol w="1315034">
                  <a:extLst>
                    <a:ext uri="{9D8B030D-6E8A-4147-A177-3AD203B41FA5}">
                      <a16:colId xmlns:a16="http://schemas.microsoft.com/office/drawing/2014/main" val="3461787275"/>
                    </a:ext>
                  </a:extLst>
                </a:gridCol>
                <a:gridCol w="1315034">
                  <a:extLst>
                    <a:ext uri="{9D8B030D-6E8A-4147-A177-3AD203B41FA5}">
                      <a16:colId xmlns:a16="http://schemas.microsoft.com/office/drawing/2014/main" val="1105989232"/>
                    </a:ext>
                  </a:extLst>
                </a:gridCol>
                <a:gridCol w="1315034">
                  <a:extLst>
                    <a:ext uri="{9D8B030D-6E8A-4147-A177-3AD203B41FA5}">
                      <a16:colId xmlns:a16="http://schemas.microsoft.com/office/drawing/2014/main" val="1545224626"/>
                    </a:ext>
                  </a:extLst>
                </a:gridCol>
                <a:gridCol w="1315034">
                  <a:extLst>
                    <a:ext uri="{9D8B030D-6E8A-4147-A177-3AD203B41FA5}">
                      <a16:colId xmlns:a16="http://schemas.microsoft.com/office/drawing/2014/main" val="2277712641"/>
                    </a:ext>
                  </a:extLst>
                </a:gridCol>
                <a:gridCol w="1315034">
                  <a:extLst>
                    <a:ext uri="{9D8B030D-6E8A-4147-A177-3AD203B41FA5}">
                      <a16:colId xmlns:a16="http://schemas.microsoft.com/office/drawing/2014/main" val="3590116243"/>
                    </a:ext>
                  </a:extLst>
                </a:gridCol>
                <a:gridCol w="1315034">
                  <a:extLst>
                    <a:ext uri="{9D8B030D-6E8A-4147-A177-3AD203B41FA5}">
                      <a16:colId xmlns:a16="http://schemas.microsoft.com/office/drawing/2014/main" val="1702031955"/>
                    </a:ext>
                  </a:extLst>
                </a:gridCol>
                <a:gridCol w="1315034">
                  <a:extLst>
                    <a:ext uri="{9D8B030D-6E8A-4147-A177-3AD203B41FA5}">
                      <a16:colId xmlns:a16="http://schemas.microsoft.com/office/drawing/2014/main" val="2026036976"/>
                    </a:ext>
                  </a:extLst>
                </a:gridCol>
                <a:gridCol w="1315034">
                  <a:extLst>
                    <a:ext uri="{9D8B030D-6E8A-4147-A177-3AD203B41FA5}">
                      <a16:colId xmlns:a16="http://schemas.microsoft.com/office/drawing/2014/main" val="2990344210"/>
                    </a:ext>
                  </a:extLst>
                </a:gridCol>
              </a:tblGrid>
              <a:tr h="942830">
                <a:tc>
                  <a:txBody>
                    <a:bodyPr/>
                    <a:lstStyle/>
                    <a:p>
                      <a:pPr algn="ctr" rtl="1"/>
                      <a:r>
                        <a:rPr lang="he-IL" sz="3600" b="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b="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b="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b="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b="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9480024"/>
                  </a:ext>
                </a:extLst>
              </a:tr>
              <a:tr h="942830"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9572205"/>
                  </a:ext>
                </a:extLst>
              </a:tr>
              <a:tr h="942830"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3536418"/>
                  </a:ext>
                </a:extLst>
              </a:tr>
              <a:tr h="950885"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0596675"/>
                  </a:ext>
                </a:extLst>
              </a:tr>
              <a:tr h="950885"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7444988"/>
                  </a:ext>
                </a:extLst>
              </a:tr>
              <a:tr h="950885"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5766148"/>
                  </a:ext>
                </a:extLst>
              </a:tr>
              <a:tr h="950885"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1014225"/>
                  </a:ext>
                </a:extLst>
              </a:tr>
              <a:tr h="950885"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8922062"/>
                  </a:ext>
                </a:extLst>
              </a:tr>
              <a:tr h="950885"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6181302"/>
                  </a:ext>
                </a:extLst>
              </a:tr>
              <a:tr h="950885"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798824"/>
                  </a:ext>
                </a:extLst>
              </a:tr>
            </a:tbl>
          </a:graphicData>
        </a:graphic>
      </p:graphicFrame>
      <p:sp>
        <p:nvSpPr>
          <p:cNvPr id="8" name="פרצוף מחייך 7">
            <a:extLst>
              <a:ext uri="{FF2B5EF4-FFF2-40B4-BE49-F238E27FC236}">
                <a16:creationId xmlns:a16="http://schemas.microsoft.com/office/drawing/2014/main" id="{3343E3F3-9CEC-482C-87E9-96ABFA5F860A}"/>
              </a:ext>
            </a:extLst>
          </p:cNvPr>
          <p:cNvSpPr/>
          <p:nvPr/>
        </p:nvSpPr>
        <p:spPr>
          <a:xfrm>
            <a:off x="4486493" y="2412066"/>
            <a:ext cx="780611" cy="815865"/>
          </a:xfrm>
          <a:prstGeom prst="smileyFace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700" dirty="0"/>
          </a:p>
        </p:txBody>
      </p:sp>
      <p:sp>
        <p:nvSpPr>
          <p:cNvPr id="5" name="פרצוף מחייך 4">
            <a:extLst>
              <a:ext uri="{FF2B5EF4-FFF2-40B4-BE49-F238E27FC236}">
                <a16:creationId xmlns:a16="http://schemas.microsoft.com/office/drawing/2014/main" id="{2588440F-180C-9055-B56E-015DDDA63A93}"/>
              </a:ext>
            </a:extLst>
          </p:cNvPr>
          <p:cNvSpPr/>
          <p:nvPr/>
        </p:nvSpPr>
        <p:spPr>
          <a:xfrm>
            <a:off x="7161766" y="3401111"/>
            <a:ext cx="780611" cy="815865"/>
          </a:xfrm>
          <a:prstGeom prst="smileyFace">
            <a:avLst/>
          </a:prstGeom>
          <a:solidFill>
            <a:schemeClr val="bg1"/>
          </a:solidFill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700" dirty="0"/>
          </a:p>
        </p:txBody>
      </p:sp>
      <p:sp>
        <p:nvSpPr>
          <p:cNvPr id="9" name="פרצוף מחייך 8">
            <a:extLst>
              <a:ext uri="{FF2B5EF4-FFF2-40B4-BE49-F238E27FC236}">
                <a16:creationId xmlns:a16="http://schemas.microsoft.com/office/drawing/2014/main" id="{2B166449-DCD2-FBC8-3FA2-F3562DF9EFA8}"/>
              </a:ext>
            </a:extLst>
          </p:cNvPr>
          <p:cNvSpPr/>
          <p:nvPr/>
        </p:nvSpPr>
        <p:spPr>
          <a:xfrm>
            <a:off x="7161764" y="5202278"/>
            <a:ext cx="780611" cy="815865"/>
          </a:xfrm>
          <a:prstGeom prst="smileyFace">
            <a:avLst/>
          </a:prstGeom>
          <a:solidFill>
            <a:schemeClr val="bg1"/>
          </a:solidFill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700" dirty="0"/>
          </a:p>
        </p:txBody>
      </p:sp>
      <p:sp>
        <p:nvSpPr>
          <p:cNvPr id="10" name="פרצוף מחייך 9">
            <a:extLst>
              <a:ext uri="{FF2B5EF4-FFF2-40B4-BE49-F238E27FC236}">
                <a16:creationId xmlns:a16="http://schemas.microsoft.com/office/drawing/2014/main" id="{F7969E85-63A4-1D34-BEDE-513347A47826}"/>
              </a:ext>
            </a:extLst>
          </p:cNvPr>
          <p:cNvSpPr/>
          <p:nvPr/>
        </p:nvSpPr>
        <p:spPr>
          <a:xfrm>
            <a:off x="5902378" y="5202278"/>
            <a:ext cx="780611" cy="815865"/>
          </a:xfrm>
          <a:prstGeom prst="smileyFace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700" dirty="0"/>
          </a:p>
        </p:txBody>
      </p:sp>
      <p:sp>
        <p:nvSpPr>
          <p:cNvPr id="11" name="פרצוף מחייך 10">
            <a:extLst>
              <a:ext uri="{FF2B5EF4-FFF2-40B4-BE49-F238E27FC236}">
                <a16:creationId xmlns:a16="http://schemas.microsoft.com/office/drawing/2014/main" id="{4A3967FF-DFE5-F53C-8949-09FB1AE01901}"/>
              </a:ext>
            </a:extLst>
          </p:cNvPr>
          <p:cNvSpPr/>
          <p:nvPr/>
        </p:nvSpPr>
        <p:spPr>
          <a:xfrm>
            <a:off x="9801136" y="6161895"/>
            <a:ext cx="780611" cy="815865"/>
          </a:xfrm>
          <a:prstGeom prst="smileyFace">
            <a:avLst/>
          </a:prstGeom>
          <a:solidFill>
            <a:schemeClr val="bg1"/>
          </a:solidFill>
          <a:ln w="28575">
            <a:solidFill>
              <a:srgbClr val="FF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700" dirty="0"/>
          </a:p>
        </p:txBody>
      </p:sp>
      <p:sp>
        <p:nvSpPr>
          <p:cNvPr id="24" name="פרצוף מחייך 23">
            <a:extLst>
              <a:ext uri="{FF2B5EF4-FFF2-40B4-BE49-F238E27FC236}">
                <a16:creationId xmlns:a16="http://schemas.microsoft.com/office/drawing/2014/main" id="{0F79C1DB-FD21-B074-A281-A97D66C62480}"/>
              </a:ext>
            </a:extLst>
          </p:cNvPr>
          <p:cNvSpPr/>
          <p:nvPr/>
        </p:nvSpPr>
        <p:spPr>
          <a:xfrm>
            <a:off x="4570973" y="7180367"/>
            <a:ext cx="780611" cy="815865"/>
          </a:xfrm>
          <a:prstGeom prst="smileyFace">
            <a:avLst/>
          </a:prstGeom>
          <a:solidFill>
            <a:schemeClr val="bg1"/>
          </a:solidFill>
          <a:ln w="285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700" dirty="0"/>
          </a:p>
        </p:txBody>
      </p:sp>
      <p:sp>
        <p:nvSpPr>
          <p:cNvPr id="25" name="פרצוף מחייך 24">
            <a:extLst>
              <a:ext uri="{FF2B5EF4-FFF2-40B4-BE49-F238E27FC236}">
                <a16:creationId xmlns:a16="http://schemas.microsoft.com/office/drawing/2014/main" id="{D9C8B0F9-6BCA-115E-ED08-3C6C62078A99}"/>
              </a:ext>
            </a:extLst>
          </p:cNvPr>
          <p:cNvSpPr/>
          <p:nvPr/>
        </p:nvSpPr>
        <p:spPr>
          <a:xfrm>
            <a:off x="11092351" y="8123837"/>
            <a:ext cx="780611" cy="815865"/>
          </a:xfrm>
          <a:prstGeom prst="smileyFace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700" dirty="0"/>
          </a:p>
        </p:txBody>
      </p:sp>
      <p:sp>
        <p:nvSpPr>
          <p:cNvPr id="26" name="פרצוף מחייך 25">
            <a:extLst>
              <a:ext uri="{FF2B5EF4-FFF2-40B4-BE49-F238E27FC236}">
                <a16:creationId xmlns:a16="http://schemas.microsoft.com/office/drawing/2014/main" id="{404F5C81-689B-0819-D04D-6A6BC4E05E9B}"/>
              </a:ext>
            </a:extLst>
          </p:cNvPr>
          <p:cNvSpPr/>
          <p:nvPr/>
        </p:nvSpPr>
        <p:spPr>
          <a:xfrm>
            <a:off x="1890572" y="1461780"/>
            <a:ext cx="780611" cy="815865"/>
          </a:xfrm>
          <a:prstGeom prst="smileyFace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700" dirty="0"/>
          </a:p>
        </p:txBody>
      </p:sp>
      <p:sp>
        <p:nvSpPr>
          <p:cNvPr id="27" name="פרצוף מחייך 26">
            <a:extLst>
              <a:ext uri="{FF2B5EF4-FFF2-40B4-BE49-F238E27FC236}">
                <a16:creationId xmlns:a16="http://schemas.microsoft.com/office/drawing/2014/main" id="{6C8FA644-D023-A6CA-36C0-E47C24098E81}"/>
              </a:ext>
            </a:extLst>
          </p:cNvPr>
          <p:cNvSpPr/>
          <p:nvPr/>
        </p:nvSpPr>
        <p:spPr>
          <a:xfrm>
            <a:off x="11092351" y="9128753"/>
            <a:ext cx="780611" cy="815865"/>
          </a:xfrm>
          <a:prstGeom prst="smileyFace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700" dirty="0"/>
          </a:p>
        </p:txBody>
      </p:sp>
      <p:sp>
        <p:nvSpPr>
          <p:cNvPr id="6" name="כפתור הוספת חייכנים א">
            <a:extLst>
              <a:ext uri="{FF2B5EF4-FFF2-40B4-BE49-F238E27FC236}">
                <a16:creationId xmlns:a16="http://schemas.microsoft.com/office/drawing/2014/main" id="{74AF8168-060E-5783-2092-0F2D8F12A1DF}"/>
              </a:ext>
            </a:extLst>
          </p:cNvPr>
          <p:cNvSpPr/>
          <p:nvPr/>
        </p:nvSpPr>
        <p:spPr>
          <a:xfrm>
            <a:off x="14075603" y="7903684"/>
            <a:ext cx="3950639" cy="2040935"/>
          </a:xfrm>
          <a:custGeom>
            <a:avLst/>
            <a:gdLst>
              <a:gd name="connsiteX0" fmla="*/ 254115 w 3369197"/>
              <a:gd name="connsiteY0" fmla="*/ 6913 h 1475174"/>
              <a:gd name="connsiteX1" fmla="*/ 171565 w 3369197"/>
              <a:gd name="connsiteY1" fmla="*/ 563 h 1475174"/>
              <a:gd name="connsiteX2" fmla="*/ 95365 w 3369197"/>
              <a:gd name="connsiteY2" fmla="*/ 19613 h 1475174"/>
              <a:gd name="connsiteX3" fmla="*/ 19165 w 3369197"/>
              <a:gd name="connsiteY3" fmla="*/ 64063 h 1475174"/>
              <a:gd name="connsiteX4" fmla="*/ 115 w 3369197"/>
              <a:gd name="connsiteY4" fmla="*/ 191063 h 1475174"/>
              <a:gd name="connsiteX5" fmla="*/ 12815 w 3369197"/>
              <a:gd name="connsiteY5" fmla="*/ 362513 h 1475174"/>
              <a:gd name="connsiteX6" fmla="*/ 44565 w 3369197"/>
              <a:gd name="connsiteY6" fmla="*/ 692713 h 1475174"/>
              <a:gd name="connsiteX7" fmla="*/ 95365 w 3369197"/>
              <a:gd name="connsiteY7" fmla="*/ 1162613 h 1475174"/>
              <a:gd name="connsiteX8" fmla="*/ 108065 w 3369197"/>
              <a:gd name="connsiteY8" fmla="*/ 1327713 h 1475174"/>
              <a:gd name="connsiteX9" fmla="*/ 120765 w 3369197"/>
              <a:gd name="connsiteY9" fmla="*/ 1410263 h 1475174"/>
              <a:gd name="connsiteX10" fmla="*/ 171565 w 3369197"/>
              <a:gd name="connsiteY10" fmla="*/ 1454713 h 1475174"/>
              <a:gd name="connsiteX11" fmla="*/ 355715 w 3369197"/>
              <a:gd name="connsiteY11" fmla="*/ 1473763 h 1475174"/>
              <a:gd name="connsiteX12" fmla="*/ 558915 w 3369197"/>
              <a:gd name="connsiteY12" fmla="*/ 1473763 h 1475174"/>
              <a:gd name="connsiteX13" fmla="*/ 1187565 w 3369197"/>
              <a:gd name="connsiteY13" fmla="*/ 1467413 h 1475174"/>
              <a:gd name="connsiteX14" fmla="*/ 2482965 w 3369197"/>
              <a:gd name="connsiteY14" fmla="*/ 1467413 h 1475174"/>
              <a:gd name="connsiteX15" fmla="*/ 3137015 w 3369197"/>
              <a:gd name="connsiteY15" fmla="*/ 1467413 h 1475174"/>
              <a:gd name="connsiteX16" fmla="*/ 3187815 w 3369197"/>
              <a:gd name="connsiteY16" fmla="*/ 1454713 h 1475174"/>
              <a:gd name="connsiteX17" fmla="*/ 3264015 w 3369197"/>
              <a:gd name="connsiteY17" fmla="*/ 1422963 h 1475174"/>
              <a:gd name="connsiteX18" fmla="*/ 3302115 w 3369197"/>
              <a:gd name="connsiteY18" fmla="*/ 1384863 h 1475174"/>
              <a:gd name="connsiteX19" fmla="*/ 3340215 w 3369197"/>
              <a:gd name="connsiteY19" fmla="*/ 1207063 h 1475174"/>
              <a:gd name="connsiteX20" fmla="*/ 3365615 w 3369197"/>
              <a:gd name="connsiteY20" fmla="*/ 260913 h 1475174"/>
              <a:gd name="connsiteX21" fmla="*/ 3365615 w 3369197"/>
              <a:gd name="connsiteY21" fmla="*/ 191063 h 1475174"/>
              <a:gd name="connsiteX22" fmla="*/ 3333865 w 3369197"/>
              <a:gd name="connsiteY22" fmla="*/ 70413 h 1475174"/>
              <a:gd name="connsiteX23" fmla="*/ 3308465 w 3369197"/>
              <a:gd name="connsiteY23" fmla="*/ 38663 h 1475174"/>
              <a:gd name="connsiteX24" fmla="*/ 3257665 w 3369197"/>
              <a:gd name="connsiteY24" fmla="*/ 19613 h 1475174"/>
              <a:gd name="connsiteX25" fmla="*/ 3225915 w 3369197"/>
              <a:gd name="connsiteY25" fmla="*/ 13263 h 1475174"/>
              <a:gd name="connsiteX26" fmla="*/ 3111615 w 3369197"/>
              <a:gd name="connsiteY26" fmla="*/ 6913 h 1475174"/>
              <a:gd name="connsiteX27" fmla="*/ 3041765 w 3369197"/>
              <a:gd name="connsiteY27" fmla="*/ 6913 h 1475174"/>
              <a:gd name="connsiteX28" fmla="*/ 254115 w 3369197"/>
              <a:gd name="connsiteY28" fmla="*/ 6913 h 1475174"/>
              <a:gd name="connsiteX0" fmla="*/ 254115 w 3366916"/>
              <a:gd name="connsiteY0" fmla="*/ 6913 h 1475174"/>
              <a:gd name="connsiteX1" fmla="*/ 171565 w 3366916"/>
              <a:gd name="connsiteY1" fmla="*/ 563 h 1475174"/>
              <a:gd name="connsiteX2" fmla="*/ 95365 w 3366916"/>
              <a:gd name="connsiteY2" fmla="*/ 19613 h 1475174"/>
              <a:gd name="connsiteX3" fmla="*/ 19165 w 3366916"/>
              <a:gd name="connsiteY3" fmla="*/ 64063 h 1475174"/>
              <a:gd name="connsiteX4" fmla="*/ 115 w 3366916"/>
              <a:gd name="connsiteY4" fmla="*/ 191063 h 1475174"/>
              <a:gd name="connsiteX5" fmla="*/ 12815 w 3366916"/>
              <a:gd name="connsiteY5" fmla="*/ 362513 h 1475174"/>
              <a:gd name="connsiteX6" fmla="*/ 44565 w 3366916"/>
              <a:gd name="connsiteY6" fmla="*/ 692713 h 1475174"/>
              <a:gd name="connsiteX7" fmla="*/ 95365 w 3366916"/>
              <a:gd name="connsiteY7" fmla="*/ 1162613 h 1475174"/>
              <a:gd name="connsiteX8" fmla="*/ 108065 w 3366916"/>
              <a:gd name="connsiteY8" fmla="*/ 1327713 h 1475174"/>
              <a:gd name="connsiteX9" fmla="*/ 120765 w 3366916"/>
              <a:gd name="connsiteY9" fmla="*/ 1410263 h 1475174"/>
              <a:gd name="connsiteX10" fmla="*/ 171565 w 3366916"/>
              <a:gd name="connsiteY10" fmla="*/ 1454713 h 1475174"/>
              <a:gd name="connsiteX11" fmla="*/ 355715 w 3366916"/>
              <a:gd name="connsiteY11" fmla="*/ 1473763 h 1475174"/>
              <a:gd name="connsiteX12" fmla="*/ 558915 w 3366916"/>
              <a:gd name="connsiteY12" fmla="*/ 1473763 h 1475174"/>
              <a:gd name="connsiteX13" fmla="*/ 1187565 w 3366916"/>
              <a:gd name="connsiteY13" fmla="*/ 1467413 h 1475174"/>
              <a:gd name="connsiteX14" fmla="*/ 2482965 w 3366916"/>
              <a:gd name="connsiteY14" fmla="*/ 1467413 h 1475174"/>
              <a:gd name="connsiteX15" fmla="*/ 3137015 w 3366916"/>
              <a:gd name="connsiteY15" fmla="*/ 1467413 h 1475174"/>
              <a:gd name="connsiteX16" fmla="*/ 3187815 w 3366916"/>
              <a:gd name="connsiteY16" fmla="*/ 1454713 h 1475174"/>
              <a:gd name="connsiteX17" fmla="*/ 3264015 w 3366916"/>
              <a:gd name="connsiteY17" fmla="*/ 1422963 h 1475174"/>
              <a:gd name="connsiteX18" fmla="*/ 3302115 w 3366916"/>
              <a:gd name="connsiteY18" fmla="*/ 1384863 h 1475174"/>
              <a:gd name="connsiteX19" fmla="*/ 3340215 w 3366916"/>
              <a:gd name="connsiteY19" fmla="*/ 1207063 h 1475174"/>
              <a:gd name="connsiteX20" fmla="*/ 3365615 w 3366916"/>
              <a:gd name="connsiteY20" fmla="*/ 260913 h 1475174"/>
              <a:gd name="connsiteX21" fmla="*/ 3360162 w 3366916"/>
              <a:gd name="connsiteY21" fmla="*/ 143441 h 1475174"/>
              <a:gd name="connsiteX22" fmla="*/ 3333865 w 3366916"/>
              <a:gd name="connsiteY22" fmla="*/ 70413 h 1475174"/>
              <a:gd name="connsiteX23" fmla="*/ 3308465 w 3366916"/>
              <a:gd name="connsiteY23" fmla="*/ 38663 h 1475174"/>
              <a:gd name="connsiteX24" fmla="*/ 3257665 w 3366916"/>
              <a:gd name="connsiteY24" fmla="*/ 19613 h 1475174"/>
              <a:gd name="connsiteX25" fmla="*/ 3225915 w 3366916"/>
              <a:gd name="connsiteY25" fmla="*/ 13263 h 1475174"/>
              <a:gd name="connsiteX26" fmla="*/ 3111615 w 3366916"/>
              <a:gd name="connsiteY26" fmla="*/ 6913 h 1475174"/>
              <a:gd name="connsiteX27" fmla="*/ 3041765 w 3366916"/>
              <a:gd name="connsiteY27" fmla="*/ 6913 h 1475174"/>
              <a:gd name="connsiteX28" fmla="*/ 254115 w 3366916"/>
              <a:gd name="connsiteY28" fmla="*/ 6913 h 1475174"/>
              <a:gd name="connsiteX0" fmla="*/ 254115 w 3368387"/>
              <a:gd name="connsiteY0" fmla="*/ 6913 h 1475174"/>
              <a:gd name="connsiteX1" fmla="*/ 171565 w 3368387"/>
              <a:gd name="connsiteY1" fmla="*/ 563 h 1475174"/>
              <a:gd name="connsiteX2" fmla="*/ 95365 w 3368387"/>
              <a:gd name="connsiteY2" fmla="*/ 19613 h 1475174"/>
              <a:gd name="connsiteX3" fmla="*/ 19165 w 3368387"/>
              <a:gd name="connsiteY3" fmla="*/ 64063 h 1475174"/>
              <a:gd name="connsiteX4" fmla="*/ 115 w 3368387"/>
              <a:gd name="connsiteY4" fmla="*/ 191063 h 1475174"/>
              <a:gd name="connsiteX5" fmla="*/ 12815 w 3368387"/>
              <a:gd name="connsiteY5" fmla="*/ 362513 h 1475174"/>
              <a:gd name="connsiteX6" fmla="*/ 44565 w 3368387"/>
              <a:gd name="connsiteY6" fmla="*/ 692713 h 1475174"/>
              <a:gd name="connsiteX7" fmla="*/ 95365 w 3368387"/>
              <a:gd name="connsiteY7" fmla="*/ 1162613 h 1475174"/>
              <a:gd name="connsiteX8" fmla="*/ 108065 w 3368387"/>
              <a:gd name="connsiteY8" fmla="*/ 1327713 h 1475174"/>
              <a:gd name="connsiteX9" fmla="*/ 120765 w 3368387"/>
              <a:gd name="connsiteY9" fmla="*/ 1410263 h 1475174"/>
              <a:gd name="connsiteX10" fmla="*/ 171565 w 3368387"/>
              <a:gd name="connsiteY10" fmla="*/ 1454713 h 1475174"/>
              <a:gd name="connsiteX11" fmla="*/ 355715 w 3368387"/>
              <a:gd name="connsiteY11" fmla="*/ 1473763 h 1475174"/>
              <a:gd name="connsiteX12" fmla="*/ 558915 w 3368387"/>
              <a:gd name="connsiteY12" fmla="*/ 1473763 h 1475174"/>
              <a:gd name="connsiteX13" fmla="*/ 1187565 w 3368387"/>
              <a:gd name="connsiteY13" fmla="*/ 1467413 h 1475174"/>
              <a:gd name="connsiteX14" fmla="*/ 2482965 w 3368387"/>
              <a:gd name="connsiteY14" fmla="*/ 1467413 h 1475174"/>
              <a:gd name="connsiteX15" fmla="*/ 3137015 w 3368387"/>
              <a:gd name="connsiteY15" fmla="*/ 1467413 h 1475174"/>
              <a:gd name="connsiteX16" fmla="*/ 3187815 w 3368387"/>
              <a:gd name="connsiteY16" fmla="*/ 1454713 h 1475174"/>
              <a:gd name="connsiteX17" fmla="*/ 3264015 w 3368387"/>
              <a:gd name="connsiteY17" fmla="*/ 1422963 h 1475174"/>
              <a:gd name="connsiteX18" fmla="*/ 3302115 w 3368387"/>
              <a:gd name="connsiteY18" fmla="*/ 1384863 h 1475174"/>
              <a:gd name="connsiteX19" fmla="*/ 3340215 w 3368387"/>
              <a:gd name="connsiteY19" fmla="*/ 1207063 h 1475174"/>
              <a:gd name="connsiteX20" fmla="*/ 3367306 w 3368387"/>
              <a:gd name="connsiteY20" fmla="*/ 326797 h 1475174"/>
              <a:gd name="connsiteX21" fmla="*/ 3360162 w 3368387"/>
              <a:gd name="connsiteY21" fmla="*/ 143441 h 1475174"/>
              <a:gd name="connsiteX22" fmla="*/ 3333865 w 3368387"/>
              <a:gd name="connsiteY22" fmla="*/ 70413 h 1475174"/>
              <a:gd name="connsiteX23" fmla="*/ 3308465 w 3368387"/>
              <a:gd name="connsiteY23" fmla="*/ 38663 h 1475174"/>
              <a:gd name="connsiteX24" fmla="*/ 3257665 w 3368387"/>
              <a:gd name="connsiteY24" fmla="*/ 19613 h 1475174"/>
              <a:gd name="connsiteX25" fmla="*/ 3225915 w 3368387"/>
              <a:gd name="connsiteY25" fmla="*/ 13263 h 1475174"/>
              <a:gd name="connsiteX26" fmla="*/ 3111615 w 3368387"/>
              <a:gd name="connsiteY26" fmla="*/ 6913 h 1475174"/>
              <a:gd name="connsiteX27" fmla="*/ 3041765 w 3368387"/>
              <a:gd name="connsiteY27" fmla="*/ 6913 h 1475174"/>
              <a:gd name="connsiteX28" fmla="*/ 254115 w 3368387"/>
              <a:gd name="connsiteY28" fmla="*/ 6913 h 1475174"/>
              <a:gd name="connsiteX0" fmla="*/ 254115 w 3368651"/>
              <a:gd name="connsiteY0" fmla="*/ 6913 h 1475174"/>
              <a:gd name="connsiteX1" fmla="*/ 171565 w 3368651"/>
              <a:gd name="connsiteY1" fmla="*/ 563 h 1475174"/>
              <a:gd name="connsiteX2" fmla="*/ 95365 w 3368651"/>
              <a:gd name="connsiteY2" fmla="*/ 19613 h 1475174"/>
              <a:gd name="connsiteX3" fmla="*/ 19165 w 3368651"/>
              <a:gd name="connsiteY3" fmla="*/ 64063 h 1475174"/>
              <a:gd name="connsiteX4" fmla="*/ 115 w 3368651"/>
              <a:gd name="connsiteY4" fmla="*/ 191063 h 1475174"/>
              <a:gd name="connsiteX5" fmla="*/ 12815 w 3368651"/>
              <a:gd name="connsiteY5" fmla="*/ 362513 h 1475174"/>
              <a:gd name="connsiteX6" fmla="*/ 44565 w 3368651"/>
              <a:gd name="connsiteY6" fmla="*/ 692713 h 1475174"/>
              <a:gd name="connsiteX7" fmla="*/ 95365 w 3368651"/>
              <a:gd name="connsiteY7" fmla="*/ 1162613 h 1475174"/>
              <a:gd name="connsiteX8" fmla="*/ 108065 w 3368651"/>
              <a:gd name="connsiteY8" fmla="*/ 1327713 h 1475174"/>
              <a:gd name="connsiteX9" fmla="*/ 120765 w 3368651"/>
              <a:gd name="connsiteY9" fmla="*/ 1410263 h 1475174"/>
              <a:gd name="connsiteX10" fmla="*/ 171565 w 3368651"/>
              <a:gd name="connsiteY10" fmla="*/ 1454713 h 1475174"/>
              <a:gd name="connsiteX11" fmla="*/ 355715 w 3368651"/>
              <a:gd name="connsiteY11" fmla="*/ 1473763 h 1475174"/>
              <a:gd name="connsiteX12" fmla="*/ 558915 w 3368651"/>
              <a:gd name="connsiteY12" fmla="*/ 1473763 h 1475174"/>
              <a:gd name="connsiteX13" fmla="*/ 1187565 w 3368651"/>
              <a:gd name="connsiteY13" fmla="*/ 1467413 h 1475174"/>
              <a:gd name="connsiteX14" fmla="*/ 2482965 w 3368651"/>
              <a:gd name="connsiteY14" fmla="*/ 1467413 h 1475174"/>
              <a:gd name="connsiteX15" fmla="*/ 3137015 w 3368651"/>
              <a:gd name="connsiteY15" fmla="*/ 1467413 h 1475174"/>
              <a:gd name="connsiteX16" fmla="*/ 3187815 w 3368651"/>
              <a:gd name="connsiteY16" fmla="*/ 1454713 h 1475174"/>
              <a:gd name="connsiteX17" fmla="*/ 3264015 w 3368651"/>
              <a:gd name="connsiteY17" fmla="*/ 1422963 h 1475174"/>
              <a:gd name="connsiteX18" fmla="*/ 3302115 w 3368651"/>
              <a:gd name="connsiteY18" fmla="*/ 1384863 h 1475174"/>
              <a:gd name="connsiteX19" fmla="*/ 3336349 w 3368651"/>
              <a:gd name="connsiteY19" fmla="*/ 1155472 h 1475174"/>
              <a:gd name="connsiteX20" fmla="*/ 3367306 w 3368651"/>
              <a:gd name="connsiteY20" fmla="*/ 326797 h 1475174"/>
              <a:gd name="connsiteX21" fmla="*/ 3360162 w 3368651"/>
              <a:gd name="connsiteY21" fmla="*/ 143441 h 1475174"/>
              <a:gd name="connsiteX22" fmla="*/ 3333865 w 3368651"/>
              <a:gd name="connsiteY22" fmla="*/ 70413 h 1475174"/>
              <a:gd name="connsiteX23" fmla="*/ 3308465 w 3368651"/>
              <a:gd name="connsiteY23" fmla="*/ 38663 h 1475174"/>
              <a:gd name="connsiteX24" fmla="*/ 3257665 w 3368651"/>
              <a:gd name="connsiteY24" fmla="*/ 19613 h 1475174"/>
              <a:gd name="connsiteX25" fmla="*/ 3225915 w 3368651"/>
              <a:gd name="connsiteY25" fmla="*/ 13263 h 1475174"/>
              <a:gd name="connsiteX26" fmla="*/ 3111615 w 3368651"/>
              <a:gd name="connsiteY26" fmla="*/ 6913 h 1475174"/>
              <a:gd name="connsiteX27" fmla="*/ 3041765 w 3368651"/>
              <a:gd name="connsiteY27" fmla="*/ 6913 h 1475174"/>
              <a:gd name="connsiteX28" fmla="*/ 254115 w 3368651"/>
              <a:gd name="connsiteY28" fmla="*/ 6913 h 1475174"/>
              <a:gd name="connsiteX0" fmla="*/ 254115 w 3368651"/>
              <a:gd name="connsiteY0" fmla="*/ 6913 h 1475174"/>
              <a:gd name="connsiteX1" fmla="*/ 171565 w 3368651"/>
              <a:gd name="connsiteY1" fmla="*/ 563 h 1475174"/>
              <a:gd name="connsiteX2" fmla="*/ 95365 w 3368651"/>
              <a:gd name="connsiteY2" fmla="*/ 19613 h 1475174"/>
              <a:gd name="connsiteX3" fmla="*/ 19165 w 3368651"/>
              <a:gd name="connsiteY3" fmla="*/ 64063 h 1475174"/>
              <a:gd name="connsiteX4" fmla="*/ 115 w 3368651"/>
              <a:gd name="connsiteY4" fmla="*/ 191063 h 1475174"/>
              <a:gd name="connsiteX5" fmla="*/ 12815 w 3368651"/>
              <a:gd name="connsiteY5" fmla="*/ 362513 h 1475174"/>
              <a:gd name="connsiteX6" fmla="*/ 44565 w 3368651"/>
              <a:gd name="connsiteY6" fmla="*/ 692713 h 1475174"/>
              <a:gd name="connsiteX7" fmla="*/ 95365 w 3368651"/>
              <a:gd name="connsiteY7" fmla="*/ 1162613 h 1475174"/>
              <a:gd name="connsiteX8" fmla="*/ 108065 w 3368651"/>
              <a:gd name="connsiteY8" fmla="*/ 1327713 h 1475174"/>
              <a:gd name="connsiteX9" fmla="*/ 120765 w 3368651"/>
              <a:gd name="connsiteY9" fmla="*/ 1410263 h 1475174"/>
              <a:gd name="connsiteX10" fmla="*/ 171565 w 3368651"/>
              <a:gd name="connsiteY10" fmla="*/ 1454713 h 1475174"/>
              <a:gd name="connsiteX11" fmla="*/ 355715 w 3368651"/>
              <a:gd name="connsiteY11" fmla="*/ 1473763 h 1475174"/>
              <a:gd name="connsiteX12" fmla="*/ 558915 w 3368651"/>
              <a:gd name="connsiteY12" fmla="*/ 1473763 h 1475174"/>
              <a:gd name="connsiteX13" fmla="*/ 1187565 w 3368651"/>
              <a:gd name="connsiteY13" fmla="*/ 1467413 h 1475174"/>
              <a:gd name="connsiteX14" fmla="*/ 2482965 w 3368651"/>
              <a:gd name="connsiteY14" fmla="*/ 1467413 h 1475174"/>
              <a:gd name="connsiteX15" fmla="*/ 3137015 w 3368651"/>
              <a:gd name="connsiteY15" fmla="*/ 1467413 h 1475174"/>
              <a:gd name="connsiteX16" fmla="*/ 3187815 w 3368651"/>
              <a:gd name="connsiteY16" fmla="*/ 1454713 h 1475174"/>
              <a:gd name="connsiteX17" fmla="*/ 3264015 w 3368651"/>
              <a:gd name="connsiteY17" fmla="*/ 1422963 h 1475174"/>
              <a:gd name="connsiteX18" fmla="*/ 3314918 w 3368651"/>
              <a:gd name="connsiteY18" fmla="*/ 1343591 h 1475174"/>
              <a:gd name="connsiteX19" fmla="*/ 3336349 w 3368651"/>
              <a:gd name="connsiteY19" fmla="*/ 1155472 h 1475174"/>
              <a:gd name="connsiteX20" fmla="*/ 3367306 w 3368651"/>
              <a:gd name="connsiteY20" fmla="*/ 326797 h 1475174"/>
              <a:gd name="connsiteX21" fmla="*/ 3360162 w 3368651"/>
              <a:gd name="connsiteY21" fmla="*/ 143441 h 1475174"/>
              <a:gd name="connsiteX22" fmla="*/ 3333865 w 3368651"/>
              <a:gd name="connsiteY22" fmla="*/ 70413 h 1475174"/>
              <a:gd name="connsiteX23" fmla="*/ 3308465 w 3368651"/>
              <a:gd name="connsiteY23" fmla="*/ 38663 h 1475174"/>
              <a:gd name="connsiteX24" fmla="*/ 3257665 w 3368651"/>
              <a:gd name="connsiteY24" fmla="*/ 19613 h 1475174"/>
              <a:gd name="connsiteX25" fmla="*/ 3225915 w 3368651"/>
              <a:gd name="connsiteY25" fmla="*/ 13263 h 1475174"/>
              <a:gd name="connsiteX26" fmla="*/ 3111615 w 3368651"/>
              <a:gd name="connsiteY26" fmla="*/ 6913 h 1475174"/>
              <a:gd name="connsiteX27" fmla="*/ 3041765 w 3368651"/>
              <a:gd name="connsiteY27" fmla="*/ 6913 h 1475174"/>
              <a:gd name="connsiteX28" fmla="*/ 254115 w 3368651"/>
              <a:gd name="connsiteY28" fmla="*/ 6913 h 1475174"/>
              <a:gd name="connsiteX0" fmla="*/ 254115 w 3368651"/>
              <a:gd name="connsiteY0" fmla="*/ 6913 h 1475174"/>
              <a:gd name="connsiteX1" fmla="*/ 171565 w 3368651"/>
              <a:gd name="connsiteY1" fmla="*/ 563 h 1475174"/>
              <a:gd name="connsiteX2" fmla="*/ 95365 w 3368651"/>
              <a:gd name="connsiteY2" fmla="*/ 19613 h 1475174"/>
              <a:gd name="connsiteX3" fmla="*/ 19165 w 3368651"/>
              <a:gd name="connsiteY3" fmla="*/ 64063 h 1475174"/>
              <a:gd name="connsiteX4" fmla="*/ 115 w 3368651"/>
              <a:gd name="connsiteY4" fmla="*/ 191063 h 1475174"/>
              <a:gd name="connsiteX5" fmla="*/ 12815 w 3368651"/>
              <a:gd name="connsiteY5" fmla="*/ 362513 h 1475174"/>
              <a:gd name="connsiteX6" fmla="*/ 44565 w 3368651"/>
              <a:gd name="connsiteY6" fmla="*/ 692713 h 1475174"/>
              <a:gd name="connsiteX7" fmla="*/ 95365 w 3368651"/>
              <a:gd name="connsiteY7" fmla="*/ 1162613 h 1475174"/>
              <a:gd name="connsiteX8" fmla="*/ 108065 w 3368651"/>
              <a:gd name="connsiteY8" fmla="*/ 1327713 h 1475174"/>
              <a:gd name="connsiteX9" fmla="*/ 120765 w 3368651"/>
              <a:gd name="connsiteY9" fmla="*/ 1410263 h 1475174"/>
              <a:gd name="connsiteX10" fmla="*/ 171565 w 3368651"/>
              <a:gd name="connsiteY10" fmla="*/ 1454713 h 1475174"/>
              <a:gd name="connsiteX11" fmla="*/ 355715 w 3368651"/>
              <a:gd name="connsiteY11" fmla="*/ 1473763 h 1475174"/>
              <a:gd name="connsiteX12" fmla="*/ 558915 w 3368651"/>
              <a:gd name="connsiteY12" fmla="*/ 1473763 h 1475174"/>
              <a:gd name="connsiteX13" fmla="*/ 1187565 w 3368651"/>
              <a:gd name="connsiteY13" fmla="*/ 1467413 h 1475174"/>
              <a:gd name="connsiteX14" fmla="*/ 2482965 w 3368651"/>
              <a:gd name="connsiteY14" fmla="*/ 1467413 h 1475174"/>
              <a:gd name="connsiteX15" fmla="*/ 3041074 w 3368651"/>
              <a:gd name="connsiteY15" fmla="*/ 1465035 h 1475174"/>
              <a:gd name="connsiteX16" fmla="*/ 3187815 w 3368651"/>
              <a:gd name="connsiteY16" fmla="*/ 1454713 h 1475174"/>
              <a:gd name="connsiteX17" fmla="*/ 3264015 w 3368651"/>
              <a:gd name="connsiteY17" fmla="*/ 1422963 h 1475174"/>
              <a:gd name="connsiteX18" fmla="*/ 3314918 w 3368651"/>
              <a:gd name="connsiteY18" fmla="*/ 1343591 h 1475174"/>
              <a:gd name="connsiteX19" fmla="*/ 3336349 w 3368651"/>
              <a:gd name="connsiteY19" fmla="*/ 1155472 h 1475174"/>
              <a:gd name="connsiteX20" fmla="*/ 3367306 w 3368651"/>
              <a:gd name="connsiteY20" fmla="*/ 326797 h 1475174"/>
              <a:gd name="connsiteX21" fmla="*/ 3360162 w 3368651"/>
              <a:gd name="connsiteY21" fmla="*/ 143441 h 1475174"/>
              <a:gd name="connsiteX22" fmla="*/ 3333865 w 3368651"/>
              <a:gd name="connsiteY22" fmla="*/ 70413 h 1475174"/>
              <a:gd name="connsiteX23" fmla="*/ 3308465 w 3368651"/>
              <a:gd name="connsiteY23" fmla="*/ 38663 h 1475174"/>
              <a:gd name="connsiteX24" fmla="*/ 3257665 w 3368651"/>
              <a:gd name="connsiteY24" fmla="*/ 19613 h 1475174"/>
              <a:gd name="connsiteX25" fmla="*/ 3225915 w 3368651"/>
              <a:gd name="connsiteY25" fmla="*/ 13263 h 1475174"/>
              <a:gd name="connsiteX26" fmla="*/ 3111615 w 3368651"/>
              <a:gd name="connsiteY26" fmla="*/ 6913 h 1475174"/>
              <a:gd name="connsiteX27" fmla="*/ 3041765 w 3368651"/>
              <a:gd name="connsiteY27" fmla="*/ 6913 h 1475174"/>
              <a:gd name="connsiteX28" fmla="*/ 254115 w 3368651"/>
              <a:gd name="connsiteY28" fmla="*/ 6913 h 1475174"/>
              <a:gd name="connsiteX0" fmla="*/ 304121 w 3368651"/>
              <a:gd name="connsiteY0" fmla="*/ 3518 h 1476542"/>
              <a:gd name="connsiteX1" fmla="*/ 171565 w 3368651"/>
              <a:gd name="connsiteY1" fmla="*/ 1931 h 1476542"/>
              <a:gd name="connsiteX2" fmla="*/ 95365 w 3368651"/>
              <a:gd name="connsiteY2" fmla="*/ 20981 h 1476542"/>
              <a:gd name="connsiteX3" fmla="*/ 19165 w 3368651"/>
              <a:gd name="connsiteY3" fmla="*/ 65431 h 1476542"/>
              <a:gd name="connsiteX4" fmla="*/ 115 w 3368651"/>
              <a:gd name="connsiteY4" fmla="*/ 192431 h 1476542"/>
              <a:gd name="connsiteX5" fmla="*/ 12815 w 3368651"/>
              <a:gd name="connsiteY5" fmla="*/ 363881 h 1476542"/>
              <a:gd name="connsiteX6" fmla="*/ 44565 w 3368651"/>
              <a:gd name="connsiteY6" fmla="*/ 694081 h 1476542"/>
              <a:gd name="connsiteX7" fmla="*/ 95365 w 3368651"/>
              <a:gd name="connsiteY7" fmla="*/ 1163981 h 1476542"/>
              <a:gd name="connsiteX8" fmla="*/ 108065 w 3368651"/>
              <a:gd name="connsiteY8" fmla="*/ 1329081 h 1476542"/>
              <a:gd name="connsiteX9" fmla="*/ 120765 w 3368651"/>
              <a:gd name="connsiteY9" fmla="*/ 1411631 h 1476542"/>
              <a:gd name="connsiteX10" fmla="*/ 171565 w 3368651"/>
              <a:gd name="connsiteY10" fmla="*/ 1456081 h 1476542"/>
              <a:gd name="connsiteX11" fmla="*/ 355715 w 3368651"/>
              <a:gd name="connsiteY11" fmla="*/ 1475131 h 1476542"/>
              <a:gd name="connsiteX12" fmla="*/ 558915 w 3368651"/>
              <a:gd name="connsiteY12" fmla="*/ 1475131 h 1476542"/>
              <a:gd name="connsiteX13" fmla="*/ 1187565 w 3368651"/>
              <a:gd name="connsiteY13" fmla="*/ 1468781 h 1476542"/>
              <a:gd name="connsiteX14" fmla="*/ 2482965 w 3368651"/>
              <a:gd name="connsiteY14" fmla="*/ 1468781 h 1476542"/>
              <a:gd name="connsiteX15" fmla="*/ 3041074 w 3368651"/>
              <a:gd name="connsiteY15" fmla="*/ 1466403 h 1476542"/>
              <a:gd name="connsiteX16" fmla="*/ 3187815 w 3368651"/>
              <a:gd name="connsiteY16" fmla="*/ 1456081 h 1476542"/>
              <a:gd name="connsiteX17" fmla="*/ 3264015 w 3368651"/>
              <a:gd name="connsiteY17" fmla="*/ 1424331 h 1476542"/>
              <a:gd name="connsiteX18" fmla="*/ 3314918 w 3368651"/>
              <a:gd name="connsiteY18" fmla="*/ 1344959 h 1476542"/>
              <a:gd name="connsiteX19" fmla="*/ 3336349 w 3368651"/>
              <a:gd name="connsiteY19" fmla="*/ 1156840 h 1476542"/>
              <a:gd name="connsiteX20" fmla="*/ 3367306 w 3368651"/>
              <a:gd name="connsiteY20" fmla="*/ 328165 h 1476542"/>
              <a:gd name="connsiteX21" fmla="*/ 3360162 w 3368651"/>
              <a:gd name="connsiteY21" fmla="*/ 144809 h 1476542"/>
              <a:gd name="connsiteX22" fmla="*/ 3333865 w 3368651"/>
              <a:gd name="connsiteY22" fmla="*/ 71781 h 1476542"/>
              <a:gd name="connsiteX23" fmla="*/ 3308465 w 3368651"/>
              <a:gd name="connsiteY23" fmla="*/ 40031 h 1476542"/>
              <a:gd name="connsiteX24" fmla="*/ 3257665 w 3368651"/>
              <a:gd name="connsiteY24" fmla="*/ 20981 h 1476542"/>
              <a:gd name="connsiteX25" fmla="*/ 3225915 w 3368651"/>
              <a:gd name="connsiteY25" fmla="*/ 14631 h 1476542"/>
              <a:gd name="connsiteX26" fmla="*/ 3111615 w 3368651"/>
              <a:gd name="connsiteY26" fmla="*/ 8281 h 1476542"/>
              <a:gd name="connsiteX27" fmla="*/ 3041765 w 3368651"/>
              <a:gd name="connsiteY27" fmla="*/ 8281 h 1476542"/>
              <a:gd name="connsiteX28" fmla="*/ 304121 w 3368651"/>
              <a:gd name="connsiteY28" fmla="*/ 3518 h 1476542"/>
              <a:gd name="connsiteX0" fmla="*/ 304121 w 3368651"/>
              <a:gd name="connsiteY0" fmla="*/ 7213 h 1480237"/>
              <a:gd name="connsiteX1" fmla="*/ 188234 w 3368651"/>
              <a:gd name="connsiteY1" fmla="*/ 864 h 1480237"/>
              <a:gd name="connsiteX2" fmla="*/ 95365 w 3368651"/>
              <a:gd name="connsiteY2" fmla="*/ 24676 h 1480237"/>
              <a:gd name="connsiteX3" fmla="*/ 19165 w 3368651"/>
              <a:gd name="connsiteY3" fmla="*/ 69126 h 1480237"/>
              <a:gd name="connsiteX4" fmla="*/ 115 w 3368651"/>
              <a:gd name="connsiteY4" fmla="*/ 196126 h 1480237"/>
              <a:gd name="connsiteX5" fmla="*/ 12815 w 3368651"/>
              <a:gd name="connsiteY5" fmla="*/ 367576 h 1480237"/>
              <a:gd name="connsiteX6" fmla="*/ 44565 w 3368651"/>
              <a:gd name="connsiteY6" fmla="*/ 697776 h 1480237"/>
              <a:gd name="connsiteX7" fmla="*/ 95365 w 3368651"/>
              <a:gd name="connsiteY7" fmla="*/ 1167676 h 1480237"/>
              <a:gd name="connsiteX8" fmla="*/ 108065 w 3368651"/>
              <a:gd name="connsiteY8" fmla="*/ 1332776 h 1480237"/>
              <a:gd name="connsiteX9" fmla="*/ 120765 w 3368651"/>
              <a:gd name="connsiteY9" fmla="*/ 1415326 h 1480237"/>
              <a:gd name="connsiteX10" fmla="*/ 171565 w 3368651"/>
              <a:gd name="connsiteY10" fmla="*/ 1459776 h 1480237"/>
              <a:gd name="connsiteX11" fmla="*/ 355715 w 3368651"/>
              <a:gd name="connsiteY11" fmla="*/ 1478826 h 1480237"/>
              <a:gd name="connsiteX12" fmla="*/ 558915 w 3368651"/>
              <a:gd name="connsiteY12" fmla="*/ 1478826 h 1480237"/>
              <a:gd name="connsiteX13" fmla="*/ 1187565 w 3368651"/>
              <a:gd name="connsiteY13" fmla="*/ 1472476 h 1480237"/>
              <a:gd name="connsiteX14" fmla="*/ 2482965 w 3368651"/>
              <a:gd name="connsiteY14" fmla="*/ 1472476 h 1480237"/>
              <a:gd name="connsiteX15" fmla="*/ 3041074 w 3368651"/>
              <a:gd name="connsiteY15" fmla="*/ 1470098 h 1480237"/>
              <a:gd name="connsiteX16" fmla="*/ 3187815 w 3368651"/>
              <a:gd name="connsiteY16" fmla="*/ 1459776 h 1480237"/>
              <a:gd name="connsiteX17" fmla="*/ 3264015 w 3368651"/>
              <a:gd name="connsiteY17" fmla="*/ 1428026 h 1480237"/>
              <a:gd name="connsiteX18" fmla="*/ 3314918 w 3368651"/>
              <a:gd name="connsiteY18" fmla="*/ 1348654 h 1480237"/>
              <a:gd name="connsiteX19" fmla="*/ 3336349 w 3368651"/>
              <a:gd name="connsiteY19" fmla="*/ 1160535 h 1480237"/>
              <a:gd name="connsiteX20" fmla="*/ 3367306 w 3368651"/>
              <a:gd name="connsiteY20" fmla="*/ 331860 h 1480237"/>
              <a:gd name="connsiteX21" fmla="*/ 3360162 w 3368651"/>
              <a:gd name="connsiteY21" fmla="*/ 148504 h 1480237"/>
              <a:gd name="connsiteX22" fmla="*/ 3333865 w 3368651"/>
              <a:gd name="connsiteY22" fmla="*/ 75476 h 1480237"/>
              <a:gd name="connsiteX23" fmla="*/ 3308465 w 3368651"/>
              <a:gd name="connsiteY23" fmla="*/ 43726 h 1480237"/>
              <a:gd name="connsiteX24" fmla="*/ 3257665 w 3368651"/>
              <a:gd name="connsiteY24" fmla="*/ 24676 h 1480237"/>
              <a:gd name="connsiteX25" fmla="*/ 3225915 w 3368651"/>
              <a:gd name="connsiteY25" fmla="*/ 18326 h 1480237"/>
              <a:gd name="connsiteX26" fmla="*/ 3111615 w 3368651"/>
              <a:gd name="connsiteY26" fmla="*/ 11976 h 1480237"/>
              <a:gd name="connsiteX27" fmla="*/ 3041765 w 3368651"/>
              <a:gd name="connsiteY27" fmla="*/ 11976 h 1480237"/>
              <a:gd name="connsiteX28" fmla="*/ 304121 w 3368651"/>
              <a:gd name="connsiteY28" fmla="*/ 7213 h 1480237"/>
              <a:gd name="connsiteX0" fmla="*/ 304121 w 3368651"/>
              <a:gd name="connsiteY0" fmla="*/ 7213 h 1480237"/>
              <a:gd name="connsiteX1" fmla="*/ 188234 w 3368651"/>
              <a:gd name="connsiteY1" fmla="*/ 864 h 1480237"/>
              <a:gd name="connsiteX2" fmla="*/ 81078 w 3368651"/>
              <a:gd name="connsiteY2" fmla="*/ 24676 h 1480237"/>
              <a:gd name="connsiteX3" fmla="*/ 19165 w 3368651"/>
              <a:gd name="connsiteY3" fmla="*/ 69126 h 1480237"/>
              <a:gd name="connsiteX4" fmla="*/ 115 w 3368651"/>
              <a:gd name="connsiteY4" fmla="*/ 196126 h 1480237"/>
              <a:gd name="connsiteX5" fmla="*/ 12815 w 3368651"/>
              <a:gd name="connsiteY5" fmla="*/ 367576 h 1480237"/>
              <a:gd name="connsiteX6" fmla="*/ 44565 w 3368651"/>
              <a:gd name="connsiteY6" fmla="*/ 697776 h 1480237"/>
              <a:gd name="connsiteX7" fmla="*/ 95365 w 3368651"/>
              <a:gd name="connsiteY7" fmla="*/ 1167676 h 1480237"/>
              <a:gd name="connsiteX8" fmla="*/ 108065 w 3368651"/>
              <a:gd name="connsiteY8" fmla="*/ 1332776 h 1480237"/>
              <a:gd name="connsiteX9" fmla="*/ 120765 w 3368651"/>
              <a:gd name="connsiteY9" fmla="*/ 1415326 h 1480237"/>
              <a:gd name="connsiteX10" fmla="*/ 171565 w 3368651"/>
              <a:gd name="connsiteY10" fmla="*/ 1459776 h 1480237"/>
              <a:gd name="connsiteX11" fmla="*/ 355715 w 3368651"/>
              <a:gd name="connsiteY11" fmla="*/ 1478826 h 1480237"/>
              <a:gd name="connsiteX12" fmla="*/ 558915 w 3368651"/>
              <a:gd name="connsiteY12" fmla="*/ 1478826 h 1480237"/>
              <a:gd name="connsiteX13" fmla="*/ 1187565 w 3368651"/>
              <a:gd name="connsiteY13" fmla="*/ 1472476 h 1480237"/>
              <a:gd name="connsiteX14" fmla="*/ 2482965 w 3368651"/>
              <a:gd name="connsiteY14" fmla="*/ 1472476 h 1480237"/>
              <a:gd name="connsiteX15" fmla="*/ 3041074 w 3368651"/>
              <a:gd name="connsiteY15" fmla="*/ 1470098 h 1480237"/>
              <a:gd name="connsiteX16" fmla="*/ 3187815 w 3368651"/>
              <a:gd name="connsiteY16" fmla="*/ 1459776 h 1480237"/>
              <a:gd name="connsiteX17" fmla="*/ 3264015 w 3368651"/>
              <a:gd name="connsiteY17" fmla="*/ 1428026 h 1480237"/>
              <a:gd name="connsiteX18" fmla="*/ 3314918 w 3368651"/>
              <a:gd name="connsiteY18" fmla="*/ 1348654 h 1480237"/>
              <a:gd name="connsiteX19" fmla="*/ 3336349 w 3368651"/>
              <a:gd name="connsiteY19" fmla="*/ 1160535 h 1480237"/>
              <a:gd name="connsiteX20" fmla="*/ 3367306 w 3368651"/>
              <a:gd name="connsiteY20" fmla="*/ 331860 h 1480237"/>
              <a:gd name="connsiteX21" fmla="*/ 3360162 w 3368651"/>
              <a:gd name="connsiteY21" fmla="*/ 148504 h 1480237"/>
              <a:gd name="connsiteX22" fmla="*/ 3333865 w 3368651"/>
              <a:gd name="connsiteY22" fmla="*/ 75476 h 1480237"/>
              <a:gd name="connsiteX23" fmla="*/ 3308465 w 3368651"/>
              <a:gd name="connsiteY23" fmla="*/ 43726 h 1480237"/>
              <a:gd name="connsiteX24" fmla="*/ 3257665 w 3368651"/>
              <a:gd name="connsiteY24" fmla="*/ 24676 h 1480237"/>
              <a:gd name="connsiteX25" fmla="*/ 3225915 w 3368651"/>
              <a:gd name="connsiteY25" fmla="*/ 18326 h 1480237"/>
              <a:gd name="connsiteX26" fmla="*/ 3111615 w 3368651"/>
              <a:gd name="connsiteY26" fmla="*/ 11976 h 1480237"/>
              <a:gd name="connsiteX27" fmla="*/ 3041765 w 3368651"/>
              <a:gd name="connsiteY27" fmla="*/ 11976 h 1480237"/>
              <a:gd name="connsiteX28" fmla="*/ 304121 w 3368651"/>
              <a:gd name="connsiteY28" fmla="*/ 7213 h 1480237"/>
              <a:gd name="connsiteX0" fmla="*/ 325552 w 3368651"/>
              <a:gd name="connsiteY0" fmla="*/ 7213 h 1480237"/>
              <a:gd name="connsiteX1" fmla="*/ 188234 w 3368651"/>
              <a:gd name="connsiteY1" fmla="*/ 864 h 1480237"/>
              <a:gd name="connsiteX2" fmla="*/ 81078 w 3368651"/>
              <a:gd name="connsiteY2" fmla="*/ 24676 h 1480237"/>
              <a:gd name="connsiteX3" fmla="*/ 19165 w 3368651"/>
              <a:gd name="connsiteY3" fmla="*/ 69126 h 1480237"/>
              <a:gd name="connsiteX4" fmla="*/ 115 w 3368651"/>
              <a:gd name="connsiteY4" fmla="*/ 196126 h 1480237"/>
              <a:gd name="connsiteX5" fmla="*/ 12815 w 3368651"/>
              <a:gd name="connsiteY5" fmla="*/ 367576 h 1480237"/>
              <a:gd name="connsiteX6" fmla="*/ 44565 w 3368651"/>
              <a:gd name="connsiteY6" fmla="*/ 697776 h 1480237"/>
              <a:gd name="connsiteX7" fmla="*/ 95365 w 3368651"/>
              <a:gd name="connsiteY7" fmla="*/ 1167676 h 1480237"/>
              <a:gd name="connsiteX8" fmla="*/ 108065 w 3368651"/>
              <a:gd name="connsiteY8" fmla="*/ 1332776 h 1480237"/>
              <a:gd name="connsiteX9" fmla="*/ 120765 w 3368651"/>
              <a:gd name="connsiteY9" fmla="*/ 1415326 h 1480237"/>
              <a:gd name="connsiteX10" fmla="*/ 171565 w 3368651"/>
              <a:gd name="connsiteY10" fmla="*/ 1459776 h 1480237"/>
              <a:gd name="connsiteX11" fmla="*/ 355715 w 3368651"/>
              <a:gd name="connsiteY11" fmla="*/ 1478826 h 1480237"/>
              <a:gd name="connsiteX12" fmla="*/ 558915 w 3368651"/>
              <a:gd name="connsiteY12" fmla="*/ 1478826 h 1480237"/>
              <a:gd name="connsiteX13" fmla="*/ 1187565 w 3368651"/>
              <a:gd name="connsiteY13" fmla="*/ 1472476 h 1480237"/>
              <a:gd name="connsiteX14" fmla="*/ 2482965 w 3368651"/>
              <a:gd name="connsiteY14" fmla="*/ 1472476 h 1480237"/>
              <a:gd name="connsiteX15" fmla="*/ 3041074 w 3368651"/>
              <a:gd name="connsiteY15" fmla="*/ 1470098 h 1480237"/>
              <a:gd name="connsiteX16" fmla="*/ 3187815 w 3368651"/>
              <a:gd name="connsiteY16" fmla="*/ 1459776 h 1480237"/>
              <a:gd name="connsiteX17" fmla="*/ 3264015 w 3368651"/>
              <a:gd name="connsiteY17" fmla="*/ 1428026 h 1480237"/>
              <a:gd name="connsiteX18" fmla="*/ 3314918 w 3368651"/>
              <a:gd name="connsiteY18" fmla="*/ 1348654 h 1480237"/>
              <a:gd name="connsiteX19" fmla="*/ 3336349 w 3368651"/>
              <a:gd name="connsiteY19" fmla="*/ 1160535 h 1480237"/>
              <a:gd name="connsiteX20" fmla="*/ 3367306 w 3368651"/>
              <a:gd name="connsiteY20" fmla="*/ 331860 h 1480237"/>
              <a:gd name="connsiteX21" fmla="*/ 3360162 w 3368651"/>
              <a:gd name="connsiteY21" fmla="*/ 148504 h 1480237"/>
              <a:gd name="connsiteX22" fmla="*/ 3333865 w 3368651"/>
              <a:gd name="connsiteY22" fmla="*/ 75476 h 1480237"/>
              <a:gd name="connsiteX23" fmla="*/ 3308465 w 3368651"/>
              <a:gd name="connsiteY23" fmla="*/ 43726 h 1480237"/>
              <a:gd name="connsiteX24" fmla="*/ 3257665 w 3368651"/>
              <a:gd name="connsiteY24" fmla="*/ 24676 h 1480237"/>
              <a:gd name="connsiteX25" fmla="*/ 3225915 w 3368651"/>
              <a:gd name="connsiteY25" fmla="*/ 18326 h 1480237"/>
              <a:gd name="connsiteX26" fmla="*/ 3111615 w 3368651"/>
              <a:gd name="connsiteY26" fmla="*/ 11976 h 1480237"/>
              <a:gd name="connsiteX27" fmla="*/ 3041765 w 3368651"/>
              <a:gd name="connsiteY27" fmla="*/ 11976 h 1480237"/>
              <a:gd name="connsiteX28" fmla="*/ 325552 w 3368651"/>
              <a:gd name="connsiteY28" fmla="*/ 7213 h 1480237"/>
              <a:gd name="connsiteX0" fmla="*/ 325447 w 3368546"/>
              <a:gd name="connsiteY0" fmla="*/ 7213 h 1480237"/>
              <a:gd name="connsiteX1" fmla="*/ 188129 w 3368546"/>
              <a:gd name="connsiteY1" fmla="*/ 864 h 1480237"/>
              <a:gd name="connsiteX2" fmla="*/ 80973 w 3368546"/>
              <a:gd name="connsiteY2" fmla="*/ 24676 h 1480237"/>
              <a:gd name="connsiteX3" fmla="*/ 14297 w 3368546"/>
              <a:gd name="connsiteY3" fmla="*/ 81033 h 1480237"/>
              <a:gd name="connsiteX4" fmla="*/ 10 w 3368546"/>
              <a:gd name="connsiteY4" fmla="*/ 196126 h 1480237"/>
              <a:gd name="connsiteX5" fmla="*/ 12710 w 3368546"/>
              <a:gd name="connsiteY5" fmla="*/ 367576 h 1480237"/>
              <a:gd name="connsiteX6" fmla="*/ 44460 w 3368546"/>
              <a:gd name="connsiteY6" fmla="*/ 697776 h 1480237"/>
              <a:gd name="connsiteX7" fmla="*/ 95260 w 3368546"/>
              <a:gd name="connsiteY7" fmla="*/ 1167676 h 1480237"/>
              <a:gd name="connsiteX8" fmla="*/ 107960 w 3368546"/>
              <a:gd name="connsiteY8" fmla="*/ 1332776 h 1480237"/>
              <a:gd name="connsiteX9" fmla="*/ 120660 w 3368546"/>
              <a:gd name="connsiteY9" fmla="*/ 1415326 h 1480237"/>
              <a:gd name="connsiteX10" fmla="*/ 171460 w 3368546"/>
              <a:gd name="connsiteY10" fmla="*/ 1459776 h 1480237"/>
              <a:gd name="connsiteX11" fmla="*/ 355610 w 3368546"/>
              <a:gd name="connsiteY11" fmla="*/ 1478826 h 1480237"/>
              <a:gd name="connsiteX12" fmla="*/ 558810 w 3368546"/>
              <a:gd name="connsiteY12" fmla="*/ 1478826 h 1480237"/>
              <a:gd name="connsiteX13" fmla="*/ 1187460 w 3368546"/>
              <a:gd name="connsiteY13" fmla="*/ 1472476 h 1480237"/>
              <a:gd name="connsiteX14" fmla="*/ 2482860 w 3368546"/>
              <a:gd name="connsiteY14" fmla="*/ 1472476 h 1480237"/>
              <a:gd name="connsiteX15" fmla="*/ 3040969 w 3368546"/>
              <a:gd name="connsiteY15" fmla="*/ 1470098 h 1480237"/>
              <a:gd name="connsiteX16" fmla="*/ 3187710 w 3368546"/>
              <a:gd name="connsiteY16" fmla="*/ 1459776 h 1480237"/>
              <a:gd name="connsiteX17" fmla="*/ 3263910 w 3368546"/>
              <a:gd name="connsiteY17" fmla="*/ 1428026 h 1480237"/>
              <a:gd name="connsiteX18" fmla="*/ 3314813 w 3368546"/>
              <a:gd name="connsiteY18" fmla="*/ 1348654 h 1480237"/>
              <a:gd name="connsiteX19" fmla="*/ 3336244 w 3368546"/>
              <a:gd name="connsiteY19" fmla="*/ 1160535 h 1480237"/>
              <a:gd name="connsiteX20" fmla="*/ 3367201 w 3368546"/>
              <a:gd name="connsiteY20" fmla="*/ 331860 h 1480237"/>
              <a:gd name="connsiteX21" fmla="*/ 3360057 w 3368546"/>
              <a:gd name="connsiteY21" fmla="*/ 148504 h 1480237"/>
              <a:gd name="connsiteX22" fmla="*/ 3333760 w 3368546"/>
              <a:gd name="connsiteY22" fmla="*/ 75476 h 1480237"/>
              <a:gd name="connsiteX23" fmla="*/ 3308360 w 3368546"/>
              <a:gd name="connsiteY23" fmla="*/ 43726 h 1480237"/>
              <a:gd name="connsiteX24" fmla="*/ 3257560 w 3368546"/>
              <a:gd name="connsiteY24" fmla="*/ 24676 h 1480237"/>
              <a:gd name="connsiteX25" fmla="*/ 3225810 w 3368546"/>
              <a:gd name="connsiteY25" fmla="*/ 18326 h 1480237"/>
              <a:gd name="connsiteX26" fmla="*/ 3111510 w 3368546"/>
              <a:gd name="connsiteY26" fmla="*/ 11976 h 1480237"/>
              <a:gd name="connsiteX27" fmla="*/ 3041660 w 3368546"/>
              <a:gd name="connsiteY27" fmla="*/ 11976 h 1480237"/>
              <a:gd name="connsiteX28" fmla="*/ 325447 w 3368546"/>
              <a:gd name="connsiteY28" fmla="*/ 7213 h 1480237"/>
              <a:gd name="connsiteX0" fmla="*/ 325447 w 3368546"/>
              <a:gd name="connsiteY0" fmla="*/ 5196 h 1478220"/>
              <a:gd name="connsiteX1" fmla="*/ 173842 w 3368546"/>
              <a:gd name="connsiteY1" fmla="*/ 1228 h 1478220"/>
              <a:gd name="connsiteX2" fmla="*/ 80973 w 3368546"/>
              <a:gd name="connsiteY2" fmla="*/ 22659 h 1478220"/>
              <a:gd name="connsiteX3" fmla="*/ 14297 w 3368546"/>
              <a:gd name="connsiteY3" fmla="*/ 79016 h 1478220"/>
              <a:gd name="connsiteX4" fmla="*/ 10 w 3368546"/>
              <a:gd name="connsiteY4" fmla="*/ 194109 h 1478220"/>
              <a:gd name="connsiteX5" fmla="*/ 12710 w 3368546"/>
              <a:gd name="connsiteY5" fmla="*/ 365559 h 1478220"/>
              <a:gd name="connsiteX6" fmla="*/ 44460 w 3368546"/>
              <a:gd name="connsiteY6" fmla="*/ 695759 h 1478220"/>
              <a:gd name="connsiteX7" fmla="*/ 95260 w 3368546"/>
              <a:gd name="connsiteY7" fmla="*/ 1165659 h 1478220"/>
              <a:gd name="connsiteX8" fmla="*/ 107960 w 3368546"/>
              <a:gd name="connsiteY8" fmla="*/ 1330759 h 1478220"/>
              <a:gd name="connsiteX9" fmla="*/ 120660 w 3368546"/>
              <a:gd name="connsiteY9" fmla="*/ 1413309 h 1478220"/>
              <a:gd name="connsiteX10" fmla="*/ 171460 w 3368546"/>
              <a:gd name="connsiteY10" fmla="*/ 1457759 h 1478220"/>
              <a:gd name="connsiteX11" fmla="*/ 355610 w 3368546"/>
              <a:gd name="connsiteY11" fmla="*/ 1476809 h 1478220"/>
              <a:gd name="connsiteX12" fmla="*/ 558810 w 3368546"/>
              <a:gd name="connsiteY12" fmla="*/ 1476809 h 1478220"/>
              <a:gd name="connsiteX13" fmla="*/ 1187460 w 3368546"/>
              <a:gd name="connsiteY13" fmla="*/ 1470459 h 1478220"/>
              <a:gd name="connsiteX14" fmla="*/ 2482860 w 3368546"/>
              <a:gd name="connsiteY14" fmla="*/ 1470459 h 1478220"/>
              <a:gd name="connsiteX15" fmla="*/ 3040969 w 3368546"/>
              <a:gd name="connsiteY15" fmla="*/ 1468081 h 1478220"/>
              <a:gd name="connsiteX16" fmla="*/ 3187710 w 3368546"/>
              <a:gd name="connsiteY16" fmla="*/ 1457759 h 1478220"/>
              <a:gd name="connsiteX17" fmla="*/ 3263910 w 3368546"/>
              <a:gd name="connsiteY17" fmla="*/ 1426009 h 1478220"/>
              <a:gd name="connsiteX18" fmla="*/ 3314813 w 3368546"/>
              <a:gd name="connsiteY18" fmla="*/ 1346637 h 1478220"/>
              <a:gd name="connsiteX19" fmla="*/ 3336244 w 3368546"/>
              <a:gd name="connsiteY19" fmla="*/ 1158518 h 1478220"/>
              <a:gd name="connsiteX20" fmla="*/ 3367201 w 3368546"/>
              <a:gd name="connsiteY20" fmla="*/ 329843 h 1478220"/>
              <a:gd name="connsiteX21" fmla="*/ 3360057 w 3368546"/>
              <a:gd name="connsiteY21" fmla="*/ 146487 h 1478220"/>
              <a:gd name="connsiteX22" fmla="*/ 3333760 w 3368546"/>
              <a:gd name="connsiteY22" fmla="*/ 73459 h 1478220"/>
              <a:gd name="connsiteX23" fmla="*/ 3308360 w 3368546"/>
              <a:gd name="connsiteY23" fmla="*/ 41709 h 1478220"/>
              <a:gd name="connsiteX24" fmla="*/ 3257560 w 3368546"/>
              <a:gd name="connsiteY24" fmla="*/ 22659 h 1478220"/>
              <a:gd name="connsiteX25" fmla="*/ 3225810 w 3368546"/>
              <a:gd name="connsiteY25" fmla="*/ 16309 h 1478220"/>
              <a:gd name="connsiteX26" fmla="*/ 3111510 w 3368546"/>
              <a:gd name="connsiteY26" fmla="*/ 9959 h 1478220"/>
              <a:gd name="connsiteX27" fmla="*/ 3041660 w 3368546"/>
              <a:gd name="connsiteY27" fmla="*/ 9959 h 1478220"/>
              <a:gd name="connsiteX28" fmla="*/ 325447 w 3368546"/>
              <a:gd name="connsiteY28" fmla="*/ 5196 h 1478220"/>
              <a:gd name="connsiteX0" fmla="*/ 344497 w 3368546"/>
              <a:gd name="connsiteY0" fmla="*/ 1551 h 1484100"/>
              <a:gd name="connsiteX1" fmla="*/ 173842 w 3368546"/>
              <a:gd name="connsiteY1" fmla="*/ 7108 h 1484100"/>
              <a:gd name="connsiteX2" fmla="*/ 80973 w 3368546"/>
              <a:gd name="connsiteY2" fmla="*/ 28539 h 1484100"/>
              <a:gd name="connsiteX3" fmla="*/ 14297 w 3368546"/>
              <a:gd name="connsiteY3" fmla="*/ 84896 h 1484100"/>
              <a:gd name="connsiteX4" fmla="*/ 10 w 3368546"/>
              <a:gd name="connsiteY4" fmla="*/ 199989 h 1484100"/>
              <a:gd name="connsiteX5" fmla="*/ 12710 w 3368546"/>
              <a:gd name="connsiteY5" fmla="*/ 371439 h 1484100"/>
              <a:gd name="connsiteX6" fmla="*/ 44460 w 3368546"/>
              <a:gd name="connsiteY6" fmla="*/ 701639 h 1484100"/>
              <a:gd name="connsiteX7" fmla="*/ 95260 w 3368546"/>
              <a:gd name="connsiteY7" fmla="*/ 1171539 h 1484100"/>
              <a:gd name="connsiteX8" fmla="*/ 107960 w 3368546"/>
              <a:gd name="connsiteY8" fmla="*/ 1336639 h 1484100"/>
              <a:gd name="connsiteX9" fmla="*/ 120660 w 3368546"/>
              <a:gd name="connsiteY9" fmla="*/ 1419189 h 1484100"/>
              <a:gd name="connsiteX10" fmla="*/ 171460 w 3368546"/>
              <a:gd name="connsiteY10" fmla="*/ 1463639 h 1484100"/>
              <a:gd name="connsiteX11" fmla="*/ 355610 w 3368546"/>
              <a:gd name="connsiteY11" fmla="*/ 1482689 h 1484100"/>
              <a:gd name="connsiteX12" fmla="*/ 558810 w 3368546"/>
              <a:gd name="connsiteY12" fmla="*/ 1482689 h 1484100"/>
              <a:gd name="connsiteX13" fmla="*/ 1187460 w 3368546"/>
              <a:gd name="connsiteY13" fmla="*/ 1476339 h 1484100"/>
              <a:gd name="connsiteX14" fmla="*/ 2482860 w 3368546"/>
              <a:gd name="connsiteY14" fmla="*/ 1476339 h 1484100"/>
              <a:gd name="connsiteX15" fmla="*/ 3040969 w 3368546"/>
              <a:gd name="connsiteY15" fmla="*/ 1473961 h 1484100"/>
              <a:gd name="connsiteX16" fmla="*/ 3187710 w 3368546"/>
              <a:gd name="connsiteY16" fmla="*/ 1463639 h 1484100"/>
              <a:gd name="connsiteX17" fmla="*/ 3263910 w 3368546"/>
              <a:gd name="connsiteY17" fmla="*/ 1431889 h 1484100"/>
              <a:gd name="connsiteX18" fmla="*/ 3314813 w 3368546"/>
              <a:gd name="connsiteY18" fmla="*/ 1352517 h 1484100"/>
              <a:gd name="connsiteX19" fmla="*/ 3336244 w 3368546"/>
              <a:gd name="connsiteY19" fmla="*/ 1164398 h 1484100"/>
              <a:gd name="connsiteX20" fmla="*/ 3367201 w 3368546"/>
              <a:gd name="connsiteY20" fmla="*/ 335723 h 1484100"/>
              <a:gd name="connsiteX21" fmla="*/ 3360057 w 3368546"/>
              <a:gd name="connsiteY21" fmla="*/ 152367 h 1484100"/>
              <a:gd name="connsiteX22" fmla="*/ 3333760 w 3368546"/>
              <a:gd name="connsiteY22" fmla="*/ 79339 h 1484100"/>
              <a:gd name="connsiteX23" fmla="*/ 3308360 w 3368546"/>
              <a:gd name="connsiteY23" fmla="*/ 47589 h 1484100"/>
              <a:gd name="connsiteX24" fmla="*/ 3257560 w 3368546"/>
              <a:gd name="connsiteY24" fmla="*/ 28539 h 1484100"/>
              <a:gd name="connsiteX25" fmla="*/ 3225810 w 3368546"/>
              <a:gd name="connsiteY25" fmla="*/ 22189 h 1484100"/>
              <a:gd name="connsiteX26" fmla="*/ 3111510 w 3368546"/>
              <a:gd name="connsiteY26" fmla="*/ 15839 h 1484100"/>
              <a:gd name="connsiteX27" fmla="*/ 3041660 w 3368546"/>
              <a:gd name="connsiteY27" fmla="*/ 15839 h 1484100"/>
              <a:gd name="connsiteX28" fmla="*/ 344497 w 3368546"/>
              <a:gd name="connsiteY28" fmla="*/ 1551 h 1484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3368546" h="1484100">
                <a:moveTo>
                  <a:pt x="344497" y="1551"/>
                </a:moveTo>
                <a:cubicBezTo>
                  <a:pt x="316451" y="-2683"/>
                  <a:pt x="217763" y="2610"/>
                  <a:pt x="173842" y="7108"/>
                </a:cubicBezTo>
                <a:cubicBezTo>
                  <a:pt x="129921" y="11606"/>
                  <a:pt x="107564" y="15574"/>
                  <a:pt x="80973" y="28539"/>
                </a:cubicBezTo>
                <a:cubicBezTo>
                  <a:pt x="54382" y="41504"/>
                  <a:pt x="27791" y="56321"/>
                  <a:pt x="14297" y="84896"/>
                </a:cubicBezTo>
                <a:cubicBezTo>
                  <a:pt x="803" y="113471"/>
                  <a:pt x="274" y="152232"/>
                  <a:pt x="10" y="199989"/>
                </a:cubicBezTo>
                <a:cubicBezTo>
                  <a:pt x="-254" y="247746"/>
                  <a:pt x="5302" y="287831"/>
                  <a:pt x="12710" y="371439"/>
                </a:cubicBezTo>
                <a:cubicBezTo>
                  <a:pt x="20118" y="455047"/>
                  <a:pt x="30702" y="568289"/>
                  <a:pt x="44460" y="701639"/>
                </a:cubicBezTo>
                <a:cubicBezTo>
                  <a:pt x="58218" y="834989"/>
                  <a:pt x="84677" y="1065706"/>
                  <a:pt x="95260" y="1171539"/>
                </a:cubicBezTo>
                <a:cubicBezTo>
                  <a:pt x="105843" y="1277372"/>
                  <a:pt x="103727" y="1295364"/>
                  <a:pt x="107960" y="1336639"/>
                </a:cubicBezTo>
                <a:cubicBezTo>
                  <a:pt x="112193" y="1377914"/>
                  <a:pt x="110077" y="1398022"/>
                  <a:pt x="120660" y="1419189"/>
                </a:cubicBezTo>
                <a:cubicBezTo>
                  <a:pt x="131243" y="1440356"/>
                  <a:pt x="132302" y="1453056"/>
                  <a:pt x="171460" y="1463639"/>
                </a:cubicBezTo>
                <a:cubicBezTo>
                  <a:pt x="210618" y="1474222"/>
                  <a:pt x="291052" y="1479514"/>
                  <a:pt x="355610" y="1482689"/>
                </a:cubicBezTo>
                <a:cubicBezTo>
                  <a:pt x="420168" y="1485864"/>
                  <a:pt x="558810" y="1482689"/>
                  <a:pt x="558810" y="1482689"/>
                </a:cubicBezTo>
                <a:lnTo>
                  <a:pt x="1187460" y="1476339"/>
                </a:lnTo>
                <a:lnTo>
                  <a:pt x="2482860" y="1476339"/>
                </a:lnTo>
                <a:lnTo>
                  <a:pt x="3040969" y="1473961"/>
                </a:lnTo>
                <a:cubicBezTo>
                  <a:pt x="3158444" y="1471844"/>
                  <a:pt x="3150553" y="1470651"/>
                  <a:pt x="3187710" y="1463639"/>
                </a:cubicBezTo>
                <a:cubicBezTo>
                  <a:pt x="3224867" y="1456627"/>
                  <a:pt x="3242726" y="1450409"/>
                  <a:pt x="3263910" y="1431889"/>
                </a:cubicBezTo>
                <a:cubicBezTo>
                  <a:pt x="3285094" y="1413369"/>
                  <a:pt x="3302757" y="1397099"/>
                  <a:pt x="3314813" y="1352517"/>
                </a:cubicBezTo>
                <a:cubicBezTo>
                  <a:pt x="3326869" y="1307935"/>
                  <a:pt x="3327513" y="1333864"/>
                  <a:pt x="3336244" y="1164398"/>
                </a:cubicBezTo>
                <a:cubicBezTo>
                  <a:pt x="3344975" y="994932"/>
                  <a:pt x="3363232" y="504395"/>
                  <a:pt x="3367201" y="335723"/>
                </a:cubicBezTo>
                <a:cubicBezTo>
                  <a:pt x="3371170" y="167051"/>
                  <a:pt x="3365630" y="195097"/>
                  <a:pt x="3360057" y="152367"/>
                </a:cubicBezTo>
                <a:cubicBezTo>
                  <a:pt x="3354484" y="109637"/>
                  <a:pt x="3342376" y="96802"/>
                  <a:pt x="3333760" y="79339"/>
                </a:cubicBezTo>
                <a:cubicBezTo>
                  <a:pt x="3325144" y="61876"/>
                  <a:pt x="3321060" y="56056"/>
                  <a:pt x="3308360" y="47589"/>
                </a:cubicBezTo>
                <a:cubicBezTo>
                  <a:pt x="3295660" y="39122"/>
                  <a:pt x="3271318" y="32772"/>
                  <a:pt x="3257560" y="28539"/>
                </a:cubicBezTo>
                <a:cubicBezTo>
                  <a:pt x="3243802" y="24306"/>
                  <a:pt x="3250152" y="24306"/>
                  <a:pt x="3225810" y="22189"/>
                </a:cubicBezTo>
                <a:cubicBezTo>
                  <a:pt x="3201468" y="20072"/>
                  <a:pt x="3142202" y="16897"/>
                  <a:pt x="3111510" y="15839"/>
                </a:cubicBezTo>
                <a:cubicBezTo>
                  <a:pt x="3080818" y="14781"/>
                  <a:pt x="3041660" y="15839"/>
                  <a:pt x="3041660" y="15839"/>
                </a:cubicBezTo>
                <a:lnTo>
                  <a:pt x="344497" y="1551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 w="57150" cap="rnd">
            <a:solidFill>
              <a:schemeClr val="accent6">
                <a:lumMod val="50000"/>
              </a:schemeClr>
            </a:solidFill>
            <a:round/>
          </a:ln>
          <a:effectLst>
            <a:outerShdw blurRad="63500" sx="102000" sy="102000" algn="ctr" rotWithShape="0">
              <a:schemeClr val="bg2">
                <a:lumMod val="25000"/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 extrusionH="6350" contourW="38100">
            <a:extrusionClr>
              <a:schemeClr val="tx1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he-IL" sz="4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לַחֲצוּ עָלַי</a:t>
            </a:r>
          </a:p>
          <a:p>
            <a:pPr algn="ctr"/>
            <a:r>
              <a:rPr lang="he-IL" sz="4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לְהַצָגַת עוֹד חַיְכָנִים עַל הַלוּחַ.</a:t>
            </a:r>
            <a:endParaRPr lang="en-IL" sz="4200" dirty="0"/>
          </a:p>
        </p:txBody>
      </p:sp>
      <p:sp>
        <p:nvSpPr>
          <p:cNvPr id="7" name="פרצוף מחייך 6">
            <a:extLst>
              <a:ext uri="{FF2B5EF4-FFF2-40B4-BE49-F238E27FC236}">
                <a16:creationId xmlns:a16="http://schemas.microsoft.com/office/drawing/2014/main" id="{26DA1C89-9EC6-0745-805E-CC5F8E18FE8A}"/>
              </a:ext>
            </a:extLst>
          </p:cNvPr>
          <p:cNvSpPr/>
          <p:nvPr/>
        </p:nvSpPr>
        <p:spPr>
          <a:xfrm>
            <a:off x="9766024" y="1474281"/>
            <a:ext cx="780611" cy="815865"/>
          </a:xfrm>
          <a:prstGeom prst="smileyFace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700" dirty="0"/>
          </a:p>
        </p:txBody>
      </p:sp>
      <p:sp>
        <p:nvSpPr>
          <p:cNvPr id="12" name="פרצוף מחייך 11">
            <a:extLst>
              <a:ext uri="{FF2B5EF4-FFF2-40B4-BE49-F238E27FC236}">
                <a16:creationId xmlns:a16="http://schemas.microsoft.com/office/drawing/2014/main" id="{7BE7EEC9-BD40-6668-4365-5C7C4906949B}"/>
              </a:ext>
            </a:extLst>
          </p:cNvPr>
          <p:cNvSpPr/>
          <p:nvPr/>
        </p:nvSpPr>
        <p:spPr>
          <a:xfrm>
            <a:off x="11112776" y="2440862"/>
            <a:ext cx="780611" cy="815865"/>
          </a:xfrm>
          <a:prstGeom prst="smileyFace">
            <a:avLst/>
          </a:prstGeom>
          <a:solidFill>
            <a:schemeClr val="accent4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700" dirty="0"/>
          </a:p>
        </p:txBody>
      </p:sp>
      <p:sp>
        <p:nvSpPr>
          <p:cNvPr id="13" name="פרצוף מחייך 12">
            <a:extLst>
              <a:ext uri="{FF2B5EF4-FFF2-40B4-BE49-F238E27FC236}">
                <a16:creationId xmlns:a16="http://schemas.microsoft.com/office/drawing/2014/main" id="{A6F50C7F-E18C-898B-C0FD-CFF6EE325038}"/>
              </a:ext>
            </a:extLst>
          </p:cNvPr>
          <p:cNvSpPr/>
          <p:nvPr/>
        </p:nvSpPr>
        <p:spPr>
          <a:xfrm>
            <a:off x="5902376" y="9128753"/>
            <a:ext cx="780611" cy="815865"/>
          </a:xfrm>
          <a:prstGeom prst="smileyFace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700" dirty="0"/>
          </a:p>
        </p:txBody>
      </p:sp>
      <p:sp>
        <p:nvSpPr>
          <p:cNvPr id="14" name="פרצוף מחייך 13">
            <a:extLst>
              <a:ext uri="{FF2B5EF4-FFF2-40B4-BE49-F238E27FC236}">
                <a16:creationId xmlns:a16="http://schemas.microsoft.com/office/drawing/2014/main" id="{CFFE4A32-1483-29CD-F622-38CFBE9DC91F}"/>
              </a:ext>
            </a:extLst>
          </p:cNvPr>
          <p:cNvSpPr/>
          <p:nvPr/>
        </p:nvSpPr>
        <p:spPr>
          <a:xfrm>
            <a:off x="3331477" y="5202278"/>
            <a:ext cx="780611" cy="815865"/>
          </a:xfrm>
          <a:prstGeom prst="smileyFace">
            <a:avLst/>
          </a:prstGeom>
          <a:solidFill>
            <a:schemeClr val="accent4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700" dirty="0"/>
          </a:p>
        </p:txBody>
      </p:sp>
      <p:sp>
        <p:nvSpPr>
          <p:cNvPr id="15" name="פרצוף מחייך 14">
            <a:extLst>
              <a:ext uri="{FF2B5EF4-FFF2-40B4-BE49-F238E27FC236}">
                <a16:creationId xmlns:a16="http://schemas.microsoft.com/office/drawing/2014/main" id="{C390C8DB-8CFF-A90E-703C-78EE83E15054}"/>
              </a:ext>
            </a:extLst>
          </p:cNvPr>
          <p:cNvSpPr/>
          <p:nvPr/>
        </p:nvSpPr>
        <p:spPr>
          <a:xfrm>
            <a:off x="5902378" y="7140618"/>
            <a:ext cx="780611" cy="815865"/>
          </a:xfrm>
          <a:prstGeom prst="smileyFace">
            <a:avLst/>
          </a:prstGeom>
          <a:solidFill>
            <a:srgbClr val="FF99FF"/>
          </a:solidFill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700" dirty="0"/>
          </a:p>
        </p:txBody>
      </p:sp>
      <p:sp>
        <p:nvSpPr>
          <p:cNvPr id="16" name="פרצוף מחייך 15">
            <a:extLst>
              <a:ext uri="{FF2B5EF4-FFF2-40B4-BE49-F238E27FC236}">
                <a16:creationId xmlns:a16="http://schemas.microsoft.com/office/drawing/2014/main" id="{EE09EAF9-1F2D-FE93-B946-FB28F7CA10B6}"/>
              </a:ext>
            </a:extLst>
          </p:cNvPr>
          <p:cNvSpPr/>
          <p:nvPr/>
        </p:nvSpPr>
        <p:spPr>
          <a:xfrm>
            <a:off x="12474311" y="9128753"/>
            <a:ext cx="780611" cy="815865"/>
          </a:xfrm>
          <a:prstGeom prst="smileyFac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700" dirty="0"/>
          </a:p>
        </p:txBody>
      </p:sp>
      <p:sp>
        <p:nvSpPr>
          <p:cNvPr id="17" name="פרצוף מחייך 16">
            <a:extLst>
              <a:ext uri="{FF2B5EF4-FFF2-40B4-BE49-F238E27FC236}">
                <a16:creationId xmlns:a16="http://schemas.microsoft.com/office/drawing/2014/main" id="{398A2041-50B9-D134-9D99-F17F1D995EEA}"/>
              </a:ext>
            </a:extLst>
          </p:cNvPr>
          <p:cNvSpPr/>
          <p:nvPr/>
        </p:nvSpPr>
        <p:spPr>
          <a:xfrm>
            <a:off x="1938959" y="8123837"/>
            <a:ext cx="780611" cy="815865"/>
          </a:xfrm>
          <a:prstGeom prst="smileyFace">
            <a:avLst/>
          </a:prstGeom>
          <a:solidFill>
            <a:srgbClr val="9DCECB"/>
          </a:solidFill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700" dirty="0"/>
          </a:p>
        </p:txBody>
      </p:sp>
      <p:sp>
        <p:nvSpPr>
          <p:cNvPr id="18" name="פרצוף מחייך 17">
            <a:extLst>
              <a:ext uri="{FF2B5EF4-FFF2-40B4-BE49-F238E27FC236}">
                <a16:creationId xmlns:a16="http://schemas.microsoft.com/office/drawing/2014/main" id="{10E503C1-1197-D64C-44A5-B9AA1AFB30C6}"/>
              </a:ext>
            </a:extLst>
          </p:cNvPr>
          <p:cNvSpPr/>
          <p:nvPr/>
        </p:nvSpPr>
        <p:spPr>
          <a:xfrm>
            <a:off x="565538" y="4386413"/>
            <a:ext cx="780611" cy="815865"/>
          </a:xfrm>
          <a:prstGeom prst="smileyFace">
            <a:avLst/>
          </a:prstGeom>
          <a:solidFill>
            <a:schemeClr val="accent2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700" dirty="0"/>
          </a:p>
        </p:txBody>
      </p:sp>
      <p:sp>
        <p:nvSpPr>
          <p:cNvPr id="19" name="פרצוף מחייך 18">
            <a:extLst>
              <a:ext uri="{FF2B5EF4-FFF2-40B4-BE49-F238E27FC236}">
                <a16:creationId xmlns:a16="http://schemas.microsoft.com/office/drawing/2014/main" id="{E1644FFA-AEE3-7E63-4268-74F52A23000C}"/>
              </a:ext>
            </a:extLst>
          </p:cNvPr>
          <p:cNvSpPr/>
          <p:nvPr/>
        </p:nvSpPr>
        <p:spPr>
          <a:xfrm>
            <a:off x="8541373" y="6161895"/>
            <a:ext cx="780611" cy="815865"/>
          </a:xfrm>
          <a:prstGeom prst="smileyFace">
            <a:avLst/>
          </a:prstGeom>
          <a:solidFill>
            <a:schemeClr val="accent4">
              <a:lumMod val="60000"/>
              <a:lumOff val="40000"/>
            </a:schemeClr>
          </a:solidFill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700" dirty="0"/>
          </a:p>
        </p:txBody>
      </p:sp>
    </p:spTree>
    <p:extLst>
      <p:ext uri="{BB962C8B-B14F-4D97-AF65-F5344CB8AC3E}">
        <p14:creationId xmlns:p14="http://schemas.microsoft.com/office/powerpoint/2010/main" val="3994291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0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7" fill="hold">
                      <p:stCondLst>
                        <p:cond delay="0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0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1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6" fill="hold">
                      <p:stCondLst>
                        <p:cond delay="0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9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2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5" fill="hold">
                      <p:stCondLst>
                        <p:cond delay="0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8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33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4" fill="hold">
                      <p:stCondLst>
                        <p:cond delay="0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7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4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3" fill="hold">
                      <p:stCondLst>
                        <p:cond delay="0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6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51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2" fill="hold">
                      <p:stCondLst>
                        <p:cond delay="0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5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60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1" fill="hold">
                      <p:stCondLst>
                        <p:cond delay="0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4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69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0" fill="hold">
                      <p:stCondLst>
                        <p:cond delay="0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3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78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9" fill="hold">
                      <p:stCondLst>
                        <p:cond delay="0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2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  <p:bldLst>
      <p:bldP spid="8" grpId="0" animBg="1"/>
      <p:bldP spid="5" grpId="0" animBg="1"/>
      <p:bldP spid="9" grpId="0" animBg="1"/>
      <p:bldP spid="10" grpId="0" animBg="1"/>
      <p:bldP spid="11" grpId="0" animBg="1"/>
      <p:bldP spid="24" grpId="0" animBg="1"/>
      <p:bldP spid="25" grpId="0" animBg="1"/>
      <p:bldP spid="26" grpId="0" animBg="1"/>
      <p:bldP spid="27" grpId="0" animBg="1"/>
      <p:bldP spid="6" grpId="0" animBg="1"/>
      <p:bldP spid="7" grpId="0" animBg="1"/>
      <p:bldP spid="7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D305EAC0-CC0E-49BF-B374-9E6F55CCCF64}"/>
              </a:ext>
            </a:extLst>
          </p:cNvPr>
          <p:cNvSpPr txBox="1"/>
          <p:nvPr/>
        </p:nvSpPr>
        <p:spPr>
          <a:xfrm>
            <a:off x="14379191" y="216356"/>
            <a:ext cx="3701061" cy="267765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4200" dirty="0">
                <a:latin typeface="Calibri" panose="020F0502020204030204" pitchFamily="34" charset="0"/>
                <a:cs typeface="Calibri" panose="020F0502020204030204" pitchFamily="34" charset="0"/>
              </a:rPr>
              <a:t>מִצְאוּ עַל הַלוּחַ זוּגוֹת מִסְפָּרִים שֶאֶחָד מֵהֶם גָדוֹל מֵהַשֵנִי בְּ־10.</a:t>
            </a:r>
          </a:p>
        </p:txBody>
      </p:sp>
      <p:graphicFrame>
        <p:nvGraphicFramePr>
          <p:cNvPr id="3" name="טבלה 2">
            <a:extLst>
              <a:ext uri="{FF2B5EF4-FFF2-40B4-BE49-F238E27FC236}">
                <a16:creationId xmlns:a16="http://schemas.microsoft.com/office/drawing/2014/main" id="{CDF16897-0E70-4940-B3F7-2CF03FE5D85E}"/>
              </a:ext>
            </a:extLst>
          </p:cNvPr>
          <p:cNvGraphicFramePr>
            <a:graphicFrameLocks noGrp="1"/>
          </p:cNvGraphicFramePr>
          <p:nvPr/>
        </p:nvGraphicFramePr>
        <p:xfrm>
          <a:off x="633486" y="402899"/>
          <a:ext cx="13150340" cy="9484685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315034">
                  <a:extLst>
                    <a:ext uri="{9D8B030D-6E8A-4147-A177-3AD203B41FA5}">
                      <a16:colId xmlns:a16="http://schemas.microsoft.com/office/drawing/2014/main" val="746335834"/>
                    </a:ext>
                  </a:extLst>
                </a:gridCol>
                <a:gridCol w="1315034">
                  <a:extLst>
                    <a:ext uri="{9D8B030D-6E8A-4147-A177-3AD203B41FA5}">
                      <a16:colId xmlns:a16="http://schemas.microsoft.com/office/drawing/2014/main" val="806308182"/>
                    </a:ext>
                  </a:extLst>
                </a:gridCol>
                <a:gridCol w="1315034">
                  <a:extLst>
                    <a:ext uri="{9D8B030D-6E8A-4147-A177-3AD203B41FA5}">
                      <a16:colId xmlns:a16="http://schemas.microsoft.com/office/drawing/2014/main" val="3461787275"/>
                    </a:ext>
                  </a:extLst>
                </a:gridCol>
                <a:gridCol w="1315034">
                  <a:extLst>
                    <a:ext uri="{9D8B030D-6E8A-4147-A177-3AD203B41FA5}">
                      <a16:colId xmlns:a16="http://schemas.microsoft.com/office/drawing/2014/main" val="1105989232"/>
                    </a:ext>
                  </a:extLst>
                </a:gridCol>
                <a:gridCol w="1315034">
                  <a:extLst>
                    <a:ext uri="{9D8B030D-6E8A-4147-A177-3AD203B41FA5}">
                      <a16:colId xmlns:a16="http://schemas.microsoft.com/office/drawing/2014/main" val="1545224626"/>
                    </a:ext>
                  </a:extLst>
                </a:gridCol>
                <a:gridCol w="1315034">
                  <a:extLst>
                    <a:ext uri="{9D8B030D-6E8A-4147-A177-3AD203B41FA5}">
                      <a16:colId xmlns:a16="http://schemas.microsoft.com/office/drawing/2014/main" val="2277712641"/>
                    </a:ext>
                  </a:extLst>
                </a:gridCol>
                <a:gridCol w="1315034">
                  <a:extLst>
                    <a:ext uri="{9D8B030D-6E8A-4147-A177-3AD203B41FA5}">
                      <a16:colId xmlns:a16="http://schemas.microsoft.com/office/drawing/2014/main" val="3590116243"/>
                    </a:ext>
                  </a:extLst>
                </a:gridCol>
                <a:gridCol w="1315034">
                  <a:extLst>
                    <a:ext uri="{9D8B030D-6E8A-4147-A177-3AD203B41FA5}">
                      <a16:colId xmlns:a16="http://schemas.microsoft.com/office/drawing/2014/main" val="1702031955"/>
                    </a:ext>
                  </a:extLst>
                </a:gridCol>
                <a:gridCol w="1315034">
                  <a:extLst>
                    <a:ext uri="{9D8B030D-6E8A-4147-A177-3AD203B41FA5}">
                      <a16:colId xmlns:a16="http://schemas.microsoft.com/office/drawing/2014/main" val="2026036976"/>
                    </a:ext>
                  </a:extLst>
                </a:gridCol>
                <a:gridCol w="1315034">
                  <a:extLst>
                    <a:ext uri="{9D8B030D-6E8A-4147-A177-3AD203B41FA5}">
                      <a16:colId xmlns:a16="http://schemas.microsoft.com/office/drawing/2014/main" val="2990344210"/>
                    </a:ext>
                  </a:extLst>
                </a:gridCol>
              </a:tblGrid>
              <a:tr h="942830">
                <a:tc>
                  <a:txBody>
                    <a:bodyPr/>
                    <a:lstStyle/>
                    <a:p>
                      <a:pPr algn="ctr" rtl="1"/>
                      <a:r>
                        <a:rPr lang="he-IL" sz="3600" b="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b="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b="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b="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b="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9480024"/>
                  </a:ext>
                </a:extLst>
              </a:tr>
              <a:tr h="942830"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9572205"/>
                  </a:ext>
                </a:extLst>
              </a:tr>
              <a:tr h="942830"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3536418"/>
                  </a:ext>
                </a:extLst>
              </a:tr>
              <a:tr h="950885"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0596675"/>
                  </a:ext>
                </a:extLst>
              </a:tr>
              <a:tr h="950885"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7444988"/>
                  </a:ext>
                </a:extLst>
              </a:tr>
              <a:tr h="950885"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5766148"/>
                  </a:ext>
                </a:extLst>
              </a:tr>
              <a:tr h="950885"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1014225"/>
                  </a:ext>
                </a:extLst>
              </a:tr>
              <a:tr h="950885"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8922062"/>
                  </a:ext>
                </a:extLst>
              </a:tr>
              <a:tr h="950885"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6181302"/>
                  </a:ext>
                </a:extLst>
              </a:tr>
              <a:tr h="950885"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798824"/>
                  </a:ext>
                </a:extLst>
              </a:tr>
            </a:tbl>
          </a:graphicData>
        </a:graphic>
      </p:graphicFrame>
      <p:sp>
        <p:nvSpPr>
          <p:cNvPr id="5" name="לחצו תשובה">
            <a:extLst>
              <a:ext uri="{FF2B5EF4-FFF2-40B4-BE49-F238E27FC236}">
                <a16:creationId xmlns:a16="http://schemas.microsoft.com/office/drawing/2014/main" id="{3DD2C9BD-BE46-89EC-3190-4DBB279D2367}"/>
              </a:ext>
            </a:extLst>
          </p:cNvPr>
          <p:cNvSpPr/>
          <p:nvPr/>
        </p:nvSpPr>
        <p:spPr>
          <a:xfrm>
            <a:off x="14237789" y="8344681"/>
            <a:ext cx="3701061" cy="1542899"/>
          </a:xfrm>
          <a:custGeom>
            <a:avLst/>
            <a:gdLst>
              <a:gd name="connsiteX0" fmla="*/ 254115 w 3369197"/>
              <a:gd name="connsiteY0" fmla="*/ 6913 h 1475174"/>
              <a:gd name="connsiteX1" fmla="*/ 171565 w 3369197"/>
              <a:gd name="connsiteY1" fmla="*/ 563 h 1475174"/>
              <a:gd name="connsiteX2" fmla="*/ 95365 w 3369197"/>
              <a:gd name="connsiteY2" fmla="*/ 19613 h 1475174"/>
              <a:gd name="connsiteX3" fmla="*/ 19165 w 3369197"/>
              <a:gd name="connsiteY3" fmla="*/ 64063 h 1475174"/>
              <a:gd name="connsiteX4" fmla="*/ 115 w 3369197"/>
              <a:gd name="connsiteY4" fmla="*/ 191063 h 1475174"/>
              <a:gd name="connsiteX5" fmla="*/ 12815 w 3369197"/>
              <a:gd name="connsiteY5" fmla="*/ 362513 h 1475174"/>
              <a:gd name="connsiteX6" fmla="*/ 44565 w 3369197"/>
              <a:gd name="connsiteY6" fmla="*/ 692713 h 1475174"/>
              <a:gd name="connsiteX7" fmla="*/ 95365 w 3369197"/>
              <a:gd name="connsiteY7" fmla="*/ 1162613 h 1475174"/>
              <a:gd name="connsiteX8" fmla="*/ 108065 w 3369197"/>
              <a:gd name="connsiteY8" fmla="*/ 1327713 h 1475174"/>
              <a:gd name="connsiteX9" fmla="*/ 120765 w 3369197"/>
              <a:gd name="connsiteY9" fmla="*/ 1410263 h 1475174"/>
              <a:gd name="connsiteX10" fmla="*/ 171565 w 3369197"/>
              <a:gd name="connsiteY10" fmla="*/ 1454713 h 1475174"/>
              <a:gd name="connsiteX11" fmla="*/ 355715 w 3369197"/>
              <a:gd name="connsiteY11" fmla="*/ 1473763 h 1475174"/>
              <a:gd name="connsiteX12" fmla="*/ 558915 w 3369197"/>
              <a:gd name="connsiteY12" fmla="*/ 1473763 h 1475174"/>
              <a:gd name="connsiteX13" fmla="*/ 1187565 w 3369197"/>
              <a:gd name="connsiteY13" fmla="*/ 1467413 h 1475174"/>
              <a:gd name="connsiteX14" fmla="*/ 2482965 w 3369197"/>
              <a:gd name="connsiteY14" fmla="*/ 1467413 h 1475174"/>
              <a:gd name="connsiteX15" fmla="*/ 3137015 w 3369197"/>
              <a:gd name="connsiteY15" fmla="*/ 1467413 h 1475174"/>
              <a:gd name="connsiteX16" fmla="*/ 3187815 w 3369197"/>
              <a:gd name="connsiteY16" fmla="*/ 1454713 h 1475174"/>
              <a:gd name="connsiteX17" fmla="*/ 3264015 w 3369197"/>
              <a:gd name="connsiteY17" fmla="*/ 1422963 h 1475174"/>
              <a:gd name="connsiteX18" fmla="*/ 3302115 w 3369197"/>
              <a:gd name="connsiteY18" fmla="*/ 1384863 h 1475174"/>
              <a:gd name="connsiteX19" fmla="*/ 3340215 w 3369197"/>
              <a:gd name="connsiteY19" fmla="*/ 1207063 h 1475174"/>
              <a:gd name="connsiteX20" fmla="*/ 3365615 w 3369197"/>
              <a:gd name="connsiteY20" fmla="*/ 260913 h 1475174"/>
              <a:gd name="connsiteX21" fmla="*/ 3365615 w 3369197"/>
              <a:gd name="connsiteY21" fmla="*/ 191063 h 1475174"/>
              <a:gd name="connsiteX22" fmla="*/ 3333865 w 3369197"/>
              <a:gd name="connsiteY22" fmla="*/ 70413 h 1475174"/>
              <a:gd name="connsiteX23" fmla="*/ 3308465 w 3369197"/>
              <a:gd name="connsiteY23" fmla="*/ 38663 h 1475174"/>
              <a:gd name="connsiteX24" fmla="*/ 3257665 w 3369197"/>
              <a:gd name="connsiteY24" fmla="*/ 19613 h 1475174"/>
              <a:gd name="connsiteX25" fmla="*/ 3225915 w 3369197"/>
              <a:gd name="connsiteY25" fmla="*/ 13263 h 1475174"/>
              <a:gd name="connsiteX26" fmla="*/ 3111615 w 3369197"/>
              <a:gd name="connsiteY26" fmla="*/ 6913 h 1475174"/>
              <a:gd name="connsiteX27" fmla="*/ 3041765 w 3369197"/>
              <a:gd name="connsiteY27" fmla="*/ 6913 h 1475174"/>
              <a:gd name="connsiteX28" fmla="*/ 254115 w 3369197"/>
              <a:gd name="connsiteY28" fmla="*/ 6913 h 1475174"/>
              <a:gd name="connsiteX0" fmla="*/ 254115 w 3366916"/>
              <a:gd name="connsiteY0" fmla="*/ 6913 h 1475174"/>
              <a:gd name="connsiteX1" fmla="*/ 171565 w 3366916"/>
              <a:gd name="connsiteY1" fmla="*/ 563 h 1475174"/>
              <a:gd name="connsiteX2" fmla="*/ 95365 w 3366916"/>
              <a:gd name="connsiteY2" fmla="*/ 19613 h 1475174"/>
              <a:gd name="connsiteX3" fmla="*/ 19165 w 3366916"/>
              <a:gd name="connsiteY3" fmla="*/ 64063 h 1475174"/>
              <a:gd name="connsiteX4" fmla="*/ 115 w 3366916"/>
              <a:gd name="connsiteY4" fmla="*/ 191063 h 1475174"/>
              <a:gd name="connsiteX5" fmla="*/ 12815 w 3366916"/>
              <a:gd name="connsiteY5" fmla="*/ 362513 h 1475174"/>
              <a:gd name="connsiteX6" fmla="*/ 44565 w 3366916"/>
              <a:gd name="connsiteY6" fmla="*/ 692713 h 1475174"/>
              <a:gd name="connsiteX7" fmla="*/ 95365 w 3366916"/>
              <a:gd name="connsiteY7" fmla="*/ 1162613 h 1475174"/>
              <a:gd name="connsiteX8" fmla="*/ 108065 w 3366916"/>
              <a:gd name="connsiteY8" fmla="*/ 1327713 h 1475174"/>
              <a:gd name="connsiteX9" fmla="*/ 120765 w 3366916"/>
              <a:gd name="connsiteY9" fmla="*/ 1410263 h 1475174"/>
              <a:gd name="connsiteX10" fmla="*/ 171565 w 3366916"/>
              <a:gd name="connsiteY10" fmla="*/ 1454713 h 1475174"/>
              <a:gd name="connsiteX11" fmla="*/ 355715 w 3366916"/>
              <a:gd name="connsiteY11" fmla="*/ 1473763 h 1475174"/>
              <a:gd name="connsiteX12" fmla="*/ 558915 w 3366916"/>
              <a:gd name="connsiteY12" fmla="*/ 1473763 h 1475174"/>
              <a:gd name="connsiteX13" fmla="*/ 1187565 w 3366916"/>
              <a:gd name="connsiteY13" fmla="*/ 1467413 h 1475174"/>
              <a:gd name="connsiteX14" fmla="*/ 2482965 w 3366916"/>
              <a:gd name="connsiteY14" fmla="*/ 1467413 h 1475174"/>
              <a:gd name="connsiteX15" fmla="*/ 3137015 w 3366916"/>
              <a:gd name="connsiteY15" fmla="*/ 1467413 h 1475174"/>
              <a:gd name="connsiteX16" fmla="*/ 3187815 w 3366916"/>
              <a:gd name="connsiteY16" fmla="*/ 1454713 h 1475174"/>
              <a:gd name="connsiteX17" fmla="*/ 3264015 w 3366916"/>
              <a:gd name="connsiteY17" fmla="*/ 1422963 h 1475174"/>
              <a:gd name="connsiteX18" fmla="*/ 3302115 w 3366916"/>
              <a:gd name="connsiteY18" fmla="*/ 1384863 h 1475174"/>
              <a:gd name="connsiteX19" fmla="*/ 3340215 w 3366916"/>
              <a:gd name="connsiteY19" fmla="*/ 1207063 h 1475174"/>
              <a:gd name="connsiteX20" fmla="*/ 3365615 w 3366916"/>
              <a:gd name="connsiteY20" fmla="*/ 260913 h 1475174"/>
              <a:gd name="connsiteX21" fmla="*/ 3360162 w 3366916"/>
              <a:gd name="connsiteY21" fmla="*/ 143441 h 1475174"/>
              <a:gd name="connsiteX22" fmla="*/ 3333865 w 3366916"/>
              <a:gd name="connsiteY22" fmla="*/ 70413 h 1475174"/>
              <a:gd name="connsiteX23" fmla="*/ 3308465 w 3366916"/>
              <a:gd name="connsiteY23" fmla="*/ 38663 h 1475174"/>
              <a:gd name="connsiteX24" fmla="*/ 3257665 w 3366916"/>
              <a:gd name="connsiteY24" fmla="*/ 19613 h 1475174"/>
              <a:gd name="connsiteX25" fmla="*/ 3225915 w 3366916"/>
              <a:gd name="connsiteY25" fmla="*/ 13263 h 1475174"/>
              <a:gd name="connsiteX26" fmla="*/ 3111615 w 3366916"/>
              <a:gd name="connsiteY26" fmla="*/ 6913 h 1475174"/>
              <a:gd name="connsiteX27" fmla="*/ 3041765 w 3366916"/>
              <a:gd name="connsiteY27" fmla="*/ 6913 h 1475174"/>
              <a:gd name="connsiteX28" fmla="*/ 254115 w 3366916"/>
              <a:gd name="connsiteY28" fmla="*/ 6913 h 1475174"/>
              <a:gd name="connsiteX0" fmla="*/ 254115 w 3368387"/>
              <a:gd name="connsiteY0" fmla="*/ 6913 h 1475174"/>
              <a:gd name="connsiteX1" fmla="*/ 171565 w 3368387"/>
              <a:gd name="connsiteY1" fmla="*/ 563 h 1475174"/>
              <a:gd name="connsiteX2" fmla="*/ 95365 w 3368387"/>
              <a:gd name="connsiteY2" fmla="*/ 19613 h 1475174"/>
              <a:gd name="connsiteX3" fmla="*/ 19165 w 3368387"/>
              <a:gd name="connsiteY3" fmla="*/ 64063 h 1475174"/>
              <a:gd name="connsiteX4" fmla="*/ 115 w 3368387"/>
              <a:gd name="connsiteY4" fmla="*/ 191063 h 1475174"/>
              <a:gd name="connsiteX5" fmla="*/ 12815 w 3368387"/>
              <a:gd name="connsiteY5" fmla="*/ 362513 h 1475174"/>
              <a:gd name="connsiteX6" fmla="*/ 44565 w 3368387"/>
              <a:gd name="connsiteY6" fmla="*/ 692713 h 1475174"/>
              <a:gd name="connsiteX7" fmla="*/ 95365 w 3368387"/>
              <a:gd name="connsiteY7" fmla="*/ 1162613 h 1475174"/>
              <a:gd name="connsiteX8" fmla="*/ 108065 w 3368387"/>
              <a:gd name="connsiteY8" fmla="*/ 1327713 h 1475174"/>
              <a:gd name="connsiteX9" fmla="*/ 120765 w 3368387"/>
              <a:gd name="connsiteY9" fmla="*/ 1410263 h 1475174"/>
              <a:gd name="connsiteX10" fmla="*/ 171565 w 3368387"/>
              <a:gd name="connsiteY10" fmla="*/ 1454713 h 1475174"/>
              <a:gd name="connsiteX11" fmla="*/ 355715 w 3368387"/>
              <a:gd name="connsiteY11" fmla="*/ 1473763 h 1475174"/>
              <a:gd name="connsiteX12" fmla="*/ 558915 w 3368387"/>
              <a:gd name="connsiteY12" fmla="*/ 1473763 h 1475174"/>
              <a:gd name="connsiteX13" fmla="*/ 1187565 w 3368387"/>
              <a:gd name="connsiteY13" fmla="*/ 1467413 h 1475174"/>
              <a:gd name="connsiteX14" fmla="*/ 2482965 w 3368387"/>
              <a:gd name="connsiteY14" fmla="*/ 1467413 h 1475174"/>
              <a:gd name="connsiteX15" fmla="*/ 3137015 w 3368387"/>
              <a:gd name="connsiteY15" fmla="*/ 1467413 h 1475174"/>
              <a:gd name="connsiteX16" fmla="*/ 3187815 w 3368387"/>
              <a:gd name="connsiteY16" fmla="*/ 1454713 h 1475174"/>
              <a:gd name="connsiteX17" fmla="*/ 3264015 w 3368387"/>
              <a:gd name="connsiteY17" fmla="*/ 1422963 h 1475174"/>
              <a:gd name="connsiteX18" fmla="*/ 3302115 w 3368387"/>
              <a:gd name="connsiteY18" fmla="*/ 1384863 h 1475174"/>
              <a:gd name="connsiteX19" fmla="*/ 3340215 w 3368387"/>
              <a:gd name="connsiteY19" fmla="*/ 1207063 h 1475174"/>
              <a:gd name="connsiteX20" fmla="*/ 3367306 w 3368387"/>
              <a:gd name="connsiteY20" fmla="*/ 326797 h 1475174"/>
              <a:gd name="connsiteX21" fmla="*/ 3360162 w 3368387"/>
              <a:gd name="connsiteY21" fmla="*/ 143441 h 1475174"/>
              <a:gd name="connsiteX22" fmla="*/ 3333865 w 3368387"/>
              <a:gd name="connsiteY22" fmla="*/ 70413 h 1475174"/>
              <a:gd name="connsiteX23" fmla="*/ 3308465 w 3368387"/>
              <a:gd name="connsiteY23" fmla="*/ 38663 h 1475174"/>
              <a:gd name="connsiteX24" fmla="*/ 3257665 w 3368387"/>
              <a:gd name="connsiteY24" fmla="*/ 19613 h 1475174"/>
              <a:gd name="connsiteX25" fmla="*/ 3225915 w 3368387"/>
              <a:gd name="connsiteY25" fmla="*/ 13263 h 1475174"/>
              <a:gd name="connsiteX26" fmla="*/ 3111615 w 3368387"/>
              <a:gd name="connsiteY26" fmla="*/ 6913 h 1475174"/>
              <a:gd name="connsiteX27" fmla="*/ 3041765 w 3368387"/>
              <a:gd name="connsiteY27" fmla="*/ 6913 h 1475174"/>
              <a:gd name="connsiteX28" fmla="*/ 254115 w 3368387"/>
              <a:gd name="connsiteY28" fmla="*/ 6913 h 1475174"/>
              <a:gd name="connsiteX0" fmla="*/ 254115 w 3368651"/>
              <a:gd name="connsiteY0" fmla="*/ 6913 h 1475174"/>
              <a:gd name="connsiteX1" fmla="*/ 171565 w 3368651"/>
              <a:gd name="connsiteY1" fmla="*/ 563 h 1475174"/>
              <a:gd name="connsiteX2" fmla="*/ 95365 w 3368651"/>
              <a:gd name="connsiteY2" fmla="*/ 19613 h 1475174"/>
              <a:gd name="connsiteX3" fmla="*/ 19165 w 3368651"/>
              <a:gd name="connsiteY3" fmla="*/ 64063 h 1475174"/>
              <a:gd name="connsiteX4" fmla="*/ 115 w 3368651"/>
              <a:gd name="connsiteY4" fmla="*/ 191063 h 1475174"/>
              <a:gd name="connsiteX5" fmla="*/ 12815 w 3368651"/>
              <a:gd name="connsiteY5" fmla="*/ 362513 h 1475174"/>
              <a:gd name="connsiteX6" fmla="*/ 44565 w 3368651"/>
              <a:gd name="connsiteY6" fmla="*/ 692713 h 1475174"/>
              <a:gd name="connsiteX7" fmla="*/ 95365 w 3368651"/>
              <a:gd name="connsiteY7" fmla="*/ 1162613 h 1475174"/>
              <a:gd name="connsiteX8" fmla="*/ 108065 w 3368651"/>
              <a:gd name="connsiteY8" fmla="*/ 1327713 h 1475174"/>
              <a:gd name="connsiteX9" fmla="*/ 120765 w 3368651"/>
              <a:gd name="connsiteY9" fmla="*/ 1410263 h 1475174"/>
              <a:gd name="connsiteX10" fmla="*/ 171565 w 3368651"/>
              <a:gd name="connsiteY10" fmla="*/ 1454713 h 1475174"/>
              <a:gd name="connsiteX11" fmla="*/ 355715 w 3368651"/>
              <a:gd name="connsiteY11" fmla="*/ 1473763 h 1475174"/>
              <a:gd name="connsiteX12" fmla="*/ 558915 w 3368651"/>
              <a:gd name="connsiteY12" fmla="*/ 1473763 h 1475174"/>
              <a:gd name="connsiteX13" fmla="*/ 1187565 w 3368651"/>
              <a:gd name="connsiteY13" fmla="*/ 1467413 h 1475174"/>
              <a:gd name="connsiteX14" fmla="*/ 2482965 w 3368651"/>
              <a:gd name="connsiteY14" fmla="*/ 1467413 h 1475174"/>
              <a:gd name="connsiteX15" fmla="*/ 3137015 w 3368651"/>
              <a:gd name="connsiteY15" fmla="*/ 1467413 h 1475174"/>
              <a:gd name="connsiteX16" fmla="*/ 3187815 w 3368651"/>
              <a:gd name="connsiteY16" fmla="*/ 1454713 h 1475174"/>
              <a:gd name="connsiteX17" fmla="*/ 3264015 w 3368651"/>
              <a:gd name="connsiteY17" fmla="*/ 1422963 h 1475174"/>
              <a:gd name="connsiteX18" fmla="*/ 3302115 w 3368651"/>
              <a:gd name="connsiteY18" fmla="*/ 1384863 h 1475174"/>
              <a:gd name="connsiteX19" fmla="*/ 3336349 w 3368651"/>
              <a:gd name="connsiteY19" fmla="*/ 1155472 h 1475174"/>
              <a:gd name="connsiteX20" fmla="*/ 3367306 w 3368651"/>
              <a:gd name="connsiteY20" fmla="*/ 326797 h 1475174"/>
              <a:gd name="connsiteX21" fmla="*/ 3360162 w 3368651"/>
              <a:gd name="connsiteY21" fmla="*/ 143441 h 1475174"/>
              <a:gd name="connsiteX22" fmla="*/ 3333865 w 3368651"/>
              <a:gd name="connsiteY22" fmla="*/ 70413 h 1475174"/>
              <a:gd name="connsiteX23" fmla="*/ 3308465 w 3368651"/>
              <a:gd name="connsiteY23" fmla="*/ 38663 h 1475174"/>
              <a:gd name="connsiteX24" fmla="*/ 3257665 w 3368651"/>
              <a:gd name="connsiteY24" fmla="*/ 19613 h 1475174"/>
              <a:gd name="connsiteX25" fmla="*/ 3225915 w 3368651"/>
              <a:gd name="connsiteY25" fmla="*/ 13263 h 1475174"/>
              <a:gd name="connsiteX26" fmla="*/ 3111615 w 3368651"/>
              <a:gd name="connsiteY26" fmla="*/ 6913 h 1475174"/>
              <a:gd name="connsiteX27" fmla="*/ 3041765 w 3368651"/>
              <a:gd name="connsiteY27" fmla="*/ 6913 h 1475174"/>
              <a:gd name="connsiteX28" fmla="*/ 254115 w 3368651"/>
              <a:gd name="connsiteY28" fmla="*/ 6913 h 1475174"/>
              <a:gd name="connsiteX0" fmla="*/ 254115 w 3368651"/>
              <a:gd name="connsiteY0" fmla="*/ 6913 h 1475174"/>
              <a:gd name="connsiteX1" fmla="*/ 171565 w 3368651"/>
              <a:gd name="connsiteY1" fmla="*/ 563 h 1475174"/>
              <a:gd name="connsiteX2" fmla="*/ 95365 w 3368651"/>
              <a:gd name="connsiteY2" fmla="*/ 19613 h 1475174"/>
              <a:gd name="connsiteX3" fmla="*/ 19165 w 3368651"/>
              <a:gd name="connsiteY3" fmla="*/ 64063 h 1475174"/>
              <a:gd name="connsiteX4" fmla="*/ 115 w 3368651"/>
              <a:gd name="connsiteY4" fmla="*/ 191063 h 1475174"/>
              <a:gd name="connsiteX5" fmla="*/ 12815 w 3368651"/>
              <a:gd name="connsiteY5" fmla="*/ 362513 h 1475174"/>
              <a:gd name="connsiteX6" fmla="*/ 44565 w 3368651"/>
              <a:gd name="connsiteY6" fmla="*/ 692713 h 1475174"/>
              <a:gd name="connsiteX7" fmla="*/ 95365 w 3368651"/>
              <a:gd name="connsiteY7" fmla="*/ 1162613 h 1475174"/>
              <a:gd name="connsiteX8" fmla="*/ 108065 w 3368651"/>
              <a:gd name="connsiteY8" fmla="*/ 1327713 h 1475174"/>
              <a:gd name="connsiteX9" fmla="*/ 120765 w 3368651"/>
              <a:gd name="connsiteY9" fmla="*/ 1410263 h 1475174"/>
              <a:gd name="connsiteX10" fmla="*/ 171565 w 3368651"/>
              <a:gd name="connsiteY10" fmla="*/ 1454713 h 1475174"/>
              <a:gd name="connsiteX11" fmla="*/ 355715 w 3368651"/>
              <a:gd name="connsiteY11" fmla="*/ 1473763 h 1475174"/>
              <a:gd name="connsiteX12" fmla="*/ 558915 w 3368651"/>
              <a:gd name="connsiteY12" fmla="*/ 1473763 h 1475174"/>
              <a:gd name="connsiteX13" fmla="*/ 1187565 w 3368651"/>
              <a:gd name="connsiteY13" fmla="*/ 1467413 h 1475174"/>
              <a:gd name="connsiteX14" fmla="*/ 2482965 w 3368651"/>
              <a:gd name="connsiteY14" fmla="*/ 1467413 h 1475174"/>
              <a:gd name="connsiteX15" fmla="*/ 3137015 w 3368651"/>
              <a:gd name="connsiteY15" fmla="*/ 1467413 h 1475174"/>
              <a:gd name="connsiteX16" fmla="*/ 3187815 w 3368651"/>
              <a:gd name="connsiteY16" fmla="*/ 1454713 h 1475174"/>
              <a:gd name="connsiteX17" fmla="*/ 3264015 w 3368651"/>
              <a:gd name="connsiteY17" fmla="*/ 1422963 h 1475174"/>
              <a:gd name="connsiteX18" fmla="*/ 3314918 w 3368651"/>
              <a:gd name="connsiteY18" fmla="*/ 1343591 h 1475174"/>
              <a:gd name="connsiteX19" fmla="*/ 3336349 w 3368651"/>
              <a:gd name="connsiteY19" fmla="*/ 1155472 h 1475174"/>
              <a:gd name="connsiteX20" fmla="*/ 3367306 w 3368651"/>
              <a:gd name="connsiteY20" fmla="*/ 326797 h 1475174"/>
              <a:gd name="connsiteX21" fmla="*/ 3360162 w 3368651"/>
              <a:gd name="connsiteY21" fmla="*/ 143441 h 1475174"/>
              <a:gd name="connsiteX22" fmla="*/ 3333865 w 3368651"/>
              <a:gd name="connsiteY22" fmla="*/ 70413 h 1475174"/>
              <a:gd name="connsiteX23" fmla="*/ 3308465 w 3368651"/>
              <a:gd name="connsiteY23" fmla="*/ 38663 h 1475174"/>
              <a:gd name="connsiteX24" fmla="*/ 3257665 w 3368651"/>
              <a:gd name="connsiteY24" fmla="*/ 19613 h 1475174"/>
              <a:gd name="connsiteX25" fmla="*/ 3225915 w 3368651"/>
              <a:gd name="connsiteY25" fmla="*/ 13263 h 1475174"/>
              <a:gd name="connsiteX26" fmla="*/ 3111615 w 3368651"/>
              <a:gd name="connsiteY26" fmla="*/ 6913 h 1475174"/>
              <a:gd name="connsiteX27" fmla="*/ 3041765 w 3368651"/>
              <a:gd name="connsiteY27" fmla="*/ 6913 h 1475174"/>
              <a:gd name="connsiteX28" fmla="*/ 254115 w 3368651"/>
              <a:gd name="connsiteY28" fmla="*/ 6913 h 1475174"/>
              <a:gd name="connsiteX0" fmla="*/ 254115 w 3368651"/>
              <a:gd name="connsiteY0" fmla="*/ 6913 h 1475174"/>
              <a:gd name="connsiteX1" fmla="*/ 171565 w 3368651"/>
              <a:gd name="connsiteY1" fmla="*/ 563 h 1475174"/>
              <a:gd name="connsiteX2" fmla="*/ 95365 w 3368651"/>
              <a:gd name="connsiteY2" fmla="*/ 19613 h 1475174"/>
              <a:gd name="connsiteX3" fmla="*/ 19165 w 3368651"/>
              <a:gd name="connsiteY3" fmla="*/ 64063 h 1475174"/>
              <a:gd name="connsiteX4" fmla="*/ 115 w 3368651"/>
              <a:gd name="connsiteY4" fmla="*/ 191063 h 1475174"/>
              <a:gd name="connsiteX5" fmla="*/ 12815 w 3368651"/>
              <a:gd name="connsiteY5" fmla="*/ 362513 h 1475174"/>
              <a:gd name="connsiteX6" fmla="*/ 44565 w 3368651"/>
              <a:gd name="connsiteY6" fmla="*/ 692713 h 1475174"/>
              <a:gd name="connsiteX7" fmla="*/ 95365 w 3368651"/>
              <a:gd name="connsiteY7" fmla="*/ 1162613 h 1475174"/>
              <a:gd name="connsiteX8" fmla="*/ 108065 w 3368651"/>
              <a:gd name="connsiteY8" fmla="*/ 1327713 h 1475174"/>
              <a:gd name="connsiteX9" fmla="*/ 120765 w 3368651"/>
              <a:gd name="connsiteY9" fmla="*/ 1410263 h 1475174"/>
              <a:gd name="connsiteX10" fmla="*/ 171565 w 3368651"/>
              <a:gd name="connsiteY10" fmla="*/ 1454713 h 1475174"/>
              <a:gd name="connsiteX11" fmla="*/ 355715 w 3368651"/>
              <a:gd name="connsiteY11" fmla="*/ 1473763 h 1475174"/>
              <a:gd name="connsiteX12" fmla="*/ 558915 w 3368651"/>
              <a:gd name="connsiteY12" fmla="*/ 1473763 h 1475174"/>
              <a:gd name="connsiteX13" fmla="*/ 1187565 w 3368651"/>
              <a:gd name="connsiteY13" fmla="*/ 1467413 h 1475174"/>
              <a:gd name="connsiteX14" fmla="*/ 2482965 w 3368651"/>
              <a:gd name="connsiteY14" fmla="*/ 1467413 h 1475174"/>
              <a:gd name="connsiteX15" fmla="*/ 3041074 w 3368651"/>
              <a:gd name="connsiteY15" fmla="*/ 1465035 h 1475174"/>
              <a:gd name="connsiteX16" fmla="*/ 3187815 w 3368651"/>
              <a:gd name="connsiteY16" fmla="*/ 1454713 h 1475174"/>
              <a:gd name="connsiteX17" fmla="*/ 3264015 w 3368651"/>
              <a:gd name="connsiteY17" fmla="*/ 1422963 h 1475174"/>
              <a:gd name="connsiteX18" fmla="*/ 3314918 w 3368651"/>
              <a:gd name="connsiteY18" fmla="*/ 1343591 h 1475174"/>
              <a:gd name="connsiteX19" fmla="*/ 3336349 w 3368651"/>
              <a:gd name="connsiteY19" fmla="*/ 1155472 h 1475174"/>
              <a:gd name="connsiteX20" fmla="*/ 3367306 w 3368651"/>
              <a:gd name="connsiteY20" fmla="*/ 326797 h 1475174"/>
              <a:gd name="connsiteX21" fmla="*/ 3360162 w 3368651"/>
              <a:gd name="connsiteY21" fmla="*/ 143441 h 1475174"/>
              <a:gd name="connsiteX22" fmla="*/ 3333865 w 3368651"/>
              <a:gd name="connsiteY22" fmla="*/ 70413 h 1475174"/>
              <a:gd name="connsiteX23" fmla="*/ 3308465 w 3368651"/>
              <a:gd name="connsiteY23" fmla="*/ 38663 h 1475174"/>
              <a:gd name="connsiteX24" fmla="*/ 3257665 w 3368651"/>
              <a:gd name="connsiteY24" fmla="*/ 19613 h 1475174"/>
              <a:gd name="connsiteX25" fmla="*/ 3225915 w 3368651"/>
              <a:gd name="connsiteY25" fmla="*/ 13263 h 1475174"/>
              <a:gd name="connsiteX26" fmla="*/ 3111615 w 3368651"/>
              <a:gd name="connsiteY26" fmla="*/ 6913 h 1475174"/>
              <a:gd name="connsiteX27" fmla="*/ 3041765 w 3368651"/>
              <a:gd name="connsiteY27" fmla="*/ 6913 h 1475174"/>
              <a:gd name="connsiteX28" fmla="*/ 254115 w 3368651"/>
              <a:gd name="connsiteY28" fmla="*/ 6913 h 1475174"/>
              <a:gd name="connsiteX0" fmla="*/ 304121 w 3368651"/>
              <a:gd name="connsiteY0" fmla="*/ 3518 h 1476542"/>
              <a:gd name="connsiteX1" fmla="*/ 171565 w 3368651"/>
              <a:gd name="connsiteY1" fmla="*/ 1931 h 1476542"/>
              <a:gd name="connsiteX2" fmla="*/ 95365 w 3368651"/>
              <a:gd name="connsiteY2" fmla="*/ 20981 h 1476542"/>
              <a:gd name="connsiteX3" fmla="*/ 19165 w 3368651"/>
              <a:gd name="connsiteY3" fmla="*/ 65431 h 1476542"/>
              <a:gd name="connsiteX4" fmla="*/ 115 w 3368651"/>
              <a:gd name="connsiteY4" fmla="*/ 192431 h 1476542"/>
              <a:gd name="connsiteX5" fmla="*/ 12815 w 3368651"/>
              <a:gd name="connsiteY5" fmla="*/ 363881 h 1476542"/>
              <a:gd name="connsiteX6" fmla="*/ 44565 w 3368651"/>
              <a:gd name="connsiteY6" fmla="*/ 694081 h 1476542"/>
              <a:gd name="connsiteX7" fmla="*/ 95365 w 3368651"/>
              <a:gd name="connsiteY7" fmla="*/ 1163981 h 1476542"/>
              <a:gd name="connsiteX8" fmla="*/ 108065 w 3368651"/>
              <a:gd name="connsiteY8" fmla="*/ 1329081 h 1476542"/>
              <a:gd name="connsiteX9" fmla="*/ 120765 w 3368651"/>
              <a:gd name="connsiteY9" fmla="*/ 1411631 h 1476542"/>
              <a:gd name="connsiteX10" fmla="*/ 171565 w 3368651"/>
              <a:gd name="connsiteY10" fmla="*/ 1456081 h 1476542"/>
              <a:gd name="connsiteX11" fmla="*/ 355715 w 3368651"/>
              <a:gd name="connsiteY11" fmla="*/ 1475131 h 1476542"/>
              <a:gd name="connsiteX12" fmla="*/ 558915 w 3368651"/>
              <a:gd name="connsiteY12" fmla="*/ 1475131 h 1476542"/>
              <a:gd name="connsiteX13" fmla="*/ 1187565 w 3368651"/>
              <a:gd name="connsiteY13" fmla="*/ 1468781 h 1476542"/>
              <a:gd name="connsiteX14" fmla="*/ 2482965 w 3368651"/>
              <a:gd name="connsiteY14" fmla="*/ 1468781 h 1476542"/>
              <a:gd name="connsiteX15" fmla="*/ 3041074 w 3368651"/>
              <a:gd name="connsiteY15" fmla="*/ 1466403 h 1476542"/>
              <a:gd name="connsiteX16" fmla="*/ 3187815 w 3368651"/>
              <a:gd name="connsiteY16" fmla="*/ 1456081 h 1476542"/>
              <a:gd name="connsiteX17" fmla="*/ 3264015 w 3368651"/>
              <a:gd name="connsiteY17" fmla="*/ 1424331 h 1476542"/>
              <a:gd name="connsiteX18" fmla="*/ 3314918 w 3368651"/>
              <a:gd name="connsiteY18" fmla="*/ 1344959 h 1476542"/>
              <a:gd name="connsiteX19" fmla="*/ 3336349 w 3368651"/>
              <a:gd name="connsiteY19" fmla="*/ 1156840 h 1476542"/>
              <a:gd name="connsiteX20" fmla="*/ 3367306 w 3368651"/>
              <a:gd name="connsiteY20" fmla="*/ 328165 h 1476542"/>
              <a:gd name="connsiteX21" fmla="*/ 3360162 w 3368651"/>
              <a:gd name="connsiteY21" fmla="*/ 144809 h 1476542"/>
              <a:gd name="connsiteX22" fmla="*/ 3333865 w 3368651"/>
              <a:gd name="connsiteY22" fmla="*/ 71781 h 1476542"/>
              <a:gd name="connsiteX23" fmla="*/ 3308465 w 3368651"/>
              <a:gd name="connsiteY23" fmla="*/ 40031 h 1476542"/>
              <a:gd name="connsiteX24" fmla="*/ 3257665 w 3368651"/>
              <a:gd name="connsiteY24" fmla="*/ 20981 h 1476542"/>
              <a:gd name="connsiteX25" fmla="*/ 3225915 w 3368651"/>
              <a:gd name="connsiteY25" fmla="*/ 14631 h 1476542"/>
              <a:gd name="connsiteX26" fmla="*/ 3111615 w 3368651"/>
              <a:gd name="connsiteY26" fmla="*/ 8281 h 1476542"/>
              <a:gd name="connsiteX27" fmla="*/ 3041765 w 3368651"/>
              <a:gd name="connsiteY27" fmla="*/ 8281 h 1476542"/>
              <a:gd name="connsiteX28" fmla="*/ 304121 w 3368651"/>
              <a:gd name="connsiteY28" fmla="*/ 3518 h 1476542"/>
              <a:gd name="connsiteX0" fmla="*/ 304121 w 3368651"/>
              <a:gd name="connsiteY0" fmla="*/ 7213 h 1480237"/>
              <a:gd name="connsiteX1" fmla="*/ 188234 w 3368651"/>
              <a:gd name="connsiteY1" fmla="*/ 864 h 1480237"/>
              <a:gd name="connsiteX2" fmla="*/ 95365 w 3368651"/>
              <a:gd name="connsiteY2" fmla="*/ 24676 h 1480237"/>
              <a:gd name="connsiteX3" fmla="*/ 19165 w 3368651"/>
              <a:gd name="connsiteY3" fmla="*/ 69126 h 1480237"/>
              <a:gd name="connsiteX4" fmla="*/ 115 w 3368651"/>
              <a:gd name="connsiteY4" fmla="*/ 196126 h 1480237"/>
              <a:gd name="connsiteX5" fmla="*/ 12815 w 3368651"/>
              <a:gd name="connsiteY5" fmla="*/ 367576 h 1480237"/>
              <a:gd name="connsiteX6" fmla="*/ 44565 w 3368651"/>
              <a:gd name="connsiteY6" fmla="*/ 697776 h 1480237"/>
              <a:gd name="connsiteX7" fmla="*/ 95365 w 3368651"/>
              <a:gd name="connsiteY7" fmla="*/ 1167676 h 1480237"/>
              <a:gd name="connsiteX8" fmla="*/ 108065 w 3368651"/>
              <a:gd name="connsiteY8" fmla="*/ 1332776 h 1480237"/>
              <a:gd name="connsiteX9" fmla="*/ 120765 w 3368651"/>
              <a:gd name="connsiteY9" fmla="*/ 1415326 h 1480237"/>
              <a:gd name="connsiteX10" fmla="*/ 171565 w 3368651"/>
              <a:gd name="connsiteY10" fmla="*/ 1459776 h 1480237"/>
              <a:gd name="connsiteX11" fmla="*/ 355715 w 3368651"/>
              <a:gd name="connsiteY11" fmla="*/ 1478826 h 1480237"/>
              <a:gd name="connsiteX12" fmla="*/ 558915 w 3368651"/>
              <a:gd name="connsiteY12" fmla="*/ 1478826 h 1480237"/>
              <a:gd name="connsiteX13" fmla="*/ 1187565 w 3368651"/>
              <a:gd name="connsiteY13" fmla="*/ 1472476 h 1480237"/>
              <a:gd name="connsiteX14" fmla="*/ 2482965 w 3368651"/>
              <a:gd name="connsiteY14" fmla="*/ 1472476 h 1480237"/>
              <a:gd name="connsiteX15" fmla="*/ 3041074 w 3368651"/>
              <a:gd name="connsiteY15" fmla="*/ 1470098 h 1480237"/>
              <a:gd name="connsiteX16" fmla="*/ 3187815 w 3368651"/>
              <a:gd name="connsiteY16" fmla="*/ 1459776 h 1480237"/>
              <a:gd name="connsiteX17" fmla="*/ 3264015 w 3368651"/>
              <a:gd name="connsiteY17" fmla="*/ 1428026 h 1480237"/>
              <a:gd name="connsiteX18" fmla="*/ 3314918 w 3368651"/>
              <a:gd name="connsiteY18" fmla="*/ 1348654 h 1480237"/>
              <a:gd name="connsiteX19" fmla="*/ 3336349 w 3368651"/>
              <a:gd name="connsiteY19" fmla="*/ 1160535 h 1480237"/>
              <a:gd name="connsiteX20" fmla="*/ 3367306 w 3368651"/>
              <a:gd name="connsiteY20" fmla="*/ 331860 h 1480237"/>
              <a:gd name="connsiteX21" fmla="*/ 3360162 w 3368651"/>
              <a:gd name="connsiteY21" fmla="*/ 148504 h 1480237"/>
              <a:gd name="connsiteX22" fmla="*/ 3333865 w 3368651"/>
              <a:gd name="connsiteY22" fmla="*/ 75476 h 1480237"/>
              <a:gd name="connsiteX23" fmla="*/ 3308465 w 3368651"/>
              <a:gd name="connsiteY23" fmla="*/ 43726 h 1480237"/>
              <a:gd name="connsiteX24" fmla="*/ 3257665 w 3368651"/>
              <a:gd name="connsiteY24" fmla="*/ 24676 h 1480237"/>
              <a:gd name="connsiteX25" fmla="*/ 3225915 w 3368651"/>
              <a:gd name="connsiteY25" fmla="*/ 18326 h 1480237"/>
              <a:gd name="connsiteX26" fmla="*/ 3111615 w 3368651"/>
              <a:gd name="connsiteY26" fmla="*/ 11976 h 1480237"/>
              <a:gd name="connsiteX27" fmla="*/ 3041765 w 3368651"/>
              <a:gd name="connsiteY27" fmla="*/ 11976 h 1480237"/>
              <a:gd name="connsiteX28" fmla="*/ 304121 w 3368651"/>
              <a:gd name="connsiteY28" fmla="*/ 7213 h 1480237"/>
              <a:gd name="connsiteX0" fmla="*/ 304121 w 3368651"/>
              <a:gd name="connsiteY0" fmla="*/ 7213 h 1480237"/>
              <a:gd name="connsiteX1" fmla="*/ 188234 w 3368651"/>
              <a:gd name="connsiteY1" fmla="*/ 864 h 1480237"/>
              <a:gd name="connsiteX2" fmla="*/ 81078 w 3368651"/>
              <a:gd name="connsiteY2" fmla="*/ 24676 h 1480237"/>
              <a:gd name="connsiteX3" fmla="*/ 19165 w 3368651"/>
              <a:gd name="connsiteY3" fmla="*/ 69126 h 1480237"/>
              <a:gd name="connsiteX4" fmla="*/ 115 w 3368651"/>
              <a:gd name="connsiteY4" fmla="*/ 196126 h 1480237"/>
              <a:gd name="connsiteX5" fmla="*/ 12815 w 3368651"/>
              <a:gd name="connsiteY5" fmla="*/ 367576 h 1480237"/>
              <a:gd name="connsiteX6" fmla="*/ 44565 w 3368651"/>
              <a:gd name="connsiteY6" fmla="*/ 697776 h 1480237"/>
              <a:gd name="connsiteX7" fmla="*/ 95365 w 3368651"/>
              <a:gd name="connsiteY7" fmla="*/ 1167676 h 1480237"/>
              <a:gd name="connsiteX8" fmla="*/ 108065 w 3368651"/>
              <a:gd name="connsiteY8" fmla="*/ 1332776 h 1480237"/>
              <a:gd name="connsiteX9" fmla="*/ 120765 w 3368651"/>
              <a:gd name="connsiteY9" fmla="*/ 1415326 h 1480237"/>
              <a:gd name="connsiteX10" fmla="*/ 171565 w 3368651"/>
              <a:gd name="connsiteY10" fmla="*/ 1459776 h 1480237"/>
              <a:gd name="connsiteX11" fmla="*/ 355715 w 3368651"/>
              <a:gd name="connsiteY11" fmla="*/ 1478826 h 1480237"/>
              <a:gd name="connsiteX12" fmla="*/ 558915 w 3368651"/>
              <a:gd name="connsiteY12" fmla="*/ 1478826 h 1480237"/>
              <a:gd name="connsiteX13" fmla="*/ 1187565 w 3368651"/>
              <a:gd name="connsiteY13" fmla="*/ 1472476 h 1480237"/>
              <a:gd name="connsiteX14" fmla="*/ 2482965 w 3368651"/>
              <a:gd name="connsiteY14" fmla="*/ 1472476 h 1480237"/>
              <a:gd name="connsiteX15" fmla="*/ 3041074 w 3368651"/>
              <a:gd name="connsiteY15" fmla="*/ 1470098 h 1480237"/>
              <a:gd name="connsiteX16" fmla="*/ 3187815 w 3368651"/>
              <a:gd name="connsiteY16" fmla="*/ 1459776 h 1480237"/>
              <a:gd name="connsiteX17" fmla="*/ 3264015 w 3368651"/>
              <a:gd name="connsiteY17" fmla="*/ 1428026 h 1480237"/>
              <a:gd name="connsiteX18" fmla="*/ 3314918 w 3368651"/>
              <a:gd name="connsiteY18" fmla="*/ 1348654 h 1480237"/>
              <a:gd name="connsiteX19" fmla="*/ 3336349 w 3368651"/>
              <a:gd name="connsiteY19" fmla="*/ 1160535 h 1480237"/>
              <a:gd name="connsiteX20" fmla="*/ 3367306 w 3368651"/>
              <a:gd name="connsiteY20" fmla="*/ 331860 h 1480237"/>
              <a:gd name="connsiteX21" fmla="*/ 3360162 w 3368651"/>
              <a:gd name="connsiteY21" fmla="*/ 148504 h 1480237"/>
              <a:gd name="connsiteX22" fmla="*/ 3333865 w 3368651"/>
              <a:gd name="connsiteY22" fmla="*/ 75476 h 1480237"/>
              <a:gd name="connsiteX23" fmla="*/ 3308465 w 3368651"/>
              <a:gd name="connsiteY23" fmla="*/ 43726 h 1480237"/>
              <a:gd name="connsiteX24" fmla="*/ 3257665 w 3368651"/>
              <a:gd name="connsiteY24" fmla="*/ 24676 h 1480237"/>
              <a:gd name="connsiteX25" fmla="*/ 3225915 w 3368651"/>
              <a:gd name="connsiteY25" fmla="*/ 18326 h 1480237"/>
              <a:gd name="connsiteX26" fmla="*/ 3111615 w 3368651"/>
              <a:gd name="connsiteY26" fmla="*/ 11976 h 1480237"/>
              <a:gd name="connsiteX27" fmla="*/ 3041765 w 3368651"/>
              <a:gd name="connsiteY27" fmla="*/ 11976 h 1480237"/>
              <a:gd name="connsiteX28" fmla="*/ 304121 w 3368651"/>
              <a:gd name="connsiteY28" fmla="*/ 7213 h 1480237"/>
              <a:gd name="connsiteX0" fmla="*/ 325552 w 3368651"/>
              <a:gd name="connsiteY0" fmla="*/ 7213 h 1480237"/>
              <a:gd name="connsiteX1" fmla="*/ 188234 w 3368651"/>
              <a:gd name="connsiteY1" fmla="*/ 864 h 1480237"/>
              <a:gd name="connsiteX2" fmla="*/ 81078 w 3368651"/>
              <a:gd name="connsiteY2" fmla="*/ 24676 h 1480237"/>
              <a:gd name="connsiteX3" fmla="*/ 19165 w 3368651"/>
              <a:gd name="connsiteY3" fmla="*/ 69126 h 1480237"/>
              <a:gd name="connsiteX4" fmla="*/ 115 w 3368651"/>
              <a:gd name="connsiteY4" fmla="*/ 196126 h 1480237"/>
              <a:gd name="connsiteX5" fmla="*/ 12815 w 3368651"/>
              <a:gd name="connsiteY5" fmla="*/ 367576 h 1480237"/>
              <a:gd name="connsiteX6" fmla="*/ 44565 w 3368651"/>
              <a:gd name="connsiteY6" fmla="*/ 697776 h 1480237"/>
              <a:gd name="connsiteX7" fmla="*/ 95365 w 3368651"/>
              <a:gd name="connsiteY7" fmla="*/ 1167676 h 1480237"/>
              <a:gd name="connsiteX8" fmla="*/ 108065 w 3368651"/>
              <a:gd name="connsiteY8" fmla="*/ 1332776 h 1480237"/>
              <a:gd name="connsiteX9" fmla="*/ 120765 w 3368651"/>
              <a:gd name="connsiteY9" fmla="*/ 1415326 h 1480237"/>
              <a:gd name="connsiteX10" fmla="*/ 171565 w 3368651"/>
              <a:gd name="connsiteY10" fmla="*/ 1459776 h 1480237"/>
              <a:gd name="connsiteX11" fmla="*/ 355715 w 3368651"/>
              <a:gd name="connsiteY11" fmla="*/ 1478826 h 1480237"/>
              <a:gd name="connsiteX12" fmla="*/ 558915 w 3368651"/>
              <a:gd name="connsiteY12" fmla="*/ 1478826 h 1480237"/>
              <a:gd name="connsiteX13" fmla="*/ 1187565 w 3368651"/>
              <a:gd name="connsiteY13" fmla="*/ 1472476 h 1480237"/>
              <a:gd name="connsiteX14" fmla="*/ 2482965 w 3368651"/>
              <a:gd name="connsiteY14" fmla="*/ 1472476 h 1480237"/>
              <a:gd name="connsiteX15" fmla="*/ 3041074 w 3368651"/>
              <a:gd name="connsiteY15" fmla="*/ 1470098 h 1480237"/>
              <a:gd name="connsiteX16" fmla="*/ 3187815 w 3368651"/>
              <a:gd name="connsiteY16" fmla="*/ 1459776 h 1480237"/>
              <a:gd name="connsiteX17" fmla="*/ 3264015 w 3368651"/>
              <a:gd name="connsiteY17" fmla="*/ 1428026 h 1480237"/>
              <a:gd name="connsiteX18" fmla="*/ 3314918 w 3368651"/>
              <a:gd name="connsiteY18" fmla="*/ 1348654 h 1480237"/>
              <a:gd name="connsiteX19" fmla="*/ 3336349 w 3368651"/>
              <a:gd name="connsiteY19" fmla="*/ 1160535 h 1480237"/>
              <a:gd name="connsiteX20" fmla="*/ 3367306 w 3368651"/>
              <a:gd name="connsiteY20" fmla="*/ 331860 h 1480237"/>
              <a:gd name="connsiteX21" fmla="*/ 3360162 w 3368651"/>
              <a:gd name="connsiteY21" fmla="*/ 148504 h 1480237"/>
              <a:gd name="connsiteX22" fmla="*/ 3333865 w 3368651"/>
              <a:gd name="connsiteY22" fmla="*/ 75476 h 1480237"/>
              <a:gd name="connsiteX23" fmla="*/ 3308465 w 3368651"/>
              <a:gd name="connsiteY23" fmla="*/ 43726 h 1480237"/>
              <a:gd name="connsiteX24" fmla="*/ 3257665 w 3368651"/>
              <a:gd name="connsiteY24" fmla="*/ 24676 h 1480237"/>
              <a:gd name="connsiteX25" fmla="*/ 3225915 w 3368651"/>
              <a:gd name="connsiteY25" fmla="*/ 18326 h 1480237"/>
              <a:gd name="connsiteX26" fmla="*/ 3111615 w 3368651"/>
              <a:gd name="connsiteY26" fmla="*/ 11976 h 1480237"/>
              <a:gd name="connsiteX27" fmla="*/ 3041765 w 3368651"/>
              <a:gd name="connsiteY27" fmla="*/ 11976 h 1480237"/>
              <a:gd name="connsiteX28" fmla="*/ 325552 w 3368651"/>
              <a:gd name="connsiteY28" fmla="*/ 7213 h 1480237"/>
              <a:gd name="connsiteX0" fmla="*/ 325447 w 3368546"/>
              <a:gd name="connsiteY0" fmla="*/ 7213 h 1480237"/>
              <a:gd name="connsiteX1" fmla="*/ 188129 w 3368546"/>
              <a:gd name="connsiteY1" fmla="*/ 864 h 1480237"/>
              <a:gd name="connsiteX2" fmla="*/ 80973 w 3368546"/>
              <a:gd name="connsiteY2" fmla="*/ 24676 h 1480237"/>
              <a:gd name="connsiteX3" fmla="*/ 14297 w 3368546"/>
              <a:gd name="connsiteY3" fmla="*/ 81033 h 1480237"/>
              <a:gd name="connsiteX4" fmla="*/ 10 w 3368546"/>
              <a:gd name="connsiteY4" fmla="*/ 196126 h 1480237"/>
              <a:gd name="connsiteX5" fmla="*/ 12710 w 3368546"/>
              <a:gd name="connsiteY5" fmla="*/ 367576 h 1480237"/>
              <a:gd name="connsiteX6" fmla="*/ 44460 w 3368546"/>
              <a:gd name="connsiteY6" fmla="*/ 697776 h 1480237"/>
              <a:gd name="connsiteX7" fmla="*/ 95260 w 3368546"/>
              <a:gd name="connsiteY7" fmla="*/ 1167676 h 1480237"/>
              <a:gd name="connsiteX8" fmla="*/ 107960 w 3368546"/>
              <a:gd name="connsiteY8" fmla="*/ 1332776 h 1480237"/>
              <a:gd name="connsiteX9" fmla="*/ 120660 w 3368546"/>
              <a:gd name="connsiteY9" fmla="*/ 1415326 h 1480237"/>
              <a:gd name="connsiteX10" fmla="*/ 171460 w 3368546"/>
              <a:gd name="connsiteY10" fmla="*/ 1459776 h 1480237"/>
              <a:gd name="connsiteX11" fmla="*/ 355610 w 3368546"/>
              <a:gd name="connsiteY11" fmla="*/ 1478826 h 1480237"/>
              <a:gd name="connsiteX12" fmla="*/ 558810 w 3368546"/>
              <a:gd name="connsiteY12" fmla="*/ 1478826 h 1480237"/>
              <a:gd name="connsiteX13" fmla="*/ 1187460 w 3368546"/>
              <a:gd name="connsiteY13" fmla="*/ 1472476 h 1480237"/>
              <a:gd name="connsiteX14" fmla="*/ 2482860 w 3368546"/>
              <a:gd name="connsiteY14" fmla="*/ 1472476 h 1480237"/>
              <a:gd name="connsiteX15" fmla="*/ 3040969 w 3368546"/>
              <a:gd name="connsiteY15" fmla="*/ 1470098 h 1480237"/>
              <a:gd name="connsiteX16" fmla="*/ 3187710 w 3368546"/>
              <a:gd name="connsiteY16" fmla="*/ 1459776 h 1480237"/>
              <a:gd name="connsiteX17" fmla="*/ 3263910 w 3368546"/>
              <a:gd name="connsiteY17" fmla="*/ 1428026 h 1480237"/>
              <a:gd name="connsiteX18" fmla="*/ 3314813 w 3368546"/>
              <a:gd name="connsiteY18" fmla="*/ 1348654 h 1480237"/>
              <a:gd name="connsiteX19" fmla="*/ 3336244 w 3368546"/>
              <a:gd name="connsiteY19" fmla="*/ 1160535 h 1480237"/>
              <a:gd name="connsiteX20" fmla="*/ 3367201 w 3368546"/>
              <a:gd name="connsiteY20" fmla="*/ 331860 h 1480237"/>
              <a:gd name="connsiteX21" fmla="*/ 3360057 w 3368546"/>
              <a:gd name="connsiteY21" fmla="*/ 148504 h 1480237"/>
              <a:gd name="connsiteX22" fmla="*/ 3333760 w 3368546"/>
              <a:gd name="connsiteY22" fmla="*/ 75476 h 1480237"/>
              <a:gd name="connsiteX23" fmla="*/ 3308360 w 3368546"/>
              <a:gd name="connsiteY23" fmla="*/ 43726 h 1480237"/>
              <a:gd name="connsiteX24" fmla="*/ 3257560 w 3368546"/>
              <a:gd name="connsiteY24" fmla="*/ 24676 h 1480237"/>
              <a:gd name="connsiteX25" fmla="*/ 3225810 w 3368546"/>
              <a:gd name="connsiteY25" fmla="*/ 18326 h 1480237"/>
              <a:gd name="connsiteX26" fmla="*/ 3111510 w 3368546"/>
              <a:gd name="connsiteY26" fmla="*/ 11976 h 1480237"/>
              <a:gd name="connsiteX27" fmla="*/ 3041660 w 3368546"/>
              <a:gd name="connsiteY27" fmla="*/ 11976 h 1480237"/>
              <a:gd name="connsiteX28" fmla="*/ 325447 w 3368546"/>
              <a:gd name="connsiteY28" fmla="*/ 7213 h 1480237"/>
              <a:gd name="connsiteX0" fmla="*/ 325447 w 3368546"/>
              <a:gd name="connsiteY0" fmla="*/ 5196 h 1478220"/>
              <a:gd name="connsiteX1" fmla="*/ 173842 w 3368546"/>
              <a:gd name="connsiteY1" fmla="*/ 1228 h 1478220"/>
              <a:gd name="connsiteX2" fmla="*/ 80973 w 3368546"/>
              <a:gd name="connsiteY2" fmla="*/ 22659 h 1478220"/>
              <a:gd name="connsiteX3" fmla="*/ 14297 w 3368546"/>
              <a:gd name="connsiteY3" fmla="*/ 79016 h 1478220"/>
              <a:gd name="connsiteX4" fmla="*/ 10 w 3368546"/>
              <a:gd name="connsiteY4" fmla="*/ 194109 h 1478220"/>
              <a:gd name="connsiteX5" fmla="*/ 12710 w 3368546"/>
              <a:gd name="connsiteY5" fmla="*/ 365559 h 1478220"/>
              <a:gd name="connsiteX6" fmla="*/ 44460 w 3368546"/>
              <a:gd name="connsiteY6" fmla="*/ 695759 h 1478220"/>
              <a:gd name="connsiteX7" fmla="*/ 95260 w 3368546"/>
              <a:gd name="connsiteY7" fmla="*/ 1165659 h 1478220"/>
              <a:gd name="connsiteX8" fmla="*/ 107960 w 3368546"/>
              <a:gd name="connsiteY8" fmla="*/ 1330759 h 1478220"/>
              <a:gd name="connsiteX9" fmla="*/ 120660 w 3368546"/>
              <a:gd name="connsiteY9" fmla="*/ 1413309 h 1478220"/>
              <a:gd name="connsiteX10" fmla="*/ 171460 w 3368546"/>
              <a:gd name="connsiteY10" fmla="*/ 1457759 h 1478220"/>
              <a:gd name="connsiteX11" fmla="*/ 355610 w 3368546"/>
              <a:gd name="connsiteY11" fmla="*/ 1476809 h 1478220"/>
              <a:gd name="connsiteX12" fmla="*/ 558810 w 3368546"/>
              <a:gd name="connsiteY12" fmla="*/ 1476809 h 1478220"/>
              <a:gd name="connsiteX13" fmla="*/ 1187460 w 3368546"/>
              <a:gd name="connsiteY13" fmla="*/ 1470459 h 1478220"/>
              <a:gd name="connsiteX14" fmla="*/ 2482860 w 3368546"/>
              <a:gd name="connsiteY14" fmla="*/ 1470459 h 1478220"/>
              <a:gd name="connsiteX15" fmla="*/ 3040969 w 3368546"/>
              <a:gd name="connsiteY15" fmla="*/ 1468081 h 1478220"/>
              <a:gd name="connsiteX16" fmla="*/ 3187710 w 3368546"/>
              <a:gd name="connsiteY16" fmla="*/ 1457759 h 1478220"/>
              <a:gd name="connsiteX17" fmla="*/ 3263910 w 3368546"/>
              <a:gd name="connsiteY17" fmla="*/ 1426009 h 1478220"/>
              <a:gd name="connsiteX18" fmla="*/ 3314813 w 3368546"/>
              <a:gd name="connsiteY18" fmla="*/ 1346637 h 1478220"/>
              <a:gd name="connsiteX19" fmla="*/ 3336244 w 3368546"/>
              <a:gd name="connsiteY19" fmla="*/ 1158518 h 1478220"/>
              <a:gd name="connsiteX20" fmla="*/ 3367201 w 3368546"/>
              <a:gd name="connsiteY20" fmla="*/ 329843 h 1478220"/>
              <a:gd name="connsiteX21" fmla="*/ 3360057 w 3368546"/>
              <a:gd name="connsiteY21" fmla="*/ 146487 h 1478220"/>
              <a:gd name="connsiteX22" fmla="*/ 3333760 w 3368546"/>
              <a:gd name="connsiteY22" fmla="*/ 73459 h 1478220"/>
              <a:gd name="connsiteX23" fmla="*/ 3308360 w 3368546"/>
              <a:gd name="connsiteY23" fmla="*/ 41709 h 1478220"/>
              <a:gd name="connsiteX24" fmla="*/ 3257560 w 3368546"/>
              <a:gd name="connsiteY24" fmla="*/ 22659 h 1478220"/>
              <a:gd name="connsiteX25" fmla="*/ 3225810 w 3368546"/>
              <a:gd name="connsiteY25" fmla="*/ 16309 h 1478220"/>
              <a:gd name="connsiteX26" fmla="*/ 3111510 w 3368546"/>
              <a:gd name="connsiteY26" fmla="*/ 9959 h 1478220"/>
              <a:gd name="connsiteX27" fmla="*/ 3041660 w 3368546"/>
              <a:gd name="connsiteY27" fmla="*/ 9959 h 1478220"/>
              <a:gd name="connsiteX28" fmla="*/ 325447 w 3368546"/>
              <a:gd name="connsiteY28" fmla="*/ 5196 h 1478220"/>
              <a:gd name="connsiteX0" fmla="*/ 344497 w 3368546"/>
              <a:gd name="connsiteY0" fmla="*/ 1551 h 1484100"/>
              <a:gd name="connsiteX1" fmla="*/ 173842 w 3368546"/>
              <a:gd name="connsiteY1" fmla="*/ 7108 h 1484100"/>
              <a:gd name="connsiteX2" fmla="*/ 80973 w 3368546"/>
              <a:gd name="connsiteY2" fmla="*/ 28539 h 1484100"/>
              <a:gd name="connsiteX3" fmla="*/ 14297 w 3368546"/>
              <a:gd name="connsiteY3" fmla="*/ 84896 h 1484100"/>
              <a:gd name="connsiteX4" fmla="*/ 10 w 3368546"/>
              <a:gd name="connsiteY4" fmla="*/ 199989 h 1484100"/>
              <a:gd name="connsiteX5" fmla="*/ 12710 w 3368546"/>
              <a:gd name="connsiteY5" fmla="*/ 371439 h 1484100"/>
              <a:gd name="connsiteX6" fmla="*/ 44460 w 3368546"/>
              <a:gd name="connsiteY6" fmla="*/ 701639 h 1484100"/>
              <a:gd name="connsiteX7" fmla="*/ 95260 w 3368546"/>
              <a:gd name="connsiteY7" fmla="*/ 1171539 h 1484100"/>
              <a:gd name="connsiteX8" fmla="*/ 107960 w 3368546"/>
              <a:gd name="connsiteY8" fmla="*/ 1336639 h 1484100"/>
              <a:gd name="connsiteX9" fmla="*/ 120660 w 3368546"/>
              <a:gd name="connsiteY9" fmla="*/ 1419189 h 1484100"/>
              <a:gd name="connsiteX10" fmla="*/ 171460 w 3368546"/>
              <a:gd name="connsiteY10" fmla="*/ 1463639 h 1484100"/>
              <a:gd name="connsiteX11" fmla="*/ 355610 w 3368546"/>
              <a:gd name="connsiteY11" fmla="*/ 1482689 h 1484100"/>
              <a:gd name="connsiteX12" fmla="*/ 558810 w 3368546"/>
              <a:gd name="connsiteY12" fmla="*/ 1482689 h 1484100"/>
              <a:gd name="connsiteX13" fmla="*/ 1187460 w 3368546"/>
              <a:gd name="connsiteY13" fmla="*/ 1476339 h 1484100"/>
              <a:gd name="connsiteX14" fmla="*/ 2482860 w 3368546"/>
              <a:gd name="connsiteY14" fmla="*/ 1476339 h 1484100"/>
              <a:gd name="connsiteX15" fmla="*/ 3040969 w 3368546"/>
              <a:gd name="connsiteY15" fmla="*/ 1473961 h 1484100"/>
              <a:gd name="connsiteX16" fmla="*/ 3187710 w 3368546"/>
              <a:gd name="connsiteY16" fmla="*/ 1463639 h 1484100"/>
              <a:gd name="connsiteX17" fmla="*/ 3263910 w 3368546"/>
              <a:gd name="connsiteY17" fmla="*/ 1431889 h 1484100"/>
              <a:gd name="connsiteX18" fmla="*/ 3314813 w 3368546"/>
              <a:gd name="connsiteY18" fmla="*/ 1352517 h 1484100"/>
              <a:gd name="connsiteX19" fmla="*/ 3336244 w 3368546"/>
              <a:gd name="connsiteY19" fmla="*/ 1164398 h 1484100"/>
              <a:gd name="connsiteX20" fmla="*/ 3367201 w 3368546"/>
              <a:gd name="connsiteY20" fmla="*/ 335723 h 1484100"/>
              <a:gd name="connsiteX21" fmla="*/ 3360057 w 3368546"/>
              <a:gd name="connsiteY21" fmla="*/ 152367 h 1484100"/>
              <a:gd name="connsiteX22" fmla="*/ 3333760 w 3368546"/>
              <a:gd name="connsiteY22" fmla="*/ 79339 h 1484100"/>
              <a:gd name="connsiteX23" fmla="*/ 3308360 w 3368546"/>
              <a:gd name="connsiteY23" fmla="*/ 47589 h 1484100"/>
              <a:gd name="connsiteX24" fmla="*/ 3257560 w 3368546"/>
              <a:gd name="connsiteY24" fmla="*/ 28539 h 1484100"/>
              <a:gd name="connsiteX25" fmla="*/ 3225810 w 3368546"/>
              <a:gd name="connsiteY25" fmla="*/ 22189 h 1484100"/>
              <a:gd name="connsiteX26" fmla="*/ 3111510 w 3368546"/>
              <a:gd name="connsiteY26" fmla="*/ 15839 h 1484100"/>
              <a:gd name="connsiteX27" fmla="*/ 3041660 w 3368546"/>
              <a:gd name="connsiteY27" fmla="*/ 15839 h 1484100"/>
              <a:gd name="connsiteX28" fmla="*/ 344497 w 3368546"/>
              <a:gd name="connsiteY28" fmla="*/ 1551 h 1484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3368546" h="1484100">
                <a:moveTo>
                  <a:pt x="344497" y="1551"/>
                </a:moveTo>
                <a:cubicBezTo>
                  <a:pt x="316451" y="-2683"/>
                  <a:pt x="217763" y="2610"/>
                  <a:pt x="173842" y="7108"/>
                </a:cubicBezTo>
                <a:cubicBezTo>
                  <a:pt x="129921" y="11606"/>
                  <a:pt x="107564" y="15574"/>
                  <a:pt x="80973" y="28539"/>
                </a:cubicBezTo>
                <a:cubicBezTo>
                  <a:pt x="54382" y="41504"/>
                  <a:pt x="27791" y="56321"/>
                  <a:pt x="14297" y="84896"/>
                </a:cubicBezTo>
                <a:cubicBezTo>
                  <a:pt x="803" y="113471"/>
                  <a:pt x="274" y="152232"/>
                  <a:pt x="10" y="199989"/>
                </a:cubicBezTo>
                <a:cubicBezTo>
                  <a:pt x="-254" y="247746"/>
                  <a:pt x="5302" y="287831"/>
                  <a:pt x="12710" y="371439"/>
                </a:cubicBezTo>
                <a:cubicBezTo>
                  <a:pt x="20118" y="455047"/>
                  <a:pt x="30702" y="568289"/>
                  <a:pt x="44460" y="701639"/>
                </a:cubicBezTo>
                <a:cubicBezTo>
                  <a:pt x="58218" y="834989"/>
                  <a:pt x="84677" y="1065706"/>
                  <a:pt x="95260" y="1171539"/>
                </a:cubicBezTo>
                <a:cubicBezTo>
                  <a:pt x="105843" y="1277372"/>
                  <a:pt x="103727" y="1295364"/>
                  <a:pt x="107960" y="1336639"/>
                </a:cubicBezTo>
                <a:cubicBezTo>
                  <a:pt x="112193" y="1377914"/>
                  <a:pt x="110077" y="1398022"/>
                  <a:pt x="120660" y="1419189"/>
                </a:cubicBezTo>
                <a:cubicBezTo>
                  <a:pt x="131243" y="1440356"/>
                  <a:pt x="132302" y="1453056"/>
                  <a:pt x="171460" y="1463639"/>
                </a:cubicBezTo>
                <a:cubicBezTo>
                  <a:pt x="210618" y="1474222"/>
                  <a:pt x="291052" y="1479514"/>
                  <a:pt x="355610" y="1482689"/>
                </a:cubicBezTo>
                <a:cubicBezTo>
                  <a:pt x="420168" y="1485864"/>
                  <a:pt x="558810" y="1482689"/>
                  <a:pt x="558810" y="1482689"/>
                </a:cubicBezTo>
                <a:lnTo>
                  <a:pt x="1187460" y="1476339"/>
                </a:lnTo>
                <a:lnTo>
                  <a:pt x="2482860" y="1476339"/>
                </a:lnTo>
                <a:lnTo>
                  <a:pt x="3040969" y="1473961"/>
                </a:lnTo>
                <a:cubicBezTo>
                  <a:pt x="3158444" y="1471844"/>
                  <a:pt x="3150553" y="1470651"/>
                  <a:pt x="3187710" y="1463639"/>
                </a:cubicBezTo>
                <a:cubicBezTo>
                  <a:pt x="3224867" y="1456627"/>
                  <a:pt x="3242726" y="1450409"/>
                  <a:pt x="3263910" y="1431889"/>
                </a:cubicBezTo>
                <a:cubicBezTo>
                  <a:pt x="3285094" y="1413369"/>
                  <a:pt x="3302757" y="1397099"/>
                  <a:pt x="3314813" y="1352517"/>
                </a:cubicBezTo>
                <a:cubicBezTo>
                  <a:pt x="3326869" y="1307935"/>
                  <a:pt x="3327513" y="1333864"/>
                  <a:pt x="3336244" y="1164398"/>
                </a:cubicBezTo>
                <a:cubicBezTo>
                  <a:pt x="3344975" y="994932"/>
                  <a:pt x="3363232" y="504395"/>
                  <a:pt x="3367201" y="335723"/>
                </a:cubicBezTo>
                <a:cubicBezTo>
                  <a:pt x="3371170" y="167051"/>
                  <a:pt x="3365630" y="195097"/>
                  <a:pt x="3360057" y="152367"/>
                </a:cubicBezTo>
                <a:cubicBezTo>
                  <a:pt x="3354484" y="109637"/>
                  <a:pt x="3342376" y="96802"/>
                  <a:pt x="3333760" y="79339"/>
                </a:cubicBezTo>
                <a:cubicBezTo>
                  <a:pt x="3325144" y="61876"/>
                  <a:pt x="3321060" y="56056"/>
                  <a:pt x="3308360" y="47589"/>
                </a:cubicBezTo>
                <a:cubicBezTo>
                  <a:pt x="3295660" y="39122"/>
                  <a:pt x="3271318" y="32772"/>
                  <a:pt x="3257560" y="28539"/>
                </a:cubicBezTo>
                <a:cubicBezTo>
                  <a:pt x="3243802" y="24306"/>
                  <a:pt x="3250152" y="24306"/>
                  <a:pt x="3225810" y="22189"/>
                </a:cubicBezTo>
                <a:cubicBezTo>
                  <a:pt x="3201468" y="20072"/>
                  <a:pt x="3142202" y="16897"/>
                  <a:pt x="3111510" y="15839"/>
                </a:cubicBezTo>
                <a:cubicBezTo>
                  <a:pt x="3080818" y="14781"/>
                  <a:pt x="3041660" y="15839"/>
                  <a:pt x="3041660" y="15839"/>
                </a:cubicBezTo>
                <a:lnTo>
                  <a:pt x="344497" y="1551"/>
                </a:lnTo>
                <a:close/>
              </a:path>
            </a:pathLst>
          </a:custGeom>
          <a:solidFill>
            <a:schemeClr val="accent1"/>
          </a:solidFill>
          <a:ln w="57150" cap="rnd">
            <a:solidFill>
              <a:schemeClr val="accent1">
                <a:lumMod val="75000"/>
              </a:schemeClr>
            </a:solidFill>
            <a:round/>
          </a:ln>
          <a:effectLst>
            <a:outerShdw blurRad="63500" sx="102000" sy="102000" algn="ctr" rotWithShape="0">
              <a:schemeClr val="bg2">
                <a:lumMod val="25000"/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 extrusionH="6350" contourW="38100">
            <a:extrusionClr>
              <a:schemeClr val="tx1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he-IL" sz="4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לַחֲצוּ עָלַי</a:t>
            </a:r>
          </a:p>
          <a:p>
            <a:pPr algn="ctr"/>
            <a:r>
              <a:rPr lang="he-IL" sz="4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לְהַצָגַת דֻגְמָאוֹת.</a:t>
            </a:r>
            <a:endParaRPr lang="en-IL" sz="4200" dirty="0"/>
          </a:p>
        </p:txBody>
      </p:sp>
      <p:sp>
        <p:nvSpPr>
          <p:cNvPr id="9" name="מלבן 8">
            <a:extLst>
              <a:ext uri="{FF2B5EF4-FFF2-40B4-BE49-F238E27FC236}">
                <a16:creationId xmlns:a16="http://schemas.microsoft.com/office/drawing/2014/main" id="{1883407C-241C-B0B7-1378-2284426C2BE7}"/>
              </a:ext>
            </a:extLst>
          </p:cNvPr>
          <p:cNvSpPr/>
          <p:nvPr/>
        </p:nvSpPr>
        <p:spPr>
          <a:xfrm>
            <a:off x="4590349" y="5097853"/>
            <a:ext cx="1290650" cy="1924142"/>
          </a:xfrm>
          <a:prstGeom prst="rect">
            <a:avLst/>
          </a:prstGeom>
          <a:noFill/>
          <a:ln w="76200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700"/>
          </a:p>
        </p:txBody>
      </p:sp>
      <p:sp>
        <p:nvSpPr>
          <p:cNvPr id="17" name="מלבן 16">
            <a:extLst>
              <a:ext uri="{FF2B5EF4-FFF2-40B4-BE49-F238E27FC236}">
                <a16:creationId xmlns:a16="http://schemas.microsoft.com/office/drawing/2014/main" id="{D4A32D50-37ED-9B8C-E42A-7F7CFA3227CD}"/>
              </a:ext>
            </a:extLst>
          </p:cNvPr>
          <p:cNvSpPr/>
          <p:nvPr/>
        </p:nvSpPr>
        <p:spPr>
          <a:xfrm>
            <a:off x="11116357" y="3219360"/>
            <a:ext cx="1290650" cy="1924140"/>
          </a:xfrm>
          <a:prstGeom prst="rect">
            <a:avLst/>
          </a:prstGeom>
          <a:noFill/>
          <a:ln w="76200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700"/>
          </a:p>
        </p:txBody>
      </p:sp>
      <p:sp>
        <p:nvSpPr>
          <p:cNvPr id="42" name="מלבן 41">
            <a:extLst>
              <a:ext uri="{FF2B5EF4-FFF2-40B4-BE49-F238E27FC236}">
                <a16:creationId xmlns:a16="http://schemas.microsoft.com/office/drawing/2014/main" id="{3DF6FE70-BD40-D639-8A77-A27E6797F1EA}"/>
              </a:ext>
            </a:extLst>
          </p:cNvPr>
          <p:cNvSpPr/>
          <p:nvPr/>
        </p:nvSpPr>
        <p:spPr>
          <a:xfrm>
            <a:off x="1966595" y="3219360"/>
            <a:ext cx="1290650" cy="1924140"/>
          </a:xfrm>
          <a:prstGeom prst="rect">
            <a:avLst/>
          </a:prstGeom>
          <a:noFill/>
          <a:ln w="76200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700"/>
          </a:p>
        </p:txBody>
      </p:sp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5F70FF2C-4E93-5798-4630-95E8445E5F73}"/>
              </a:ext>
            </a:extLst>
          </p:cNvPr>
          <p:cNvSpPr txBox="1"/>
          <p:nvPr/>
        </p:nvSpPr>
        <p:spPr>
          <a:xfrm>
            <a:off x="11908052" y="9701312"/>
            <a:ext cx="6172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מתוך: </a:t>
            </a:r>
            <a:r>
              <a:rPr lang="he-IL" dirty="0">
                <a:hlinkClick r:id="rId2"/>
              </a:rPr>
              <a:t>יחידת הוראה מתוקשבת לכיתה א'- הכרת המספרים עד 100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964198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7" grpId="0" animBg="1"/>
      <p:bldP spid="4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D305EAC0-CC0E-49BF-B374-9E6F55CCCF64}"/>
              </a:ext>
            </a:extLst>
          </p:cNvPr>
          <p:cNvSpPr txBox="1"/>
          <p:nvPr/>
        </p:nvSpPr>
        <p:spPr>
          <a:xfrm>
            <a:off x="13288277" y="342383"/>
            <a:ext cx="4675806" cy="39703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4200" dirty="0">
                <a:latin typeface="Calibri" panose="020F0502020204030204" pitchFamily="34" charset="0"/>
                <a:cs typeface="Calibri" panose="020F0502020204030204" pitchFamily="34" charset="0"/>
              </a:rPr>
              <a:t>אֵילוּ מִסְפָּרִים מִסְתַתְרִים</a:t>
            </a:r>
          </a:p>
          <a:p>
            <a:pPr algn="ctr"/>
            <a:r>
              <a:rPr lang="he-IL" sz="4200" dirty="0">
                <a:latin typeface="Calibri" panose="020F0502020204030204" pitchFamily="34" charset="0"/>
                <a:cs typeface="Calibri" panose="020F0502020204030204" pitchFamily="34" charset="0"/>
              </a:rPr>
              <a:t>מִתַחַת לְכָל כֶּתֶם?</a:t>
            </a:r>
          </a:p>
          <a:p>
            <a:pPr algn="ctr"/>
            <a:endParaRPr lang="he-IL" sz="4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he-IL" sz="4200" dirty="0">
                <a:latin typeface="Calibri" panose="020F0502020204030204" pitchFamily="34" charset="0"/>
                <a:cs typeface="Calibri" panose="020F0502020204030204" pitchFamily="34" charset="0"/>
              </a:rPr>
              <a:t>לִבְדִיקָה, לַחֲצוּ עַל הַכֶּתֶם.</a:t>
            </a:r>
          </a:p>
        </p:txBody>
      </p:sp>
      <p:graphicFrame>
        <p:nvGraphicFramePr>
          <p:cNvPr id="4" name="טבלה 3">
            <a:extLst>
              <a:ext uri="{FF2B5EF4-FFF2-40B4-BE49-F238E27FC236}">
                <a16:creationId xmlns:a16="http://schemas.microsoft.com/office/drawing/2014/main" id="{1AEE468F-51AC-5FE4-5574-9C2C85AC398B}"/>
              </a:ext>
            </a:extLst>
          </p:cNvPr>
          <p:cNvGraphicFramePr>
            <a:graphicFrameLocks noGrp="1"/>
          </p:cNvGraphicFramePr>
          <p:nvPr/>
        </p:nvGraphicFramePr>
        <p:xfrm>
          <a:off x="323913" y="459938"/>
          <a:ext cx="13150340" cy="9484685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315034">
                  <a:extLst>
                    <a:ext uri="{9D8B030D-6E8A-4147-A177-3AD203B41FA5}">
                      <a16:colId xmlns:a16="http://schemas.microsoft.com/office/drawing/2014/main" val="746335834"/>
                    </a:ext>
                  </a:extLst>
                </a:gridCol>
                <a:gridCol w="1315034">
                  <a:extLst>
                    <a:ext uri="{9D8B030D-6E8A-4147-A177-3AD203B41FA5}">
                      <a16:colId xmlns:a16="http://schemas.microsoft.com/office/drawing/2014/main" val="806308182"/>
                    </a:ext>
                  </a:extLst>
                </a:gridCol>
                <a:gridCol w="1315034">
                  <a:extLst>
                    <a:ext uri="{9D8B030D-6E8A-4147-A177-3AD203B41FA5}">
                      <a16:colId xmlns:a16="http://schemas.microsoft.com/office/drawing/2014/main" val="3461787275"/>
                    </a:ext>
                  </a:extLst>
                </a:gridCol>
                <a:gridCol w="1315034">
                  <a:extLst>
                    <a:ext uri="{9D8B030D-6E8A-4147-A177-3AD203B41FA5}">
                      <a16:colId xmlns:a16="http://schemas.microsoft.com/office/drawing/2014/main" val="1105989232"/>
                    </a:ext>
                  </a:extLst>
                </a:gridCol>
                <a:gridCol w="1315034">
                  <a:extLst>
                    <a:ext uri="{9D8B030D-6E8A-4147-A177-3AD203B41FA5}">
                      <a16:colId xmlns:a16="http://schemas.microsoft.com/office/drawing/2014/main" val="1545224626"/>
                    </a:ext>
                  </a:extLst>
                </a:gridCol>
                <a:gridCol w="1315034">
                  <a:extLst>
                    <a:ext uri="{9D8B030D-6E8A-4147-A177-3AD203B41FA5}">
                      <a16:colId xmlns:a16="http://schemas.microsoft.com/office/drawing/2014/main" val="2277712641"/>
                    </a:ext>
                  </a:extLst>
                </a:gridCol>
                <a:gridCol w="1315034">
                  <a:extLst>
                    <a:ext uri="{9D8B030D-6E8A-4147-A177-3AD203B41FA5}">
                      <a16:colId xmlns:a16="http://schemas.microsoft.com/office/drawing/2014/main" val="3590116243"/>
                    </a:ext>
                  </a:extLst>
                </a:gridCol>
                <a:gridCol w="1315034">
                  <a:extLst>
                    <a:ext uri="{9D8B030D-6E8A-4147-A177-3AD203B41FA5}">
                      <a16:colId xmlns:a16="http://schemas.microsoft.com/office/drawing/2014/main" val="1702031955"/>
                    </a:ext>
                  </a:extLst>
                </a:gridCol>
                <a:gridCol w="1315034">
                  <a:extLst>
                    <a:ext uri="{9D8B030D-6E8A-4147-A177-3AD203B41FA5}">
                      <a16:colId xmlns:a16="http://schemas.microsoft.com/office/drawing/2014/main" val="2026036976"/>
                    </a:ext>
                  </a:extLst>
                </a:gridCol>
                <a:gridCol w="1315034">
                  <a:extLst>
                    <a:ext uri="{9D8B030D-6E8A-4147-A177-3AD203B41FA5}">
                      <a16:colId xmlns:a16="http://schemas.microsoft.com/office/drawing/2014/main" val="2990344210"/>
                    </a:ext>
                  </a:extLst>
                </a:gridCol>
              </a:tblGrid>
              <a:tr h="942830">
                <a:tc>
                  <a:txBody>
                    <a:bodyPr/>
                    <a:lstStyle/>
                    <a:p>
                      <a:pPr algn="ctr" rtl="1"/>
                      <a:r>
                        <a:rPr lang="he-IL" sz="3600" b="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b="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b="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b="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b="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9480024"/>
                  </a:ext>
                </a:extLst>
              </a:tr>
              <a:tr h="942830"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9572205"/>
                  </a:ext>
                </a:extLst>
              </a:tr>
              <a:tr h="942830"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3536418"/>
                  </a:ext>
                </a:extLst>
              </a:tr>
              <a:tr h="950885"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0596675"/>
                  </a:ext>
                </a:extLst>
              </a:tr>
              <a:tr h="950885"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7444988"/>
                  </a:ext>
                </a:extLst>
              </a:tr>
              <a:tr h="950885"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5766148"/>
                  </a:ext>
                </a:extLst>
              </a:tr>
              <a:tr h="950885"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1014225"/>
                  </a:ext>
                </a:extLst>
              </a:tr>
              <a:tr h="950885"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8922062"/>
                  </a:ext>
                </a:extLst>
              </a:tr>
              <a:tr h="950885"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6181302"/>
                  </a:ext>
                </a:extLst>
              </a:tr>
              <a:tr h="950885"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798824"/>
                  </a:ext>
                </a:extLst>
              </a:tr>
            </a:tbl>
          </a:graphicData>
        </a:graphic>
      </p:graphicFrame>
      <p:sp>
        <p:nvSpPr>
          <p:cNvPr id="6" name="צורה חופשית: צורה 5">
            <a:extLst>
              <a:ext uri="{FF2B5EF4-FFF2-40B4-BE49-F238E27FC236}">
                <a16:creationId xmlns:a16="http://schemas.microsoft.com/office/drawing/2014/main" id="{1C755EC0-89E7-D440-BA64-D564C37FC535}"/>
              </a:ext>
            </a:extLst>
          </p:cNvPr>
          <p:cNvSpPr/>
          <p:nvPr/>
        </p:nvSpPr>
        <p:spPr>
          <a:xfrm>
            <a:off x="522704" y="617974"/>
            <a:ext cx="6183842" cy="2738639"/>
          </a:xfrm>
          <a:custGeom>
            <a:avLst/>
            <a:gdLst>
              <a:gd name="connsiteX0" fmla="*/ 2930457 w 3279179"/>
              <a:gd name="connsiteY0" fmla="*/ 2641435 h 3440665"/>
              <a:gd name="connsiteX1" fmla="*/ 2789065 w 3279179"/>
              <a:gd name="connsiteY1" fmla="*/ 2547309 h 3440665"/>
              <a:gd name="connsiteX2" fmla="*/ 2874818 w 3279179"/>
              <a:gd name="connsiteY2" fmla="*/ 2471040 h 3440665"/>
              <a:gd name="connsiteX3" fmla="*/ 2906953 w 3279179"/>
              <a:gd name="connsiteY3" fmla="*/ 2372822 h 3440665"/>
              <a:gd name="connsiteX4" fmla="*/ 2730672 w 3279179"/>
              <a:gd name="connsiteY4" fmla="*/ 2226424 h 3440665"/>
              <a:gd name="connsiteX5" fmla="*/ 2640144 w 3279179"/>
              <a:gd name="connsiteY5" fmla="*/ 2001154 h 3440665"/>
              <a:gd name="connsiteX6" fmla="*/ 2832033 w 3279179"/>
              <a:gd name="connsiteY6" fmla="*/ 1789092 h 3440665"/>
              <a:gd name="connsiteX7" fmla="*/ 2835706 w 3279179"/>
              <a:gd name="connsiteY7" fmla="*/ 1770490 h 3440665"/>
              <a:gd name="connsiteX8" fmla="*/ 2744260 w 3279179"/>
              <a:gd name="connsiteY8" fmla="*/ 1687897 h 3440665"/>
              <a:gd name="connsiteX9" fmla="*/ 2740587 w 3279179"/>
              <a:gd name="connsiteY9" fmla="*/ 1688641 h 3440665"/>
              <a:gd name="connsiteX10" fmla="*/ 2775109 w 3279179"/>
              <a:gd name="connsiteY10" fmla="*/ 1680270 h 3440665"/>
              <a:gd name="connsiteX11" fmla="*/ 2974894 w 3279179"/>
              <a:gd name="connsiteY11" fmla="*/ 1645298 h 3440665"/>
              <a:gd name="connsiteX12" fmla="*/ 3238031 w 3279179"/>
              <a:gd name="connsiteY12" fmla="*/ 1554707 h 3440665"/>
              <a:gd name="connsiteX13" fmla="*/ 3043754 w 3279179"/>
              <a:gd name="connsiteY13" fmla="*/ 1426911 h 3440665"/>
              <a:gd name="connsiteX14" fmla="*/ 2680541 w 3279179"/>
              <a:gd name="connsiteY14" fmla="*/ 1460767 h 3440665"/>
              <a:gd name="connsiteX15" fmla="*/ 2624352 w 3279179"/>
              <a:gd name="connsiteY15" fmla="*/ 1059522 h 3440665"/>
              <a:gd name="connsiteX16" fmla="*/ 2595523 w 3279179"/>
              <a:gd name="connsiteY16" fmla="*/ 1051895 h 3440665"/>
              <a:gd name="connsiteX17" fmla="*/ 2624352 w 3279179"/>
              <a:gd name="connsiteY17" fmla="*/ 1003902 h 3440665"/>
              <a:gd name="connsiteX18" fmla="*/ 2733977 w 3279179"/>
              <a:gd name="connsiteY18" fmla="*/ 749985 h 3440665"/>
              <a:gd name="connsiteX19" fmla="*/ 2626004 w 3279179"/>
              <a:gd name="connsiteY19" fmla="*/ 534202 h 3440665"/>
              <a:gd name="connsiteX20" fmla="*/ 2426035 w 3279179"/>
              <a:gd name="connsiteY20" fmla="*/ 653441 h 3440665"/>
              <a:gd name="connsiteX21" fmla="*/ 2352585 w 3279179"/>
              <a:gd name="connsiteY21" fmla="*/ 789793 h 3440665"/>
              <a:gd name="connsiteX22" fmla="*/ 2133518 w 3279179"/>
              <a:gd name="connsiteY22" fmla="*/ 681158 h 3440665"/>
              <a:gd name="connsiteX23" fmla="*/ 1959624 w 3279179"/>
              <a:gd name="connsiteY23" fmla="*/ 630374 h 3440665"/>
              <a:gd name="connsiteX24" fmla="*/ 1908759 w 3279179"/>
              <a:gd name="connsiteY24" fmla="*/ 632048 h 3440665"/>
              <a:gd name="connsiteX25" fmla="*/ 1841919 w 3279179"/>
              <a:gd name="connsiteY25" fmla="*/ 494394 h 3440665"/>
              <a:gd name="connsiteX26" fmla="*/ 1893886 w 3279179"/>
              <a:gd name="connsiteY26" fmla="*/ 250522 h 3440665"/>
              <a:gd name="connsiteX27" fmla="*/ 1736334 w 3279179"/>
              <a:gd name="connsiteY27" fmla="*/ 697 h 3440665"/>
              <a:gd name="connsiteX28" fmla="*/ 1522777 w 3279179"/>
              <a:gd name="connsiteY28" fmla="*/ 511135 h 3440665"/>
              <a:gd name="connsiteX29" fmla="*/ 1355126 w 3279179"/>
              <a:gd name="connsiteY29" fmla="*/ 552990 h 3440665"/>
              <a:gd name="connsiteX30" fmla="*/ 1249357 w 3279179"/>
              <a:gd name="connsiteY30" fmla="*/ 389851 h 3440665"/>
              <a:gd name="connsiteX31" fmla="*/ 1206572 w 3279179"/>
              <a:gd name="connsiteY31" fmla="*/ 183183 h 3440665"/>
              <a:gd name="connsiteX32" fmla="*/ 872005 w 3279179"/>
              <a:gd name="connsiteY32" fmla="*/ 284749 h 3440665"/>
              <a:gd name="connsiteX33" fmla="*/ 1002563 w 3279179"/>
              <a:gd name="connsiteY33" fmla="*/ 601169 h 3440665"/>
              <a:gd name="connsiteX34" fmla="*/ 1041308 w 3279179"/>
              <a:gd name="connsiteY34" fmla="*/ 775656 h 3440665"/>
              <a:gd name="connsiteX35" fmla="*/ 870719 w 3279179"/>
              <a:gd name="connsiteY35" fmla="*/ 898057 h 3440665"/>
              <a:gd name="connsiteX36" fmla="*/ 670566 w 3279179"/>
              <a:gd name="connsiteY36" fmla="*/ 909218 h 3440665"/>
              <a:gd name="connsiteX37" fmla="*/ 403757 w 3279179"/>
              <a:gd name="connsiteY37" fmla="*/ 1102493 h 3440665"/>
              <a:gd name="connsiteX38" fmla="*/ 376764 w 3279179"/>
              <a:gd name="connsiteY38" fmla="*/ 1338738 h 3440665"/>
              <a:gd name="connsiteX39" fmla="*/ 247675 w 3279179"/>
              <a:gd name="connsiteY39" fmla="*/ 1590051 h 3440665"/>
              <a:gd name="connsiteX40" fmla="*/ 68272 w 3279179"/>
              <a:gd name="connsiteY40" fmla="*/ 1576285 h 3440665"/>
              <a:gd name="connsiteX41" fmla="*/ 113811 w 3279179"/>
              <a:gd name="connsiteY41" fmla="*/ 1777744 h 3440665"/>
              <a:gd name="connsiteX42" fmla="*/ 246389 w 3279179"/>
              <a:gd name="connsiteY42" fmla="*/ 1760817 h 3440665"/>
              <a:gd name="connsiteX43" fmla="*/ 315249 w 3279179"/>
              <a:gd name="connsiteY43" fmla="*/ 1805461 h 3440665"/>
              <a:gd name="connsiteX44" fmla="*/ 219213 w 3279179"/>
              <a:gd name="connsiteY44" fmla="*/ 1869452 h 3440665"/>
              <a:gd name="connsiteX45" fmla="*/ 115647 w 3279179"/>
              <a:gd name="connsiteY45" fmla="*/ 1893077 h 3440665"/>
              <a:gd name="connsiteX46" fmla="*/ 95081 w 3279179"/>
              <a:gd name="connsiteY46" fmla="*/ 2159457 h 3440665"/>
              <a:gd name="connsiteX47" fmla="*/ 448195 w 3279179"/>
              <a:gd name="connsiteY47" fmla="*/ 2180105 h 3440665"/>
              <a:gd name="connsiteX48" fmla="*/ 570306 w 3279179"/>
              <a:gd name="connsiteY48" fmla="*/ 2471785 h 3440665"/>
              <a:gd name="connsiteX49" fmla="*/ 507873 w 3279179"/>
              <a:gd name="connsiteY49" fmla="*/ 2579304 h 3440665"/>
              <a:gd name="connsiteX50" fmla="*/ 415142 w 3279179"/>
              <a:gd name="connsiteY50" fmla="*/ 2731468 h 3440665"/>
              <a:gd name="connsiteX51" fmla="*/ 526787 w 3279179"/>
              <a:gd name="connsiteY51" fmla="*/ 2900002 h 3440665"/>
              <a:gd name="connsiteX52" fmla="*/ 744201 w 3279179"/>
              <a:gd name="connsiteY52" fmla="*/ 2861496 h 3440665"/>
              <a:gd name="connsiteX53" fmla="*/ 930949 w 3279179"/>
              <a:gd name="connsiteY53" fmla="*/ 2802528 h 3440665"/>
              <a:gd name="connsiteX54" fmla="*/ 1002563 w 3279179"/>
              <a:gd name="connsiteY54" fmla="*/ 2857776 h 3440665"/>
              <a:gd name="connsiteX55" fmla="*/ 862272 w 3279179"/>
              <a:gd name="connsiteY55" fmla="*/ 3229629 h 3440665"/>
              <a:gd name="connsiteX56" fmla="*/ 1113657 w 3279179"/>
              <a:gd name="connsiteY56" fmla="*/ 3232420 h 3440665"/>
              <a:gd name="connsiteX57" fmla="*/ 1156075 w 3279179"/>
              <a:gd name="connsiteY57" fmla="*/ 3111693 h 3440665"/>
              <a:gd name="connsiteX58" fmla="*/ 1315279 w 3279179"/>
              <a:gd name="connsiteY58" fmla="*/ 3130853 h 3440665"/>
              <a:gd name="connsiteX59" fmla="*/ 1381017 w 3279179"/>
              <a:gd name="connsiteY59" fmla="*/ 3275576 h 3440665"/>
              <a:gd name="connsiteX60" fmla="*/ 1503496 w 3279179"/>
              <a:gd name="connsiteY60" fmla="*/ 3248045 h 3440665"/>
              <a:gd name="connsiteX61" fmla="*/ 1531958 w 3279179"/>
              <a:gd name="connsiteY61" fmla="*/ 3173451 h 3440665"/>
              <a:gd name="connsiteX62" fmla="*/ 1550137 w 3279179"/>
              <a:gd name="connsiteY62" fmla="*/ 3107786 h 3440665"/>
              <a:gd name="connsiteX63" fmla="*/ 1689877 w 3279179"/>
              <a:gd name="connsiteY63" fmla="*/ 3136805 h 3440665"/>
              <a:gd name="connsiteX64" fmla="*/ 1773978 w 3279179"/>
              <a:gd name="connsiteY64" fmla="*/ 3364308 h 3440665"/>
              <a:gd name="connsiteX65" fmla="*/ 1893518 w 3279179"/>
              <a:gd name="connsiteY65" fmla="*/ 3436855 h 3440665"/>
              <a:gd name="connsiteX66" fmla="*/ 1942914 w 3279179"/>
              <a:gd name="connsiteY66" fmla="*/ 3340869 h 3440665"/>
              <a:gd name="connsiteX67" fmla="*/ 2057864 w 3279179"/>
              <a:gd name="connsiteY67" fmla="*/ 3064258 h 3440665"/>
              <a:gd name="connsiteX68" fmla="*/ 2402898 w 3279179"/>
              <a:gd name="connsiteY68" fmla="*/ 2946507 h 3440665"/>
              <a:gd name="connsiteX69" fmla="*/ 2699639 w 3279179"/>
              <a:gd name="connsiteY69" fmla="*/ 2788390 h 3440665"/>
              <a:gd name="connsiteX70" fmla="*/ 2805407 w 3279179"/>
              <a:gd name="connsiteY70" fmla="*/ 2911349 h 3440665"/>
              <a:gd name="connsiteX71" fmla="*/ 2883081 w 3279179"/>
              <a:gd name="connsiteY71" fmla="*/ 2985199 h 3440665"/>
              <a:gd name="connsiteX72" fmla="*/ 3075522 w 3279179"/>
              <a:gd name="connsiteY72" fmla="*/ 3103694 h 3440665"/>
              <a:gd name="connsiteX73" fmla="*/ 3274756 w 3279179"/>
              <a:gd name="connsiteY73" fmla="*/ 3040819 h 3440665"/>
              <a:gd name="connsiteX74" fmla="*/ 2930457 w 3279179"/>
              <a:gd name="connsiteY74" fmla="*/ 2641435 h 3440665"/>
              <a:gd name="connsiteX0" fmla="*/ 2930457 w 3279179"/>
              <a:gd name="connsiteY0" fmla="*/ 2641435 h 3440665"/>
              <a:gd name="connsiteX1" fmla="*/ 2789065 w 3279179"/>
              <a:gd name="connsiteY1" fmla="*/ 2547309 h 3440665"/>
              <a:gd name="connsiteX2" fmla="*/ 2874818 w 3279179"/>
              <a:gd name="connsiteY2" fmla="*/ 2471040 h 3440665"/>
              <a:gd name="connsiteX3" fmla="*/ 2906953 w 3279179"/>
              <a:gd name="connsiteY3" fmla="*/ 2372822 h 3440665"/>
              <a:gd name="connsiteX4" fmla="*/ 2730672 w 3279179"/>
              <a:gd name="connsiteY4" fmla="*/ 2226424 h 3440665"/>
              <a:gd name="connsiteX5" fmla="*/ 2640144 w 3279179"/>
              <a:gd name="connsiteY5" fmla="*/ 2001154 h 3440665"/>
              <a:gd name="connsiteX6" fmla="*/ 2832033 w 3279179"/>
              <a:gd name="connsiteY6" fmla="*/ 1789092 h 3440665"/>
              <a:gd name="connsiteX7" fmla="*/ 2835706 w 3279179"/>
              <a:gd name="connsiteY7" fmla="*/ 1770490 h 3440665"/>
              <a:gd name="connsiteX8" fmla="*/ 2744260 w 3279179"/>
              <a:gd name="connsiteY8" fmla="*/ 1687897 h 3440665"/>
              <a:gd name="connsiteX9" fmla="*/ 2740587 w 3279179"/>
              <a:gd name="connsiteY9" fmla="*/ 1688641 h 3440665"/>
              <a:gd name="connsiteX10" fmla="*/ 2775109 w 3279179"/>
              <a:gd name="connsiteY10" fmla="*/ 1680270 h 3440665"/>
              <a:gd name="connsiteX11" fmla="*/ 2974894 w 3279179"/>
              <a:gd name="connsiteY11" fmla="*/ 1645298 h 3440665"/>
              <a:gd name="connsiteX12" fmla="*/ 2795887 w 3279179"/>
              <a:gd name="connsiteY12" fmla="*/ 1583113 h 3440665"/>
              <a:gd name="connsiteX13" fmla="*/ 3043754 w 3279179"/>
              <a:gd name="connsiteY13" fmla="*/ 1426911 h 3440665"/>
              <a:gd name="connsiteX14" fmla="*/ 2680541 w 3279179"/>
              <a:gd name="connsiteY14" fmla="*/ 1460767 h 3440665"/>
              <a:gd name="connsiteX15" fmla="*/ 2624352 w 3279179"/>
              <a:gd name="connsiteY15" fmla="*/ 1059522 h 3440665"/>
              <a:gd name="connsiteX16" fmla="*/ 2595523 w 3279179"/>
              <a:gd name="connsiteY16" fmla="*/ 1051895 h 3440665"/>
              <a:gd name="connsiteX17" fmla="*/ 2624352 w 3279179"/>
              <a:gd name="connsiteY17" fmla="*/ 1003902 h 3440665"/>
              <a:gd name="connsiteX18" fmla="*/ 2733977 w 3279179"/>
              <a:gd name="connsiteY18" fmla="*/ 749985 h 3440665"/>
              <a:gd name="connsiteX19" fmla="*/ 2626004 w 3279179"/>
              <a:gd name="connsiteY19" fmla="*/ 534202 h 3440665"/>
              <a:gd name="connsiteX20" fmla="*/ 2426035 w 3279179"/>
              <a:gd name="connsiteY20" fmla="*/ 653441 h 3440665"/>
              <a:gd name="connsiteX21" fmla="*/ 2352585 w 3279179"/>
              <a:gd name="connsiteY21" fmla="*/ 789793 h 3440665"/>
              <a:gd name="connsiteX22" fmla="*/ 2133518 w 3279179"/>
              <a:gd name="connsiteY22" fmla="*/ 681158 h 3440665"/>
              <a:gd name="connsiteX23" fmla="*/ 1959624 w 3279179"/>
              <a:gd name="connsiteY23" fmla="*/ 630374 h 3440665"/>
              <a:gd name="connsiteX24" fmla="*/ 1908759 w 3279179"/>
              <a:gd name="connsiteY24" fmla="*/ 632048 h 3440665"/>
              <a:gd name="connsiteX25" fmla="*/ 1841919 w 3279179"/>
              <a:gd name="connsiteY25" fmla="*/ 494394 h 3440665"/>
              <a:gd name="connsiteX26" fmla="*/ 1893886 w 3279179"/>
              <a:gd name="connsiteY26" fmla="*/ 250522 h 3440665"/>
              <a:gd name="connsiteX27" fmla="*/ 1736334 w 3279179"/>
              <a:gd name="connsiteY27" fmla="*/ 697 h 3440665"/>
              <a:gd name="connsiteX28" fmla="*/ 1522777 w 3279179"/>
              <a:gd name="connsiteY28" fmla="*/ 511135 h 3440665"/>
              <a:gd name="connsiteX29" fmla="*/ 1355126 w 3279179"/>
              <a:gd name="connsiteY29" fmla="*/ 552990 h 3440665"/>
              <a:gd name="connsiteX30" fmla="*/ 1249357 w 3279179"/>
              <a:gd name="connsiteY30" fmla="*/ 389851 h 3440665"/>
              <a:gd name="connsiteX31" fmla="*/ 1206572 w 3279179"/>
              <a:gd name="connsiteY31" fmla="*/ 183183 h 3440665"/>
              <a:gd name="connsiteX32" fmla="*/ 872005 w 3279179"/>
              <a:gd name="connsiteY32" fmla="*/ 284749 h 3440665"/>
              <a:gd name="connsiteX33" fmla="*/ 1002563 w 3279179"/>
              <a:gd name="connsiteY33" fmla="*/ 601169 h 3440665"/>
              <a:gd name="connsiteX34" fmla="*/ 1041308 w 3279179"/>
              <a:gd name="connsiteY34" fmla="*/ 775656 h 3440665"/>
              <a:gd name="connsiteX35" fmla="*/ 870719 w 3279179"/>
              <a:gd name="connsiteY35" fmla="*/ 898057 h 3440665"/>
              <a:gd name="connsiteX36" fmla="*/ 670566 w 3279179"/>
              <a:gd name="connsiteY36" fmla="*/ 909218 h 3440665"/>
              <a:gd name="connsiteX37" fmla="*/ 403757 w 3279179"/>
              <a:gd name="connsiteY37" fmla="*/ 1102493 h 3440665"/>
              <a:gd name="connsiteX38" fmla="*/ 376764 w 3279179"/>
              <a:gd name="connsiteY38" fmla="*/ 1338738 h 3440665"/>
              <a:gd name="connsiteX39" fmla="*/ 247675 w 3279179"/>
              <a:gd name="connsiteY39" fmla="*/ 1590051 h 3440665"/>
              <a:gd name="connsiteX40" fmla="*/ 68272 w 3279179"/>
              <a:gd name="connsiteY40" fmla="*/ 1576285 h 3440665"/>
              <a:gd name="connsiteX41" fmla="*/ 113811 w 3279179"/>
              <a:gd name="connsiteY41" fmla="*/ 1777744 h 3440665"/>
              <a:gd name="connsiteX42" fmla="*/ 246389 w 3279179"/>
              <a:gd name="connsiteY42" fmla="*/ 1760817 h 3440665"/>
              <a:gd name="connsiteX43" fmla="*/ 315249 w 3279179"/>
              <a:gd name="connsiteY43" fmla="*/ 1805461 h 3440665"/>
              <a:gd name="connsiteX44" fmla="*/ 219213 w 3279179"/>
              <a:gd name="connsiteY44" fmla="*/ 1869452 h 3440665"/>
              <a:gd name="connsiteX45" fmla="*/ 115647 w 3279179"/>
              <a:gd name="connsiteY45" fmla="*/ 1893077 h 3440665"/>
              <a:gd name="connsiteX46" fmla="*/ 95081 w 3279179"/>
              <a:gd name="connsiteY46" fmla="*/ 2159457 h 3440665"/>
              <a:gd name="connsiteX47" fmla="*/ 448195 w 3279179"/>
              <a:gd name="connsiteY47" fmla="*/ 2180105 h 3440665"/>
              <a:gd name="connsiteX48" fmla="*/ 570306 w 3279179"/>
              <a:gd name="connsiteY48" fmla="*/ 2471785 h 3440665"/>
              <a:gd name="connsiteX49" fmla="*/ 507873 w 3279179"/>
              <a:gd name="connsiteY49" fmla="*/ 2579304 h 3440665"/>
              <a:gd name="connsiteX50" fmla="*/ 415142 w 3279179"/>
              <a:gd name="connsiteY50" fmla="*/ 2731468 h 3440665"/>
              <a:gd name="connsiteX51" fmla="*/ 526787 w 3279179"/>
              <a:gd name="connsiteY51" fmla="*/ 2900002 h 3440665"/>
              <a:gd name="connsiteX52" fmla="*/ 744201 w 3279179"/>
              <a:gd name="connsiteY52" fmla="*/ 2861496 h 3440665"/>
              <a:gd name="connsiteX53" fmla="*/ 930949 w 3279179"/>
              <a:gd name="connsiteY53" fmla="*/ 2802528 h 3440665"/>
              <a:gd name="connsiteX54" fmla="*/ 1002563 w 3279179"/>
              <a:gd name="connsiteY54" fmla="*/ 2857776 h 3440665"/>
              <a:gd name="connsiteX55" fmla="*/ 862272 w 3279179"/>
              <a:gd name="connsiteY55" fmla="*/ 3229629 h 3440665"/>
              <a:gd name="connsiteX56" fmla="*/ 1113657 w 3279179"/>
              <a:gd name="connsiteY56" fmla="*/ 3232420 h 3440665"/>
              <a:gd name="connsiteX57" fmla="*/ 1156075 w 3279179"/>
              <a:gd name="connsiteY57" fmla="*/ 3111693 h 3440665"/>
              <a:gd name="connsiteX58" fmla="*/ 1315279 w 3279179"/>
              <a:gd name="connsiteY58" fmla="*/ 3130853 h 3440665"/>
              <a:gd name="connsiteX59" fmla="*/ 1381017 w 3279179"/>
              <a:gd name="connsiteY59" fmla="*/ 3275576 h 3440665"/>
              <a:gd name="connsiteX60" fmla="*/ 1503496 w 3279179"/>
              <a:gd name="connsiteY60" fmla="*/ 3248045 h 3440665"/>
              <a:gd name="connsiteX61" fmla="*/ 1531958 w 3279179"/>
              <a:gd name="connsiteY61" fmla="*/ 3173451 h 3440665"/>
              <a:gd name="connsiteX62" fmla="*/ 1550137 w 3279179"/>
              <a:gd name="connsiteY62" fmla="*/ 3107786 h 3440665"/>
              <a:gd name="connsiteX63" fmla="*/ 1689877 w 3279179"/>
              <a:gd name="connsiteY63" fmla="*/ 3136805 h 3440665"/>
              <a:gd name="connsiteX64" fmla="*/ 1773978 w 3279179"/>
              <a:gd name="connsiteY64" fmla="*/ 3364308 h 3440665"/>
              <a:gd name="connsiteX65" fmla="*/ 1893518 w 3279179"/>
              <a:gd name="connsiteY65" fmla="*/ 3436855 h 3440665"/>
              <a:gd name="connsiteX66" fmla="*/ 1942914 w 3279179"/>
              <a:gd name="connsiteY66" fmla="*/ 3340869 h 3440665"/>
              <a:gd name="connsiteX67" fmla="*/ 2057864 w 3279179"/>
              <a:gd name="connsiteY67" fmla="*/ 3064258 h 3440665"/>
              <a:gd name="connsiteX68" fmla="*/ 2402898 w 3279179"/>
              <a:gd name="connsiteY68" fmla="*/ 2946507 h 3440665"/>
              <a:gd name="connsiteX69" fmla="*/ 2699639 w 3279179"/>
              <a:gd name="connsiteY69" fmla="*/ 2788390 h 3440665"/>
              <a:gd name="connsiteX70" fmla="*/ 2805407 w 3279179"/>
              <a:gd name="connsiteY70" fmla="*/ 2911349 h 3440665"/>
              <a:gd name="connsiteX71" fmla="*/ 2883081 w 3279179"/>
              <a:gd name="connsiteY71" fmla="*/ 2985199 h 3440665"/>
              <a:gd name="connsiteX72" fmla="*/ 3075522 w 3279179"/>
              <a:gd name="connsiteY72" fmla="*/ 3103694 h 3440665"/>
              <a:gd name="connsiteX73" fmla="*/ 3274756 w 3279179"/>
              <a:gd name="connsiteY73" fmla="*/ 3040819 h 3440665"/>
              <a:gd name="connsiteX74" fmla="*/ 2930457 w 3279179"/>
              <a:gd name="connsiteY74" fmla="*/ 2641435 h 3440665"/>
              <a:gd name="connsiteX0" fmla="*/ 2930457 w 3279179"/>
              <a:gd name="connsiteY0" fmla="*/ 2641435 h 3440665"/>
              <a:gd name="connsiteX1" fmla="*/ 2789065 w 3279179"/>
              <a:gd name="connsiteY1" fmla="*/ 2547309 h 3440665"/>
              <a:gd name="connsiteX2" fmla="*/ 2874818 w 3279179"/>
              <a:gd name="connsiteY2" fmla="*/ 2471040 h 3440665"/>
              <a:gd name="connsiteX3" fmla="*/ 2906953 w 3279179"/>
              <a:gd name="connsiteY3" fmla="*/ 2372822 h 3440665"/>
              <a:gd name="connsiteX4" fmla="*/ 2730672 w 3279179"/>
              <a:gd name="connsiteY4" fmla="*/ 2226424 h 3440665"/>
              <a:gd name="connsiteX5" fmla="*/ 2640144 w 3279179"/>
              <a:gd name="connsiteY5" fmla="*/ 2001154 h 3440665"/>
              <a:gd name="connsiteX6" fmla="*/ 2832033 w 3279179"/>
              <a:gd name="connsiteY6" fmla="*/ 1789092 h 3440665"/>
              <a:gd name="connsiteX7" fmla="*/ 2835706 w 3279179"/>
              <a:gd name="connsiteY7" fmla="*/ 1770490 h 3440665"/>
              <a:gd name="connsiteX8" fmla="*/ 2744260 w 3279179"/>
              <a:gd name="connsiteY8" fmla="*/ 1687897 h 3440665"/>
              <a:gd name="connsiteX9" fmla="*/ 2740587 w 3279179"/>
              <a:gd name="connsiteY9" fmla="*/ 1688641 h 3440665"/>
              <a:gd name="connsiteX10" fmla="*/ 2775109 w 3279179"/>
              <a:gd name="connsiteY10" fmla="*/ 1680270 h 3440665"/>
              <a:gd name="connsiteX11" fmla="*/ 2974894 w 3279179"/>
              <a:gd name="connsiteY11" fmla="*/ 1645298 h 3440665"/>
              <a:gd name="connsiteX12" fmla="*/ 2795887 w 3279179"/>
              <a:gd name="connsiteY12" fmla="*/ 1583113 h 3440665"/>
              <a:gd name="connsiteX13" fmla="*/ 2743995 w 3279179"/>
              <a:gd name="connsiteY13" fmla="*/ 1464782 h 3440665"/>
              <a:gd name="connsiteX14" fmla="*/ 2680541 w 3279179"/>
              <a:gd name="connsiteY14" fmla="*/ 1460767 h 3440665"/>
              <a:gd name="connsiteX15" fmla="*/ 2624352 w 3279179"/>
              <a:gd name="connsiteY15" fmla="*/ 1059522 h 3440665"/>
              <a:gd name="connsiteX16" fmla="*/ 2595523 w 3279179"/>
              <a:gd name="connsiteY16" fmla="*/ 1051895 h 3440665"/>
              <a:gd name="connsiteX17" fmla="*/ 2624352 w 3279179"/>
              <a:gd name="connsiteY17" fmla="*/ 1003902 h 3440665"/>
              <a:gd name="connsiteX18" fmla="*/ 2733977 w 3279179"/>
              <a:gd name="connsiteY18" fmla="*/ 749985 h 3440665"/>
              <a:gd name="connsiteX19" fmla="*/ 2626004 w 3279179"/>
              <a:gd name="connsiteY19" fmla="*/ 534202 h 3440665"/>
              <a:gd name="connsiteX20" fmla="*/ 2426035 w 3279179"/>
              <a:gd name="connsiteY20" fmla="*/ 653441 h 3440665"/>
              <a:gd name="connsiteX21" fmla="*/ 2352585 w 3279179"/>
              <a:gd name="connsiteY21" fmla="*/ 789793 h 3440665"/>
              <a:gd name="connsiteX22" fmla="*/ 2133518 w 3279179"/>
              <a:gd name="connsiteY22" fmla="*/ 681158 h 3440665"/>
              <a:gd name="connsiteX23" fmla="*/ 1959624 w 3279179"/>
              <a:gd name="connsiteY23" fmla="*/ 630374 h 3440665"/>
              <a:gd name="connsiteX24" fmla="*/ 1908759 w 3279179"/>
              <a:gd name="connsiteY24" fmla="*/ 632048 h 3440665"/>
              <a:gd name="connsiteX25" fmla="*/ 1841919 w 3279179"/>
              <a:gd name="connsiteY25" fmla="*/ 494394 h 3440665"/>
              <a:gd name="connsiteX26" fmla="*/ 1893886 w 3279179"/>
              <a:gd name="connsiteY26" fmla="*/ 250522 h 3440665"/>
              <a:gd name="connsiteX27" fmla="*/ 1736334 w 3279179"/>
              <a:gd name="connsiteY27" fmla="*/ 697 h 3440665"/>
              <a:gd name="connsiteX28" fmla="*/ 1522777 w 3279179"/>
              <a:gd name="connsiteY28" fmla="*/ 511135 h 3440665"/>
              <a:gd name="connsiteX29" fmla="*/ 1355126 w 3279179"/>
              <a:gd name="connsiteY29" fmla="*/ 552990 h 3440665"/>
              <a:gd name="connsiteX30" fmla="*/ 1249357 w 3279179"/>
              <a:gd name="connsiteY30" fmla="*/ 389851 h 3440665"/>
              <a:gd name="connsiteX31" fmla="*/ 1206572 w 3279179"/>
              <a:gd name="connsiteY31" fmla="*/ 183183 h 3440665"/>
              <a:gd name="connsiteX32" fmla="*/ 872005 w 3279179"/>
              <a:gd name="connsiteY32" fmla="*/ 284749 h 3440665"/>
              <a:gd name="connsiteX33" fmla="*/ 1002563 w 3279179"/>
              <a:gd name="connsiteY33" fmla="*/ 601169 h 3440665"/>
              <a:gd name="connsiteX34" fmla="*/ 1041308 w 3279179"/>
              <a:gd name="connsiteY34" fmla="*/ 775656 h 3440665"/>
              <a:gd name="connsiteX35" fmla="*/ 870719 w 3279179"/>
              <a:gd name="connsiteY35" fmla="*/ 898057 h 3440665"/>
              <a:gd name="connsiteX36" fmla="*/ 670566 w 3279179"/>
              <a:gd name="connsiteY36" fmla="*/ 909218 h 3440665"/>
              <a:gd name="connsiteX37" fmla="*/ 403757 w 3279179"/>
              <a:gd name="connsiteY37" fmla="*/ 1102493 h 3440665"/>
              <a:gd name="connsiteX38" fmla="*/ 376764 w 3279179"/>
              <a:gd name="connsiteY38" fmla="*/ 1338738 h 3440665"/>
              <a:gd name="connsiteX39" fmla="*/ 247675 w 3279179"/>
              <a:gd name="connsiteY39" fmla="*/ 1590051 h 3440665"/>
              <a:gd name="connsiteX40" fmla="*/ 68272 w 3279179"/>
              <a:gd name="connsiteY40" fmla="*/ 1576285 h 3440665"/>
              <a:gd name="connsiteX41" fmla="*/ 113811 w 3279179"/>
              <a:gd name="connsiteY41" fmla="*/ 1777744 h 3440665"/>
              <a:gd name="connsiteX42" fmla="*/ 246389 w 3279179"/>
              <a:gd name="connsiteY42" fmla="*/ 1760817 h 3440665"/>
              <a:gd name="connsiteX43" fmla="*/ 315249 w 3279179"/>
              <a:gd name="connsiteY43" fmla="*/ 1805461 h 3440665"/>
              <a:gd name="connsiteX44" fmla="*/ 219213 w 3279179"/>
              <a:gd name="connsiteY44" fmla="*/ 1869452 h 3440665"/>
              <a:gd name="connsiteX45" fmla="*/ 115647 w 3279179"/>
              <a:gd name="connsiteY45" fmla="*/ 1893077 h 3440665"/>
              <a:gd name="connsiteX46" fmla="*/ 95081 w 3279179"/>
              <a:gd name="connsiteY46" fmla="*/ 2159457 h 3440665"/>
              <a:gd name="connsiteX47" fmla="*/ 448195 w 3279179"/>
              <a:gd name="connsiteY47" fmla="*/ 2180105 h 3440665"/>
              <a:gd name="connsiteX48" fmla="*/ 570306 w 3279179"/>
              <a:gd name="connsiteY48" fmla="*/ 2471785 h 3440665"/>
              <a:gd name="connsiteX49" fmla="*/ 507873 w 3279179"/>
              <a:gd name="connsiteY49" fmla="*/ 2579304 h 3440665"/>
              <a:gd name="connsiteX50" fmla="*/ 415142 w 3279179"/>
              <a:gd name="connsiteY50" fmla="*/ 2731468 h 3440665"/>
              <a:gd name="connsiteX51" fmla="*/ 526787 w 3279179"/>
              <a:gd name="connsiteY51" fmla="*/ 2900002 h 3440665"/>
              <a:gd name="connsiteX52" fmla="*/ 744201 w 3279179"/>
              <a:gd name="connsiteY52" fmla="*/ 2861496 h 3440665"/>
              <a:gd name="connsiteX53" fmla="*/ 930949 w 3279179"/>
              <a:gd name="connsiteY53" fmla="*/ 2802528 h 3440665"/>
              <a:gd name="connsiteX54" fmla="*/ 1002563 w 3279179"/>
              <a:gd name="connsiteY54" fmla="*/ 2857776 h 3440665"/>
              <a:gd name="connsiteX55" fmla="*/ 862272 w 3279179"/>
              <a:gd name="connsiteY55" fmla="*/ 3229629 h 3440665"/>
              <a:gd name="connsiteX56" fmla="*/ 1113657 w 3279179"/>
              <a:gd name="connsiteY56" fmla="*/ 3232420 h 3440665"/>
              <a:gd name="connsiteX57" fmla="*/ 1156075 w 3279179"/>
              <a:gd name="connsiteY57" fmla="*/ 3111693 h 3440665"/>
              <a:gd name="connsiteX58" fmla="*/ 1315279 w 3279179"/>
              <a:gd name="connsiteY58" fmla="*/ 3130853 h 3440665"/>
              <a:gd name="connsiteX59" fmla="*/ 1381017 w 3279179"/>
              <a:gd name="connsiteY59" fmla="*/ 3275576 h 3440665"/>
              <a:gd name="connsiteX60" fmla="*/ 1503496 w 3279179"/>
              <a:gd name="connsiteY60" fmla="*/ 3248045 h 3440665"/>
              <a:gd name="connsiteX61" fmla="*/ 1531958 w 3279179"/>
              <a:gd name="connsiteY61" fmla="*/ 3173451 h 3440665"/>
              <a:gd name="connsiteX62" fmla="*/ 1550137 w 3279179"/>
              <a:gd name="connsiteY62" fmla="*/ 3107786 h 3440665"/>
              <a:gd name="connsiteX63" fmla="*/ 1689877 w 3279179"/>
              <a:gd name="connsiteY63" fmla="*/ 3136805 h 3440665"/>
              <a:gd name="connsiteX64" fmla="*/ 1773978 w 3279179"/>
              <a:gd name="connsiteY64" fmla="*/ 3364308 h 3440665"/>
              <a:gd name="connsiteX65" fmla="*/ 1893518 w 3279179"/>
              <a:gd name="connsiteY65" fmla="*/ 3436855 h 3440665"/>
              <a:gd name="connsiteX66" fmla="*/ 1942914 w 3279179"/>
              <a:gd name="connsiteY66" fmla="*/ 3340869 h 3440665"/>
              <a:gd name="connsiteX67" fmla="*/ 2057864 w 3279179"/>
              <a:gd name="connsiteY67" fmla="*/ 3064258 h 3440665"/>
              <a:gd name="connsiteX68" fmla="*/ 2402898 w 3279179"/>
              <a:gd name="connsiteY68" fmla="*/ 2946507 h 3440665"/>
              <a:gd name="connsiteX69" fmla="*/ 2699639 w 3279179"/>
              <a:gd name="connsiteY69" fmla="*/ 2788390 h 3440665"/>
              <a:gd name="connsiteX70" fmla="*/ 2805407 w 3279179"/>
              <a:gd name="connsiteY70" fmla="*/ 2911349 h 3440665"/>
              <a:gd name="connsiteX71" fmla="*/ 2883081 w 3279179"/>
              <a:gd name="connsiteY71" fmla="*/ 2985199 h 3440665"/>
              <a:gd name="connsiteX72" fmla="*/ 3075522 w 3279179"/>
              <a:gd name="connsiteY72" fmla="*/ 3103694 h 3440665"/>
              <a:gd name="connsiteX73" fmla="*/ 3274756 w 3279179"/>
              <a:gd name="connsiteY73" fmla="*/ 3040819 h 3440665"/>
              <a:gd name="connsiteX74" fmla="*/ 2930457 w 3279179"/>
              <a:gd name="connsiteY74" fmla="*/ 2641435 h 3440665"/>
              <a:gd name="connsiteX0" fmla="*/ 2930457 w 3279179"/>
              <a:gd name="connsiteY0" fmla="*/ 2641435 h 3440665"/>
              <a:gd name="connsiteX1" fmla="*/ 2789065 w 3279179"/>
              <a:gd name="connsiteY1" fmla="*/ 2547309 h 3440665"/>
              <a:gd name="connsiteX2" fmla="*/ 2874818 w 3279179"/>
              <a:gd name="connsiteY2" fmla="*/ 2471040 h 3440665"/>
              <a:gd name="connsiteX3" fmla="*/ 2906953 w 3279179"/>
              <a:gd name="connsiteY3" fmla="*/ 2372822 h 3440665"/>
              <a:gd name="connsiteX4" fmla="*/ 2730672 w 3279179"/>
              <a:gd name="connsiteY4" fmla="*/ 2226424 h 3440665"/>
              <a:gd name="connsiteX5" fmla="*/ 2640144 w 3279179"/>
              <a:gd name="connsiteY5" fmla="*/ 2001154 h 3440665"/>
              <a:gd name="connsiteX6" fmla="*/ 2832033 w 3279179"/>
              <a:gd name="connsiteY6" fmla="*/ 1789092 h 3440665"/>
              <a:gd name="connsiteX7" fmla="*/ 2835706 w 3279179"/>
              <a:gd name="connsiteY7" fmla="*/ 1770490 h 3440665"/>
              <a:gd name="connsiteX8" fmla="*/ 2744260 w 3279179"/>
              <a:gd name="connsiteY8" fmla="*/ 1687897 h 3440665"/>
              <a:gd name="connsiteX9" fmla="*/ 2740587 w 3279179"/>
              <a:gd name="connsiteY9" fmla="*/ 1688641 h 3440665"/>
              <a:gd name="connsiteX10" fmla="*/ 2775109 w 3279179"/>
              <a:gd name="connsiteY10" fmla="*/ 1680270 h 3440665"/>
              <a:gd name="connsiteX11" fmla="*/ 2821268 w 3279179"/>
              <a:gd name="connsiteY11" fmla="*/ 1664233 h 3440665"/>
              <a:gd name="connsiteX12" fmla="*/ 2795887 w 3279179"/>
              <a:gd name="connsiteY12" fmla="*/ 1583113 h 3440665"/>
              <a:gd name="connsiteX13" fmla="*/ 2743995 w 3279179"/>
              <a:gd name="connsiteY13" fmla="*/ 1464782 h 3440665"/>
              <a:gd name="connsiteX14" fmla="*/ 2680541 w 3279179"/>
              <a:gd name="connsiteY14" fmla="*/ 1460767 h 3440665"/>
              <a:gd name="connsiteX15" fmla="*/ 2624352 w 3279179"/>
              <a:gd name="connsiteY15" fmla="*/ 1059522 h 3440665"/>
              <a:gd name="connsiteX16" fmla="*/ 2595523 w 3279179"/>
              <a:gd name="connsiteY16" fmla="*/ 1051895 h 3440665"/>
              <a:gd name="connsiteX17" fmla="*/ 2624352 w 3279179"/>
              <a:gd name="connsiteY17" fmla="*/ 1003902 h 3440665"/>
              <a:gd name="connsiteX18" fmla="*/ 2733977 w 3279179"/>
              <a:gd name="connsiteY18" fmla="*/ 749985 h 3440665"/>
              <a:gd name="connsiteX19" fmla="*/ 2626004 w 3279179"/>
              <a:gd name="connsiteY19" fmla="*/ 534202 h 3440665"/>
              <a:gd name="connsiteX20" fmla="*/ 2426035 w 3279179"/>
              <a:gd name="connsiteY20" fmla="*/ 653441 h 3440665"/>
              <a:gd name="connsiteX21" fmla="*/ 2352585 w 3279179"/>
              <a:gd name="connsiteY21" fmla="*/ 789793 h 3440665"/>
              <a:gd name="connsiteX22" fmla="*/ 2133518 w 3279179"/>
              <a:gd name="connsiteY22" fmla="*/ 681158 h 3440665"/>
              <a:gd name="connsiteX23" fmla="*/ 1959624 w 3279179"/>
              <a:gd name="connsiteY23" fmla="*/ 630374 h 3440665"/>
              <a:gd name="connsiteX24" fmla="*/ 1908759 w 3279179"/>
              <a:gd name="connsiteY24" fmla="*/ 632048 h 3440665"/>
              <a:gd name="connsiteX25" fmla="*/ 1841919 w 3279179"/>
              <a:gd name="connsiteY25" fmla="*/ 494394 h 3440665"/>
              <a:gd name="connsiteX26" fmla="*/ 1893886 w 3279179"/>
              <a:gd name="connsiteY26" fmla="*/ 250522 h 3440665"/>
              <a:gd name="connsiteX27" fmla="*/ 1736334 w 3279179"/>
              <a:gd name="connsiteY27" fmla="*/ 697 h 3440665"/>
              <a:gd name="connsiteX28" fmla="*/ 1522777 w 3279179"/>
              <a:gd name="connsiteY28" fmla="*/ 511135 h 3440665"/>
              <a:gd name="connsiteX29" fmla="*/ 1355126 w 3279179"/>
              <a:gd name="connsiteY29" fmla="*/ 552990 h 3440665"/>
              <a:gd name="connsiteX30" fmla="*/ 1249357 w 3279179"/>
              <a:gd name="connsiteY30" fmla="*/ 389851 h 3440665"/>
              <a:gd name="connsiteX31" fmla="*/ 1206572 w 3279179"/>
              <a:gd name="connsiteY31" fmla="*/ 183183 h 3440665"/>
              <a:gd name="connsiteX32" fmla="*/ 872005 w 3279179"/>
              <a:gd name="connsiteY32" fmla="*/ 284749 h 3440665"/>
              <a:gd name="connsiteX33" fmla="*/ 1002563 w 3279179"/>
              <a:gd name="connsiteY33" fmla="*/ 601169 h 3440665"/>
              <a:gd name="connsiteX34" fmla="*/ 1041308 w 3279179"/>
              <a:gd name="connsiteY34" fmla="*/ 775656 h 3440665"/>
              <a:gd name="connsiteX35" fmla="*/ 870719 w 3279179"/>
              <a:gd name="connsiteY35" fmla="*/ 898057 h 3440665"/>
              <a:gd name="connsiteX36" fmla="*/ 670566 w 3279179"/>
              <a:gd name="connsiteY36" fmla="*/ 909218 h 3440665"/>
              <a:gd name="connsiteX37" fmla="*/ 403757 w 3279179"/>
              <a:gd name="connsiteY37" fmla="*/ 1102493 h 3440665"/>
              <a:gd name="connsiteX38" fmla="*/ 376764 w 3279179"/>
              <a:gd name="connsiteY38" fmla="*/ 1338738 h 3440665"/>
              <a:gd name="connsiteX39" fmla="*/ 247675 w 3279179"/>
              <a:gd name="connsiteY39" fmla="*/ 1590051 h 3440665"/>
              <a:gd name="connsiteX40" fmla="*/ 68272 w 3279179"/>
              <a:gd name="connsiteY40" fmla="*/ 1576285 h 3440665"/>
              <a:gd name="connsiteX41" fmla="*/ 113811 w 3279179"/>
              <a:gd name="connsiteY41" fmla="*/ 1777744 h 3440665"/>
              <a:gd name="connsiteX42" fmla="*/ 246389 w 3279179"/>
              <a:gd name="connsiteY42" fmla="*/ 1760817 h 3440665"/>
              <a:gd name="connsiteX43" fmla="*/ 315249 w 3279179"/>
              <a:gd name="connsiteY43" fmla="*/ 1805461 h 3440665"/>
              <a:gd name="connsiteX44" fmla="*/ 219213 w 3279179"/>
              <a:gd name="connsiteY44" fmla="*/ 1869452 h 3440665"/>
              <a:gd name="connsiteX45" fmla="*/ 115647 w 3279179"/>
              <a:gd name="connsiteY45" fmla="*/ 1893077 h 3440665"/>
              <a:gd name="connsiteX46" fmla="*/ 95081 w 3279179"/>
              <a:gd name="connsiteY46" fmla="*/ 2159457 h 3440665"/>
              <a:gd name="connsiteX47" fmla="*/ 448195 w 3279179"/>
              <a:gd name="connsiteY47" fmla="*/ 2180105 h 3440665"/>
              <a:gd name="connsiteX48" fmla="*/ 570306 w 3279179"/>
              <a:gd name="connsiteY48" fmla="*/ 2471785 h 3440665"/>
              <a:gd name="connsiteX49" fmla="*/ 507873 w 3279179"/>
              <a:gd name="connsiteY49" fmla="*/ 2579304 h 3440665"/>
              <a:gd name="connsiteX50" fmla="*/ 415142 w 3279179"/>
              <a:gd name="connsiteY50" fmla="*/ 2731468 h 3440665"/>
              <a:gd name="connsiteX51" fmla="*/ 526787 w 3279179"/>
              <a:gd name="connsiteY51" fmla="*/ 2900002 h 3440665"/>
              <a:gd name="connsiteX52" fmla="*/ 744201 w 3279179"/>
              <a:gd name="connsiteY52" fmla="*/ 2861496 h 3440665"/>
              <a:gd name="connsiteX53" fmla="*/ 930949 w 3279179"/>
              <a:gd name="connsiteY53" fmla="*/ 2802528 h 3440665"/>
              <a:gd name="connsiteX54" fmla="*/ 1002563 w 3279179"/>
              <a:gd name="connsiteY54" fmla="*/ 2857776 h 3440665"/>
              <a:gd name="connsiteX55" fmla="*/ 862272 w 3279179"/>
              <a:gd name="connsiteY55" fmla="*/ 3229629 h 3440665"/>
              <a:gd name="connsiteX56" fmla="*/ 1113657 w 3279179"/>
              <a:gd name="connsiteY56" fmla="*/ 3232420 h 3440665"/>
              <a:gd name="connsiteX57" fmla="*/ 1156075 w 3279179"/>
              <a:gd name="connsiteY57" fmla="*/ 3111693 h 3440665"/>
              <a:gd name="connsiteX58" fmla="*/ 1315279 w 3279179"/>
              <a:gd name="connsiteY58" fmla="*/ 3130853 h 3440665"/>
              <a:gd name="connsiteX59" fmla="*/ 1381017 w 3279179"/>
              <a:gd name="connsiteY59" fmla="*/ 3275576 h 3440665"/>
              <a:gd name="connsiteX60" fmla="*/ 1503496 w 3279179"/>
              <a:gd name="connsiteY60" fmla="*/ 3248045 h 3440665"/>
              <a:gd name="connsiteX61" fmla="*/ 1531958 w 3279179"/>
              <a:gd name="connsiteY61" fmla="*/ 3173451 h 3440665"/>
              <a:gd name="connsiteX62" fmla="*/ 1550137 w 3279179"/>
              <a:gd name="connsiteY62" fmla="*/ 3107786 h 3440665"/>
              <a:gd name="connsiteX63" fmla="*/ 1689877 w 3279179"/>
              <a:gd name="connsiteY63" fmla="*/ 3136805 h 3440665"/>
              <a:gd name="connsiteX64" fmla="*/ 1773978 w 3279179"/>
              <a:gd name="connsiteY64" fmla="*/ 3364308 h 3440665"/>
              <a:gd name="connsiteX65" fmla="*/ 1893518 w 3279179"/>
              <a:gd name="connsiteY65" fmla="*/ 3436855 h 3440665"/>
              <a:gd name="connsiteX66" fmla="*/ 1942914 w 3279179"/>
              <a:gd name="connsiteY66" fmla="*/ 3340869 h 3440665"/>
              <a:gd name="connsiteX67" fmla="*/ 2057864 w 3279179"/>
              <a:gd name="connsiteY67" fmla="*/ 3064258 h 3440665"/>
              <a:gd name="connsiteX68" fmla="*/ 2402898 w 3279179"/>
              <a:gd name="connsiteY68" fmla="*/ 2946507 h 3440665"/>
              <a:gd name="connsiteX69" fmla="*/ 2699639 w 3279179"/>
              <a:gd name="connsiteY69" fmla="*/ 2788390 h 3440665"/>
              <a:gd name="connsiteX70" fmla="*/ 2805407 w 3279179"/>
              <a:gd name="connsiteY70" fmla="*/ 2911349 h 3440665"/>
              <a:gd name="connsiteX71" fmla="*/ 2883081 w 3279179"/>
              <a:gd name="connsiteY71" fmla="*/ 2985199 h 3440665"/>
              <a:gd name="connsiteX72" fmla="*/ 3075522 w 3279179"/>
              <a:gd name="connsiteY72" fmla="*/ 3103694 h 3440665"/>
              <a:gd name="connsiteX73" fmla="*/ 3274756 w 3279179"/>
              <a:gd name="connsiteY73" fmla="*/ 3040819 h 3440665"/>
              <a:gd name="connsiteX74" fmla="*/ 2930457 w 3279179"/>
              <a:gd name="connsiteY74" fmla="*/ 2641435 h 3440665"/>
              <a:gd name="connsiteX0" fmla="*/ 2930457 w 3279179"/>
              <a:gd name="connsiteY0" fmla="*/ 2641435 h 3440665"/>
              <a:gd name="connsiteX1" fmla="*/ 2789065 w 3279179"/>
              <a:gd name="connsiteY1" fmla="*/ 2547309 h 3440665"/>
              <a:gd name="connsiteX2" fmla="*/ 2874818 w 3279179"/>
              <a:gd name="connsiteY2" fmla="*/ 2471040 h 3440665"/>
              <a:gd name="connsiteX3" fmla="*/ 2906953 w 3279179"/>
              <a:gd name="connsiteY3" fmla="*/ 2372822 h 3440665"/>
              <a:gd name="connsiteX4" fmla="*/ 2730672 w 3279179"/>
              <a:gd name="connsiteY4" fmla="*/ 2226424 h 3440665"/>
              <a:gd name="connsiteX5" fmla="*/ 2640144 w 3279179"/>
              <a:gd name="connsiteY5" fmla="*/ 2001154 h 3440665"/>
              <a:gd name="connsiteX6" fmla="*/ 2832033 w 3279179"/>
              <a:gd name="connsiteY6" fmla="*/ 1789092 h 3440665"/>
              <a:gd name="connsiteX7" fmla="*/ 2835706 w 3279179"/>
              <a:gd name="connsiteY7" fmla="*/ 1770490 h 3440665"/>
              <a:gd name="connsiteX8" fmla="*/ 2744260 w 3279179"/>
              <a:gd name="connsiteY8" fmla="*/ 1687897 h 3440665"/>
              <a:gd name="connsiteX9" fmla="*/ 2740587 w 3279179"/>
              <a:gd name="connsiteY9" fmla="*/ 1688641 h 3440665"/>
              <a:gd name="connsiteX10" fmla="*/ 2775109 w 3279179"/>
              <a:gd name="connsiteY10" fmla="*/ 1680270 h 3440665"/>
              <a:gd name="connsiteX11" fmla="*/ 2821268 w 3279179"/>
              <a:gd name="connsiteY11" fmla="*/ 1664233 h 3440665"/>
              <a:gd name="connsiteX12" fmla="*/ 2795887 w 3279179"/>
              <a:gd name="connsiteY12" fmla="*/ 1583113 h 3440665"/>
              <a:gd name="connsiteX13" fmla="*/ 2743995 w 3279179"/>
              <a:gd name="connsiteY13" fmla="*/ 1464782 h 3440665"/>
              <a:gd name="connsiteX14" fmla="*/ 2680541 w 3279179"/>
              <a:gd name="connsiteY14" fmla="*/ 1460767 h 3440665"/>
              <a:gd name="connsiteX15" fmla="*/ 2624352 w 3279179"/>
              <a:gd name="connsiteY15" fmla="*/ 1059522 h 3440665"/>
              <a:gd name="connsiteX16" fmla="*/ 2595523 w 3279179"/>
              <a:gd name="connsiteY16" fmla="*/ 1051895 h 3440665"/>
              <a:gd name="connsiteX17" fmla="*/ 2624352 w 3279179"/>
              <a:gd name="connsiteY17" fmla="*/ 1003902 h 3440665"/>
              <a:gd name="connsiteX18" fmla="*/ 2733977 w 3279179"/>
              <a:gd name="connsiteY18" fmla="*/ 749985 h 3440665"/>
              <a:gd name="connsiteX19" fmla="*/ 2626004 w 3279179"/>
              <a:gd name="connsiteY19" fmla="*/ 534202 h 3440665"/>
              <a:gd name="connsiteX20" fmla="*/ 2426035 w 3279179"/>
              <a:gd name="connsiteY20" fmla="*/ 653441 h 3440665"/>
              <a:gd name="connsiteX21" fmla="*/ 2352585 w 3279179"/>
              <a:gd name="connsiteY21" fmla="*/ 789793 h 3440665"/>
              <a:gd name="connsiteX22" fmla="*/ 2133518 w 3279179"/>
              <a:gd name="connsiteY22" fmla="*/ 681158 h 3440665"/>
              <a:gd name="connsiteX23" fmla="*/ 1959624 w 3279179"/>
              <a:gd name="connsiteY23" fmla="*/ 630374 h 3440665"/>
              <a:gd name="connsiteX24" fmla="*/ 1908759 w 3279179"/>
              <a:gd name="connsiteY24" fmla="*/ 632048 h 3440665"/>
              <a:gd name="connsiteX25" fmla="*/ 1841919 w 3279179"/>
              <a:gd name="connsiteY25" fmla="*/ 494394 h 3440665"/>
              <a:gd name="connsiteX26" fmla="*/ 1893886 w 3279179"/>
              <a:gd name="connsiteY26" fmla="*/ 250522 h 3440665"/>
              <a:gd name="connsiteX27" fmla="*/ 1736334 w 3279179"/>
              <a:gd name="connsiteY27" fmla="*/ 697 h 3440665"/>
              <a:gd name="connsiteX28" fmla="*/ 1522777 w 3279179"/>
              <a:gd name="connsiteY28" fmla="*/ 511135 h 3440665"/>
              <a:gd name="connsiteX29" fmla="*/ 1355126 w 3279179"/>
              <a:gd name="connsiteY29" fmla="*/ 552990 h 3440665"/>
              <a:gd name="connsiteX30" fmla="*/ 1249357 w 3279179"/>
              <a:gd name="connsiteY30" fmla="*/ 389851 h 3440665"/>
              <a:gd name="connsiteX31" fmla="*/ 1206572 w 3279179"/>
              <a:gd name="connsiteY31" fmla="*/ 183183 h 3440665"/>
              <a:gd name="connsiteX32" fmla="*/ 872005 w 3279179"/>
              <a:gd name="connsiteY32" fmla="*/ 284749 h 3440665"/>
              <a:gd name="connsiteX33" fmla="*/ 1002563 w 3279179"/>
              <a:gd name="connsiteY33" fmla="*/ 601169 h 3440665"/>
              <a:gd name="connsiteX34" fmla="*/ 1041308 w 3279179"/>
              <a:gd name="connsiteY34" fmla="*/ 775656 h 3440665"/>
              <a:gd name="connsiteX35" fmla="*/ 870719 w 3279179"/>
              <a:gd name="connsiteY35" fmla="*/ 898057 h 3440665"/>
              <a:gd name="connsiteX36" fmla="*/ 670566 w 3279179"/>
              <a:gd name="connsiteY36" fmla="*/ 909218 h 3440665"/>
              <a:gd name="connsiteX37" fmla="*/ 403757 w 3279179"/>
              <a:gd name="connsiteY37" fmla="*/ 1102493 h 3440665"/>
              <a:gd name="connsiteX38" fmla="*/ 376764 w 3279179"/>
              <a:gd name="connsiteY38" fmla="*/ 1338738 h 3440665"/>
              <a:gd name="connsiteX39" fmla="*/ 247675 w 3279179"/>
              <a:gd name="connsiteY39" fmla="*/ 1590051 h 3440665"/>
              <a:gd name="connsiteX40" fmla="*/ 68272 w 3279179"/>
              <a:gd name="connsiteY40" fmla="*/ 1576285 h 3440665"/>
              <a:gd name="connsiteX41" fmla="*/ 113811 w 3279179"/>
              <a:gd name="connsiteY41" fmla="*/ 1777744 h 3440665"/>
              <a:gd name="connsiteX42" fmla="*/ 246389 w 3279179"/>
              <a:gd name="connsiteY42" fmla="*/ 1760817 h 3440665"/>
              <a:gd name="connsiteX43" fmla="*/ 315249 w 3279179"/>
              <a:gd name="connsiteY43" fmla="*/ 1805461 h 3440665"/>
              <a:gd name="connsiteX44" fmla="*/ 219213 w 3279179"/>
              <a:gd name="connsiteY44" fmla="*/ 1869452 h 3440665"/>
              <a:gd name="connsiteX45" fmla="*/ 115647 w 3279179"/>
              <a:gd name="connsiteY45" fmla="*/ 1893077 h 3440665"/>
              <a:gd name="connsiteX46" fmla="*/ 383599 w 3279179"/>
              <a:gd name="connsiteY46" fmla="*/ 1979561 h 3440665"/>
              <a:gd name="connsiteX47" fmla="*/ 448195 w 3279179"/>
              <a:gd name="connsiteY47" fmla="*/ 2180105 h 3440665"/>
              <a:gd name="connsiteX48" fmla="*/ 570306 w 3279179"/>
              <a:gd name="connsiteY48" fmla="*/ 2471785 h 3440665"/>
              <a:gd name="connsiteX49" fmla="*/ 507873 w 3279179"/>
              <a:gd name="connsiteY49" fmla="*/ 2579304 h 3440665"/>
              <a:gd name="connsiteX50" fmla="*/ 415142 w 3279179"/>
              <a:gd name="connsiteY50" fmla="*/ 2731468 h 3440665"/>
              <a:gd name="connsiteX51" fmla="*/ 526787 w 3279179"/>
              <a:gd name="connsiteY51" fmla="*/ 2900002 h 3440665"/>
              <a:gd name="connsiteX52" fmla="*/ 744201 w 3279179"/>
              <a:gd name="connsiteY52" fmla="*/ 2861496 h 3440665"/>
              <a:gd name="connsiteX53" fmla="*/ 930949 w 3279179"/>
              <a:gd name="connsiteY53" fmla="*/ 2802528 h 3440665"/>
              <a:gd name="connsiteX54" fmla="*/ 1002563 w 3279179"/>
              <a:gd name="connsiteY54" fmla="*/ 2857776 h 3440665"/>
              <a:gd name="connsiteX55" fmla="*/ 862272 w 3279179"/>
              <a:gd name="connsiteY55" fmla="*/ 3229629 h 3440665"/>
              <a:gd name="connsiteX56" fmla="*/ 1113657 w 3279179"/>
              <a:gd name="connsiteY56" fmla="*/ 3232420 h 3440665"/>
              <a:gd name="connsiteX57" fmla="*/ 1156075 w 3279179"/>
              <a:gd name="connsiteY57" fmla="*/ 3111693 h 3440665"/>
              <a:gd name="connsiteX58" fmla="*/ 1315279 w 3279179"/>
              <a:gd name="connsiteY58" fmla="*/ 3130853 h 3440665"/>
              <a:gd name="connsiteX59" fmla="*/ 1381017 w 3279179"/>
              <a:gd name="connsiteY59" fmla="*/ 3275576 h 3440665"/>
              <a:gd name="connsiteX60" fmla="*/ 1503496 w 3279179"/>
              <a:gd name="connsiteY60" fmla="*/ 3248045 h 3440665"/>
              <a:gd name="connsiteX61" fmla="*/ 1531958 w 3279179"/>
              <a:gd name="connsiteY61" fmla="*/ 3173451 h 3440665"/>
              <a:gd name="connsiteX62" fmla="*/ 1550137 w 3279179"/>
              <a:gd name="connsiteY62" fmla="*/ 3107786 h 3440665"/>
              <a:gd name="connsiteX63" fmla="*/ 1689877 w 3279179"/>
              <a:gd name="connsiteY63" fmla="*/ 3136805 h 3440665"/>
              <a:gd name="connsiteX64" fmla="*/ 1773978 w 3279179"/>
              <a:gd name="connsiteY64" fmla="*/ 3364308 h 3440665"/>
              <a:gd name="connsiteX65" fmla="*/ 1893518 w 3279179"/>
              <a:gd name="connsiteY65" fmla="*/ 3436855 h 3440665"/>
              <a:gd name="connsiteX66" fmla="*/ 1942914 w 3279179"/>
              <a:gd name="connsiteY66" fmla="*/ 3340869 h 3440665"/>
              <a:gd name="connsiteX67" fmla="*/ 2057864 w 3279179"/>
              <a:gd name="connsiteY67" fmla="*/ 3064258 h 3440665"/>
              <a:gd name="connsiteX68" fmla="*/ 2402898 w 3279179"/>
              <a:gd name="connsiteY68" fmla="*/ 2946507 h 3440665"/>
              <a:gd name="connsiteX69" fmla="*/ 2699639 w 3279179"/>
              <a:gd name="connsiteY69" fmla="*/ 2788390 h 3440665"/>
              <a:gd name="connsiteX70" fmla="*/ 2805407 w 3279179"/>
              <a:gd name="connsiteY70" fmla="*/ 2911349 h 3440665"/>
              <a:gd name="connsiteX71" fmla="*/ 2883081 w 3279179"/>
              <a:gd name="connsiteY71" fmla="*/ 2985199 h 3440665"/>
              <a:gd name="connsiteX72" fmla="*/ 3075522 w 3279179"/>
              <a:gd name="connsiteY72" fmla="*/ 3103694 h 3440665"/>
              <a:gd name="connsiteX73" fmla="*/ 3274756 w 3279179"/>
              <a:gd name="connsiteY73" fmla="*/ 3040819 h 3440665"/>
              <a:gd name="connsiteX74" fmla="*/ 2930457 w 3279179"/>
              <a:gd name="connsiteY74" fmla="*/ 2641435 h 3440665"/>
              <a:gd name="connsiteX0" fmla="*/ 2930457 w 3279179"/>
              <a:gd name="connsiteY0" fmla="*/ 2641435 h 3440665"/>
              <a:gd name="connsiteX1" fmla="*/ 2789065 w 3279179"/>
              <a:gd name="connsiteY1" fmla="*/ 2547309 h 3440665"/>
              <a:gd name="connsiteX2" fmla="*/ 2874818 w 3279179"/>
              <a:gd name="connsiteY2" fmla="*/ 2471040 h 3440665"/>
              <a:gd name="connsiteX3" fmla="*/ 2906953 w 3279179"/>
              <a:gd name="connsiteY3" fmla="*/ 2372822 h 3440665"/>
              <a:gd name="connsiteX4" fmla="*/ 2730672 w 3279179"/>
              <a:gd name="connsiteY4" fmla="*/ 2226424 h 3440665"/>
              <a:gd name="connsiteX5" fmla="*/ 2640144 w 3279179"/>
              <a:gd name="connsiteY5" fmla="*/ 2001154 h 3440665"/>
              <a:gd name="connsiteX6" fmla="*/ 2832033 w 3279179"/>
              <a:gd name="connsiteY6" fmla="*/ 1789092 h 3440665"/>
              <a:gd name="connsiteX7" fmla="*/ 2835706 w 3279179"/>
              <a:gd name="connsiteY7" fmla="*/ 1770490 h 3440665"/>
              <a:gd name="connsiteX8" fmla="*/ 2744260 w 3279179"/>
              <a:gd name="connsiteY8" fmla="*/ 1687897 h 3440665"/>
              <a:gd name="connsiteX9" fmla="*/ 2740587 w 3279179"/>
              <a:gd name="connsiteY9" fmla="*/ 1688641 h 3440665"/>
              <a:gd name="connsiteX10" fmla="*/ 2775109 w 3279179"/>
              <a:gd name="connsiteY10" fmla="*/ 1680270 h 3440665"/>
              <a:gd name="connsiteX11" fmla="*/ 2821268 w 3279179"/>
              <a:gd name="connsiteY11" fmla="*/ 1664233 h 3440665"/>
              <a:gd name="connsiteX12" fmla="*/ 2795887 w 3279179"/>
              <a:gd name="connsiteY12" fmla="*/ 1583113 h 3440665"/>
              <a:gd name="connsiteX13" fmla="*/ 2743995 w 3279179"/>
              <a:gd name="connsiteY13" fmla="*/ 1464782 h 3440665"/>
              <a:gd name="connsiteX14" fmla="*/ 2680541 w 3279179"/>
              <a:gd name="connsiteY14" fmla="*/ 1460767 h 3440665"/>
              <a:gd name="connsiteX15" fmla="*/ 2624352 w 3279179"/>
              <a:gd name="connsiteY15" fmla="*/ 1059522 h 3440665"/>
              <a:gd name="connsiteX16" fmla="*/ 2595523 w 3279179"/>
              <a:gd name="connsiteY16" fmla="*/ 1051895 h 3440665"/>
              <a:gd name="connsiteX17" fmla="*/ 2624352 w 3279179"/>
              <a:gd name="connsiteY17" fmla="*/ 1003902 h 3440665"/>
              <a:gd name="connsiteX18" fmla="*/ 2733977 w 3279179"/>
              <a:gd name="connsiteY18" fmla="*/ 749985 h 3440665"/>
              <a:gd name="connsiteX19" fmla="*/ 2626004 w 3279179"/>
              <a:gd name="connsiteY19" fmla="*/ 534202 h 3440665"/>
              <a:gd name="connsiteX20" fmla="*/ 2426035 w 3279179"/>
              <a:gd name="connsiteY20" fmla="*/ 653441 h 3440665"/>
              <a:gd name="connsiteX21" fmla="*/ 2352585 w 3279179"/>
              <a:gd name="connsiteY21" fmla="*/ 789793 h 3440665"/>
              <a:gd name="connsiteX22" fmla="*/ 2133518 w 3279179"/>
              <a:gd name="connsiteY22" fmla="*/ 681158 h 3440665"/>
              <a:gd name="connsiteX23" fmla="*/ 1959624 w 3279179"/>
              <a:gd name="connsiteY23" fmla="*/ 630374 h 3440665"/>
              <a:gd name="connsiteX24" fmla="*/ 1908759 w 3279179"/>
              <a:gd name="connsiteY24" fmla="*/ 632048 h 3440665"/>
              <a:gd name="connsiteX25" fmla="*/ 1841919 w 3279179"/>
              <a:gd name="connsiteY25" fmla="*/ 494394 h 3440665"/>
              <a:gd name="connsiteX26" fmla="*/ 1893886 w 3279179"/>
              <a:gd name="connsiteY26" fmla="*/ 250522 h 3440665"/>
              <a:gd name="connsiteX27" fmla="*/ 1736334 w 3279179"/>
              <a:gd name="connsiteY27" fmla="*/ 697 h 3440665"/>
              <a:gd name="connsiteX28" fmla="*/ 1522777 w 3279179"/>
              <a:gd name="connsiteY28" fmla="*/ 511135 h 3440665"/>
              <a:gd name="connsiteX29" fmla="*/ 1355126 w 3279179"/>
              <a:gd name="connsiteY29" fmla="*/ 552990 h 3440665"/>
              <a:gd name="connsiteX30" fmla="*/ 1249357 w 3279179"/>
              <a:gd name="connsiteY30" fmla="*/ 389851 h 3440665"/>
              <a:gd name="connsiteX31" fmla="*/ 1206572 w 3279179"/>
              <a:gd name="connsiteY31" fmla="*/ 183183 h 3440665"/>
              <a:gd name="connsiteX32" fmla="*/ 872005 w 3279179"/>
              <a:gd name="connsiteY32" fmla="*/ 284749 h 3440665"/>
              <a:gd name="connsiteX33" fmla="*/ 1002563 w 3279179"/>
              <a:gd name="connsiteY33" fmla="*/ 601169 h 3440665"/>
              <a:gd name="connsiteX34" fmla="*/ 1041308 w 3279179"/>
              <a:gd name="connsiteY34" fmla="*/ 775656 h 3440665"/>
              <a:gd name="connsiteX35" fmla="*/ 870719 w 3279179"/>
              <a:gd name="connsiteY35" fmla="*/ 898057 h 3440665"/>
              <a:gd name="connsiteX36" fmla="*/ 670566 w 3279179"/>
              <a:gd name="connsiteY36" fmla="*/ 909218 h 3440665"/>
              <a:gd name="connsiteX37" fmla="*/ 403757 w 3279179"/>
              <a:gd name="connsiteY37" fmla="*/ 1102493 h 3440665"/>
              <a:gd name="connsiteX38" fmla="*/ 376764 w 3279179"/>
              <a:gd name="connsiteY38" fmla="*/ 1338738 h 3440665"/>
              <a:gd name="connsiteX39" fmla="*/ 247675 w 3279179"/>
              <a:gd name="connsiteY39" fmla="*/ 1590051 h 3440665"/>
              <a:gd name="connsiteX40" fmla="*/ 68272 w 3279179"/>
              <a:gd name="connsiteY40" fmla="*/ 1576285 h 3440665"/>
              <a:gd name="connsiteX41" fmla="*/ 113811 w 3279179"/>
              <a:gd name="connsiteY41" fmla="*/ 1777744 h 3440665"/>
              <a:gd name="connsiteX42" fmla="*/ 246389 w 3279179"/>
              <a:gd name="connsiteY42" fmla="*/ 1760817 h 3440665"/>
              <a:gd name="connsiteX43" fmla="*/ 315249 w 3279179"/>
              <a:gd name="connsiteY43" fmla="*/ 1805461 h 3440665"/>
              <a:gd name="connsiteX44" fmla="*/ 219213 w 3279179"/>
              <a:gd name="connsiteY44" fmla="*/ 1869452 h 3440665"/>
              <a:gd name="connsiteX45" fmla="*/ 404165 w 3279179"/>
              <a:gd name="connsiteY45" fmla="*/ 1760523 h 3440665"/>
              <a:gd name="connsiteX46" fmla="*/ 383599 w 3279179"/>
              <a:gd name="connsiteY46" fmla="*/ 1979561 h 3440665"/>
              <a:gd name="connsiteX47" fmla="*/ 448195 w 3279179"/>
              <a:gd name="connsiteY47" fmla="*/ 2180105 h 3440665"/>
              <a:gd name="connsiteX48" fmla="*/ 570306 w 3279179"/>
              <a:gd name="connsiteY48" fmla="*/ 2471785 h 3440665"/>
              <a:gd name="connsiteX49" fmla="*/ 507873 w 3279179"/>
              <a:gd name="connsiteY49" fmla="*/ 2579304 h 3440665"/>
              <a:gd name="connsiteX50" fmla="*/ 415142 w 3279179"/>
              <a:gd name="connsiteY50" fmla="*/ 2731468 h 3440665"/>
              <a:gd name="connsiteX51" fmla="*/ 526787 w 3279179"/>
              <a:gd name="connsiteY51" fmla="*/ 2900002 h 3440665"/>
              <a:gd name="connsiteX52" fmla="*/ 744201 w 3279179"/>
              <a:gd name="connsiteY52" fmla="*/ 2861496 h 3440665"/>
              <a:gd name="connsiteX53" fmla="*/ 930949 w 3279179"/>
              <a:gd name="connsiteY53" fmla="*/ 2802528 h 3440665"/>
              <a:gd name="connsiteX54" fmla="*/ 1002563 w 3279179"/>
              <a:gd name="connsiteY54" fmla="*/ 2857776 h 3440665"/>
              <a:gd name="connsiteX55" fmla="*/ 862272 w 3279179"/>
              <a:gd name="connsiteY55" fmla="*/ 3229629 h 3440665"/>
              <a:gd name="connsiteX56" fmla="*/ 1113657 w 3279179"/>
              <a:gd name="connsiteY56" fmla="*/ 3232420 h 3440665"/>
              <a:gd name="connsiteX57" fmla="*/ 1156075 w 3279179"/>
              <a:gd name="connsiteY57" fmla="*/ 3111693 h 3440665"/>
              <a:gd name="connsiteX58" fmla="*/ 1315279 w 3279179"/>
              <a:gd name="connsiteY58" fmla="*/ 3130853 h 3440665"/>
              <a:gd name="connsiteX59" fmla="*/ 1381017 w 3279179"/>
              <a:gd name="connsiteY59" fmla="*/ 3275576 h 3440665"/>
              <a:gd name="connsiteX60" fmla="*/ 1503496 w 3279179"/>
              <a:gd name="connsiteY60" fmla="*/ 3248045 h 3440665"/>
              <a:gd name="connsiteX61" fmla="*/ 1531958 w 3279179"/>
              <a:gd name="connsiteY61" fmla="*/ 3173451 h 3440665"/>
              <a:gd name="connsiteX62" fmla="*/ 1550137 w 3279179"/>
              <a:gd name="connsiteY62" fmla="*/ 3107786 h 3440665"/>
              <a:gd name="connsiteX63" fmla="*/ 1689877 w 3279179"/>
              <a:gd name="connsiteY63" fmla="*/ 3136805 h 3440665"/>
              <a:gd name="connsiteX64" fmla="*/ 1773978 w 3279179"/>
              <a:gd name="connsiteY64" fmla="*/ 3364308 h 3440665"/>
              <a:gd name="connsiteX65" fmla="*/ 1893518 w 3279179"/>
              <a:gd name="connsiteY65" fmla="*/ 3436855 h 3440665"/>
              <a:gd name="connsiteX66" fmla="*/ 1942914 w 3279179"/>
              <a:gd name="connsiteY66" fmla="*/ 3340869 h 3440665"/>
              <a:gd name="connsiteX67" fmla="*/ 2057864 w 3279179"/>
              <a:gd name="connsiteY67" fmla="*/ 3064258 h 3440665"/>
              <a:gd name="connsiteX68" fmla="*/ 2402898 w 3279179"/>
              <a:gd name="connsiteY68" fmla="*/ 2946507 h 3440665"/>
              <a:gd name="connsiteX69" fmla="*/ 2699639 w 3279179"/>
              <a:gd name="connsiteY69" fmla="*/ 2788390 h 3440665"/>
              <a:gd name="connsiteX70" fmla="*/ 2805407 w 3279179"/>
              <a:gd name="connsiteY70" fmla="*/ 2911349 h 3440665"/>
              <a:gd name="connsiteX71" fmla="*/ 2883081 w 3279179"/>
              <a:gd name="connsiteY71" fmla="*/ 2985199 h 3440665"/>
              <a:gd name="connsiteX72" fmla="*/ 3075522 w 3279179"/>
              <a:gd name="connsiteY72" fmla="*/ 3103694 h 3440665"/>
              <a:gd name="connsiteX73" fmla="*/ 3274756 w 3279179"/>
              <a:gd name="connsiteY73" fmla="*/ 3040819 h 3440665"/>
              <a:gd name="connsiteX74" fmla="*/ 2930457 w 3279179"/>
              <a:gd name="connsiteY74" fmla="*/ 2641435 h 3440665"/>
              <a:gd name="connsiteX0" fmla="*/ 2819821 w 3168543"/>
              <a:gd name="connsiteY0" fmla="*/ 2641435 h 3440665"/>
              <a:gd name="connsiteX1" fmla="*/ 2678429 w 3168543"/>
              <a:gd name="connsiteY1" fmla="*/ 2547309 h 3440665"/>
              <a:gd name="connsiteX2" fmla="*/ 2764182 w 3168543"/>
              <a:gd name="connsiteY2" fmla="*/ 2471040 h 3440665"/>
              <a:gd name="connsiteX3" fmla="*/ 2796317 w 3168543"/>
              <a:gd name="connsiteY3" fmla="*/ 2372822 h 3440665"/>
              <a:gd name="connsiteX4" fmla="*/ 2620036 w 3168543"/>
              <a:gd name="connsiteY4" fmla="*/ 2226424 h 3440665"/>
              <a:gd name="connsiteX5" fmla="*/ 2529508 w 3168543"/>
              <a:gd name="connsiteY5" fmla="*/ 2001154 h 3440665"/>
              <a:gd name="connsiteX6" fmla="*/ 2721397 w 3168543"/>
              <a:gd name="connsiteY6" fmla="*/ 1789092 h 3440665"/>
              <a:gd name="connsiteX7" fmla="*/ 2725070 w 3168543"/>
              <a:gd name="connsiteY7" fmla="*/ 1770490 h 3440665"/>
              <a:gd name="connsiteX8" fmla="*/ 2633624 w 3168543"/>
              <a:gd name="connsiteY8" fmla="*/ 1687897 h 3440665"/>
              <a:gd name="connsiteX9" fmla="*/ 2629951 w 3168543"/>
              <a:gd name="connsiteY9" fmla="*/ 1688641 h 3440665"/>
              <a:gd name="connsiteX10" fmla="*/ 2664473 w 3168543"/>
              <a:gd name="connsiteY10" fmla="*/ 1680270 h 3440665"/>
              <a:gd name="connsiteX11" fmla="*/ 2710632 w 3168543"/>
              <a:gd name="connsiteY11" fmla="*/ 1664233 h 3440665"/>
              <a:gd name="connsiteX12" fmla="*/ 2685251 w 3168543"/>
              <a:gd name="connsiteY12" fmla="*/ 1583113 h 3440665"/>
              <a:gd name="connsiteX13" fmla="*/ 2633359 w 3168543"/>
              <a:gd name="connsiteY13" fmla="*/ 1464782 h 3440665"/>
              <a:gd name="connsiteX14" fmla="*/ 2569905 w 3168543"/>
              <a:gd name="connsiteY14" fmla="*/ 1460767 h 3440665"/>
              <a:gd name="connsiteX15" fmla="*/ 2513716 w 3168543"/>
              <a:gd name="connsiteY15" fmla="*/ 1059522 h 3440665"/>
              <a:gd name="connsiteX16" fmla="*/ 2484887 w 3168543"/>
              <a:gd name="connsiteY16" fmla="*/ 1051895 h 3440665"/>
              <a:gd name="connsiteX17" fmla="*/ 2513716 w 3168543"/>
              <a:gd name="connsiteY17" fmla="*/ 1003902 h 3440665"/>
              <a:gd name="connsiteX18" fmla="*/ 2623341 w 3168543"/>
              <a:gd name="connsiteY18" fmla="*/ 749985 h 3440665"/>
              <a:gd name="connsiteX19" fmla="*/ 2515368 w 3168543"/>
              <a:gd name="connsiteY19" fmla="*/ 534202 h 3440665"/>
              <a:gd name="connsiteX20" fmla="*/ 2315399 w 3168543"/>
              <a:gd name="connsiteY20" fmla="*/ 653441 h 3440665"/>
              <a:gd name="connsiteX21" fmla="*/ 2241949 w 3168543"/>
              <a:gd name="connsiteY21" fmla="*/ 789793 h 3440665"/>
              <a:gd name="connsiteX22" fmla="*/ 2022882 w 3168543"/>
              <a:gd name="connsiteY22" fmla="*/ 681158 h 3440665"/>
              <a:gd name="connsiteX23" fmla="*/ 1848988 w 3168543"/>
              <a:gd name="connsiteY23" fmla="*/ 630374 h 3440665"/>
              <a:gd name="connsiteX24" fmla="*/ 1798123 w 3168543"/>
              <a:gd name="connsiteY24" fmla="*/ 632048 h 3440665"/>
              <a:gd name="connsiteX25" fmla="*/ 1731283 w 3168543"/>
              <a:gd name="connsiteY25" fmla="*/ 494394 h 3440665"/>
              <a:gd name="connsiteX26" fmla="*/ 1783250 w 3168543"/>
              <a:gd name="connsiteY26" fmla="*/ 250522 h 3440665"/>
              <a:gd name="connsiteX27" fmla="*/ 1625698 w 3168543"/>
              <a:gd name="connsiteY27" fmla="*/ 697 h 3440665"/>
              <a:gd name="connsiteX28" fmla="*/ 1412141 w 3168543"/>
              <a:gd name="connsiteY28" fmla="*/ 511135 h 3440665"/>
              <a:gd name="connsiteX29" fmla="*/ 1244490 w 3168543"/>
              <a:gd name="connsiteY29" fmla="*/ 552990 h 3440665"/>
              <a:gd name="connsiteX30" fmla="*/ 1138721 w 3168543"/>
              <a:gd name="connsiteY30" fmla="*/ 389851 h 3440665"/>
              <a:gd name="connsiteX31" fmla="*/ 1095936 w 3168543"/>
              <a:gd name="connsiteY31" fmla="*/ 183183 h 3440665"/>
              <a:gd name="connsiteX32" fmla="*/ 761369 w 3168543"/>
              <a:gd name="connsiteY32" fmla="*/ 284749 h 3440665"/>
              <a:gd name="connsiteX33" fmla="*/ 891927 w 3168543"/>
              <a:gd name="connsiteY33" fmla="*/ 601169 h 3440665"/>
              <a:gd name="connsiteX34" fmla="*/ 930672 w 3168543"/>
              <a:gd name="connsiteY34" fmla="*/ 775656 h 3440665"/>
              <a:gd name="connsiteX35" fmla="*/ 760083 w 3168543"/>
              <a:gd name="connsiteY35" fmla="*/ 898057 h 3440665"/>
              <a:gd name="connsiteX36" fmla="*/ 559930 w 3168543"/>
              <a:gd name="connsiteY36" fmla="*/ 909218 h 3440665"/>
              <a:gd name="connsiteX37" fmla="*/ 293121 w 3168543"/>
              <a:gd name="connsiteY37" fmla="*/ 1102493 h 3440665"/>
              <a:gd name="connsiteX38" fmla="*/ 266128 w 3168543"/>
              <a:gd name="connsiteY38" fmla="*/ 1338738 h 3440665"/>
              <a:gd name="connsiteX39" fmla="*/ 137039 w 3168543"/>
              <a:gd name="connsiteY39" fmla="*/ 1590051 h 3440665"/>
              <a:gd name="connsiteX40" fmla="*/ 279876 w 3168543"/>
              <a:gd name="connsiteY40" fmla="*/ 1434263 h 3440665"/>
              <a:gd name="connsiteX41" fmla="*/ 3175 w 3168543"/>
              <a:gd name="connsiteY41" fmla="*/ 1777744 h 3440665"/>
              <a:gd name="connsiteX42" fmla="*/ 135753 w 3168543"/>
              <a:gd name="connsiteY42" fmla="*/ 1760817 h 3440665"/>
              <a:gd name="connsiteX43" fmla="*/ 204613 w 3168543"/>
              <a:gd name="connsiteY43" fmla="*/ 1805461 h 3440665"/>
              <a:gd name="connsiteX44" fmla="*/ 108577 w 3168543"/>
              <a:gd name="connsiteY44" fmla="*/ 1869452 h 3440665"/>
              <a:gd name="connsiteX45" fmla="*/ 293529 w 3168543"/>
              <a:gd name="connsiteY45" fmla="*/ 1760523 h 3440665"/>
              <a:gd name="connsiteX46" fmla="*/ 272963 w 3168543"/>
              <a:gd name="connsiteY46" fmla="*/ 1979561 h 3440665"/>
              <a:gd name="connsiteX47" fmla="*/ 337559 w 3168543"/>
              <a:gd name="connsiteY47" fmla="*/ 2180105 h 3440665"/>
              <a:gd name="connsiteX48" fmla="*/ 459670 w 3168543"/>
              <a:gd name="connsiteY48" fmla="*/ 2471785 h 3440665"/>
              <a:gd name="connsiteX49" fmla="*/ 397237 w 3168543"/>
              <a:gd name="connsiteY49" fmla="*/ 2579304 h 3440665"/>
              <a:gd name="connsiteX50" fmla="*/ 304506 w 3168543"/>
              <a:gd name="connsiteY50" fmla="*/ 2731468 h 3440665"/>
              <a:gd name="connsiteX51" fmla="*/ 416151 w 3168543"/>
              <a:gd name="connsiteY51" fmla="*/ 2900002 h 3440665"/>
              <a:gd name="connsiteX52" fmla="*/ 633565 w 3168543"/>
              <a:gd name="connsiteY52" fmla="*/ 2861496 h 3440665"/>
              <a:gd name="connsiteX53" fmla="*/ 820313 w 3168543"/>
              <a:gd name="connsiteY53" fmla="*/ 2802528 h 3440665"/>
              <a:gd name="connsiteX54" fmla="*/ 891927 w 3168543"/>
              <a:gd name="connsiteY54" fmla="*/ 2857776 h 3440665"/>
              <a:gd name="connsiteX55" fmla="*/ 751636 w 3168543"/>
              <a:gd name="connsiteY55" fmla="*/ 3229629 h 3440665"/>
              <a:gd name="connsiteX56" fmla="*/ 1003021 w 3168543"/>
              <a:gd name="connsiteY56" fmla="*/ 3232420 h 3440665"/>
              <a:gd name="connsiteX57" fmla="*/ 1045439 w 3168543"/>
              <a:gd name="connsiteY57" fmla="*/ 3111693 h 3440665"/>
              <a:gd name="connsiteX58" fmla="*/ 1204643 w 3168543"/>
              <a:gd name="connsiteY58" fmla="*/ 3130853 h 3440665"/>
              <a:gd name="connsiteX59" fmla="*/ 1270381 w 3168543"/>
              <a:gd name="connsiteY59" fmla="*/ 3275576 h 3440665"/>
              <a:gd name="connsiteX60" fmla="*/ 1392860 w 3168543"/>
              <a:gd name="connsiteY60" fmla="*/ 3248045 h 3440665"/>
              <a:gd name="connsiteX61" fmla="*/ 1421322 w 3168543"/>
              <a:gd name="connsiteY61" fmla="*/ 3173451 h 3440665"/>
              <a:gd name="connsiteX62" fmla="*/ 1439501 w 3168543"/>
              <a:gd name="connsiteY62" fmla="*/ 3107786 h 3440665"/>
              <a:gd name="connsiteX63" fmla="*/ 1579241 w 3168543"/>
              <a:gd name="connsiteY63" fmla="*/ 3136805 h 3440665"/>
              <a:gd name="connsiteX64" fmla="*/ 1663342 w 3168543"/>
              <a:gd name="connsiteY64" fmla="*/ 3364308 h 3440665"/>
              <a:gd name="connsiteX65" fmla="*/ 1782882 w 3168543"/>
              <a:gd name="connsiteY65" fmla="*/ 3436855 h 3440665"/>
              <a:gd name="connsiteX66" fmla="*/ 1832278 w 3168543"/>
              <a:gd name="connsiteY66" fmla="*/ 3340869 h 3440665"/>
              <a:gd name="connsiteX67" fmla="*/ 1947228 w 3168543"/>
              <a:gd name="connsiteY67" fmla="*/ 3064258 h 3440665"/>
              <a:gd name="connsiteX68" fmla="*/ 2292262 w 3168543"/>
              <a:gd name="connsiteY68" fmla="*/ 2946507 h 3440665"/>
              <a:gd name="connsiteX69" fmla="*/ 2589003 w 3168543"/>
              <a:gd name="connsiteY69" fmla="*/ 2788390 h 3440665"/>
              <a:gd name="connsiteX70" fmla="*/ 2694771 w 3168543"/>
              <a:gd name="connsiteY70" fmla="*/ 2911349 h 3440665"/>
              <a:gd name="connsiteX71" fmla="*/ 2772445 w 3168543"/>
              <a:gd name="connsiteY71" fmla="*/ 2985199 h 3440665"/>
              <a:gd name="connsiteX72" fmla="*/ 2964886 w 3168543"/>
              <a:gd name="connsiteY72" fmla="*/ 3103694 h 3440665"/>
              <a:gd name="connsiteX73" fmla="*/ 3164120 w 3168543"/>
              <a:gd name="connsiteY73" fmla="*/ 3040819 h 3440665"/>
              <a:gd name="connsiteX74" fmla="*/ 2819821 w 3168543"/>
              <a:gd name="connsiteY74" fmla="*/ 2641435 h 3440665"/>
              <a:gd name="connsiteX0" fmla="*/ 2712635 w 3061357"/>
              <a:gd name="connsiteY0" fmla="*/ 2641435 h 3440665"/>
              <a:gd name="connsiteX1" fmla="*/ 2571243 w 3061357"/>
              <a:gd name="connsiteY1" fmla="*/ 2547309 h 3440665"/>
              <a:gd name="connsiteX2" fmla="*/ 2656996 w 3061357"/>
              <a:gd name="connsiteY2" fmla="*/ 2471040 h 3440665"/>
              <a:gd name="connsiteX3" fmla="*/ 2689131 w 3061357"/>
              <a:gd name="connsiteY3" fmla="*/ 2372822 h 3440665"/>
              <a:gd name="connsiteX4" fmla="*/ 2512850 w 3061357"/>
              <a:gd name="connsiteY4" fmla="*/ 2226424 h 3440665"/>
              <a:gd name="connsiteX5" fmla="*/ 2422322 w 3061357"/>
              <a:gd name="connsiteY5" fmla="*/ 2001154 h 3440665"/>
              <a:gd name="connsiteX6" fmla="*/ 2614211 w 3061357"/>
              <a:gd name="connsiteY6" fmla="*/ 1789092 h 3440665"/>
              <a:gd name="connsiteX7" fmla="*/ 2617884 w 3061357"/>
              <a:gd name="connsiteY7" fmla="*/ 1770490 h 3440665"/>
              <a:gd name="connsiteX8" fmla="*/ 2526438 w 3061357"/>
              <a:gd name="connsiteY8" fmla="*/ 1687897 h 3440665"/>
              <a:gd name="connsiteX9" fmla="*/ 2522765 w 3061357"/>
              <a:gd name="connsiteY9" fmla="*/ 1688641 h 3440665"/>
              <a:gd name="connsiteX10" fmla="*/ 2557287 w 3061357"/>
              <a:gd name="connsiteY10" fmla="*/ 1680270 h 3440665"/>
              <a:gd name="connsiteX11" fmla="*/ 2603446 w 3061357"/>
              <a:gd name="connsiteY11" fmla="*/ 1664233 h 3440665"/>
              <a:gd name="connsiteX12" fmla="*/ 2578065 w 3061357"/>
              <a:gd name="connsiteY12" fmla="*/ 1583113 h 3440665"/>
              <a:gd name="connsiteX13" fmla="*/ 2526173 w 3061357"/>
              <a:gd name="connsiteY13" fmla="*/ 1464782 h 3440665"/>
              <a:gd name="connsiteX14" fmla="*/ 2462719 w 3061357"/>
              <a:gd name="connsiteY14" fmla="*/ 1460767 h 3440665"/>
              <a:gd name="connsiteX15" fmla="*/ 2406530 w 3061357"/>
              <a:gd name="connsiteY15" fmla="*/ 1059522 h 3440665"/>
              <a:gd name="connsiteX16" fmla="*/ 2377701 w 3061357"/>
              <a:gd name="connsiteY16" fmla="*/ 1051895 h 3440665"/>
              <a:gd name="connsiteX17" fmla="*/ 2406530 w 3061357"/>
              <a:gd name="connsiteY17" fmla="*/ 1003902 h 3440665"/>
              <a:gd name="connsiteX18" fmla="*/ 2516155 w 3061357"/>
              <a:gd name="connsiteY18" fmla="*/ 749985 h 3440665"/>
              <a:gd name="connsiteX19" fmla="*/ 2408182 w 3061357"/>
              <a:gd name="connsiteY19" fmla="*/ 534202 h 3440665"/>
              <a:gd name="connsiteX20" fmla="*/ 2208213 w 3061357"/>
              <a:gd name="connsiteY20" fmla="*/ 653441 h 3440665"/>
              <a:gd name="connsiteX21" fmla="*/ 2134763 w 3061357"/>
              <a:gd name="connsiteY21" fmla="*/ 789793 h 3440665"/>
              <a:gd name="connsiteX22" fmla="*/ 1915696 w 3061357"/>
              <a:gd name="connsiteY22" fmla="*/ 681158 h 3440665"/>
              <a:gd name="connsiteX23" fmla="*/ 1741802 w 3061357"/>
              <a:gd name="connsiteY23" fmla="*/ 630374 h 3440665"/>
              <a:gd name="connsiteX24" fmla="*/ 1690937 w 3061357"/>
              <a:gd name="connsiteY24" fmla="*/ 632048 h 3440665"/>
              <a:gd name="connsiteX25" fmla="*/ 1624097 w 3061357"/>
              <a:gd name="connsiteY25" fmla="*/ 494394 h 3440665"/>
              <a:gd name="connsiteX26" fmla="*/ 1676064 w 3061357"/>
              <a:gd name="connsiteY26" fmla="*/ 250522 h 3440665"/>
              <a:gd name="connsiteX27" fmla="*/ 1518512 w 3061357"/>
              <a:gd name="connsiteY27" fmla="*/ 697 h 3440665"/>
              <a:gd name="connsiteX28" fmla="*/ 1304955 w 3061357"/>
              <a:gd name="connsiteY28" fmla="*/ 511135 h 3440665"/>
              <a:gd name="connsiteX29" fmla="*/ 1137304 w 3061357"/>
              <a:gd name="connsiteY29" fmla="*/ 552990 h 3440665"/>
              <a:gd name="connsiteX30" fmla="*/ 1031535 w 3061357"/>
              <a:gd name="connsiteY30" fmla="*/ 389851 h 3440665"/>
              <a:gd name="connsiteX31" fmla="*/ 988750 w 3061357"/>
              <a:gd name="connsiteY31" fmla="*/ 183183 h 3440665"/>
              <a:gd name="connsiteX32" fmla="*/ 654183 w 3061357"/>
              <a:gd name="connsiteY32" fmla="*/ 284749 h 3440665"/>
              <a:gd name="connsiteX33" fmla="*/ 784741 w 3061357"/>
              <a:gd name="connsiteY33" fmla="*/ 601169 h 3440665"/>
              <a:gd name="connsiteX34" fmla="*/ 823486 w 3061357"/>
              <a:gd name="connsiteY34" fmla="*/ 775656 h 3440665"/>
              <a:gd name="connsiteX35" fmla="*/ 652897 w 3061357"/>
              <a:gd name="connsiteY35" fmla="*/ 898057 h 3440665"/>
              <a:gd name="connsiteX36" fmla="*/ 452744 w 3061357"/>
              <a:gd name="connsiteY36" fmla="*/ 909218 h 3440665"/>
              <a:gd name="connsiteX37" fmla="*/ 185935 w 3061357"/>
              <a:gd name="connsiteY37" fmla="*/ 1102493 h 3440665"/>
              <a:gd name="connsiteX38" fmla="*/ 158942 w 3061357"/>
              <a:gd name="connsiteY38" fmla="*/ 1338738 h 3440665"/>
              <a:gd name="connsiteX39" fmla="*/ 29853 w 3061357"/>
              <a:gd name="connsiteY39" fmla="*/ 1590051 h 3440665"/>
              <a:gd name="connsiteX40" fmla="*/ 172690 w 3061357"/>
              <a:gd name="connsiteY40" fmla="*/ 1434263 h 3440665"/>
              <a:gd name="connsiteX41" fmla="*/ 34627 w 3061357"/>
              <a:gd name="connsiteY41" fmla="*/ 1739872 h 3440665"/>
              <a:gd name="connsiteX42" fmla="*/ 28567 w 3061357"/>
              <a:gd name="connsiteY42" fmla="*/ 1760817 h 3440665"/>
              <a:gd name="connsiteX43" fmla="*/ 97427 w 3061357"/>
              <a:gd name="connsiteY43" fmla="*/ 1805461 h 3440665"/>
              <a:gd name="connsiteX44" fmla="*/ 1391 w 3061357"/>
              <a:gd name="connsiteY44" fmla="*/ 1869452 h 3440665"/>
              <a:gd name="connsiteX45" fmla="*/ 186343 w 3061357"/>
              <a:gd name="connsiteY45" fmla="*/ 1760523 h 3440665"/>
              <a:gd name="connsiteX46" fmla="*/ 165777 w 3061357"/>
              <a:gd name="connsiteY46" fmla="*/ 1979561 h 3440665"/>
              <a:gd name="connsiteX47" fmla="*/ 230373 w 3061357"/>
              <a:gd name="connsiteY47" fmla="*/ 2180105 h 3440665"/>
              <a:gd name="connsiteX48" fmla="*/ 352484 w 3061357"/>
              <a:gd name="connsiteY48" fmla="*/ 2471785 h 3440665"/>
              <a:gd name="connsiteX49" fmla="*/ 290051 w 3061357"/>
              <a:gd name="connsiteY49" fmla="*/ 2579304 h 3440665"/>
              <a:gd name="connsiteX50" fmla="*/ 197320 w 3061357"/>
              <a:gd name="connsiteY50" fmla="*/ 2731468 h 3440665"/>
              <a:gd name="connsiteX51" fmla="*/ 308965 w 3061357"/>
              <a:gd name="connsiteY51" fmla="*/ 2900002 h 3440665"/>
              <a:gd name="connsiteX52" fmla="*/ 526379 w 3061357"/>
              <a:gd name="connsiteY52" fmla="*/ 2861496 h 3440665"/>
              <a:gd name="connsiteX53" fmla="*/ 713127 w 3061357"/>
              <a:gd name="connsiteY53" fmla="*/ 2802528 h 3440665"/>
              <a:gd name="connsiteX54" fmla="*/ 784741 w 3061357"/>
              <a:gd name="connsiteY54" fmla="*/ 2857776 h 3440665"/>
              <a:gd name="connsiteX55" fmla="*/ 644450 w 3061357"/>
              <a:gd name="connsiteY55" fmla="*/ 3229629 h 3440665"/>
              <a:gd name="connsiteX56" fmla="*/ 895835 w 3061357"/>
              <a:gd name="connsiteY56" fmla="*/ 3232420 h 3440665"/>
              <a:gd name="connsiteX57" fmla="*/ 938253 w 3061357"/>
              <a:gd name="connsiteY57" fmla="*/ 3111693 h 3440665"/>
              <a:gd name="connsiteX58" fmla="*/ 1097457 w 3061357"/>
              <a:gd name="connsiteY58" fmla="*/ 3130853 h 3440665"/>
              <a:gd name="connsiteX59" fmla="*/ 1163195 w 3061357"/>
              <a:gd name="connsiteY59" fmla="*/ 3275576 h 3440665"/>
              <a:gd name="connsiteX60" fmla="*/ 1285674 w 3061357"/>
              <a:gd name="connsiteY60" fmla="*/ 3248045 h 3440665"/>
              <a:gd name="connsiteX61" fmla="*/ 1314136 w 3061357"/>
              <a:gd name="connsiteY61" fmla="*/ 3173451 h 3440665"/>
              <a:gd name="connsiteX62" fmla="*/ 1332315 w 3061357"/>
              <a:gd name="connsiteY62" fmla="*/ 3107786 h 3440665"/>
              <a:gd name="connsiteX63" fmla="*/ 1472055 w 3061357"/>
              <a:gd name="connsiteY63" fmla="*/ 3136805 h 3440665"/>
              <a:gd name="connsiteX64" fmla="*/ 1556156 w 3061357"/>
              <a:gd name="connsiteY64" fmla="*/ 3364308 h 3440665"/>
              <a:gd name="connsiteX65" fmla="*/ 1675696 w 3061357"/>
              <a:gd name="connsiteY65" fmla="*/ 3436855 h 3440665"/>
              <a:gd name="connsiteX66" fmla="*/ 1725092 w 3061357"/>
              <a:gd name="connsiteY66" fmla="*/ 3340869 h 3440665"/>
              <a:gd name="connsiteX67" fmla="*/ 1840042 w 3061357"/>
              <a:gd name="connsiteY67" fmla="*/ 3064258 h 3440665"/>
              <a:gd name="connsiteX68" fmla="*/ 2185076 w 3061357"/>
              <a:gd name="connsiteY68" fmla="*/ 2946507 h 3440665"/>
              <a:gd name="connsiteX69" fmla="*/ 2481817 w 3061357"/>
              <a:gd name="connsiteY69" fmla="*/ 2788390 h 3440665"/>
              <a:gd name="connsiteX70" fmla="*/ 2587585 w 3061357"/>
              <a:gd name="connsiteY70" fmla="*/ 2911349 h 3440665"/>
              <a:gd name="connsiteX71" fmla="*/ 2665259 w 3061357"/>
              <a:gd name="connsiteY71" fmla="*/ 2985199 h 3440665"/>
              <a:gd name="connsiteX72" fmla="*/ 2857700 w 3061357"/>
              <a:gd name="connsiteY72" fmla="*/ 3103694 h 3440665"/>
              <a:gd name="connsiteX73" fmla="*/ 3056934 w 3061357"/>
              <a:gd name="connsiteY73" fmla="*/ 3040819 h 3440665"/>
              <a:gd name="connsiteX74" fmla="*/ 2712635 w 3061357"/>
              <a:gd name="connsiteY74" fmla="*/ 2641435 h 3440665"/>
              <a:gd name="connsiteX0" fmla="*/ 2918719 w 3074566"/>
              <a:gd name="connsiteY0" fmla="*/ 2499413 h 3440665"/>
              <a:gd name="connsiteX1" fmla="*/ 2571243 w 3074566"/>
              <a:gd name="connsiteY1" fmla="*/ 2547309 h 3440665"/>
              <a:gd name="connsiteX2" fmla="*/ 2656996 w 3074566"/>
              <a:gd name="connsiteY2" fmla="*/ 2471040 h 3440665"/>
              <a:gd name="connsiteX3" fmla="*/ 2689131 w 3074566"/>
              <a:gd name="connsiteY3" fmla="*/ 2372822 h 3440665"/>
              <a:gd name="connsiteX4" fmla="*/ 2512850 w 3074566"/>
              <a:gd name="connsiteY4" fmla="*/ 2226424 h 3440665"/>
              <a:gd name="connsiteX5" fmla="*/ 2422322 w 3074566"/>
              <a:gd name="connsiteY5" fmla="*/ 2001154 h 3440665"/>
              <a:gd name="connsiteX6" fmla="*/ 2614211 w 3074566"/>
              <a:gd name="connsiteY6" fmla="*/ 1789092 h 3440665"/>
              <a:gd name="connsiteX7" fmla="*/ 2617884 w 3074566"/>
              <a:gd name="connsiteY7" fmla="*/ 1770490 h 3440665"/>
              <a:gd name="connsiteX8" fmla="*/ 2526438 w 3074566"/>
              <a:gd name="connsiteY8" fmla="*/ 1687897 h 3440665"/>
              <a:gd name="connsiteX9" fmla="*/ 2522765 w 3074566"/>
              <a:gd name="connsiteY9" fmla="*/ 1688641 h 3440665"/>
              <a:gd name="connsiteX10" fmla="*/ 2557287 w 3074566"/>
              <a:gd name="connsiteY10" fmla="*/ 1680270 h 3440665"/>
              <a:gd name="connsiteX11" fmla="*/ 2603446 w 3074566"/>
              <a:gd name="connsiteY11" fmla="*/ 1664233 h 3440665"/>
              <a:gd name="connsiteX12" fmla="*/ 2578065 w 3074566"/>
              <a:gd name="connsiteY12" fmla="*/ 1583113 h 3440665"/>
              <a:gd name="connsiteX13" fmla="*/ 2526173 w 3074566"/>
              <a:gd name="connsiteY13" fmla="*/ 1464782 h 3440665"/>
              <a:gd name="connsiteX14" fmla="*/ 2462719 w 3074566"/>
              <a:gd name="connsiteY14" fmla="*/ 1460767 h 3440665"/>
              <a:gd name="connsiteX15" fmla="*/ 2406530 w 3074566"/>
              <a:gd name="connsiteY15" fmla="*/ 1059522 h 3440665"/>
              <a:gd name="connsiteX16" fmla="*/ 2377701 w 3074566"/>
              <a:gd name="connsiteY16" fmla="*/ 1051895 h 3440665"/>
              <a:gd name="connsiteX17" fmla="*/ 2406530 w 3074566"/>
              <a:gd name="connsiteY17" fmla="*/ 1003902 h 3440665"/>
              <a:gd name="connsiteX18" fmla="*/ 2516155 w 3074566"/>
              <a:gd name="connsiteY18" fmla="*/ 749985 h 3440665"/>
              <a:gd name="connsiteX19" fmla="*/ 2408182 w 3074566"/>
              <a:gd name="connsiteY19" fmla="*/ 534202 h 3440665"/>
              <a:gd name="connsiteX20" fmla="*/ 2208213 w 3074566"/>
              <a:gd name="connsiteY20" fmla="*/ 653441 h 3440665"/>
              <a:gd name="connsiteX21" fmla="*/ 2134763 w 3074566"/>
              <a:gd name="connsiteY21" fmla="*/ 789793 h 3440665"/>
              <a:gd name="connsiteX22" fmla="*/ 1915696 w 3074566"/>
              <a:gd name="connsiteY22" fmla="*/ 681158 h 3440665"/>
              <a:gd name="connsiteX23" fmla="*/ 1741802 w 3074566"/>
              <a:gd name="connsiteY23" fmla="*/ 630374 h 3440665"/>
              <a:gd name="connsiteX24" fmla="*/ 1690937 w 3074566"/>
              <a:gd name="connsiteY24" fmla="*/ 632048 h 3440665"/>
              <a:gd name="connsiteX25" fmla="*/ 1624097 w 3074566"/>
              <a:gd name="connsiteY25" fmla="*/ 494394 h 3440665"/>
              <a:gd name="connsiteX26" fmla="*/ 1676064 w 3074566"/>
              <a:gd name="connsiteY26" fmla="*/ 250522 h 3440665"/>
              <a:gd name="connsiteX27" fmla="*/ 1518512 w 3074566"/>
              <a:gd name="connsiteY27" fmla="*/ 697 h 3440665"/>
              <a:gd name="connsiteX28" fmla="*/ 1304955 w 3074566"/>
              <a:gd name="connsiteY28" fmla="*/ 511135 h 3440665"/>
              <a:gd name="connsiteX29" fmla="*/ 1137304 w 3074566"/>
              <a:gd name="connsiteY29" fmla="*/ 552990 h 3440665"/>
              <a:gd name="connsiteX30" fmla="*/ 1031535 w 3074566"/>
              <a:gd name="connsiteY30" fmla="*/ 389851 h 3440665"/>
              <a:gd name="connsiteX31" fmla="*/ 988750 w 3074566"/>
              <a:gd name="connsiteY31" fmla="*/ 183183 h 3440665"/>
              <a:gd name="connsiteX32" fmla="*/ 654183 w 3074566"/>
              <a:gd name="connsiteY32" fmla="*/ 284749 h 3440665"/>
              <a:gd name="connsiteX33" fmla="*/ 784741 w 3074566"/>
              <a:gd name="connsiteY33" fmla="*/ 601169 h 3440665"/>
              <a:gd name="connsiteX34" fmla="*/ 823486 w 3074566"/>
              <a:gd name="connsiteY34" fmla="*/ 775656 h 3440665"/>
              <a:gd name="connsiteX35" fmla="*/ 652897 w 3074566"/>
              <a:gd name="connsiteY35" fmla="*/ 898057 h 3440665"/>
              <a:gd name="connsiteX36" fmla="*/ 452744 w 3074566"/>
              <a:gd name="connsiteY36" fmla="*/ 909218 h 3440665"/>
              <a:gd name="connsiteX37" fmla="*/ 185935 w 3074566"/>
              <a:gd name="connsiteY37" fmla="*/ 1102493 h 3440665"/>
              <a:gd name="connsiteX38" fmla="*/ 158942 w 3074566"/>
              <a:gd name="connsiteY38" fmla="*/ 1338738 h 3440665"/>
              <a:gd name="connsiteX39" fmla="*/ 29853 w 3074566"/>
              <a:gd name="connsiteY39" fmla="*/ 1590051 h 3440665"/>
              <a:gd name="connsiteX40" fmla="*/ 172690 w 3074566"/>
              <a:gd name="connsiteY40" fmla="*/ 1434263 h 3440665"/>
              <a:gd name="connsiteX41" fmla="*/ 34627 w 3074566"/>
              <a:gd name="connsiteY41" fmla="*/ 1739872 h 3440665"/>
              <a:gd name="connsiteX42" fmla="*/ 28567 w 3074566"/>
              <a:gd name="connsiteY42" fmla="*/ 1760817 h 3440665"/>
              <a:gd name="connsiteX43" fmla="*/ 97427 w 3074566"/>
              <a:gd name="connsiteY43" fmla="*/ 1805461 h 3440665"/>
              <a:gd name="connsiteX44" fmla="*/ 1391 w 3074566"/>
              <a:gd name="connsiteY44" fmla="*/ 1869452 h 3440665"/>
              <a:gd name="connsiteX45" fmla="*/ 186343 w 3074566"/>
              <a:gd name="connsiteY45" fmla="*/ 1760523 h 3440665"/>
              <a:gd name="connsiteX46" fmla="*/ 165777 w 3074566"/>
              <a:gd name="connsiteY46" fmla="*/ 1979561 h 3440665"/>
              <a:gd name="connsiteX47" fmla="*/ 230373 w 3074566"/>
              <a:gd name="connsiteY47" fmla="*/ 2180105 h 3440665"/>
              <a:gd name="connsiteX48" fmla="*/ 352484 w 3074566"/>
              <a:gd name="connsiteY48" fmla="*/ 2471785 h 3440665"/>
              <a:gd name="connsiteX49" fmla="*/ 290051 w 3074566"/>
              <a:gd name="connsiteY49" fmla="*/ 2579304 h 3440665"/>
              <a:gd name="connsiteX50" fmla="*/ 197320 w 3074566"/>
              <a:gd name="connsiteY50" fmla="*/ 2731468 h 3440665"/>
              <a:gd name="connsiteX51" fmla="*/ 308965 w 3074566"/>
              <a:gd name="connsiteY51" fmla="*/ 2900002 h 3440665"/>
              <a:gd name="connsiteX52" fmla="*/ 526379 w 3074566"/>
              <a:gd name="connsiteY52" fmla="*/ 2861496 h 3440665"/>
              <a:gd name="connsiteX53" fmla="*/ 713127 w 3074566"/>
              <a:gd name="connsiteY53" fmla="*/ 2802528 h 3440665"/>
              <a:gd name="connsiteX54" fmla="*/ 784741 w 3074566"/>
              <a:gd name="connsiteY54" fmla="*/ 2857776 h 3440665"/>
              <a:gd name="connsiteX55" fmla="*/ 644450 w 3074566"/>
              <a:gd name="connsiteY55" fmla="*/ 3229629 h 3440665"/>
              <a:gd name="connsiteX56" fmla="*/ 895835 w 3074566"/>
              <a:gd name="connsiteY56" fmla="*/ 3232420 h 3440665"/>
              <a:gd name="connsiteX57" fmla="*/ 938253 w 3074566"/>
              <a:gd name="connsiteY57" fmla="*/ 3111693 h 3440665"/>
              <a:gd name="connsiteX58" fmla="*/ 1097457 w 3074566"/>
              <a:gd name="connsiteY58" fmla="*/ 3130853 h 3440665"/>
              <a:gd name="connsiteX59" fmla="*/ 1163195 w 3074566"/>
              <a:gd name="connsiteY59" fmla="*/ 3275576 h 3440665"/>
              <a:gd name="connsiteX60" fmla="*/ 1285674 w 3074566"/>
              <a:gd name="connsiteY60" fmla="*/ 3248045 h 3440665"/>
              <a:gd name="connsiteX61" fmla="*/ 1314136 w 3074566"/>
              <a:gd name="connsiteY61" fmla="*/ 3173451 h 3440665"/>
              <a:gd name="connsiteX62" fmla="*/ 1332315 w 3074566"/>
              <a:gd name="connsiteY62" fmla="*/ 3107786 h 3440665"/>
              <a:gd name="connsiteX63" fmla="*/ 1472055 w 3074566"/>
              <a:gd name="connsiteY63" fmla="*/ 3136805 h 3440665"/>
              <a:gd name="connsiteX64" fmla="*/ 1556156 w 3074566"/>
              <a:gd name="connsiteY64" fmla="*/ 3364308 h 3440665"/>
              <a:gd name="connsiteX65" fmla="*/ 1675696 w 3074566"/>
              <a:gd name="connsiteY65" fmla="*/ 3436855 h 3440665"/>
              <a:gd name="connsiteX66" fmla="*/ 1725092 w 3074566"/>
              <a:gd name="connsiteY66" fmla="*/ 3340869 h 3440665"/>
              <a:gd name="connsiteX67" fmla="*/ 1840042 w 3074566"/>
              <a:gd name="connsiteY67" fmla="*/ 3064258 h 3440665"/>
              <a:gd name="connsiteX68" fmla="*/ 2185076 w 3074566"/>
              <a:gd name="connsiteY68" fmla="*/ 2946507 h 3440665"/>
              <a:gd name="connsiteX69" fmla="*/ 2481817 w 3074566"/>
              <a:gd name="connsiteY69" fmla="*/ 2788390 h 3440665"/>
              <a:gd name="connsiteX70" fmla="*/ 2587585 w 3074566"/>
              <a:gd name="connsiteY70" fmla="*/ 2911349 h 3440665"/>
              <a:gd name="connsiteX71" fmla="*/ 2665259 w 3074566"/>
              <a:gd name="connsiteY71" fmla="*/ 2985199 h 3440665"/>
              <a:gd name="connsiteX72" fmla="*/ 2857700 w 3074566"/>
              <a:gd name="connsiteY72" fmla="*/ 3103694 h 3440665"/>
              <a:gd name="connsiteX73" fmla="*/ 3056934 w 3074566"/>
              <a:gd name="connsiteY73" fmla="*/ 3040819 h 3440665"/>
              <a:gd name="connsiteX74" fmla="*/ 2918719 w 3074566"/>
              <a:gd name="connsiteY74" fmla="*/ 2499413 h 3440665"/>
              <a:gd name="connsiteX0" fmla="*/ 2918719 w 3074566"/>
              <a:gd name="connsiteY0" fmla="*/ 2499413 h 3440665"/>
              <a:gd name="connsiteX1" fmla="*/ 2837279 w 3074566"/>
              <a:gd name="connsiteY1" fmla="*/ 2414754 h 3440665"/>
              <a:gd name="connsiteX2" fmla="*/ 2656996 w 3074566"/>
              <a:gd name="connsiteY2" fmla="*/ 2471040 h 3440665"/>
              <a:gd name="connsiteX3" fmla="*/ 2689131 w 3074566"/>
              <a:gd name="connsiteY3" fmla="*/ 2372822 h 3440665"/>
              <a:gd name="connsiteX4" fmla="*/ 2512850 w 3074566"/>
              <a:gd name="connsiteY4" fmla="*/ 2226424 h 3440665"/>
              <a:gd name="connsiteX5" fmla="*/ 2422322 w 3074566"/>
              <a:gd name="connsiteY5" fmla="*/ 2001154 h 3440665"/>
              <a:gd name="connsiteX6" fmla="*/ 2614211 w 3074566"/>
              <a:gd name="connsiteY6" fmla="*/ 1789092 h 3440665"/>
              <a:gd name="connsiteX7" fmla="*/ 2617884 w 3074566"/>
              <a:gd name="connsiteY7" fmla="*/ 1770490 h 3440665"/>
              <a:gd name="connsiteX8" fmla="*/ 2526438 w 3074566"/>
              <a:gd name="connsiteY8" fmla="*/ 1687897 h 3440665"/>
              <a:gd name="connsiteX9" fmla="*/ 2522765 w 3074566"/>
              <a:gd name="connsiteY9" fmla="*/ 1688641 h 3440665"/>
              <a:gd name="connsiteX10" fmla="*/ 2557287 w 3074566"/>
              <a:gd name="connsiteY10" fmla="*/ 1680270 h 3440665"/>
              <a:gd name="connsiteX11" fmla="*/ 2603446 w 3074566"/>
              <a:gd name="connsiteY11" fmla="*/ 1664233 h 3440665"/>
              <a:gd name="connsiteX12" fmla="*/ 2578065 w 3074566"/>
              <a:gd name="connsiteY12" fmla="*/ 1583113 h 3440665"/>
              <a:gd name="connsiteX13" fmla="*/ 2526173 w 3074566"/>
              <a:gd name="connsiteY13" fmla="*/ 1464782 h 3440665"/>
              <a:gd name="connsiteX14" fmla="*/ 2462719 w 3074566"/>
              <a:gd name="connsiteY14" fmla="*/ 1460767 h 3440665"/>
              <a:gd name="connsiteX15" fmla="*/ 2406530 w 3074566"/>
              <a:gd name="connsiteY15" fmla="*/ 1059522 h 3440665"/>
              <a:gd name="connsiteX16" fmla="*/ 2377701 w 3074566"/>
              <a:gd name="connsiteY16" fmla="*/ 1051895 h 3440665"/>
              <a:gd name="connsiteX17" fmla="*/ 2406530 w 3074566"/>
              <a:gd name="connsiteY17" fmla="*/ 1003902 h 3440665"/>
              <a:gd name="connsiteX18" fmla="*/ 2516155 w 3074566"/>
              <a:gd name="connsiteY18" fmla="*/ 749985 h 3440665"/>
              <a:gd name="connsiteX19" fmla="*/ 2408182 w 3074566"/>
              <a:gd name="connsiteY19" fmla="*/ 534202 h 3440665"/>
              <a:gd name="connsiteX20" fmla="*/ 2208213 w 3074566"/>
              <a:gd name="connsiteY20" fmla="*/ 653441 h 3440665"/>
              <a:gd name="connsiteX21" fmla="*/ 2134763 w 3074566"/>
              <a:gd name="connsiteY21" fmla="*/ 789793 h 3440665"/>
              <a:gd name="connsiteX22" fmla="*/ 1915696 w 3074566"/>
              <a:gd name="connsiteY22" fmla="*/ 681158 h 3440665"/>
              <a:gd name="connsiteX23" fmla="*/ 1741802 w 3074566"/>
              <a:gd name="connsiteY23" fmla="*/ 630374 h 3440665"/>
              <a:gd name="connsiteX24" fmla="*/ 1690937 w 3074566"/>
              <a:gd name="connsiteY24" fmla="*/ 632048 h 3440665"/>
              <a:gd name="connsiteX25" fmla="*/ 1624097 w 3074566"/>
              <a:gd name="connsiteY25" fmla="*/ 494394 h 3440665"/>
              <a:gd name="connsiteX26" fmla="*/ 1676064 w 3074566"/>
              <a:gd name="connsiteY26" fmla="*/ 250522 h 3440665"/>
              <a:gd name="connsiteX27" fmla="*/ 1518512 w 3074566"/>
              <a:gd name="connsiteY27" fmla="*/ 697 h 3440665"/>
              <a:gd name="connsiteX28" fmla="*/ 1304955 w 3074566"/>
              <a:gd name="connsiteY28" fmla="*/ 511135 h 3440665"/>
              <a:gd name="connsiteX29" fmla="*/ 1137304 w 3074566"/>
              <a:gd name="connsiteY29" fmla="*/ 552990 h 3440665"/>
              <a:gd name="connsiteX30" fmla="*/ 1031535 w 3074566"/>
              <a:gd name="connsiteY30" fmla="*/ 389851 h 3440665"/>
              <a:gd name="connsiteX31" fmla="*/ 988750 w 3074566"/>
              <a:gd name="connsiteY31" fmla="*/ 183183 h 3440665"/>
              <a:gd name="connsiteX32" fmla="*/ 654183 w 3074566"/>
              <a:gd name="connsiteY32" fmla="*/ 284749 h 3440665"/>
              <a:gd name="connsiteX33" fmla="*/ 784741 w 3074566"/>
              <a:gd name="connsiteY33" fmla="*/ 601169 h 3440665"/>
              <a:gd name="connsiteX34" fmla="*/ 823486 w 3074566"/>
              <a:gd name="connsiteY34" fmla="*/ 775656 h 3440665"/>
              <a:gd name="connsiteX35" fmla="*/ 652897 w 3074566"/>
              <a:gd name="connsiteY35" fmla="*/ 898057 h 3440665"/>
              <a:gd name="connsiteX36" fmla="*/ 452744 w 3074566"/>
              <a:gd name="connsiteY36" fmla="*/ 909218 h 3440665"/>
              <a:gd name="connsiteX37" fmla="*/ 185935 w 3074566"/>
              <a:gd name="connsiteY37" fmla="*/ 1102493 h 3440665"/>
              <a:gd name="connsiteX38" fmla="*/ 158942 w 3074566"/>
              <a:gd name="connsiteY38" fmla="*/ 1338738 h 3440665"/>
              <a:gd name="connsiteX39" fmla="*/ 29853 w 3074566"/>
              <a:gd name="connsiteY39" fmla="*/ 1590051 h 3440665"/>
              <a:gd name="connsiteX40" fmla="*/ 172690 w 3074566"/>
              <a:gd name="connsiteY40" fmla="*/ 1434263 h 3440665"/>
              <a:gd name="connsiteX41" fmla="*/ 34627 w 3074566"/>
              <a:gd name="connsiteY41" fmla="*/ 1739872 h 3440665"/>
              <a:gd name="connsiteX42" fmla="*/ 28567 w 3074566"/>
              <a:gd name="connsiteY42" fmla="*/ 1760817 h 3440665"/>
              <a:gd name="connsiteX43" fmla="*/ 97427 w 3074566"/>
              <a:gd name="connsiteY43" fmla="*/ 1805461 h 3440665"/>
              <a:gd name="connsiteX44" fmla="*/ 1391 w 3074566"/>
              <a:gd name="connsiteY44" fmla="*/ 1869452 h 3440665"/>
              <a:gd name="connsiteX45" fmla="*/ 186343 w 3074566"/>
              <a:gd name="connsiteY45" fmla="*/ 1760523 h 3440665"/>
              <a:gd name="connsiteX46" fmla="*/ 165777 w 3074566"/>
              <a:gd name="connsiteY46" fmla="*/ 1979561 h 3440665"/>
              <a:gd name="connsiteX47" fmla="*/ 230373 w 3074566"/>
              <a:gd name="connsiteY47" fmla="*/ 2180105 h 3440665"/>
              <a:gd name="connsiteX48" fmla="*/ 352484 w 3074566"/>
              <a:gd name="connsiteY48" fmla="*/ 2471785 h 3440665"/>
              <a:gd name="connsiteX49" fmla="*/ 290051 w 3074566"/>
              <a:gd name="connsiteY49" fmla="*/ 2579304 h 3440665"/>
              <a:gd name="connsiteX50" fmla="*/ 197320 w 3074566"/>
              <a:gd name="connsiteY50" fmla="*/ 2731468 h 3440665"/>
              <a:gd name="connsiteX51" fmla="*/ 308965 w 3074566"/>
              <a:gd name="connsiteY51" fmla="*/ 2900002 h 3440665"/>
              <a:gd name="connsiteX52" fmla="*/ 526379 w 3074566"/>
              <a:gd name="connsiteY52" fmla="*/ 2861496 h 3440665"/>
              <a:gd name="connsiteX53" fmla="*/ 713127 w 3074566"/>
              <a:gd name="connsiteY53" fmla="*/ 2802528 h 3440665"/>
              <a:gd name="connsiteX54" fmla="*/ 784741 w 3074566"/>
              <a:gd name="connsiteY54" fmla="*/ 2857776 h 3440665"/>
              <a:gd name="connsiteX55" fmla="*/ 644450 w 3074566"/>
              <a:gd name="connsiteY55" fmla="*/ 3229629 h 3440665"/>
              <a:gd name="connsiteX56" fmla="*/ 895835 w 3074566"/>
              <a:gd name="connsiteY56" fmla="*/ 3232420 h 3440665"/>
              <a:gd name="connsiteX57" fmla="*/ 938253 w 3074566"/>
              <a:gd name="connsiteY57" fmla="*/ 3111693 h 3440665"/>
              <a:gd name="connsiteX58" fmla="*/ 1097457 w 3074566"/>
              <a:gd name="connsiteY58" fmla="*/ 3130853 h 3440665"/>
              <a:gd name="connsiteX59" fmla="*/ 1163195 w 3074566"/>
              <a:gd name="connsiteY59" fmla="*/ 3275576 h 3440665"/>
              <a:gd name="connsiteX60" fmla="*/ 1285674 w 3074566"/>
              <a:gd name="connsiteY60" fmla="*/ 3248045 h 3440665"/>
              <a:gd name="connsiteX61" fmla="*/ 1314136 w 3074566"/>
              <a:gd name="connsiteY61" fmla="*/ 3173451 h 3440665"/>
              <a:gd name="connsiteX62" fmla="*/ 1332315 w 3074566"/>
              <a:gd name="connsiteY62" fmla="*/ 3107786 h 3440665"/>
              <a:gd name="connsiteX63" fmla="*/ 1472055 w 3074566"/>
              <a:gd name="connsiteY63" fmla="*/ 3136805 h 3440665"/>
              <a:gd name="connsiteX64" fmla="*/ 1556156 w 3074566"/>
              <a:gd name="connsiteY64" fmla="*/ 3364308 h 3440665"/>
              <a:gd name="connsiteX65" fmla="*/ 1675696 w 3074566"/>
              <a:gd name="connsiteY65" fmla="*/ 3436855 h 3440665"/>
              <a:gd name="connsiteX66" fmla="*/ 1725092 w 3074566"/>
              <a:gd name="connsiteY66" fmla="*/ 3340869 h 3440665"/>
              <a:gd name="connsiteX67" fmla="*/ 1840042 w 3074566"/>
              <a:gd name="connsiteY67" fmla="*/ 3064258 h 3440665"/>
              <a:gd name="connsiteX68" fmla="*/ 2185076 w 3074566"/>
              <a:gd name="connsiteY68" fmla="*/ 2946507 h 3440665"/>
              <a:gd name="connsiteX69" fmla="*/ 2481817 w 3074566"/>
              <a:gd name="connsiteY69" fmla="*/ 2788390 h 3440665"/>
              <a:gd name="connsiteX70" fmla="*/ 2587585 w 3074566"/>
              <a:gd name="connsiteY70" fmla="*/ 2911349 h 3440665"/>
              <a:gd name="connsiteX71" fmla="*/ 2665259 w 3074566"/>
              <a:gd name="connsiteY71" fmla="*/ 2985199 h 3440665"/>
              <a:gd name="connsiteX72" fmla="*/ 2857700 w 3074566"/>
              <a:gd name="connsiteY72" fmla="*/ 3103694 h 3440665"/>
              <a:gd name="connsiteX73" fmla="*/ 3056934 w 3074566"/>
              <a:gd name="connsiteY73" fmla="*/ 3040819 h 3440665"/>
              <a:gd name="connsiteX74" fmla="*/ 2918719 w 3074566"/>
              <a:gd name="connsiteY74" fmla="*/ 2499413 h 3440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3074566" h="3440665">
                <a:moveTo>
                  <a:pt x="2918719" y="2499413"/>
                </a:moveTo>
                <a:cubicBezTo>
                  <a:pt x="2866018" y="2475788"/>
                  <a:pt x="2880899" y="2419483"/>
                  <a:pt x="2837279" y="2414754"/>
                </a:cubicBezTo>
                <a:cubicBezTo>
                  <a:pt x="2793659" y="2410025"/>
                  <a:pt x="2681687" y="2478029"/>
                  <a:pt x="2656996" y="2471040"/>
                </a:cubicBezTo>
                <a:cubicBezTo>
                  <a:pt x="2632305" y="2464051"/>
                  <a:pt x="2714104" y="2413002"/>
                  <a:pt x="2689131" y="2372822"/>
                </a:cubicBezTo>
                <a:cubicBezTo>
                  <a:pt x="2650569" y="2310877"/>
                  <a:pt x="2562061" y="2279626"/>
                  <a:pt x="2512850" y="2226424"/>
                </a:cubicBezTo>
                <a:cubicBezTo>
                  <a:pt x="2454824" y="2163736"/>
                  <a:pt x="2409835" y="2089700"/>
                  <a:pt x="2422322" y="2001154"/>
                </a:cubicBezTo>
                <a:cubicBezTo>
                  <a:pt x="2435726" y="1907214"/>
                  <a:pt x="2544984" y="1837085"/>
                  <a:pt x="2614211" y="1789092"/>
                </a:cubicBezTo>
                <a:cubicBezTo>
                  <a:pt x="2621189" y="1784255"/>
                  <a:pt x="2626698" y="1776442"/>
                  <a:pt x="2617884" y="1770490"/>
                </a:cubicBezTo>
                <a:cubicBezTo>
                  <a:pt x="2583546" y="1747051"/>
                  <a:pt x="2560225" y="1711149"/>
                  <a:pt x="2526438" y="1687897"/>
                </a:cubicBezTo>
                <a:cubicBezTo>
                  <a:pt x="2508259" y="1693478"/>
                  <a:pt x="2506973" y="1693664"/>
                  <a:pt x="2522765" y="1688641"/>
                </a:cubicBezTo>
                <a:cubicBezTo>
                  <a:pt x="2534150" y="1685107"/>
                  <a:pt x="2543840" y="1684338"/>
                  <a:pt x="2557287" y="1680270"/>
                </a:cubicBezTo>
                <a:cubicBezTo>
                  <a:pt x="2570734" y="1676202"/>
                  <a:pt x="2599983" y="1680426"/>
                  <a:pt x="2603446" y="1664233"/>
                </a:cubicBezTo>
                <a:cubicBezTo>
                  <a:pt x="2606909" y="1648040"/>
                  <a:pt x="2590944" y="1616355"/>
                  <a:pt x="2578065" y="1583113"/>
                </a:cubicBezTo>
                <a:cubicBezTo>
                  <a:pt x="2565186" y="1549871"/>
                  <a:pt x="2545397" y="1485173"/>
                  <a:pt x="2526173" y="1464782"/>
                </a:cubicBezTo>
                <a:cubicBezTo>
                  <a:pt x="2506949" y="1444391"/>
                  <a:pt x="2482659" y="1528310"/>
                  <a:pt x="2462719" y="1460767"/>
                </a:cubicBezTo>
                <a:cubicBezTo>
                  <a:pt x="2442779" y="1393224"/>
                  <a:pt x="2380455" y="1168716"/>
                  <a:pt x="2406530" y="1059522"/>
                </a:cubicBezTo>
                <a:cubicBezTo>
                  <a:pt x="2409284" y="1048175"/>
                  <a:pt x="2391656" y="1047059"/>
                  <a:pt x="2377701" y="1051895"/>
                </a:cubicBezTo>
                <a:cubicBezTo>
                  <a:pt x="2389820" y="1031619"/>
                  <a:pt x="2401756" y="1013575"/>
                  <a:pt x="2406530" y="1003902"/>
                </a:cubicBezTo>
                <a:cubicBezTo>
                  <a:pt x="2447662" y="921309"/>
                  <a:pt x="2486591" y="837600"/>
                  <a:pt x="2516155" y="749985"/>
                </a:cubicBezTo>
                <a:cubicBezTo>
                  <a:pt x="2552696" y="641907"/>
                  <a:pt x="2561694" y="499416"/>
                  <a:pt x="2408182" y="534202"/>
                </a:cubicBezTo>
                <a:cubicBezTo>
                  <a:pt x="2328672" y="552246"/>
                  <a:pt x="2253936" y="582195"/>
                  <a:pt x="2208213" y="653441"/>
                </a:cubicBezTo>
                <a:cubicBezTo>
                  <a:pt x="2179935" y="697527"/>
                  <a:pt x="2168550" y="748683"/>
                  <a:pt x="2134763" y="789793"/>
                </a:cubicBezTo>
                <a:cubicBezTo>
                  <a:pt x="2024587" y="924099"/>
                  <a:pt x="1949300" y="739940"/>
                  <a:pt x="1915696" y="681158"/>
                </a:cubicBezTo>
                <a:cubicBezTo>
                  <a:pt x="1890907" y="637815"/>
                  <a:pt x="1783669" y="636327"/>
                  <a:pt x="1741802" y="630374"/>
                </a:cubicBezTo>
                <a:cubicBezTo>
                  <a:pt x="1734457" y="629258"/>
                  <a:pt x="1710769" y="628700"/>
                  <a:pt x="1690937" y="632048"/>
                </a:cubicBezTo>
                <a:cubicBezTo>
                  <a:pt x="1646316" y="595030"/>
                  <a:pt x="1608673" y="558943"/>
                  <a:pt x="1624097" y="494394"/>
                </a:cubicBezTo>
                <a:cubicBezTo>
                  <a:pt x="1643562" y="412731"/>
                  <a:pt x="1664495" y="334045"/>
                  <a:pt x="1676064" y="250522"/>
                </a:cubicBezTo>
                <a:cubicBezTo>
                  <a:pt x="1691488" y="140956"/>
                  <a:pt x="1660639" y="-11580"/>
                  <a:pt x="1518512" y="697"/>
                </a:cubicBezTo>
                <a:cubicBezTo>
                  <a:pt x="1303486" y="19299"/>
                  <a:pt x="1355268" y="350786"/>
                  <a:pt x="1304955" y="511135"/>
                </a:cubicBezTo>
                <a:cubicBezTo>
                  <a:pt x="1244358" y="496440"/>
                  <a:pt x="1192759" y="515600"/>
                  <a:pt x="1137304" y="552990"/>
                </a:cubicBezTo>
                <a:cubicBezTo>
                  <a:pt x="1038513" y="619771"/>
                  <a:pt x="1025842" y="443424"/>
                  <a:pt x="1031535" y="389851"/>
                </a:cubicBezTo>
                <a:cubicBezTo>
                  <a:pt x="1039614" y="314140"/>
                  <a:pt x="1020517" y="251266"/>
                  <a:pt x="988750" y="183183"/>
                </a:cubicBezTo>
                <a:cubicBezTo>
                  <a:pt x="881145" y="-47668"/>
                  <a:pt x="683379" y="73989"/>
                  <a:pt x="654183" y="284749"/>
                </a:cubicBezTo>
                <a:cubicBezTo>
                  <a:pt x="638207" y="400640"/>
                  <a:pt x="730755" y="508345"/>
                  <a:pt x="784741" y="601169"/>
                </a:cubicBezTo>
                <a:cubicBezTo>
                  <a:pt x="816141" y="655487"/>
                  <a:pt x="836340" y="712409"/>
                  <a:pt x="823486" y="775656"/>
                </a:cubicBezTo>
                <a:cubicBezTo>
                  <a:pt x="812652" y="828671"/>
                  <a:pt x="696050" y="977487"/>
                  <a:pt x="652897" y="898057"/>
                </a:cubicBezTo>
                <a:cubicBezTo>
                  <a:pt x="580548" y="765239"/>
                  <a:pt x="515545" y="822905"/>
                  <a:pt x="452744" y="909218"/>
                </a:cubicBezTo>
                <a:cubicBezTo>
                  <a:pt x="357993" y="966140"/>
                  <a:pt x="259019" y="1016551"/>
                  <a:pt x="185935" y="1102493"/>
                </a:cubicBezTo>
                <a:cubicBezTo>
                  <a:pt x="121115" y="1178575"/>
                  <a:pt x="133602" y="1249820"/>
                  <a:pt x="158942" y="1338738"/>
                </a:cubicBezTo>
                <a:cubicBezTo>
                  <a:pt x="191628" y="1453884"/>
                  <a:pt x="27562" y="1574130"/>
                  <a:pt x="29853" y="1590051"/>
                </a:cubicBezTo>
                <a:cubicBezTo>
                  <a:pt x="32144" y="1605972"/>
                  <a:pt x="171894" y="1409293"/>
                  <a:pt x="172690" y="1434263"/>
                </a:cubicBezTo>
                <a:cubicBezTo>
                  <a:pt x="173486" y="1459233"/>
                  <a:pt x="58647" y="1685446"/>
                  <a:pt x="34627" y="1739872"/>
                </a:cubicBezTo>
                <a:cubicBezTo>
                  <a:pt x="10607" y="1794298"/>
                  <a:pt x="18100" y="1749886"/>
                  <a:pt x="28567" y="1760817"/>
                </a:cubicBezTo>
                <a:cubicBezTo>
                  <a:pt x="39034" y="1771748"/>
                  <a:pt x="99814" y="1752260"/>
                  <a:pt x="97427" y="1805461"/>
                </a:cubicBezTo>
                <a:cubicBezTo>
                  <a:pt x="95040" y="1854571"/>
                  <a:pt x="-13428" y="1876942"/>
                  <a:pt x="1391" y="1869452"/>
                </a:cubicBezTo>
                <a:cubicBezTo>
                  <a:pt x="16210" y="1861962"/>
                  <a:pt x="158945" y="1742171"/>
                  <a:pt x="186343" y="1760523"/>
                </a:cubicBezTo>
                <a:cubicBezTo>
                  <a:pt x="213741" y="1778875"/>
                  <a:pt x="158439" y="1909631"/>
                  <a:pt x="165777" y="1979561"/>
                </a:cubicBezTo>
                <a:cubicBezTo>
                  <a:pt x="173115" y="2049491"/>
                  <a:pt x="199255" y="2098068"/>
                  <a:pt x="230373" y="2180105"/>
                </a:cubicBezTo>
                <a:cubicBezTo>
                  <a:pt x="261491" y="2262142"/>
                  <a:pt x="368093" y="2365381"/>
                  <a:pt x="352484" y="2471785"/>
                </a:cubicBezTo>
                <a:cubicBezTo>
                  <a:pt x="347159" y="2508058"/>
                  <a:pt x="303272" y="2544332"/>
                  <a:pt x="290051" y="2579304"/>
                </a:cubicBezTo>
                <a:cubicBezTo>
                  <a:pt x="267098" y="2639574"/>
                  <a:pt x="224497" y="2676034"/>
                  <a:pt x="197320" y="2731468"/>
                </a:cubicBezTo>
                <a:cubicBezTo>
                  <a:pt x="167389" y="2793041"/>
                  <a:pt x="258651" y="2883074"/>
                  <a:pt x="308965" y="2900002"/>
                </a:cubicBezTo>
                <a:cubicBezTo>
                  <a:pt x="379845" y="2923813"/>
                  <a:pt x="458988" y="2884004"/>
                  <a:pt x="526379" y="2861496"/>
                </a:cubicBezTo>
                <a:cubicBezTo>
                  <a:pt x="588444" y="2840848"/>
                  <a:pt x="648674" y="2814061"/>
                  <a:pt x="713127" y="2802528"/>
                </a:cubicBezTo>
                <a:cubicBezTo>
                  <a:pt x="770969" y="2792297"/>
                  <a:pt x="787312" y="2819269"/>
                  <a:pt x="784741" y="2857776"/>
                </a:cubicBezTo>
                <a:cubicBezTo>
                  <a:pt x="698804" y="2969574"/>
                  <a:pt x="591933" y="3103136"/>
                  <a:pt x="644450" y="3229629"/>
                </a:cubicBezTo>
                <a:cubicBezTo>
                  <a:pt x="693111" y="3346822"/>
                  <a:pt x="851397" y="3339009"/>
                  <a:pt x="895835" y="3232420"/>
                </a:cubicBezTo>
                <a:cubicBezTo>
                  <a:pt x="912361" y="3192797"/>
                  <a:pt x="919523" y="3150757"/>
                  <a:pt x="938253" y="3111693"/>
                </a:cubicBezTo>
                <a:cubicBezTo>
                  <a:pt x="989485" y="3004545"/>
                  <a:pt x="1079829" y="3059979"/>
                  <a:pt x="1097457" y="3130853"/>
                </a:cubicBezTo>
                <a:cubicBezTo>
                  <a:pt x="1110678" y="3183682"/>
                  <a:pt x="1107740" y="3248603"/>
                  <a:pt x="1163195" y="3275576"/>
                </a:cubicBezTo>
                <a:cubicBezTo>
                  <a:pt x="1203226" y="3295108"/>
                  <a:pt x="1256110" y="3277064"/>
                  <a:pt x="1285674" y="3248045"/>
                </a:cubicBezTo>
                <a:cubicBezTo>
                  <a:pt x="1304220" y="3229629"/>
                  <a:pt x="1308994" y="3197448"/>
                  <a:pt x="1314136" y="3173451"/>
                </a:cubicBezTo>
                <a:cubicBezTo>
                  <a:pt x="1318910" y="3150571"/>
                  <a:pt x="1322399" y="3129551"/>
                  <a:pt x="1332315" y="3107786"/>
                </a:cubicBezTo>
                <a:cubicBezTo>
                  <a:pt x="1359492" y="3048446"/>
                  <a:pt x="1454794" y="3083232"/>
                  <a:pt x="1472055" y="3136805"/>
                </a:cubicBezTo>
                <a:cubicBezTo>
                  <a:pt x="1501068" y="3226653"/>
                  <a:pt x="1495559" y="3285435"/>
                  <a:pt x="1556156" y="3364308"/>
                </a:cubicBezTo>
                <a:cubicBezTo>
                  <a:pt x="1581496" y="3397233"/>
                  <a:pt x="1626301" y="3456201"/>
                  <a:pt x="1675696" y="3436855"/>
                </a:cubicBezTo>
                <a:cubicBezTo>
                  <a:pt x="1714442" y="3421788"/>
                  <a:pt x="1719216" y="3377701"/>
                  <a:pt x="1725092" y="3340869"/>
                </a:cubicBezTo>
                <a:cubicBezTo>
                  <a:pt x="1741986" y="3233908"/>
                  <a:pt x="1743822" y="3133085"/>
                  <a:pt x="1840042" y="3064258"/>
                </a:cubicBezTo>
                <a:cubicBezTo>
                  <a:pt x="1937364" y="2994686"/>
                  <a:pt x="2077288" y="2996174"/>
                  <a:pt x="2185076" y="2946507"/>
                </a:cubicBezTo>
                <a:cubicBezTo>
                  <a:pt x="2302597" y="2892375"/>
                  <a:pt x="2302597" y="2699845"/>
                  <a:pt x="2481817" y="2788390"/>
                </a:cubicBezTo>
                <a:cubicBezTo>
                  <a:pt x="2526254" y="2810341"/>
                  <a:pt x="2555634" y="2875262"/>
                  <a:pt x="2587585" y="2911349"/>
                </a:cubicBezTo>
                <a:cubicBezTo>
                  <a:pt x="2610906" y="2937578"/>
                  <a:pt x="2638817" y="2962505"/>
                  <a:pt x="2665259" y="2985199"/>
                </a:cubicBezTo>
                <a:cubicBezTo>
                  <a:pt x="2722734" y="3034308"/>
                  <a:pt x="2788473" y="3074861"/>
                  <a:pt x="2857700" y="3103694"/>
                </a:cubicBezTo>
                <a:cubicBezTo>
                  <a:pt x="2931885" y="3134573"/>
                  <a:pt x="3039857" y="3141456"/>
                  <a:pt x="3056934" y="3040819"/>
                </a:cubicBezTo>
                <a:cubicBezTo>
                  <a:pt x="3095496" y="2814991"/>
                  <a:pt x="3079759" y="2571960"/>
                  <a:pt x="2918719" y="2499413"/>
                </a:cubicBezTo>
                <a:close/>
              </a:path>
            </a:pathLst>
          </a:custGeom>
          <a:solidFill>
            <a:srgbClr val="9DCECB"/>
          </a:solidFill>
          <a:ln w="18340" cap="flat">
            <a:noFill/>
            <a:prstDash val="solid"/>
            <a:miter/>
          </a:ln>
        </p:spPr>
        <p:txBody>
          <a:bodyPr rtlCol="1" anchor="ctr"/>
          <a:lstStyle/>
          <a:p>
            <a:endParaRPr lang="he-IL" sz="2700" dirty="0">
              <a:latin typeface="Arial" panose="020B0604020202020204" pitchFamily="34" charset="0"/>
            </a:endParaRPr>
          </a:p>
        </p:txBody>
      </p:sp>
      <p:sp>
        <p:nvSpPr>
          <p:cNvPr id="12" name="צורה חופשית: צורה 11">
            <a:extLst>
              <a:ext uri="{FF2B5EF4-FFF2-40B4-BE49-F238E27FC236}">
                <a16:creationId xmlns:a16="http://schemas.microsoft.com/office/drawing/2014/main" id="{76C1DD10-617F-6BE0-E4BB-C80095628A17}"/>
              </a:ext>
            </a:extLst>
          </p:cNvPr>
          <p:cNvSpPr/>
          <p:nvPr/>
        </p:nvSpPr>
        <p:spPr>
          <a:xfrm>
            <a:off x="4006970" y="4909876"/>
            <a:ext cx="5594231" cy="2232452"/>
          </a:xfrm>
          <a:custGeom>
            <a:avLst/>
            <a:gdLst>
              <a:gd name="connsiteX0" fmla="*/ 2930457 w 3279179"/>
              <a:gd name="connsiteY0" fmla="*/ 2641435 h 3440665"/>
              <a:gd name="connsiteX1" fmla="*/ 2789065 w 3279179"/>
              <a:gd name="connsiteY1" fmla="*/ 2547309 h 3440665"/>
              <a:gd name="connsiteX2" fmla="*/ 2874818 w 3279179"/>
              <a:gd name="connsiteY2" fmla="*/ 2471040 h 3440665"/>
              <a:gd name="connsiteX3" fmla="*/ 2906953 w 3279179"/>
              <a:gd name="connsiteY3" fmla="*/ 2372822 h 3440665"/>
              <a:gd name="connsiteX4" fmla="*/ 2730672 w 3279179"/>
              <a:gd name="connsiteY4" fmla="*/ 2226424 h 3440665"/>
              <a:gd name="connsiteX5" fmla="*/ 2640144 w 3279179"/>
              <a:gd name="connsiteY5" fmla="*/ 2001154 h 3440665"/>
              <a:gd name="connsiteX6" fmla="*/ 2832033 w 3279179"/>
              <a:gd name="connsiteY6" fmla="*/ 1789092 h 3440665"/>
              <a:gd name="connsiteX7" fmla="*/ 2835706 w 3279179"/>
              <a:gd name="connsiteY7" fmla="*/ 1770490 h 3440665"/>
              <a:gd name="connsiteX8" fmla="*/ 2744260 w 3279179"/>
              <a:gd name="connsiteY8" fmla="*/ 1687897 h 3440665"/>
              <a:gd name="connsiteX9" fmla="*/ 2740587 w 3279179"/>
              <a:gd name="connsiteY9" fmla="*/ 1688641 h 3440665"/>
              <a:gd name="connsiteX10" fmla="*/ 2775109 w 3279179"/>
              <a:gd name="connsiteY10" fmla="*/ 1680270 h 3440665"/>
              <a:gd name="connsiteX11" fmla="*/ 2974894 w 3279179"/>
              <a:gd name="connsiteY11" fmla="*/ 1645298 h 3440665"/>
              <a:gd name="connsiteX12" fmla="*/ 3238031 w 3279179"/>
              <a:gd name="connsiteY12" fmla="*/ 1554707 h 3440665"/>
              <a:gd name="connsiteX13" fmla="*/ 3043754 w 3279179"/>
              <a:gd name="connsiteY13" fmla="*/ 1426911 h 3440665"/>
              <a:gd name="connsiteX14" fmla="*/ 2680541 w 3279179"/>
              <a:gd name="connsiteY14" fmla="*/ 1460767 h 3440665"/>
              <a:gd name="connsiteX15" fmla="*/ 2624352 w 3279179"/>
              <a:gd name="connsiteY15" fmla="*/ 1059522 h 3440665"/>
              <a:gd name="connsiteX16" fmla="*/ 2595523 w 3279179"/>
              <a:gd name="connsiteY16" fmla="*/ 1051895 h 3440665"/>
              <a:gd name="connsiteX17" fmla="*/ 2624352 w 3279179"/>
              <a:gd name="connsiteY17" fmla="*/ 1003902 h 3440665"/>
              <a:gd name="connsiteX18" fmla="*/ 2733977 w 3279179"/>
              <a:gd name="connsiteY18" fmla="*/ 749985 h 3440665"/>
              <a:gd name="connsiteX19" fmla="*/ 2626004 w 3279179"/>
              <a:gd name="connsiteY19" fmla="*/ 534202 h 3440665"/>
              <a:gd name="connsiteX20" fmla="*/ 2426035 w 3279179"/>
              <a:gd name="connsiteY20" fmla="*/ 653441 h 3440665"/>
              <a:gd name="connsiteX21" fmla="*/ 2352585 w 3279179"/>
              <a:gd name="connsiteY21" fmla="*/ 789793 h 3440665"/>
              <a:gd name="connsiteX22" fmla="*/ 2133518 w 3279179"/>
              <a:gd name="connsiteY22" fmla="*/ 681158 h 3440665"/>
              <a:gd name="connsiteX23" fmla="*/ 1959624 w 3279179"/>
              <a:gd name="connsiteY23" fmla="*/ 630374 h 3440665"/>
              <a:gd name="connsiteX24" fmla="*/ 1908759 w 3279179"/>
              <a:gd name="connsiteY24" fmla="*/ 632048 h 3440665"/>
              <a:gd name="connsiteX25" fmla="*/ 1841919 w 3279179"/>
              <a:gd name="connsiteY25" fmla="*/ 494394 h 3440665"/>
              <a:gd name="connsiteX26" fmla="*/ 1893886 w 3279179"/>
              <a:gd name="connsiteY26" fmla="*/ 250522 h 3440665"/>
              <a:gd name="connsiteX27" fmla="*/ 1736334 w 3279179"/>
              <a:gd name="connsiteY27" fmla="*/ 697 h 3440665"/>
              <a:gd name="connsiteX28" fmla="*/ 1522777 w 3279179"/>
              <a:gd name="connsiteY28" fmla="*/ 511135 h 3440665"/>
              <a:gd name="connsiteX29" fmla="*/ 1355126 w 3279179"/>
              <a:gd name="connsiteY29" fmla="*/ 552990 h 3440665"/>
              <a:gd name="connsiteX30" fmla="*/ 1249357 w 3279179"/>
              <a:gd name="connsiteY30" fmla="*/ 389851 h 3440665"/>
              <a:gd name="connsiteX31" fmla="*/ 1206572 w 3279179"/>
              <a:gd name="connsiteY31" fmla="*/ 183183 h 3440665"/>
              <a:gd name="connsiteX32" fmla="*/ 872005 w 3279179"/>
              <a:gd name="connsiteY32" fmla="*/ 284749 h 3440665"/>
              <a:gd name="connsiteX33" fmla="*/ 1002563 w 3279179"/>
              <a:gd name="connsiteY33" fmla="*/ 601169 h 3440665"/>
              <a:gd name="connsiteX34" fmla="*/ 1041308 w 3279179"/>
              <a:gd name="connsiteY34" fmla="*/ 775656 h 3440665"/>
              <a:gd name="connsiteX35" fmla="*/ 870719 w 3279179"/>
              <a:gd name="connsiteY35" fmla="*/ 898057 h 3440665"/>
              <a:gd name="connsiteX36" fmla="*/ 670566 w 3279179"/>
              <a:gd name="connsiteY36" fmla="*/ 909218 h 3440665"/>
              <a:gd name="connsiteX37" fmla="*/ 403757 w 3279179"/>
              <a:gd name="connsiteY37" fmla="*/ 1102493 h 3440665"/>
              <a:gd name="connsiteX38" fmla="*/ 376764 w 3279179"/>
              <a:gd name="connsiteY38" fmla="*/ 1338738 h 3440665"/>
              <a:gd name="connsiteX39" fmla="*/ 247675 w 3279179"/>
              <a:gd name="connsiteY39" fmla="*/ 1590051 h 3440665"/>
              <a:gd name="connsiteX40" fmla="*/ 68272 w 3279179"/>
              <a:gd name="connsiteY40" fmla="*/ 1576285 h 3440665"/>
              <a:gd name="connsiteX41" fmla="*/ 113811 w 3279179"/>
              <a:gd name="connsiteY41" fmla="*/ 1777744 h 3440665"/>
              <a:gd name="connsiteX42" fmla="*/ 246389 w 3279179"/>
              <a:gd name="connsiteY42" fmla="*/ 1760817 h 3440665"/>
              <a:gd name="connsiteX43" fmla="*/ 315249 w 3279179"/>
              <a:gd name="connsiteY43" fmla="*/ 1805461 h 3440665"/>
              <a:gd name="connsiteX44" fmla="*/ 219213 w 3279179"/>
              <a:gd name="connsiteY44" fmla="*/ 1869452 h 3440665"/>
              <a:gd name="connsiteX45" fmla="*/ 115647 w 3279179"/>
              <a:gd name="connsiteY45" fmla="*/ 1893077 h 3440665"/>
              <a:gd name="connsiteX46" fmla="*/ 95081 w 3279179"/>
              <a:gd name="connsiteY46" fmla="*/ 2159457 h 3440665"/>
              <a:gd name="connsiteX47" fmla="*/ 448195 w 3279179"/>
              <a:gd name="connsiteY47" fmla="*/ 2180105 h 3440665"/>
              <a:gd name="connsiteX48" fmla="*/ 570306 w 3279179"/>
              <a:gd name="connsiteY48" fmla="*/ 2471785 h 3440665"/>
              <a:gd name="connsiteX49" fmla="*/ 507873 w 3279179"/>
              <a:gd name="connsiteY49" fmla="*/ 2579304 h 3440665"/>
              <a:gd name="connsiteX50" fmla="*/ 415142 w 3279179"/>
              <a:gd name="connsiteY50" fmla="*/ 2731468 h 3440665"/>
              <a:gd name="connsiteX51" fmla="*/ 526787 w 3279179"/>
              <a:gd name="connsiteY51" fmla="*/ 2900002 h 3440665"/>
              <a:gd name="connsiteX52" fmla="*/ 744201 w 3279179"/>
              <a:gd name="connsiteY52" fmla="*/ 2861496 h 3440665"/>
              <a:gd name="connsiteX53" fmla="*/ 930949 w 3279179"/>
              <a:gd name="connsiteY53" fmla="*/ 2802528 h 3440665"/>
              <a:gd name="connsiteX54" fmla="*/ 1002563 w 3279179"/>
              <a:gd name="connsiteY54" fmla="*/ 2857776 h 3440665"/>
              <a:gd name="connsiteX55" fmla="*/ 862272 w 3279179"/>
              <a:gd name="connsiteY55" fmla="*/ 3229629 h 3440665"/>
              <a:gd name="connsiteX56" fmla="*/ 1113657 w 3279179"/>
              <a:gd name="connsiteY56" fmla="*/ 3232420 h 3440665"/>
              <a:gd name="connsiteX57" fmla="*/ 1156075 w 3279179"/>
              <a:gd name="connsiteY57" fmla="*/ 3111693 h 3440665"/>
              <a:gd name="connsiteX58" fmla="*/ 1315279 w 3279179"/>
              <a:gd name="connsiteY58" fmla="*/ 3130853 h 3440665"/>
              <a:gd name="connsiteX59" fmla="*/ 1381017 w 3279179"/>
              <a:gd name="connsiteY59" fmla="*/ 3275576 h 3440665"/>
              <a:gd name="connsiteX60" fmla="*/ 1503496 w 3279179"/>
              <a:gd name="connsiteY60" fmla="*/ 3248045 h 3440665"/>
              <a:gd name="connsiteX61" fmla="*/ 1531958 w 3279179"/>
              <a:gd name="connsiteY61" fmla="*/ 3173451 h 3440665"/>
              <a:gd name="connsiteX62" fmla="*/ 1550137 w 3279179"/>
              <a:gd name="connsiteY62" fmla="*/ 3107786 h 3440665"/>
              <a:gd name="connsiteX63" fmla="*/ 1689877 w 3279179"/>
              <a:gd name="connsiteY63" fmla="*/ 3136805 h 3440665"/>
              <a:gd name="connsiteX64" fmla="*/ 1773978 w 3279179"/>
              <a:gd name="connsiteY64" fmla="*/ 3364308 h 3440665"/>
              <a:gd name="connsiteX65" fmla="*/ 1893518 w 3279179"/>
              <a:gd name="connsiteY65" fmla="*/ 3436855 h 3440665"/>
              <a:gd name="connsiteX66" fmla="*/ 1942914 w 3279179"/>
              <a:gd name="connsiteY66" fmla="*/ 3340869 h 3440665"/>
              <a:gd name="connsiteX67" fmla="*/ 2057864 w 3279179"/>
              <a:gd name="connsiteY67" fmla="*/ 3064258 h 3440665"/>
              <a:gd name="connsiteX68" fmla="*/ 2402898 w 3279179"/>
              <a:gd name="connsiteY68" fmla="*/ 2946507 h 3440665"/>
              <a:gd name="connsiteX69" fmla="*/ 2699639 w 3279179"/>
              <a:gd name="connsiteY69" fmla="*/ 2788390 h 3440665"/>
              <a:gd name="connsiteX70" fmla="*/ 2805407 w 3279179"/>
              <a:gd name="connsiteY70" fmla="*/ 2911349 h 3440665"/>
              <a:gd name="connsiteX71" fmla="*/ 2883081 w 3279179"/>
              <a:gd name="connsiteY71" fmla="*/ 2985199 h 3440665"/>
              <a:gd name="connsiteX72" fmla="*/ 3075522 w 3279179"/>
              <a:gd name="connsiteY72" fmla="*/ 3103694 h 3440665"/>
              <a:gd name="connsiteX73" fmla="*/ 3274756 w 3279179"/>
              <a:gd name="connsiteY73" fmla="*/ 3040819 h 3440665"/>
              <a:gd name="connsiteX74" fmla="*/ 2930457 w 3279179"/>
              <a:gd name="connsiteY74" fmla="*/ 2641435 h 3440665"/>
              <a:gd name="connsiteX0" fmla="*/ 2930457 w 3279179"/>
              <a:gd name="connsiteY0" fmla="*/ 2641435 h 3440665"/>
              <a:gd name="connsiteX1" fmla="*/ 2789065 w 3279179"/>
              <a:gd name="connsiteY1" fmla="*/ 2547309 h 3440665"/>
              <a:gd name="connsiteX2" fmla="*/ 2874818 w 3279179"/>
              <a:gd name="connsiteY2" fmla="*/ 2471040 h 3440665"/>
              <a:gd name="connsiteX3" fmla="*/ 2906953 w 3279179"/>
              <a:gd name="connsiteY3" fmla="*/ 2372822 h 3440665"/>
              <a:gd name="connsiteX4" fmla="*/ 2730672 w 3279179"/>
              <a:gd name="connsiteY4" fmla="*/ 2226424 h 3440665"/>
              <a:gd name="connsiteX5" fmla="*/ 2640144 w 3279179"/>
              <a:gd name="connsiteY5" fmla="*/ 2001154 h 3440665"/>
              <a:gd name="connsiteX6" fmla="*/ 2832033 w 3279179"/>
              <a:gd name="connsiteY6" fmla="*/ 1789092 h 3440665"/>
              <a:gd name="connsiteX7" fmla="*/ 2835706 w 3279179"/>
              <a:gd name="connsiteY7" fmla="*/ 1770490 h 3440665"/>
              <a:gd name="connsiteX8" fmla="*/ 2744260 w 3279179"/>
              <a:gd name="connsiteY8" fmla="*/ 1687897 h 3440665"/>
              <a:gd name="connsiteX9" fmla="*/ 2740587 w 3279179"/>
              <a:gd name="connsiteY9" fmla="*/ 1688641 h 3440665"/>
              <a:gd name="connsiteX10" fmla="*/ 2775109 w 3279179"/>
              <a:gd name="connsiteY10" fmla="*/ 1680270 h 3440665"/>
              <a:gd name="connsiteX11" fmla="*/ 2974894 w 3279179"/>
              <a:gd name="connsiteY11" fmla="*/ 1645298 h 3440665"/>
              <a:gd name="connsiteX12" fmla="*/ 2795887 w 3279179"/>
              <a:gd name="connsiteY12" fmla="*/ 1583113 h 3440665"/>
              <a:gd name="connsiteX13" fmla="*/ 3043754 w 3279179"/>
              <a:gd name="connsiteY13" fmla="*/ 1426911 h 3440665"/>
              <a:gd name="connsiteX14" fmla="*/ 2680541 w 3279179"/>
              <a:gd name="connsiteY14" fmla="*/ 1460767 h 3440665"/>
              <a:gd name="connsiteX15" fmla="*/ 2624352 w 3279179"/>
              <a:gd name="connsiteY15" fmla="*/ 1059522 h 3440665"/>
              <a:gd name="connsiteX16" fmla="*/ 2595523 w 3279179"/>
              <a:gd name="connsiteY16" fmla="*/ 1051895 h 3440665"/>
              <a:gd name="connsiteX17" fmla="*/ 2624352 w 3279179"/>
              <a:gd name="connsiteY17" fmla="*/ 1003902 h 3440665"/>
              <a:gd name="connsiteX18" fmla="*/ 2733977 w 3279179"/>
              <a:gd name="connsiteY18" fmla="*/ 749985 h 3440665"/>
              <a:gd name="connsiteX19" fmla="*/ 2626004 w 3279179"/>
              <a:gd name="connsiteY19" fmla="*/ 534202 h 3440665"/>
              <a:gd name="connsiteX20" fmla="*/ 2426035 w 3279179"/>
              <a:gd name="connsiteY20" fmla="*/ 653441 h 3440665"/>
              <a:gd name="connsiteX21" fmla="*/ 2352585 w 3279179"/>
              <a:gd name="connsiteY21" fmla="*/ 789793 h 3440665"/>
              <a:gd name="connsiteX22" fmla="*/ 2133518 w 3279179"/>
              <a:gd name="connsiteY22" fmla="*/ 681158 h 3440665"/>
              <a:gd name="connsiteX23" fmla="*/ 1959624 w 3279179"/>
              <a:gd name="connsiteY23" fmla="*/ 630374 h 3440665"/>
              <a:gd name="connsiteX24" fmla="*/ 1908759 w 3279179"/>
              <a:gd name="connsiteY24" fmla="*/ 632048 h 3440665"/>
              <a:gd name="connsiteX25" fmla="*/ 1841919 w 3279179"/>
              <a:gd name="connsiteY25" fmla="*/ 494394 h 3440665"/>
              <a:gd name="connsiteX26" fmla="*/ 1893886 w 3279179"/>
              <a:gd name="connsiteY26" fmla="*/ 250522 h 3440665"/>
              <a:gd name="connsiteX27" fmla="*/ 1736334 w 3279179"/>
              <a:gd name="connsiteY27" fmla="*/ 697 h 3440665"/>
              <a:gd name="connsiteX28" fmla="*/ 1522777 w 3279179"/>
              <a:gd name="connsiteY28" fmla="*/ 511135 h 3440665"/>
              <a:gd name="connsiteX29" fmla="*/ 1355126 w 3279179"/>
              <a:gd name="connsiteY29" fmla="*/ 552990 h 3440665"/>
              <a:gd name="connsiteX30" fmla="*/ 1249357 w 3279179"/>
              <a:gd name="connsiteY30" fmla="*/ 389851 h 3440665"/>
              <a:gd name="connsiteX31" fmla="*/ 1206572 w 3279179"/>
              <a:gd name="connsiteY31" fmla="*/ 183183 h 3440665"/>
              <a:gd name="connsiteX32" fmla="*/ 872005 w 3279179"/>
              <a:gd name="connsiteY32" fmla="*/ 284749 h 3440665"/>
              <a:gd name="connsiteX33" fmla="*/ 1002563 w 3279179"/>
              <a:gd name="connsiteY33" fmla="*/ 601169 h 3440665"/>
              <a:gd name="connsiteX34" fmla="*/ 1041308 w 3279179"/>
              <a:gd name="connsiteY34" fmla="*/ 775656 h 3440665"/>
              <a:gd name="connsiteX35" fmla="*/ 870719 w 3279179"/>
              <a:gd name="connsiteY35" fmla="*/ 898057 h 3440665"/>
              <a:gd name="connsiteX36" fmla="*/ 670566 w 3279179"/>
              <a:gd name="connsiteY36" fmla="*/ 909218 h 3440665"/>
              <a:gd name="connsiteX37" fmla="*/ 403757 w 3279179"/>
              <a:gd name="connsiteY37" fmla="*/ 1102493 h 3440665"/>
              <a:gd name="connsiteX38" fmla="*/ 376764 w 3279179"/>
              <a:gd name="connsiteY38" fmla="*/ 1338738 h 3440665"/>
              <a:gd name="connsiteX39" fmla="*/ 247675 w 3279179"/>
              <a:gd name="connsiteY39" fmla="*/ 1590051 h 3440665"/>
              <a:gd name="connsiteX40" fmla="*/ 68272 w 3279179"/>
              <a:gd name="connsiteY40" fmla="*/ 1576285 h 3440665"/>
              <a:gd name="connsiteX41" fmla="*/ 113811 w 3279179"/>
              <a:gd name="connsiteY41" fmla="*/ 1777744 h 3440665"/>
              <a:gd name="connsiteX42" fmla="*/ 246389 w 3279179"/>
              <a:gd name="connsiteY42" fmla="*/ 1760817 h 3440665"/>
              <a:gd name="connsiteX43" fmla="*/ 315249 w 3279179"/>
              <a:gd name="connsiteY43" fmla="*/ 1805461 h 3440665"/>
              <a:gd name="connsiteX44" fmla="*/ 219213 w 3279179"/>
              <a:gd name="connsiteY44" fmla="*/ 1869452 h 3440665"/>
              <a:gd name="connsiteX45" fmla="*/ 115647 w 3279179"/>
              <a:gd name="connsiteY45" fmla="*/ 1893077 h 3440665"/>
              <a:gd name="connsiteX46" fmla="*/ 95081 w 3279179"/>
              <a:gd name="connsiteY46" fmla="*/ 2159457 h 3440665"/>
              <a:gd name="connsiteX47" fmla="*/ 448195 w 3279179"/>
              <a:gd name="connsiteY47" fmla="*/ 2180105 h 3440665"/>
              <a:gd name="connsiteX48" fmla="*/ 570306 w 3279179"/>
              <a:gd name="connsiteY48" fmla="*/ 2471785 h 3440665"/>
              <a:gd name="connsiteX49" fmla="*/ 507873 w 3279179"/>
              <a:gd name="connsiteY49" fmla="*/ 2579304 h 3440665"/>
              <a:gd name="connsiteX50" fmla="*/ 415142 w 3279179"/>
              <a:gd name="connsiteY50" fmla="*/ 2731468 h 3440665"/>
              <a:gd name="connsiteX51" fmla="*/ 526787 w 3279179"/>
              <a:gd name="connsiteY51" fmla="*/ 2900002 h 3440665"/>
              <a:gd name="connsiteX52" fmla="*/ 744201 w 3279179"/>
              <a:gd name="connsiteY52" fmla="*/ 2861496 h 3440665"/>
              <a:gd name="connsiteX53" fmla="*/ 930949 w 3279179"/>
              <a:gd name="connsiteY53" fmla="*/ 2802528 h 3440665"/>
              <a:gd name="connsiteX54" fmla="*/ 1002563 w 3279179"/>
              <a:gd name="connsiteY54" fmla="*/ 2857776 h 3440665"/>
              <a:gd name="connsiteX55" fmla="*/ 862272 w 3279179"/>
              <a:gd name="connsiteY55" fmla="*/ 3229629 h 3440665"/>
              <a:gd name="connsiteX56" fmla="*/ 1113657 w 3279179"/>
              <a:gd name="connsiteY56" fmla="*/ 3232420 h 3440665"/>
              <a:gd name="connsiteX57" fmla="*/ 1156075 w 3279179"/>
              <a:gd name="connsiteY57" fmla="*/ 3111693 h 3440665"/>
              <a:gd name="connsiteX58" fmla="*/ 1315279 w 3279179"/>
              <a:gd name="connsiteY58" fmla="*/ 3130853 h 3440665"/>
              <a:gd name="connsiteX59" fmla="*/ 1381017 w 3279179"/>
              <a:gd name="connsiteY59" fmla="*/ 3275576 h 3440665"/>
              <a:gd name="connsiteX60" fmla="*/ 1503496 w 3279179"/>
              <a:gd name="connsiteY60" fmla="*/ 3248045 h 3440665"/>
              <a:gd name="connsiteX61" fmla="*/ 1531958 w 3279179"/>
              <a:gd name="connsiteY61" fmla="*/ 3173451 h 3440665"/>
              <a:gd name="connsiteX62" fmla="*/ 1550137 w 3279179"/>
              <a:gd name="connsiteY62" fmla="*/ 3107786 h 3440665"/>
              <a:gd name="connsiteX63" fmla="*/ 1689877 w 3279179"/>
              <a:gd name="connsiteY63" fmla="*/ 3136805 h 3440665"/>
              <a:gd name="connsiteX64" fmla="*/ 1773978 w 3279179"/>
              <a:gd name="connsiteY64" fmla="*/ 3364308 h 3440665"/>
              <a:gd name="connsiteX65" fmla="*/ 1893518 w 3279179"/>
              <a:gd name="connsiteY65" fmla="*/ 3436855 h 3440665"/>
              <a:gd name="connsiteX66" fmla="*/ 1942914 w 3279179"/>
              <a:gd name="connsiteY66" fmla="*/ 3340869 h 3440665"/>
              <a:gd name="connsiteX67" fmla="*/ 2057864 w 3279179"/>
              <a:gd name="connsiteY67" fmla="*/ 3064258 h 3440665"/>
              <a:gd name="connsiteX68" fmla="*/ 2402898 w 3279179"/>
              <a:gd name="connsiteY68" fmla="*/ 2946507 h 3440665"/>
              <a:gd name="connsiteX69" fmla="*/ 2699639 w 3279179"/>
              <a:gd name="connsiteY69" fmla="*/ 2788390 h 3440665"/>
              <a:gd name="connsiteX70" fmla="*/ 2805407 w 3279179"/>
              <a:gd name="connsiteY70" fmla="*/ 2911349 h 3440665"/>
              <a:gd name="connsiteX71" fmla="*/ 2883081 w 3279179"/>
              <a:gd name="connsiteY71" fmla="*/ 2985199 h 3440665"/>
              <a:gd name="connsiteX72" fmla="*/ 3075522 w 3279179"/>
              <a:gd name="connsiteY72" fmla="*/ 3103694 h 3440665"/>
              <a:gd name="connsiteX73" fmla="*/ 3274756 w 3279179"/>
              <a:gd name="connsiteY73" fmla="*/ 3040819 h 3440665"/>
              <a:gd name="connsiteX74" fmla="*/ 2930457 w 3279179"/>
              <a:gd name="connsiteY74" fmla="*/ 2641435 h 3440665"/>
              <a:gd name="connsiteX0" fmla="*/ 2930457 w 3279179"/>
              <a:gd name="connsiteY0" fmla="*/ 2641435 h 3440665"/>
              <a:gd name="connsiteX1" fmla="*/ 2789065 w 3279179"/>
              <a:gd name="connsiteY1" fmla="*/ 2547309 h 3440665"/>
              <a:gd name="connsiteX2" fmla="*/ 2874818 w 3279179"/>
              <a:gd name="connsiteY2" fmla="*/ 2471040 h 3440665"/>
              <a:gd name="connsiteX3" fmla="*/ 2906953 w 3279179"/>
              <a:gd name="connsiteY3" fmla="*/ 2372822 h 3440665"/>
              <a:gd name="connsiteX4" fmla="*/ 2730672 w 3279179"/>
              <a:gd name="connsiteY4" fmla="*/ 2226424 h 3440665"/>
              <a:gd name="connsiteX5" fmla="*/ 2640144 w 3279179"/>
              <a:gd name="connsiteY5" fmla="*/ 2001154 h 3440665"/>
              <a:gd name="connsiteX6" fmla="*/ 2832033 w 3279179"/>
              <a:gd name="connsiteY6" fmla="*/ 1789092 h 3440665"/>
              <a:gd name="connsiteX7" fmla="*/ 2835706 w 3279179"/>
              <a:gd name="connsiteY7" fmla="*/ 1770490 h 3440665"/>
              <a:gd name="connsiteX8" fmla="*/ 2744260 w 3279179"/>
              <a:gd name="connsiteY8" fmla="*/ 1687897 h 3440665"/>
              <a:gd name="connsiteX9" fmla="*/ 2740587 w 3279179"/>
              <a:gd name="connsiteY9" fmla="*/ 1688641 h 3440665"/>
              <a:gd name="connsiteX10" fmla="*/ 2775109 w 3279179"/>
              <a:gd name="connsiteY10" fmla="*/ 1680270 h 3440665"/>
              <a:gd name="connsiteX11" fmla="*/ 2974894 w 3279179"/>
              <a:gd name="connsiteY11" fmla="*/ 1645298 h 3440665"/>
              <a:gd name="connsiteX12" fmla="*/ 2795887 w 3279179"/>
              <a:gd name="connsiteY12" fmla="*/ 1583113 h 3440665"/>
              <a:gd name="connsiteX13" fmla="*/ 2743995 w 3279179"/>
              <a:gd name="connsiteY13" fmla="*/ 1464782 h 3440665"/>
              <a:gd name="connsiteX14" fmla="*/ 2680541 w 3279179"/>
              <a:gd name="connsiteY14" fmla="*/ 1460767 h 3440665"/>
              <a:gd name="connsiteX15" fmla="*/ 2624352 w 3279179"/>
              <a:gd name="connsiteY15" fmla="*/ 1059522 h 3440665"/>
              <a:gd name="connsiteX16" fmla="*/ 2595523 w 3279179"/>
              <a:gd name="connsiteY16" fmla="*/ 1051895 h 3440665"/>
              <a:gd name="connsiteX17" fmla="*/ 2624352 w 3279179"/>
              <a:gd name="connsiteY17" fmla="*/ 1003902 h 3440665"/>
              <a:gd name="connsiteX18" fmla="*/ 2733977 w 3279179"/>
              <a:gd name="connsiteY18" fmla="*/ 749985 h 3440665"/>
              <a:gd name="connsiteX19" fmla="*/ 2626004 w 3279179"/>
              <a:gd name="connsiteY19" fmla="*/ 534202 h 3440665"/>
              <a:gd name="connsiteX20" fmla="*/ 2426035 w 3279179"/>
              <a:gd name="connsiteY20" fmla="*/ 653441 h 3440665"/>
              <a:gd name="connsiteX21" fmla="*/ 2352585 w 3279179"/>
              <a:gd name="connsiteY21" fmla="*/ 789793 h 3440665"/>
              <a:gd name="connsiteX22" fmla="*/ 2133518 w 3279179"/>
              <a:gd name="connsiteY22" fmla="*/ 681158 h 3440665"/>
              <a:gd name="connsiteX23" fmla="*/ 1959624 w 3279179"/>
              <a:gd name="connsiteY23" fmla="*/ 630374 h 3440665"/>
              <a:gd name="connsiteX24" fmla="*/ 1908759 w 3279179"/>
              <a:gd name="connsiteY24" fmla="*/ 632048 h 3440665"/>
              <a:gd name="connsiteX25" fmla="*/ 1841919 w 3279179"/>
              <a:gd name="connsiteY25" fmla="*/ 494394 h 3440665"/>
              <a:gd name="connsiteX26" fmla="*/ 1893886 w 3279179"/>
              <a:gd name="connsiteY26" fmla="*/ 250522 h 3440665"/>
              <a:gd name="connsiteX27" fmla="*/ 1736334 w 3279179"/>
              <a:gd name="connsiteY27" fmla="*/ 697 h 3440665"/>
              <a:gd name="connsiteX28" fmla="*/ 1522777 w 3279179"/>
              <a:gd name="connsiteY28" fmla="*/ 511135 h 3440665"/>
              <a:gd name="connsiteX29" fmla="*/ 1355126 w 3279179"/>
              <a:gd name="connsiteY29" fmla="*/ 552990 h 3440665"/>
              <a:gd name="connsiteX30" fmla="*/ 1249357 w 3279179"/>
              <a:gd name="connsiteY30" fmla="*/ 389851 h 3440665"/>
              <a:gd name="connsiteX31" fmla="*/ 1206572 w 3279179"/>
              <a:gd name="connsiteY31" fmla="*/ 183183 h 3440665"/>
              <a:gd name="connsiteX32" fmla="*/ 872005 w 3279179"/>
              <a:gd name="connsiteY32" fmla="*/ 284749 h 3440665"/>
              <a:gd name="connsiteX33" fmla="*/ 1002563 w 3279179"/>
              <a:gd name="connsiteY33" fmla="*/ 601169 h 3440665"/>
              <a:gd name="connsiteX34" fmla="*/ 1041308 w 3279179"/>
              <a:gd name="connsiteY34" fmla="*/ 775656 h 3440665"/>
              <a:gd name="connsiteX35" fmla="*/ 870719 w 3279179"/>
              <a:gd name="connsiteY35" fmla="*/ 898057 h 3440665"/>
              <a:gd name="connsiteX36" fmla="*/ 670566 w 3279179"/>
              <a:gd name="connsiteY36" fmla="*/ 909218 h 3440665"/>
              <a:gd name="connsiteX37" fmla="*/ 403757 w 3279179"/>
              <a:gd name="connsiteY37" fmla="*/ 1102493 h 3440665"/>
              <a:gd name="connsiteX38" fmla="*/ 376764 w 3279179"/>
              <a:gd name="connsiteY38" fmla="*/ 1338738 h 3440665"/>
              <a:gd name="connsiteX39" fmla="*/ 247675 w 3279179"/>
              <a:gd name="connsiteY39" fmla="*/ 1590051 h 3440665"/>
              <a:gd name="connsiteX40" fmla="*/ 68272 w 3279179"/>
              <a:gd name="connsiteY40" fmla="*/ 1576285 h 3440665"/>
              <a:gd name="connsiteX41" fmla="*/ 113811 w 3279179"/>
              <a:gd name="connsiteY41" fmla="*/ 1777744 h 3440665"/>
              <a:gd name="connsiteX42" fmla="*/ 246389 w 3279179"/>
              <a:gd name="connsiteY42" fmla="*/ 1760817 h 3440665"/>
              <a:gd name="connsiteX43" fmla="*/ 315249 w 3279179"/>
              <a:gd name="connsiteY43" fmla="*/ 1805461 h 3440665"/>
              <a:gd name="connsiteX44" fmla="*/ 219213 w 3279179"/>
              <a:gd name="connsiteY44" fmla="*/ 1869452 h 3440665"/>
              <a:gd name="connsiteX45" fmla="*/ 115647 w 3279179"/>
              <a:gd name="connsiteY45" fmla="*/ 1893077 h 3440665"/>
              <a:gd name="connsiteX46" fmla="*/ 95081 w 3279179"/>
              <a:gd name="connsiteY46" fmla="*/ 2159457 h 3440665"/>
              <a:gd name="connsiteX47" fmla="*/ 448195 w 3279179"/>
              <a:gd name="connsiteY47" fmla="*/ 2180105 h 3440665"/>
              <a:gd name="connsiteX48" fmla="*/ 570306 w 3279179"/>
              <a:gd name="connsiteY48" fmla="*/ 2471785 h 3440665"/>
              <a:gd name="connsiteX49" fmla="*/ 507873 w 3279179"/>
              <a:gd name="connsiteY49" fmla="*/ 2579304 h 3440665"/>
              <a:gd name="connsiteX50" fmla="*/ 415142 w 3279179"/>
              <a:gd name="connsiteY50" fmla="*/ 2731468 h 3440665"/>
              <a:gd name="connsiteX51" fmla="*/ 526787 w 3279179"/>
              <a:gd name="connsiteY51" fmla="*/ 2900002 h 3440665"/>
              <a:gd name="connsiteX52" fmla="*/ 744201 w 3279179"/>
              <a:gd name="connsiteY52" fmla="*/ 2861496 h 3440665"/>
              <a:gd name="connsiteX53" fmla="*/ 930949 w 3279179"/>
              <a:gd name="connsiteY53" fmla="*/ 2802528 h 3440665"/>
              <a:gd name="connsiteX54" fmla="*/ 1002563 w 3279179"/>
              <a:gd name="connsiteY54" fmla="*/ 2857776 h 3440665"/>
              <a:gd name="connsiteX55" fmla="*/ 862272 w 3279179"/>
              <a:gd name="connsiteY55" fmla="*/ 3229629 h 3440665"/>
              <a:gd name="connsiteX56" fmla="*/ 1113657 w 3279179"/>
              <a:gd name="connsiteY56" fmla="*/ 3232420 h 3440665"/>
              <a:gd name="connsiteX57" fmla="*/ 1156075 w 3279179"/>
              <a:gd name="connsiteY57" fmla="*/ 3111693 h 3440665"/>
              <a:gd name="connsiteX58" fmla="*/ 1315279 w 3279179"/>
              <a:gd name="connsiteY58" fmla="*/ 3130853 h 3440665"/>
              <a:gd name="connsiteX59" fmla="*/ 1381017 w 3279179"/>
              <a:gd name="connsiteY59" fmla="*/ 3275576 h 3440665"/>
              <a:gd name="connsiteX60" fmla="*/ 1503496 w 3279179"/>
              <a:gd name="connsiteY60" fmla="*/ 3248045 h 3440665"/>
              <a:gd name="connsiteX61" fmla="*/ 1531958 w 3279179"/>
              <a:gd name="connsiteY61" fmla="*/ 3173451 h 3440665"/>
              <a:gd name="connsiteX62" fmla="*/ 1550137 w 3279179"/>
              <a:gd name="connsiteY62" fmla="*/ 3107786 h 3440665"/>
              <a:gd name="connsiteX63" fmla="*/ 1689877 w 3279179"/>
              <a:gd name="connsiteY63" fmla="*/ 3136805 h 3440665"/>
              <a:gd name="connsiteX64" fmla="*/ 1773978 w 3279179"/>
              <a:gd name="connsiteY64" fmla="*/ 3364308 h 3440665"/>
              <a:gd name="connsiteX65" fmla="*/ 1893518 w 3279179"/>
              <a:gd name="connsiteY65" fmla="*/ 3436855 h 3440665"/>
              <a:gd name="connsiteX66" fmla="*/ 1942914 w 3279179"/>
              <a:gd name="connsiteY66" fmla="*/ 3340869 h 3440665"/>
              <a:gd name="connsiteX67" fmla="*/ 2057864 w 3279179"/>
              <a:gd name="connsiteY67" fmla="*/ 3064258 h 3440665"/>
              <a:gd name="connsiteX68" fmla="*/ 2402898 w 3279179"/>
              <a:gd name="connsiteY68" fmla="*/ 2946507 h 3440665"/>
              <a:gd name="connsiteX69" fmla="*/ 2699639 w 3279179"/>
              <a:gd name="connsiteY69" fmla="*/ 2788390 h 3440665"/>
              <a:gd name="connsiteX70" fmla="*/ 2805407 w 3279179"/>
              <a:gd name="connsiteY70" fmla="*/ 2911349 h 3440665"/>
              <a:gd name="connsiteX71" fmla="*/ 2883081 w 3279179"/>
              <a:gd name="connsiteY71" fmla="*/ 2985199 h 3440665"/>
              <a:gd name="connsiteX72" fmla="*/ 3075522 w 3279179"/>
              <a:gd name="connsiteY72" fmla="*/ 3103694 h 3440665"/>
              <a:gd name="connsiteX73" fmla="*/ 3274756 w 3279179"/>
              <a:gd name="connsiteY73" fmla="*/ 3040819 h 3440665"/>
              <a:gd name="connsiteX74" fmla="*/ 2930457 w 3279179"/>
              <a:gd name="connsiteY74" fmla="*/ 2641435 h 3440665"/>
              <a:gd name="connsiteX0" fmla="*/ 2930457 w 3279179"/>
              <a:gd name="connsiteY0" fmla="*/ 2641435 h 3440665"/>
              <a:gd name="connsiteX1" fmla="*/ 2789065 w 3279179"/>
              <a:gd name="connsiteY1" fmla="*/ 2547309 h 3440665"/>
              <a:gd name="connsiteX2" fmla="*/ 2874818 w 3279179"/>
              <a:gd name="connsiteY2" fmla="*/ 2471040 h 3440665"/>
              <a:gd name="connsiteX3" fmla="*/ 2906953 w 3279179"/>
              <a:gd name="connsiteY3" fmla="*/ 2372822 h 3440665"/>
              <a:gd name="connsiteX4" fmla="*/ 2730672 w 3279179"/>
              <a:gd name="connsiteY4" fmla="*/ 2226424 h 3440665"/>
              <a:gd name="connsiteX5" fmla="*/ 2640144 w 3279179"/>
              <a:gd name="connsiteY5" fmla="*/ 2001154 h 3440665"/>
              <a:gd name="connsiteX6" fmla="*/ 2832033 w 3279179"/>
              <a:gd name="connsiteY6" fmla="*/ 1789092 h 3440665"/>
              <a:gd name="connsiteX7" fmla="*/ 2835706 w 3279179"/>
              <a:gd name="connsiteY7" fmla="*/ 1770490 h 3440665"/>
              <a:gd name="connsiteX8" fmla="*/ 2744260 w 3279179"/>
              <a:gd name="connsiteY8" fmla="*/ 1687897 h 3440665"/>
              <a:gd name="connsiteX9" fmla="*/ 2740587 w 3279179"/>
              <a:gd name="connsiteY9" fmla="*/ 1688641 h 3440665"/>
              <a:gd name="connsiteX10" fmla="*/ 2775109 w 3279179"/>
              <a:gd name="connsiteY10" fmla="*/ 1680270 h 3440665"/>
              <a:gd name="connsiteX11" fmla="*/ 2821268 w 3279179"/>
              <a:gd name="connsiteY11" fmla="*/ 1664233 h 3440665"/>
              <a:gd name="connsiteX12" fmla="*/ 2795887 w 3279179"/>
              <a:gd name="connsiteY12" fmla="*/ 1583113 h 3440665"/>
              <a:gd name="connsiteX13" fmla="*/ 2743995 w 3279179"/>
              <a:gd name="connsiteY13" fmla="*/ 1464782 h 3440665"/>
              <a:gd name="connsiteX14" fmla="*/ 2680541 w 3279179"/>
              <a:gd name="connsiteY14" fmla="*/ 1460767 h 3440665"/>
              <a:gd name="connsiteX15" fmla="*/ 2624352 w 3279179"/>
              <a:gd name="connsiteY15" fmla="*/ 1059522 h 3440665"/>
              <a:gd name="connsiteX16" fmla="*/ 2595523 w 3279179"/>
              <a:gd name="connsiteY16" fmla="*/ 1051895 h 3440665"/>
              <a:gd name="connsiteX17" fmla="*/ 2624352 w 3279179"/>
              <a:gd name="connsiteY17" fmla="*/ 1003902 h 3440665"/>
              <a:gd name="connsiteX18" fmla="*/ 2733977 w 3279179"/>
              <a:gd name="connsiteY18" fmla="*/ 749985 h 3440665"/>
              <a:gd name="connsiteX19" fmla="*/ 2626004 w 3279179"/>
              <a:gd name="connsiteY19" fmla="*/ 534202 h 3440665"/>
              <a:gd name="connsiteX20" fmla="*/ 2426035 w 3279179"/>
              <a:gd name="connsiteY20" fmla="*/ 653441 h 3440665"/>
              <a:gd name="connsiteX21" fmla="*/ 2352585 w 3279179"/>
              <a:gd name="connsiteY21" fmla="*/ 789793 h 3440665"/>
              <a:gd name="connsiteX22" fmla="*/ 2133518 w 3279179"/>
              <a:gd name="connsiteY22" fmla="*/ 681158 h 3440665"/>
              <a:gd name="connsiteX23" fmla="*/ 1959624 w 3279179"/>
              <a:gd name="connsiteY23" fmla="*/ 630374 h 3440665"/>
              <a:gd name="connsiteX24" fmla="*/ 1908759 w 3279179"/>
              <a:gd name="connsiteY24" fmla="*/ 632048 h 3440665"/>
              <a:gd name="connsiteX25" fmla="*/ 1841919 w 3279179"/>
              <a:gd name="connsiteY25" fmla="*/ 494394 h 3440665"/>
              <a:gd name="connsiteX26" fmla="*/ 1893886 w 3279179"/>
              <a:gd name="connsiteY26" fmla="*/ 250522 h 3440665"/>
              <a:gd name="connsiteX27" fmla="*/ 1736334 w 3279179"/>
              <a:gd name="connsiteY27" fmla="*/ 697 h 3440665"/>
              <a:gd name="connsiteX28" fmla="*/ 1522777 w 3279179"/>
              <a:gd name="connsiteY28" fmla="*/ 511135 h 3440665"/>
              <a:gd name="connsiteX29" fmla="*/ 1355126 w 3279179"/>
              <a:gd name="connsiteY29" fmla="*/ 552990 h 3440665"/>
              <a:gd name="connsiteX30" fmla="*/ 1249357 w 3279179"/>
              <a:gd name="connsiteY30" fmla="*/ 389851 h 3440665"/>
              <a:gd name="connsiteX31" fmla="*/ 1206572 w 3279179"/>
              <a:gd name="connsiteY31" fmla="*/ 183183 h 3440665"/>
              <a:gd name="connsiteX32" fmla="*/ 872005 w 3279179"/>
              <a:gd name="connsiteY32" fmla="*/ 284749 h 3440665"/>
              <a:gd name="connsiteX33" fmla="*/ 1002563 w 3279179"/>
              <a:gd name="connsiteY33" fmla="*/ 601169 h 3440665"/>
              <a:gd name="connsiteX34" fmla="*/ 1041308 w 3279179"/>
              <a:gd name="connsiteY34" fmla="*/ 775656 h 3440665"/>
              <a:gd name="connsiteX35" fmla="*/ 870719 w 3279179"/>
              <a:gd name="connsiteY35" fmla="*/ 898057 h 3440665"/>
              <a:gd name="connsiteX36" fmla="*/ 670566 w 3279179"/>
              <a:gd name="connsiteY36" fmla="*/ 909218 h 3440665"/>
              <a:gd name="connsiteX37" fmla="*/ 403757 w 3279179"/>
              <a:gd name="connsiteY37" fmla="*/ 1102493 h 3440665"/>
              <a:gd name="connsiteX38" fmla="*/ 376764 w 3279179"/>
              <a:gd name="connsiteY38" fmla="*/ 1338738 h 3440665"/>
              <a:gd name="connsiteX39" fmla="*/ 247675 w 3279179"/>
              <a:gd name="connsiteY39" fmla="*/ 1590051 h 3440665"/>
              <a:gd name="connsiteX40" fmla="*/ 68272 w 3279179"/>
              <a:gd name="connsiteY40" fmla="*/ 1576285 h 3440665"/>
              <a:gd name="connsiteX41" fmla="*/ 113811 w 3279179"/>
              <a:gd name="connsiteY41" fmla="*/ 1777744 h 3440665"/>
              <a:gd name="connsiteX42" fmla="*/ 246389 w 3279179"/>
              <a:gd name="connsiteY42" fmla="*/ 1760817 h 3440665"/>
              <a:gd name="connsiteX43" fmla="*/ 315249 w 3279179"/>
              <a:gd name="connsiteY43" fmla="*/ 1805461 h 3440665"/>
              <a:gd name="connsiteX44" fmla="*/ 219213 w 3279179"/>
              <a:gd name="connsiteY44" fmla="*/ 1869452 h 3440665"/>
              <a:gd name="connsiteX45" fmla="*/ 115647 w 3279179"/>
              <a:gd name="connsiteY45" fmla="*/ 1893077 h 3440665"/>
              <a:gd name="connsiteX46" fmla="*/ 95081 w 3279179"/>
              <a:gd name="connsiteY46" fmla="*/ 2159457 h 3440665"/>
              <a:gd name="connsiteX47" fmla="*/ 448195 w 3279179"/>
              <a:gd name="connsiteY47" fmla="*/ 2180105 h 3440665"/>
              <a:gd name="connsiteX48" fmla="*/ 570306 w 3279179"/>
              <a:gd name="connsiteY48" fmla="*/ 2471785 h 3440665"/>
              <a:gd name="connsiteX49" fmla="*/ 507873 w 3279179"/>
              <a:gd name="connsiteY49" fmla="*/ 2579304 h 3440665"/>
              <a:gd name="connsiteX50" fmla="*/ 415142 w 3279179"/>
              <a:gd name="connsiteY50" fmla="*/ 2731468 h 3440665"/>
              <a:gd name="connsiteX51" fmla="*/ 526787 w 3279179"/>
              <a:gd name="connsiteY51" fmla="*/ 2900002 h 3440665"/>
              <a:gd name="connsiteX52" fmla="*/ 744201 w 3279179"/>
              <a:gd name="connsiteY52" fmla="*/ 2861496 h 3440665"/>
              <a:gd name="connsiteX53" fmla="*/ 930949 w 3279179"/>
              <a:gd name="connsiteY53" fmla="*/ 2802528 h 3440665"/>
              <a:gd name="connsiteX54" fmla="*/ 1002563 w 3279179"/>
              <a:gd name="connsiteY54" fmla="*/ 2857776 h 3440665"/>
              <a:gd name="connsiteX55" fmla="*/ 862272 w 3279179"/>
              <a:gd name="connsiteY55" fmla="*/ 3229629 h 3440665"/>
              <a:gd name="connsiteX56" fmla="*/ 1113657 w 3279179"/>
              <a:gd name="connsiteY56" fmla="*/ 3232420 h 3440665"/>
              <a:gd name="connsiteX57" fmla="*/ 1156075 w 3279179"/>
              <a:gd name="connsiteY57" fmla="*/ 3111693 h 3440665"/>
              <a:gd name="connsiteX58" fmla="*/ 1315279 w 3279179"/>
              <a:gd name="connsiteY58" fmla="*/ 3130853 h 3440665"/>
              <a:gd name="connsiteX59" fmla="*/ 1381017 w 3279179"/>
              <a:gd name="connsiteY59" fmla="*/ 3275576 h 3440665"/>
              <a:gd name="connsiteX60" fmla="*/ 1503496 w 3279179"/>
              <a:gd name="connsiteY60" fmla="*/ 3248045 h 3440665"/>
              <a:gd name="connsiteX61" fmla="*/ 1531958 w 3279179"/>
              <a:gd name="connsiteY61" fmla="*/ 3173451 h 3440665"/>
              <a:gd name="connsiteX62" fmla="*/ 1550137 w 3279179"/>
              <a:gd name="connsiteY62" fmla="*/ 3107786 h 3440665"/>
              <a:gd name="connsiteX63" fmla="*/ 1689877 w 3279179"/>
              <a:gd name="connsiteY63" fmla="*/ 3136805 h 3440665"/>
              <a:gd name="connsiteX64" fmla="*/ 1773978 w 3279179"/>
              <a:gd name="connsiteY64" fmla="*/ 3364308 h 3440665"/>
              <a:gd name="connsiteX65" fmla="*/ 1893518 w 3279179"/>
              <a:gd name="connsiteY65" fmla="*/ 3436855 h 3440665"/>
              <a:gd name="connsiteX66" fmla="*/ 1942914 w 3279179"/>
              <a:gd name="connsiteY66" fmla="*/ 3340869 h 3440665"/>
              <a:gd name="connsiteX67" fmla="*/ 2057864 w 3279179"/>
              <a:gd name="connsiteY67" fmla="*/ 3064258 h 3440665"/>
              <a:gd name="connsiteX68" fmla="*/ 2402898 w 3279179"/>
              <a:gd name="connsiteY68" fmla="*/ 2946507 h 3440665"/>
              <a:gd name="connsiteX69" fmla="*/ 2699639 w 3279179"/>
              <a:gd name="connsiteY69" fmla="*/ 2788390 h 3440665"/>
              <a:gd name="connsiteX70" fmla="*/ 2805407 w 3279179"/>
              <a:gd name="connsiteY70" fmla="*/ 2911349 h 3440665"/>
              <a:gd name="connsiteX71" fmla="*/ 2883081 w 3279179"/>
              <a:gd name="connsiteY71" fmla="*/ 2985199 h 3440665"/>
              <a:gd name="connsiteX72" fmla="*/ 3075522 w 3279179"/>
              <a:gd name="connsiteY72" fmla="*/ 3103694 h 3440665"/>
              <a:gd name="connsiteX73" fmla="*/ 3274756 w 3279179"/>
              <a:gd name="connsiteY73" fmla="*/ 3040819 h 3440665"/>
              <a:gd name="connsiteX74" fmla="*/ 2930457 w 3279179"/>
              <a:gd name="connsiteY74" fmla="*/ 2641435 h 3440665"/>
              <a:gd name="connsiteX0" fmla="*/ 2930457 w 3279179"/>
              <a:gd name="connsiteY0" fmla="*/ 2641435 h 3440665"/>
              <a:gd name="connsiteX1" fmla="*/ 2789065 w 3279179"/>
              <a:gd name="connsiteY1" fmla="*/ 2547309 h 3440665"/>
              <a:gd name="connsiteX2" fmla="*/ 2874818 w 3279179"/>
              <a:gd name="connsiteY2" fmla="*/ 2471040 h 3440665"/>
              <a:gd name="connsiteX3" fmla="*/ 2906953 w 3279179"/>
              <a:gd name="connsiteY3" fmla="*/ 2372822 h 3440665"/>
              <a:gd name="connsiteX4" fmla="*/ 2730672 w 3279179"/>
              <a:gd name="connsiteY4" fmla="*/ 2226424 h 3440665"/>
              <a:gd name="connsiteX5" fmla="*/ 2640144 w 3279179"/>
              <a:gd name="connsiteY5" fmla="*/ 2001154 h 3440665"/>
              <a:gd name="connsiteX6" fmla="*/ 2832033 w 3279179"/>
              <a:gd name="connsiteY6" fmla="*/ 1789092 h 3440665"/>
              <a:gd name="connsiteX7" fmla="*/ 2835706 w 3279179"/>
              <a:gd name="connsiteY7" fmla="*/ 1770490 h 3440665"/>
              <a:gd name="connsiteX8" fmla="*/ 2744260 w 3279179"/>
              <a:gd name="connsiteY8" fmla="*/ 1687897 h 3440665"/>
              <a:gd name="connsiteX9" fmla="*/ 2740587 w 3279179"/>
              <a:gd name="connsiteY9" fmla="*/ 1688641 h 3440665"/>
              <a:gd name="connsiteX10" fmla="*/ 2775109 w 3279179"/>
              <a:gd name="connsiteY10" fmla="*/ 1680270 h 3440665"/>
              <a:gd name="connsiteX11" fmla="*/ 2821268 w 3279179"/>
              <a:gd name="connsiteY11" fmla="*/ 1664233 h 3440665"/>
              <a:gd name="connsiteX12" fmla="*/ 2795887 w 3279179"/>
              <a:gd name="connsiteY12" fmla="*/ 1583113 h 3440665"/>
              <a:gd name="connsiteX13" fmla="*/ 2743995 w 3279179"/>
              <a:gd name="connsiteY13" fmla="*/ 1464782 h 3440665"/>
              <a:gd name="connsiteX14" fmla="*/ 2680541 w 3279179"/>
              <a:gd name="connsiteY14" fmla="*/ 1460767 h 3440665"/>
              <a:gd name="connsiteX15" fmla="*/ 2624352 w 3279179"/>
              <a:gd name="connsiteY15" fmla="*/ 1059522 h 3440665"/>
              <a:gd name="connsiteX16" fmla="*/ 2595523 w 3279179"/>
              <a:gd name="connsiteY16" fmla="*/ 1051895 h 3440665"/>
              <a:gd name="connsiteX17" fmla="*/ 2624352 w 3279179"/>
              <a:gd name="connsiteY17" fmla="*/ 1003902 h 3440665"/>
              <a:gd name="connsiteX18" fmla="*/ 2733977 w 3279179"/>
              <a:gd name="connsiteY18" fmla="*/ 749985 h 3440665"/>
              <a:gd name="connsiteX19" fmla="*/ 2626004 w 3279179"/>
              <a:gd name="connsiteY19" fmla="*/ 534202 h 3440665"/>
              <a:gd name="connsiteX20" fmla="*/ 2426035 w 3279179"/>
              <a:gd name="connsiteY20" fmla="*/ 653441 h 3440665"/>
              <a:gd name="connsiteX21" fmla="*/ 2352585 w 3279179"/>
              <a:gd name="connsiteY21" fmla="*/ 789793 h 3440665"/>
              <a:gd name="connsiteX22" fmla="*/ 2133518 w 3279179"/>
              <a:gd name="connsiteY22" fmla="*/ 681158 h 3440665"/>
              <a:gd name="connsiteX23" fmla="*/ 1959624 w 3279179"/>
              <a:gd name="connsiteY23" fmla="*/ 630374 h 3440665"/>
              <a:gd name="connsiteX24" fmla="*/ 1908759 w 3279179"/>
              <a:gd name="connsiteY24" fmla="*/ 632048 h 3440665"/>
              <a:gd name="connsiteX25" fmla="*/ 1841919 w 3279179"/>
              <a:gd name="connsiteY25" fmla="*/ 494394 h 3440665"/>
              <a:gd name="connsiteX26" fmla="*/ 1893886 w 3279179"/>
              <a:gd name="connsiteY26" fmla="*/ 250522 h 3440665"/>
              <a:gd name="connsiteX27" fmla="*/ 1736334 w 3279179"/>
              <a:gd name="connsiteY27" fmla="*/ 697 h 3440665"/>
              <a:gd name="connsiteX28" fmla="*/ 1522777 w 3279179"/>
              <a:gd name="connsiteY28" fmla="*/ 511135 h 3440665"/>
              <a:gd name="connsiteX29" fmla="*/ 1355126 w 3279179"/>
              <a:gd name="connsiteY29" fmla="*/ 552990 h 3440665"/>
              <a:gd name="connsiteX30" fmla="*/ 1249357 w 3279179"/>
              <a:gd name="connsiteY30" fmla="*/ 389851 h 3440665"/>
              <a:gd name="connsiteX31" fmla="*/ 1206572 w 3279179"/>
              <a:gd name="connsiteY31" fmla="*/ 183183 h 3440665"/>
              <a:gd name="connsiteX32" fmla="*/ 872005 w 3279179"/>
              <a:gd name="connsiteY32" fmla="*/ 284749 h 3440665"/>
              <a:gd name="connsiteX33" fmla="*/ 1002563 w 3279179"/>
              <a:gd name="connsiteY33" fmla="*/ 601169 h 3440665"/>
              <a:gd name="connsiteX34" fmla="*/ 1041308 w 3279179"/>
              <a:gd name="connsiteY34" fmla="*/ 775656 h 3440665"/>
              <a:gd name="connsiteX35" fmla="*/ 870719 w 3279179"/>
              <a:gd name="connsiteY35" fmla="*/ 898057 h 3440665"/>
              <a:gd name="connsiteX36" fmla="*/ 670566 w 3279179"/>
              <a:gd name="connsiteY36" fmla="*/ 909218 h 3440665"/>
              <a:gd name="connsiteX37" fmla="*/ 403757 w 3279179"/>
              <a:gd name="connsiteY37" fmla="*/ 1102493 h 3440665"/>
              <a:gd name="connsiteX38" fmla="*/ 376764 w 3279179"/>
              <a:gd name="connsiteY38" fmla="*/ 1338738 h 3440665"/>
              <a:gd name="connsiteX39" fmla="*/ 247675 w 3279179"/>
              <a:gd name="connsiteY39" fmla="*/ 1590051 h 3440665"/>
              <a:gd name="connsiteX40" fmla="*/ 68272 w 3279179"/>
              <a:gd name="connsiteY40" fmla="*/ 1576285 h 3440665"/>
              <a:gd name="connsiteX41" fmla="*/ 113811 w 3279179"/>
              <a:gd name="connsiteY41" fmla="*/ 1777744 h 3440665"/>
              <a:gd name="connsiteX42" fmla="*/ 246389 w 3279179"/>
              <a:gd name="connsiteY42" fmla="*/ 1760817 h 3440665"/>
              <a:gd name="connsiteX43" fmla="*/ 315249 w 3279179"/>
              <a:gd name="connsiteY43" fmla="*/ 1805461 h 3440665"/>
              <a:gd name="connsiteX44" fmla="*/ 219213 w 3279179"/>
              <a:gd name="connsiteY44" fmla="*/ 1869452 h 3440665"/>
              <a:gd name="connsiteX45" fmla="*/ 115647 w 3279179"/>
              <a:gd name="connsiteY45" fmla="*/ 1893077 h 3440665"/>
              <a:gd name="connsiteX46" fmla="*/ 383599 w 3279179"/>
              <a:gd name="connsiteY46" fmla="*/ 1979561 h 3440665"/>
              <a:gd name="connsiteX47" fmla="*/ 448195 w 3279179"/>
              <a:gd name="connsiteY47" fmla="*/ 2180105 h 3440665"/>
              <a:gd name="connsiteX48" fmla="*/ 570306 w 3279179"/>
              <a:gd name="connsiteY48" fmla="*/ 2471785 h 3440665"/>
              <a:gd name="connsiteX49" fmla="*/ 507873 w 3279179"/>
              <a:gd name="connsiteY49" fmla="*/ 2579304 h 3440665"/>
              <a:gd name="connsiteX50" fmla="*/ 415142 w 3279179"/>
              <a:gd name="connsiteY50" fmla="*/ 2731468 h 3440665"/>
              <a:gd name="connsiteX51" fmla="*/ 526787 w 3279179"/>
              <a:gd name="connsiteY51" fmla="*/ 2900002 h 3440665"/>
              <a:gd name="connsiteX52" fmla="*/ 744201 w 3279179"/>
              <a:gd name="connsiteY52" fmla="*/ 2861496 h 3440665"/>
              <a:gd name="connsiteX53" fmla="*/ 930949 w 3279179"/>
              <a:gd name="connsiteY53" fmla="*/ 2802528 h 3440665"/>
              <a:gd name="connsiteX54" fmla="*/ 1002563 w 3279179"/>
              <a:gd name="connsiteY54" fmla="*/ 2857776 h 3440665"/>
              <a:gd name="connsiteX55" fmla="*/ 862272 w 3279179"/>
              <a:gd name="connsiteY55" fmla="*/ 3229629 h 3440665"/>
              <a:gd name="connsiteX56" fmla="*/ 1113657 w 3279179"/>
              <a:gd name="connsiteY56" fmla="*/ 3232420 h 3440665"/>
              <a:gd name="connsiteX57" fmla="*/ 1156075 w 3279179"/>
              <a:gd name="connsiteY57" fmla="*/ 3111693 h 3440665"/>
              <a:gd name="connsiteX58" fmla="*/ 1315279 w 3279179"/>
              <a:gd name="connsiteY58" fmla="*/ 3130853 h 3440665"/>
              <a:gd name="connsiteX59" fmla="*/ 1381017 w 3279179"/>
              <a:gd name="connsiteY59" fmla="*/ 3275576 h 3440665"/>
              <a:gd name="connsiteX60" fmla="*/ 1503496 w 3279179"/>
              <a:gd name="connsiteY60" fmla="*/ 3248045 h 3440665"/>
              <a:gd name="connsiteX61" fmla="*/ 1531958 w 3279179"/>
              <a:gd name="connsiteY61" fmla="*/ 3173451 h 3440665"/>
              <a:gd name="connsiteX62" fmla="*/ 1550137 w 3279179"/>
              <a:gd name="connsiteY62" fmla="*/ 3107786 h 3440665"/>
              <a:gd name="connsiteX63" fmla="*/ 1689877 w 3279179"/>
              <a:gd name="connsiteY63" fmla="*/ 3136805 h 3440665"/>
              <a:gd name="connsiteX64" fmla="*/ 1773978 w 3279179"/>
              <a:gd name="connsiteY64" fmla="*/ 3364308 h 3440665"/>
              <a:gd name="connsiteX65" fmla="*/ 1893518 w 3279179"/>
              <a:gd name="connsiteY65" fmla="*/ 3436855 h 3440665"/>
              <a:gd name="connsiteX66" fmla="*/ 1942914 w 3279179"/>
              <a:gd name="connsiteY66" fmla="*/ 3340869 h 3440665"/>
              <a:gd name="connsiteX67" fmla="*/ 2057864 w 3279179"/>
              <a:gd name="connsiteY67" fmla="*/ 3064258 h 3440665"/>
              <a:gd name="connsiteX68" fmla="*/ 2402898 w 3279179"/>
              <a:gd name="connsiteY68" fmla="*/ 2946507 h 3440665"/>
              <a:gd name="connsiteX69" fmla="*/ 2699639 w 3279179"/>
              <a:gd name="connsiteY69" fmla="*/ 2788390 h 3440665"/>
              <a:gd name="connsiteX70" fmla="*/ 2805407 w 3279179"/>
              <a:gd name="connsiteY70" fmla="*/ 2911349 h 3440665"/>
              <a:gd name="connsiteX71" fmla="*/ 2883081 w 3279179"/>
              <a:gd name="connsiteY71" fmla="*/ 2985199 h 3440665"/>
              <a:gd name="connsiteX72" fmla="*/ 3075522 w 3279179"/>
              <a:gd name="connsiteY72" fmla="*/ 3103694 h 3440665"/>
              <a:gd name="connsiteX73" fmla="*/ 3274756 w 3279179"/>
              <a:gd name="connsiteY73" fmla="*/ 3040819 h 3440665"/>
              <a:gd name="connsiteX74" fmla="*/ 2930457 w 3279179"/>
              <a:gd name="connsiteY74" fmla="*/ 2641435 h 3440665"/>
              <a:gd name="connsiteX0" fmla="*/ 2930457 w 3279179"/>
              <a:gd name="connsiteY0" fmla="*/ 2641435 h 3440665"/>
              <a:gd name="connsiteX1" fmla="*/ 2789065 w 3279179"/>
              <a:gd name="connsiteY1" fmla="*/ 2547309 h 3440665"/>
              <a:gd name="connsiteX2" fmla="*/ 2874818 w 3279179"/>
              <a:gd name="connsiteY2" fmla="*/ 2471040 h 3440665"/>
              <a:gd name="connsiteX3" fmla="*/ 2906953 w 3279179"/>
              <a:gd name="connsiteY3" fmla="*/ 2372822 h 3440665"/>
              <a:gd name="connsiteX4" fmla="*/ 2730672 w 3279179"/>
              <a:gd name="connsiteY4" fmla="*/ 2226424 h 3440665"/>
              <a:gd name="connsiteX5" fmla="*/ 2640144 w 3279179"/>
              <a:gd name="connsiteY5" fmla="*/ 2001154 h 3440665"/>
              <a:gd name="connsiteX6" fmla="*/ 2832033 w 3279179"/>
              <a:gd name="connsiteY6" fmla="*/ 1789092 h 3440665"/>
              <a:gd name="connsiteX7" fmla="*/ 2835706 w 3279179"/>
              <a:gd name="connsiteY7" fmla="*/ 1770490 h 3440665"/>
              <a:gd name="connsiteX8" fmla="*/ 2744260 w 3279179"/>
              <a:gd name="connsiteY8" fmla="*/ 1687897 h 3440665"/>
              <a:gd name="connsiteX9" fmla="*/ 2740587 w 3279179"/>
              <a:gd name="connsiteY9" fmla="*/ 1688641 h 3440665"/>
              <a:gd name="connsiteX10" fmla="*/ 2775109 w 3279179"/>
              <a:gd name="connsiteY10" fmla="*/ 1680270 h 3440665"/>
              <a:gd name="connsiteX11" fmla="*/ 2821268 w 3279179"/>
              <a:gd name="connsiteY11" fmla="*/ 1664233 h 3440665"/>
              <a:gd name="connsiteX12" fmla="*/ 2795887 w 3279179"/>
              <a:gd name="connsiteY12" fmla="*/ 1583113 h 3440665"/>
              <a:gd name="connsiteX13" fmla="*/ 2743995 w 3279179"/>
              <a:gd name="connsiteY13" fmla="*/ 1464782 h 3440665"/>
              <a:gd name="connsiteX14" fmla="*/ 2680541 w 3279179"/>
              <a:gd name="connsiteY14" fmla="*/ 1460767 h 3440665"/>
              <a:gd name="connsiteX15" fmla="*/ 2624352 w 3279179"/>
              <a:gd name="connsiteY15" fmla="*/ 1059522 h 3440665"/>
              <a:gd name="connsiteX16" fmla="*/ 2595523 w 3279179"/>
              <a:gd name="connsiteY16" fmla="*/ 1051895 h 3440665"/>
              <a:gd name="connsiteX17" fmla="*/ 2624352 w 3279179"/>
              <a:gd name="connsiteY17" fmla="*/ 1003902 h 3440665"/>
              <a:gd name="connsiteX18" fmla="*/ 2733977 w 3279179"/>
              <a:gd name="connsiteY18" fmla="*/ 749985 h 3440665"/>
              <a:gd name="connsiteX19" fmla="*/ 2626004 w 3279179"/>
              <a:gd name="connsiteY19" fmla="*/ 534202 h 3440665"/>
              <a:gd name="connsiteX20" fmla="*/ 2426035 w 3279179"/>
              <a:gd name="connsiteY20" fmla="*/ 653441 h 3440665"/>
              <a:gd name="connsiteX21" fmla="*/ 2352585 w 3279179"/>
              <a:gd name="connsiteY21" fmla="*/ 789793 h 3440665"/>
              <a:gd name="connsiteX22" fmla="*/ 2133518 w 3279179"/>
              <a:gd name="connsiteY22" fmla="*/ 681158 h 3440665"/>
              <a:gd name="connsiteX23" fmla="*/ 1959624 w 3279179"/>
              <a:gd name="connsiteY23" fmla="*/ 630374 h 3440665"/>
              <a:gd name="connsiteX24" fmla="*/ 1908759 w 3279179"/>
              <a:gd name="connsiteY24" fmla="*/ 632048 h 3440665"/>
              <a:gd name="connsiteX25" fmla="*/ 1841919 w 3279179"/>
              <a:gd name="connsiteY25" fmla="*/ 494394 h 3440665"/>
              <a:gd name="connsiteX26" fmla="*/ 1893886 w 3279179"/>
              <a:gd name="connsiteY26" fmla="*/ 250522 h 3440665"/>
              <a:gd name="connsiteX27" fmla="*/ 1736334 w 3279179"/>
              <a:gd name="connsiteY27" fmla="*/ 697 h 3440665"/>
              <a:gd name="connsiteX28" fmla="*/ 1522777 w 3279179"/>
              <a:gd name="connsiteY28" fmla="*/ 511135 h 3440665"/>
              <a:gd name="connsiteX29" fmla="*/ 1355126 w 3279179"/>
              <a:gd name="connsiteY29" fmla="*/ 552990 h 3440665"/>
              <a:gd name="connsiteX30" fmla="*/ 1249357 w 3279179"/>
              <a:gd name="connsiteY30" fmla="*/ 389851 h 3440665"/>
              <a:gd name="connsiteX31" fmla="*/ 1206572 w 3279179"/>
              <a:gd name="connsiteY31" fmla="*/ 183183 h 3440665"/>
              <a:gd name="connsiteX32" fmla="*/ 872005 w 3279179"/>
              <a:gd name="connsiteY32" fmla="*/ 284749 h 3440665"/>
              <a:gd name="connsiteX33" fmla="*/ 1002563 w 3279179"/>
              <a:gd name="connsiteY33" fmla="*/ 601169 h 3440665"/>
              <a:gd name="connsiteX34" fmla="*/ 1041308 w 3279179"/>
              <a:gd name="connsiteY34" fmla="*/ 775656 h 3440665"/>
              <a:gd name="connsiteX35" fmla="*/ 870719 w 3279179"/>
              <a:gd name="connsiteY35" fmla="*/ 898057 h 3440665"/>
              <a:gd name="connsiteX36" fmla="*/ 670566 w 3279179"/>
              <a:gd name="connsiteY36" fmla="*/ 909218 h 3440665"/>
              <a:gd name="connsiteX37" fmla="*/ 403757 w 3279179"/>
              <a:gd name="connsiteY37" fmla="*/ 1102493 h 3440665"/>
              <a:gd name="connsiteX38" fmla="*/ 376764 w 3279179"/>
              <a:gd name="connsiteY38" fmla="*/ 1338738 h 3440665"/>
              <a:gd name="connsiteX39" fmla="*/ 247675 w 3279179"/>
              <a:gd name="connsiteY39" fmla="*/ 1590051 h 3440665"/>
              <a:gd name="connsiteX40" fmla="*/ 68272 w 3279179"/>
              <a:gd name="connsiteY40" fmla="*/ 1576285 h 3440665"/>
              <a:gd name="connsiteX41" fmla="*/ 113811 w 3279179"/>
              <a:gd name="connsiteY41" fmla="*/ 1777744 h 3440665"/>
              <a:gd name="connsiteX42" fmla="*/ 246389 w 3279179"/>
              <a:gd name="connsiteY42" fmla="*/ 1760817 h 3440665"/>
              <a:gd name="connsiteX43" fmla="*/ 315249 w 3279179"/>
              <a:gd name="connsiteY43" fmla="*/ 1805461 h 3440665"/>
              <a:gd name="connsiteX44" fmla="*/ 219213 w 3279179"/>
              <a:gd name="connsiteY44" fmla="*/ 1869452 h 3440665"/>
              <a:gd name="connsiteX45" fmla="*/ 404165 w 3279179"/>
              <a:gd name="connsiteY45" fmla="*/ 1760523 h 3440665"/>
              <a:gd name="connsiteX46" fmla="*/ 383599 w 3279179"/>
              <a:gd name="connsiteY46" fmla="*/ 1979561 h 3440665"/>
              <a:gd name="connsiteX47" fmla="*/ 448195 w 3279179"/>
              <a:gd name="connsiteY47" fmla="*/ 2180105 h 3440665"/>
              <a:gd name="connsiteX48" fmla="*/ 570306 w 3279179"/>
              <a:gd name="connsiteY48" fmla="*/ 2471785 h 3440665"/>
              <a:gd name="connsiteX49" fmla="*/ 507873 w 3279179"/>
              <a:gd name="connsiteY49" fmla="*/ 2579304 h 3440665"/>
              <a:gd name="connsiteX50" fmla="*/ 415142 w 3279179"/>
              <a:gd name="connsiteY50" fmla="*/ 2731468 h 3440665"/>
              <a:gd name="connsiteX51" fmla="*/ 526787 w 3279179"/>
              <a:gd name="connsiteY51" fmla="*/ 2900002 h 3440665"/>
              <a:gd name="connsiteX52" fmla="*/ 744201 w 3279179"/>
              <a:gd name="connsiteY52" fmla="*/ 2861496 h 3440665"/>
              <a:gd name="connsiteX53" fmla="*/ 930949 w 3279179"/>
              <a:gd name="connsiteY53" fmla="*/ 2802528 h 3440665"/>
              <a:gd name="connsiteX54" fmla="*/ 1002563 w 3279179"/>
              <a:gd name="connsiteY54" fmla="*/ 2857776 h 3440665"/>
              <a:gd name="connsiteX55" fmla="*/ 862272 w 3279179"/>
              <a:gd name="connsiteY55" fmla="*/ 3229629 h 3440665"/>
              <a:gd name="connsiteX56" fmla="*/ 1113657 w 3279179"/>
              <a:gd name="connsiteY56" fmla="*/ 3232420 h 3440665"/>
              <a:gd name="connsiteX57" fmla="*/ 1156075 w 3279179"/>
              <a:gd name="connsiteY57" fmla="*/ 3111693 h 3440665"/>
              <a:gd name="connsiteX58" fmla="*/ 1315279 w 3279179"/>
              <a:gd name="connsiteY58" fmla="*/ 3130853 h 3440665"/>
              <a:gd name="connsiteX59" fmla="*/ 1381017 w 3279179"/>
              <a:gd name="connsiteY59" fmla="*/ 3275576 h 3440665"/>
              <a:gd name="connsiteX60" fmla="*/ 1503496 w 3279179"/>
              <a:gd name="connsiteY60" fmla="*/ 3248045 h 3440665"/>
              <a:gd name="connsiteX61" fmla="*/ 1531958 w 3279179"/>
              <a:gd name="connsiteY61" fmla="*/ 3173451 h 3440665"/>
              <a:gd name="connsiteX62" fmla="*/ 1550137 w 3279179"/>
              <a:gd name="connsiteY62" fmla="*/ 3107786 h 3440665"/>
              <a:gd name="connsiteX63" fmla="*/ 1689877 w 3279179"/>
              <a:gd name="connsiteY63" fmla="*/ 3136805 h 3440665"/>
              <a:gd name="connsiteX64" fmla="*/ 1773978 w 3279179"/>
              <a:gd name="connsiteY64" fmla="*/ 3364308 h 3440665"/>
              <a:gd name="connsiteX65" fmla="*/ 1893518 w 3279179"/>
              <a:gd name="connsiteY65" fmla="*/ 3436855 h 3440665"/>
              <a:gd name="connsiteX66" fmla="*/ 1942914 w 3279179"/>
              <a:gd name="connsiteY66" fmla="*/ 3340869 h 3440665"/>
              <a:gd name="connsiteX67" fmla="*/ 2057864 w 3279179"/>
              <a:gd name="connsiteY67" fmla="*/ 3064258 h 3440665"/>
              <a:gd name="connsiteX68" fmla="*/ 2402898 w 3279179"/>
              <a:gd name="connsiteY68" fmla="*/ 2946507 h 3440665"/>
              <a:gd name="connsiteX69" fmla="*/ 2699639 w 3279179"/>
              <a:gd name="connsiteY69" fmla="*/ 2788390 h 3440665"/>
              <a:gd name="connsiteX70" fmla="*/ 2805407 w 3279179"/>
              <a:gd name="connsiteY70" fmla="*/ 2911349 h 3440665"/>
              <a:gd name="connsiteX71" fmla="*/ 2883081 w 3279179"/>
              <a:gd name="connsiteY71" fmla="*/ 2985199 h 3440665"/>
              <a:gd name="connsiteX72" fmla="*/ 3075522 w 3279179"/>
              <a:gd name="connsiteY72" fmla="*/ 3103694 h 3440665"/>
              <a:gd name="connsiteX73" fmla="*/ 3274756 w 3279179"/>
              <a:gd name="connsiteY73" fmla="*/ 3040819 h 3440665"/>
              <a:gd name="connsiteX74" fmla="*/ 2930457 w 3279179"/>
              <a:gd name="connsiteY74" fmla="*/ 2641435 h 3440665"/>
              <a:gd name="connsiteX0" fmla="*/ 2819821 w 3168543"/>
              <a:gd name="connsiteY0" fmla="*/ 2641435 h 3440665"/>
              <a:gd name="connsiteX1" fmla="*/ 2678429 w 3168543"/>
              <a:gd name="connsiteY1" fmla="*/ 2547309 h 3440665"/>
              <a:gd name="connsiteX2" fmla="*/ 2764182 w 3168543"/>
              <a:gd name="connsiteY2" fmla="*/ 2471040 h 3440665"/>
              <a:gd name="connsiteX3" fmla="*/ 2796317 w 3168543"/>
              <a:gd name="connsiteY3" fmla="*/ 2372822 h 3440665"/>
              <a:gd name="connsiteX4" fmla="*/ 2620036 w 3168543"/>
              <a:gd name="connsiteY4" fmla="*/ 2226424 h 3440665"/>
              <a:gd name="connsiteX5" fmla="*/ 2529508 w 3168543"/>
              <a:gd name="connsiteY5" fmla="*/ 2001154 h 3440665"/>
              <a:gd name="connsiteX6" fmla="*/ 2721397 w 3168543"/>
              <a:gd name="connsiteY6" fmla="*/ 1789092 h 3440665"/>
              <a:gd name="connsiteX7" fmla="*/ 2725070 w 3168543"/>
              <a:gd name="connsiteY7" fmla="*/ 1770490 h 3440665"/>
              <a:gd name="connsiteX8" fmla="*/ 2633624 w 3168543"/>
              <a:gd name="connsiteY8" fmla="*/ 1687897 h 3440665"/>
              <a:gd name="connsiteX9" fmla="*/ 2629951 w 3168543"/>
              <a:gd name="connsiteY9" fmla="*/ 1688641 h 3440665"/>
              <a:gd name="connsiteX10" fmla="*/ 2664473 w 3168543"/>
              <a:gd name="connsiteY10" fmla="*/ 1680270 h 3440665"/>
              <a:gd name="connsiteX11" fmla="*/ 2710632 w 3168543"/>
              <a:gd name="connsiteY11" fmla="*/ 1664233 h 3440665"/>
              <a:gd name="connsiteX12" fmla="*/ 2685251 w 3168543"/>
              <a:gd name="connsiteY12" fmla="*/ 1583113 h 3440665"/>
              <a:gd name="connsiteX13" fmla="*/ 2633359 w 3168543"/>
              <a:gd name="connsiteY13" fmla="*/ 1464782 h 3440665"/>
              <a:gd name="connsiteX14" fmla="*/ 2569905 w 3168543"/>
              <a:gd name="connsiteY14" fmla="*/ 1460767 h 3440665"/>
              <a:gd name="connsiteX15" fmla="*/ 2513716 w 3168543"/>
              <a:gd name="connsiteY15" fmla="*/ 1059522 h 3440665"/>
              <a:gd name="connsiteX16" fmla="*/ 2484887 w 3168543"/>
              <a:gd name="connsiteY16" fmla="*/ 1051895 h 3440665"/>
              <a:gd name="connsiteX17" fmla="*/ 2513716 w 3168543"/>
              <a:gd name="connsiteY17" fmla="*/ 1003902 h 3440665"/>
              <a:gd name="connsiteX18" fmla="*/ 2623341 w 3168543"/>
              <a:gd name="connsiteY18" fmla="*/ 749985 h 3440665"/>
              <a:gd name="connsiteX19" fmla="*/ 2515368 w 3168543"/>
              <a:gd name="connsiteY19" fmla="*/ 534202 h 3440665"/>
              <a:gd name="connsiteX20" fmla="*/ 2315399 w 3168543"/>
              <a:gd name="connsiteY20" fmla="*/ 653441 h 3440665"/>
              <a:gd name="connsiteX21" fmla="*/ 2241949 w 3168543"/>
              <a:gd name="connsiteY21" fmla="*/ 789793 h 3440665"/>
              <a:gd name="connsiteX22" fmla="*/ 2022882 w 3168543"/>
              <a:gd name="connsiteY22" fmla="*/ 681158 h 3440665"/>
              <a:gd name="connsiteX23" fmla="*/ 1848988 w 3168543"/>
              <a:gd name="connsiteY23" fmla="*/ 630374 h 3440665"/>
              <a:gd name="connsiteX24" fmla="*/ 1798123 w 3168543"/>
              <a:gd name="connsiteY24" fmla="*/ 632048 h 3440665"/>
              <a:gd name="connsiteX25" fmla="*/ 1731283 w 3168543"/>
              <a:gd name="connsiteY25" fmla="*/ 494394 h 3440665"/>
              <a:gd name="connsiteX26" fmla="*/ 1783250 w 3168543"/>
              <a:gd name="connsiteY26" fmla="*/ 250522 h 3440665"/>
              <a:gd name="connsiteX27" fmla="*/ 1625698 w 3168543"/>
              <a:gd name="connsiteY27" fmla="*/ 697 h 3440665"/>
              <a:gd name="connsiteX28" fmla="*/ 1412141 w 3168543"/>
              <a:gd name="connsiteY28" fmla="*/ 511135 h 3440665"/>
              <a:gd name="connsiteX29" fmla="*/ 1244490 w 3168543"/>
              <a:gd name="connsiteY29" fmla="*/ 552990 h 3440665"/>
              <a:gd name="connsiteX30" fmla="*/ 1138721 w 3168543"/>
              <a:gd name="connsiteY30" fmla="*/ 389851 h 3440665"/>
              <a:gd name="connsiteX31" fmla="*/ 1095936 w 3168543"/>
              <a:gd name="connsiteY31" fmla="*/ 183183 h 3440665"/>
              <a:gd name="connsiteX32" fmla="*/ 761369 w 3168543"/>
              <a:gd name="connsiteY32" fmla="*/ 284749 h 3440665"/>
              <a:gd name="connsiteX33" fmla="*/ 891927 w 3168543"/>
              <a:gd name="connsiteY33" fmla="*/ 601169 h 3440665"/>
              <a:gd name="connsiteX34" fmla="*/ 930672 w 3168543"/>
              <a:gd name="connsiteY34" fmla="*/ 775656 h 3440665"/>
              <a:gd name="connsiteX35" fmla="*/ 760083 w 3168543"/>
              <a:gd name="connsiteY35" fmla="*/ 898057 h 3440665"/>
              <a:gd name="connsiteX36" fmla="*/ 559930 w 3168543"/>
              <a:gd name="connsiteY36" fmla="*/ 909218 h 3440665"/>
              <a:gd name="connsiteX37" fmla="*/ 293121 w 3168543"/>
              <a:gd name="connsiteY37" fmla="*/ 1102493 h 3440665"/>
              <a:gd name="connsiteX38" fmla="*/ 266128 w 3168543"/>
              <a:gd name="connsiteY38" fmla="*/ 1338738 h 3440665"/>
              <a:gd name="connsiteX39" fmla="*/ 137039 w 3168543"/>
              <a:gd name="connsiteY39" fmla="*/ 1590051 h 3440665"/>
              <a:gd name="connsiteX40" fmla="*/ 279876 w 3168543"/>
              <a:gd name="connsiteY40" fmla="*/ 1434263 h 3440665"/>
              <a:gd name="connsiteX41" fmla="*/ 3175 w 3168543"/>
              <a:gd name="connsiteY41" fmla="*/ 1777744 h 3440665"/>
              <a:gd name="connsiteX42" fmla="*/ 135753 w 3168543"/>
              <a:gd name="connsiteY42" fmla="*/ 1760817 h 3440665"/>
              <a:gd name="connsiteX43" fmla="*/ 204613 w 3168543"/>
              <a:gd name="connsiteY43" fmla="*/ 1805461 h 3440665"/>
              <a:gd name="connsiteX44" fmla="*/ 108577 w 3168543"/>
              <a:gd name="connsiteY44" fmla="*/ 1869452 h 3440665"/>
              <a:gd name="connsiteX45" fmla="*/ 293529 w 3168543"/>
              <a:gd name="connsiteY45" fmla="*/ 1760523 h 3440665"/>
              <a:gd name="connsiteX46" fmla="*/ 272963 w 3168543"/>
              <a:gd name="connsiteY46" fmla="*/ 1979561 h 3440665"/>
              <a:gd name="connsiteX47" fmla="*/ 337559 w 3168543"/>
              <a:gd name="connsiteY47" fmla="*/ 2180105 h 3440665"/>
              <a:gd name="connsiteX48" fmla="*/ 459670 w 3168543"/>
              <a:gd name="connsiteY48" fmla="*/ 2471785 h 3440665"/>
              <a:gd name="connsiteX49" fmla="*/ 397237 w 3168543"/>
              <a:gd name="connsiteY49" fmla="*/ 2579304 h 3440665"/>
              <a:gd name="connsiteX50" fmla="*/ 304506 w 3168543"/>
              <a:gd name="connsiteY50" fmla="*/ 2731468 h 3440665"/>
              <a:gd name="connsiteX51" fmla="*/ 416151 w 3168543"/>
              <a:gd name="connsiteY51" fmla="*/ 2900002 h 3440665"/>
              <a:gd name="connsiteX52" fmla="*/ 633565 w 3168543"/>
              <a:gd name="connsiteY52" fmla="*/ 2861496 h 3440665"/>
              <a:gd name="connsiteX53" fmla="*/ 820313 w 3168543"/>
              <a:gd name="connsiteY53" fmla="*/ 2802528 h 3440665"/>
              <a:gd name="connsiteX54" fmla="*/ 891927 w 3168543"/>
              <a:gd name="connsiteY54" fmla="*/ 2857776 h 3440665"/>
              <a:gd name="connsiteX55" fmla="*/ 751636 w 3168543"/>
              <a:gd name="connsiteY55" fmla="*/ 3229629 h 3440665"/>
              <a:gd name="connsiteX56" fmla="*/ 1003021 w 3168543"/>
              <a:gd name="connsiteY56" fmla="*/ 3232420 h 3440665"/>
              <a:gd name="connsiteX57" fmla="*/ 1045439 w 3168543"/>
              <a:gd name="connsiteY57" fmla="*/ 3111693 h 3440665"/>
              <a:gd name="connsiteX58" fmla="*/ 1204643 w 3168543"/>
              <a:gd name="connsiteY58" fmla="*/ 3130853 h 3440665"/>
              <a:gd name="connsiteX59" fmla="*/ 1270381 w 3168543"/>
              <a:gd name="connsiteY59" fmla="*/ 3275576 h 3440665"/>
              <a:gd name="connsiteX60" fmla="*/ 1392860 w 3168543"/>
              <a:gd name="connsiteY60" fmla="*/ 3248045 h 3440665"/>
              <a:gd name="connsiteX61" fmla="*/ 1421322 w 3168543"/>
              <a:gd name="connsiteY61" fmla="*/ 3173451 h 3440665"/>
              <a:gd name="connsiteX62" fmla="*/ 1439501 w 3168543"/>
              <a:gd name="connsiteY62" fmla="*/ 3107786 h 3440665"/>
              <a:gd name="connsiteX63" fmla="*/ 1579241 w 3168543"/>
              <a:gd name="connsiteY63" fmla="*/ 3136805 h 3440665"/>
              <a:gd name="connsiteX64" fmla="*/ 1663342 w 3168543"/>
              <a:gd name="connsiteY64" fmla="*/ 3364308 h 3440665"/>
              <a:gd name="connsiteX65" fmla="*/ 1782882 w 3168543"/>
              <a:gd name="connsiteY65" fmla="*/ 3436855 h 3440665"/>
              <a:gd name="connsiteX66" fmla="*/ 1832278 w 3168543"/>
              <a:gd name="connsiteY66" fmla="*/ 3340869 h 3440665"/>
              <a:gd name="connsiteX67" fmla="*/ 1947228 w 3168543"/>
              <a:gd name="connsiteY67" fmla="*/ 3064258 h 3440665"/>
              <a:gd name="connsiteX68" fmla="*/ 2292262 w 3168543"/>
              <a:gd name="connsiteY68" fmla="*/ 2946507 h 3440665"/>
              <a:gd name="connsiteX69" fmla="*/ 2589003 w 3168543"/>
              <a:gd name="connsiteY69" fmla="*/ 2788390 h 3440665"/>
              <a:gd name="connsiteX70" fmla="*/ 2694771 w 3168543"/>
              <a:gd name="connsiteY70" fmla="*/ 2911349 h 3440665"/>
              <a:gd name="connsiteX71" fmla="*/ 2772445 w 3168543"/>
              <a:gd name="connsiteY71" fmla="*/ 2985199 h 3440665"/>
              <a:gd name="connsiteX72" fmla="*/ 2964886 w 3168543"/>
              <a:gd name="connsiteY72" fmla="*/ 3103694 h 3440665"/>
              <a:gd name="connsiteX73" fmla="*/ 3164120 w 3168543"/>
              <a:gd name="connsiteY73" fmla="*/ 3040819 h 3440665"/>
              <a:gd name="connsiteX74" fmla="*/ 2819821 w 3168543"/>
              <a:gd name="connsiteY74" fmla="*/ 2641435 h 3440665"/>
              <a:gd name="connsiteX0" fmla="*/ 2712635 w 3061357"/>
              <a:gd name="connsiteY0" fmla="*/ 2641435 h 3440665"/>
              <a:gd name="connsiteX1" fmla="*/ 2571243 w 3061357"/>
              <a:gd name="connsiteY1" fmla="*/ 2547309 h 3440665"/>
              <a:gd name="connsiteX2" fmla="*/ 2656996 w 3061357"/>
              <a:gd name="connsiteY2" fmla="*/ 2471040 h 3440665"/>
              <a:gd name="connsiteX3" fmla="*/ 2689131 w 3061357"/>
              <a:gd name="connsiteY3" fmla="*/ 2372822 h 3440665"/>
              <a:gd name="connsiteX4" fmla="*/ 2512850 w 3061357"/>
              <a:gd name="connsiteY4" fmla="*/ 2226424 h 3440665"/>
              <a:gd name="connsiteX5" fmla="*/ 2422322 w 3061357"/>
              <a:gd name="connsiteY5" fmla="*/ 2001154 h 3440665"/>
              <a:gd name="connsiteX6" fmla="*/ 2614211 w 3061357"/>
              <a:gd name="connsiteY6" fmla="*/ 1789092 h 3440665"/>
              <a:gd name="connsiteX7" fmla="*/ 2617884 w 3061357"/>
              <a:gd name="connsiteY7" fmla="*/ 1770490 h 3440665"/>
              <a:gd name="connsiteX8" fmla="*/ 2526438 w 3061357"/>
              <a:gd name="connsiteY8" fmla="*/ 1687897 h 3440665"/>
              <a:gd name="connsiteX9" fmla="*/ 2522765 w 3061357"/>
              <a:gd name="connsiteY9" fmla="*/ 1688641 h 3440665"/>
              <a:gd name="connsiteX10" fmla="*/ 2557287 w 3061357"/>
              <a:gd name="connsiteY10" fmla="*/ 1680270 h 3440665"/>
              <a:gd name="connsiteX11" fmla="*/ 2603446 w 3061357"/>
              <a:gd name="connsiteY11" fmla="*/ 1664233 h 3440665"/>
              <a:gd name="connsiteX12" fmla="*/ 2578065 w 3061357"/>
              <a:gd name="connsiteY12" fmla="*/ 1583113 h 3440665"/>
              <a:gd name="connsiteX13" fmla="*/ 2526173 w 3061357"/>
              <a:gd name="connsiteY13" fmla="*/ 1464782 h 3440665"/>
              <a:gd name="connsiteX14" fmla="*/ 2462719 w 3061357"/>
              <a:gd name="connsiteY14" fmla="*/ 1460767 h 3440665"/>
              <a:gd name="connsiteX15" fmla="*/ 2406530 w 3061357"/>
              <a:gd name="connsiteY15" fmla="*/ 1059522 h 3440665"/>
              <a:gd name="connsiteX16" fmla="*/ 2377701 w 3061357"/>
              <a:gd name="connsiteY16" fmla="*/ 1051895 h 3440665"/>
              <a:gd name="connsiteX17" fmla="*/ 2406530 w 3061357"/>
              <a:gd name="connsiteY17" fmla="*/ 1003902 h 3440665"/>
              <a:gd name="connsiteX18" fmla="*/ 2516155 w 3061357"/>
              <a:gd name="connsiteY18" fmla="*/ 749985 h 3440665"/>
              <a:gd name="connsiteX19" fmla="*/ 2408182 w 3061357"/>
              <a:gd name="connsiteY19" fmla="*/ 534202 h 3440665"/>
              <a:gd name="connsiteX20" fmla="*/ 2208213 w 3061357"/>
              <a:gd name="connsiteY20" fmla="*/ 653441 h 3440665"/>
              <a:gd name="connsiteX21" fmla="*/ 2134763 w 3061357"/>
              <a:gd name="connsiteY21" fmla="*/ 789793 h 3440665"/>
              <a:gd name="connsiteX22" fmla="*/ 1915696 w 3061357"/>
              <a:gd name="connsiteY22" fmla="*/ 681158 h 3440665"/>
              <a:gd name="connsiteX23" fmla="*/ 1741802 w 3061357"/>
              <a:gd name="connsiteY23" fmla="*/ 630374 h 3440665"/>
              <a:gd name="connsiteX24" fmla="*/ 1690937 w 3061357"/>
              <a:gd name="connsiteY24" fmla="*/ 632048 h 3440665"/>
              <a:gd name="connsiteX25" fmla="*/ 1624097 w 3061357"/>
              <a:gd name="connsiteY25" fmla="*/ 494394 h 3440665"/>
              <a:gd name="connsiteX26" fmla="*/ 1676064 w 3061357"/>
              <a:gd name="connsiteY26" fmla="*/ 250522 h 3440665"/>
              <a:gd name="connsiteX27" fmla="*/ 1518512 w 3061357"/>
              <a:gd name="connsiteY27" fmla="*/ 697 h 3440665"/>
              <a:gd name="connsiteX28" fmla="*/ 1304955 w 3061357"/>
              <a:gd name="connsiteY28" fmla="*/ 511135 h 3440665"/>
              <a:gd name="connsiteX29" fmla="*/ 1137304 w 3061357"/>
              <a:gd name="connsiteY29" fmla="*/ 552990 h 3440665"/>
              <a:gd name="connsiteX30" fmla="*/ 1031535 w 3061357"/>
              <a:gd name="connsiteY30" fmla="*/ 389851 h 3440665"/>
              <a:gd name="connsiteX31" fmla="*/ 988750 w 3061357"/>
              <a:gd name="connsiteY31" fmla="*/ 183183 h 3440665"/>
              <a:gd name="connsiteX32" fmla="*/ 654183 w 3061357"/>
              <a:gd name="connsiteY32" fmla="*/ 284749 h 3440665"/>
              <a:gd name="connsiteX33" fmla="*/ 784741 w 3061357"/>
              <a:gd name="connsiteY33" fmla="*/ 601169 h 3440665"/>
              <a:gd name="connsiteX34" fmla="*/ 823486 w 3061357"/>
              <a:gd name="connsiteY34" fmla="*/ 775656 h 3440665"/>
              <a:gd name="connsiteX35" fmla="*/ 652897 w 3061357"/>
              <a:gd name="connsiteY35" fmla="*/ 898057 h 3440665"/>
              <a:gd name="connsiteX36" fmla="*/ 452744 w 3061357"/>
              <a:gd name="connsiteY36" fmla="*/ 909218 h 3440665"/>
              <a:gd name="connsiteX37" fmla="*/ 185935 w 3061357"/>
              <a:gd name="connsiteY37" fmla="*/ 1102493 h 3440665"/>
              <a:gd name="connsiteX38" fmla="*/ 158942 w 3061357"/>
              <a:gd name="connsiteY38" fmla="*/ 1338738 h 3440665"/>
              <a:gd name="connsiteX39" fmla="*/ 29853 w 3061357"/>
              <a:gd name="connsiteY39" fmla="*/ 1590051 h 3440665"/>
              <a:gd name="connsiteX40" fmla="*/ 172690 w 3061357"/>
              <a:gd name="connsiteY40" fmla="*/ 1434263 h 3440665"/>
              <a:gd name="connsiteX41" fmla="*/ 34627 w 3061357"/>
              <a:gd name="connsiteY41" fmla="*/ 1739872 h 3440665"/>
              <a:gd name="connsiteX42" fmla="*/ 28567 w 3061357"/>
              <a:gd name="connsiteY42" fmla="*/ 1760817 h 3440665"/>
              <a:gd name="connsiteX43" fmla="*/ 97427 w 3061357"/>
              <a:gd name="connsiteY43" fmla="*/ 1805461 h 3440665"/>
              <a:gd name="connsiteX44" fmla="*/ 1391 w 3061357"/>
              <a:gd name="connsiteY44" fmla="*/ 1869452 h 3440665"/>
              <a:gd name="connsiteX45" fmla="*/ 186343 w 3061357"/>
              <a:gd name="connsiteY45" fmla="*/ 1760523 h 3440665"/>
              <a:gd name="connsiteX46" fmla="*/ 165777 w 3061357"/>
              <a:gd name="connsiteY46" fmla="*/ 1979561 h 3440665"/>
              <a:gd name="connsiteX47" fmla="*/ 230373 w 3061357"/>
              <a:gd name="connsiteY47" fmla="*/ 2180105 h 3440665"/>
              <a:gd name="connsiteX48" fmla="*/ 352484 w 3061357"/>
              <a:gd name="connsiteY48" fmla="*/ 2471785 h 3440665"/>
              <a:gd name="connsiteX49" fmla="*/ 290051 w 3061357"/>
              <a:gd name="connsiteY49" fmla="*/ 2579304 h 3440665"/>
              <a:gd name="connsiteX50" fmla="*/ 197320 w 3061357"/>
              <a:gd name="connsiteY50" fmla="*/ 2731468 h 3440665"/>
              <a:gd name="connsiteX51" fmla="*/ 308965 w 3061357"/>
              <a:gd name="connsiteY51" fmla="*/ 2900002 h 3440665"/>
              <a:gd name="connsiteX52" fmla="*/ 526379 w 3061357"/>
              <a:gd name="connsiteY52" fmla="*/ 2861496 h 3440665"/>
              <a:gd name="connsiteX53" fmla="*/ 713127 w 3061357"/>
              <a:gd name="connsiteY53" fmla="*/ 2802528 h 3440665"/>
              <a:gd name="connsiteX54" fmla="*/ 784741 w 3061357"/>
              <a:gd name="connsiteY54" fmla="*/ 2857776 h 3440665"/>
              <a:gd name="connsiteX55" fmla="*/ 644450 w 3061357"/>
              <a:gd name="connsiteY55" fmla="*/ 3229629 h 3440665"/>
              <a:gd name="connsiteX56" fmla="*/ 895835 w 3061357"/>
              <a:gd name="connsiteY56" fmla="*/ 3232420 h 3440665"/>
              <a:gd name="connsiteX57" fmla="*/ 938253 w 3061357"/>
              <a:gd name="connsiteY57" fmla="*/ 3111693 h 3440665"/>
              <a:gd name="connsiteX58" fmla="*/ 1097457 w 3061357"/>
              <a:gd name="connsiteY58" fmla="*/ 3130853 h 3440665"/>
              <a:gd name="connsiteX59" fmla="*/ 1163195 w 3061357"/>
              <a:gd name="connsiteY59" fmla="*/ 3275576 h 3440665"/>
              <a:gd name="connsiteX60" fmla="*/ 1285674 w 3061357"/>
              <a:gd name="connsiteY60" fmla="*/ 3248045 h 3440665"/>
              <a:gd name="connsiteX61" fmla="*/ 1314136 w 3061357"/>
              <a:gd name="connsiteY61" fmla="*/ 3173451 h 3440665"/>
              <a:gd name="connsiteX62" fmla="*/ 1332315 w 3061357"/>
              <a:gd name="connsiteY62" fmla="*/ 3107786 h 3440665"/>
              <a:gd name="connsiteX63" fmla="*/ 1472055 w 3061357"/>
              <a:gd name="connsiteY63" fmla="*/ 3136805 h 3440665"/>
              <a:gd name="connsiteX64" fmla="*/ 1556156 w 3061357"/>
              <a:gd name="connsiteY64" fmla="*/ 3364308 h 3440665"/>
              <a:gd name="connsiteX65" fmla="*/ 1675696 w 3061357"/>
              <a:gd name="connsiteY65" fmla="*/ 3436855 h 3440665"/>
              <a:gd name="connsiteX66" fmla="*/ 1725092 w 3061357"/>
              <a:gd name="connsiteY66" fmla="*/ 3340869 h 3440665"/>
              <a:gd name="connsiteX67" fmla="*/ 1840042 w 3061357"/>
              <a:gd name="connsiteY67" fmla="*/ 3064258 h 3440665"/>
              <a:gd name="connsiteX68" fmla="*/ 2185076 w 3061357"/>
              <a:gd name="connsiteY68" fmla="*/ 2946507 h 3440665"/>
              <a:gd name="connsiteX69" fmla="*/ 2481817 w 3061357"/>
              <a:gd name="connsiteY69" fmla="*/ 2788390 h 3440665"/>
              <a:gd name="connsiteX70" fmla="*/ 2587585 w 3061357"/>
              <a:gd name="connsiteY70" fmla="*/ 2911349 h 3440665"/>
              <a:gd name="connsiteX71" fmla="*/ 2665259 w 3061357"/>
              <a:gd name="connsiteY71" fmla="*/ 2985199 h 3440665"/>
              <a:gd name="connsiteX72" fmla="*/ 2857700 w 3061357"/>
              <a:gd name="connsiteY72" fmla="*/ 3103694 h 3440665"/>
              <a:gd name="connsiteX73" fmla="*/ 3056934 w 3061357"/>
              <a:gd name="connsiteY73" fmla="*/ 3040819 h 3440665"/>
              <a:gd name="connsiteX74" fmla="*/ 2712635 w 3061357"/>
              <a:gd name="connsiteY74" fmla="*/ 2641435 h 3440665"/>
              <a:gd name="connsiteX0" fmla="*/ 2918719 w 3074566"/>
              <a:gd name="connsiteY0" fmla="*/ 2499413 h 3440665"/>
              <a:gd name="connsiteX1" fmla="*/ 2571243 w 3074566"/>
              <a:gd name="connsiteY1" fmla="*/ 2547309 h 3440665"/>
              <a:gd name="connsiteX2" fmla="*/ 2656996 w 3074566"/>
              <a:gd name="connsiteY2" fmla="*/ 2471040 h 3440665"/>
              <a:gd name="connsiteX3" fmla="*/ 2689131 w 3074566"/>
              <a:gd name="connsiteY3" fmla="*/ 2372822 h 3440665"/>
              <a:gd name="connsiteX4" fmla="*/ 2512850 w 3074566"/>
              <a:gd name="connsiteY4" fmla="*/ 2226424 h 3440665"/>
              <a:gd name="connsiteX5" fmla="*/ 2422322 w 3074566"/>
              <a:gd name="connsiteY5" fmla="*/ 2001154 h 3440665"/>
              <a:gd name="connsiteX6" fmla="*/ 2614211 w 3074566"/>
              <a:gd name="connsiteY6" fmla="*/ 1789092 h 3440665"/>
              <a:gd name="connsiteX7" fmla="*/ 2617884 w 3074566"/>
              <a:gd name="connsiteY7" fmla="*/ 1770490 h 3440665"/>
              <a:gd name="connsiteX8" fmla="*/ 2526438 w 3074566"/>
              <a:gd name="connsiteY8" fmla="*/ 1687897 h 3440665"/>
              <a:gd name="connsiteX9" fmla="*/ 2522765 w 3074566"/>
              <a:gd name="connsiteY9" fmla="*/ 1688641 h 3440665"/>
              <a:gd name="connsiteX10" fmla="*/ 2557287 w 3074566"/>
              <a:gd name="connsiteY10" fmla="*/ 1680270 h 3440665"/>
              <a:gd name="connsiteX11" fmla="*/ 2603446 w 3074566"/>
              <a:gd name="connsiteY11" fmla="*/ 1664233 h 3440665"/>
              <a:gd name="connsiteX12" fmla="*/ 2578065 w 3074566"/>
              <a:gd name="connsiteY12" fmla="*/ 1583113 h 3440665"/>
              <a:gd name="connsiteX13" fmla="*/ 2526173 w 3074566"/>
              <a:gd name="connsiteY13" fmla="*/ 1464782 h 3440665"/>
              <a:gd name="connsiteX14" fmla="*/ 2462719 w 3074566"/>
              <a:gd name="connsiteY14" fmla="*/ 1460767 h 3440665"/>
              <a:gd name="connsiteX15" fmla="*/ 2406530 w 3074566"/>
              <a:gd name="connsiteY15" fmla="*/ 1059522 h 3440665"/>
              <a:gd name="connsiteX16" fmla="*/ 2377701 w 3074566"/>
              <a:gd name="connsiteY16" fmla="*/ 1051895 h 3440665"/>
              <a:gd name="connsiteX17" fmla="*/ 2406530 w 3074566"/>
              <a:gd name="connsiteY17" fmla="*/ 1003902 h 3440665"/>
              <a:gd name="connsiteX18" fmla="*/ 2516155 w 3074566"/>
              <a:gd name="connsiteY18" fmla="*/ 749985 h 3440665"/>
              <a:gd name="connsiteX19" fmla="*/ 2408182 w 3074566"/>
              <a:gd name="connsiteY19" fmla="*/ 534202 h 3440665"/>
              <a:gd name="connsiteX20" fmla="*/ 2208213 w 3074566"/>
              <a:gd name="connsiteY20" fmla="*/ 653441 h 3440665"/>
              <a:gd name="connsiteX21" fmla="*/ 2134763 w 3074566"/>
              <a:gd name="connsiteY21" fmla="*/ 789793 h 3440665"/>
              <a:gd name="connsiteX22" fmla="*/ 1915696 w 3074566"/>
              <a:gd name="connsiteY22" fmla="*/ 681158 h 3440665"/>
              <a:gd name="connsiteX23" fmla="*/ 1741802 w 3074566"/>
              <a:gd name="connsiteY23" fmla="*/ 630374 h 3440665"/>
              <a:gd name="connsiteX24" fmla="*/ 1690937 w 3074566"/>
              <a:gd name="connsiteY24" fmla="*/ 632048 h 3440665"/>
              <a:gd name="connsiteX25" fmla="*/ 1624097 w 3074566"/>
              <a:gd name="connsiteY25" fmla="*/ 494394 h 3440665"/>
              <a:gd name="connsiteX26" fmla="*/ 1676064 w 3074566"/>
              <a:gd name="connsiteY26" fmla="*/ 250522 h 3440665"/>
              <a:gd name="connsiteX27" fmla="*/ 1518512 w 3074566"/>
              <a:gd name="connsiteY27" fmla="*/ 697 h 3440665"/>
              <a:gd name="connsiteX28" fmla="*/ 1304955 w 3074566"/>
              <a:gd name="connsiteY28" fmla="*/ 511135 h 3440665"/>
              <a:gd name="connsiteX29" fmla="*/ 1137304 w 3074566"/>
              <a:gd name="connsiteY29" fmla="*/ 552990 h 3440665"/>
              <a:gd name="connsiteX30" fmla="*/ 1031535 w 3074566"/>
              <a:gd name="connsiteY30" fmla="*/ 389851 h 3440665"/>
              <a:gd name="connsiteX31" fmla="*/ 988750 w 3074566"/>
              <a:gd name="connsiteY31" fmla="*/ 183183 h 3440665"/>
              <a:gd name="connsiteX32" fmla="*/ 654183 w 3074566"/>
              <a:gd name="connsiteY32" fmla="*/ 284749 h 3440665"/>
              <a:gd name="connsiteX33" fmla="*/ 784741 w 3074566"/>
              <a:gd name="connsiteY33" fmla="*/ 601169 h 3440665"/>
              <a:gd name="connsiteX34" fmla="*/ 823486 w 3074566"/>
              <a:gd name="connsiteY34" fmla="*/ 775656 h 3440665"/>
              <a:gd name="connsiteX35" fmla="*/ 652897 w 3074566"/>
              <a:gd name="connsiteY35" fmla="*/ 898057 h 3440665"/>
              <a:gd name="connsiteX36" fmla="*/ 452744 w 3074566"/>
              <a:gd name="connsiteY36" fmla="*/ 909218 h 3440665"/>
              <a:gd name="connsiteX37" fmla="*/ 185935 w 3074566"/>
              <a:gd name="connsiteY37" fmla="*/ 1102493 h 3440665"/>
              <a:gd name="connsiteX38" fmla="*/ 158942 w 3074566"/>
              <a:gd name="connsiteY38" fmla="*/ 1338738 h 3440665"/>
              <a:gd name="connsiteX39" fmla="*/ 29853 w 3074566"/>
              <a:gd name="connsiteY39" fmla="*/ 1590051 h 3440665"/>
              <a:gd name="connsiteX40" fmla="*/ 172690 w 3074566"/>
              <a:gd name="connsiteY40" fmla="*/ 1434263 h 3440665"/>
              <a:gd name="connsiteX41" fmla="*/ 34627 w 3074566"/>
              <a:gd name="connsiteY41" fmla="*/ 1739872 h 3440665"/>
              <a:gd name="connsiteX42" fmla="*/ 28567 w 3074566"/>
              <a:gd name="connsiteY42" fmla="*/ 1760817 h 3440665"/>
              <a:gd name="connsiteX43" fmla="*/ 97427 w 3074566"/>
              <a:gd name="connsiteY43" fmla="*/ 1805461 h 3440665"/>
              <a:gd name="connsiteX44" fmla="*/ 1391 w 3074566"/>
              <a:gd name="connsiteY44" fmla="*/ 1869452 h 3440665"/>
              <a:gd name="connsiteX45" fmla="*/ 186343 w 3074566"/>
              <a:gd name="connsiteY45" fmla="*/ 1760523 h 3440665"/>
              <a:gd name="connsiteX46" fmla="*/ 165777 w 3074566"/>
              <a:gd name="connsiteY46" fmla="*/ 1979561 h 3440665"/>
              <a:gd name="connsiteX47" fmla="*/ 230373 w 3074566"/>
              <a:gd name="connsiteY47" fmla="*/ 2180105 h 3440665"/>
              <a:gd name="connsiteX48" fmla="*/ 352484 w 3074566"/>
              <a:gd name="connsiteY48" fmla="*/ 2471785 h 3440665"/>
              <a:gd name="connsiteX49" fmla="*/ 290051 w 3074566"/>
              <a:gd name="connsiteY49" fmla="*/ 2579304 h 3440665"/>
              <a:gd name="connsiteX50" fmla="*/ 197320 w 3074566"/>
              <a:gd name="connsiteY50" fmla="*/ 2731468 h 3440665"/>
              <a:gd name="connsiteX51" fmla="*/ 308965 w 3074566"/>
              <a:gd name="connsiteY51" fmla="*/ 2900002 h 3440665"/>
              <a:gd name="connsiteX52" fmla="*/ 526379 w 3074566"/>
              <a:gd name="connsiteY52" fmla="*/ 2861496 h 3440665"/>
              <a:gd name="connsiteX53" fmla="*/ 713127 w 3074566"/>
              <a:gd name="connsiteY53" fmla="*/ 2802528 h 3440665"/>
              <a:gd name="connsiteX54" fmla="*/ 784741 w 3074566"/>
              <a:gd name="connsiteY54" fmla="*/ 2857776 h 3440665"/>
              <a:gd name="connsiteX55" fmla="*/ 644450 w 3074566"/>
              <a:gd name="connsiteY55" fmla="*/ 3229629 h 3440665"/>
              <a:gd name="connsiteX56" fmla="*/ 895835 w 3074566"/>
              <a:gd name="connsiteY56" fmla="*/ 3232420 h 3440665"/>
              <a:gd name="connsiteX57" fmla="*/ 938253 w 3074566"/>
              <a:gd name="connsiteY57" fmla="*/ 3111693 h 3440665"/>
              <a:gd name="connsiteX58" fmla="*/ 1097457 w 3074566"/>
              <a:gd name="connsiteY58" fmla="*/ 3130853 h 3440665"/>
              <a:gd name="connsiteX59" fmla="*/ 1163195 w 3074566"/>
              <a:gd name="connsiteY59" fmla="*/ 3275576 h 3440665"/>
              <a:gd name="connsiteX60" fmla="*/ 1285674 w 3074566"/>
              <a:gd name="connsiteY60" fmla="*/ 3248045 h 3440665"/>
              <a:gd name="connsiteX61" fmla="*/ 1314136 w 3074566"/>
              <a:gd name="connsiteY61" fmla="*/ 3173451 h 3440665"/>
              <a:gd name="connsiteX62" fmla="*/ 1332315 w 3074566"/>
              <a:gd name="connsiteY62" fmla="*/ 3107786 h 3440665"/>
              <a:gd name="connsiteX63" fmla="*/ 1472055 w 3074566"/>
              <a:gd name="connsiteY63" fmla="*/ 3136805 h 3440665"/>
              <a:gd name="connsiteX64" fmla="*/ 1556156 w 3074566"/>
              <a:gd name="connsiteY64" fmla="*/ 3364308 h 3440665"/>
              <a:gd name="connsiteX65" fmla="*/ 1675696 w 3074566"/>
              <a:gd name="connsiteY65" fmla="*/ 3436855 h 3440665"/>
              <a:gd name="connsiteX66" fmla="*/ 1725092 w 3074566"/>
              <a:gd name="connsiteY66" fmla="*/ 3340869 h 3440665"/>
              <a:gd name="connsiteX67" fmla="*/ 1840042 w 3074566"/>
              <a:gd name="connsiteY67" fmla="*/ 3064258 h 3440665"/>
              <a:gd name="connsiteX68" fmla="*/ 2185076 w 3074566"/>
              <a:gd name="connsiteY68" fmla="*/ 2946507 h 3440665"/>
              <a:gd name="connsiteX69" fmla="*/ 2481817 w 3074566"/>
              <a:gd name="connsiteY69" fmla="*/ 2788390 h 3440665"/>
              <a:gd name="connsiteX70" fmla="*/ 2587585 w 3074566"/>
              <a:gd name="connsiteY70" fmla="*/ 2911349 h 3440665"/>
              <a:gd name="connsiteX71" fmla="*/ 2665259 w 3074566"/>
              <a:gd name="connsiteY71" fmla="*/ 2985199 h 3440665"/>
              <a:gd name="connsiteX72" fmla="*/ 2857700 w 3074566"/>
              <a:gd name="connsiteY72" fmla="*/ 3103694 h 3440665"/>
              <a:gd name="connsiteX73" fmla="*/ 3056934 w 3074566"/>
              <a:gd name="connsiteY73" fmla="*/ 3040819 h 3440665"/>
              <a:gd name="connsiteX74" fmla="*/ 2918719 w 3074566"/>
              <a:gd name="connsiteY74" fmla="*/ 2499413 h 3440665"/>
              <a:gd name="connsiteX0" fmla="*/ 2918719 w 3074566"/>
              <a:gd name="connsiteY0" fmla="*/ 2499413 h 3440665"/>
              <a:gd name="connsiteX1" fmla="*/ 2837279 w 3074566"/>
              <a:gd name="connsiteY1" fmla="*/ 2414754 h 3440665"/>
              <a:gd name="connsiteX2" fmla="*/ 2656996 w 3074566"/>
              <a:gd name="connsiteY2" fmla="*/ 2471040 h 3440665"/>
              <a:gd name="connsiteX3" fmla="*/ 2689131 w 3074566"/>
              <a:gd name="connsiteY3" fmla="*/ 2372822 h 3440665"/>
              <a:gd name="connsiteX4" fmla="*/ 2512850 w 3074566"/>
              <a:gd name="connsiteY4" fmla="*/ 2226424 h 3440665"/>
              <a:gd name="connsiteX5" fmla="*/ 2422322 w 3074566"/>
              <a:gd name="connsiteY5" fmla="*/ 2001154 h 3440665"/>
              <a:gd name="connsiteX6" fmla="*/ 2614211 w 3074566"/>
              <a:gd name="connsiteY6" fmla="*/ 1789092 h 3440665"/>
              <a:gd name="connsiteX7" fmla="*/ 2617884 w 3074566"/>
              <a:gd name="connsiteY7" fmla="*/ 1770490 h 3440665"/>
              <a:gd name="connsiteX8" fmla="*/ 2526438 w 3074566"/>
              <a:gd name="connsiteY8" fmla="*/ 1687897 h 3440665"/>
              <a:gd name="connsiteX9" fmla="*/ 2522765 w 3074566"/>
              <a:gd name="connsiteY9" fmla="*/ 1688641 h 3440665"/>
              <a:gd name="connsiteX10" fmla="*/ 2557287 w 3074566"/>
              <a:gd name="connsiteY10" fmla="*/ 1680270 h 3440665"/>
              <a:gd name="connsiteX11" fmla="*/ 2603446 w 3074566"/>
              <a:gd name="connsiteY11" fmla="*/ 1664233 h 3440665"/>
              <a:gd name="connsiteX12" fmla="*/ 2578065 w 3074566"/>
              <a:gd name="connsiteY12" fmla="*/ 1583113 h 3440665"/>
              <a:gd name="connsiteX13" fmla="*/ 2526173 w 3074566"/>
              <a:gd name="connsiteY13" fmla="*/ 1464782 h 3440665"/>
              <a:gd name="connsiteX14" fmla="*/ 2462719 w 3074566"/>
              <a:gd name="connsiteY14" fmla="*/ 1460767 h 3440665"/>
              <a:gd name="connsiteX15" fmla="*/ 2406530 w 3074566"/>
              <a:gd name="connsiteY15" fmla="*/ 1059522 h 3440665"/>
              <a:gd name="connsiteX16" fmla="*/ 2377701 w 3074566"/>
              <a:gd name="connsiteY16" fmla="*/ 1051895 h 3440665"/>
              <a:gd name="connsiteX17" fmla="*/ 2406530 w 3074566"/>
              <a:gd name="connsiteY17" fmla="*/ 1003902 h 3440665"/>
              <a:gd name="connsiteX18" fmla="*/ 2516155 w 3074566"/>
              <a:gd name="connsiteY18" fmla="*/ 749985 h 3440665"/>
              <a:gd name="connsiteX19" fmla="*/ 2408182 w 3074566"/>
              <a:gd name="connsiteY19" fmla="*/ 534202 h 3440665"/>
              <a:gd name="connsiteX20" fmla="*/ 2208213 w 3074566"/>
              <a:gd name="connsiteY20" fmla="*/ 653441 h 3440665"/>
              <a:gd name="connsiteX21" fmla="*/ 2134763 w 3074566"/>
              <a:gd name="connsiteY21" fmla="*/ 789793 h 3440665"/>
              <a:gd name="connsiteX22" fmla="*/ 1915696 w 3074566"/>
              <a:gd name="connsiteY22" fmla="*/ 681158 h 3440665"/>
              <a:gd name="connsiteX23" fmla="*/ 1741802 w 3074566"/>
              <a:gd name="connsiteY23" fmla="*/ 630374 h 3440665"/>
              <a:gd name="connsiteX24" fmla="*/ 1690937 w 3074566"/>
              <a:gd name="connsiteY24" fmla="*/ 632048 h 3440665"/>
              <a:gd name="connsiteX25" fmla="*/ 1624097 w 3074566"/>
              <a:gd name="connsiteY25" fmla="*/ 494394 h 3440665"/>
              <a:gd name="connsiteX26" fmla="*/ 1676064 w 3074566"/>
              <a:gd name="connsiteY26" fmla="*/ 250522 h 3440665"/>
              <a:gd name="connsiteX27" fmla="*/ 1518512 w 3074566"/>
              <a:gd name="connsiteY27" fmla="*/ 697 h 3440665"/>
              <a:gd name="connsiteX28" fmla="*/ 1304955 w 3074566"/>
              <a:gd name="connsiteY28" fmla="*/ 511135 h 3440665"/>
              <a:gd name="connsiteX29" fmla="*/ 1137304 w 3074566"/>
              <a:gd name="connsiteY29" fmla="*/ 552990 h 3440665"/>
              <a:gd name="connsiteX30" fmla="*/ 1031535 w 3074566"/>
              <a:gd name="connsiteY30" fmla="*/ 389851 h 3440665"/>
              <a:gd name="connsiteX31" fmla="*/ 988750 w 3074566"/>
              <a:gd name="connsiteY31" fmla="*/ 183183 h 3440665"/>
              <a:gd name="connsiteX32" fmla="*/ 654183 w 3074566"/>
              <a:gd name="connsiteY32" fmla="*/ 284749 h 3440665"/>
              <a:gd name="connsiteX33" fmla="*/ 784741 w 3074566"/>
              <a:gd name="connsiteY33" fmla="*/ 601169 h 3440665"/>
              <a:gd name="connsiteX34" fmla="*/ 823486 w 3074566"/>
              <a:gd name="connsiteY34" fmla="*/ 775656 h 3440665"/>
              <a:gd name="connsiteX35" fmla="*/ 652897 w 3074566"/>
              <a:gd name="connsiteY35" fmla="*/ 898057 h 3440665"/>
              <a:gd name="connsiteX36" fmla="*/ 452744 w 3074566"/>
              <a:gd name="connsiteY36" fmla="*/ 909218 h 3440665"/>
              <a:gd name="connsiteX37" fmla="*/ 185935 w 3074566"/>
              <a:gd name="connsiteY37" fmla="*/ 1102493 h 3440665"/>
              <a:gd name="connsiteX38" fmla="*/ 158942 w 3074566"/>
              <a:gd name="connsiteY38" fmla="*/ 1338738 h 3440665"/>
              <a:gd name="connsiteX39" fmla="*/ 29853 w 3074566"/>
              <a:gd name="connsiteY39" fmla="*/ 1590051 h 3440665"/>
              <a:gd name="connsiteX40" fmla="*/ 172690 w 3074566"/>
              <a:gd name="connsiteY40" fmla="*/ 1434263 h 3440665"/>
              <a:gd name="connsiteX41" fmla="*/ 34627 w 3074566"/>
              <a:gd name="connsiteY41" fmla="*/ 1739872 h 3440665"/>
              <a:gd name="connsiteX42" fmla="*/ 28567 w 3074566"/>
              <a:gd name="connsiteY42" fmla="*/ 1760817 h 3440665"/>
              <a:gd name="connsiteX43" fmla="*/ 97427 w 3074566"/>
              <a:gd name="connsiteY43" fmla="*/ 1805461 h 3440665"/>
              <a:gd name="connsiteX44" fmla="*/ 1391 w 3074566"/>
              <a:gd name="connsiteY44" fmla="*/ 1869452 h 3440665"/>
              <a:gd name="connsiteX45" fmla="*/ 186343 w 3074566"/>
              <a:gd name="connsiteY45" fmla="*/ 1760523 h 3440665"/>
              <a:gd name="connsiteX46" fmla="*/ 165777 w 3074566"/>
              <a:gd name="connsiteY46" fmla="*/ 1979561 h 3440665"/>
              <a:gd name="connsiteX47" fmla="*/ 230373 w 3074566"/>
              <a:gd name="connsiteY47" fmla="*/ 2180105 h 3440665"/>
              <a:gd name="connsiteX48" fmla="*/ 352484 w 3074566"/>
              <a:gd name="connsiteY48" fmla="*/ 2471785 h 3440665"/>
              <a:gd name="connsiteX49" fmla="*/ 290051 w 3074566"/>
              <a:gd name="connsiteY49" fmla="*/ 2579304 h 3440665"/>
              <a:gd name="connsiteX50" fmla="*/ 197320 w 3074566"/>
              <a:gd name="connsiteY50" fmla="*/ 2731468 h 3440665"/>
              <a:gd name="connsiteX51" fmla="*/ 308965 w 3074566"/>
              <a:gd name="connsiteY51" fmla="*/ 2900002 h 3440665"/>
              <a:gd name="connsiteX52" fmla="*/ 526379 w 3074566"/>
              <a:gd name="connsiteY52" fmla="*/ 2861496 h 3440665"/>
              <a:gd name="connsiteX53" fmla="*/ 713127 w 3074566"/>
              <a:gd name="connsiteY53" fmla="*/ 2802528 h 3440665"/>
              <a:gd name="connsiteX54" fmla="*/ 784741 w 3074566"/>
              <a:gd name="connsiteY54" fmla="*/ 2857776 h 3440665"/>
              <a:gd name="connsiteX55" fmla="*/ 644450 w 3074566"/>
              <a:gd name="connsiteY55" fmla="*/ 3229629 h 3440665"/>
              <a:gd name="connsiteX56" fmla="*/ 895835 w 3074566"/>
              <a:gd name="connsiteY56" fmla="*/ 3232420 h 3440665"/>
              <a:gd name="connsiteX57" fmla="*/ 938253 w 3074566"/>
              <a:gd name="connsiteY57" fmla="*/ 3111693 h 3440665"/>
              <a:gd name="connsiteX58" fmla="*/ 1097457 w 3074566"/>
              <a:gd name="connsiteY58" fmla="*/ 3130853 h 3440665"/>
              <a:gd name="connsiteX59" fmla="*/ 1163195 w 3074566"/>
              <a:gd name="connsiteY59" fmla="*/ 3275576 h 3440665"/>
              <a:gd name="connsiteX60" fmla="*/ 1285674 w 3074566"/>
              <a:gd name="connsiteY60" fmla="*/ 3248045 h 3440665"/>
              <a:gd name="connsiteX61" fmla="*/ 1314136 w 3074566"/>
              <a:gd name="connsiteY61" fmla="*/ 3173451 h 3440665"/>
              <a:gd name="connsiteX62" fmla="*/ 1332315 w 3074566"/>
              <a:gd name="connsiteY62" fmla="*/ 3107786 h 3440665"/>
              <a:gd name="connsiteX63" fmla="*/ 1472055 w 3074566"/>
              <a:gd name="connsiteY63" fmla="*/ 3136805 h 3440665"/>
              <a:gd name="connsiteX64" fmla="*/ 1556156 w 3074566"/>
              <a:gd name="connsiteY64" fmla="*/ 3364308 h 3440665"/>
              <a:gd name="connsiteX65" fmla="*/ 1675696 w 3074566"/>
              <a:gd name="connsiteY65" fmla="*/ 3436855 h 3440665"/>
              <a:gd name="connsiteX66" fmla="*/ 1725092 w 3074566"/>
              <a:gd name="connsiteY66" fmla="*/ 3340869 h 3440665"/>
              <a:gd name="connsiteX67" fmla="*/ 1840042 w 3074566"/>
              <a:gd name="connsiteY67" fmla="*/ 3064258 h 3440665"/>
              <a:gd name="connsiteX68" fmla="*/ 2185076 w 3074566"/>
              <a:gd name="connsiteY68" fmla="*/ 2946507 h 3440665"/>
              <a:gd name="connsiteX69" fmla="*/ 2481817 w 3074566"/>
              <a:gd name="connsiteY69" fmla="*/ 2788390 h 3440665"/>
              <a:gd name="connsiteX70" fmla="*/ 2587585 w 3074566"/>
              <a:gd name="connsiteY70" fmla="*/ 2911349 h 3440665"/>
              <a:gd name="connsiteX71" fmla="*/ 2665259 w 3074566"/>
              <a:gd name="connsiteY71" fmla="*/ 2985199 h 3440665"/>
              <a:gd name="connsiteX72" fmla="*/ 2857700 w 3074566"/>
              <a:gd name="connsiteY72" fmla="*/ 3103694 h 3440665"/>
              <a:gd name="connsiteX73" fmla="*/ 3056934 w 3074566"/>
              <a:gd name="connsiteY73" fmla="*/ 3040819 h 3440665"/>
              <a:gd name="connsiteX74" fmla="*/ 2918719 w 3074566"/>
              <a:gd name="connsiteY74" fmla="*/ 2499413 h 3440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3074566" h="3440665">
                <a:moveTo>
                  <a:pt x="2918719" y="2499413"/>
                </a:moveTo>
                <a:cubicBezTo>
                  <a:pt x="2866018" y="2475788"/>
                  <a:pt x="2880899" y="2419483"/>
                  <a:pt x="2837279" y="2414754"/>
                </a:cubicBezTo>
                <a:cubicBezTo>
                  <a:pt x="2793659" y="2410025"/>
                  <a:pt x="2681687" y="2478029"/>
                  <a:pt x="2656996" y="2471040"/>
                </a:cubicBezTo>
                <a:cubicBezTo>
                  <a:pt x="2632305" y="2464051"/>
                  <a:pt x="2714104" y="2413002"/>
                  <a:pt x="2689131" y="2372822"/>
                </a:cubicBezTo>
                <a:cubicBezTo>
                  <a:pt x="2650569" y="2310877"/>
                  <a:pt x="2562061" y="2279626"/>
                  <a:pt x="2512850" y="2226424"/>
                </a:cubicBezTo>
                <a:cubicBezTo>
                  <a:pt x="2454824" y="2163736"/>
                  <a:pt x="2409835" y="2089700"/>
                  <a:pt x="2422322" y="2001154"/>
                </a:cubicBezTo>
                <a:cubicBezTo>
                  <a:pt x="2435726" y="1907214"/>
                  <a:pt x="2544984" y="1837085"/>
                  <a:pt x="2614211" y="1789092"/>
                </a:cubicBezTo>
                <a:cubicBezTo>
                  <a:pt x="2621189" y="1784255"/>
                  <a:pt x="2626698" y="1776442"/>
                  <a:pt x="2617884" y="1770490"/>
                </a:cubicBezTo>
                <a:cubicBezTo>
                  <a:pt x="2583546" y="1747051"/>
                  <a:pt x="2560225" y="1711149"/>
                  <a:pt x="2526438" y="1687897"/>
                </a:cubicBezTo>
                <a:cubicBezTo>
                  <a:pt x="2508259" y="1693478"/>
                  <a:pt x="2506973" y="1693664"/>
                  <a:pt x="2522765" y="1688641"/>
                </a:cubicBezTo>
                <a:cubicBezTo>
                  <a:pt x="2534150" y="1685107"/>
                  <a:pt x="2543840" y="1684338"/>
                  <a:pt x="2557287" y="1680270"/>
                </a:cubicBezTo>
                <a:cubicBezTo>
                  <a:pt x="2570734" y="1676202"/>
                  <a:pt x="2599983" y="1680426"/>
                  <a:pt x="2603446" y="1664233"/>
                </a:cubicBezTo>
                <a:cubicBezTo>
                  <a:pt x="2606909" y="1648040"/>
                  <a:pt x="2590944" y="1616355"/>
                  <a:pt x="2578065" y="1583113"/>
                </a:cubicBezTo>
                <a:cubicBezTo>
                  <a:pt x="2565186" y="1549871"/>
                  <a:pt x="2545397" y="1485173"/>
                  <a:pt x="2526173" y="1464782"/>
                </a:cubicBezTo>
                <a:cubicBezTo>
                  <a:pt x="2506949" y="1444391"/>
                  <a:pt x="2482659" y="1528310"/>
                  <a:pt x="2462719" y="1460767"/>
                </a:cubicBezTo>
                <a:cubicBezTo>
                  <a:pt x="2442779" y="1393224"/>
                  <a:pt x="2380455" y="1168716"/>
                  <a:pt x="2406530" y="1059522"/>
                </a:cubicBezTo>
                <a:cubicBezTo>
                  <a:pt x="2409284" y="1048175"/>
                  <a:pt x="2391656" y="1047059"/>
                  <a:pt x="2377701" y="1051895"/>
                </a:cubicBezTo>
                <a:cubicBezTo>
                  <a:pt x="2389820" y="1031619"/>
                  <a:pt x="2401756" y="1013575"/>
                  <a:pt x="2406530" y="1003902"/>
                </a:cubicBezTo>
                <a:cubicBezTo>
                  <a:pt x="2447662" y="921309"/>
                  <a:pt x="2486591" y="837600"/>
                  <a:pt x="2516155" y="749985"/>
                </a:cubicBezTo>
                <a:cubicBezTo>
                  <a:pt x="2552696" y="641907"/>
                  <a:pt x="2561694" y="499416"/>
                  <a:pt x="2408182" y="534202"/>
                </a:cubicBezTo>
                <a:cubicBezTo>
                  <a:pt x="2328672" y="552246"/>
                  <a:pt x="2253936" y="582195"/>
                  <a:pt x="2208213" y="653441"/>
                </a:cubicBezTo>
                <a:cubicBezTo>
                  <a:pt x="2179935" y="697527"/>
                  <a:pt x="2168550" y="748683"/>
                  <a:pt x="2134763" y="789793"/>
                </a:cubicBezTo>
                <a:cubicBezTo>
                  <a:pt x="2024587" y="924099"/>
                  <a:pt x="1949300" y="739940"/>
                  <a:pt x="1915696" y="681158"/>
                </a:cubicBezTo>
                <a:cubicBezTo>
                  <a:pt x="1890907" y="637815"/>
                  <a:pt x="1783669" y="636327"/>
                  <a:pt x="1741802" y="630374"/>
                </a:cubicBezTo>
                <a:cubicBezTo>
                  <a:pt x="1734457" y="629258"/>
                  <a:pt x="1710769" y="628700"/>
                  <a:pt x="1690937" y="632048"/>
                </a:cubicBezTo>
                <a:cubicBezTo>
                  <a:pt x="1646316" y="595030"/>
                  <a:pt x="1608673" y="558943"/>
                  <a:pt x="1624097" y="494394"/>
                </a:cubicBezTo>
                <a:cubicBezTo>
                  <a:pt x="1643562" y="412731"/>
                  <a:pt x="1664495" y="334045"/>
                  <a:pt x="1676064" y="250522"/>
                </a:cubicBezTo>
                <a:cubicBezTo>
                  <a:pt x="1691488" y="140956"/>
                  <a:pt x="1660639" y="-11580"/>
                  <a:pt x="1518512" y="697"/>
                </a:cubicBezTo>
                <a:cubicBezTo>
                  <a:pt x="1303486" y="19299"/>
                  <a:pt x="1355268" y="350786"/>
                  <a:pt x="1304955" y="511135"/>
                </a:cubicBezTo>
                <a:cubicBezTo>
                  <a:pt x="1244358" y="496440"/>
                  <a:pt x="1192759" y="515600"/>
                  <a:pt x="1137304" y="552990"/>
                </a:cubicBezTo>
                <a:cubicBezTo>
                  <a:pt x="1038513" y="619771"/>
                  <a:pt x="1025842" y="443424"/>
                  <a:pt x="1031535" y="389851"/>
                </a:cubicBezTo>
                <a:cubicBezTo>
                  <a:pt x="1039614" y="314140"/>
                  <a:pt x="1020517" y="251266"/>
                  <a:pt x="988750" y="183183"/>
                </a:cubicBezTo>
                <a:cubicBezTo>
                  <a:pt x="881145" y="-47668"/>
                  <a:pt x="683379" y="73989"/>
                  <a:pt x="654183" y="284749"/>
                </a:cubicBezTo>
                <a:cubicBezTo>
                  <a:pt x="638207" y="400640"/>
                  <a:pt x="730755" y="508345"/>
                  <a:pt x="784741" y="601169"/>
                </a:cubicBezTo>
                <a:cubicBezTo>
                  <a:pt x="816141" y="655487"/>
                  <a:pt x="836340" y="712409"/>
                  <a:pt x="823486" y="775656"/>
                </a:cubicBezTo>
                <a:cubicBezTo>
                  <a:pt x="812652" y="828671"/>
                  <a:pt x="696050" y="977487"/>
                  <a:pt x="652897" y="898057"/>
                </a:cubicBezTo>
                <a:cubicBezTo>
                  <a:pt x="580548" y="765239"/>
                  <a:pt x="515545" y="822905"/>
                  <a:pt x="452744" y="909218"/>
                </a:cubicBezTo>
                <a:cubicBezTo>
                  <a:pt x="357993" y="966140"/>
                  <a:pt x="259019" y="1016551"/>
                  <a:pt x="185935" y="1102493"/>
                </a:cubicBezTo>
                <a:cubicBezTo>
                  <a:pt x="121115" y="1178575"/>
                  <a:pt x="133602" y="1249820"/>
                  <a:pt x="158942" y="1338738"/>
                </a:cubicBezTo>
                <a:cubicBezTo>
                  <a:pt x="191628" y="1453884"/>
                  <a:pt x="27562" y="1574130"/>
                  <a:pt x="29853" y="1590051"/>
                </a:cubicBezTo>
                <a:cubicBezTo>
                  <a:pt x="32144" y="1605972"/>
                  <a:pt x="171894" y="1409293"/>
                  <a:pt x="172690" y="1434263"/>
                </a:cubicBezTo>
                <a:cubicBezTo>
                  <a:pt x="173486" y="1459233"/>
                  <a:pt x="58647" y="1685446"/>
                  <a:pt x="34627" y="1739872"/>
                </a:cubicBezTo>
                <a:cubicBezTo>
                  <a:pt x="10607" y="1794298"/>
                  <a:pt x="18100" y="1749886"/>
                  <a:pt x="28567" y="1760817"/>
                </a:cubicBezTo>
                <a:cubicBezTo>
                  <a:pt x="39034" y="1771748"/>
                  <a:pt x="99814" y="1752260"/>
                  <a:pt x="97427" y="1805461"/>
                </a:cubicBezTo>
                <a:cubicBezTo>
                  <a:pt x="95040" y="1854571"/>
                  <a:pt x="-13428" y="1876942"/>
                  <a:pt x="1391" y="1869452"/>
                </a:cubicBezTo>
                <a:cubicBezTo>
                  <a:pt x="16210" y="1861962"/>
                  <a:pt x="158945" y="1742171"/>
                  <a:pt x="186343" y="1760523"/>
                </a:cubicBezTo>
                <a:cubicBezTo>
                  <a:pt x="213741" y="1778875"/>
                  <a:pt x="158439" y="1909631"/>
                  <a:pt x="165777" y="1979561"/>
                </a:cubicBezTo>
                <a:cubicBezTo>
                  <a:pt x="173115" y="2049491"/>
                  <a:pt x="199255" y="2098068"/>
                  <a:pt x="230373" y="2180105"/>
                </a:cubicBezTo>
                <a:cubicBezTo>
                  <a:pt x="261491" y="2262142"/>
                  <a:pt x="368093" y="2365381"/>
                  <a:pt x="352484" y="2471785"/>
                </a:cubicBezTo>
                <a:cubicBezTo>
                  <a:pt x="347159" y="2508058"/>
                  <a:pt x="303272" y="2544332"/>
                  <a:pt x="290051" y="2579304"/>
                </a:cubicBezTo>
                <a:cubicBezTo>
                  <a:pt x="267098" y="2639574"/>
                  <a:pt x="224497" y="2676034"/>
                  <a:pt x="197320" y="2731468"/>
                </a:cubicBezTo>
                <a:cubicBezTo>
                  <a:pt x="167389" y="2793041"/>
                  <a:pt x="258651" y="2883074"/>
                  <a:pt x="308965" y="2900002"/>
                </a:cubicBezTo>
                <a:cubicBezTo>
                  <a:pt x="379845" y="2923813"/>
                  <a:pt x="458988" y="2884004"/>
                  <a:pt x="526379" y="2861496"/>
                </a:cubicBezTo>
                <a:cubicBezTo>
                  <a:pt x="588444" y="2840848"/>
                  <a:pt x="648674" y="2814061"/>
                  <a:pt x="713127" y="2802528"/>
                </a:cubicBezTo>
                <a:cubicBezTo>
                  <a:pt x="770969" y="2792297"/>
                  <a:pt x="787312" y="2819269"/>
                  <a:pt x="784741" y="2857776"/>
                </a:cubicBezTo>
                <a:cubicBezTo>
                  <a:pt x="698804" y="2969574"/>
                  <a:pt x="591933" y="3103136"/>
                  <a:pt x="644450" y="3229629"/>
                </a:cubicBezTo>
                <a:cubicBezTo>
                  <a:pt x="693111" y="3346822"/>
                  <a:pt x="851397" y="3339009"/>
                  <a:pt x="895835" y="3232420"/>
                </a:cubicBezTo>
                <a:cubicBezTo>
                  <a:pt x="912361" y="3192797"/>
                  <a:pt x="919523" y="3150757"/>
                  <a:pt x="938253" y="3111693"/>
                </a:cubicBezTo>
                <a:cubicBezTo>
                  <a:pt x="989485" y="3004545"/>
                  <a:pt x="1079829" y="3059979"/>
                  <a:pt x="1097457" y="3130853"/>
                </a:cubicBezTo>
                <a:cubicBezTo>
                  <a:pt x="1110678" y="3183682"/>
                  <a:pt x="1107740" y="3248603"/>
                  <a:pt x="1163195" y="3275576"/>
                </a:cubicBezTo>
                <a:cubicBezTo>
                  <a:pt x="1203226" y="3295108"/>
                  <a:pt x="1256110" y="3277064"/>
                  <a:pt x="1285674" y="3248045"/>
                </a:cubicBezTo>
                <a:cubicBezTo>
                  <a:pt x="1304220" y="3229629"/>
                  <a:pt x="1308994" y="3197448"/>
                  <a:pt x="1314136" y="3173451"/>
                </a:cubicBezTo>
                <a:cubicBezTo>
                  <a:pt x="1318910" y="3150571"/>
                  <a:pt x="1322399" y="3129551"/>
                  <a:pt x="1332315" y="3107786"/>
                </a:cubicBezTo>
                <a:cubicBezTo>
                  <a:pt x="1359492" y="3048446"/>
                  <a:pt x="1454794" y="3083232"/>
                  <a:pt x="1472055" y="3136805"/>
                </a:cubicBezTo>
                <a:cubicBezTo>
                  <a:pt x="1501068" y="3226653"/>
                  <a:pt x="1495559" y="3285435"/>
                  <a:pt x="1556156" y="3364308"/>
                </a:cubicBezTo>
                <a:cubicBezTo>
                  <a:pt x="1581496" y="3397233"/>
                  <a:pt x="1626301" y="3456201"/>
                  <a:pt x="1675696" y="3436855"/>
                </a:cubicBezTo>
                <a:cubicBezTo>
                  <a:pt x="1714442" y="3421788"/>
                  <a:pt x="1719216" y="3377701"/>
                  <a:pt x="1725092" y="3340869"/>
                </a:cubicBezTo>
                <a:cubicBezTo>
                  <a:pt x="1741986" y="3233908"/>
                  <a:pt x="1743822" y="3133085"/>
                  <a:pt x="1840042" y="3064258"/>
                </a:cubicBezTo>
                <a:cubicBezTo>
                  <a:pt x="1937364" y="2994686"/>
                  <a:pt x="2077288" y="2996174"/>
                  <a:pt x="2185076" y="2946507"/>
                </a:cubicBezTo>
                <a:cubicBezTo>
                  <a:pt x="2302597" y="2892375"/>
                  <a:pt x="2302597" y="2699845"/>
                  <a:pt x="2481817" y="2788390"/>
                </a:cubicBezTo>
                <a:cubicBezTo>
                  <a:pt x="2526254" y="2810341"/>
                  <a:pt x="2555634" y="2875262"/>
                  <a:pt x="2587585" y="2911349"/>
                </a:cubicBezTo>
                <a:cubicBezTo>
                  <a:pt x="2610906" y="2937578"/>
                  <a:pt x="2638817" y="2962505"/>
                  <a:pt x="2665259" y="2985199"/>
                </a:cubicBezTo>
                <a:cubicBezTo>
                  <a:pt x="2722734" y="3034308"/>
                  <a:pt x="2788473" y="3074861"/>
                  <a:pt x="2857700" y="3103694"/>
                </a:cubicBezTo>
                <a:cubicBezTo>
                  <a:pt x="2931885" y="3134573"/>
                  <a:pt x="3039857" y="3141456"/>
                  <a:pt x="3056934" y="3040819"/>
                </a:cubicBezTo>
                <a:cubicBezTo>
                  <a:pt x="3095496" y="2814991"/>
                  <a:pt x="3079759" y="2571960"/>
                  <a:pt x="2918719" y="2499413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18340" cap="flat">
            <a:noFill/>
            <a:prstDash val="solid"/>
            <a:miter/>
          </a:ln>
        </p:spPr>
        <p:txBody>
          <a:bodyPr rtlCol="1" anchor="ctr"/>
          <a:lstStyle/>
          <a:p>
            <a:endParaRPr lang="he-IL" sz="2700" dirty="0">
              <a:latin typeface="Arial" panose="020B0604020202020204" pitchFamily="34" charset="0"/>
            </a:endParaRPr>
          </a:p>
        </p:txBody>
      </p:sp>
      <p:sp>
        <p:nvSpPr>
          <p:cNvPr id="13" name="צורה חופשית: צורה 12">
            <a:extLst>
              <a:ext uri="{FF2B5EF4-FFF2-40B4-BE49-F238E27FC236}">
                <a16:creationId xmlns:a16="http://schemas.microsoft.com/office/drawing/2014/main" id="{A0E17EB5-575C-1CD1-CC0A-49975017157E}"/>
              </a:ext>
            </a:extLst>
          </p:cNvPr>
          <p:cNvSpPr/>
          <p:nvPr/>
        </p:nvSpPr>
        <p:spPr>
          <a:xfrm>
            <a:off x="7770077" y="7712166"/>
            <a:ext cx="5594231" cy="2326137"/>
          </a:xfrm>
          <a:custGeom>
            <a:avLst/>
            <a:gdLst>
              <a:gd name="connsiteX0" fmla="*/ 2930457 w 3279179"/>
              <a:gd name="connsiteY0" fmla="*/ 2641435 h 3440665"/>
              <a:gd name="connsiteX1" fmla="*/ 2789065 w 3279179"/>
              <a:gd name="connsiteY1" fmla="*/ 2547309 h 3440665"/>
              <a:gd name="connsiteX2" fmla="*/ 2874818 w 3279179"/>
              <a:gd name="connsiteY2" fmla="*/ 2471040 h 3440665"/>
              <a:gd name="connsiteX3" fmla="*/ 2906953 w 3279179"/>
              <a:gd name="connsiteY3" fmla="*/ 2372822 h 3440665"/>
              <a:gd name="connsiteX4" fmla="*/ 2730672 w 3279179"/>
              <a:gd name="connsiteY4" fmla="*/ 2226424 h 3440665"/>
              <a:gd name="connsiteX5" fmla="*/ 2640144 w 3279179"/>
              <a:gd name="connsiteY5" fmla="*/ 2001154 h 3440665"/>
              <a:gd name="connsiteX6" fmla="*/ 2832033 w 3279179"/>
              <a:gd name="connsiteY6" fmla="*/ 1789092 h 3440665"/>
              <a:gd name="connsiteX7" fmla="*/ 2835706 w 3279179"/>
              <a:gd name="connsiteY7" fmla="*/ 1770490 h 3440665"/>
              <a:gd name="connsiteX8" fmla="*/ 2744260 w 3279179"/>
              <a:gd name="connsiteY8" fmla="*/ 1687897 h 3440665"/>
              <a:gd name="connsiteX9" fmla="*/ 2740587 w 3279179"/>
              <a:gd name="connsiteY9" fmla="*/ 1688641 h 3440665"/>
              <a:gd name="connsiteX10" fmla="*/ 2775109 w 3279179"/>
              <a:gd name="connsiteY10" fmla="*/ 1680270 h 3440665"/>
              <a:gd name="connsiteX11" fmla="*/ 2974894 w 3279179"/>
              <a:gd name="connsiteY11" fmla="*/ 1645298 h 3440665"/>
              <a:gd name="connsiteX12" fmla="*/ 3238031 w 3279179"/>
              <a:gd name="connsiteY12" fmla="*/ 1554707 h 3440665"/>
              <a:gd name="connsiteX13" fmla="*/ 3043754 w 3279179"/>
              <a:gd name="connsiteY13" fmla="*/ 1426911 h 3440665"/>
              <a:gd name="connsiteX14" fmla="*/ 2680541 w 3279179"/>
              <a:gd name="connsiteY14" fmla="*/ 1460767 h 3440665"/>
              <a:gd name="connsiteX15" fmla="*/ 2624352 w 3279179"/>
              <a:gd name="connsiteY15" fmla="*/ 1059522 h 3440665"/>
              <a:gd name="connsiteX16" fmla="*/ 2595523 w 3279179"/>
              <a:gd name="connsiteY16" fmla="*/ 1051895 h 3440665"/>
              <a:gd name="connsiteX17" fmla="*/ 2624352 w 3279179"/>
              <a:gd name="connsiteY17" fmla="*/ 1003902 h 3440665"/>
              <a:gd name="connsiteX18" fmla="*/ 2733977 w 3279179"/>
              <a:gd name="connsiteY18" fmla="*/ 749985 h 3440665"/>
              <a:gd name="connsiteX19" fmla="*/ 2626004 w 3279179"/>
              <a:gd name="connsiteY19" fmla="*/ 534202 h 3440665"/>
              <a:gd name="connsiteX20" fmla="*/ 2426035 w 3279179"/>
              <a:gd name="connsiteY20" fmla="*/ 653441 h 3440665"/>
              <a:gd name="connsiteX21" fmla="*/ 2352585 w 3279179"/>
              <a:gd name="connsiteY21" fmla="*/ 789793 h 3440665"/>
              <a:gd name="connsiteX22" fmla="*/ 2133518 w 3279179"/>
              <a:gd name="connsiteY22" fmla="*/ 681158 h 3440665"/>
              <a:gd name="connsiteX23" fmla="*/ 1959624 w 3279179"/>
              <a:gd name="connsiteY23" fmla="*/ 630374 h 3440665"/>
              <a:gd name="connsiteX24" fmla="*/ 1908759 w 3279179"/>
              <a:gd name="connsiteY24" fmla="*/ 632048 h 3440665"/>
              <a:gd name="connsiteX25" fmla="*/ 1841919 w 3279179"/>
              <a:gd name="connsiteY25" fmla="*/ 494394 h 3440665"/>
              <a:gd name="connsiteX26" fmla="*/ 1893886 w 3279179"/>
              <a:gd name="connsiteY26" fmla="*/ 250522 h 3440665"/>
              <a:gd name="connsiteX27" fmla="*/ 1736334 w 3279179"/>
              <a:gd name="connsiteY27" fmla="*/ 697 h 3440665"/>
              <a:gd name="connsiteX28" fmla="*/ 1522777 w 3279179"/>
              <a:gd name="connsiteY28" fmla="*/ 511135 h 3440665"/>
              <a:gd name="connsiteX29" fmla="*/ 1355126 w 3279179"/>
              <a:gd name="connsiteY29" fmla="*/ 552990 h 3440665"/>
              <a:gd name="connsiteX30" fmla="*/ 1249357 w 3279179"/>
              <a:gd name="connsiteY30" fmla="*/ 389851 h 3440665"/>
              <a:gd name="connsiteX31" fmla="*/ 1206572 w 3279179"/>
              <a:gd name="connsiteY31" fmla="*/ 183183 h 3440665"/>
              <a:gd name="connsiteX32" fmla="*/ 872005 w 3279179"/>
              <a:gd name="connsiteY32" fmla="*/ 284749 h 3440665"/>
              <a:gd name="connsiteX33" fmla="*/ 1002563 w 3279179"/>
              <a:gd name="connsiteY33" fmla="*/ 601169 h 3440665"/>
              <a:gd name="connsiteX34" fmla="*/ 1041308 w 3279179"/>
              <a:gd name="connsiteY34" fmla="*/ 775656 h 3440665"/>
              <a:gd name="connsiteX35" fmla="*/ 870719 w 3279179"/>
              <a:gd name="connsiteY35" fmla="*/ 898057 h 3440665"/>
              <a:gd name="connsiteX36" fmla="*/ 670566 w 3279179"/>
              <a:gd name="connsiteY36" fmla="*/ 909218 h 3440665"/>
              <a:gd name="connsiteX37" fmla="*/ 403757 w 3279179"/>
              <a:gd name="connsiteY37" fmla="*/ 1102493 h 3440665"/>
              <a:gd name="connsiteX38" fmla="*/ 376764 w 3279179"/>
              <a:gd name="connsiteY38" fmla="*/ 1338738 h 3440665"/>
              <a:gd name="connsiteX39" fmla="*/ 247675 w 3279179"/>
              <a:gd name="connsiteY39" fmla="*/ 1590051 h 3440665"/>
              <a:gd name="connsiteX40" fmla="*/ 68272 w 3279179"/>
              <a:gd name="connsiteY40" fmla="*/ 1576285 h 3440665"/>
              <a:gd name="connsiteX41" fmla="*/ 113811 w 3279179"/>
              <a:gd name="connsiteY41" fmla="*/ 1777744 h 3440665"/>
              <a:gd name="connsiteX42" fmla="*/ 246389 w 3279179"/>
              <a:gd name="connsiteY42" fmla="*/ 1760817 h 3440665"/>
              <a:gd name="connsiteX43" fmla="*/ 315249 w 3279179"/>
              <a:gd name="connsiteY43" fmla="*/ 1805461 h 3440665"/>
              <a:gd name="connsiteX44" fmla="*/ 219213 w 3279179"/>
              <a:gd name="connsiteY44" fmla="*/ 1869452 h 3440665"/>
              <a:gd name="connsiteX45" fmla="*/ 115647 w 3279179"/>
              <a:gd name="connsiteY45" fmla="*/ 1893077 h 3440665"/>
              <a:gd name="connsiteX46" fmla="*/ 95081 w 3279179"/>
              <a:gd name="connsiteY46" fmla="*/ 2159457 h 3440665"/>
              <a:gd name="connsiteX47" fmla="*/ 448195 w 3279179"/>
              <a:gd name="connsiteY47" fmla="*/ 2180105 h 3440665"/>
              <a:gd name="connsiteX48" fmla="*/ 570306 w 3279179"/>
              <a:gd name="connsiteY48" fmla="*/ 2471785 h 3440665"/>
              <a:gd name="connsiteX49" fmla="*/ 507873 w 3279179"/>
              <a:gd name="connsiteY49" fmla="*/ 2579304 h 3440665"/>
              <a:gd name="connsiteX50" fmla="*/ 415142 w 3279179"/>
              <a:gd name="connsiteY50" fmla="*/ 2731468 h 3440665"/>
              <a:gd name="connsiteX51" fmla="*/ 526787 w 3279179"/>
              <a:gd name="connsiteY51" fmla="*/ 2900002 h 3440665"/>
              <a:gd name="connsiteX52" fmla="*/ 744201 w 3279179"/>
              <a:gd name="connsiteY52" fmla="*/ 2861496 h 3440665"/>
              <a:gd name="connsiteX53" fmla="*/ 930949 w 3279179"/>
              <a:gd name="connsiteY53" fmla="*/ 2802528 h 3440665"/>
              <a:gd name="connsiteX54" fmla="*/ 1002563 w 3279179"/>
              <a:gd name="connsiteY54" fmla="*/ 2857776 h 3440665"/>
              <a:gd name="connsiteX55" fmla="*/ 862272 w 3279179"/>
              <a:gd name="connsiteY55" fmla="*/ 3229629 h 3440665"/>
              <a:gd name="connsiteX56" fmla="*/ 1113657 w 3279179"/>
              <a:gd name="connsiteY56" fmla="*/ 3232420 h 3440665"/>
              <a:gd name="connsiteX57" fmla="*/ 1156075 w 3279179"/>
              <a:gd name="connsiteY57" fmla="*/ 3111693 h 3440665"/>
              <a:gd name="connsiteX58" fmla="*/ 1315279 w 3279179"/>
              <a:gd name="connsiteY58" fmla="*/ 3130853 h 3440665"/>
              <a:gd name="connsiteX59" fmla="*/ 1381017 w 3279179"/>
              <a:gd name="connsiteY59" fmla="*/ 3275576 h 3440665"/>
              <a:gd name="connsiteX60" fmla="*/ 1503496 w 3279179"/>
              <a:gd name="connsiteY60" fmla="*/ 3248045 h 3440665"/>
              <a:gd name="connsiteX61" fmla="*/ 1531958 w 3279179"/>
              <a:gd name="connsiteY61" fmla="*/ 3173451 h 3440665"/>
              <a:gd name="connsiteX62" fmla="*/ 1550137 w 3279179"/>
              <a:gd name="connsiteY62" fmla="*/ 3107786 h 3440665"/>
              <a:gd name="connsiteX63" fmla="*/ 1689877 w 3279179"/>
              <a:gd name="connsiteY63" fmla="*/ 3136805 h 3440665"/>
              <a:gd name="connsiteX64" fmla="*/ 1773978 w 3279179"/>
              <a:gd name="connsiteY64" fmla="*/ 3364308 h 3440665"/>
              <a:gd name="connsiteX65" fmla="*/ 1893518 w 3279179"/>
              <a:gd name="connsiteY65" fmla="*/ 3436855 h 3440665"/>
              <a:gd name="connsiteX66" fmla="*/ 1942914 w 3279179"/>
              <a:gd name="connsiteY66" fmla="*/ 3340869 h 3440665"/>
              <a:gd name="connsiteX67" fmla="*/ 2057864 w 3279179"/>
              <a:gd name="connsiteY67" fmla="*/ 3064258 h 3440665"/>
              <a:gd name="connsiteX68" fmla="*/ 2402898 w 3279179"/>
              <a:gd name="connsiteY68" fmla="*/ 2946507 h 3440665"/>
              <a:gd name="connsiteX69" fmla="*/ 2699639 w 3279179"/>
              <a:gd name="connsiteY69" fmla="*/ 2788390 h 3440665"/>
              <a:gd name="connsiteX70" fmla="*/ 2805407 w 3279179"/>
              <a:gd name="connsiteY70" fmla="*/ 2911349 h 3440665"/>
              <a:gd name="connsiteX71" fmla="*/ 2883081 w 3279179"/>
              <a:gd name="connsiteY71" fmla="*/ 2985199 h 3440665"/>
              <a:gd name="connsiteX72" fmla="*/ 3075522 w 3279179"/>
              <a:gd name="connsiteY72" fmla="*/ 3103694 h 3440665"/>
              <a:gd name="connsiteX73" fmla="*/ 3274756 w 3279179"/>
              <a:gd name="connsiteY73" fmla="*/ 3040819 h 3440665"/>
              <a:gd name="connsiteX74" fmla="*/ 2930457 w 3279179"/>
              <a:gd name="connsiteY74" fmla="*/ 2641435 h 3440665"/>
              <a:gd name="connsiteX0" fmla="*/ 2930457 w 3279179"/>
              <a:gd name="connsiteY0" fmla="*/ 2641435 h 3440665"/>
              <a:gd name="connsiteX1" fmla="*/ 2789065 w 3279179"/>
              <a:gd name="connsiteY1" fmla="*/ 2547309 h 3440665"/>
              <a:gd name="connsiteX2" fmla="*/ 2874818 w 3279179"/>
              <a:gd name="connsiteY2" fmla="*/ 2471040 h 3440665"/>
              <a:gd name="connsiteX3" fmla="*/ 2906953 w 3279179"/>
              <a:gd name="connsiteY3" fmla="*/ 2372822 h 3440665"/>
              <a:gd name="connsiteX4" fmla="*/ 2730672 w 3279179"/>
              <a:gd name="connsiteY4" fmla="*/ 2226424 h 3440665"/>
              <a:gd name="connsiteX5" fmla="*/ 2640144 w 3279179"/>
              <a:gd name="connsiteY5" fmla="*/ 2001154 h 3440665"/>
              <a:gd name="connsiteX6" fmla="*/ 2832033 w 3279179"/>
              <a:gd name="connsiteY6" fmla="*/ 1789092 h 3440665"/>
              <a:gd name="connsiteX7" fmla="*/ 2835706 w 3279179"/>
              <a:gd name="connsiteY7" fmla="*/ 1770490 h 3440665"/>
              <a:gd name="connsiteX8" fmla="*/ 2744260 w 3279179"/>
              <a:gd name="connsiteY8" fmla="*/ 1687897 h 3440665"/>
              <a:gd name="connsiteX9" fmla="*/ 2740587 w 3279179"/>
              <a:gd name="connsiteY9" fmla="*/ 1688641 h 3440665"/>
              <a:gd name="connsiteX10" fmla="*/ 2775109 w 3279179"/>
              <a:gd name="connsiteY10" fmla="*/ 1680270 h 3440665"/>
              <a:gd name="connsiteX11" fmla="*/ 2974894 w 3279179"/>
              <a:gd name="connsiteY11" fmla="*/ 1645298 h 3440665"/>
              <a:gd name="connsiteX12" fmla="*/ 2795887 w 3279179"/>
              <a:gd name="connsiteY12" fmla="*/ 1583113 h 3440665"/>
              <a:gd name="connsiteX13" fmla="*/ 3043754 w 3279179"/>
              <a:gd name="connsiteY13" fmla="*/ 1426911 h 3440665"/>
              <a:gd name="connsiteX14" fmla="*/ 2680541 w 3279179"/>
              <a:gd name="connsiteY14" fmla="*/ 1460767 h 3440665"/>
              <a:gd name="connsiteX15" fmla="*/ 2624352 w 3279179"/>
              <a:gd name="connsiteY15" fmla="*/ 1059522 h 3440665"/>
              <a:gd name="connsiteX16" fmla="*/ 2595523 w 3279179"/>
              <a:gd name="connsiteY16" fmla="*/ 1051895 h 3440665"/>
              <a:gd name="connsiteX17" fmla="*/ 2624352 w 3279179"/>
              <a:gd name="connsiteY17" fmla="*/ 1003902 h 3440665"/>
              <a:gd name="connsiteX18" fmla="*/ 2733977 w 3279179"/>
              <a:gd name="connsiteY18" fmla="*/ 749985 h 3440665"/>
              <a:gd name="connsiteX19" fmla="*/ 2626004 w 3279179"/>
              <a:gd name="connsiteY19" fmla="*/ 534202 h 3440665"/>
              <a:gd name="connsiteX20" fmla="*/ 2426035 w 3279179"/>
              <a:gd name="connsiteY20" fmla="*/ 653441 h 3440665"/>
              <a:gd name="connsiteX21" fmla="*/ 2352585 w 3279179"/>
              <a:gd name="connsiteY21" fmla="*/ 789793 h 3440665"/>
              <a:gd name="connsiteX22" fmla="*/ 2133518 w 3279179"/>
              <a:gd name="connsiteY22" fmla="*/ 681158 h 3440665"/>
              <a:gd name="connsiteX23" fmla="*/ 1959624 w 3279179"/>
              <a:gd name="connsiteY23" fmla="*/ 630374 h 3440665"/>
              <a:gd name="connsiteX24" fmla="*/ 1908759 w 3279179"/>
              <a:gd name="connsiteY24" fmla="*/ 632048 h 3440665"/>
              <a:gd name="connsiteX25" fmla="*/ 1841919 w 3279179"/>
              <a:gd name="connsiteY25" fmla="*/ 494394 h 3440665"/>
              <a:gd name="connsiteX26" fmla="*/ 1893886 w 3279179"/>
              <a:gd name="connsiteY26" fmla="*/ 250522 h 3440665"/>
              <a:gd name="connsiteX27" fmla="*/ 1736334 w 3279179"/>
              <a:gd name="connsiteY27" fmla="*/ 697 h 3440665"/>
              <a:gd name="connsiteX28" fmla="*/ 1522777 w 3279179"/>
              <a:gd name="connsiteY28" fmla="*/ 511135 h 3440665"/>
              <a:gd name="connsiteX29" fmla="*/ 1355126 w 3279179"/>
              <a:gd name="connsiteY29" fmla="*/ 552990 h 3440665"/>
              <a:gd name="connsiteX30" fmla="*/ 1249357 w 3279179"/>
              <a:gd name="connsiteY30" fmla="*/ 389851 h 3440665"/>
              <a:gd name="connsiteX31" fmla="*/ 1206572 w 3279179"/>
              <a:gd name="connsiteY31" fmla="*/ 183183 h 3440665"/>
              <a:gd name="connsiteX32" fmla="*/ 872005 w 3279179"/>
              <a:gd name="connsiteY32" fmla="*/ 284749 h 3440665"/>
              <a:gd name="connsiteX33" fmla="*/ 1002563 w 3279179"/>
              <a:gd name="connsiteY33" fmla="*/ 601169 h 3440665"/>
              <a:gd name="connsiteX34" fmla="*/ 1041308 w 3279179"/>
              <a:gd name="connsiteY34" fmla="*/ 775656 h 3440665"/>
              <a:gd name="connsiteX35" fmla="*/ 870719 w 3279179"/>
              <a:gd name="connsiteY35" fmla="*/ 898057 h 3440665"/>
              <a:gd name="connsiteX36" fmla="*/ 670566 w 3279179"/>
              <a:gd name="connsiteY36" fmla="*/ 909218 h 3440665"/>
              <a:gd name="connsiteX37" fmla="*/ 403757 w 3279179"/>
              <a:gd name="connsiteY37" fmla="*/ 1102493 h 3440665"/>
              <a:gd name="connsiteX38" fmla="*/ 376764 w 3279179"/>
              <a:gd name="connsiteY38" fmla="*/ 1338738 h 3440665"/>
              <a:gd name="connsiteX39" fmla="*/ 247675 w 3279179"/>
              <a:gd name="connsiteY39" fmla="*/ 1590051 h 3440665"/>
              <a:gd name="connsiteX40" fmla="*/ 68272 w 3279179"/>
              <a:gd name="connsiteY40" fmla="*/ 1576285 h 3440665"/>
              <a:gd name="connsiteX41" fmla="*/ 113811 w 3279179"/>
              <a:gd name="connsiteY41" fmla="*/ 1777744 h 3440665"/>
              <a:gd name="connsiteX42" fmla="*/ 246389 w 3279179"/>
              <a:gd name="connsiteY42" fmla="*/ 1760817 h 3440665"/>
              <a:gd name="connsiteX43" fmla="*/ 315249 w 3279179"/>
              <a:gd name="connsiteY43" fmla="*/ 1805461 h 3440665"/>
              <a:gd name="connsiteX44" fmla="*/ 219213 w 3279179"/>
              <a:gd name="connsiteY44" fmla="*/ 1869452 h 3440665"/>
              <a:gd name="connsiteX45" fmla="*/ 115647 w 3279179"/>
              <a:gd name="connsiteY45" fmla="*/ 1893077 h 3440665"/>
              <a:gd name="connsiteX46" fmla="*/ 95081 w 3279179"/>
              <a:gd name="connsiteY46" fmla="*/ 2159457 h 3440665"/>
              <a:gd name="connsiteX47" fmla="*/ 448195 w 3279179"/>
              <a:gd name="connsiteY47" fmla="*/ 2180105 h 3440665"/>
              <a:gd name="connsiteX48" fmla="*/ 570306 w 3279179"/>
              <a:gd name="connsiteY48" fmla="*/ 2471785 h 3440665"/>
              <a:gd name="connsiteX49" fmla="*/ 507873 w 3279179"/>
              <a:gd name="connsiteY49" fmla="*/ 2579304 h 3440665"/>
              <a:gd name="connsiteX50" fmla="*/ 415142 w 3279179"/>
              <a:gd name="connsiteY50" fmla="*/ 2731468 h 3440665"/>
              <a:gd name="connsiteX51" fmla="*/ 526787 w 3279179"/>
              <a:gd name="connsiteY51" fmla="*/ 2900002 h 3440665"/>
              <a:gd name="connsiteX52" fmla="*/ 744201 w 3279179"/>
              <a:gd name="connsiteY52" fmla="*/ 2861496 h 3440665"/>
              <a:gd name="connsiteX53" fmla="*/ 930949 w 3279179"/>
              <a:gd name="connsiteY53" fmla="*/ 2802528 h 3440665"/>
              <a:gd name="connsiteX54" fmla="*/ 1002563 w 3279179"/>
              <a:gd name="connsiteY54" fmla="*/ 2857776 h 3440665"/>
              <a:gd name="connsiteX55" fmla="*/ 862272 w 3279179"/>
              <a:gd name="connsiteY55" fmla="*/ 3229629 h 3440665"/>
              <a:gd name="connsiteX56" fmla="*/ 1113657 w 3279179"/>
              <a:gd name="connsiteY56" fmla="*/ 3232420 h 3440665"/>
              <a:gd name="connsiteX57" fmla="*/ 1156075 w 3279179"/>
              <a:gd name="connsiteY57" fmla="*/ 3111693 h 3440665"/>
              <a:gd name="connsiteX58" fmla="*/ 1315279 w 3279179"/>
              <a:gd name="connsiteY58" fmla="*/ 3130853 h 3440665"/>
              <a:gd name="connsiteX59" fmla="*/ 1381017 w 3279179"/>
              <a:gd name="connsiteY59" fmla="*/ 3275576 h 3440665"/>
              <a:gd name="connsiteX60" fmla="*/ 1503496 w 3279179"/>
              <a:gd name="connsiteY60" fmla="*/ 3248045 h 3440665"/>
              <a:gd name="connsiteX61" fmla="*/ 1531958 w 3279179"/>
              <a:gd name="connsiteY61" fmla="*/ 3173451 h 3440665"/>
              <a:gd name="connsiteX62" fmla="*/ 1550137 w 3279179"/>
              <a:gd name="connsiteY62" fmla="*/ 3107786 h 3440665"/>
              <a:gd name="connsiteX63" fmla="*/ 1689877 w 3279179"/>
              <a:gd name="connsiteY63" fmla="*/ 3136805 h 3440665"/>
              <a:gd name="connsiteX64" fmla="*/ 1773978 w 3279179"/>
              <a:gd name="connsiteY64" fmla="*/ 3364308 h 3440665"/>
              <a:gd name="connsiteX65" fmla="*/ 1893518 w 3279179"/>
              <a:gd name="connsiteY65" fmla="*/ 3436855 h 3440665"/>
              <a:gd name="connsiteX66" fmla="*/ 1942914 w 3279179"/>
              <a:gd name="connsiteY66" fmla="*/ 3340869 h 3440665"/>
              <a:gd name="connsiteX67" fmla="*/ 2057864 w 3279179"/>
              <a:gd name="connsiteY67" fmla="*/ 3064258 h 3440665"/>
              <a:gd name="connsiteX68" fmla="*/ 2402898 w 3279179"/>
              <a:gd name="connsiteY68" fmla="*/ 2946507 h 3440665"/>
              <a:gd name="connsiteX69" fmla="*/ 2699639 w 3279179"/>
              <a:gd name="connsiteY69" fmla="*/ 2788390 h 3440665"/>
              <a:gd name="connsiteX70" fmla="*/ 2805407 w 3279179"/>
              <a:gd name="connsiteY70" fmla="*/ 2911349 h 3440665"/>
              <a:gd name="connsiteX71" fmla="*/ 2883081 w 3279179"/>
              <a:gd name="connsiteY71" fmla="*/ 2985199 h 3440665"/>
              <a:gd name="connsiteX72" fmla="*/ 3075522 w 3279179"/>
              <a:gd name="connsiteY72" fmla="*/ 3103694 h 3440665"/>
              <a:gd name="connsiteX73" fmla="*/ 3274756 w 3279179"/>
              <a:gd name="connsiteY73" fmla="*/ 3040819 h 3440665"/>
              <a:gd name="connsiteX74" fmla="*/ 2930457 w 3279179"/>
              <a:gd name="connsiteY74" fmla="*/ 2641435 h 3440665"/>
              <a:gd name="connsiteX0" fmla="*/ 2930457 w 3279179"/>
              <a:gd name="connsiteY0" fmla="*/ 2641435 h 3440665"/>
              <a:gd name="connsiteX1" fmla="*/ 2789065 w 3279179"/>
              <a:gd name="connsiteY1" fmla="*/ 2547309 h 3440665"/>
              <a:gd name="connsiteX2" fmla="*/ 2874818 w 3279179"/>
              <a:gd name="connsiteY2" fmla="*/ 2471040 h 3440665"/>
              <a:gd name="connsiteX3" fmla="*/ 2906953 w 3279179"/>
              <a:gd name="connsiteY3" fmla="*/ 2372822 h 3440665"/>
              <a:gd name="connsiteX4" fmla="*/ 2730672 w 3279179"/>
              <a:gd name="connsiteY4" fmla="*/ 2226424 h 3440665"/>
              <a:gd name="connsiteX5" fmla="*/ 2640144 w 3279179"/>
              <a:gd name="connsiteY5" fmla="*/ 2001154 h 3440665"/>
              <a:gd name="connsiteX6" fmla="*/ 2832033 w 3279179"/>
              <a:gd name="connsiteY6" fmla="*/ 1789092 h 3440665"/>
              <a:gd name="connsiteX7" fmla="*/ 2835706 w 3279179"/>
              <a:gd name="connsiteY7" fmla="*/ 1770490 h 3440665"/>
              <a:gd name="connsiteX8" fmla="*/ 2744260 w 3279179"/>
              <a:gd name="connsiteY8" fmla="*/ 1687897 h 3440665"/>
              <a:gd name="connsiteX9" fmla="*/ 2740587 w 3279179"/>
              <a:gd name="connsiteY9" fmla="*/ 1688641 h 3440665"/>
              <a:gd name="connsiteX10" fmla="*/ 2775109 w 3279179"/>
              <a:gd name="connsiteY10" fmla="*/ 1680270 h 3440665"/>
              <a:gd name="connsiteX11" fmla="*/ 2974894 w 3279179"/>
              <a:gd name="connsiteY11" fmla="*/ 1645298 h 3440665"/>
              <a:gd name="connsiteX12" fmla="*/ 2795887 w 3279179"/>
              <a:gd name="connsiteY12" fmla="*/ 1583113 h 3440665"/>
              <a:gd name="connsiteX13" fmla="*/ 2743995 w 3279179"/>
              <a:gd name="connsiteY13" fmla="*/ 1464782 h 3440665"/>
              <a:gd name="connsiteX14" fmla="*/ 2680541 w 3279179"/>
              <a:gd name="connsiteY14" fmla="*/ 1460767 h 3440665"/>
              <a:gd name="connsiteX15" fmla="*/ 2624352 w 3279179"/>
              <a:gd name="connsiteY15" fmla="*/ 1059522 h 3440665"/>
              <a:gd name="connsiteX16" fmla="*/ 2595523 w 3279179"/>
              <a:gd name="connsiteY16" fmla="*/ 1051895 h 3440665"/>
              <a:gd name="connsiteX17" fmla="*/ 2624352 w 3279179"/>
              <a:gd name="connsiteY17" fmla="*/ 1003902 h 3440665"/>
              <a:gd name="connsiteX18" fmla="*/ 2733977 w 3279179"/>
              <a:gd name="connsiteY18" fmla="*/ 749985 h 3440665"/>
              <a:gd name="connsiteX19" fmla="*/ 2626004 w 3279179"/>
              <a:gd name="connsiteY19" fmla="*/ 534202 h 3440665"/>
              <a:gd name="connsiteX20" fmla="*/ 2426035 w 3279179"/>
              <a:gd name="connsiteY20" fmla="*/ 653441 h 3440665"/>
              <a:gd name="connsiteX21" fmla="*/ 2352585 w 3279179"/>
              <a:gd name="connsiteY21" fmla="*/ 789793 h 3440665"/>
              <a:gd name="connsiteX22" fmla="*/ 2133518 w 3279179"/>
              <a:gd name="connsiteY22" fmla="*/ 681158 h 3440665"/>
              <a:gd name="connsiteX23" fmla="*/ 1959624 w 3279179"/>
              <a:gd name="connsiteY23" fmla="*/ 630374 h 3440665"/>
              <a:gd name="connsiteX24" fmla="*/ 1908759 w 3279179"/>
              <a:gd name="connsiteY24" fmla="*/ 632048 h 3440665"/>
              <a:gd name="connsiteX25" fmla="*/ 1841919 w 3279179"/>
              <a:gd name="connsiteY25" fmla="*/ 494394 h 3440665"/>
              <a:gd name="connsiteX26" fmla="*/ 1893886 w 3279179"/>
              <a:gd name="connsiteY26" fmla="*/ 250522 h 3440665"/>
              <a:gd name="connsiteX27" fmla="*/ 1736334 w 3279179"/>
              <a:gd name="connsiteY27" fmla="*/ 697 h 3440665"/>
              <a:gd name="connsiteX28" fmla="*/ 1522777 w 3279179"/>
              <a:gd name="connsiteY28" fmla="*/ 511135 h 3440665"/>
              <a:gd name="connsiteX29" fmla="*/ 1355126 w 3279179"/>
              <a:gd name="connsiteY29" fmla="*/ 552990 h 3440665"/>
              <a:gd name="connsiteX30" fmla="*/ 1249357 w 3279179"/>
              <a:gd name="connsiteY30" fmla="*/ 389851 h 3440665"/>
              <a:gd name="connsiteX31" fmla="*/ 1206572 w 3279179"/>
              <a:gd name="connsiteY31" fmla="*/ 183183 h 3440665"/>
              <a:gd name="connsiteX32" fmla="*/ 872005 w 3279179"/>
              <a:gd name="connsiteY32" fmla="*/ 284749 h 3440665"/>
              <a:gd name="connsiteX33" fmla="*/ 1002563 w 3279179"/>
              <a:gd name="connsiteY33" fmla="*/ 601169 h 3440665"/>
              <a:gd name="connsiteX34" fmla="*/ 1041308 w 3279179"/>
              <a:gd name="connsiteY34" fmla="*/ 775656 h 3440665"/>
              <a:gd name="connsiteX35" fmla="*/ 870719 w 3279179"/>
              <a:gd name="connsiteY35" fmla="*/ 898057 h 3440665"/>
              <a:gd name="connsiteX36" fmla="*/ 670566 w 3279179"/>
              <a:gd name="connsiteY36" fmla="*/ 909218 h 3440665"/>
              <a:gd name="connsiteX37" fmla="*/ 403757 w 3279179"/>
              <a:gd name="connsiteY37" fmla="*/ 1102493 h 3440665"/>
              <a:gd name="connsiteX38" fmla="*/ 376764 w 3279179"/>
              <a:gd name="connsiteY38" fmla="*/ 1338738 h 3440665"/>
              <a:gd name="connsiteX39" fmla="*/ 247675 w 3279179"/>
              <a:gd name="connsiteY39" fmla="*/ 1590051 h 3440665"/>
              <a:gd name="connsiteX40" fmla="*/ 68272 w 3279179"/>
              <a:gd name="connsiteY40" fmla="*/ 1576285 h 3440665"/>
              <a:gd name="connsiteX41" fmla="*/ 113811 w 3279179"/>
              <a:gd name="connsiteY41" fmla="*/ 1777744 h 3440665"/>
              <a:gd name="connsiteX42" fmla="*/ 246389 w 3279179"/>
              <a:gd name="connsiteY42" fmla="*/ 1760817 h 3440665"/>
              <a:gd name="connsiteX43" fmla="*/ 315249 w 3279179"/>
              <a:gd name="connsiteY43" fmla="*/ 1805461 h 3440665"/>
              <a:gd name="connsiteX44" fmla="*/ 219213 w 3279179"/>
              <a:gd name="connsiteY44" fmla="*/ 1869452 h 3440665"/>
              <a:gd name="connsiteX45" fmla="*/ 115647 w 3279179"/>
              <a:gd name="connsiteY45" fmla="*/ 1893077 h 3440665"/>
              <a:gd name="connsiteX46" fmla="*/ 95081 w 3279179"/>
              <a:gd name="connsiteY46" fmla="*/ 2159457 h 3440665"/>
              <a:gd name="connsiteX47" fmla="*/ 448195 w 3279179"/>
              <a:gd name="connsiteY47" fmla="*/ 2180105 h 3440665"/>
              <a:gd name="connsiteX48" fmla="*/ 570306 w 3279179"/>
              <a:gd name="connsiteY48" fmla="*/ 2471785 h 3440665"/>
              <a:gd name="connsiteX49" fmla="*/ 507873 w 3279179"/>
              <a:gd name="connsiteY49" fmla="*/ 2579304 h 3440665"/>
              <a:gd name="connsiteX50" fmla="*/ 415142 w 3279179"/>
              <a:gd name="connsiteY50" fmla="*/ 2731468 h 3440665"/>
              <a:gd name="connsiteX51" fmla="*/ 526787 w 3279179"/>
              <a:gd name="connsiteY51" fmla="*/ 2900002 h 3440665"/>
              <a:gd name="connsiteX52" fmla="*/ 744201 w 3279179"/>
              <a:gd name="connsiteY52" fmla="*/ 2861496 h 3440665"/>
              <a:gd name="connsiteX53" fmla="*/ 930949 w 3279179"/>
              <a:gd name="connsiteY53" fmla="*/ 2802528 h 3440665"/>
              <a:gd name="connsiteX54" fmla="*/ 1002563 w 3279179"/>
              <a:gd name="connsiteY54" fmla="*/ 2857776 h 3440665"/>
              <a:gd name="connsiteX55" fmla="*/ 862272 w 3279179"/>
              <a:gd name="connsiteY55" fmla="*/ 3229629 h 3440665"/>
              <a:gd name="connsiteX56" fmla="*/ 1113657 w 3279179"/>
              <a:gd name="connsiteY56" fmla="*/ 3232420 h 3440665"/>
              <a:gd name="connsiteX57" fmla="*/ 1156075 w 3279179"/>
              <a:gd name="connsiteY57" fmla="*/ 3111693 h 3440665"/>
              <a:gd name="connsiteX58" fmla="*/ 1315279 w 3279179"/>
              <a:gd name="connsiteY58" fmla="*/ 3130853 h 3440665"/>
              <a:gd name="connsiteX59" fmla="*/ 1381017 w 3279179"/>
              <a:gd name="connsiteY59" fmla="*/ 3275576 h 3440665"/>
              <a:gd name="connsiteX60" fmla="*/ 1503496 w 3279179"/>
              <a:gd name="connsiteY60" fmla="*/ 3248045 h 3440665"/>
              <a:gd name="connsiteX61" fmla="*/ 1531958 w 3279179"/>
              <a:gd name="connsiteY61" fmla="*/ 3173451 h 3440665"/>
              <a:gd name="connsiteX62" fmla="*/ 1550137 w 3279179"/>
              <a:gd name="connsiteY62" fmla="*/ 3107786 h 3440665"/>
              <a:gd name="connsiteX63" fmla="*/ 1689877 w 3279179"/>
              <a:gd name="connsiteY63" fmla="*/ 3136805 h 3440665"/>
              <a:gd name="connsiteX64" fmla="*/ 1773978 w 3279179"/>
              <a:gd name="connsiteY64" fmla="*/ 3364308 h 3440665"/>
              <a:gd name="connsiteX65" fmla="*/ 1893518 w 3279179"/>
              <a:gd name="connsiteY65" fmla="*/ 3436855 h 3440665"/>
              <a:gd name="connsiteX66" fmla="*/ 1942914 w 3279179"/>
              <a:gd name="connsiteY66" fmla="*/ 3340869 h 3440665"/>
              <a:gd name="connsiteX67" fmla="*/ 2057864 w 3279179"/>
              <a:gd name="connsiteY67" fmla="*/ 3064258 h 3440665"/>
              <a:gd name="connsiteX68" fmla="*/ 2402898 w 3279179"/>
              <a:gd name="connsiteY68" fmla="*/ 2946507 h 3440665"/>
              <a:gd name="connsiteX69" fmla="*/ 2699639 w 3279179"/>
              <a:gd name="connsiteY69" fmla="*/ 2788390 h 3440665"/>
              <a:gd name="connsiteX70" fmla="*/ 2805407 w 3279179"/>
              <a:gd name="connsiteY70" fmla="*/ 2911349 h 3440665"/>
              <a:gd name="connsiteX71" fmla="*/ 2883081 w 3279179"/>
              <a:gd name="connsiteY71" fmla="*/ 2985199 h 3440665"/>
              <a:gd name="connsiteX72" fmla="*/ 3075522 w 3279179"/>
              <a:gd name="connsiteY72" fmla="*/ 3103694 h 3440665"/>
              <a:gd name="connsiteX73" fmla="*/ 3274756 w 3279179"/>
              <a:gd name="connsiteY73" fmla="*/ 3040819 h 3440665"/>
              <a:gd name="connsiteX74" fmla="*/ 2930457 w 3279179"/>
              <a:gd name="connsiteY74" fmla="*/ 2641435 h 3440665"/>
              <a:gd name="connsiteX0" fmla="*/ 2930457 w 3279179"/>
              <a:gd name="connsiteY0" fmla="*/ 2641435 h 3440665"/>
              <a:gd name="connsiteX1" fmla="*/ 2789065 w 3279179"/>
              <a:gd name="connsiteY1" fmla="*/ 2547309 h 3440665"/>
              <a:gd name="connsiteX2" fmla="*/ 2874818 w 3279179"/>
              <a:gd name="connsiteY2" fmla="*/ 2471040 h 3440665"/>
              <a:gd name="connsiteX3" fmla="*/ 2906953 w 3279179"/>
              <a:gd name="connsiteY3" fmla="*/ 2372822 h 3440665"/>
              <a:gd name="connsiteX4" fmla="*/ 2730672 w 3279179"/>
              <a:gd name="connsiteY4" fmla="*/ 2226424 h 3440665"/>
              <a:gd name="connsiteX5" fmla="*/ 2640144 w 3279179"/>
              <a:gd name="connsiteY5" fmla="*/ 2001154 h 3440665"/>
              <a:gd name="connsiteX6" fmla="*/ 2832033 w 3279179"/>
              <a:gd name="connsiteY6" fmla="*/ 1789092 h 3440665"/>
              <a:gd name="connsiteX7" fmla="*/ 2835706 w 3279179"/>
              <a:gd name="connsiteY7" fmla="*/ 1770490 h 3440665"/>
              <a:gd name="connsiteX8" fmla="*/ 2744260 w 3279179"/>
              <a:gd name="connsiteY8" fmla="*/ 1687897 h 3440665"/>
              <a:gd name="connsiteX9" fmla="*/ 2740587 w 3279179"/>
              <a:gd name="connsiteY9" fmla="*/ 1688641 h 3440665"/>
              <a:gd name="connsiteX10" fmla="*/ 2775109 w 3279179"/>
              <a:gd name="connsiteY10" fmla="*/ 1680270 h 3440665"/>
              <a:gd name="connsiteX11" fmla="*/ 2821268 w 3279179"/>
              <a:gd name="connsiteY11" fmla="*/ 1664233 h 3440665"/>
              <a:gd name="connsiteX12" fmla="*/ 2795887 w 3279179"/>
              <a:gd name="connsiteY12" fmla="*/ 1583113 h 3440665"/>
              <a:gd name="connsiteX13" fmla="*/ 2743995 w 3279179"/>
              <a:gd name="connsiteY13" fmla="*/ 1464782 h 3440665"/>
              <a:gd name="connsiteX14" fmla="*/ 2680541 w 3279179"/>
              <a:gd name="connsiteY14" fmla="*/ 1460767 h 3440665"/>
              <a:gd name="connsiteX15" fmla="*/ 2624352 w 3279179"/>
              <a:gd name="connsiteY15" fmla="*/ 1059522 h 3440665"/>
              <a:gd name="connsiteX16" fmla="*/ 2595523 w 3279179"/>
              <a:gd name="connsiteY16" fmla="*/ 1051895 h 3440665"/>
              <a:gd name="connsiteX17" fmla="*/ 2624352 w 3279179"/>
              <a:gd name="connsiteY17" fmla="*/ 1003902 h 3440665"/>
              <a:gd name="connsiteX18" fmla="*/ 2733977 w 3279179"/>
              <a:gd name="connsiteY18" fmla="*/ 749985 h 3440665"/>
              <a:gd name="connsiteX19" fmla="*/ 2626004 w 3279179"/>
              <a:gd name="connsiteY19" fmla="*/ 534202 h 3440665"/>
              <a:gd name="connsiteX20" fmla="*/ 2426035 w 3279179"/>
              <a:gd name="connsiteY20" fmla="*/ 653441 h 3440665"/>
              <a:gd name="connsiteX21" fmla="*/ 2352585 w 3279179"/>
              <a:gd name="connsiteY21" fmla="*/ 789793 h 3440665"/>
              <a:gd name="connsiteX22" fmla="*/ 2133518 w 3279179"/>
              <a:gd name="connsiteY22" fmla="*/ 681158 h 3440665"/>
              <a:gd name="connsiteX23" fmla="*/ 1959624 w 3279179"/>
              <a:gd name="connsiteY23" fmla="*/ 630374 h 3440665"/>
              <a:gd name="connsiteX24" fmla="*/ 1908759 w 3279179"/>
              <a:gd name="connsiteY24" fmla="*/ 632048 h 3440665"/>
              <a:gd name="connsiteX25" fmla="*/ 1841919 w 3279179"/>
              <a:gd name="connsiteY25" fmla="*/ 494394 h 3440665"/>
              <a:gd name="connsiteX26" fmla="*/ 1893886 w 3279179"/>
              <a:gd name="connsiteY26" fmla="*/ 250522 h 3440665"/>
              <a:gd name="connsiteX27" fmla="*/ 1736334 w 3279179"/>
              <a:gd name="connsiteY27" fmla="*/ 697 h 3440665"/>
              <a:gd name="connsiteX28" fmla="*/ 1522777 w 3279179"/>
              <a:gd name="connsiteY28" fmla="*/ 511135 h 3440665"/>
              <a:gd name="connsiteX29" fmla="*/ 1355126 w 3279179"/>
              <a:gd name="connsiteY29" fmla="*/ 552990 h 3440665"/>
              <a:gd name="connsiteX30" fmla="*/ 1249357 w 3279179"/>
              <a:gd name="connsiteY30" fmla="*/ 389851 h 3440665"/>
              <a:gd name="connsiteX31" fmla="*/ 1206572 w 3279179"/>
              <a:gd name="connsiteY31" fmla="*/ 183183 h 3440665"/>
              <a:gd name="connsiteX32" fmla="*/ 872005 w 3279179"/>
              <a:gd name="connsiteY32" fmla="*/ 284749 h 3440665"/>
              <a:gd name="connsiteX33" fmla="*/ 1002563 w 3279179"/>
              <a:gd name="connsiteY33" fmla="*/ 601169 h 3440665"/>
              <a:gd name="connsiteX34" fmla="*/ 1041308 w 3279179"/>
              <a:gd name="connsiteY34" fmla="*/ 775656 h 3440665"/>
              <a:gd name="connsiteX35" fmla="*/ 870719 w 3279179"/>
              <a:gd name="connsiteY35" fmla="*/ 898057 h 3440665"/>
              <a:gd name="connsiteX36" fmla="*/ 670566 w 3279179"/>
              <a:gd name="connsiteY36" fmla="*/ 909218 h 3440665"/>
              <a:gd name="connsiteX37" fmla="*/ 403757 w 3279179"/>
              <a:gd name="connsiteY37" fmla="*/ 1102493 h 3440665"/>
              <a:gd name="connsiteX38" fmla="*/ 376764 w 3279179"/>
              <a:gd name="connsiteY38" fmla="*/ 1338738 h 3440665"/>
              <a:gd name="connsiteX39" fmla="*/ 247675 w 3279179"/>
              <a:gd name="connsiteY39" fmla="*/ 1590051 h 3440665"/>
              <a:gd name="connsiteX40" fmla="*/ 68272 w 3279179"/>
              <a:gd name="connsiteY40" fmla="*/ 1576285 h 3440665"/>
              <a:gd name="connsiteX41" fmla="*/ 113811 w 3279179"/>
              <a:gd name="connsiteY41" fmla="*/ 1777744 h 3440665"/>
              <a:gd name="connsiteX42" fmla="*/ 246389 w 3279179"/>
              <a:gd name="connsiteY42" fmla="*/ 1760817 h 3440665"/>
              <a:gd name="connsiteX43" fmla="*/ 315249 w 3279179"/>
              <a:gd name="connsiteY43" fmla="*/ 1805461 h 3440665"/>
              <a:gd name="connsiteX44" fmla="*/ 219213 w 3279179"/>
              <a:gd name="connsiteY44" fmla="*/ 1869452 h 3440665"/>
              <a:gd name="connsiteX45" fmla="*/ 115647 w 3279179"/>
              <a:gd name="connsiteY45" fmla="*/ 1893077 h 3440665"/>
              <a:gd name="connsiteX46" fmla="*/ 95081 w 3279179"/>
              <a:gd name="connsiteY46" fmla="*/ 2159457 h 3440665"/>
              <a:gd name="connsiteX47" fmla="*/ 448195 w 3279179"/>
              <a:gd name="connsiteY47" fmla="*/ 2180105 h 3440665"/>
              <a:gd name="connsiteX48" fmla="*/ 570306 w 3279179"/>
              <a:gd name="connsiteY48" fmla="*/ 2471785 h 3440665"/>
              <a:gd name="connsiteX49" fmla="*/ 507873 w 3279179"/>
              <a:gd name="connsiteY49" fmla="*/ 2579304 h 3440665"/>
              <a:gd name="connsiteX50" fmla="*/ 415142 w 3279179"/>
              <a:gd name="connsiteY50" fmla="*/ 2731468 h 3440665"/>
              <a:gd name="connsiteX51" fmla="*/ 526787 w 3279179"/>
              <a:gd name="connsiteY51" fmla="*/ 2900002 h 3440665"/>
              <a:gd name="connsiteX52" fmla="*/ 744201 w 3279179"/>
              <a:gd name="connsiteY52" fmla="*/ 2861496 h 3440665"/>
              <a:gd name="connsiteX53" fmla="*/ 930949 w 3279179"/>
              <a:gd name="connsiteY53" fmla="*/ 2802528 h 3440665"/>
              <a:gd name="connsiteX54" fmla="*/ 1002563 w 3279179"/>
              <a:gd name="connsiteY54" fmla="*/ 2857776 h 3440665"/>
              <a:gd name="connsiteX55" fmla="*/ 862272 w 3279179"/>
              <a:gd name="connsiteY55" fmla="*/ 3229629 h 3440665"/>
              <a:gd name="connsiteX56" fmla="*/ 1113657 w 3279179"/>
              <a:gd name="connsiteY56" fmla="*/ 3232420 h 3440665"/>
              <a:gd name="connsiteX57" fmla="*/ 1156075 w 3279179"/>
              <a:gd name="connsiteY57" fmla="*/ 3111693 h 3440665"/>
              <a:gd name="connsiteX58" fmla="*/ 1315279 w 3279179"/>
              <a:gd name="connsiteY58" fmla="*/ 3130853 h 3440665"/>
              <a:gd name="connsiteX59" fmla="*/ 1381017 w 3279179"/>
              <a:gd name="connsiteY59" fmla="*/ 3275576 h 3440665"/>
              <a:gd name="connsiteX60" fmla="*/ 1503496 w 3279179"/>
              <a:gd name="connsiteY60" fmla="*/ 3248045 h 3440665"/>
              <a:gd name="connsiteX61" fmla="*/ 1531958 w 3279179"/>
              <a:gd name="connsiteY61" fmla="*/ 3173451 h 3440665"/>
              <a:gd name="connsiteX62" fmla="*/ 1550137 w 3279179"/>
              <a:gd name="connsiteY62" fmla="*/ 3107786 h 3440665"/>
              <a:gd name="connsiteX63" fmla="*/ 1689877 w 3279179"/>
              <a:gd name="connsiteY63" fmla="*/ 3136805 h 3440665"/>
              <a:gd name="connsiteX64" fmla="*/ 1773978 w 3279179"/>
              <a:gd name="connsiteY64" fmla="*/ 3364308 h 3440665"/>
              <a:gd name="connsiteX65" fmla="*/ 1893518 w 3279179"/>
              <a:gd name="connsiteY65" fmla="*/ 3436855 h 3440665"/>
              <a:gd name="connsiteX66" fmla="*/ 1942914 w 3279179"/>
              <a:gd name="connsiteY66" fmla="*/ 3340869 h 3440665"/>
              <a:gd name="connsiteX67" fmla="*/ 2057864 w 3279179"/>
              <a:gd name="connsiteY67" fmla="*/ 3064258 h 3440665"/>
              <a:gd name="connsiteX68" fmla="*/ 2402898 w 3279179"/>
              <a:gd name="connsiteY68" fmla="*/ 2946507 h 3440665"/>
              <a:gd name="connsiteX69" fmla="*/ 2699639 w 3279179"/>
              <a:gd name="connsiteY69" fmla="*/ 2788390 h 3440665"/>
              <a:gd name="connsiteX70" fmla="*/ 2805407 w 3279179"/>
              <a:gd name="connsiteY70" fmla="*/ 2911349 h 3440665"/>
              <a:gd name="connsiteX71" fmla="*/ 2883081 w 3279179"/>
              <a:gd name="connsiteY71" fmla="*/ 2985199 h 3440665"/>
              <a:gd name="connsiteX72" fmla="*/ 3075522 w 3279179"/>
              <a:gd name="connsiteY72" fmla="*/ 3103694 h 3440665"/>
              <a:gd name="connsiteX73" fmla="*/ 3274756 w 3279179"/>
              <a:gd name="connsiteY73" fmla="*/ 3040819 h 3440665"/>
              <a:gd name="connsiteX74" fmla="*/ 2930457 w 3279179"/>
              <a:gd name="connsiteY74" fmla="*/ 2641435 h 3440665"/>
              <a:gd name="connsiteX0" fmla="*/ 2930457 w 3279179"/>
              <a:gd name="connsiteY0" fmla="*/ 2641435 h 3440665"/>
              <a:gd name="connsiteX1" fmla="*/ 2789065 w 3279179"/>
              <a:gd name="connsiteY1" fmla="*/ 2547309 h 3440665"/>
              <a:gd name="connsiteX2" fmla="*/ 2874818 w 3279179"/>
              <a:gd name="connsiteY2" fmla="*/ 2471040 h 3440665"/>
              <a:gd name="connsiteX3" fmla="*/ 2906953 w 3279179"/>
              <a:gd name="connsiteY3" fmla="*/ 2372822 h 3440665"/>
              <a:gd name="connsiteX4" fmla="*/ 2730672 w 3279179"/>
              <a:gd name="connsiteY4" fmla="*/ 2226424 h 3440665"/>
              <a:gd name="connsiteX5" fmla="*/ 2640144 w 3279179"/>
              <a:gd name="connsiteY5" fmla="*/ 2001154 h 3440665"/>
              <a:gd name="connsiteX6" fmla="*/ 2832033 w 3279179"/>
              <a:gd name="connsiteY6" fmla="*/ 1789092 h 3440665"/>
              <a:gd name="connsiteX7" fmla="*/ 2835706 w 3279179"/>
              <a:gd name="connsiteY7" fmla="*/ 1770490 h 3440665"/>
              <a:gd name="connsiteX8" fmla="*/ 2744260 w 3279179"/>
              <a:gd name="connsiteY8" fmla="*/ 1687897 h 3440665"/>
              <a:gd name="connsiteX9" fmla="*/ 2740587 w 3279179"/>
              <a:gd name="connsiteY9" fmla="*/ 1688641 h 3440665"/>
              <a:gd name="connsiteX10" fmla="*/ 2775109 w 3279179"/>
              <a:gd name="connsiteY10" fmla="*/ 1680270 h 3440665"/>
              <a:gd name="connsiteX11" fmla="*/ 2821268 w 3279179"/>
              <a:gd name="connsiteY11" fmla="*/ 1664233 h 3440665"/>
              <a:gd name="connsiteX12" fmla="*/ 2795887 w 3279179"/>
              <a:gd name="connsiteY12" fmla="*/ 1583113 h 3440665"/>
              <a:gd name="connsiteX13" fmla="*/ 2743995 w 3279179"/>
              <a:gd name="connsiteY13" fmla="*/ 1464782 h 3440665"/>
              <a:gd name="connsiteX14" fmla="*/ 2680541 w 3279179"/>
              <a:gd name="connsiteY14" fmla="*/ 1460767 h 3440665"/>
              <a:gd name="connsiteX15" fmla="*/ 2624352 w 3279179"/>
              <a:gd name="connsiteY15" fmla="*/ 1059522 h 3440665"/>
              <a:gd name="connsiteX16" fmla="*/ 2595523 w 3279179"/>
              <a:gd name="connsiteY16" fmla="*/ 1051895 h 3440665"/>
              <a:gd name="connsiteX17" fmla="*/ 2624352 w 3279179"/>
              <a:gd name="connsiteY17" fmla="*/ 1003902 h 3440665"/>
              <a:gd name="connsiteX18" fmla="*/ 2733977 w 3279179"/>
              <a:gd name="connsiteY18" fmla="*/ 749985 h 3440665"/>
              <a:gd name="connsiteX19" fmla="*/ 2626004 w 3279179"/>
              <a:gd name="connsiteY19" fmla="*/ 534202 h 3440665"/>
              <a:gd name="connsiteX20" fmla="*/ 2426035 w 3279179"/>
              <a:gd name="connsiteY20" fmla="*/ 653441 h 3440665"/>
              <a:gd name="connsiteX21" fmla="*/ 2352585 w 3279179"/>
              <a:gd name="connsiteY21" fmla="*/ 789793 h 3440665"/>
              <a:gd name="connsiteX22" fmla="*/ 2133518 w 3279179"/>
              <a:gd name="connsiteY22" fmla="*/ 681158 h 3440665"/>
              <a:gd name="connsiteX23" fmla="*/ 1959624 w 3279179"/>
              <a:gd name="connsiteY23" fmla="*/ 630374 h 3440665"/>
              <a:gd name="connsiteX24" fmla="*/ 1908759 w 3279179"/>
              <a:gd name="connsiteY24" fmla="*/ 632048 h 3440665"/>
              <a:gd name="connsiteX25" fmla="*/ 1841919 w 3279179"/>
              <a:gd name="connsiteY25" fmla="*/ 494394 h 3440665"/>
              <a:gd name="connsiteX26" fmla="*/ 1893886 w 3279179"/>
              <a:gd name="connsiteY26" fmla="*/ 250522 h 3440665"/>
              <a:gd name="connsiteX27" fmla="*/ 1736334 w 3279179"/>
              <a:gd name="connsiteY27" fmla="*/ 697 h 3440665"/>
              <a:gd name="connsiteX28" fmla="*/ 1522777 w 3279179"/>
              <a:gd name="connsiteY28" fmla="*/ 511135 h 3440665"/>
              <a:gd name="connsiteX29" fmla="*/ 1355126 w 3279179"/>
              <a:gd name="connsiteY29" fmla="*/ 552990 h 3440665"/>
              <a:gd name="connsiteX30" fmla="*/ 1249357 w 3279179"/>
              <a:gd name="connsiteY30" fmla="*/ 389851 h 3440665"/>
              <a:gd name="connsiteX31" fmla="*/ 1206572 w 3279179"/>
              <a:gd name="connsiteY31" fmla="*/ 183183 h 3440665"/>
              <a:gd name="connsiteX32" fmla="*/ 872005 w 3279179"/>
              <a:gd name="connsiteY32" fmla="*/ 284749 h 3440665"/>
              <a:gd name="connsiteX33" fmla="*/ 1002563 w 3279179"/>
              <a:gd name="connsiteY33" fmla="*/ 601169 h 3440665"/>
              <a:gd name="connsiteX34" fmla="*/ 1041308 w 3279179"/>
              <a:gd name="connsiteY34" fmla="*/ 775656 h 3440665"/>
              <a:gd name="connsiteX35" fmla="*/ 870719 w 3279179"/>
              <a:gd name="connsiteY35" fmla="*/ 898057 h 3440665"/>
              <a:gd name="connsiteX36" fmla="*/ 670566 w 3279179"/>
              <a:gd name="connsiteY36" fmla="*/ 909218 h 3440665"/>
              <a:gd name="connsiteX37" fmla="*/ 403757 w 3279179"/>
              <a:gd name="connsiteY37" fmla="*/ 1102493 h 3440665"/>
              <a:gd name="connsiteX38" fmla="*/ 376764 w 3279179"/>
              <a:gd name="connsiteY38" fmla="*/ 1338738 h 3440665"/>
              <a:gd name="connsiteX39" fmla="*/ 247675 w 3279179"/>
              <a:gd name="connsiteY39" fmla="*/ 1590051 h 3440665"/>
              <a:gd name="connsiteX40" fmla="*/ 68272 w 3279179"/>
              <a:gd name="connsiteY40" fmla="*/ 1576285 h 3440665"/>
              <a:gd name="connsiteX41" fmla="*/ 113811 w 3279179"/>
              <a:gd name="connsiteY41" fmla="*/ 1777744 h 3440665"/>
              <a:gd name="connsiteX42" fmla="*/ 246389 w 3279179"/>
              <a:gd name="connsiteY42" fmla="*/ 1760817 h 3440665"/>
              <a:gd name="connsiteX43" fmla="*/ 315249 w 3279179"/>
              <a:gd name="connsiteY43" fmla="*/ 1805461 h 3440665"/>
              <a:gd name="connsiteX44" fmla="*/ 219213 w 3279179"/>
              <a:gd name="connsiteY44" fmla="*/ 1869452 h 3440665"/>
              <a:gd name="connsiteX45" fmla="*/ 115647 w 3279179"/>
              <a:gd name="connsiteY45" fmla="*/ 1893077 h 3440665"/>
              <a:gd name="connsiteX46" fmla="*/ 383599 w 3279179"/>
              <a:gd name="connsiteY46" fmla="*/ 1979561 h 3440665"/>
              <a:gd name="connsiteX47" fmla="*/ 448195 w 3279179"/>
              <a:gd name="connsiteY47" fmla="*/ 2180105 h 3440665"/>
              <a:gd name="connsiteX48" fmla="*/ 570306 w 3279179"/>
              <a:gd name="connsiteY48" fmla="*/ 2471785 h 3440665"/>
              <a:gd name="connsiteX49" fmla="*/ 507873 w 3279179"/>
              <a:gd name="connsiteY49" fmla="*/ 2579304 h 3440665"/>
              <a:gd name="connsiteX50" fmla="*/ 415142 w 3279179"/>
              <a:gd name="connsiteY50" fmla="*/ 2731468 h 3440665"/>
              <a:gd name="connsiteX51" fmla="*/ 526787 w 3279179"/>
              <a:gd name="connsiteY51" fmla="*/ 2900002 h 3440665"/>
              <a:gd name="connsiteX52" fmla="*/ 744201 w 3279179"/>
              <a:gd name="connsiteY52" fmla="*/ 2861496 h 3440665"/>
              <a:gd name="connsiteX53" fmla="*/ 930949 w 3279179"/>
              <a:gd name="connsiteY53" fmla="*/ 2802528 h 3440665"/>
              <a:gd name="connsiteX54" fmla="*/ 1002563 w 3279179"/>
              <a:gd name="connsiteY54" fmla="*/ 2857776 h 3440665"/>
              <a:gd name="connsiteX55" fmla="*/ 862272 w 3279179"/>
              <a:gd name="connsiteY55" fmla="*/ 3229629 h 3440665"/>
              <a:gd name="connsiteX56" fmla="*/ 1113657 w 3279179"/>
              <a:gd name="connsiteY56" fmla="*/ 3232420 h 3440665"/>
              <a:gd name="connsiteX57" fmla="*/ 1156075 w 3279179"/>
              <a:gd name="connsiteY57" fmla="*/ 3111693 h 3440665"/>
              <a:gd name="connsiteX58" fmla="*/ 1315279 w 3279179"/>
              <a:gd name="connsiteY58" fmla="*/ 3130853 h 3440665"/>
              <a:gd name="connsiteX59" fmla="*/ 1381017 w 3279179"/>
              <a:gd name="connsiteY59" fmla="*/ 3275576 h 3440665"/>
              <a:gd name="connsiteX60" fmla="*/ 1503496 w 3279179"/>
              <a:gd name="connsiteY60" fmla="*/ 3248045 h 3440665"/>
              <a:gd name="connsiteX61" fmla="*/ 1531958 w 3279179"/>
              <a:gd name="connsiteY61" fmla="*/ 3173451 h 3440665"/>
              <a:gd name="connsiteX62" fmla="*/ 1550137 w 3279179"/>
              <a:gd name="connsiteY62" fmla="*/ 3107786 h 3440665"/>
              <a:gd name="connsiteX63" fmla="*/ 1689877 w 3279179"/>
              <a:gd name="connsiteY63" fmla="*/ 3136805 h 3440665"/>
              <a:gd name="connsiteX64" fmla="*/ 1773978 w 3279179"/>
              <a:gd name="connsiteY64" fmla="*/ 3364308 h 3440665"/>
              <a:gd name="connsiteX65" fmla="*/ 1893518 w 3279179"/>
              <a:gd name="connsiteY65" fmla="*/ 3436855 h 3440665"/>
              <a:gd name="connsiteX66" fmla="*/ 1942914 w 3279179"/>
              <a:gd name="connsiteY66" fmla="*/ 3340869 h 3440665"/>
              <a:gd name="connsiteX67" fmla="*/ 2057864 w 3279179"/>
              <a:gd name="connsiteY67" fmla="*/ 3064258 h 3440665"/>
              <a:gd name="connsiteX68" fmla="*/ 2402898 w 3279179"/>
              <a:gd name="connsiteY68" fmla="*/ 2946507 h 3440665"/>
              <a:gd name="connsiteX69" fmla="*/ 2699639 w 3279179"/>
              <a:gd name="connsiteY69" fmla="*/ 2788390 h 3440665"/>
              <a:gd name="connsiteX70" fmla="*/ 2805407 w 3279179"/>
              <a:gd name="connsiteY70" fmla="*/ 2911349 h 3440665"/>
              <a:gd name="connsiteX71" fmla="*/ 2883081 w 3279179"/>
              <a:gd name="connsiteY71" fmla="*/ 2985199 h 3440665"/>
              <a:gd name="connsiteX72" fmla="*/ 3075522 w 3279179"/>
              <a:gd name="connsiteY72" fmla="*/ 3103694 h 3440665"/>
              <a:gd name="connsiteX73" fmla="*/ 3274756 w 3279179"/>
              <a:gd name="connsiteY73" fmla="*/ 3040819 h 3440665"/>
              <a:gd name="connsiteX74" fmla="*/ 2930457 w 3279179"/>
              <a:gd name="connsiteY74" fmla="*/ 2641435 h 3440665"/>
              <a:gd name="connsiteX0" fmla="*/ 2930457 w 3279179"/>
              <a:gd name="connsiteY0" fmla="*/ 2641435 h 3440665"/>
              <a:gd name="connsiteX1" fmla="*/ 2789065 w 3279179"/>
              <a:gd name="connsiteY1" fmla="*/ 2547309 h 3440665"/>
              <a:gd name="connsiteX2" fmla="*/ 2874818 w 3279179"/>
              <a:gd name="connsiteY2" fmla="*/ 2471040 h 3440665"/>
              <a:gd name="connsiteX3" fmla="*/ 2906953 w 3279179"/>
              <a:gd name="connsiteY3" fmla="*/ 2372822 h 3440665"/>
              <a:gd name="connsiteX4" fmla="*/ 2730672 w 3279179"/>
              <a:gd name="connsiteY4" fmla="*/ 2226424 h 3440665"/>
              <a:gd name="connsiteX5" fmla="*/ 2640144 w 3279179"/>
              <a:gd name="connsiteY5" fmla="*/ 2001154 h 3440665"/>
              <a:gd name="connsiteX6" fmla="*/ 2832033 w 3279179"/>
              <a:gd name="connsiteY6" fmla="*/ 1789092 h 3440665"/>
              <a:gd name="connsiteX7" fmla="*/ 2835706 w 3279179"/>
              <a:gd name="connsiteY7" fmla="*/ 1770490 h 3440665"/>
              <a:gd name="connsiteX8" fmla="*/ 2744260 w 3279179"/>
              <a:gd name="connsiteY8" fmla="*/ 1687897 h 3440665"/>
              <a:gd name="connsiteX9" fmla="*/ 2740587 w 3279179"/>
              <a:gd name="connsiteY9" fmla="*/ 1688641 h 3440665"/>
              <a:gd name="connsiteX10" fmla="*/ 2775109 w 3279179"/>
              <a:gd name="connsiteY10" fmla="*/ 1680270 h 3440665"/>
              <a:gd name="connsiteX11" fmla="*/ 2821268 w 3279179"/>
              <a:gd name="connsiteY11" fmla="*/ 1664233 h 3440665"/>
              <a:gd name="connsiteX12" fmla="*/ 2795887 w 3279179"/>
              <a:gd name="connsiteY12" fmla="*/ 1583113 h 3440665"/>
              <a:gd name="connsiteX13" fmla="*/ 2743995 w 3279179"/>
              <a:gd name="connsiteY13" fmla="*/ 1464782 h 3440665"/>
              <a:gd name="connsiteX14" fmla="*/ 2680541 w 3279179"/>
              <a:gd name="connsiteY14" fmla="*/ 1460767 h 3440665"/>
              <a:gd name="connsiteX15" fmla="*/ 2624352 w 3279179"/>
              <a:gd name="connsiteY15" fmla="*/ 1059522 h 3440665"/>
              <a:gd name="connsiteX16" fmla="*/ 2595523 w 3279179"/>
              <a:gd name="connsiteY16" fmla="*/ 1051895 h 3440665"/>
              <a:gd name="connsiteX17" fmla="*/ 2624352 w 3279179"/>
              <a:gd name="connsiteY17" fmla="*/ 1003902 h 3440665"/>
              <a:gd name="connsiteX18" fmla="*/ 2733977 w 3279179"/>
              <a:gd name="connsiteY18" fmla="*/ 749985 h 3440665"/>
              <a:gd name="connsiteX19" fmla="*/ 2626004 w 3279179"/>
              <a:gd name="connsiteY19" fmla="*/ 534202 h 3440665"/>
              <a:gd name="connsiteX20" fmla="*/ 2426035 w 3279179"/>
              <a:gd name="connsiteY20" fmla="*/ 653441 h 3440665"/>
              <a:gd name="connsiteX21" fmla="*/ 2352585 w 3279179"/>
              <a:gd name="connsiteY21" fmla="*/ 789793 h 3440665"/>
              <a:gd name="connsiteX22" fmla="*/ 2133518 w 3279179"/>
              <a:gd name="connsiteY22" fmla="*/ 681158 h 3440665"/>
              <a:gd name="connsiteX23" fmla="*/ 1959624 w 3279179"/>
              <a:gd name="connsiteY23" fmla="*/ 630374 h 3440665"/>
              <a:gd name="connsiteX24" fmla="*/ 1908759 w 3279179"/>
              <a:gd name="connsiteY24" fmla="*/ 632048 h 3440665"/>
              <a:gd name="connsiteX25" fmla="*/ 1841919 w 3279179"/>
              <a:gd name="connsiteY25" fmla="*/ 494394 h 3440665"/>
              <a:gd name="connsiteX26" fmla="*/ 1893886 w 3279179"/>
              <a:gd name="connsiteY26" fmla="*/ 250522 h 3440665"/>
              <a:gd name="connsiteX27" fmla="*/ 1736334 w 3279179"/>
              <a:gd name="connsiteY27" fmla="*/ 697 h 3440665"/>
              <a:gd name="connsiteX28" fmla="*/ 1522777 w 3279179"/>
              <a:gd name="connsiteY28" fmla="*/ 511135 h 3440665"/>
              <a:gd name="connsiteX29" fmla="*/ 1355126 w 3279179"/>
              <a:gd name="connsiteY29" fmla="*/ 552990 h 3440665"/>
              <a:gd name="connsiteX30" fmla="*/ 1249357 w 3279179"/>
              <a:gd name="connsiteY30" fmla="*/ 389851 h 3440665"/>
              <a:gd name="connsiteX31" fmla="*/ 1206572 w 3279179"/>
              <a:gd name="connsiteY31" fmla="*/ 183183 h 3440665"/>
              <a:gd name="connsiteX32" fmla="*/ 872005 w 3279179"/>
              <a:gd name="connsiteY32" fmla="*/ 284749 h 3440665"/>
              <a:gd name="connsiteX33" fmla="*/ 1002563 w 3279179"/>
              <a:gd name="connsiteY33" fmla="*/ 601169 h 3440665"/>
              <a:gd name="connsiteX34" fmla="*/ 1041308 w 3279179"/>
              <a:gd name="connsiteY34" fmla="*/ 775656 h 3440665"/>
              <a:gd name="connsiteX35" fmla="*/ 870719 w 3279179"/>
              <a:gd name="connsiteY35" fmla="*/ 898057 h 3440665"/>
              <a:gd name="connsiteX36" fmla="*/ 670566 w 3279179"/>
              <a:gd name="connsiteY36" fmla="*/ 909218 h 3440665"/>
              <a:gd name="connsiteX37" fmla="*/ 403757 w 3279179"/>
              <a:gd name="connsiteY37" fmla="*/ 1102493 h 3440665"/>
              <a:gd name="connsiteX38" fmla="*/ 376764 w 3279179"/>
              <a:gd name="connsiteY38" fmla="*/ 1338738 h 3440665"/>
              <a:gd name="connsiteX39" fmla="*/ 247675 w 3279179"/>
              <a:gd name="connsiteY39" fmla="*/ 1590051 h 3440665"/>
              <a:gd name="connsiteX40" fmla="*/ 68272 w 3279179"/>
              <a:gd name="connsiteY40" fmla="*/ 1576285 h 3440665"/>
              <a:gd name="connsiteX41" fmla="*/ 113811 w 3279179"/>
              <a:gd name="connsiteY41" fmla="*/ 1777744 h 3440665"/>
              <a:gd name="connsiteX42" fmla="*/ 246389 w 3279179"/>
              <a:gd name="connsiteY42" fmla="*/ 1760817 h 3440665"/>
              <a:gd name="connsiteX43" fmla="*/ 315249 w 3279179"/>
              <a:gd name="connsiteY43" fmla="*/ 1805461 h 3440665"/>
              <a:gd name="connsiteX44" fmla="*/ 219213 w 3279179"/>
              <a:gd name="connsiteY44" fmla="*/ 1869452 h 3440665"/>
              <a:gd name="connsiteX45" fmla="*/ 404165 w 3279179"/>
              <a:gd name="connsiteY45" fmla="*/ 1760523 h 3440665"/>
              <a:gd name="connsiteX46" fmla="*/ 383599 w 3279179"/>
              <a:gd name="connsiteY46" fmla="*/ 1979561 h 3440665"/>
              <a:gd name="connsiteX47" fmla="*/ 448195 w 3279179"/>
              <a:gd name="connsiteY47" fmla="*/ 2180105 h 3440665"/>
              <a:gd name="connsiteX48" fmla="*/ 570306 w 3279179"/>
              <a:gd name="connsiteY48" fmla="*/ 2471785 h 3440665"/>
              <a:gd name="connsiteX49" fmla="*/ 507873 w 3279179"/>
              <a:gd name="connsiteY49" fmla="*/ 2579304 h 3440665"/>
              <a:gd name="connsiteX50" fmla="*/ 415142 w 3279179"/>
              <a:gd name="connsiteY50" fmla="*/ 2731468 h 3440665"/>
              <a:gd name="connsiteX51" fmla="*/ 526787 w 3279179"/>
              <a:gd name="connsiteY51" fmla="*/ 2900002 h 3440665"/>
              <a:gd name="connsiteX52" fmla="*/ 744201 w 3279179"/>
              <a:gd name="connsiteY52" fmla="*/ 2861496 h 3440665"/>
              <a:gd name="connsiteX53" fmla="*/ 930949 w 3279179"/>
              <a:gd name="connsiteY53" fmla="*/ 2802528 h 3440665"/>
              <a:gd name="connsiteX54" fmla="*/ 1002563 w 3279179"/>
              <a:gd name="connsiteY54" fmla="*/ 2857776 h 3440665"/>
              <a:gd name="connsiteX55" fmla="*/ 862272 w 3279179"/>
              <a:gd name="connsiteY55" fmla="*/ 3229629 h 3440665"/>
              <a:gd name="connsiteX56" fmla="*/ 1113657 w 3279179"/>
              <a:gd name="connsiteY56" fmla="*/ 3232420 h 3440665"/>
              <a:gd name="connsiteX57" fmla="*/ 1156075 w 3279179"/>
              <a:gd name="connsiteY57" fmla="*/ 3111693 h 3440665"/>
              <a:gd name="connsiteX58" fmla="*/ 1315279 w 3279179"/>
              <a:gd name="connsiteY58" fmla="*/ 3130853 h 3440665"/>
              <a:gd name="connsiteX59" fmla="*/ 1381017 w 3279179"/>
              <a:gd name="connsiteY59" fmla="*/ 3275576 h 3440665"/>
              <a:gd name="connsiteX60" fmla="*/ 1503496 w 3279179"/>
              <a:gd name="connsiteY60" fmla="*/ 3248045 h 3440665"/>
              <a:gd name="connsiteX61" fmla="*/ 1531958 w 3279179"/>
              <a:gd name="connsiteY61" fmla="*/ 3173451 h 3440665"/>
              <a:gd name="connsiteX62" fmla="*/ 1550137 w 3279179"/>
              <a:gd name="connsiteY62" fmla="*/ 3107786 h 3440665"/>
              <a:gd name="connsiteX63" fmla="*/ 1689877 w 3279179"/>
              <a:gd name="connsiteY63" fmla="*/ 3136805 h 3440665"/>
              <a:gd name="connsiteX64" fmla="*/ 1773978 w 3279179"/>
              <a:gd name="connsiteY64" fmla="*/ 3364308 h 3440665"/>
              <a:gd name="connsiteX65" fmla="*/ 1893518 w 3279179"/>
              <a:gd name="connsiteY65" fmla="*/ 3436855 h 3440665"/>
              <a:gd name="connsiteX66" fmla="*/ 1942914 w 3279179"/>
              <a:gd name="connsiteY66" fmla="*/ 3340869 h 3440665"/>
              <a:gd name="connsiteX67" fmla="*/ 2057864 w 3279179"/>
              <a:gd name="connsiteY67" fmla="*/ 3064258 h 3440665"/>
              <a:gd name="connsiteX68" fmla="*/ 2402898 w 3279179"/>
              <a:gd name="connsiteY68" fmla="*/ 2946507 h 3440665"/>
              <a:gd name="connsiteX69" fmla="*/ 2699639 w 3279179"/>
              <a:gd name="connsiteY69" fmla="*/ 2788390 h 3440665"/>
              <a:gd name="connsiteX70" fmla="*/ 2805407 w 3279179"/>
              <a:gd name="connsiteY70" fmla="*/ 2911349 h 3440665"/>
              <a:gd name="connsiteX71" fmla="*/ 2883081 w 3279179"/>
              <a:gd name="connsiteY71" fmla="*/ 2985199 h 3440665"/>
              <a:gd name="connsiteX72" fmla="*/ 3075522 w 3279179"/>
              <a:gd name="connsiteY72" fmla="*/ 3103694 h 3440665"/>
              <a:gd name="connsiteX73" fmla="*/ 3274756 w 3279179"/>
              <a:gd name="connsiteY73" fmla="*/ 3040819 h 3440665"/>
              <a:gd name="connsiteX74" fmla="*/ 2930457 w 3279179"/>
              <a:gd name="connsiteY74" fmla="*/ 2641435 h 3440665"/>
              <a:gd name="connsiteX0" fmla="*/ 2819821 w 3168543"/>
              <a:gd name="connsiteY0" fmla="*/ 2641435 h 3440665"/>
              <a:gd name="connsiteX1" fmla="*/ 2678429 w 3168543"/>
              <a:gd name="connsiteY1" fmla="*/ 2547309 h 3440665"/>
              <a:gd name="connsiteX2" fmla="*/ 2764182 w 3168543"/>
              <a:gd name="connsiteY2" fmla="*/ 2471040 h 3440665"/>
              <a:gd name="connsiteX3" fmla="*/ 2796317 w 3168543"/>
              <a:gd name="connsiteY3" fmla="*/ 2372822 h 3440665"/>
              <a:gd name="connsiteX4" fmla="*/ 2620036 w 3168543"/>
              <a:gd name="connsiteY4" fmla="*/ 2226424 h 3440665"/>
              <a:gd name="connsiteX5" fmla="*/ 2529508 w 3168543"/>
              <a:gd name="connsiteY5" fmla="*/ 2001154 h 3440665"/>
              <a:gd name="connsiteX6" fmla="*/ 2721397 w 3168543"/>
              <a:gd name="connsiteY6" fmla="*/ 1789092 h 3440665"/>
              <a:gd name="connsiteX7" fmla="*/ 2725070 w 3168543"/>
              <a:gd name="connsiteY7" fmla="*/ 1770490 h 3440665"/>
              <a:gd name="connsiteX8" fmla="*/ 2633624 w 3168543"/>
              <a:gd name="connsiteY8" fmla="*/ 1687897 h 3440665"/>
              <a:gd name="connsiteX9" fmla="*/ 2629951 w 3168543"/>
              <a:gd name="connsiteY9" fmla="*/ 1688641 h 3440665"/>
              <a:gd name="connsiteX10" fmla="*/ 2664473 w 3168543"/>
              <a:gd name="connsiteY10" fmla="*/ 1680270 h 3440665"/>
              <a:gd name="connsiteX11" fmla="*/ 2710632 w 3168543"/>
              <a:gd name="connsiteY11" fmla="*/ 1664233 h 3440665"/>
              <a:gd name="connsiteX12" fmla="*/ 2685251 w 3168543"/>
              <a:gd name="connsiteY12" fmla="*/ 1583113 h 3440665"/>
              <a:gd name="connsiteX13" fmla="*/ 2633359 w 3168543"/>
              <a:gd name="connsiteY13" fmla="*/ 1464782 h 3440665"/>
              <a:gd name="connsiteX14" fmla="*/ 2569905 w 3168543"/>
              <a:gd name="connsiteY14" fmla="*/ 1460767 h 3440665"/>
              <a:gd name="connsiteX15" fmla="*/ 2513716 w 3168543"/>
              <a:gd name="connsiteY15" fmla="*/ 1059522 h 3440665"/>
              <a:gd name="connsiteX16" fmla="*/ 2484887 w 3168543"/>
              <a:gd name="connsiteY16" fmla="*/ 1051895 h 3440665"/>
              <a:gd name="connsiteX17" fmla="*/ 2513716 w 3168543"/>
              <a:gd name="connsiteY17" fmla="*/ 1003902 h 3440665"/>
              <a:gd name="connsiteX18" fmla="*/ 2623341 w 3168543"/>
              <a:gd name="connsiteY18" fmla="*/ 749985 h 3440665"/>
              <a:gd name="connsiteX19" fmla="*/ 2515368 w 3168543"/>
              <a:gd name="connsiteY19" fmla="*/ 534202 h 3440665"/>
              <a:gd name="connsiteX20" fmla="*/ 2315399 w 3168543"/>
              <a:gd name="connsiteY20" fmla="*/ 653441 h 3440665"/>
              <a:gd name="connsiteX21" fmla="*/ 2241949 w 3168543"/>
              <a:gd name="connsiteY21" fmla="*/ 789793 h 3440665"/>
              <a:gd name="connsiteX22" fmla="*/ 2022882 w 3168543"/>
              <a:gd name="connsiteY22" fmla="*/ 681158 h 3440665"/>
              <a:gd name="connsiteX23" fmla="*/ 1848988 w 3168543"/>
              <a:gd name="connsiteY23" fmla="*/ 630374 h 3440665"/>
              <a:gd name="connsiteX24" fmla="*/ 1798123 w 3168543"/>
              <a:gd name="connsiteY24" fmla="*/ 632048 h 3440665"/>
              <a:gd name="connsiteX25" fmla="*/ 1731283 w 3168543"/>
              <a:gd name="connsiteY25" fmla="*/ 494394 h 3440665"/>
              <a:gd name="connsiteX26" fmla="*/ 1783250 w 3168543"/>
              <a:gd name="connsiteY26" fmla="*/ 250522 h 3440665"/>
              <a:gd name="connsiteX27" fmla="*/ 1625698 w 3168543"/>
              <a:gd name="connsiteY27" fmla="*/ 697 h 3440665"/>
              <a:gd name="connsiteX28" fmla="*/ 1412141 w 3168543"/>
              <a:gd name="connsiteY28" fmla="*/ 511135 h 3440665"/>
              <a:gd name="connsiteX29" fmla="*/ 1244490 w 3168543"/>
              <a:gd name="connsiteY29" fmla="*/ 552990 h 3440665"/>
              <a:gd name="connsiteX30" fmla="*/ 1138721 w 3168543"/>
              <a:gd name="connsiteY30" fmla="*/ 389851 h 3440665"/>
              <a:gd name="connsiteX31" fmla="*/ 1095936 w 3168543"/>
              <a:gd name="connsiteY31" fmla="*/ 183183 h 3440665"/>
              <a:gd name="connsiteX32" fmla="*/ 761369 w 3168543"/>
              <a:gd name="connsiteY32" fmla="*/ 284749 h 3440665"/>
              <a:gd name="connsiteX33" fmla="*/ 891927 w 3168543"/>
              <a:gd name="connsiteY33" fmla="*/ 601169 h 3440665"/>
              <a:gd name="connsiteX34" fmla="*/ 930672 w 3168543"/>
              <a:gd name="connsiteY34" fmla="*/ 775656 h 3440665"/>
              <a:gd name="connsiteX35" fmla="*/ 760083 w 3168543"/>
              <a:gd name="connsiteY35" fmla="*/ 898057 h 3440665"/>
              <a:gd name="connsiteX36" fmla="*/ 559930 w 3168543"/>
              <a:gd name="connsiteY36" fmla="*/ 909218 h 3440665"/>
              <a:gd name="connsiteX37" fmla="*/ 293121 w 3168543"/>
              <a:gd name="connsiteY37" fmla="*/ 1102493 h 3440665"/>
              <a:gd name="connsiteX38" fmla="*/ 266128 w 3168543"/>
              <a:gd name="connsiteY38" fmla="*/ 1338738 h 3440665"/>
              <a:gd name="connsiteX39" fmla="*/ 137039 w 3168543"/>
              <a:gd name="connsiteY39" fmla="*/ 1590051 h 3440665"/>
              <a:gd name="connsiteX40" fmla="*/ 279876 w 3168543"/>
              <a:gd name="connsiteY40" fmla="*/ 1434263 h 3440665"/>
              <a:gd name="connsiteX41" fmla="*/ 3175 w 3168543"/>
              <a:gd name="connsiteY41" fmla="*/ 1777744 h 3440665"/>
              <a:gd name="connsiteX42" fmla="*/ 135753 w 3168543"/>
              <a:gd name="connsiteY42" fmla="*/ 1760817 h 3440665"/>
              <a:gd name="connsiteX43" fmla="*/ 204613 w 3168543"/>
              <a:gd name="connsiteY43" fmla="*/ 1805461 h 3440665"/>
              <a:gd name="connsiteX44" fmla="*/ 108577 w 3168543"/>
              <a:gd name="connsiteY44" fmla="*/ 1869452 h 3440665"/>
              <a:gd name="connsiteX45" fmla="*/ 293529 w 3168543"/>
              <a:gd name="connsiteY45" fmla="*/ 1760523 h 3440665"/>
              <a:gd name="connsiteX46" fmla="*/ 272963 w 3168543"/>
              <a:gd name="connsiteY46" fmla="*/ 1979561 h 3440665"/>
              <a:gd name="connsiteX47" fmla="*/ 337559 w 3168543"/>
              <a:gd name="connsiteY47" fmla="*/ 2180105 h 3440665"/>
              <a:gd name="connsiteX48" fmla="*/ 459670 w 3168543"/>
              <a:gd name="connsiteY48" fmla="*/ 2471785 h 3440665"/>
              <a:gd name="connsiteX49" fmla="*/ 397237 w 3168543"/>
              <a:gd name="connsiteY49" fmla="*/ 2579304 h 3440665"/>
              <a:gd name="connsiteX50" fmla="*/ 304506 w 3168543"/>
              <a:gd name="connsiteY50" fmla="*/ 2731468 h 3440665"/>
              <a:gd name="connsiteX51" fmla="*/ 416151 w 3168543"/>
              <a:gd name="connsiteY51" fmla="*/ 2900002 h 3440665"/>
              <a:gd name="connsiteX52" fmla="*/ 633565 w 3168543"/>
              <a:gd name="connsiteY52" fmla="*/ 2861496 h 3440665"/>
              <a:gd name="connsiteX53" fmla="*/ 820313 w 3168543"/>
              <a:gd name="connsiteY53" fmla="*/ 2802528 h 3440665"/>
              <a:gd name="connsiteX54" fmla="*/ 891927 w 3168543"/>
              <a:gd name="connsiteY54" fmla="*/ 2857776 h 3440665"/>
              <a:gd name="connsiteX55" fmla="*/ 751636 w 3168543"/>
              <a:gd name="connsiteY55" fmla="*/ 3229629 h 3440665"/>
              <a:gd name="connsiteX56" fmla="*/ 1003021 w 3168543"/>
              <a:gd name="connsiteY56" fmla="*/ 3232420 h 3440665"/>
              <a:gd name="connsiteX57" fmla="*/ 1045439 w 3168543"/>
              <a:gd name="connsiteY57" fmla="*/ 3111693 h 3440665"/>
              <a:gd name="connsiteX58" fmla="*/ 1204643 w 3168543"/>
              <a:gd name="connsiteY58" fmla="*/ 3130853 h 3440665"/>
              <a:gd name="connsiteX59" fmla="*/ 1270381 w 3168543"/>
              <a:gd name="connsiteY59" fmla="*/ 3275576 h 3440665"/>
              <a:gd name="connsiteX60" fmla="*/ 1392860 w 3168543"/>
              <a:gd name="connsiteY60" fmla="*/ 3248045 h 3440665"/>
              <a:gd name="connsiteX61" fmla="*/ 1421322 w 3168543"/>
              <a:gd name="connsiteY61" fmla="*/ 3173451 h 3440665"/>
              <a:gd name="connsiteX62" fmla="*/ 1439501 w 3168543"/>
              <a:gd name="connsiteY62" fmla="*/ 3107786 h 3440665"/>
              <a:gd name="connsiteX63" fmla="*/ 1579241 w 3168543"/>
              <a:gd name="connsiteY63" fmla="*/ 3136805 h 3440665"/>
              <a:gd name="connsiteX64" fmla="*/ 1663342 w 3168543"/>
              <a:gd name="connsiteY64" fmla="*/ 3364308 h 3440665"/>
              <a:gd name="connsiteX65" fmla="*/ 1782882 w 3168543"/>
              <a:gd name="connsiteY65" fmla="*/ 3436855 h 3440665"/>
              <a:gd name="connsiteX66" fmla="*/ 1832278 w 3168543"/>
              <a:gd name="connsiteY66" fmla="*/ 3340869 h 3440665"/>
              <a:gd name="connsiteX67" fmla="*/ 1947228 w 3168543"/>
              <a:gd name="connsiteY67" fmla="*/ 3064258 h 3440665"/>
              <a:gd name="connsiteX68" fmla="*/ 2292262 w 3168543"/>
              <a:gd name="connsiteY68" fmla="*/ 2946507 h 3440665"/>
              <a:gd name="connsiteX69" fmla="*/ 2589003 w 3168543"/>
              <a:gd name="connsiteY69" fmla="*/ 2788390 h 3440665"/>
              <a:gd name="connsiteX70" fmla="*/ 2694771 w 3168543"/>
              <a:gd name="connsiteY70" fmla="*/ 2911349 h 3440665"/>
              <a:gd name="connsiteX71" fmla="*/ 2772445 w 3168543"/>
              <a:gd name="connsiteY71" fmla="*/ 2985199 h 3440665"/>
              <a:gd name="connsiteX72" fmla="*/ 2964886 w 3168543"/>
              <a:gd name="connsiteY72" fmla="*/ 3103694 h 3440665"/>
              <a:gd name="connsiteX73" fmla="*/ 3164120 w 3168543"/>
              <a:gd name="connsiteY73" fmla="*/ 3040819 h 3440665"/>
              <a:gd name="connsiteX74" fmla="*/ 2819821 w 3168543"/>
              <a:gd name="connsiteY74" fmla="*/ 2641435 h 3440665"/>
              <a:gd name="connsiteX0" fmla="*/ 2712635 w 3061357"/>
              <a:gd name="connsiteY0" fmla="*/ 2641435 h 3440665"/>
              <a:gd name="connsiteX1" fmla="*/ 2571243 w 3061357"/>
              <a:gd name="connsiteY1" fmla="*/ 2547309 h 3440665"/>
              <a:gd name="connsiteX2" fmla="*/ 2656996 w 3061357"/>
              <a:gd name="connsiteY2" fmla="*/ 2471040 h 3440665"/>
              <a:gd name="connsiteX3" fmla="*/ 2689131 w 3061357"/>
              <a:gd name="connsiteY3" fmla="*/ 2372822 h 3440665"/>
              <a:gd name="connsiteX4" fmla="*/ 2512850 w 3061357"/>
              <a:gd name="connsiteY4" fmla="*/ 2226424 h 3440665"/>
              <a:gd name="connsiteX5" fmla="*/ 2422322 w 3061357"/>
              <a:gd name="connsiteY5" fmla="*/ 2001154 h 3440665"/>
              <a:gd name="connsiteX6" fmla="*/ 2614211 w 3061357"/>
              <a:gd name="connsiteY6" fmla="*/ 1789092 h 3440665"/>
              <a:gd name="connsiteX7" fmla="*/ 2617884 w 3061357"/>
              <a:gd name="connsiteY7" fmla="*/ 1770490 h 3440665"/>
              <a:gd name="connsiteX8" fmla="*/ 2526438 w 3061357"/>
              <a:gd name="connsiteY8" fmla="*/ 1687897 h 3440665"/>
              <a:gd name="connsiteX9" fmla="*/ 2522765 w 3061357"/>
              <a:gd name="connsiteY9" fmla="*/ 1688641 h 3440665"/>
              <a:gd name="connsiteX10" fmla="*/ 2557287 w 3061357"/>
              <a:gd name="connsiteY10" fmla="*/ 1680270 h 3440665"/>
              <a:gd name="connsiteX11" fmla="*/ 2603446 w 3061357"/>
              <a:gd name="connsiteY11" fmla="*/ 1664233 h 3440665"/>
              <a:gd name="connsiteX12" fmla="*/ 2578065 w 3061357"/>
              <a:gd name="connsiteY12" fmla="*/ 1583113 h 3440665"/>
              <a:gd name="connsiteX13" fmla="*/ 2526173 w 3061357"/>
              <a:gd name="connsiteY13" fmla="*/ 1464782 h 3440665"/>
              <a:gd name="connsiteX14" fmla="*/ 2462719 w 3061357"/>
              <a:gd name="connsiteY14" fmla="*/ 1460767 h 3440665"/>
              <a:gd name="connsiteX15" fmla="*/ 2406530 w 3061357"/>
              <a:gd name="connsiteY15" fmla="*/ 1059522 h 3440665"/>
              <a:gd name="connsiteX16" fmla="*/ 2377701 w 3061357"/>
              <a:gd name="connsiteY16" fmla="*/ 1051895 h 3440665"/>
              <a:gd name="connsiteX17" fmla="*/ 2406530 w 3061357"/>
              <a:gd name="connsiteY17" fmla="*/ 1003902 h 3440665"/>
              <a:gd name="connsiteX18" fmla="*/ 2516155 w 3061357"/>
              <a:gd name="connsiteY18" fmla="*/ 749985 h 3440665"/>
              <a:gd name="connsiteX19" fmla="*/ 2408182 w 3061357"/>
              <a:gd name="connsiteY19" fmla="*/ 534202 h 3440665"/>
              <a:gd name="connsiteX20" fmla="*/ 2208213 w 3061357"/>
              <a:gd name="connsiteY20" fmla="*/ 653441 h 3440665"/>
              <a:gd name="connsiteX21" fmla="*/ 2134763 w 3061357"/>
              <a:gd name="connsiteY21" fmla="*/ 789793 h 3440665"/>
              <a:gd name="connsiteX22" fmla="*/ 1915696 w 3061357"/>
              <a:gd name="connsiteY22" fmla="*/ 681158 h 3440665"/>
              <a:gd name="connsiteX23" fmla="*/ 1741802 w 3061357"/>
              <a:gd name="connsiteY23" fmla="*/ 630374 h 3440665"/>
              <a:gd name="connsiteX24" fmla="*/ 1690937 w 3061357"/>
              <a:gd name="connsiteY24" fmla="*/ 632048 h 3440665"/>
              <a:gd name="connsiteX25" fmla="*/ 1624097 w 3061357"/>
              <a:gd name="connsiteY25" fmla="*/ 494394 h 3440665"/>
              <a:gd name="connsiteX26" fmla="*/ 1676064 w 3061357"/>
              <a:gd name="connsiteY26" fmla="*/ 250522 h 3440665"/>
              <a:gd name="connsiteX27" fmla="*/ 1518512 w 3061357"/>
              <a:gd name="connsiteY27" fmla="*/ 697 h 3440665"/>
              <a:gd name="connsiteX28" fmla="*/ 1304955 w 3061357"/>
              <a:gd name="connsiteY28" fmla="*/ 511135 h 3440665"/>
              <a:gd name="connsiteX29" fmla="*/ 1137304 w 3061357"/>
              <a:gd name="connsiteY29" fmla="*/ 552990 h 3440665"/>
              <a:gd name="connsiteX30" fmla="*/ 1031535 w 3061357"/>
              <a:gd name="connsiteY30" fmla="*/ 389851 h 3440665"/>
              <a:gd name="connsiteX31" fmla="*/ 988750 w 3061357"/>
              <a:gd name="connsiteY31" fmla="*/ 183183 h 3440665"/>
              <a:gd name="connsiteX32" fmla="*/ 654183 w 3061357"/>
              <a:gd name="connsiteY32" fmla="*/ 284749 h 3440665"/>
              <a:gd name="connsiteX33" fmla="*/ 784741 w 3061357"/>
              <a:gd name="connsiteY33" fmla="*/ 601169 h 3440665"/>
              <a:gd name="connsiteX34" fmla="*/ 823486 w 3061357"/>
              <a:gd name="connsiteY34" fmla="*/ 775656 h 3440665"/>
              <a:gd name="connsiteX35" fmla="*/ 652897 w 3061357"/>
              <a:gd name="connsiteY35" fmla="*/ 898057 h 3440665"/>
              <a:gd name="connsiteX36" fmla="*/ 452744 w 3061357"/>
              <a:gd name="connsiteY36" fmla="*/ 909218 h 3440665"/>
              <a:gd name="connsiteX37" fmla="*/ 185935 w 3061357"/>
              <a:gd name="connsiteY37" fmla="*/ 1102493 h 3440665"/>
              <a:gd name="connsiteX38" fmla="*/ 158942 w 3061357"/>
              <a:gd name="connsiteY38" fmla="*/ 1338738 h 3440665"/>
              <a:gd name="connsiteX39" fmla="*/ 29853 w 3061357"/>
              <a:gd name="connsiteY39" fmla="*/ 1590051 h 3440665"/>
              <a:gd name="connsiteX40" fmla="*/ 172690 w 3061357"/>
              <a:gd name="connsiteY40" fmla="*/ 1434263 h 3440665"/>
              <a:gd name="connsiteX41" fmla="*/ 34627 w 3061357"/>
              <a:gd name="connsiteY41" fmla="*/ 1739872 h 3440665"/>
              <a:gd name="connsiteX42" fmla="*/ 28567 w 3061357"/>
              <a:gd name="connsiteY42" fmla="*/ 1760817 h 3440665"/>
              <a:gd name="connsiteX43" fmla="*/ 97427 w 3061357"/>
              <a:gd name="connsiteY43" fmla="*/ 1805461 h 3440665"/>
              <a:gd name="connsiteX44" fmla="*/ 1391 w 3061357"/>
              <a:gd name="connsiteY44" fmla="*/ 1869452 h 3440665"/>
              <a:gd name="connsiteX45" fmla="*/ 186343 w 3061357"/>
              <a:gd name="connsiteY45" fmla="*/ 1760523 h 3440665"/>
              <a:gd name="connsiteX46" fmla="*/ 165777 w 3061357"/>
              <a:gd name="connsiteY46" fmla="*/ 1979561 h 3440665"/>
              <a:gd name="connsiteX47" fmla="*/ 230373 w 3061357"/>
              <a:gd name="connsiteY47" fmla="*/ 2180105 h 3440665"/>
              <a:gd name="connsiteX48" fmla="*/ 352484 w 3061357"/>
              <a:gd name="connsiteY48" fmla="*/ 2471785 h 3440665"/>
              <a:gd name="connsiteX49" fmla="*/ 290051 w 3061357"/>
              <a:gd name="connsiteY49" fmla="*/ 2579304 h 3440665"/>
              <a:gd name="connsiteX50" fmla="*/ 197320 w 3061357"/>
              <a:gd name="connsiteY50" fmla="*/ 2731468 h 3440665"/>
              <a:gd name="connsiteX51" fmla="*/ 308965 w 3061357"/>
              <a:gd name="connsiteY51" fmla="*/ 2900002 h 3440665"/>
              <a:gd name="connsiteX52" fmla="*/ 526379 w 3061357"/>
              <a:gd name="connsiteY52" fmla="*/ 2861496 h 3440665"/>
              <a:gd name="connsiteX53" fmla="*/ 713127 w 3061357"/>
              <a:gd name="connsiteY53" fmla="*/ 2802528 h 3440665"/>
              <a:gd name="connsiteX54" fmla="*/ 784741 w 3061357"/>
              <a:gd name="connsiteY54" fmla="*/ 2857776 h 3440665"/>
              <a:gd name="connsiteX55" fmla="*/ 644450 w 3061357"/>
              <a:gd name="connsiteY55" fmla="*/ 3229629 h 3440665"/>
              <a:gd name="connsiteX56" fmla="*/ 895835 w 3061357"/>
              <a:gd name="connsiteY56" fmla="*/ 3232420 h 3440665"/>
              <a:gd name="connsiteX57" fmla="*/ 938253 w 3061357"/>
              <a:gd name="connsiteY57" fmla="*/ 3111693 h 3440665"/>
              <a:gd name="connsiteX58" fmla="*/ 1097457 w 3061357"/>
              <a:gd name="connsiteY58" fmla="*/ 3130853 h 3440665"/>
              <a:gd name="connsiteX59" fmla="*/ 1163195 w 3061357"/>
              <a:gd name="connsiteY59" fmla="*/ 3275576 h 3440665"/>
              <a:gd name="connsiteX60" fmla="*/ 1285674 w 3061357"/>
              <a:gd name="connsiteY60" fmla="*/ 3248045 h 3440665"/>
              <a:gd name="connsiteX61" fmla="*/ 1314136 w 3061357"/>
              <a:gd name="connsiteY61" fmla="*/ 3173451 h 3440665"/>
              <a:gd name="connsiteX62" fmla="*/ 1332315 w 3061357"/>
              <a:gd name="connsiteY62" fmla="*/ 3107786 h 3440665"/>
              <a:gd name="connsiteX63" fmla="*/ 1472055 w 3061357"/>
              <a:gd name="connsiteY63" fmla="*/ 3136805 h 3440665"/>
              <a:gd name="connsiteX64" fmla="*/ 1556156 w 3061357"/>
              <a:gd name="connsiteY64" fmla="*/ 3364308 h 3440665"/>
              <a:gd name="connsiteX65" fmla="*/ 1675696 w 3061357"/>
              <a:gd name="connsiteY65" fmla="*/ 3436855 h 3440665"/>
              <a:gd name="connsiteX66" fmla="*/ 1725092 w 3061357"/>
              <a:gd name="connsiteY66" fmla="*/ 3340869 h 3440665"/>
              <a:gd name="connsiteX67" fmla="*/ 1840042 w 3061357"/>
              <a:gd name="connsiteY67" fmla="*/ 3064258 h 3440665"/>
              <a:gd name="connsiteX68" fmla="*/ 2185076 w 3061357"/>
              <a:gd name="connsiteY68" fmla="*/ 2946507 h 3440665"/>
              <a:gd name="connsiteX69" fmla="*/ 2481817 w 3061357"/>
              <a:gd name="connsiteY69" fmla="*/ 2788390 h 3440665"/>
              <a:gd name="connsiteX70" fmla="*/ 2587585 w 3061357"/>
              <a:gd name="connsiteY70" fmla="*/ 2911349 h 3440665"/>
              <a:gd name="connsiteX71" fmla="*/ 2665259 w 3061357"/>
              <a:gd name="connsiteY71" fmla="*/ 2985199 h 3440665"/>
              <a:gd name="connsiteX72" fmla="*/ 2857700 w 3061357"/>
              <a:gd name="connsiteY72" fmla="*/ 3103694 h 3440665"/>
              <a:gd name="connsiteX73" fmla="*/ 3056934 w 3061357"/>
              <a:gd name="connsiteY73" fmla="*/ 3040819 h 3440665"/>
              <a:gd name="connsiteX74" fmla="*/ 2712635 w 3061357"/>
              <a:gd name="connsiteY74" fmla="*/ 2641435 h 3440665"/>
              <a:gd name="connsiteX0" fmla="*/ 2918719 w 3074566"/>
              <a:gd name="connsiteY0" fmla="*/ 2499413 h 3440665"/>
              <a:gd name="connsiteX1" fmla="*/ 2571243 w 3074566"/>
              <a:gd name="connsiteY1" fmla="*/ 2547309 h 3440665"/>
              <a:gd name="connsiteX2" fmla="*/ 2656996 w 3074566"/>
              <a:gd name="connsiteY2" fmla="*/ 2471040 h 3440665"/>
              <a:gd name="connsiteX3" fmla="*/ 2689131 w 3074566"/>
              <a:gd name="connsiteY3" fmla="*/ 2372822 h 3440665"/>
              <a:gd name="connsiteX4" fmla="*/ 2512850 w 3074566"/>
              <a:gd name="connsiteY4" fmla="*/ 2226424 h 3440665"/>
              <a:gd name="connsiteX5" fmla="*/ 2422322 w 3074566"/>
              <a:gd name="connsiteY5" fmla="*/ 2001154 h 3440665"/>
              <a:gd name="connsiteX6" fmla="*/ 2614211 w 3074566"/>
              <a:gd name="connsiteY6" fmla="*/ 1789092 h 3440665"/>
              <a:gd name="connsiteX7" fmla="*/ 2617884 w 3074566"/>
              <a:gd name="connsiteY7" fmla="*/ 1770490 h 3440665"/>
              <a:gd name="connsiteX8" fmla="*/ 2526438 w 3074566"/>
              <a:gd name="connsiteY8" fmla="*/ 1687897 h 3440665"/>
              <a:gd name="connsiteX9" fmla="*/ 2522765 w 3074566"/>
              <a:gd name="connsiteY9" fmla="*/ 1688641 h 3440665"/>
              <a:gd name="connsiteX10" fmla="*/ 2557287 w 3074566"/>
              <a:gd name="connsiteY10" fmla="*/ 1680270 h 3440665"/>
              <a:gd name="connsiteX11" fmla="*/ 2603446 w 3074566"/>
              <a:gd name="connsiteY11" fmla="*/ 1664233 h 3440665"/>
              <a:gd name="connsiteX12" fmla="*/ 2578065 w 3074566"/>
              <a:gd name="connsiteY12" fmla="*/ 1583113 h 3440665"/>
              <a:gd name="connsiteX13" fmla="*/ 2526173 w 3074566"/>
              <a:gd name="connsiteY13" fmla="*/ 1464782 h 3440665"/>
              <a:gd name="connsiteX14" fmla="*/ 2462719 w 3074566"/>
              <a:gd name="connsiteY14" fmla="*/ 1460767 h 3440665"/>
              <a:gd name="connsiteX15" fmla="*/ 2406530 w 3074566"/>
              <a:gd name="connsiteY15" fmla="*/ 1059522 h 3440665"/>
              <a:gd name="connsiteX16" fmla="*/ 2377701 w 3074566"/>
              <a:gd name="connsiteY16" fmla="*/ 1051895 h 3440665"/>
              <a:gd name="connsiteX17" fmla="*/ 2406530 w 3074566"/>
              <a:gd name="connsiteY17" fmla="*/ 1003902 h 3440665"/>
              <a:gd name="connsiteX18" fmla="*/ 2516155 w 3074566"/>
              <a:gd name="connsiteY18" fmla="*/ 749985 h 3440665"/>
              <a:gd name="connsiteX19" fmla="*/ 2408182 w 3074566"/>
              <a:gd name="connsiteY19" fmla="*/ 534202 h 3440665"/>
              <a:gd name="connsiteX20" fmla="*/ 2208213 w 3074566"/>
              <a:gd name="connsiteY20" fmla="*/ 653441 h 3440665"/>
              <a:gd name="connsiteX21" fmla="*/ 2134763 w 3074566"/>
              <a:gd name="connsiteY21" fmla="*/ 789793 h 3440665"/>
              <a:gd name="connsiteX22" fmla="*/ 1915696 w 3074566"/>
              <a:gd name="connsiteY22" fmla="*/ 681158 h 3440665"/>
              <a:gd name="connsiteX23" fmla="*/ 1741802 w 3074566"/>
              <a:gd name="connsiteY23" fmla="*/ 630374 h 3440665"/>
              <a:gd name="connsiteX24" fmla="*/ 1690937 w 3074566"/>
              <a:gd name="connsiteY24" fmla="*/ 632048 h 3440665"/>
              <a:gd name="connsiteX25" fmla="*/ 1624097 w 3074566"/>
              <a:gd name="connsiteY25" fmla="*/ 494394 h 3440665"/>
              <a:gd name="connsiteX26" fmla="*/ 1676064 w 3074566"/>
              <a:gd name="connsiteY26" fmla="*/ 250522 h 3440665"/>
              <a:gd name="connsiteX27" fmla="*/ 1518512 w 3074566"/>
              <a:gd name="connsiteY27" fmla="*/ 697 h 3440665"/>
              <a:gd name="connsiteX28" fmla="*/ 1304955 w 3074566"/>
              <a:gd name="connsiteY28" fmla="*/ 511135 h 3440665"/>
              <a:gd name="connsiteX29" fmla="*/ 1137304 w 3074566"/>
              <a:gd name="connsiteY29" fmla="*/ 552990 h 3440665"/>
              <a:gd name="connsiteX30" fmla="*/ 1031535 w 3074566"/>
              <a:gd name="connsiteY30" fmla="*/ 389851 h 3440665"/>
              <a:gd name="connsiteX31" fmla="*/ 988750 w 3074566"/>
              <a:gd name="connsiteY31" fmla="*/ 183183 h 3440665"/>
              <a:gd name="connsiteX32" fmla="*/ 654183 w 3074566"/>
              <a:gd name="connsiteY32" fmla="*/ 284749 h 3440665"/>
              <a:gd name="connsiteX33" fmla="*/ 784741 w 3074566"/>
              <a:gd name="connsiteY33" fmla="*/ 601169 h 3440665"/>
              <a:gd name="connsiteX34" fmla="*/ 823486 w 3074566"/>
              <a:gd name="connsiteY34" fmla="*/ 775656 h 3440665"/>
              <a:gd name="connsiteX35" fmla="*/ 652897 w 3074566"/>
              <a:gd name="connsiteY35" fmla="*/ 898057 h 3440665"/>
              <a:gd name="connsiteX36" fmla="*/ 452744 w 3074566"/>
              <a:gd name="connsiteY36" fmla="*/ 909218 h 3440665"/>
              <a:gd name="connsiteX37" fmla="*/ 185935 w 3074566"/>
              <a:gd name="connsiteY37" fmla="*/ 1102493 h 3440665"/>
              <a:gd name="connsiteX38" fmla="*/ 158942 w 3074566"/>
              <a:gd name="connsiteY38" fmla="*/ 1338738 h 3440665"/>
              <a:gd name="connsiteX39" fmla="*/ 29853 w 3074566"/>
              <a:gd name="connsiteY39" fmla="*/ 1590051 h 3440665"/>
              <a:gd name="connsiteX40" fmla="*/ 172690 w 3074566"/>
              <a:gd name="connsiteY40" fmla="*/ 1434263 h 3440665"/>
              <a:gd name="connsiteX41" fmla="*/ 34627 w 3074566"/>
              <a:gd name="connsiteY41" fmla="*/ 1739872 h 3440665"/>
              <a:gd name="connsiteX42" fmla="*/ 28567 w 3074566"/>
              <a:gd name="connsiteY42" fmla="*/ 1760817 h 3440665"/>
              <a:gd name="connsiteX43" fmla="*/ 97427 w 3074566"/>
              <a:gd name="connsiteY43" fmla="*/ 1805461 h 3440665"/>
              <a:gd name="connsiteX44" fmla="*/ 1391 w 3074566"/>
              <a:gd name="connsiteY44" fmla="*/ 1869452 h 3440665"/>
              <a:gd name="connsiteX45" fmla="*/ 186343 w 3074566"/>
              <a:gd name="connsiteY45" fmla="*/ 1760523 h 3440665"/>
              <a:gd name="connsiteX46" fmla="*/ 165777 w 3074566"/>
              <a:gd name="connsiteY46" fmla="*/ 1979561 h 3440665"/>
              <a:gd name="connsiteX47" fmla="*/ 230373 w 3074566"/>
              <a:gd name="connsiteY47" fmla="*/ 2180105 h 3440665"/>
              <a:gd name="connsiteX48" fmla="*/ 352484 w 3074566"/>
              <a:gd name="connsiteY48" fmla="*/ 2471785 h 3440665"/>
              <a:gd name="connsiteX49" fmla="*/ 290051 w 3074566"/>
              <a:gd name="connsiteY49" fmla="*/ 2579304 h 3440665"/>
              <a:gd name="connsiteX50" fmla="*/ 197320 w 3074566"/>
              <a:gd name="connsiteY50" fmla="*/ 2731468 h 3440665"/>
              <a:gd name="connsiteX51" fmla="*/ 308965 w 3074566"/>
              <a:gd name="connsiteY51" fmla="*/ 2900002 h 3440665"/>
              <a:gd name="connsiteX52" fmla="*/ 526379 w 3074566"/>
              <a:gd name="connsiteY52" fmla="*/ 2861496 h 3440665"/>
              <a:gd name="connsiteX53" fmla="*/ 713127 w 3074566"/>
              <a:gd name="connsiteY53" fmla="*/ 2802528 h 3440665"/>
              <a:gd name="connsiteX54" fmla="*/ 784741 w 3074566"/>
              <a:gd name="connsiteY54" fmla="*/ 2857776 h 3440665"/>
              <a:gd name="connsiteX55" fmla="*/ 644450 w 3074566"/>
              <a:gd name="connsiteY55" fmla="*/ 3229629 h 3440665"/>
              <a:gd name="connsiteX56" fmla="*/ 895835 w 3074566"/>
              <a:gd name="connsiteY56" fmla="*/ 3232420 h 3440665"/>
              <a:gd name="connsiteX57" fmla="*/ 938253 w 3074566"/>
              <a:gd name="connsiteY57" fmla="*/ 3111693 h 3440665"/>
              <a:gd name="connsiteX58" fmla="*/ 1097457 w 3074566"/>
              <a:gd name="connsiteY58" fmla="*/ 3130853 h 3440665"/>
              <a:gd name="connsiteX59" fmla="*/ 1163195 w 3074566"/>
              <a:gd name="connsiteY59" fmla="*/ 3275576 h 3440665"/>
              <a:gd name="connsiteX60" fmla="*/ 1285674 w 3074566"/>
              <a:gd name="connsiteY60" fmla="*/ 3248045 h 3440665"/>
              <a:gd name="connsiteX61" fmla="*/ 1314136 w 3074566"/>
              <a:gd name="connsiteY61" fmla="*/ 3173451 h 3440665"/>
              <a:gd name="connsiteX62" fmla="*/ 1332315 w 3074566"/>
              <a:gd name="connsiteY62" fmla="*/ 3107786 h 3440665"/>
              <a:gd name="connsiteX63" fmla="*/ 1472055 w 3074566"/>
              <a:gd name="connsiteY63" fmla="*/ 3136805 h 3440665"/>
              <a:gd name="connsiteX64" fmla="*/ 1556156 w 3074566"/>
              <a:gd name="connsiteY64" fmla="*/ 3364308 h 3440665"/>
              <a:gd name="connsiteX65" fmla="*/ 1675696 w 3074566"/>
              <a:gd name="connsiteY65" fmla="*/ 3436855 h 3440665"/>
              <a:gd name="connsiteX66" fmla="*/ 1725092 w 3074566"/>
              <a:gd name="connsiteY66" fmla="*/ 3340869 h 3440665"/>
              <a:gd name="connsiteX67" fmla="*/ 1840042 w 3074566"/>
              <a:gd name="connsiteY67" fmla="*/ 3064258 h 3440665"/>
              <a:gd name="connsiteX68" fmla="*/ 2185076 w 3074566"/>
              <a:gd name="connsiteY68" fmla="*/ 2946507 h 3440665"/>
              <a:gd name="connsiteX69" fmla="*/ 2481817 w 3074566"/>
              <a:gd name="connsiteY69" fmla="*/ 2788390 h 3440665"/>
              <a:gd name="connsiteX70" fmla="*/ 2587585 w 3074566"/>
              <a:gd name="connsiteY70" fmla="*/ 2911349 h 3440665"/>
              <a:gd name="connsiteX71" fmla="*/ 2665259 w 3074566"/>
              <a:gd name="connsiteY71" fmla="*/ 2985199 h 3440665"/>
              <a:gd name="connsiteX72" fmla="*/ 2857700 w 3074566"/>
              <a:gd name="connsiteY72" fmla="*/ 3103694 h 3440665"/>
              <a:gd name="connsiteX73" fmla="*/ 3056934 w 3074566"/>
              <a:gd name="connsiteY73" fmla="*/ 3040819 h 3440665"/>
              <a:gd name="connsiteX74" fmla="*/ 2918719 w 3074566"/>
              <a:gd name="connsiteY74" fmla="*/ 2499413 h 3440665"/>
              <a:gd name="connsiteX0" fmla="*/ 2918719 w 3074566"/>
              <a:gd name="connsiteY0" fmla="*/ 2499413 h 3440665"/>
              <a:gd name="connsiteX1" fmla="*/ 2837279 w 3074566"/>
              <a:gd name="connsiteY1" fmla="*/ 2414754 h 3440665"/>
              <a:gd name="connsiteX2" fmla="*/ 2656996 w 3074566"/>
              <a:gd name="connsiteY2" fmla="*/ 2471040 h 3440665"/>
              <a:gd name="connsiteX3" fmla="*/ 2689131 w 3074566"/>
              <a:gd name="connsiteY3" fmla="*/ 2372822 h 3440665"/>
              <a:gd name="connsiteX4" fmla="*/ 2512850 w 3074566"/>
              <a:gd name="connsiteY4" fmla="*/ 2226424 h 3440665"/>
              <a:gd name="connsiteX5" fmla="*/ 2422322 w 3074566"/>
              <a:gd name="connsiteY5" fmla="*/ 2001154 h 3440665"/>
              <a:gd name="connsiteX6" fmla="*/ 2614211 w 3074566"/>
              <a:gd name="connsiteY6" fmla="*/ 1789092 h 3440665"/>
              <a:gd name="connsiteX7" fmla="*/ 2617884 w 3074566"/>
              <a:gd name="connsiteY7" fmla="*/ 1770490 h 3440665"/>
              <a:gd name="connsiteX8" fmla="*/ 2526438 w 3074566"/>
              <a:gd name="connsiteY8" fmla="*/ 1687897 h 3440665"/>
              <a:gd name="connsiteX9" fmla="*/ 2522765 w 3074566"/>
              <a:gd name="connsiteY9" fmla="*/ 1688641 h 3440665"/>
              <a:gd name="connsiteX10" fmla="*/ 2557287 w 3074566"/>
              <a:gd name="connsiteY10" fmla="*/ 1680270 h 3440665"/>
              <a:gd name="connsiteX11" fmla="*/ 2603446 w 3074566"/>
              <a:gd name="connsiteY11" fmla="*/ 1664233 h 3440665"/>
              <a:gd name="connsiteX12" fmla="*/ 2578065 w 3074566"/>
              <a:gd name="connsiteY12" fmla="*/ 1583113 h 3440665"/>
              <a:gd name="connsiteX13" fmla="*/ 2526173 w 3074566"/>
              <a:gd name="connsiteY13" fmla="*/ 1464782 h 3440665"/>
              <a:gd name="connsiteX14" fmla="*/ 2462719 w 3074566"/>
              <a:gd name="connsiteY14" fmla="*/ 1460767 h 3440665"/>
              <a:gd name="connsiteX15" fmla="*/ 2406530 w 3074566"/>
              <a:gd name="connsiteY15" fmla="*/ 1059522 h 3440665"/>
              <a:gd name="connsiteX16" fmla="*/ 2377701 w 3074566"/>
              <a:gd name="connsiteY16" fmla="*/ 1051895 h 3440665"/>
              <a:gd name="connsiteX17" fmla="*/ 2406530 w 3074566"/>
              <a:gd name="connsiteY17" fmla="*/ 1003902 h 3440665"/>
              <a:gd name="connsiteX18" fmla="*/ 2516155 w 3074566"/>
              <a:gd name="connsiteY18" fmla="*/ 749985 h 3440665"/>
              <a:gd name="connsiteX19" fmla="*/ 2408182 w 3074566"/>
              <a:gd name="connsiteY19" fmla="*/ 534202 h 3440665"/>
              <a:gd name="connsiteX20" fmla="*/ 2208213 w 3074566"/>
              <a:gd name="connsiteY20" fmla="*/ 653441 h 3440665"/>
              <a:gd name="connsiteX21" fmla="*/ 2134763 w 3074566"/>
              <a:gd name="connsiteY21" fmla="*/ 789793 h 3440665"/>
              <a:gd name="connsiteX22" fmla="*/ 1915696 w 3074566"/>
              <a:gd name="connsiteY22" fmla="*/ 681158 h 3440665"/>
              <a:gd name="connsiteX23" fmla="*/ 1741802 w 3074566"/>
              <a:gd name="connsiteY23" fmla="*/ 630374 h 3440665"/>
              <a:gd name="connsiteX24" fmla="*/ 1690937 w 3074566"/>
              <a:gd name="connsiteY24" fmla="*/ 632048 h 3440665"/>
              <a:gd name="connsiteX25" fmla="*/ 1624097 w 3074566"/>
              <a:gd name="connsiteY25" fmla="*/ 494394 h 3440665"/>
              <a:gd name="connsiteX26" fmla="*/ 1676064 w 3074566"/>
              <a:gd name="connsiteY26" fmla="*/ 250522 h 3440665"/>
              <a:gd name="connsiteX27" fmla="*/ 1518512 w 3074566"/>
              <a:gd name="connsiteY27" fmla="*/ 697 h 3440665"/>
              <a:gd name="connsiteX28" fmla="*/ 1304955 w 3074566"/>
              <a:gd name="connsiteY28" fmla="*/ 511135 h 3440665"/>
              <a:gd name="connsiteX29" fmla="*/ 1137304 w 3074566"/>
              <a:gd name="connsiteY29" fmla="*/ 552990 h 3440665"/>
              <a:gd name="connsiteX30" fmla="*/ 1031535 w 3074566"/>
              <a:gd name="connsiteY30" fmla="*/ 389851 h 3440665"/>
              <a:gd name="connsiteX31" fmla="*/ 988750 w 3074566"/>
              <a:gd name="connsiteY31" fmla="*/ 183183 h 3440665"/>
              <a:gd name="connsiteX32" fmla="*/ 654183 w 3074566"/>
              <a:gd name="connsiteY32" fmla="*/ 284749 h 3440665"/>
              <a:gd name="connsiteX33" fmla="*/ 784741 w 3074566"/>
              <a:gd name="connsiteY33" fmla="*/ 601169 h 3440665"/>
              <a:gd name="connsiteX34" fmla="*/ 823486 w 3074566"/>
              <a:gd name="connsiteY34" fmla="*/ 775656 h 3440665"/>
              <a:gd name="connsiteX35" fmla="*/ 652897 w 3074566"/>
              <a:gd name="connsiteY35" fmla="*/ 898057 h 3440665"/>
              <a:gd name="connsiteX36" fmla="*/ 452744 w 3074566"/>
              <a:gd name="connsiteY36" fmla="*/ 909218 h 3440665"/>
              <a:gd name="connsiteX37" fmla="*/ 185935 w 3074566"/>
              <a:gd name="connsiteY37" fmla="*/ 1102493 h 3440665"/>
              <a:gd name="connsiteX38" fmla="*/ 158942 w 3074566"/>
              <a:gd name="connsiteY38" fmla="*/ 1338738 h 3440665"/>
              <a:gd name="connsiteX39" fmla="*/ 29853 w 3074566"/>
              <a:gd name="connsiteY39" fmla="*/ 1590051 h 3440665"/>
              <a:gd name="connsiteX40" fmla="*/ 172690 w 3074566"/>
              <a:gd name="connsiteY40" fmla="*/ 1434263 h 3440665"/>
              <a:gd name="connsiteX41" fmla="*/ 34627 w 3074566"/>
              <a:gd name="connsiteY41" fmla="*/ 1739872 h 3440665"/>
              <a:gd name="connsiteX42" fmla="*/ 28567 w 3074566"/>
              <a:gd name="connsiteY42" fmla="*/ 1760817 h 3440665"/>
              <a:gd name="connsiteX43" fmla="*/ 97427 w 3074566"/>
              <a:gd name="connsiteY43" fmla="*/ 1805461 h 3440665"/>
              <a:gd name="connsiteX44" fmla="*/ 1391 w 3074566"/>
              <a:gd name="connsiteY44" fmla="*/ 1869452 h 3440665"/>
              <a:gd name="connsiteX45" fmla="*/ 186343 w 3074566"/>
              <a:gd name="connsiteY45" fmla="*/ 1760523 h 3440665"/>
              <a:gd name="connsiteX46" fmla="*/ 165777 w 3074566"/>
              <a:gd name="connsiteY46" fmla="*/ 1979561 h 3440665"/>
              <a:gd name="connsiteX47" fmla="*/ 230373 w 3074566"/>
              <a:gd name="connsiteY47" fmla="*/ 2180105 h 3440665"/>
              <a:gd name="connsiteX48" fmla="*/ 352484 w 3074566"/>
              <a:gd name="connsiteY48" fmla="*/ 2471785 h 3440665"/>
              <a:gd name="connsiteX49" fmla="*/ 290051 w 3074566"/>
              <a:gd name="connsiteY49" fmla="*/ 2579304 h 3440665"/>
              <a:gd name="connsiteX50" fmla="*/ 197320 w 3074566"/>
              <a:gd name="connsiteY50" fmla="*/ 2731468 h 3440665"/>
              <a:gd name="connsiteX51" fmla="*/ 308965 w 3074566"/>
              <a:gd name="connsiteY51" fmla="*/ 2900002 h 3440665"/>
              <a:gd name="connsiteX52" fmla="*/ 526379 w 3074566"/>
              <a:gd name="connsiteY52" fmla="*/ 2861496 h 3440665"/>
              <a:gd name="connsiteX53" fmla="*/ 713127 w 3074566"/>
              <a:gd name="connsiteY53" fmla="*/ 2802528 h 3440665"/>
              <a:gd name="connsiteX54" fmla="*/ 784741 w 3074566"/>
              <a:gd name="connsiteY54" fmla="*/ 2857776 h 3440665"/>
              <a:gd name="connsiteX55" fmla="*/ 644450 w 3074566"/>
              <a:gd name="connsiteY55" fmla="*/ 3229629 h 3440665"/>
              <a:gd name="connsiteX56" fmla="*/ 895835 w 3074566"/>
              <a:gd name="connsiteY56" fmla="*/ 3232420 h 3440665"/>
              <a:gd name="connsiteX57" fmla="*/ 938253 w 3074566"/>
              <a:gd name="connsiteY57" fmla="*/ 3111693 h 3440665"/>
              <a:gd name="connsiteX58" fmla="*/ 1097457 w 3074566"/>
              <a:gd name="connsiteY58" fmla="*/ 3130853 h 3440665"/>
              <a:gd name="connsiteX59" fmla="*/ 1163195 w 3074566"/>
              <a:gd name="connsiteY59" fmla="*/ 3275576 h 3440665"/>
              <a:gd name="connsiteX60" fmla="*/ 1285674 w 3074566"/>
              <a:gd name="connsiteY60" fmla="*/ 3248045 h 3440665"/>
              <a:gd name="connsiteX61" fmla="*/ 1314136 w 3074566"/>
              <a:gd name="connsiteY61" fmla="*/ 3173451 h 3440665"/>
              <a:gd name="connsiteX62" fmla="*/ 1332315 w 3074566"/>
              <a:gd name="connsiteY62" fmla="*/ 3107786 h 3440665"/>
              <a:gd name="connsiteX63" fmla="*/ 1472055 w 3074566"/>
              <a:gd name="connsiteY63" fmla="*/ 3136805 h 3440665"/>
              <a:gd name="connsiteX64" fmla="*/ 1556156 w 3074566"/>
              <a:gd name="connsiteY64" fmla="*/ 3364308 h 3440665"/>
              <a:gd name="connsiteX65" fmla="*/ 1675696 w 3074566"/>
              <a:gd name="connsiteY65" fmla="*/ 3436855 h 3440665"/>
              <a:gd name="connsiteX66" fmla="*/ 1725092 w 3074566"/>
              <a:gd name="connsiteY66" fmla="*/ 3340869 h 3440665"/>
              <a:gd name="connsiteX67" fmla="*/ 1840042 w 3074566"/>
              <a:gd name="connsiteY67" fmla="*/ 3064258 h 3440665"/>
              <a:gd name="connsiteX68" fmla="*/ 2185076 w 3074566"/>
              <a:gd name="connsiteY68" fmla="*/ 2946507 h 3440665"/>
              <a:gd name="connsiteX69" fmla="*/ 2481817 w 3074566"/>
              <a:gd name="connsiteY69" fmla="*/ 2788390 h 3440665"/>
              <a:gd name="connsiteX70" fmla="*/ 2587585 w 3074566"/>
              <a:gd name="connsiteY70" fmla="*/ 2911349 h 3440665"/>
              <a:gd name="connsiteX71" fmla="*/ 2665259 w 3074566"/>
              <a:gd name="connsiteY71" fmla="*/ 2985199 h 3440665"/>
              <a:gd name="connsiteX72" fmla="*/ 2857700 w 3074566"/>
              <a:gd name="connsiteY72" fmla="*/ 3103694 h 3440665"/>
              <a:gd name="connsiteX73" fmla="*/ 3056934 w 3074566"/>
              <a:gd name="connsiteY73" fmla="*/ 3040819 h 3440665"/>
              <a:gd name="connsiteX74" fmla="*/ 2918719 w 3074566"/>
              <a:gd name="connsiteY74" fmla="*/ 2499413 h 3440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3074566" h="3440665">
                <a:moveTo>
                  <a:pt x="2918719" y="2499413"/>
                </a:moveTo>
                <a:cubicBezTo>
                  <a:pt x="2866018" y="2475788"/>
                  <a:pt x="2880899" y="2419483"/>
                  <a:pt x="2837279" y="2414754"/>
                </a:cubicBezTo>
                <a:cubicBezTo>
                  <a:pt x="2793659" y="2410025"/>
                  <a:pt x="2681687" y="2478029"/>
                  <a:pt x="2656996" y="2471040"/>
                </a:cubicBezTo>
                <a:cubicBezTo>
                  <a:pt x="2632305" y="2464051"/>
                  <a:pt x="2714104" y="2413002"/>
                  <a:pt x="2689131" y="2372822"/>
                </a:cubicBezTo>
                <a:cubicBezTo>
                  <a:pt x="2650569" y="2310877"/>
                  <a:pt x="2562061" y="2279626"/>
                  <a:pt x="2512850" y="2226424"/>
                </a:cubicBezTo>
                <a:cubicBezTo>
                  <a:pt x="2454824" y="2163736"/>
                  <a:pt x="2409835" y="2089700"/>
                  <a:pt x="2422322" y="2001154"/>
                </a:cubicBezTo>
                <a:cubicBezTo>
                  <a:pt x="2435726" y="1907214"/>
                  <a:pt x="2544984" y="1837085"/>
                  <a:pt x="2614211" y="1789092"/>
                </a:cubicBezTo>
                <a:cubicBezTo>
                  <a:pt x="2621189" y="1784255"/>
                  <a:pt x="2626698" y="1776442"/>
                  <a:pt x="2617884" y="1770490"/>
                </a:cubicBezTo>
                <a:cubicBezTo>
                  <a:pt x="2583546" y="1747051"/>
                  <a:pt x="2560225" y="1711149"/>
                  <a:pt x="2526438" y="1687897"/>
                </a:cubicBezTo>
                <a:cubicBezTo>
                  <a:pt x="2508259" y="1693478"/>
                  <a:pt x="2506973" y="1693664"/>
                  <a:pt x="2522765" y="1688641"/>
                </a:cubicBezTo>
                <a:cubicBezTo>
                  <a:pt x="2534150" y="1685107"/>
                  <a:pt x="2543840" y="1684338"/>
                  <a:pt x="2557287" y="1680270"/>
                </a:cubicBezTo>
                <a:cubicBezTo>
                  <a:pt x="2570734" y="1676202"/>
                  <a:pt x="2599983" y="1680426"/>
                  <a:pt x="2603446" y="1664233"/>
                </a:cubicBezTo>
                <a:cubicBezTo>
                  <a:pt x="2606909" y="1648040"/>
                  <a:pt x="2590944" y="1616355"/>
                  <a:pt x="2578065" y="1583113"/>
                </a:cubicBezTo>
                <a:cubicBezTo>
                  <a:pt x="2565186" y="1549871"/>
                  <a:pt x="2545397" y="1485173"/>
                  <a:pt x="2526173" y="1464782"/>
                </a:cubicBezTo>
                <a:cubicBezTo>
                  <a:pt x="2506949" y="1444391"/>
                  <a:pt x="2482659" y="1528310"/>
                  <a:pt x="2462719" y="1460767"/>
                </a:cubicBezTo>
                <a:cubicBezTo>
                  <a:pt x="2442779" y="1393224"/>
                  <a:pt x="2380455" y="1168716"/>
                  <a:pt x="2406530" y="1059522"/>
                </a:cubicBezTo>
                <a:cubicBezTo>
                  <a:pt x="2409284" y="1048175"/>
                  <a:pt x="2391656" y="1047059"/>
                  <a:pt x="2377701" y="1051895"/>
                </a:cubicBezTo>
                <a:cubicBezTo>
                  <a:pt x="2389820" y="1031619"/>
                  <a:pt x="2401756" y="1013575"/>
                  <a:pt x="2406530" y="1003902"/>
                </a:cubicBezTo>
                <a:cubicBezTo>
                  <a:pt x="2447662" y="921309"/>
                  <a:pt x="2486591" y="837600"/>
                  <a:pt x="2516155" y="749985"/>
                </a:cubicBezTo>
                <a:cubicBezTo>
                  <a:pt x="2552696" y="641907"/>
                  <a:pt x="2561694" y="499416"/>
                  <a:pt x="2408182" y="534202"/>
                </a:cubicBezTo>
                <a:cubicBezTo>
                  <a:pt x="2328672" y="552246"/>
                  <a:pt x="2253936" y="582195"/>
                  <a:pt x="2208213" y="653441"/>
                </a:cubicBezTo>
                <a:cubicBezTo>
                  <a:pt x="2179935" y="697527"/>
                  <a:pt x="2168550" y="748683"/>
                  <a:pt x="2134763" y="789793"/>
                </a:cubicBezTo>
                <a:cubicBezTo>
                  <a:pt x="2024587" y="924099"/>
                  <a:pt x="1949300" y="739940"/>
                  <a:pt x="1915696" y="681158"/>
                </a:cubicBezTo>
                <a:cubicBezTo>
                  <a:pt x="1890907" y="637815"/>
                  <a:pt x="1783669" y="636327"/>
                  <a:pt x="1741802" y="630374"/>
                </a:cubicBezTo>
                <a:cubicBezTo>
                  <a:pt x="1734457" y="629258"/>
                  <a:pt x="1710769" y="628700"/>
                  <a:pt x="1690937" y="632048"/>
                </a:cubicBezTo>
                <a:cubicBezTo>
                  <a:pt x="1646316" y="595030"/>
                  <a:pt x="1608673" y="558943"/>
                  <a:pt x="1624097" y="494394"/>
                </a:cubicBezTo>
                <a:cubicBezTo>
                  <a:pt x="1643562" y="412731"/>
                  <a:pt x="1664495" y="334045"/>
                  <a:pt x="1676064" y="250522"/>
                </a:cubicBezTo>
                <a:cubicBezTo>
                  <a:pt x="1691488" y="140956"/>
                  <a:pt x="1660639" y="-11580"/>
                  <a:pt x="1518512" y="697"/>
                </a:cubicBezTo>
                <a:cubicBezTo>
                  <a:pt x="1303486" y="19299"/>
                  <a:pt x="1355268" y="350786"/>
                  <a:pt x="1304955" y="511135"/>
                </a:cubicBezTo>
                <a:cubicBezTo>
                  <a:pt x="1244358" y="496440"/>
                  <a:pt x="1192759" y="515600"/>
                  <a:pt x="1137304" y="552990"/>
                </a:cubicBezTo>
                <a:cubicBezTo>
                  <a:pt x="1038513" y="619771"/>
                  <a:pt x="1025842" y="443424"/>
                  <a:pt x="1031535" y="389851"/>
                </a:cubicBezTo>
                <a:cubicBezTo>
                  <a:pt x="1039614" y="314140"/>
                  <a:pt x="1020517" y="251266"/>
                  <a:pt x="988750" y="183183"/>
                </a:cubicBezTo>
                <a:cubicBezTo>
                  <a:pt x="881145" y="-47668"/>
                  <a:pt x="683379" y="73989"/>
                  <a:pt x="654183" y="284749"/>
                </a:cubicBezTo>
                <a:cubicBezTo>
                  <a:pt x="638207" y="400640"/>
                  <a:pt x="730755" y="508345"/>
                  <a:pt x="784741" y="601169"/>
                </a:cubicBezTo>
                <a:cubicBezTo>
                  <a:pt x="816141" y="655487"/>
                  <a:pt x="836340" y="712409"/>
                  <a:pt x="823486" y="775656"/>
                </a:cubicBezTo>
                <a:cubicBezTo>
                  <a:pt x="812652" y="828671"/>
                  <a:pt x="696050" y="977487"/>
                  <a:pt x="652897" y="898057"/>
                </a:cubicBezTo>
                <a:cubicBezTo>
                  <a:pt x="580548" y="765239"/>
                  <a:pt x="515545" y="822905"/>
                  <a:pt x="452744" y="909218"/>
                </a:cubicBezTo>
                <a:cubicBezTo>
                  <a:pt x="357993" y="966140"/>
                  <a:pt x="259019" y="1016551"/>
                  <a:pt x="185935" y="1102493"/>
                </a:cubicBezTo>
                <a:cubicBezTo>
                  <a:pt x="121115" y="1178575"/>
                  <a:pt x="133602" y="1249820"/>
                  <a:pt x="158942" y="1338738"/>
                </a:cubicBezTo>
                <a:cubicBezTo>
                  <a:pt x="191628" y="1453884"/>
                  <a:pt x="27562" y="1574130"/>
                  <a:pt x="29853" y="1590051"/>
                </a:cubicBezTo>
                <a:cubicBezTo>
                  <a:pt x="32144" y="1605972"/>
                  <a:pt x="171894" y="1409293"/>
                  <a:pt x="172690" y="1434263"/>
                </a:cubicBezTo>
                <a:cubicBezTo>
                  <a:pt x="173486" y="1459233"/>
                  <a:pt x="58647" y="1685446"/>
                  <a:pt x="34627" y="1739872"/>
                </a:cubicBezTo>
                <a:cubicBezTo>
                  <a:pt x="10607" y="1794298"/>
                  <a:pt x="18100" y="1749886"/>
                  <a:pt x="28567" y="1760817"/>
                </a:cubicBezTo>
                <a:cubicBezTo>
                  <a:pt x="39034" y="1771748"/>
                  <a:pt x="99814" y="1752260"/>
                  <a:pt x="97427" y="1805461"/>
                </a:cubicBezTo>
                <a:cubicBezTo>
                  <a:pt x="95040" y="1854571"/>
                  <a:pt x="-13428" y="1876942"/>
                  <a:pt x="1391" y="1869452"/>
                </a:cubicBezTo>
                <a:cubicBezTo>
                  <a:pt x="16210" y="1861962"/>
                  <a:pt x="158945" y="1742171"/>
                  <a:pt x="186343" y="1760523"/>
                </a:cubicBezTo>
                <a:cubicBezTo>
                  <a:pt x="213741" y="1778875"/>
                  <a:pt x="158439" y="1909631"/>
                  <a:pt x="165777" y="1979561"/>
                </a:cubicBezTo>
                <a:cubicBezTo>
                  <a:pt x="173115" y="2049491"/>
                  <a:pt x="199255" y="2098068"/>
                  <a:pt x="230373" y="2180105"/>
                </a:cubicBezTo>
                <a:cubicBezTo>
                  <a:pt x="261491" y="2262142"/>
                  <a:pt x="368093" y="2365381"/>
                  <a:pt x="352484" y="2471785"/>
                </a:cubicBezTo>
                <a:cubicBezTo>
                  <a:pt x="347159" y="2508058"/>
                  <a:pt x="303272" y="2544332"/>
                  <a:pt x="290051" y="2579304"/>
                </a:cubicBezTo>
                <a:cubicBezTo>
                  <a:pt x="267098" y="2639574"/>
                  <a:pt x="224497" y="2676034"/>
                  <a:pt x="197320" y="2731468"/>
                </a:cubicBezTo>
                <a:cubicBezTo>
                  <a:pt x="167389" y="2793041"/>
                  <a:pt x="258651" y="2883074"/>
                  <a:pt x="308965" y="2900002"/>
                </a:cubicBezTo>
                <a:cubicBezTo>
                  <a:pt x="379845" y="2923813"/>
                  <a:pt x="458988" y="2884004"/>
                  <a:pt x="526379" y="2861496"/>
                </a:cubicBezTo>
                <a:cubicBezTo>
                  <a:pt x="588444" y="2840848"/>
                  <a:pt x="648674" y="2814061"/>
                  <a:pt x="713127" y="2802528"/>
                </a:cubicBezTo>
                <a:cubicBezTo>
                  <a:pt x="770969" y="2792297"/>
                  <a:pt x="787312" y="2819269"/>
                  <a:pt x="784741" y="2857776"/>
                </a:cubicBezTo>
                <a:cubicBezTo>
                  <a:pt x="698804" y="2969574"/>
                  <a:pt x="591933" y="3103136"/>
                  <a:pt x="644450" y="3229629"/>
                </a:cubicBezTo>
                <a:cubicBezTo>
                  <a:pt x="693111" y="3346822"/>
                  <a:pt x="851397" y="3339009"/>
                  <a:pt x="895835" y="3232420"/>
                </a:cubicBezTo>
                <a:cubicBezTo>
                  <a:pt x="912361" y="3192797"/>
                  <a:pt x="919523" y="3150757"/>
                  <a:pt x="938253" y="3111693"/>
                </a:cubicBezTo>
                <a:cubicBezTo>
                  <a:pt x="989485" y="3004545"/>
                  <a:pt x="1079829" y="3059979"/>
                  <a:pt x="1097457" y="3130853"/>
                </a:cubicBezTo>
                <a:cubicBezTo>
                  <a:pt x="1110678" y="3183682"/>
                  <a:pt x="1107740" y="3248603"/>
                  <a:pt x="1163195" y="3275576"/>
                </a:cubicBezTo>
                <a:cubicBezTo>
                  <a:pt x="1203226" y="3295108"/>
                  <a:pt x="1256110" y="3277064"/>
                  <a:pt x="1285674" y="3248045"/>
                </a:cubicBezTo>
                <a:cubicBezTo>
                  <a:pt x="1304220" y="3229629"/>
                  <a:pt x="1308994" y="3197448"/>
                  <a:pt x="1314136" y="3173451"/>
                </a:cubicBezTo>
                <a:cubicBezTo>
                  <a:pt x="1318910" y="3150571"/>
                  <a:pt x="1322399" y="3129551"/>
                  <a:pt x="1332315" y="3107786"/>
                </a:cubicBezTo>
                <a:cubicBezTo>
                  <a:pt x="1359492" y="3048446"/>
                  <a:pt x="1454794" y="3083232"/>
                  <a:pt x="1472055" y="3136805"/>
                </a:cubicBezTo>
                <a:cubicBezTo>
                  <a:pt x="1501068" y="3226653"/>
                  <a:pt x="1495559" y="3285435"/>
                  <a:pt x="1556156" y="3364308"/>
                </a:cubicBezTo>
                <a:cubicBezTo>
                  <a:pt x="1581496" y="3397233"/>
                  <a:pt x="1626301" y="3456201"/>
                  <a:pt x="1675696" y="3436855"/>
                </a:cubicBezTo>
                <a:cubicBezTo>
                  <a:pt x="1714442" y="3421788"/>
                  <a:pt x="1719216" y="3377701"/>
                  <a:pt x="1725092" y="3340869"/>
                </a:cubicBezTo>
                <a:cubicBezTo>
                  <a:pt x="1741986" y="3233908"/>
                  <a:pt x="1743822" y="3133085"/>
                  <a:pt x="1840042" y="3064258"/>
                </a:cubicBezTo>
                <a:cubicBezTo>
                  <a:pt x="1937364" y="2994686"/>
                  <a:pt x="2077288" y="2996174"/>
                  <a:pt x="2185076" y="2946507"/>
                </a:cubicBezTo>
                <a:cubicBezTo>
                  <a:pt x="2302597" y="2892375"/>
                  <a:pt x="2302597" y="2699845"/>
                  <a:pt x="2481817" y="2788390"/>
                </a:cubicBezTo>
                <a:cubicBezTo>
                  <a:pt x="2526254" y="2810341"/>
                  <a:pt x="2555634" y="2875262"/>
                  <a:pt x="2587585" y="2911349"/>
                </a:cubicBezTo>
                <a:cubicBezTo>
                  <a:pt x="2610906" y="2937578"/>
                  <a:pt x="2638817" y="2962505"/>
                  <a:pt x="2665259" y="2985199"/>
                </a:cubicBezTo>
                <a:cubicBezTo>
                  <a:pt x="2722734" y="3034308"/>
                  <a:pt x="2788473" y="3074861"/>
                  <a:pt x="2857700" y="3103694"/>
                </a:cubicBezTo>
                <a:cubicBezTo>
                  <a:pt x="2931885" y="3134573"/>
                  <a:pt x="3039857" y="3141456"/>
                  <a:pt x="3056934" y="3040819"/>
                </a:cubicBezTo>
                <a:cubicBezTo>
                  <a:pt x="3095496" y="2814991"/>
                  <a:pt x="3079759" y="2571960"/>
                  <a:pt x="2918719" y="2499413"/>
                </a:cubicBez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18340" cap="flat">
            <a:noFill/>
            <a:prstDash val="solid"/>
            <a:miter/>
          </a:ln>
        </p:spPr>
        <p:txBody>
          <a:bodyPr rtlCol="1" anchor="ctr"/>
          <a:lstStyle/>
          <a:p>
            <a:endParaRPr lang="he-IL" sz="2700" dirty="0">
              <a:latin typeface="Arial" panose="020B0604020202020204" pitchFamily="34" charset="0"/>
            </a:endParaRPr>
          </a:p>
        </p:txBody>
      </p:sp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72A872F9-1850-9A97-7B15-EAEC9050139A}"/>
              </a:ext>
            </a:extLst>
          </p:cNvPr>
          <p:cNvSpPr txBox="1"/>
          <p:nvPr/>
        </p:nvSpPr>
        <p:spPr>
          <a:xfrm>
            <a:off x="12115800" y="9759951"/>
            <a:ext cx="6172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מתוך: </a:t>
            </a:r>
            <a:r>
              <a:rPr lang="he-IL" dirty="0">
                <a:hlinkClick r:id="rId2"/>
              </a:rPr>
              <a:t>יחידת הוראה מתוקשבת לכיתה א'- הכרת המספרים עד 100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167288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indefinite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" dur="indefinite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indefinite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9" dur="indefinite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6" grpId="0" animBg="1"/>
      <p:bldP spid="12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הנחיות">
            <a:extLst>
              <a:ext uri="{FF2B5EF4-FFF2-40B4-BE49-F238E27FC236}">
                <a16:creationId xmlns:a16="http://schemas.microsoft.com/office/drawing/2014/main" id="{F1BD1704-9AA8-46F7-8488-6D25496334AD}"/>
              </a:ext>
            </a:extLst>
          </p:cNvPr>
          <p:cNvSpPr txBox="1"/>
          <p:nvPr/>
        </p:nvSpPr>
        <p:spPr>
          <a:xfrm>
            <a:off x="8267720" y="204382"/>
            <a:ext cx="9811082" cy="203132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4200" dirty="0">
                <a:latin typeface="Calibri" panose="020F0502020204030204" pitchFamily="34" charset="0"/>
                <a:cs typeface="Calibri" panose="020F0502020204030204" pitchFamily="34" charset="0"/>
              </a:rPr>
              <a:t>הַתְאִימוּ בֵּין כַּרְטִיס מִסְפָּרִים לְכַרְטִיס עִגוּלִים. </a:t>
            </a:r>
          </a:p>
          <a:p>
            <a:pPr algn="ctr"/>
            <a:r>
              <a:rPr lang="he-IL" sz="4200" dirty="0">
                <a:latin typeface="Calibri" panose="020F0502020204030204" pitchFamily="34" charset="0"/>
                <a:cs typeface="Calibri" panose="020F0502020204030204" pitchFamily="34" charset="0"/>
              </a:rPr>
              <a:t>לַחֲצוּ עַל כַּרְטִיס הַמִסְפָּרִים כְּדֵי לִבְדֹק.</a:t>
            </a:r>
          </a:p>
          <a:p>
            <a:pPr algn="ctr"/>
            <a:r>
              <a:rPr lang="he-IL" sz="4200" dirty="0">
                <a:latin typeface="Calibri" panose="020F0502020204030204" pitchFamily="34" charset="0"/>
                <a:cs typeface="Calibri" panose="020F0502020204030204" pitchFamily="34" charset="0"/>
              </a:rPr>
              <a:t>שִׂימוּ לֵב, יֵש 3 כַּרְטִיסֵי מִסְפָּרִים שֶאֵינָם מַתְאִימִים.</a:t>
            </a:r>
          </a:p>
        </p:txBody>
      </p:sp>
      <p:sp>
        <p:nvSpPr>
          <p:cNvPr id="181" name="40">
            <a:extLst>
              <a:ext uri="{FF2B5EF4-FFF2-40B4-BE49-F238E27FC236}">
                <a16:creationId xmlns:a16="http://schemas.microsoft.com/office/drawing/2014/main" id="{08721120-91A8-75D9-B3B4-6D10CD3FB73E}"/>
              </a:ext>
            </a:extLst>
          </p:cNvPr>
          <p:cNvSpPr/>
          <p:nvPr/>
        </p:nvSpPr>
        <p:spPr>
          <a:xfrm>
            <a:off x="15468494" y="4884356"/>
            <a:ext cx="2160000" cy="2160000"/>
          </a:xfrm>
          <a:custGeom>
            <a:avLst/>
            <a:gdLst>
              <a:gd name="csX0" fmla="*/ 0 w 2160000"/>
              <a:gd name="csY0" fmla="*/ 0 h 2160000"/>
              <a:gd name="csX1" fmla="*/ 583200 w 2160000"/>
              <a:gd name="csY1" fmla="*/ 0 h 2160000"/>
              <a:gd name="csX2" fmla="*/ 1123200 w 2160000"/>
              <a:gd name="csY2" fmla="*/ 0 h 2160000"/>
              <a:gd name="csX3" fmla="*/ 1620000 w 2160000"/>
              <a:gd name="csY3" fmla="*/ 0 h 2160000"/>
              <a:gd name="csX4" fmla="*/ 2160000 w 2160000"/>
              <a:gd name="csY4" fmla="*/ 0 h 2160000"/>
              <a:gd name="csX5" fmla="*/ 2160000 w 2160000"/>
              <a:gd name="csY5" fmla="*/ 561600 h 2160000"/>
              <a:gd name="csX6" fmla="*/ 2160000 w 2160000"/>
              <a:gd name="csY6" fmla="*/ 1080000 h 2160000"/>
              <a:gd name="csX7" fmla="*/ 2160000 w 2160000"/>
              <a:gd name="csY7" fmla="*/ 1576800 h 2160000"/>
              <a:gd name="csX8" fmla="*/ 2160000 w 2160000"/>
              <a:gd name="csY8" fmla="*/ 2160000 h 2160000"/>
              <a:gd name="csX9" fmla="*/ 1684800 w 2160000"/>
              <a:gd name="csY9" fmla="*/ 2160000 h 2160000"/>
              <a:gd name="csX10" fmla="*/ 1209600 w 2160000"/>
              <a:gd name="csY10" fmla="*/ 2160000 h 2160000"/>
              <a:gd name="csX11" fmla="*/ 691200 w 2160000"/>
              <a:gd name="csY11" fmla="*/ 2160000 h 2160000"/>
              <a:gd name="csX12" fmla="*/ 0 w 2160000"/>
              <a:gd name="csY12" fmla="*/ 2160000 h 2160000"/>
              <a:gd name="csX13" fmla="*/ 0 w 2160000"/>
              <a:gd name="csY13" fmla="*/ 1641600 h 2160000"/>
              <a:gd name="csX14" fmla="*/ 0 w 2160000"/>
              <a:gd name="csY14" fmla="*/ 1144800 h 2160000"/>
              <a:gd name="csX15" fmla="*/ 0 w 2160000"/>
              <a:gd name="csY15" fmla="*/ 669600 h 2160000"/>
              <a:gd name="csX16" fmla="*/ 0 w 2160000"/>
              <a:gd name="csY16" fmla="*/ 0 h 21600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2160000" h="2160000" fill="none" extrusionOk="0">
                <a:moveTo>
                  <a:pt x="0" y="0"/>
                </a:moveTo>
                <a:cubicBezTo>
                  <a:pt x="235604" y="-62990"/>
                  <a:pt x="368654" y="15924"/>
                  <a:pt x="583200" y="0"/>
                </a:cubicBezTo>
                <a:cubicBezTo>
                  <a:pt x="797746" y="-15924"/>
                  <a:pt x="933331" y="22488"/>
                  <a:pt x="1123200" y="0"/>
                </a:cubicBezTo>
                <a:cubicBezTo>
                  <a:pt x="1313069" y="-22488"/>
                  <a:pt x="1491858" y="53188"/>
                  <a:pt x="1620000" y="0"/>
                </a:cubicBezTo>
                <a:cubicBezTo>
                  <a:pt x="1748142" y="-53188"/>
                  <a:pt x="2007395" y="61349"/>
                  <a:pt x="2160000" y="0"/>
                </a:cubicBezTo>
                <a:cubicBezTo>
                  <a:pt x="2180998" y="219828"/>
                  <a:pt x="2135372" y="411072"/>
                  <a:pt x="2160000" y="561600"/>
                </a:cubicBezTo>
                <a:cubicBezTo>
                  <a:pt x="2184628" y="712128"/>
                  <a:pt x="2125363" y="967854"/>
                  <a:pt x="2160000" y="1080000"/>
                </a:cubicBezTo>
                <a:cubicBezTo>
                  <a:pt x="2194637" y="1192146"/>
                  <a:pt x="2144709" y="1409362"/>
                  <a:pt x="2160000" y="1576800"/>
                </a:cubicBezTo>
                <a:cubicBezTo>
                  <a:pt x="2175291" y="1744238"/>
                  <a:pt x="2135516" y="1993955"/>
                  <a:pt x="2160000" y="2160000"/>
                </a:cubicBezTo>
                <a:cubicBezTo>
                  <a:pt x="1927580" y="2209783"/>
                  <a:pt x="1797789" y="2119351"/>
                  <a:pt x="1684800" y="2160000"/>
                </a:cubicBezTo>
                <a:cubicBezTo>
                  <a:pt x="1571811" y="2200649"/>
                  <a:pt x="1410419" y="2119304"/>
                  <a:pt x="1209600" y="2160000"/>
                </a:cubicBezTo>
                <a:cubicBezTo>
                  <a:pt x="1008781" y="2200696"/>
                  <a:pt x="849838" y="2155693"/>
                  <a:pt x="691200" y="2160000"/>
                </a:cubicBezTo>
                <a:cubicBezTo>
                  <a:pt x="532562" y="2164307"/>
                  <a:pt x="178754" y="2096076"/>
                  <a:pt x="0" y="2160000"/>
                </a:cubicBezTo>
                <a:cubicBezTo>
                  <a:pt x="-11563" y="1925924"/>
                  <a:pt x="17083" y="1776675"/>
                  <a:pt x="0" y="1641600"/>
                </a:cubicBezTo>
                <a:cubicBezTo>
                  <a:pt x="-17083" y="1506525"/>
                  <a:pt x="12771" y="1251315"/>
                  <a:pt x="0" y="1144800"/>
                </a:cubicBezTo>
                <a:cubicBezTo>
                  <a:pt x="-12771" y="1038285"/>
                  <a:pt x="13795" y="888217"/>
                  <a:pt x="0" y="669600"/>
                </a:cubicBezTo>
                <a:cubicBezTo>
                  <a:pt x="-13795" y="450983"/>
                  <a:pt x="80292" y="227264"/>
                  <a:pt x="0" y="0"/>
                </a:cubicBezTo>
                <a:close/>
              </a:path>
              <a:path w="2160000" h="2160000" stroke="0" extrusionOk="0">
                <a:moveTo>
                  <a:pt x="0" y="0"/>
                </a:moveTo>
                <a:cubicBezTo>
                  <a:pt x="164250" y="-51020"/>
                  <a:pt x="351380" y="12852"/>
                  <a:pt x="540000" y="0"/>
                </a:cubicBezTo>
                <a:cubicBezTo>
                  <a:pt x="728620" y="-12852"/>
                  <a:pt x="802125" y="31933"/>
                  <a:pt x="1015200" y="0"/>
                </a:cubicBezTo>
                <a:cubicBezTo>
                  <a:pt x="1228275" y="-31933"/>
                  <a:pt x="1351442" y="9621"/>
                  <a:pt x="1555200" y="0"/>
                </a:cubicBezTo>
                <a:cubicBezTo>
                  <a:pt x="1758958" y="-9621"/>
                  <a:pt x="1951538" y="45581"/>
                  <a:pt x="2160000" y="0"/>
                </a:cubicBezTo>
                <a:cubicBezTo>
                  <a:pt x="2202798" y="234471"/>
                  <a:pt x="2123993" y="259054"/>
                  <a:pt x="2160000" y="496800"/>
                </a:cubicBezTo>
                <a:cubicBezTo>
                  <a:pt x="2196007" y="734546"/>
                  <a:pt x="2135281" y="772270"/>
                  <a:pt x="2160000" y="1015200"/>
                </a:cubicBezTo>
                <a:cubicBezTo>
                  <a:pt x="2184719" y="1258130"/>
                  <a:pt x="2106763" y="1406931"/>
                  <a:pt x="2160000" y="1533600"/>
                </a:cubicBezTo>
                <a:cubicBezTo>
                  <a:pt x="2213237" y="1660269"/>
                  <a:pt x="2135348" y="1973656"/>
                  <a:pt x="2160000" y="2160000"/>
                </a:cubicBezTo>
                <a:cubicBezTo>
                  <a:pt x="1973394" y="2186123"/>
                  <a:pt x="1844689" y="2146091"/>
                  <a:pt x="1663200" y="2160000"/>
                </a:cubicBezTo>
                <a:cubicBezTo>
                  <a:pt x="1481711" y="2173909"/>
                  <a:pt x="1206045" y="2137704"/>
                  <a:pt x="1080000" y="2160000"/>
                </a:cubicBezTo>
                <a:cubicBezTo>
                  <a:pt x="953955" y="2182296"/>
                  <a:pt x="772861" y="2141601"/>
                  <a:pt x="518400" y="2160000"/>
                </a:cubicBezTo>
                <a:cubicBezTo>
                  <a:pt x="263939" y="2178399"/>
                  <a:pt x="111589" y="2102125"/>
                  <a:pt x="0" y="2160000"/>
                </a:cubicBezTo>
                <a:cubicBezTo>
                  <a:pt x="-31064" y="1950504"/>
                  <a:pt x="5691" y="1812846"/>
                  <a:pt x="0" y="1576800"/>
                </a:cubicBezTo>
                <a:cubicBezTo>
                  <a:pt x="-5691" y="1340754"/>
                  <a:pt x="19315" y="1131649"/>
                  <a:pt x="0" y="993600"/>
                </a:cubicBezTo>
                <a:cubicBezTo>
                  <a:pt x="-19315" y="855551"/>
                  <a:pt x="6949" y="456834"/>
                  <a:pt x="0" y="0"/>
                </a:cubicBezTo>
                <a:close/>
              </a:path>
            </a:pathLst>
          </a:custGeom>
          <a:solidFill>
            <a:schemeClr val="accent4"/>
          </a:solidFill>
          <a:ln w="28575">
            <a:solidFill>
              <a:srgbClr val="D24C4F"/>
            </a:solidFill>
            <a:extLst>
              <a:ext uri="{C807C97D-BFC1-408E-A445-0C87EB9F89A2}">
                <ask:lineSketchStyleProps xmlns:ask="http://schemas.microsoft.com/office/drawing/2018/sketchyshapes" sd="653822234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6600" dirty="0">
                <a:solidFill>
                  <a:schemeClr val="tx1"/>
                </a:solidFill>
              </a:rPr>
              <a:t>45</a:t>
            </a:r>
            <a:endParaRPr lang="he-IL" sz="2700" dirty="0">
              <a:solidFill>
                <a:schemeClr val="tx1"/>
              </a:solidFill>
            </a:endParaRPr>
          </a:p>
        </p:txBody>
      </p:sp>
      <p:sp>
        <p:nvSpPr>
          <p:cNvPr id="185" name="30">
            <a:extLst>
              <a:ext uri="{FF2B5EF4-FFF2-40B4-BE49-F238E27FC236}">
                <a16:creationId xmlns:a16="http://schemas.microsoft.com/office/drawing/2014/main" id="{B42CBFEA-2A7A-A200-81C5-2F1EDFAEF6D7}"/>
              </a:ext>
            </a:extLst>
          </p:cNvPr>
          <p:cNvSpPr/>
          <p:nvPr/>
        </p:nvSpPr>
        <p:spPr>
          <a:xfrm>
            <a:off x="15468494" y="2406099"/>
            <a:ext cx="2160000" cy="2160000"/>
          </a:xfrm>
          <a:custGeom>
            <a:avLst/>
            <a:gdLst>
              <a:gd name="csX0" fmla="*/ 0 w 2160000"/>
              <a:gd name="csY0" fmla="*/ 0 h 2160000"/>
              <a:gd name="csX1" fmla="*/ 583200 w 2160000"/>
              <a:gd name="csY1" fmla="*/ 0 h 2160000"/>
              <a:gd name="csX2" fmla="*/ 1123200 w 2160000"/>
              <a:gd name="csY2" fmla="*/ 0 h 2160000"/>
              <a:gd name="csX3" fmla="*/ 1620000 w 2160000"/>
              <a:gd name="csY3" fmla="*/ 0 h 2160000"/>
              <a:gd name="csX4" fmla="*/ 2160000 w 2160000"/>
              <a:gd name="csY4" fmla="*/ 0 h 2160000"/>
              <a:gd name="csX5" fmla="*/ 2160000 w 2160000"/>
              <a:gd name="csY5" fmla="*/ 561600 h 2160000"/>
              <a:gd name="csX6" fmla="*/ 2160000 w 2160000"/>
              <a:gd name="csY6" fmla="*/ 1080000 h 2160000"/>
              <a:gd name="csX7" fmla="*/ 2160000 w 2160000"/>
              <a:gd name="csY7" fmla="*/ 1576800 h 2160000"/>
              <a:gd name="csX8" fmla="*/ 2160000 w 2160000"/>
              <a:gd name="csY8" fmla="*/ 2160000 h 2160000"/>
              <a:gd name="csX9" fmla="*/ 1684800 w 2160000"/>
              <a:gd name="csY9" fmla="*/ 2160000 h 2160000"/>
              <a:gd name="csX10" fmla="*/ 1209600 w 2160000"/>
              <a:gd name="csY10" fmla="*/ 2160000 h 2160000"/>
              <a:gd name="csX11" fmla="*/ 691200 w 2160000"/>
              <a:gd name="csY11" fmla="*/ 2160000 h 2160000"/>
              <a:gd name="csX12" fmla="*/ 0 w 2160000"/>
              <a:gd name="csY12" fmla="*/ 2160000 h 2160000"/>
              <a:gd name="csX13" fmla="*/ 0 w 2160000"/>
              <a:gd name="csY13" fmla="*/ 1641600 h 2160000"/>
              <a:gd name="csX14" fmla="*/ 0 w 2160000"/>
              <a:gd name="csY14" fmla="*/ 1144800 h 2160000"/>
              <a:gd name="csX15" fmla="*/ 0 w 2160000"/>
              <a:gd name="csY15" fmla="*/ 669600 h 2160000"/>
              <a:gd name="csX16" fmla="*/ 0 w 2160000"/>
              <a:gd name="csY16" fmla="*/ 0 h 21600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2160000" h="2160000" fill="none" extrusionOk="0">
                <a:moveTo>
                  <a:pt x="0" y="0"/>
                </a:moveTo>
                <a:cubicBezTo>
                  <a:pt x="235604" y="-62990"/>
                  <a:pt x="368654" y="15924"/>
                  <a:pt x="583200" y="0"/>
                </a:cubicBezTo>
                <a:cubicBezTo>
                  <a:pt x="797746" y="-15924"/>
                  <a:pt x="933331" y="22488"/>
                  <a:pt x="1123200" y="0"/>
                </a:cubicBezTo>
                <a:cubicBezTo>
                  <a:pt x="1313069" y="-22488"/>
                  <a:pt x="1491858" y="53188"/>
                  <a:pt x="1620000" y="0"/>
                </a:cubicBezTo>
                <a:cubicBezTo>
                  <a:pt x="1748142" y="-53188"/>
                  <a:pt x="2007395" y="61349"/>
                  <a:pt x="2160000" y="0"/>
                </a:cubicBezTo>
                <a:cubicBezTo>
                  <a:pt x="2180998" y="219828"/>
                  <a:pt x="2135372" y="411072"/>
                  <a:pt x="2160000" y="561600"/>
                </a:cubicBezTo>
                <a:cubicBezTo>
                  <a:pt x="2184628" y="712128"/>
                  <a:pt x="2125363" y="967854"/>
                  <a:pt x="2160000" y="1080000"/>
                </a:cubicBezTo>
                <a:cubicBezTo>
                  <a:pt x="2194637" y="1192146"/>
                  <a:pt x="2144709" y="1409362"/>
                  <a:pt x="2160000" y="1576800"/>
                </a:cubicBezTo>
                <a:cubicBezTo>
                  <a:pt x="2175291" y="1744238"/>
                  <a:pt x="2135516" y="1993955"/>
                  <a:pt x="2160000" y="2160000"/>
                </a:cubicBezTo>
                <a:cubicBezTo>
                  <a:pt x="1927580" y="2209783"/>
                  <a:pt x="1797789" y="2119351"/>
                  <a:pt x="1684800" y="2160000"/>
                </a:cubicBezTo>
                <a:cubicBezTo>
                  <a:pt x="1571811" y="2200649"/>
                  <a:pt x="1410419" y="2119304"/>
                  <a:pt x="1209600" y="2160000"/>
                </a:cubicBezTo>
                <a:cubicBezTo>
                  <a:pt x="1008781" y="2200696"/>
                  <a:pt x="849838" y="2155693"/>
                  <a:pt x="691200" y="2160000"/>
                </a:cubicBezTo>
                <a:cubicBezTo>
                  <a:pt x="532562" y="2164307"/>
                  <a:pt x="178754" y="2096076"/>
                  <a:pt x="0" y="2160000"/>
                </a:cubicBezTo>
                <a:cubicBezTo>
                  <a:pt x="-11563" y="1925924"/>
                  <a:pt x="17083" y="1776675"/>
                  <a:pt x="0" y="1641600"/>
                </a:cubicBezTo>
                <a:cubicBezTo>
                  <a:pt x="-17083" y="1506525"/>
                  <a:pt x="12771" y="1251315"/>
                  <a:pt x="0" y="1144800"/>
                </a:cubicBezTo>
                <a:cubicBezTo>
                  <a:pt x="-12771" y="1038285"/>
                  <a:pt x="13795" y="888217"/>
                  <a:pt x="0" y="669600"/>
                </a:cubicBezTo>
                <a:cubicBezTo>
                  <a:pt x="-13795" y="450983"/>
                  <a:pt x="80292" y="227264"/>
                  <a:pt x="0" y="0"/>
                </a:cubicBezTo>
                <a:close/>
              </a:path>
              <a:path w="2160000" h="2160000" stroke="0" extrusionOk="0">
                <a:moveTo>
                  <a:pt x="0" y="0"/>
                </a:moveTo>
                <a:cubicBezTo>
                  <a:pt x="164250" y="-51020"/>
                  <a:pt x="351380" y="12852"/>
                  <a:pt x="540000" y="0"/>
                </a:cubicBezTo>
                <a:cubicBezTo>
                  <a:pt x="728620" y="-12852"/>
                  <a:pt x="802125" y="31933"/>
                  <a:pt x="1015200" y="0"/>
                </a:cubicBezTo>
                <a:cubicBezTo>
                  <a:pt x="1228275" y="-31933"/>
                  <a:pt x="1351442" y="9621"/>
                  <a:pt x="1555200" y="0"/>
                </a:cubicBezTo>
                <a:cubicBezTo>
                  <a:pt x="1758958" y="-9621"/>
                  <a:pt x="1951538" y="45581"/>
                  <a:pt x="2160000" y="0"/>
                </a:cubicBezTo>
                <a:cubicBezTo>
                  <a:pt x="2202798" y="234471"/>
                  <a:pt x="2123993" y="259054"/>
                  <a:pt x="2160000" y="496800"/>
                </a:cubicBezTo>
                <a:cubicBezTo>
                  <a:pt x="2196007" y="734546"/>
                  <a:pt x="2135281" y="772270"/>
                  <a:pt x="2160000" y="1015200"/>
                </a:cubicBezTo>
                <a:cubicBezTo>
                  <a:pt x="2184719" y="1258130"/>
                  <a:pt x="2106763" y="1406931"/>
                  <a:pt x="2160000" y="1533600"/>
                </a:cubicBezTo>
                <a:cubicBezTo>
                  <a:pt x="2213237" y="1660269"/>
                  <a:pt x="2135348" y="1973656"/>
                  <a:pt x="2160000" y="2160000"/>
                </a:cubicBezTo>
                <a:cubicBezTo>
                  <a:pt x="1973394" y="2186123"/>
                  <a:pt x="1844689" y="2146091"/>
                  <a:pt x="1663200" y="2160000"/>
                </a:cubicBezTo>
                <a:cubicBezTo>
                  <a:pt x="1481711" y="2173909"/>
                  <a:pt x="1206045" y="2137704"/>
                  <a:pt x="1080000" y="2160000"/>
                </a:cubicBezTo>
                <a:cubicBezTo>
                  <a:pt x="953955" y="2182296"/>
                  <a:pt x="772861" y="2141601"/>
                  <a:pt x="518400" y="2160000"/>
                </a:cubicBezTo>
                <a:cubicBezTo>
                  <a:pt x="263939" y="2178399"/>
                  <a:pt x="111589" y="2102125"/>
                  <a:pt x="0" y="2160000"/>
                </a:cubicBezTo>
                <a:cubicBezTo>
                  <a:pt x="-31064" y="1950504"/>
                  <a:pt x="5691" y="1812846"/>
                  <a:pt x="0" y="1576800"/>
                </a:cubicBezTo>
                <a:cubicBezTo>
                  <a:pt x="-5691" y="1340754"/>
                  <a:pt x="19315" y="1131649"/>
                  <a:pt x="0" y="993600"/>
                </a:cubicBezTo>
                <a:cubicBezTo>
                  <a:pt x="-19315" y="855551"/>
                  <a:pt x="6949" y="456834"/>
                  <a:pt x="0" y="0"/>
                </a:cubicBezTo>
                <a:close/>
              </a:path>
            </a:pathLst>
          </a:custGeom>
          <a:solidFill>
            <a:schemeClr val="accent4"/>
          </a:solidFill>
          <a:ln w="28575">
            <a:solidFill>
              <a:srgbClr val="D24C4F"/>
            </a:solidFill>
            <a:extLst>
              <a:ext uri="{C807C97D-BFC1-408E-A445-0C87EB9F89A2}">
                <ask:lineSketchStyleProps xmlns:ask="http://schemas.microsoft.com/office/drawing/2018/sketchyshapes" sd="653822234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6600" dirty="0">
                <a:solidFill>
                  <a:schemeClr val="tx1"/>
                </a:solidFill>
              </a:rPr>
              <a:t>66</a:t>
            </a:r>
            <a:endParaRPr lang="he-IL" sz="2700" dirty="0">
              <a:solidFill>
                <a:schemeClr val="tx1"/>
              </a:solidFill>
            </a:endParaRPr>
          </a:p>
        </p:txBody>
      </p:sp>
      <p:sp>
        <p:nvSpPr>
          <p:cNvPr id="186" name="25">
            <a:extLst>
              <a:ext uri="{FF2B5EF4-FFF2-40B4-BE49-F238E27FC236}">
                <a16:creationId xmlns:a16="http://schemas.microsoft.com/office/drawing/2014/main" id="{CD505941-A137-E070-5907-3E6090337B4B}"/>
              </a:ext>
            </a:extLst>
          </p:cNvPr>
          <p:cNvSpPr/>
          <p:nvPr/>
        </p:nvSpPr>
        <p:spPr>
          <a:xfrm>
            <a:off x="12898299" y="2406099"/>
            <a:ext cx="2160000" cy="2160000"/>
          </a:xfrm>
          <a:custGeom>
            <a:avLst/>
            <a:gdLst>
              <a:gd name="csX0" fmla="*/ 0 w 2160000"/>
              <a:gd name="csY0" fmla="*/ 0 h 2160000"/>
              <a:gd name="csX1" fmla="*/ 583200 w 2160000"/>
              <a:gd name="csY1" fmla="*/ 0 h 2160000"/>
              <a:gd name="csX2" fmla="*/ 1123200 w 2160000"/>
              <a:gd name="csY2" fmla="*/ 0 h 2160000"/>
              <a:gd name="csX3" fmla="*/ 1620000 w 2160000"/>
              <a:gd name="csY3" fmla="*/ 0 h 2160000"/>
              <a:gd name="csX4" fmla="*/ 2160000 w 2160000"/>
              <a:gd name="csY4" fmla="*/ 0 h 2160000"/>
              <a:gd name="csX5" fmla="*/ 2160000 w 2160000"/>
              <a:gd name="csY5" fmla="*/ 561600 h 2160000"/>
              <a:gd name="csX6" fmla="*/ 2160000 w 2160000"/>
              <a:gd name="csY6" fmla="*/ 1080000 h 2160000"/>
              <a:gd name="csX7" fmla="*/ 2160000 w 2160000"/>
              <a:gd name="csY7" fmla="*/ 1576800 h 2160000"/>
              <a:gd name="csX8" fmla="*/ 2160000 w 2160000"/>
              <a:gd name="csY8" fmla="*/ 2160000 h 2160000"/>
              <a:gd name="csX9" fmla="*/ 1684800 w 2160000"/>
              <a:gd name="csY9" fmla="*/ 2160000 h 2160000"/>
              <a:gd name="csX10" fmla="*/ 1209600 w 2160000"/>
              <a:gd name="csY10" fmla="*/ 2160000 h 2160000"/>
              <a:gd name="csX11" fmla="*/ 691200 w 2160000"/>
              <a:gd name="csY11" fmla="*/ 2160000 h 2160000"/>
              <a:gd name="csX12" fmla="*/ 0 w 2160000"/>
              <a:gd name="csY12" fmla="*/ 2160000 h 2160000"/>
              <a:gd name="csX13" fmla="*/ 0 w 2160000"/>
              <a:gd name="csY13" fmla="*/ 1641600 h 2160000"/>
              <a:gd name="csX14" fmla="*/ 0 w 2160000"/>
              <a:gd name="csY14" fmla="*/ 1144800 h 2160000"/>
              <a:gd name="csX15" fmla="*/ 0 w 2160000"/>
              <a:gd name="csY15" fmla="*/ 669600 h 2160000"/>
              <a:gd name="csX16" fmla="*/ 0 w 2160000"/>
              <a:gd name="csY16" fmla="*/ 0 h 21600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2160000" h="2160000" fill="none" extrusionOk="0">
                <a:moveTo>
                  <a:pt x="0" y="0"/>
                </a:moveTo>
                <a:cubicBezTo>
                  <a:pt x="235604" y="-62990"/>
                  <a:pt x="368654" y="15924"/>
                  <a:pt x="583200" y="0"/>
                </a:cubicBezTo>
                <a:cubicBezTo>
                  <a:pt x="797746" y="-15924"/>
                  <a:pt x="933331" y="22488"/>
                  <a:pt x="1123200" y="0"/>
                </a:cubicBezTo>
                <a:cubicBezTo>
                  <a:pt x="1313069" y="-22488"/>
                  <a:pt x="1491858" y="53188"/>
                  <a:pt x="1620000" y="0"/>
                </a:cubicBezTo>
                <a:cubicBezTo>
                  <a:pt x="1748142" y="-53188"/>
                  <a:pt x="2007395" y="61349"/>
                  <a:pt x="2160000" y="0"/>
                </a:cubicBezTo>
                <a:cubicBezTo>
                  <a:pt x="2180998" y="219828"/>
                  <a:pt x="2135372" y="411072"/>
                  <a:pt x="2160000" y="561600"/>
                </a:cubicBezTo>
                <a:cubicBezTo>
                  <a:pt x="2184628" y="712128"/>
                  <a:pt x="2125363" y="967854"/>
                  <a:pt x="2160000" y="1080000"/>
                </a:cubicBezTo>
                <a:cubicBezTo>
                  <a:pt x="2194637" y="1192146"/>
                  <a:pt x="2144709" y="1409362"/>
                  <a:pt x="2160000" y="1576800"/>
                </a:cubicBezTo>
                <a:cubicBezTo>
                  <a:pt x="2175291" y="1744238"/>
                  <a:pt x="2135516" y="1993955"/>
                  <a:pt x="2160000" y="2160000"/>
                </a:cubicBezTo>
                <a:cubicBezTo>
                  <a:pt x="1927580" y="2209783"/>
                  <a:pt x="1797789" y="2119351"/>
                  <a:pt x="1684800" y="2160000"/>
                </a:cubicBezTo>
                <a:cubicBezTo>
                  <a:pt x="1571811" y="2200649"/>
                  <a:pt x="1410419" y="2119304"/>
                  <a:pt x="1209600" y="2160000"/>
                </a:cubicBezTo>
                <a:cubicBezTo>
                  <a:pt x="1008781" y="2200696"/>
                  <a:pt x="849838" y="2155693"/>
                  <a:pt x="691200" y="2160000"/>
                </a:cubicBezTo>
                <a:cubicBezTo>
                  <a:pt x="532562" y="2164307"/>
                  <a:pt x="178754" y="2096076"/>
                  <a:pt x="0" y="2160000"/>
                </a:cubicBezTo>
                <a:cubicBezTo>
                  <a:pt x="-11563" y="1925924"/>
                  <a:pt x="17083" y="1776675"/>
                  <a:pt x="0" y="1641600"/>
                </a:cubicBezTo>
                <a:cubicBezTo>
                  <a:pt x="-17083" y="1506525"/>
                  <a:pt x="12771" y="1251315"/>
                  <a:pt x="0" y="1144800"/>
                </a:cubicBezTo>
                <a:cubicBezTo>
                  <a:pt x="-12771" y="1038285"/>
                  <a:pt x="13795" y="888217"/>
                  <a:pt x="0" y="669600"/>
                </a:cubicBezTo>
                <a:cubicBezTo>
                  <a:pt x="-13795" y="450983"/>
                  <a:pt x="80292" y="227264"/>
                  <a:pt x="0" y="0"/>
                </a:cubicBezTo>
                <a:close/>
              </a:path>
              <a:path w="2160000" h="2160000" stroke="0" extrusionOk="0">
                <a:moveTo>
                  <a:pt x="0" y="0"/>
                </a:moveTo>
                <a:cubicBezTo>
                  <a:pt x="164250" y="-51020"/>
                  <a:pt x="351380" y="12852"/>
                  <a:pt x="540000" y="0"/>
                </a:cubicBezTo>
                <a:cubicBezTo>
                  <a:pt x="728620" y="-12852"/>
                  <a:pt x="802125" y="31933"/>
                  <a:pt x="1015200" y="0"/>
                </a:cubicBezTo>
                <a:cubicBezTo>
                  <a:pt x="1228275" y="-31933"/>
                  <a:pt x="1351442" y="9621"/>
                  <a:pt x="1555200" y="0"/>
                </a:cubicBezTo>
                <a:cubicBezTo>
                  <a:pt x="1758958" y="-9621"/>
                  <a:pt x="1951538" y="45581"/>
                  <a:pt x="2160000" y="0"/>
                </a:cubicBezTo>
                <a:cubicBezTo>
                  <a:pt x="2202798" y="234471"/>
                  <a:pt x="2123993" y="259054"/>
                  <a:pt x="2160000" y="496800"/>
                </a:cubicBezTo>
                <a:cubicBezTo>
                  <a:pt x="2196007" y="734546"/>
                  <a:pt x="2135281" y="772270"/>
                  <a:pt x="2160000" y="1015200"/>
                </a:cubicBezTo>
                <a:cubicBezTo>
                  <a:pt x="2184719" y="1258130"/>
                  <a:pt x="2106763" y="1406931"/>
                  <a:pt x="2160000" y="1533600"/>
                </a:cubicBezTo>
                <a:cubicBezTo>
                  <a:pt x="2213237" y="1660269"/>
                  <a:pt x="2135348" y="1973656"/>
                  <a:pt x="2160000" y="2160000"/>
                </a:cubicBezTo>
                <a:cubicBezTo>
                  <a:pt x="1973394" y="2186123"/>
                  <a:pt x="1844689" y="2146091"/>
                  <a:pt x="1663200" y="2160000"/>
                </a:cubicBezTo>
                <a:cubicBezTo>
                  <a:pt x="1481711" y="2173909"/>
                  <a:pt x="1206045" y="2137704"/>
                  <a:pt x="1080000" y="2160000"/>
                </a:cubicBezTo>
                <a:cubicBezTo>
                  <a:pt x="953955" y="2182296"/>
                  <a:pt x="772861" y="2141601"/>
                  <a:pt x="518400" y="2160000"/>
                </a:cubicBezTo>
                <a:cubicBezTo>
                  <a:pt x="263939" y="2178399"/>
                  <a:pt x="111589" y="2102125"/>
                  <a:pt x="0" y="2160000"/>
                </a:cubicBezTo>
                <a:cubicBezTo>
                  <a:pt x="-31064" y="1950504"/>
                  <a:pt x="5691" y="1812846"/>
                  <a:pt x="0" y="1576800"/>
                </a:cubicBezTo>
                <a:cubicBezTo>
                  <a:pt x="-5691" y="1340754"/>
                  <a:pt x="19315" y="1131649"/>
                  <a:pt x="0" y="993600"/>
                </a:cubicBezTo>
                <a:cubicBezTo>
                  <a:pt x="-19315" y="855551"/>
                  <a:pt x="6949" y="456834"/>
                  <a:pt x="0" y="0"/>
                </a:cubicBezTo>
                <a:close/>
              </a:path>
            </a:pathLst>
          </a:custGeom>
          <a:solidFill>
            <a:schemeClr val="accent4"/>
          </a:solidFill>
          <a:ln w="28575">
            <a:solidFill>
              <a:srgbClr val="D24C4F"/>
            </a:solidFill>
            <a:extLst>
              <a:ext uri="{C807C97D-BFC1-408E-A445-0C87EB9F89A2}">
                <ask:lineSketchStyleProps xmlns:ask="http://schemas.microsoft.com/office/drawing/2018/sketchyshapes" sd="653822234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6600" dirty="0">
                <a:solidFill>
                  <a:schemeClr val="tx1"/>
                </a:solidFill>
              </a:rPr>
              <a:t>25</a:t>
            </a:r>
            <a:endParaRPr lang="he-IL" sz="2700" dirty="0">
              <a:solidFill>
                <a:schemeClr val="tx1"/>
              </a:solidFill>
            </a:endParaRPr>
          </a:p>
        </p:txBody>
      </p:sp>
      <p:grpSp>
        <p:nvGrpSpPr>
          <p:cNvPr id="245" name="קבוצה 244">
            <a:extLst>
              <a:ext uri="{FF2B5EF4-FFF2-40B4-BE49-F238E27FC236}">
                <a16:creationId xmlns:a16="http://schemas.microsoft.com/office/drawing/2014/main" id="{4D6C6501-C855-AF55-EB54-E83D34741C17}"/>
              </a:ext>
            </a:extLst>
          </p:cNvPr>
          <p:cNvGrpSpPr/>
          <p:nvPr/>
        </p:nvGrpSpPr>
        <p:grpSpPr>
          <a:xfrm>
            <a:off x="229656" y="276533"/>
            <a:ext cx="8184371" cy="3093452"/>
            <a:chOff x="166946" y="261765"/>
            <a:chExt cx="5456247" cy="2062301"/>
          </a:xfrm>
        </p:grpSpPr>
        <p:sp>
          <p:nvSpPr>
            <p:cNvPr id="14" name="מלבן: פינות מעוגלות 13">
              <a:extLst>
                <a:ext uri="{FF2B5EF4-FFF2-40B4-BE49-F238E27FC236}">
                  <a16:creationId xmlns:a16="http://schemas.microsoft.com/office/drawing/2014/main" id="{61A38C39-C69B-5FEA-82BE-364E91236085}"/>
                </a:ext>
              </a:extLst>
            </p:cNvPr>
            <p:cNvSpPr/>
            <p:nvPr/>
          </p:nvSpPr>
          <p:spPr>
            <a:xfrm>
              <a:off x="166946" y="261765"/>
              <a:ext cx="5456247" cy="2062301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grpSp>
          <p:nvGrpSpPr>
            <p:cNvPr id="2" name="קבוצה 1">
              <a:extLst>
                <a:ext uri="{FF2B5EF4-FFF2-40B4-BE49-F238E27FC236}">
                  <a16:creationId xmlns:a16="http://schemas.microsoft.com/office/drawing/2014/main" id="{8C109AB5-9546-3177-D76E-2AA0D9867AE5}"/>
                </a:ext>
              </a:extLst>
            </p:cNvPr>
            <p:cNvGrpSpPr/>
            <p:nvPr/>
          </p:nvGrpSpPr>
          <p:grpSpPr>
            <a:xfrm>
              <a:off x="269119" y="411984"/>
              <a:ext cx="2880909" cy="211327"/>
              <a:chOff x="312662" y="1094156"/>
              <a:chExt cx="2880909" cy="211327"/>
            </a:xfrm>
            <a:solidFill>
              <a:schemeClr val="accent2"/>
            </a:solidFill>
          </p:grpSpPr>
          <p:sp>
            <p:nvSpPr>
              <p:cNvPr id="23" name="אליפסה 22">
                <a:extLst>
                  <a:ext uri="{FF2B5EF4-FFF2-40B4-BE49-F238E27FC236}">
                    <a16:creationId xmlns:a16="http://schemas.microsoft.com/office/drawing/2014/main" id="{C66C3FBB-20B5-4533-AAFD-B68516FF1271}"/>
                  </a:ext>
                </a:extLst>
              </p:cNvPr>
              <p:cNvSpPr/>
              <p:nvPr/>
            </p:nvSpPr>
            <p:spPr>
              <a:xfrm>
                <a:off x="312662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25" name="אליפסה 24">
                <a:extLst>
                  <a:ext uri="{FF2B5EF4-FFF2-40B4-BE49-F238E27FC236}">
                    <a16:creationId xmlns:a16="http://schemas.microsoft.com/office/drawing/2014/main" id="{20367FEB-E49E-4242-812A-9E5C871F64CB}"/>
                  </a:ext>
                </a:extLst>
              </p:cNvPr>
              <p:cNvSpPr/>
              <p:nvPr/>
            </p:nvSpPr>
            <p:spPr>
              <a:xfrm>
                <a:off x="608725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26" name="אליפסה 25">
                <a:extLst>
                  <a:ext uri="{FF2B5EF4-FFF2-40B4-BE49-F238E27FC236}">
                    <a16:creationId xmlns:a16="http://schemas.microsoft.com/office/drawing/2014/main" id="{44D13874-AFB7-4C91-9DA3-C9756C48D85B}"/>
                  </a:ext>
                </a:extLst>
              </p:cNvPr>
              <p:cNvSpPr/>
              <p:nvPr/>
            </p:nvSpPr>
            <p:spPr>
              <a:xfrm>
                <a:off x="904788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27" name="אליפסה 26">
                <a:extLst>
                  <a:ext uri="{FF2B5EF4-FFF2-40B4-BE49-F238E27FC236}">
                    <a16:creationId xmlns:a16="http://schemas.microsoft.com/office/drawing/2014/main" id="{D5F852A7-B1DA-4C29-B4D5-A2B4045A91AD}"/>
                  </a:ext>
                </a:extLst>
              </p:cNvPr>
              <p:cNvSpPr/>
              <p:nvPr/>
            </p:nvSpPr>
            <p:spPr>
              <a:xfrm>
                <a:off x="2089040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28" name="אליפסה 27">
                <a:extLst>
                  <a:ext uri="{FF2B5EF4-FFF2-40B4-BE49-F238E27FC236}">
                    <a16:creationId xmlns:a16="http://schemas.microsoft.com/office/drawing/2014/main" id="{145D9545-1CD9-4CE2-9422-EC187F3E7114}"/>
                  </a:ext>
                </a:extLst>
              </p:cNvPr>
              <p:cNvSpPr/>
              <p:nvPr/>
            </p:nvSpPr>
            <p:spPr>
              <a:xfrm>
                <a:off x="2385103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2" name="אליפסה 31">
                <a:extLst>
                  <a:ext uri="{FF2B5EF4-FFF2-40B4-BE49-F238E27FC236}">
                    <a16:creationId xmlns:a16="http://schemas.microsoft.com/office/drawing/2014/main" id="{719DBC8E-DEA9-D746-E341-952FF15CC920}"/>
                  </a:ext>
                </a:extLst>
              </p:cNvPr>
              <p:cNvSpPr/>
              <p:nvPr/>
            </p:nvSpPr>
            <p:spPr>
              <a:xfrm>
                <a:off x="1200851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3" name="אליפסה 32">
                <a:extLst>
                  <a:ext uri="{FF2B5EF4-FFF2-40B4-BE49-F238E27FC236}">
                    <a16:creationId xmlns:a16="http://schemas.microsoft.com/office/drawing/2014/main" id="{FD8E414A-437C-50AA-32A7-780F70108370}"/>
                  </a:ext>
                </a:extLst>
              </p:cNvPr>
              <p:cNvSpPr/>
              <p:nvPr/>
            </p:nvSpPr>
            <p:spPr>
              <a:xfrm>
                <a:off x="1496914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4" name="אליפסה 33">
                <a:extLst>
                  <a:ext uri="{FF2B5EF4-FFF2-40B4-BE49-F238E27FC236}">
                    <a16:creationId xmlns:a16="http://schemas.microsoft.com/office/drawing/2014/main" id="{FB7AE069-07C1-B679-BB2D-EFBA9D794AA0}"/>
                  </a:ext>
                </a:extLst>
              </p:cNvPr>
              <p:cNvSpPr/>
              <p:nvPr/>
            </p:nvSpPr>
            <p:spPr>
              <a:xfrm>
                <a:off x="1792977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9" name="אליפסה 38">
                <a:extLst>
                  <a:ext uri="{FF2B5EF4-FFF2-40B4-BE49-F238E27FC236}">
                    <a16:creationId xmlns:a16="http://schemas.microsoft.com/office/drawing/2014/main" id="{2E3D0172-6869-591E-4B3F-2B383A6C3ACE}"/>
                  </a:ext>
                </a:extLst>
              </p:cNvPr>
              <p:cNvSpPr/>
              <p:nvPr/>
            </p:nvSpPr>
            <p:spPr>
              <a:xfrm>
                <a:off x="2977226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40" name="אליפסה 39">
                <a:extLst>
                  <a:ext uri="{FF2B5EF4-FFF2-40B4-BE49-F238E27FC236}">
                    <a16:creationId xmlns:a16="http://schemas.microsoft.com/office/drawing/2014/main" id="{F5950491-4951-44D9-1378-5D717ECE78E6}"/>
                  </a:ext>
                </a:extLst>
              </p:cNvPr>
              <p:cNvSpPr/>
              <p:nvPr/>
            </p:nvSpPr>
            <p:spPr>
              <a:xfrm>
                <a:off x="2681166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</p:grpSp>
        <p:sp>
          <p:nvSpPr>
            <p:cNvPr id="187" name="תיבת טקסט 186">
              <a:extLst>
                <a:ext uri="{FF2B5EF4-FFF2-40B4-BE49-F238E27FC236}">
                  <a16:creationId xmlns:a16="http://schemas.microsoft.com/office/drawing/2014/main" id="{2FBAD80B-60B7-B034-6386-FC40675D1D6D}"/>
                </a:ext>
              </a:extLst>
            </p:cNvPr>
            <p:cNvSpPr txBox="1"/>
            <p:nvPr/>
          </p:nvSpPr>
          <p:spPr>
            <a:xfrm>
              <a:off x="5184002" y="272173"/>
              <a:ext cx="325089" cy="492443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he-IL" sz="4200" dirty="0"/>
                <a:t>א</a:t>
              </a:r>
            </a:p>
          </p:txBody>
        </p:sp>
        <p:grpSp>
          <p:nvGrpSpPr>
            <p:cNvPr id="3" name="קבוצה 2">
              <a:extLst>
                <a:ext uri="{FF2B5EF4-FFF2-40B4-BE49-F238E27FC236}">
                  <a16:creationId xmlns:a16="http://schemas.microsoft.com/office/drawing/2014/main" id="{8917FA3A-5792-45B9-13BD-A54AD8A89DAC}"/>
                </a:ext>
              </a:extLst>
            </p:cNvPr>
            <p:cNvGrpSpPr/>
            <p:nvPr/>
          </p:nvGrpSpPr>
          <p:grpSpPr>
            <a:xfrm>
              <a:off x="269119" y="715727"/>
              <a:ext cx="2880909" cy="211327"/>
              <a:chOff x="312662" y="1094156"/>
              <a:chExt cx="2880909" cy="211327"/>
            </a:xfrm>
            <a:solidFill>
              <a:schemeClr val="accent2"/>
            </a:solidFill>
          </p:grpSpPr>
          <p:sp>
            <p:nvSpPr>
              <p:cNvPr id="4" name="אליפסה 3">
                <a:extLst>
                  <a:ext uri="{FF2B5EF4-FFF2-40B4-BE49-F238E27FC236}">
                    <a16:creationId xmlns:a16="http://schemas.microsoft.com/office/drawing/2014/main" id="{8BC62B88-A08A-F0C3-D5FC-84A97444E98E}"/>
                  </a:ext>
                </a:extLst>
              </p:cNvPr>
              <p:cNvSpPr/>
              <p:nvPr/>
            </p:nvSpPr>
            <p:spPr>
              <a:xfrm>
                <a:off x="312662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125" name="אליפסה 124">
                <a:extLst>
                  <a:ext uri="{FF2B5EF4-FFF2-40B4-BE49-F238E27FC236}">
                    <a16:creationId xmlns:a16="http://schemas.microsoft.com/office/drawing/2014/main" id="{87282831-119E-2A5F-7096-F1C8242EA135}"/>
                  </a:ext>
                </a:extLst>
              </p:cNvPr>
              <p:cNvSpPr/>
              <p:nvPr/>
            </p:nvSpPr>
            <p:spPr>
              <a:xfrm>
                <a:off x="608725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132" name="אליפסה 131">
                <a:extLst>
                  <a:ext uri="{FF2B5EF4-FFF2-40B4-BE49-F238E27FC236}">
                    <a16:creationId xmlns:a16="http://schemas.microsoft.com/office/drawing/2014/main" id="{F64782EC-D343-EB28-C803-9F0A551E49A8}"/>
                  </a:ext>
                </a:extLst>
              </p:cNvPr>
              <p:cNvSpPr/>
              <p:nvPr/>
            </p:nvSpPr>
            <p:spPr>
              <a:xfrm>
                <a:off x="904788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135" name="אליפסה 134">
                <a:extLst>
                  <a:ext uri="{FF2B5EF4-FFF2-40B4-BE49-F238E27FC236}">
                    <a16:creationId xmlns:a16="http://schemas.microsoft.com/office/drawing/2014/main" id="{425F2AD9-68A5-7F9A-E1CC-CB17B2951C8B}"/>
                  </a:ext>
                </a:extLst>
              </p:cNvPr>
              <p:cNvSpPr/>
              <p:nvPr/>
            </p:nvSpPr>
            <p:spPr>
              <a:xfrm>
                <a:off x="2089040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136" name="אליפסה 135">
                <a:extLst>
                  <a:ext uri="{FF2B5EF4-FFF2-40B4-BE49-F238E27FC236}">
                    <a16:creationId xmlns:a16="http://schemas.microsoft.com/office/drawing/2014/main" id="{EFDA6B5D-0711-D148-0000-2309B0F5D07B}"/>
                  </a:ext>
                </a:extLst>
              </p:cNvPr>
              <p:cNvSpPr/>
              <p:nvPr/>
            </p:nvSpPr>
            <p:spPr>
              <a:xfrm>
                <a:off x="2385103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137" name="אליפסה 136">
                <a:extLst>
                  <a:ext uri="{FF2B5EF4-FFF2-40B4-BE49-F238E27FC236}">
                    <a16:creationId xmlns:a16="http://schemas.microsoft.com/office/drawing/2014/main" id="{C91F2D4D-635B-6423-7E9F-3C8283FCE315}"/>
                  </a:ext>
                </a:extLst>
              </p:cNvPr>
              <p:cNvSpPr/>
              <p:nvPr/>
            </p:nvSpPr>
            <p:spPr>
              <a:xfrm>
                <a:off x="1200851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138" name="אליפסה 137">
                <a:extLst>
                  <a:ext uri="{FF2B5EF4-FFF2-40B4-BE49-F238E27FC236}">
                    <a16:creationId xmlns:a16="http://schemas.microsoft.com/office/drawing/2014/main" id="{5EC75BEE-F0B9-3D93-A5C1-7913E75B60A9}"/>
                  </a:ext>
                </a:extLst>
              </p:cNvPr>
              <p:cNvSpPr/>
              <p:nvPr/>
            </p:nvSpPr>
            <p:spPr>
              <a:xfrm>
                <a:off x="1496914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139" name="אליפסה 138">
                <a:extLst>
                  <a:ext uri="{FF2B5EF4-FFF2-40B4-BE49-F238E27FC236}">
                    <a16:creationId xmlns:a16="http://schemas.microsoft.com/office/drawing/2014/main" id="{E330E35B-8B79-0C9D-2729-AB53ADD9AAC3}"/>
                  </a:ext>
                </a:extLst>
              </p:cNvPr>
              <p:cNvSpPr/>
              <p:nvPr/>
            </p:nvSpPr>
            <p:spPr>
              <a:xfrm>
                <a:off x="1792977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140" name="אליפסה 139">
                <a:extLst>
                  <a:ext uri="{FF2B5EF4-FFF2-40B4-BE49-F238E27FC236}">
                    <a16:creationId xmlns:a16="http://schemas.microsoft.com/office/drawing/2014/main" id="{8036C7F8-1743-D608-DD68-D05A70F1BF37}"/>
                  </a:ext>
                </a:extLst>
              </p:cNvPr>
              <p:cNvSpPr/>
              <p:nvPr/>
            </p:nvSpPr>
            <p:spPr>
              <a:xfrm>
                <a:off x="2977226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151" name="אליפסה 150">
                <a:extLst>
                  <a:ext uri="{FF2B5EF4-FFF2-40B4-BE49-F238E27FC236}">
                    <a16:creationId xmlns:a16="http://schemas.microsoft.com/office/drawing/2014/main" id="{9725D436-F606-82AB-22D1-079131AC587E}"/>
                  </a:ext>
                </a:extLst>
              </p:cNvPr>
              <p:cNvSpPr/>
              <p:nvPr/>
            </p:nvSpPr>
            <p:spPr>
              <a:xfrm>
                <a:off x="2681166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</p:grpSp>
        <p:grpSp>
          <p:nvGrpSpPr>
            <p:cNvPr id="152" name="קבוצה 151">
              <a:extLst>
                <a:ext uri="{FF2B5EF4-FFF2-40B4-BE49-F238E27FC236}">
                  <a16:creationId xmlns:a16="http://schemas.microsoft.com/office/drawing/2014/main" id="{833469A7-8766-EA88-6D1C-51DACA1DCE59}"/>
                </a:ext>
              </a:extLst>
            </p:cNvPr>
            <p:cNvGrpSpPr/>
            <p:nvPr/>
          </p:nvGrpSpPr>
          <p:grpSpPr>
            <a:xfrm>
              <a:off x="266678" y="1044067"/>
              <a:ext cx="2880909" cy="211327"/>
              <a:chOff x="312662" y="1094156"/>
              <a:chExt cx="2880909" cy="211327"/>
            </a:xfrm>
            <a:solidFill>
              <a:schemeClr val="accent2"/>
            </a:solidFill>
          </p:grpSpPr>
          <p:sp>
            <p:nvSpPr>
              <p:cNvPr id="153" name="אליפסה 152">
                <a:extLst>
                  <a:ext uri="{FF2B5EF4-FFF2-40B4-BE49-F238E27FC236}">
                    <a16:creationId xmlns:a16="http://schemas.microsoft.com/office/drawing/2014/main" id="{CF1052C5-760E-3223-E2AB-900ABA40D324}"/>
                  </a:ext>
                </a:extLst>
              </p:cNvPr>
              <p:cNvSpPr/>
              <p:nvPr/>
            </p:nvSpPr>
            <p:spPr>
              <a:xfrm>
                <a:off x="312662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154" name="אליפסה 153">
                <a:extLst>
                  <a:ext uri="{FF2B5EF4-FFF2-40B4-BE49-F238E27FC236}">
                    <a16:creationId xmlns:a16="http://schemas.microsoft.com/office/drawing/2014/main" id="{7CB00A00-C1AC-4A9E-3A48-325C291B50D6}"/>
                  </a:ext>
                </a:extLst>
              </p:cNvPr>
              <p:cNvSpPr/>
              <p:nvPr/>
            </p:nvSpPr>
            <p:spPr>
              <a:xfrm>
                <a:off x="608725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155" name="אליפסה 154">
                <a:extLst>
                  <a:ext uri="{FF2B5EF4-FFF2-40B4-BE49-F238E27FC236}">
                    <a16:creationId xmlns:a16="http://schemas.microsoft.com/office/drawing/2014/main" id="{D5376DD9-3994-DDD4-FE39-A71E31775534}"/>
                  </a:ext>
                </a:extLst>
              </p:cNvPr>
              <p:cNvSpPr/>
              <p:nvPr/>
            </p:nvSpPr>
            <p:spPr>
              <a:xfrm>
                <a:off x="904788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194" name="אליפסה 193">
                <a:extLst>
                  <a:ext uri="{FF2B5EF4-FFF2-40B4-BE49-F238E27FC236}">
                    <a16:creationId xmlns:a16="http://schemas.microsoft.com/office/drawing/2014/main" id="{13BC64B3-38B4-164A-E104-5BF1895C4547}"/>
                  </a:ext>
                </a:extLst>
              </p:cNvPr>
              <p:cNvSpPr/>
              <p:nvPr/>
            </p:nvSpPr>
            <p:spPr>
              <a:xfrm>
                <a:off x="2089040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195" name="אליפסה 194">
                <a:extLst>
                  <a:ext uri="{FF2B5EF4-FFF2-40B4-BE49-F238E27FC236}">
                    <a16:creationId xmlns:a16="http://schemas.microsoft.com/office/drawing/2014/main" id="{7A0F0ED2-2B0C-979D-97A8-D08693D160FE}"/>
                  </a:ext>
                </a:extLst>
              </p:cNvPr>
              <p:cNvSpPr/>
              <p:nvPr/>
            </p:nvSpPr>
            <p:spPr>
              <a:xfrm>
                <a:off x="2385103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196" name="אליפסה 195">
                <a:extLst>
                  <a:ext uri="{FF2B5EF4-FFF2-40B4-BE49-F238E27FC236}">
                    <a16:creationId xmlns:a16="http://schemas.microsoft.com/office/drawing/2014/main" id="{0A21DDA7-1C66-3799-02D8-86EF2ADB8A96}"/>
                  </a:ext>
                </a:extLst>
              </p:cNvPr>
              <p:cNvSpPr/>
              <p:nvPr/>
            </p:nvSpPr>
            <p:spPr>
              <a:xfrm>
                <a:off x="1200851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197" name="אליפסה 196">
                <a:extLst>
                  <a:ext uri="{FF2B5EF4-FFF2-40B4-BE49-F238E27FC236}">
                    <a16:creationId xmlns:a16="http://schemas.microsoft.com/office/drawing/2014/main" id="{D0ED5C24-9259-03D0-38EB-E459D3B5F67E}"/>
                  </a:ext>
                </a:extLst>
              </p:cNvPr>
              <p:cNvSpPr/>
              <p:nvPr/>
            </p:nvSpPr>
            <p:spPr>
              <a:xfrm>
                <a:off x="1496914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198" name="אליפסה 197">
                <a:extLst>
                  <a:ext uri="{FF2B5EF4-FFF2-40B4-BE49-F238E27FC236}">
                    <a16:creationId xmlns:a16="http://schemas.microsoft.com/office/drawing/2014/main" id="{55DFE5D3-36F3-7802-E992-77935F15F46C}"/>
                  </a:ext>
                </a:extLst>
              </p:cNvPr>
              <p:cNvSpPr/>
              <p:nvPr/>
            </p:nvSpPr>
            <p:spPr>
              <a:xfrm>
                <a:off x="1792977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199" name="אליפסה 198">
                <a:extLst>
                  <a:ext uri="{FF2B5EF4-FFF2-40B4-BE49-F238E27FC236}">
                    <a16:creationId xmlns:a16="http://schemas.microsoft.com/office/drawing/2014/main" id="{74E754B6-E9EF-85DC-84E8-69435DEE8394}"/>
                  </a:ext>
                </a:extLst>
              </p:cNvPr>
              <p:cNvSpPr/>
              <p:nvPr/>
            </p:nvSpPr>
            <p:spPr>
              <a:xfrm>
                <a:off x="2977226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200" name="אליפסה 199">
                <a:extLst>
                  <a:ext uri="{FF2B5EF4-FFF2-40B4-BE49-F238E27FC236}">
                    <a16:creationId xmlns:a16="http://schemas.microsoft.com/office/drawing/2014/main" id="{C7897BBD-0881-5A26-7258-B29FB4B44E45}"/>
                  </a:ext>
                </a:extLst>
              </p:cNvPr>
              <p:cNvSpPr/>
              <p:nvPr/>
            </p:nvSpPr>
            <p:spPr>
              <a:xfrm>
                <a:off x="2681166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</p:grpSp>
        <p:grpSp>
          <p:nvGrpSpPr>
            <p:cNvPr id="201" name="קבוצה 200">
              <a:extLst>
                <a:ext uri="{FF2B5EF4-FFF2-40B4-BE49-F238E27FC236}">
                  <a16:creationId xmlns:a16="http://schemas.microsoft.com/office/drawing/2014/main" id="{DFBCFBD7-E260-035F-63B5-AB762EE4F5ED}"/>
                </a:ext>
              </a:extLst>
            </p:cNvPr>
            <p:cNvGrpSpPr/>
            <p:nvPr/>
          </p:nvGrpSpPr>
          <p:grpSpPr>
            <a:xfrm>
              <a:off x="266678" y="1324856"/>
              <a:ext cx="2880909" cy="211327"/>
              <a:chOff x="312662" y="1094156"/>
              <a:chExt cx="2880909" cy="211327"/>
            </a:xfrm>
            <a:solidFill>
              <a:schemeClr val="accent2"/>
            </a:solidFill>
          </p:grpSpPr>
          <p:sp>
            <p:nvSpPr>
              <p:cNvPr id="202" name="אליפסה 201">
                <a:extLst>
                  <a:ext uri="{FF2B5EF4-FFF2-40B4-BE49-F238E27FC236}">
                    <a16:creationId xmlns:a16="http://schemas.microsoft.com/office/drawing/2014/main" id="{217F3014-7720-909D-4D44-2ACF80D96E51}"/>
                  </a:ext>
                </a:extLst>
              </p:cNvPr>
              <p:cNvSpPr/>
              <p:nvPr/>
            </p:nvSpPr>
            <p:spPr>
              <a:xfrm>
                <a:off x="312662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203" name="אליפסה 202">
                <a:extLst>
                  <a:ext uri="{FF2B5EF4-FFF2-40B4-BE49-F238E27FC236}">
                    <a16:creationId xmlns:a16="http://schemas.microsoft.com/office/drawing/2014/main" id="{2CFD6861-6DF3-A141-2541-4C1449A2F193}"/>
                  </a:ext>
                </a:extLst>
              </p:cNvPr>
              <p:cNvSpPr/>
              <p:nvPr/>
            </p:nvSpPr>
            <p:spPr>
              <a:xfrm>
                <a:off x="608725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204" name="אליפסה 203">
                <a:extLst>
                  <a:ext uri="{FF2B5EF4-FFF2-40B4-BE49-F238E27FC236}">
                    <a16:creationId xmlns:a16="http://schemas.microsoft.com/office/drawing/2014/main" id="{5895637B-EC6C-269A-BAFB-AEBCC1E5B194}"/>
                  </a:ext>
                </a:extLst>
              </p:cNvPr>
              <p:cNvSpPr/>
              <p:nvPr/>
            </p:nvSpPr>
            <p:spPr>
              <a:xfrm>
                <a:off x="904788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205" name="אליפסה 204">
                <a:extLst>
                  <a:ext uri="{FF2B5EF4-FFF2-40B4-BE49-F238E27FC236}">
                    <a16:creationId xmlns:a16="http://schemas.microsoft.com/office/drawing/2014/main" id="{0EB074D7-C1FC-DB63-5A52-0F322B766255}"/>
                  </a:ext>
                </a:extLst>
              </p:cNvPr>
              <p:cNvSpPr/>
              <p:nvPr/>
            </p:nvSpPr>
            <p:spPr>
              <a:xfrm>
                <a:off x="2089040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206" name="אליפסה 205">
                <a:extLst>
                  <a:ext uri="{FF2B5EF4-FFF2-40B4-BE49-F238E27FC236}">
                    <a16:creationId xmlns:a16="http://schemas.microsoft.com/office/drawing/2014/main" id="{D05F799B-E7A6-3515-9FFC-2CC0BDE195C2}"/>
                  </a:ext>
                </a:extLst>
              </p:cNvPr>
              <p:cNvSpPr/>
              <p:nvPr/>
            </p:nvSpPr>
            <p:spPr>
              <a:xfrm>
                <a:off x="2385103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207" name="אליפסה 206">
                <a:extLst>
                  <a:ext uri="{FF2B5EF4-FFF2-40B4-BE49-F238E27FC236}">
                    <a16:creationId xmlns:a16="http://schemas.microsoft.com/office/drawing/2014/main" id="{4F9C175C-C35F-99F1-C280-E0E8B584697C}"/>
                  </a:ext>
                </a:extLst>
              </p:cNvPr>
              <p:cNvSpPr/>
              <p:nvPr/>
            </p:nvSpPr>
            <p:spPr>
              <a:xfrm>
                <a:off x="1200851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208" name="אליפסה 207">
                <a:extLst>
                  <a:ext uri="{FF2B5EF4-FFF2-40B4-BE49-F238E27FC236}">
                    <a16:creationId xmlns:a16="http://schemas.microsoft.com/office/drawing/2014/main" id="{222F0E97-6E5F-149D-C7E4-B16AA8BB50D6}"/>
                  </a:ext>
                </a:extLst>
              </p:cNvPr>
              <p:cNvSpPr/>
              <p:nvPr/>
            </p:nvSpPr>
            <p:spPr>
              <a:xfrm>
                <a:off x="1496914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209" name="אליפסה 208">
                <a:extLst>
                  <a:ext uri="{FF2B5EF4-FFF2-40B4-BE49-F238E27FC236}">
                    <a16:creationId xmlns:a16="http://schemas.microsoft.com/office/drawing/2014/main" id="{C63CCFE6-8B28-132E-5B53-8A16EBB5B2CA}"/>
                  </a:ext>
                </a:extLst>
              </p:cNvPr>
              <p:cNvSpPr/>
              <p:nvPr/>
            </p:nvSpPr>
            <p:spPr>
              <a:xfrm>
                <a:off x="1792977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210" name="אליפסה 209">
                <a:extLst>
                  <a:ext uri="{FF2B5EF4-FFF2-40B4-BE49-F238E27FC236}">
                    <a16:creationId xmlns:a16="http://schemas.microsoft.com/office/drawing/2014/main" id="{8959F3C5-3519-8D7D-B75B-5E8A6EF6D107}"/>
                  </a:ext>
                </a:extLst>
              </p:cNvPr>
              <p:cNvSpPr/>
              <p:nvPr/>
            </p:nvSpPr>
            <p:spPr>
              <a:xfrm>
                <a:off x="2977226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211" name="אליפסה 210">
                <a:extLst>
                  <a:ext uri="{FF2B5EF4-FFF2-40B4-BE49-F238E27FC236}">
                    <a16:creationId xmlns:a16="http://schemas.microsoft.com/office/drawing/2014/main" id="{5E883332-BF8E-89E0-710D-293F7356988D}"/>
                  </a:ext>
                </a:extLst>
              </p:cNvPr>
              <p:cNvSpPr/>
              <p:nvPr/>
            </p:nvSpPr>
            <p:spPr>
              <a:xfrm>
                <a:off x="2681166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</p:grpSp>
        <p:grpSp>
          <p:nvGrpSpPr>
            <p:cNvPr id="212" name="קבוצה 211">
              <a:extLst>
                <a:ext uri="{FF2B5EF4-FFF2-40B4-BE49-F238E27FC236}">
                  <a16:creationId xmlns:a16="http://schemas.microsoft.com/office/drawing/2014/main" id="{05F06E50-F534-1937-C0D2-B2A445447BC4}"/>
                </a:ext>
              </a:extLst>
            </p:cNvPr>
            <p:cNvGrpSpPr/>
            <p:nvPr/>
          </p:nvGrpSpPr>
          <p:grpSpPr>
            <a:xfrm>
              <a:off x="266678" y="1604279"/>
              <a:ext cx="2880909" cy="211327"/>
              <a:chOff x="312662" y="1094156"/>
              <a:chExt cx="2880909" cy="211327"/>
            </a:xfrm>
            <a:solidFill>
              <a:schemeClr val="accent2"/>
            </a:solidFill>
          </p:grpSpPr>
          <p:sp>
            <p:nvSpPr>
              <p:cNvPr id="213" name="אליפסה 212">
                <a:extLst>
                  <a:ext uri="{FF2B5EF4-FFF2-40B4-BE49-F238E27FC236}">
                    <a16:creationId xmlns:a16="http://schemas.microsoft.com/office/drawing/2014/main" id="{AFAF21E4-96B2-02F2-552C-AF963A883FC3}"/>
                  </a:ext>
                </a:extLst>
              </p:cNvPr>
              <p:cNvSpPr/>
              <p:nvPr/>
            </p:nvSpPr>
            <p:spPr>
              <a:xfrm>
                <a:off x="312662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214" name="אליפסה 213">
                <a:extLst>
                  <a:ext uri="{FF2B5EF4-FFF2-40B4-BE49-F238E27FC236}">
                    <a16:creationId xmlns:a16="http://schemas.microsoft.com/office/drawing/2014/main" id="{632AF2CF-0D73-3F66-1593-5D5AEC76DA35}"/>
                  </a:ext>
                </a:extLst>
              </p:cNvPr>
              <p:cNvSpPr/>
              <p:nvPr/>
            </p:nvSpPr>
            <p:spPr>
              <a:xfrm>
                <a:off x="608725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215" name="אליפסה 214">
                <a:extLst>
                  <a:ext uri="{FF2B5EF4-FFF2-40B4-BE49-F238E27FC236}">
                    <a16:creationId xmlns:a16="http://schemas.microsoft.com/office/drawing/2014/main" id="{3C2056D8-E102-630D-0B46-0970BE6E7D2D}"/>
                  </a:ext>
                </a:extLst>
              </p:cNvPr>
              <p:cNvSpPr/>
              <p:nvPr/>
            </p:nvSpPr>
            <p:spPr>
              <a:xfrm>
                <a:off x="904788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216" name="אליפסה 215">
                <a:extLst>
                  <a:ext uri="{FF2B5EF4-FFF2-40B4-BE49-F238E27FC236}">
                    <a16:creationId xmlns:a16="http://schemas.microsoft.com/office/drawing/2014/main" id="{9CE17CDC-8869-9062-4DCD-6AE97CF6452D}"/>
                  </a:ext>
                </a:extLst>
              </p:cNvPr>
              <p:cNvSpPr/>
              <p:nvPr/>
            </p:nvSpPr>
            <p:spPr>
              <a:xfrm>
                <a:off x="2089040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217" name="אליפסה 216">
                <a:extLst>
                  <a:ext uri="{FF2B5EF4-FFF2-40B4-BE49-F238E27FC236}">
                    <a16:creationId xmlns:a16="http://schemas.microsoft.com/office/drawing/2014/main" id="{DE203538-09B4-91C2-DEB9-A652681F1FFF}"/>
                  </a:ext>
                </a:extLst>
              </p:cNvPr>
              <p:cNvSpPr/>
              <p:nvPr/>
            </p:nvSpPr>
            <p:spPr>
              <a:xfrm>
                <a:off x="2385103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218" name="אליפסה 217">
                <a:extLst>
                  <a:ext uri="{FF2B5EF4-FFF2-40B4-BE49-F238E27FC236}">
                    <a16:creationId xmlns:a16="http://schemas.microsoft.com/office/drawing/2014/main" id="{88893ABD-F1C5-50FC-ABFF-A7803A6878AB}"/>
                  </a:ext>
                </a:extLst>
              </p:cNvPr>
              <p:cNvSpPr/>
              <p:nvPr/>
            </p:nvSpPr>
            <p:spPr>
              <a:xfrm>
                <a:off x="1200851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219" name="אליפסה 218">
                <a:extLst>
                  <a:ext uri="{FF2B5EF4-FFF2-40B4-BE49-F238E27FC236}">
                    <a16:creationId xmlns:a16="http://schemas.microsoft.com/office/drawing/2014/main" id="{604CF3A1-2890-731D-3CE4-F6B4DD8DA6A5}"/>
                  </a:ext>
                </a:extLst>
              </p:cNvPr>
              <p:cNvSpPr/>
              <p:nvPr/>
            </p:nvSpPr>
            <p:spPr>
              <a:xfrm>
                <a:off x="1496914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220" name="אליפסה 219">
                <a:extLst>
                  <a:ext uri="{FF2B5EF4-FFF2-40B4-BE49-F238E27FC236}">
                    <a16:creationId xmlns:a16="http://schemas.microsoft.com/office/drawing/2014/main" id="{E963171A-D7DF-0364-4BC1-13BA1FB7116A}"/>
                  </a:ext>
                </a:extLst>
              </p:cNvPr>
              <p:cNvSpPr/>
              <p:nvPr/>
            </p:nvSpPr>
            <p:spPr>
              <a:xfrm>
                <a:off x="1792977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221" name="אליפסה 220">
                <a:extLst>
                  <a:ext uri="{FF2B5EF4-FFF2-40B4-BE49-F238E27FC236}">
                    <a16:creationId xmlns:a16="http://schemas.microsoft.com/office/drawing/2014/main" id="{542AF13A-55C8-B6FF-70C0-608AA6FEE73F}"/>
                  </a:ext>
                </a:extLst>
              </p:cNvPr>
              <p:cNvSpPr/>
              <p:nvPr/>
            </p:nvSpPr>
            <p:spPr>
              <a:xfrm>
                <a:off x="2977226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222" name="אליפסה 221">
                <a:extLst>
                  <a:ext uri="{FF2B5EF4-FFF2-40B4-BE49-F238E27FC236}">
                    <a16:creationId xmlns:a16="http://schemas.microsoft.com/office/drawing/2014/main" id="{5C6DDEFF-E6AF-6A67-1FF9-D344E1AE307D}"/>
                  </a:ext>
                </a:extLst>
              </p:cNvPr>
              <p:cNvSpPr/>
              <p:nvPr/>
            </p:nvSpPr>
            <p:spPr>
              <a:xfrm>
                <a:off x="2681166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</p:grpSp>
        <p:grpSp>
          <p:nvGrpSpPr>
            <p:cNvPr id="223" name="קבוצה 222">
              <a:extLst>
                <a:ext uri="{FF2B5EF4-FFF2-40B4-BE49-F238E27FC236}">
                  <a16:creationId xmlns:a16="http://schemas.microsoft.com/office/drawing/2014/main" id="{46AAC723-6017-612B-9C98-7A9029EB1A47}"/>
                </a:ext>
              </a:extLst>
            </p:cNvPr>
            <p:cNvGrpSpPr/>
            <p:nvPr/>
          </p:nvGrpSpPr>
          <p:grpSpPr>
            <a:xfrm>
              <a:off x="259463" y="1900158"/>
              <a:ext cx="2880909" cy="211327"/>
              <a:chOff x="312662" y="1094156"/>
              <a:chExt cx="2880909" cy="211327"/>
            </a:xfrm>
            <a:solidFill>
              <a:schemeClr val="accent2"/>
            </a:solidFill>
          </p:grpSpPr>
          <p:sp>
            <p:nvSpPr>
              <p:cNvPr id="224" name="אליפסה 223">
                <a:extLst>
                  <a:ext uri="{FF2B5EF4-FFF2-40B4-BE49-F238E27FC236}">
                    <a16:creationId xmlns:a16="http://schemas.microsoft.com/office/drawing/2014/main" id="{3B7CB988-BD98-0E30-42D3-549C196CFB89}"/>
                  </a:ext>
                </a:extLst>
              </p:cNvPr>
              <p:cNvSpPr/>
              <p:nvPr/>
            </p:nvSpPr>
            <p:spPr>
              <a:xfrm>
                <a:off x="312662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225" name="אליפסה 224">
                <a:extLst>
                  <a:ext uri="{FF2B5EF4-FFF2-40B4-BE49-F238E27FC236}">
                    <a16:creationId xmlns:a16="http://schemas.microsoft.com/office/drawing/2014/main" id="{F71682E1-FD1C-755A-DD62-FC68DE5A4B4B}"/>
                  </a:ext>
                </a:extLst>
              </p:cNvPr>
              <p:cNvSpPr/>
              <p:nvPr/>
            </p:nvSpPr>
            <p:spPr>
              <a:xfrm>
                <a:off x="608725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226" name="אליפסה 225">
                <a:extLst>
                  <a:ext uri="{FF2B5EF4-FFF2-40B4-BE49-F238E27FC236}">
                    <a16:creationId xmlns:a16="http://schemas.microsoft.com/office/drawing/2014/main" id="{E7D51FBC-7C93-DA0B-2391-FA2DF9747A50}"/>
                  </a:ext>
                </a:extLst>
              </p:cNvPr>
              <p:cNvSpPr/>
              <p:nvPr/>
            </p:nvSpPr>
            <p:spPr>
              <a:xfrm>
                <a:off x="904788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227" name="אליפסה 226">
                <a:extLst>
                  <a:ext uri="{FF2B5EF4-FFF2-40B4-BE49-F238E27FC236}">
                    <a16:creationId xmlns:a16="http://schemas.microsoft.com/office/drawing/2014/main" id="{74F78D19-EFCB-69BD-897C-C29372D58519}"/>
                  </a:ext>
                </a:extLst>
              </p:cNvPr>
              <p:cNvSpPr/>
              <p:nvPr/>
            </p:nvSpPr>
            <p:spPr>
              <a:xfrm>
                <a:off x="2089040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228" name="אליפסה 227">
                <a:extLst>
                  <a:ext uri="{FF2B5EF4-FFF2-40B4-BE49-F238E27FC236}">
                    <a16:creationId xmlns:a16="http://schemas.microsoft.com/office/drawing/2014/main" id="{7A2FD0E0-3A34-3A89-7077-6945D653ADEE}"/>
                  </a:ext>
                </a:extLst>
              </p:cNvPr>
              <p:cNvSpPr/>
              <p:nvPr/>
            </p:nvSpPr>
            <p:spPr>
              <a:xfrm>
                <a:off x="2385103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229" name="אליפסה 228">
                <a:extLst>
                  <a:ext uri="{FF2B5EF4-FFF2-40B4-BE49-F238E27FC236}">
                    <a16:creationId xmlns:a16="http://schemas.microsoft.com/office/drawing/2014/main" id="{4AA44FE8-6EC9-8B51-7ADE-5E1B1D7BAC1E}"/>
                  </a:ext>
                </a:extLst>
              </p:cNvPr>
              <p:cNvSpPr/>
              <p:nvPr/>
            </p:nvSpPr>
            <p:spPr>
              <a:xfrm>
                <a:off x="1200851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230" name="אליפסה 229">
                <a:extLst>
                  <a:ext uri="{FF2B5EF4-FFF2-40B4-BE49-F238E27FC236}">
                    <a16:creationId xmlns:a16="http://schemas.microsoft.com/office/drawing/2014/main" id="{659A2E5D-2B3A-AA2F-EB33-D000043B67F3}"/>
                  </a:ext>
                </a:extLst>
              </p:cNvPr>
              <p:cNvSpPr/>
              <p:nvPr/>
            </p:nvSpPr>
            <p:spPr>
              <a:xfrm>
                <a:off x="1496914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231" name="אליפסה 230">
                <a:extLst>
                  <a:ext uri="{FF2B5EF4-FFF2-40B4-BE49-F238E27FC236}">
                    <a16:creationId xmlns:a16="http://schemas.microsoft.com/office/drawing/2014/main" id="{681F9E0A-CB11-1AC3-83EE-F860BC8CB0EE}"/>
                  </a:ext>
                </a:extLst>
              </p:cNvPr>
              <p:cNvSpPr/>
              <p:nvPr/>
            </p:nvSpPr>
            <p:spPr>
              <a:xfrm>
                <a:off x="1792977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232" name="אליפסה 231">
                <a:extLst>
                  <a:ext uri="{FF2B5EF4-FFF2-40B4-BE49-F238E27FC236}">
                    <a16:creationId xmlns:a16="http://schemas.microsoft.com/office/drawing/2014/main" id="{604BB4D8-E39A-F17E-3308-2DB42AB1042B}"/>
                  </a:ext>
                </a:extLst>
              </p:cNvPr>
              <p:cNvSpPr/>
              <p:nvPr/>
            </p:nvSpPr>
            <p:spPr>
              <a:xfrm>
                <a:off x="2977226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233" name="אליפסה 232">
                <a:extLst>
                  <a:ext uri="{FF2B5EF4-FFF2-40B4-BE49-F238E27FC236}">
                    <a16:creationId xmlns:a16="http://schemas.microsoft.com/office/drawing/2014/main" id="{F448D3F1-F9F8-0DE3-4D88-3F02167B0411}"/>
                  </a:ext>
                </a:extLst>
              </p:cNvPr>
              <p:cNvSpPr/>
              <p:nvPr/>
            </p:nvSpPr>
            <p:spPr>
              <a:xfrm>
                <a:off x="2681166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</p:grpSp>
        <p:sp>
          <p:nvSpPr>
            <p:cNvPr id="235" name="אליפסה 234">
              <a:extLst>
                <a:ext uri="{FF2B5EF4-FFF2-40B4-BE49-F238E27FC236}">
                  <a16:creationId xmlns:a16="http://schemas.microsoft.com/office/drawing/2014/main" id="{125B2EB9-3A7B-005D-D6E5-732B0D7381A1}"/>
                </a:ext>
              </a:extLst>
            </p:cNvPr>
            <p:cNvSpPr/>
            <p:nvPr/>
          </p:nvSpPr>
          <p:spPr>
            <a:xfrm>
              <a:off x="3348587" y="428120"/>
              <a:ext cx="216345" cy="211327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236" name="אליפסה 235">
              <a:extLst>
                <a:ext uri="{FF2B5EF4-FFF2-40B4-BE49-F238E27FC236}">
                  <a16:creationId xmlns:a16="http://schemas.microsoft.com/office/drawing/2014/main" id="{28DF9970-E042-839B-643D-0F1F700D2C7E}"/>
                </a:ext>
              </a:extLst>
            </p:cNvPr>
            <p:cNvSpPr/>
            <p:nvPr/>
          </p:nvSpPr>
          <p:spPr>
            <a:xfrm>
              <a:off x="3644650" y="428120"/>
              <a:ext cx="216345" cy="211327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237" name="אליפסה 236">
              <a:extLst>
                <a:ext uri="{FF2B5EF4-FFF2-40B4-BE49-F238E27FC236}">
                  <a16:creationId xmlns:a16="http://schemas.microsoft.com/office/drawing/2014/main" id="{CD3A634D-E6FF-43AF-5C2C-EE0CE02A54AC}"/>
                </a:ext>
              </a:extLst>
            </p:cNvPr>
            <p:cNvSpPr/>
            <p:nvPr/>
          </p:nvSpPr>
          <p:spPr>
            <a:xfrm>
              <a:off x="3940713" y="428120"/>
              <a:ext cx="216345" cy="211327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240" name="אליפסה 239">
              <a:extLst>
                <a:ext uri="{FF2B5EF4-FFF2-40B4-BE49-F238E27FC236}">
                  <a16:creationId xmlns:a16="http://schemas.microsoft.com/office/drawing/2014/main" id="{02D58367-3E9D-C632-5DF8-1F66F5A665B4}"/>
                </a:ext>
              </a:extLst>
            </p:cNvPr>
            <p:cNvSpPr/>
            <p:nvPr/>
          </p:nvSpPr>
          <p:spPr>
            <a:xfrm>
              <a:off x="4236776" y="428120"/>
              <a:ext cx="216345" cy="211326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</p:grpSp>
      <p:sp>
        <p:nvSpPr>
          <p:cNvPr id="247" name="מלבן: פינות מעוגלות 246">
            <a:extLst>
              <a:ext uri="{FF2B5EF4-FFF2-40B4-BE49-F238E27FC236}">
                <a16:creationId xmlns:a16="http://schemas.microsoft.com/office/drawing/2014/main" id="{F2A0D03F-21AF-7B13-8D39-FC10C4337576}"/>
              </a:ext>
            </a:extLst>
          </p:cNvPr>
          <p:cNvSpPr/>
          <p:nvPr/>
        </p:nvSpPr>
        <p:spPr>
          <a:xfrm>
            <a:off x="150838" y="3540377"/>
            <a:ext cx="8184371" cy="3093452"/>
          </a:xfrm>
          <a:prstGeom prst="round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700"/>
          </a:p>
        </p:txBody>
      </p:sp>
      <p:sp>
        <p:nvSpPr>
          <p:cNvPr id="249" name="תיבת טקסט 248">
            <a:extLst>
              <a:ext uri="{FF2B5EF4-FFF2-40B4-BE49-F238E27FC236}">
                <a16:creationId xmlns:a16="http://schemas.microsoft.com/office/drawing/2014/main" id="{39DDC8B6-EE10-2723-605C-8519282C83D2}"/>
              </a:ext>
            </a:extLst>
          </p:cNvPr>
          <p:cNvSpPr txBox="1"/>
          <p:nvPr/>
        </p:nvSpPr>
        <p:spPr>
          <a:xfrm>
            <a:off x="7791308" y="3583946"/>
            <a:ext cx="476412" cy="738664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4200" dirty="0"/>
              <a:t>ב</a:t>
            </a:r>
          </a:p>
        </p:txBody>
      </p:sp>
      <p:grpSp>
        <p:nvGrpSpPr>
          <p:cNvPr id="248" name="קבוצה 247">
            <a:extLst>
              <a:ext uri="{FF2B5EF4-FFF2-40B4-BE49-F238E27FC236}">
                <a16:creationId xmlns:a16="http://schemas.microsoft.com/office/drawing/2014/main" id="{63A14BA1-58C3-A85F-D464-8AD1C5B76BC2}"/>
              </a:ext>
            </a:extLst>
          </p:cNvPr>
          <p:cNvGrpSpPr/>
          <p:nvPr/>
        </p:nvGrpSpPr>
        <p:grpSpPr>
          <a:xfrm>
            <a:off x="391064" y="3749959"/>
            <a:ext cx="4321364" cy="316991"/>
            <a:chOff x="312662" y="1094156"/>
            <a:chExt cx="2880909" cy="211327"/>
          </a:xfrm>
          <a:solidFill>
            <a:schemeClr val="accent2"/>
          </a:solidFill>
        </p:grpSpPr>
        <p:sp>
          <p:nvSpPr>
            <p:cNvPr id="309" name="אליפסה 308">
              <a:extLst>
                <a:ext uri="{FF2B5EF4-FFF2-40B4-BE49-F238E27FC236}">
                  <a16:creationId xmlns:a16="http://schemas.microsoft.com/office/drawing/2014/main" id="{49878910-C67F-B6DD-FBA6-31DCA3F14F76}"/>
                </a:ext>
              </a:extLst>
            </p:cNvPr>
            <p:cNvSpPr/>
            <p:nvPr/>
          </p:nvSpPr>
          <p:spPr>
            <a:xfrm>
              <a:off x="312662" y="1094156"/>
              <a:ext cx="216345" cy="21132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310" name="אליפסה 309">
              <a:extLst>
                <a:ext uri="{FF2B5EF4-FFF2-40B4-BE49-F238E27FC236}">
                  <a16:creationId xmlns:a16="http://schemas.microsoft.com/office/drawing/2014/main" id="{AE68F0FA-1022-3E2F-B892-C4297E2F86A6}"/>
                </a:ext>
              </a:extLst>
            </p:cNvPr>
            <p:cNvSpPr/>
            <p:nvPr/>
          </p:nvSpPr>
          <p:spPr>
            <a:xfrm>
              <a:off x="608725" y="1094156"/>
              <a:ext cx="216345" cy="21132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311" name="אליפסה 310">
              <a:extLst>
                <a:ext uri="{FF2B5EF4-FFF2-40B4-BE49-F238E27FC236}">
                  <a16:creationId xmlns:a16="http://schemas.microsoft.com/office/drawing/2014/main" id="{B1ADC6E4-858B-8FC8-F4C3-4F62B5BB8963}"/>
                </a:ext>
              </a:extLst>
            </p:cNvPr>
            <p:cNvSpPr/>
            <p:nvPr/>
          </p:nvSpPr>
          <p:spPr>
            <a:xfrm>
              <a:off x="904788" y="1094156"/>
              <a:ext cx="216345" cy="21132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312" name="אליפסה 311">
              <a:extLst>
                <a:ext uri="{FF2B5EF4-FFF2-40B4-BE49-F238E27FC236}">
                  <a16:creationId xmlns:a16="http://schemas.microsoft.com/office/drawing/2014/main" id="{9FB41DFF-FA21-E3D7-57E2-DCE5F4A5E531}"/>
                </a:ext>
              </a:extLst>
            </p:cNvPr>
            <p:cNvSpPr/>
            <p:nvPr/>
          </p:nvSpPr>
          <p:spPr>
            <a:xfrm>
              <a:off x="2089040" y="1094156"/>
              <a:ext cx="216345" cy="21132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313" name="אליפסה 312">
              <a:extLst>
                <a:ext uri="{FF2B5EF4-FFF2-40B4-BE49-F238E27FC236}">
                  <a16:creationId xmlns:a16="http://schemas.microsoft.com/office/drawing/2014/main" id="{AFAC9A9A-0307-D99E-F042-E4ED102E9A44}"/>
                </a:ext>
              </a:extLst>
            </p:cNvPr>
            <p:cNvSpPr/>
            <p:nvPr/>
          </p:nvSpPr>
          <p:spPr>
            <a:xfrm>
              <a:off x="2385103" y="1094156"/>
              <a:ext cx="216345" cy="21132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314" name="אליפסה 313">
              <a:extLst>
                <a:ext uri="{FF2B5EF4-FFF2-40B4-BE49-F238E27FC236}">
                  <a16:creationId xmlns:a16="http://schemas.microsoft.com/office/drawing/2014/main" id="{19DC547C-985E-4B55-491D-297178037ED7}"/>
                </a:ext>
              </a:extLst>
            </p:cNvPr>
            <p:cNvSpPr/>
            <p:nvPr/>
          </p:nvSpPr>
          <p:spPr>
            <a:xfrm>
              <a:off x="1200851" y="1094156"/>
              <a:ext cx="216345" cy="21132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315" name="אליפסה 314">
              <a:extLst>
                <a:ext uri="{FF2B5EF4-FFF2-40B4-BE49-F238E27FC236}">
                  <a16:creationId xmlns:a16="http://schemas.microsoft.com/office/drawing/2014/main" id="{B46E7263-7F95-38C5-0425-C7DAD200F42C}"/>
                </a:ext>
              </a:extLst>
            </p:cNvPr>
            <p:cNvSpPr/>
            <p:nvPr/>
          </p:nvSpPr>
          <p:spPr>
            <a:xfrm>
              <a:off x="1496914" y="1094156"/>
              <a:ext cx="216345" cy="21132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316" name="אליפסה 315">
              <a:extLst>
                <a:ext uri="{FF2B5EF4-FFF2-40B4-BE49-F238E27FC236}">
                  <a16:creationId xmlns:a16="http://schemas.microsoft.com/office/drawing/2014/main" id="{887DD5EB-1A52-0B2A-CE58-A89F0A8A94F2}"/>
                </a:ext>
              </a:extLst>
            </p:cNvPr>
            <p:cNvSpPr/>
            <p:nvPr/>
          </p:nvSpPr>
          <p:spPr>
            <a:xfrm>
              <a:off x="1792977" y="1094156"/>
              <a:ext cx="216345" cy="21132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317" name="אליפסה 316">
              <a:extLst>
                <a:ext uri="{FF2B5EF4-FFF2-40B4-BE49-F238E27FC236}">
                  <a16:creationId xmlns:a16="http://schemas.microsoft.com/office/drawing/2014/main" id="{005D68E9-D3C5-B0BB-6A8A-DC1F5FAFAB6A}"/>
                </a:ext>
              </a:extLst>
            </p:cNvPr>
            <p:cNvSpPr/>
            <p:nvPr/>
          </p:nvSpPr>
          <p:spPr>
            <a:xfrm>
              <a:off x="2977226" y="1094156"/>
              <a:ext cx="216345" cy="21132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318" name="אליפסה 317">
              <a:extLst>
                <a:ext uri="{FF2B5EF4-FFF2-40B4-BE49-F238E27FC236}">
                  <a16:creationId xmlns:a16="http://schemas.microsoft.com/office/drawing/2014/main" id="{C1D2BDB0-3C72-704A-B5B2-9FCCAEAA1FA6}"/>
                </a:ext>
              </a:extLst>
            </p:cNvPr>
            <p:cNvSpPr/>
            <p:nvPr/>
          </p:nvSpPr>
          <p:spPr>
            <a:xfrm>
              <a:off x="2681166" y="1094156"/>
              <a:ext cx="216345" cy="21132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</p:grpSp>
      <p:grpSp>
        <p:nvGrpSpPr>
          <p:cNvPr id="250" name="קבוצה 249">
            <a:extLst>
              <a:ext uri="{FF2B5EF4-FFF2-40B4-BE49-F238E27FC236}">
                <a16:creationId xmlns:a16="http://schemas.microsoft.com/office/drawing/2014/main" id="{EF4E92D8-882F-4DBB-9369-E10D4EA14FE2}"/>
              </a:ext>
            </a:extLst>
          </p:cNvPr>
          <p:cNvGrpSpPr/>
          <p:nvPr/>
        </p:nvGrpSpPr>
        <p:grpSpPr>
          <a:xfrm>
            <a:off x="391064" y="4352056"/>
            <a:ext cx="4321364" cy="316991"/>
            <a:chOff x="312662" y="1094156"/>
            <a:chExt cx="2880909" cy="211327"/>
          </a:xfrm>
          <a:solidFill>
            <a:schemeClr val="accent2"/>
          </a:solidFill>
        </p:grpSpPr>
        <p:sp>
          <p:nvSpPr>
            <p:cNvPr id="299" name="אליפסה 298">
              <a:extLst>
                <a:ext uri="{FF2B5EF4-FFF2-40B4-BE49-F238E27FC236}">
                  <a16:creationId xmlns:a16="http://schemas.microsoft.com/office/drawing/2014/main" id="{FBF15A75-1863-BB5C-7CDD-31639076E23F}"/>
                </a:ext>
              </a:extLst>
            </p:cNvPr>
            <p:cNvSpPr/>
            <p:nvPr/>
          </p:nvSpPr>
          <p:spPr>
            <a:xfrm>
              <a:off x="312662" y="1094156"/>
              <a:ext cx="216345" cy="21132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300" name="אליפסה 299">
              <a:extLst>
                <a:ext uri="{FF2B5EF4-FFF2-40B4-BE49-F238E27FC236}">
                  <a16:creationId xmlns:a16="http://schemas.microsoft.com/office/drawing/2014/main" id="{C52BCD25-E178-E680-C94B-A265F8E5E1DE}"/>
                </a:ext>
              </a:extLst>
            </p:cNvPr>
            <p:cNvSpPr/>
            <p:nvPr/>
          </p:nvSpPr>
          <p:spPr>
            <a:xfrm>
              <a:off x="608725" y="1094156"/>
              <a:ext cx="216345" cy="21132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301" name="אליפסה 300">
              <a:extLst>
                <a:ext uri="{FF2B5EF4-FFF2-40B4-BE49-F238E27FC236}">
                  <a16:creationId xmlns:a16="http://schemas.microsoft.com/office/drawing/2014/main" id="{71938B25-5F29-DEDB-EEF6-1341DC39B668}"/>
                </a:ext>
              </a:extLst>
            </p:cNvPr>
            <p:cNvSpPr/>
            <p:nvPr/>
          </p:nvSpPr>
          <p:spPr>
            <a:xfrm>
              <a:off x="904788" y="1094156"/>
              <a:ext cx="216345" cy="21132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302" name="אליפסה 301">
              <a:extLst>
                <a:ext uri="{FF2B5EF4-FFF2-40B4-BE49-F238E27FC236}">
                  <a16:creationId xmlns:a16="http://schemas.microsoft.com/office/drawing/2014/main" id="{310060FB-2CA5-DD66-F7E8-9BF33965B37E}"/>
                </a:ext>
              </a:extLst>
            </p:cNvPr>
            <p:cNvSpPr/>
            <p:nvPr/>
          </p:nvSpPr>
          <p:spPr>
            <a:xfrm>
              <a:off x="2089040" y="1094156"/>
              <a:ext cx="216345" cy="21132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303" name="אליפסה 302">
              <a:extLst>
                <a:ext uri="{FF2B5EF4-FFF2-40B4-BE49-F238E27FC236}">
                  <a16:creationId xmlns:a16="http://schemas.microsoft.com/office/drawing/2014/main" id="{46A966ED-5955-ACE3-1ACD-9D003E91D580}"/>
                </a:ext>
              </a:extLst>
            </p:cNvPr>
            <p:cNvSpPr/>
            <p:nvPr/>
          </p:nvSpPr>
          <p:spPr>
            <a:xfrm>
              <a:off x="2385103" y="1094156"/>
              <a:ext cx="216345" cy="21132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304" name="אליפסה 303">
              <a:extLst>
                <a:ext uri="{FF2B5EF4-FFF2-40B4-BE49-F238E27FC236}">
                  <a16:creationId xmlns:a16="http://schemas.microsoft.com/office/drawing/2014/main" id="{4038D8F5-6C9E-CB5E-3695-7E1612413965}"/>
                </a:ext>
              </a:extLst>
            </p:cNvPr>
            <p:cNvSpPr/>
            <p:nvPr/>
          </p:nvSpPr>
          <p:spPr>
            <a:xfrm>
              <a:off x="1200851" y="1094156"/>
              <a:ext cx="216345" cy="21132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305" name="אליפסה 304">
              <a:extLst>
                <a:ext uri="{FF2B5EF4-FFF2-40B4-BE49-F238E27FC236}">
                  <a16:creationId xmlns:a16="http://schemas.microsoft.com/office/drawing/2014/main" id="{997F7CE2-DDA3-C62D-EDF1-A6D81BB3DDC4}"/>
                </a:ext>
              </a:extLst>
            </p:cNvPr>
            <p:cNvSpPr/>
            <p:nvPr/>
          </p:nvSpPr>
          <p:spPr>
            <a:xfrm>
              <a:off x="1496914" y="1094156"/>
              <a:ext cx="216345" cy="21132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306" name="אליפסה 305">
              <a:extLst>
                <a:ext uri="{FF2B5EF4-FFF2-40B4-BE49-F238E27FC236}">
                  <a16:creationId xmlns:a16="http://schemas.microsoft.com/office/drawing/2014/main" id="{CA651FA8-3F7D-2F00-CCD0-83DE64EC36C2}"/>
                </a:ext>
              </a:extLst>
            </p:cNvPr>
            <p:cNvSpPr/>
            <p:nvPr/>
          </p:nvSpPr>
          <p:spPr>
            <a:xfrm>
              <a:off x="1792977" y="1094156"/>
              <a:ext cx="216345" cy="21132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307" name="אליפסה 306">
              <a:extLst>
                <a:ext uri="{FF2B5EF4-FFF2-40B4-BE49-F238E27FC236}">
                  <a16:creationId xmlns:a16="http://schemas.microsoft.com/office/drawing/2014/main" id="{512E6834-10D7-ADA0-BFCE-970CE1636452}"/>
                </a:ext>
              </a:extLst>
            </p:cNvPr>
            <p:cNvSpPr/>
            <p:nvPr/>
          </p:nvSpPr>
          <p:spPr>
            <a:xfrm>
              <a:off x="2977226" y="1094156"/>
              <a:ext cx="216345" cy="21132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308" name="אליפסה 307">
              <a:extLst>
                <a:ext uri="{FF2B5EF4-FFF2-40B4-BE49-F238E27FC236}">
                  <a16:creationId xmlns:a16="http://schemas.microsoft.com/office/drawing/2014/main" id="{7894492F-5966-71F7-254F-5099099A0E87}"/>
                </a:ext>
              </a:extLst>
            </p:cNvPr>
            <p:cNvSpPr/>
            <p:nvPr/>
          </p:nvSpPr>
          <p:spPr>
            <a:xfrm>
              <a:off x="2681166" y="1094156"/>
              <a:ext cx="216345" cy="21132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</p:grpSp>
      <p:grpSp>
        <p:nvGrpSpPr>
          <p:cNvPr id="251" name="קבוצה 250">
            <a:extLst>
              <a:ext uri="{FF2B5EF4-FFF2-40B4-BE49-F238E27FC236}">
                <a16:creationId xmlns:a16="http://schemas.microsoft.com/office/drawing/2014/main" id="{504556B4-89DA-B7AE-0061-D99D29DB2063}"/>
              </a:ext>
            </a:extLst>
          </p:cNvPr>
          <p:cNvGrpSpPr/>
          <p:nvPr/>
        </p:nvGrpSpPr>
        <p:grpSpPr>
          <a:xfrm>
            <a:off x="387403" y="4954153"/>
            <a:ext cx="4321364" cy="316991"/>
            <a:chOff x="312662" y="1094156"/>
            <a:chExt cx="2880909" cy="211327"/>
          </a:xfrm>
          <a:solidFill>
            <a:schemeClr val="accent2"/>
          </a:solidFill>
        </p:grpSpPr>
        <p:sp>
          <p:nvSpPr>
            <p:cNvPr id="289" name="אליפסה 288">
              <a:extLst>
                <a:ext uri="{FF2B5EF4-FFF2-40B4-BE49-F238E27FC236}">
                  <a16:creationId xmlns:a16="http://schemas.microsoft.com/office/drawing/2014/main" id="{9035C948-35E2-CCF0-8619-7742A5C3419F}"/>
                </a:ext>
              </a:extLst>
            </p:cNvPr>
            <p:cNvSpPr/>
            <p:nvPr/>
          </p:nvSpPr>
          <p:spPr>
            <a:xfrm>
              <a:off x="312662" y="1094156"/>
              <a:ext cx="216345" cy="21132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290" name="אליפסה 289">
              <a:extLst>
                <a:ext uri="{FF2B5EF4-FFF2-40B4-BE49-F238E27FC236}">
                  <a16:creationId xmlns:a16="http://schemas.microsoft.com/office/drawing/2014/main" id="{78269FDD-B9E1-9EFC-6B7B-3731E3BC38DA}"/>
                </a:ext>
              </a:extLst>
            </p:cNvPr>
            <p:cNvSpPr/>
            <p:nvPr/>
          </p:nvSpPr>
          <p:spPr>
            <a:xfrm>
              <a:off x="608725" y="1094156"/>
              <a:ext cx="216345" cy="21132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291" name="אליפסה 290">
              <a:extLst>
                <a:ext uri="{FF2B5EF4-FFF2-40B4-BE49-F238E27FC236}">
                  <a16:creationId xmlns:a16="http://schemas.microsoft.com/office/drawing/2014/main" id="{8987F700-0EC9-A34E-9620-5DDCDD0870AC}"/>
                </a:ext>
              </a:extLst>
            </p:cNvPr>
            <p:cNvSpPr/>
            <p:nvPr/>
          </p:nvSpPr>
          <p:spPr>
            <a:xfrm>
              <a:off x="904788" y="1094156"/>
              <a:ext cx="216345" cy="21132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292" name="אליפסה 291">
              <a:extLst>
                <a:ext uri="{FF2B5EF4-FFF2-40B4-BE49-F238E27FC236}">
                  <a16:creationId xmlns:a16="http://schemas.microsoft.com/office/drawing/2014/main" id="{ACA5125D-1B4C-8825-6590-B266E5111638}"/>
                </a:ext>
              </a:extLst>
            </p:cNvPr>
            <p:cNvSpPr/>
            <p:nvPr/>
          </p:nvSpPr>
          <p:spPr>
            <a:xfrm>
              <a:off x="2089040" y="1094156"/>
              <a:ext cx="216345" cy="21132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293" name="אליפסה 292">
              <a:extLst>
                <a:ext uri="{FF2B5EF4-FFF2-40B4-BE49-F238E27FC236}">
                  <a16:creationId xmlns:a16="http://schemas.microsoft.com/office/drawing/2014/main" id="{929064B0-F8A0-0466-F078-09A3B1FDBB2B}"/>
                </a:ext>
              </a:extLst>
            </p:cNvPr>
            <p:cNvSpPr/>
            <p:nvPr/>
          </p:nvSpPr>
          <p:spPr>
            <a:xfrm>
              <a:off x="2385103" y="1094156"/>
              <a:ext cx="216345" cy="21132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294" name="אליפסה 293">
              <a:extLst>
                <a:ext uri="{FF2B5EF4-FFF2-40B4-BE49-F238E27FC236}">
                  <a16:creationId xmlns:a16="http://schemas.microsoft.com/office/drawing/2014/main" id="{69C27709-98FC-711B-20F3-F56DED15677B}"/>
                </a:ext>
              </a:extLst>
            </p:cNvPr>
            <p:cNvSpPr/>
            <p:nvPr/>
          </p:nvSpPr>
          <p:spPr>
            <a:xfrm>
              <a:off x="1200851" y="1094156"/>
              <a:ext cx="216345" cy="21132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295" name="אליפסה 294">
              <a:extLst>
                <a:ext uri="{FF2B5EF4-FFF2-40B4-BE49-F238E27FC236}">
                  <a16:creationId xmlns:a16="http://schemas.microsoft.com/office/drawing/2014/main" id="{4EE099C0-2F8E-EF6E-ACBB-9BFB73EAF6FB}"/>
                </a:ext>
              </a:extLst>
            </p:cNvPr>
            <p:cNvSpPr/>
            <p:nvPr/>
          </p:nvSpPr>
          <p:spPr>
            <a:xfrm>
              <a:off x="1496914" y="1094156"/>
              <a:ext cx="216345" cy="21132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296" name="אליפסה 295">
              <a:extLst>
                <a:ext uri="{FF2B5EF4-FFF2-40B4-BE49-F238E27FC236}">
                  <a16:creationId xmlns:a16="http://schemas.microsoft.com/office/drawing/2014/main" id="{B469B44C-33FA-4946-383D-6485939BE521}"/>
                </a:ext>
              </a:extLst>
            </p:cNvPr>
            <p:cNvSpPr/>
            <p:nvPr/>
          </p:nvSpPr>
          <p:spPr>
            <a:xfrm>
              <a:off x="1792977" y="1094156"/>
              <a:ext cx="216345" cy="21132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297" name="אליפסה 296">
              <a:extLst>
                <a:ext uri="{FF2B5EF4-FFF2-40B4-BE49-F238E27FC236}">
                  <a16:creationId xmlns:a16="http://schemas.microsoft.com/office/drawing/2014/main" id="{57A81F5B-8EA4-8CC2-C9B2-02327B500A18}"/>
                </a:ext>
              </a:extLst>
            </p:cNvPr>
            <p:cNvSpPr/>
            <p:nvPr/>
          </p:nvSpPr>
          <p:spPr>
            <a:xfrm>
              <a:off x="2977226" y="1094156"/>
              <a:ext cx="216345" cy="21132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298" name="אליפסה 297">
              <a:extLst>
                <a:ext uri="{FF2B5EF4-FFF2-40B4-BE49-F238E27FC236}">
                  <a16:creationId xmlns:a16="http://schemas.microsoft.com/office/drawing/2014/main" id="{1B166560-171D-7992-37DD-7C3EC5E52904}"/>
                </a:ext>
              </a:extLst>
            </p:cNvPr>
            <p:cNvSpPr/>
            <p:nvPr/>
          </p:nvSpPr>
          <p:spPr>
            <a:xfrm>
              <a:off x="2681166" y="1094156"/>
              <a:ext cx="216345" cy="21132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</p:grpSp>
      <p:grpSp>
        <p:nvGrpSpPr>
          <p:cNvPr id="252" name="קבוצה 251">
            <a:extLst>
              <a:ext uri="{FF2B5EF4-FFF2-40B4-BE49-F238E27FC236}">
                <a16:creationId xmlns:a16="http://schemas.microsoft.com/office/drawing/2014/main" id="{73045000-4CDE-7723-479A-C61CDA87A4AC}"/>
              </a:ext>
            </a:extLst>
          </p:cNvPr>
          <p:cNvGrpSpPr/>
          <p:nvPr/>
        </p:nvGrpSpPr>
        <p:grpSpPr>
          <a:xfrm>
            <a:off x="387403" y="5556250"/>
            <a:ext cx="4321364" cy="316991"/>
            <a:chOff x="312662" y="1094156"/>
            <a:chExt cx="2880909" cy="211327"/>
          </a:xfrm>
          <a:solidFill>
            <a:schemeClr val="accent2"/>
          </a:solidFill>
        </p:grpSpPr>
        <p:sp>
          <p:nvSpPr>
            <p:cNvPr id="279" name="אליפסה 278">
              <a:extLst>
                <a:ext uri="{FF2B5EF4-FFF2-40B4-BE49-F238E27FC236}">
                  <a16:creationId xmlns:a16="http://schemas.microsoft.com/office/drawing/2014/main" id="{8C949B76-4FDB-ED55-9464-65C6450BDD22}"/>
                </a:ext>
              </a:extLst>
            </p:cNvPr>
            <p:cNvSpPr/>
            <p:nvPr/>
          </p:nvSpPr>
          <p:spPr>
            <a:xfrm>
              <a:off x="312662" y="1094156"/>
              <a:ext cx="216345" cy="21132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280" name="אליפסה 279">
              <a:extLst>
                <a:ext uri="{FF2B5EF4-FFF2-40B4-BE49-F238E27FC236}">
                  <a16:creationId xmlns:a16="http://schemas.microsoft.com/office/drawing/2014/main" id="{80433071-EDF3-B2CA-F6B4-F5469B21551B}"/>
                </a:ext>
              </a:extLst>
            </p:cNvPr>
            <p:cNvSpPr/>
            <p:nvPr/>
          </p:nvSpPr>
          <p:spPr>
            <a:xfrm>
              <a:off x="608725" y="1094156"/>
              <a:ext cx="216345" cy="21132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281" name="אליפסה 280">
              <a:extLst>
                <a:ext uri="{FF2B5EF4-FFF2-40B4-BE49-F238E27FC236}">
                  <a16:creationId xmlns:a16="http://schemas.microsoft.com/office/drawing/2014/main" id="{1B9C6452-1F45-9643-E057-7FFFF216297F}"/>
                </a:ext>
              </a:extLst>
            </p:cNvPr>
            <p:cNvSpPr/>
            <p:nvPr/>
          </p:nvSpPr>
          <p:spPr>
            <a:xfrm>
              <a:off x="904788" y="1094156"/>
              <a:ext cx="216345" cy="21132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282" name="אליפסה 281">
              <a:extLst>
                <a:ext uri="{FF2B5EF4-FFF2-40B4-BE49-F238E27FC236}">
                  <a16:creationId xmlns:a16="http://schemas.microsoft.com/office/drawing/2014/main" id="{454FB033-8A2B-B343-0005-6B2C044F14A0}"/>
                </a:ext>
              </a:extLst>
            </p:cNvPr>
            <p:cNvSpPr/>
            <p:nvPr/>
          </p:nvSpPr>
          <p:spPr>
            <a:xfrm>
              <a:off x="2089040" y="1094156"/>
              <a:ext cx="216345" cy="21132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283" name="אליפסה 282">
              <a:extLst>
                <a:ext uri="{FF2B5EF4-FFF2-40B4-BE49-F238E27FC236}">
                  <a16:creationId xmlns:a16="http://schemas.microsoft.com/office/drawing/2014/main" id="{06DD882B-D60F-EADC-355F-18B9FF13D76B}"/>
                </a:ext>
              </a:extLst>
            </p:cNvPr>
            <p:cNvSpPr/>
            <p:nvPr/>
          </p:nvSpPr>
          <p:spPr>
            <a:xfrm>
              <a:off x="2385103" y="1094156"/>
              <a:ext cx="216345" cy="21132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284" name="אליפסה 283">
              <a:extLst>
                <a:ext uri="{FF2B5EF4-FFF2-40B4-BE49-F238E27FC236}">
                  <a16:creationId xmlns:a16="http://schemas.microsoft.com/office/drawing/2014/main" id="{EDFC3A0F-9CEC-D764-C60A-F651C5FBED0F}"/>
                </a:ext>
              </a:extLst>
            </p:cNvPr>
            <p:cNvSpPr/>
            <p:nvPr/>
          </p:nvSpPr>
          <p:spPr>
            <a:xfrm>
              <a:off x="1200851" y="1094156"/>
              <a:ext cx="216345" cy="21132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285" name="אליפסה 284">
              <a:extLst>
                <a:ext uri="{FF2B5EF4-FFF2-40B4-BE49-F238E27FC236}">
                  <a16:creationId xmlns:a16="http://schemas.microsoft.com/office/drawing/2014/main" id="{B669604E-2BCF-036E-0F68-2EA3B16E4C6D}"/>
                </a:ext>
              </a:extLst>
            </p:cNvPr>
            <p:cNvSpPr/>
            <p:nvPr/>
          </p:nvSpPr>
          <p:spPr>
            <a:xfrm>
              <a:off x="1496914" y="1094156"/>
              <a:ext cx="216345" cy="21132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286" name="אליפסה 285">
              <a:extLst>
                <a:ext uri="{FF2B5EF4-FFF2-40B4-BE49-F238E27FC236}">
                  <a16:creationId xmlns:a16="http://schemas.microsoft.com/office/drawing/2014/main" id="{95821A84-09E1-67E7-0AA3-53AFB4A5A842}"/>
                </a:ext>
              </a:extLst>
            </p:cNvPr>
            <p:cNvSpPr/>
            <p:nvPr/>
          </p:nvSpPr>
          <p:spPr>
            <a:xfrm>
              <a:off x="1792977" y="1094156"/>
              <a:ext cx="216345" cy="21132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287" name="אליפסה 286">
              <a:extLst>
                <a:ext uri="{FF2B5EF4-FFF2-40B4-BE49-F238E27FC236}">
                  <a16:creationId xmlns:a16="http://schemas.microsoft.com/office/drawing/2014/main" id="{7A596B27-C94D-258D-4476-39AC4955BE82}"/>
                </a:ext>
              </a:extLst>
            </p:cNvPr>
            <p:cNvSpPr/>
            <p:nvPr/>
          </p:nvSpPr>
          <p:spPr>
            <a:xfrm>
              <a:off x="2977226" y="1094156"/>
              <a:ext cx="216345" cy="21132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288" name="אליפסה 287">
              <a:extLst>
                <a:ext uri="{FF2B5EF4-FFF2-40B4-BE49-F238E27FC236}">
                  <a16:creationId xmlns:a16="http://schemas.microsoft.com/office/drawing/2014/main" id="{22193B25-54BE-0BD4-3281-1A3F75EE4630}"/>
                </a:ext>
              </a:extLst>
            </p:cNvPr>
            <p:cNvSpPr/>
            <p:nvPr/>
          </p:nvSpPr>
          <p:spPr>
            <a:xfrm>
              <a:off x="2681166" y="1094156"/>
              <a:ext cx="216345" cy="21132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</p:grpSp>
      <p:grpSp>
        <p:nvGrpSpPr>
          <p:cNvPr id="253" name="קבוצה 252">
            <a:extLst>
              <a:ext uri="{FF2B5EF4-FFF2-40B4-BE49-F238E27FC236}">
                <a16:creationId xmlns:a16="http://schemas.microsoft.com/office/drawing/2014/main" id="{6D7D3340-BD32-8932-26D8-096F5EC4CB48}"/>
              </a:ext>
            </a:extLst>
          </p:cNvPr>
          <p:cNvGrpSpPr/>
          <p:nvPr/>
        </p:nvGrpSpPr>
        <p:grpSpPr>
          <a:xfrm>
            <a:off x="428222" y="6158345"/>
            <a:ext cx="4321364" cy="316991"/>
            <a:chOff x="312662" y="1094156"/>
            <a:chExt cx="2880909" cy="211327"/>
          </a:xfrm>
          <a:solidFill>
            <a:schemeClr val="accent2"/>
          </a:solidFill>
        </p:grpSpPr>
        <p:sp>
          <p:nvSpPr>
            <p:cNvPr id="269" name="אליפסה 268">
              <a:extLst>
                <a:ext uri="{FF2B5EF4-FFF2-40B4-BE49-F238E27FC236}">
                  <a16:creationId xmlns:a16="http://schemas.microsoft.com/office/drawing/2014/main" id="{A49F29BE-44A7-9493-DE2D-0D99880A608D}"/>
                </a:ext>
              </a:extLst>
            </p:cNvPr>
            <p:cNvSpPr/>
            <p:nvPr/>
          </p:nvSpPr>
          <p:spPr>
            <a:xfrm>
              <a:off x="312662" y="1094156"/>
              <a:ext cx="216345" cy="21132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270" name="אליפסה 269">
              <a:extLst>
                <a:ext uri="{FF2B5EF4-FFF2-40B4-BE49-F238E27FC236}">
                  <a16:creationId xmlns:a16="http://schemas.microsoft.com/office/drawing/2014/main" id="{62400098-BC4F-EA1B-DB3E-F7FB46D9D3C1}"/>
                </a:ext>
              </a:extLst>
            </p:cNvPr>
            <p:cNvSpPr/>
            <p:nvPr/>
          </p:nvSpPr>
          <p:spPr>
            <a:xfrm>
              <a:off x="608725" y="1094156"/>
              <a:ext cx="216345" cy="21132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271" name="אליפסה 270">
              <a:extLst>
                <a:ext uri="{FF2B5EF4-FFF2-40B4-BE49-F238E27FC236}">
                  <a16:creationId xmlns:a16="http://schemas.microsoft.com/office/drawing/2014/main" id="{6B74E3A0-C2CD-48F2-5381-FCE7DAA2C9FB}"/>
                </a:ext>
              </a:extLst>
            </p:cNvPr>
            <p:cNvSpPr/>
            <p:nvPr/>
          </p:nvSpPr>
          <p:spPr>
            <a:xfrm>
              <a:off x="904788" y="1094156"/>
              <a:ext cx="216345" cy="21132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272" name="אליפסה 271">
              <a:extLst>
                <a:ext uri="{FF2B5EF4-FFF2-40B4-BE49-F238E27FC236}">
                  <a16:creationId xmlns:a16="http://schemas.microsoft.com/office/drawing/2014/main" id="{D5BB44F0-F3D0-A970-A151-761F985DC2F6}"/>
                </a:ext>
              </a:extLst>
            </p:cNvPr>
            <p:cNvSpPr/>
            <p:nvPr/>
          </p:nvSpPr>
          <p:spPr>
            <a:xfrm>
              <a:off x="2089040" y="1094156"/>
              <a:ext cx="216345" cy="21132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273" name="אליפסה 272">
              <a:extLst>
                <a:ext uri="{FF2B5EF4-FFF2-40B4-BE49-F238E27FC236}">
                  <a16:creationId xmlns:a16="http://schemas.microsoft.com/office/drawing/2014/main" id="{AA21E2B2-B4E1-A245-F054-B2EBA0D27A9A}"/>
                </a:ext>
              </a:extLst>
            </p:cNvPr>
            <p:cNvSpPr/>
            <p:nvPr/>
          </p:nvSpPr>
          <p:spPr>
            <a:xfrm>
              <a:off x="2385103" y="1094156"/>
              <a:ext cx="216345" cy="21132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274" name="אליפסה 273">
              <a:extLst>
                <a:ext uri="{FF2B5EF4-FFF2-40B4-BE49-F238E27FC236}">
                  <a16:creationId xmlns:a16="http://schemas.microsoft.com/office/drawing/2014/main" id="{77C60C4B-9B63-FE5A-F3D3-3FFE65C8483D}"/>
                </a:ext>
              </a:extLst>
            </p:cNvPr>
            <p:cNvSpPr/>
            <p:nvPr/>
          </p:nvSpPr>
          <p:spPr>
            <a:xfrm>
              <a:off x="1200851" y="1094156"/>
              <a:ext cx="216345" cy="21132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275" name="אליפסה 274">
              <a:extLst>
                <a:ext uri="{FF2B5EF4-FFF2-40B4-BE49-F238E27FC236}">
                  <a16:creationId xmlns:a16="http://schemas.microsoft.com/office/drawing/2014/main" id="{A38F78B9-8037-459F-D9EC-1D84BAF70575}"/>
                </a:ext>
              </a:extLst>
            </p:cNvPr>
            <p:cNvSpPr/>
            <p:nvPr/>
          </p:nvSpPr>
          <p:spPr>
            <a:xfrm>
              <a:off x="1496914" y="1094156"/>
              <a:ext cx="216345" cy="21132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276" name="אליפסה 275">
              <a:extLst>
                <a:ext uri="{FF2B5EF4-FFF2-40B4-BE49-F238E27FC236}">
                  <a16:creationId xmlns:a16="http://schemas.microsoft.com/office/drawing/2014/main" id="{5A294E9D-ABD8-38F0-68A0-1BB4D55A2D1E}"/>
                </a:ext>
              </a:extLst>
            </p:cNvPr>
            <p:cNvSpPr/>
            <p:nvPr/>
          </p:nvSpPr>
          <p:spPr>
            <a:xfrm>
              <a:off x="1792977" y="1094156"/>
              <a:ext cx="216345" cy="21132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277" name="אליפסה 276">
              <a:extLst>
                <a:ext uri="{FF2B5EF4-FFF2-40B4-BE49-F238E27FC236}">
                  <a16:creationId xmlns:a16="http://schemas.microsoft.com/office/drawing/2014/main" id="{4A482EBB-167A-2712-0A7A-423BCE13D950}"/>
                </a:ext>
              </a:extLst>
            </p:cNvPr>
            <p:cNvSpPr/>
            <p:nvPr/>
          </p:nvSpPr>
          <p:spPr>
            <a:xfrm>
              <a:off x="2977226" y="1094156"/>
              <a:ext cx="216345" cy="21132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278" name="אליפסה 277">
              <a:extLst>
                <a:ext uri="{FF2B5EF4-FFF2-40B4-BE49-F238E27FC236}">
                  <a16:creationId xmlns:a16="http://schemas.microsoft.com/office/drawing/2014/main" id="{B2DB78A4-A8DF-881D-113B-72B33C8E03E5}"/>
                </a:ext>
              </a:extLst>
            </p:cNvPr>
            <p:cNvSpPr/>
            <p:nvPr/>
          </p:nvSpPr>
          <p:spPr>
            <a:xfrm>
              <a:off x="2681166" y="1094156"/>
              <a:ext cx="216345" cy="21132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</p:grpSp>
      <p:sp>
        <p:nvSpPr>
          <p:cNvPr id="255" name="אליפסה 254">
            <a:extLst>
              <a:ext uri="{FF2B5EF4-FFF2-40B4-BE49-F238E27FC236}">
                <a16:creationId xmlns:a16="http://schemas.microsoft.com/office/drawing/2014/main" id="{0732D7DC-B23D-A619-723E-765C061C4817}"/>
              </a:ext>
            </a:extLst>
          </p:cNvPr>
          <p:cNvSpPr/>
          <p:nvPr/>
        </p:nvSpPr>
        <p:spPr>
          <a:xfrm>
            <a:off x="5002118" y="3749959"/>
            <a:ext cx="324518" cy="316991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700"/>
          </a:p>
        </p:txBody>
      </p:sp>
      <p:sp>
        <p:nvSpPr>
          <p:cNvPr id="256" name="אליפסה 255">
            <a:extLst>
              <a:ext uri="{FF2B5EF4-FFF2-40B4-BE49-F238E27FC236}">
                <a16:creationId xmlns:a16="http://schemas.microsoft.com/office/drawing/2014/main" id="{2D089C67-5FAE-610F-14A7-4F5715BE0828}"/>
              </a:ext>
            </a:extLst>
          </p:cNvPr>
          <p:cNvSpPr/>
          <p:nvPr/>
        </p:nvSpPr>
        <p:spPr>
          <a:xfrm>
            <a:off x="5446213" y="3749959"/>
            <a:ext cx="324518" cy="316991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700"/>
          </a:p>
        </p:txBody>
      </p:sp>
      <p:sp>
        <p:nvSpPr>
          <p:cNvPr id="257" name="אליפסה 256">
            <a:extLst>
              <a:ext uri="{FF2B5EF4-FFF2-40B4-BE49-F238E27FC236}">
                <a16:creationId xmlns:a16="http://schemas.microsoft.com/office/drawing/2014/main" id="{F2A8E29D-2482-C5BF-915A-326CA60125B0}"/>
              </a:ext>
            </a:extLst>
          </p:cNvPr>
          <p:cNvSpPr/>
          <p:nvPr/>
        </p:nvSpPr>
        <p:spPr>
          <a:xfrm>
            <a:off x="5890307" y="3749959"/>
            <a:ext cx="324518" cy="316991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700"/>
          </a:p>
        </p:txBody>
      </p:sp>
      <p:sp>
        <p:nvSpPr>
          <p:cNvPr id="258" name="אליפסה 257">
            <a:extLst>
              <a:ext uri="{FF2B5EF4-FFF2-40B4-BE49-F238E27FC236}">
                <a16:creationId xmlns:a16="http://schemas.microsoft.com/office/drawing/2014/main" id="{FF41CF5C-D3EF-4FC0-1055-0BD9A9F092CC}"/>
              </a:ext>
            </a:extLst>
          </p:cNvPr>
          <p:cNvSpPr/>
          <p:nvPr/>
        </p:nvSpPr>
        <p:spPr>
          <a:xfrm>
            <a:off x="6334402" y="3749958"/>
            <a:ext cx="324518" cy="316989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700"/>
          </a:p>
        </p:txBody>
      </p:sp>
      <p:grpSp>
        <p:nvGrpSpPr>
          <p:cNvPr id="395" name="קבוצה 394">
            <a:extLst>
              <a:ext uri="{FF2B5EF4-FFF2-40B4-BE49-F238E27FC236}">
                <a16:creationId xmlns:a16="http://schemas.microsoft.com/office/drawing/2014/main" id="{43879947-8393-EF16-7276-FC33C9A14885}"/>
              </a:ext>
            </a:extLst>
          </p:cNvPr>
          <p:cNvGrpSpPr/>
          <p:nvPr/>
        </p:nvGrpSpPr>
        <p:grpSpPr>
          <a:xfrm>
            <a:off x="229656" y="6979417"/>
            <a:ext cx="8184371" cy="3093452"/>
            <a:chOff x="153104" y="4652944"/>
            <a:chExt cx="5456247" cy="2062301"/>
          </a:xfrm>
        </p:grpSpPr>
        <p:sp>
          <p:nvSpPr>
            <p:cNvPr id="320" name="מלבן: פינות מעוגלות 319">
              <a:extLst>
                <a:ext uri="{FF2B5EF4-FFF2-40B4-BE49-F238E27FC236}">
                  <a16:creationId xmlns:a16="http://schemas.microsoft.com/office/drawing/2014/main" id="{8639FD0F-BD16-2269-182C-ED8A89CFF9B1}"/>
                </a:ext>
              </a:extLst>
            </p:cNvPr>
            <p:cNvSpPr/>
            <p:nvPr/>
          </p:nvSpPr>
          <p:spPr>
            <a:xfrm>
              <a:off x="153104" y="4652944"/>
              <a:ext cx="5456247" cy="2062301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grpSp>
          <p:nvGrpSpPr>
            <p:cNvPr id="321" name="קבוצה 320">
              <a:extLst>
                <a:ext uri="{FF2B5EF4-FFF2-40B4-BE49-F238E27FC236}">
                  <a16:creationId xmlns:a16="http://schemas.microsoft.com/office/drawing/2014/main" id="{7668B0FE-48EB-A8B4-5A5F-9C5AF8990E8B}"/>
                </a:ext>
              </a:extLst>
            </p:cNvPr>
            <p:cNvGrpSpPr/>
            <p:nvPr/>
          </p:nvGrpSpPr>
          <p:grpSpPr>
            <a:xfrm>
              <a:off x="252836" y="4803163"/>
              <a:ext cx="2880909" cy="211327"/>
              <a:chOff x="312662" y="1094156"/>
              <a:chExt cx="2880909" cy="211327"/>
            </a:xfrm>
            <a:solidFill>
              <a:schemeClr val="accent2"/>
            </a:solidFill>
          </p:grpSpPr>
          <p:sp>
            <p:nvSpPr>
              <p:cNvPr id="382" name="אליפסה 381">
                <a:extLst>
                  <a:ext uri="{FF2B5EF4-FFF2-40B4-BE49-F238E27FC236}">
                    <a16:creationId xmlns:a16="http://schemas.microsoft.com/office/drawing/2014/main" id="{70E9D8E7-A51F-3749-B153-2561332BD93D}"/>
                  </a:ext>
                </a:extLst>
              </p:cNvPr>
              <p:cNvSpPr/>
              <p:nvPr/>
            </p:nvSpPr>
            <p:spPr>
              <a:xfrm>
                <a:off x="312662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83" name="אליפסה 382">
                <a:extLst>
                  <a:ext uri="{FF2B5EF4-FFF2-40B4-BE49-F238E27FC236}">
                    <a16:creationId xmlns:a16="http://schemas.microsoft.com/office/drawing/2014/main" id="{923C1ABB-D4C2-FAAC-C644-94304E673871}"/>
                  </a:ext>
                </a:extLst>
              </p:cNvPr>
              <p:cNvSpPr/>
              <p:nvPr/>
            </p:nvSpPr>
            <p:spPr>
              <a:xfrm>
                <a:off x="608725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84" name="אליפסה 383">
                <a:extLst>
                  <a:ext uri="{FF2B5EF4-FFF2-40B4-BE49-F238E27FC236}">
                    <a16:creationId xmlns:a16="http://schemas.microsoft.com/office/drawing/2014/main" id="{2F52DF93-5BE5-7688-9EC5-921139C939A9}"/>
                  </a:ext>
                </a:extLst>
              </p:cNvPr>
              <p:cNvSpPr/>
              <p:nvPr/>
            </p:nvSpPr>
            <p:spPr>
              <a:xfrm>
                <a:off x="904788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85" name="אליפסה 384">
                <a:extLst>
                  <a:ext uri="{FF2B5EF4-FFF2-40B4-BE49-F238E27FC236}">
                    <a16:creationId xmlns:a16="http://schemas.microsoft.com/office/drawing/2014/main" id="{AEED3140-A915-D7B7-C977-8963A955F2E4}"/>
                  </a:ext>
                </a:extLst>
              </p:cNvPr>
              <p:cNvSpPr/>
              <p:nvPr/>
            </p:nvSpPr>
            <p:spPr>
              <a:xfrm>
                <a:off x="2089040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86" name="אליפסה 385">
                <a:extLst>
                  <a:ext uri="{FF2B5EF4-FFF2-40B4-BE49-F238E27FC236}">
                    <a16:creationId xmlns:a16="http://schemas.microsoft.com/office/drawing/2014/main" id="{D4D93756-2327-811D-8C72-EBE14453DD9C}"/>
                  </a:ext>
                </a:extLst>
              </p:cNvPr>
              <p:cNvSpPr/>
              <p:nvPr/>
            </p:nvSpPr>
            <p:spPr>
              <a:xfrm>
                <a:off x="2385103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87" name="אליפסה 386">
                <a:extLst>
                  <a:ext uri="{FF2B5EF4-FFF2-40B4-BE49-F238E27FC236}">
                    <a16:creationId xmlns:a16="http://schemas.microsoft.com/office/drawing/2014/main" id="{8EE10250-9AC1-AAB8-B398-DBC67CF2B239}"/>
                  </a:ext>
                </a:extLst>
              </p:cNvPr>
              <p:cNvSpPr/>
              <p:nvPr/>
            </p:nvSpPr>
            <p:spPr>
              <a:xfrm>
                <a:off x="1200851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88" name="אליפסה 387">
                <a:extLst>
                  <a:ext uri="{FF2B5EF4-FFF2-40B4-BE49-F238E27FC236}">
                    <a16:creationId xmlns:a16="http://schemas.microsoft.com/office/drawing/2014/main" id="{F8769D99-34CA-CBA4-D116-27E953174F5B}"/>
                  </a:ext>
                </a:extLst>
              </p:cNvPr>
              <p:cNvSpPr/>
              <p:nvPr/>
            </p:nvSpPr>
            <p:spPr>
              <a:xfrm>
                <a:off x="1496914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89" name="אליפסה 388">
                <a:extLst>
                  <a:ext uri="{FF2B5EF4-FFF2-40B4-BE49-F238E27FC236}">
                    <a16:creationId xmlns:a16="http://schemas.microsoft.com/office/drawing/2014/main" id="{46725EEA-291E-7E0A-658C-9F6684B30122}"/>
                  </a:ext>
                </a:extLst>
              </p:cNvPr>
              <p:cNvSpPr/>
              <p:nvPr/>
            </p:nvSpPr>
            <p:spPr>
              <a:xfrm>
                <a:off x="1792977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90" name="אליפסה 389">
                <a:extLst>
                  <a:ext uri="{FF2B5EF4-FFF2-40B4-BE49-F238E27FC236}">
                    <a16:creationId xmlns:a16="http://schemas.microsoft.com/office/drawing/2014/main" id="{55696C39-FCCC-C795-582A-CBC0DB5F6084}"/>
                  </a:ext>
                </a:extLst>
              </p:cNvPr>
              <p:cNvSpPr/>
              <p:nvPr/>
            </p:nvSpPr>
            <p:spPr>
              <a:xfrm>
                <a:off x="2977226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91" name="אליפסה 390">
                <a:extLst>
                  <a:ext uri="{FF2B5EF4-FFF2-40B4-BE49-F238E27FC236}">
                    <a16:creationId xmlns:a16="http://schemas.microsoft.com/office/drawing/2014/main" id="{5F400AD9-D7FD-CC1D-E348-9DF4124D7CD5}"/>
                  </a:ext>
                </a:extLst>
              </p:cNvPr>
              <p:cNvSpPr/>
              <p:nvPr/>
            </p:nvSpPr>
            <p:spPr>
              <a:xfrm>
                <a:off x="2681166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</p:grpSp>
        <p:sp>
          <p:nvSpPr>
            <p:cNvPr id="322" name="תיבת טקסט 321">
              <a:extLst>
                <a:ext uri="{FF2B5EF4-FFF2-40B4-BE49-F238E27FC236}">
                  <a16:creationId xmlns:a16="http://schemas.microsoft.com/office/drawing/2014/main" id="{432B6E4F-E3BD-D8A0-A67E-29206F0A1DD0}"/>
                </a:ext>
              </a:extLst>
            </p:cNvPr>
            <p:cNvSpPr txBox="1"/>
            <p:nvPr/>
          </p:nvSpPr>
          <p:spPr>
            <a:xfrm>
              <a:off x="5239090" y="4663352"/>
              <a:ext cx="266312" cy="492443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he-IL" sz="4200" dirty="0"/>
                <a:t>ג</a:t>
              </a:r>
            </a:p>
          </p:txBody>
        </p:sp>
        <p:grpSp>
          <p:nvGrpSpPr>
            <p:cNvPr id="323" name="קבוצה 322">
              <a:extLst>
                <a:ext uri="{FF2B5EF4-FFF2-40B4-BE49-F238E27FC236}">
                  <a16:creationId xmlns:a16="http://schemas.microsoft.com/office/drawing/2014/main" id="{21B5AE48-E05B-FFBD-8EC2-8EB6B3EAA71D}"/>
                </a:ext>
              </a:extLst>
            </p:cNvPr>
            <p:cNvGrpSpPr/>
            <p:nvPr/>
          </p:nvGrpSpPr>
          <p:grpSpPr>
            <a:xfrm>
              <a:off x="252836" y="5318245"/>
              <a:ext cx="2880909" cy="211327"/>
              <a:chOff x="312662" y="1094156"/>
              <a:chExt cx="2880909" cy="211327"/>
            </a:xfrm>
            <a:solidFill>
              <a:schemeClr val="accent2"/>
            </a:solidFill>
          </p:grpSpPr>
          <p:sp>
            <p:nvSpPr>
              <p:cNvPr id="372" name="אליפסה 371">
                <a:extLst>
                  <a:ext uri="{FF2B5EF4-FFF2-40B4-BE49-F238E27FC236}">
                    <a16:creationId xmlns:a16="http://schemas.microsoft.com/office/drawing/2014/main" id="{3EBA7961-5D03-1D96-2711-5FE249C3DB70}"/>
                  </a:ext>
                </a:extLst>
              </p:cNvPr>
              <p:cNvSpPr/>
              <p:nvPr/>
            </p:nvSpPr>
            <p:spPr>
              <a:xfrm>
                <a:off x="312662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73" name="אליפסה 372">
                <a:extLst>
                  <a:ext uri="{FF2B5EF4-FFF2-40B4-BE49-F238E27FC236}">
                    <a16:creationId xmlns:a16="http://schemas.microsoft.com/office/drawing/2014/main" id="{140439D6-B3B1-B806-97E8-5717A90F950D}"/>
                  </a:ext>
                </a:extLst>
              </p:cNvPr>
              <p:cNvSpPr/>
              <p:nvPr/>
            </p:nvSpPr>
            <p:spPr>
              <a:xfrm>
                <a:off x="608725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74" name="אליפסה 373">
                <a:extLst>
                  <a:ext uri="{FF2B5EF4-FFF2-40B4-BE49-F238E27FC236}">
                    <a16:creationId xmlns:a16="http://schemas.microsoft.com/office/drawing/2014/main" id="{338E2BA9-73DD-7229-EADD-252162B73C1B}"/>
                  </a:ext>
                </a:extLst>
              </p:cNvPr>
              <p:cNvSpPr/>
              <p:nvPr/>
            </p:nvSpPr>
            <p:spPr>
              <a:xfrm>
                <a:off x="904788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75" name="אליפסה 374">
                <a:extLst>
                  <a:ext uri="{FF2B5EF4-FFF2-40B4-BE49-F238E27FC236}">
                    <a16:creationId xmlns:a16="http://schemas.microsoft.com/office/drawing/2014/main" id="{684E3C84-6C0B-03F5-8D51-1D0C93E57EB7}"/>
                  </a:ext>
                </a:extLst>
              </p:cNvPr>
              <p:cNvSpPr/>
              <p:nvPr/>
            </p:nvSpPr>
            <p:spPr>
              <a:xfrm>
                <a:off x="2089040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76" name="אליפסה 375">
                <a:extLst>
                  <a:ext uri="{FF2B5EF4-FFF2-40B4-BE49-F238E27FC236}">
                    <a16:creationId xmlns:a16="http://schemas.microsoft.com/office/drawing/2014/main" id="{3CB6C22F-1CFA-CBE5-212E-77E35D985D1B}"/>
                  </a:ext>
                </a:extLst>
              </p:cNvPr>
              <p:cNvSpPr/>
              <p:nvPr/>
            </p:nvSpPr>
            <p:spPr>
              <a:xfrm>
                <a:off x="2385103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77" name="אליפסה 376">
                <a:extLst>
                  <a:ext uri="{FF2B5EF4-FFF2-40B4-BE49-F238E27FC236}">
                    <a16:creationId xmlns:a16="http://schemas.microsoft.com/office/drawing/2014/main" id="{CD5F63D3-CA17-99BB-0936-955A6814E70B}"/>
                  </a:ext>
                </a:extLst>
              </p:cNvPr>
              <p:cNvSpPr/>
              <p:nvPr/>
            </p:nvSpPr>
            <p:spPr>
              <a:xfrm>
                <a:off x="1200851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78" name="אליפסה 377">
                <a:extLst>
                  <a:ext uri="{FF2B5EF4-FFF2-40B4-BE49-F238E27FC236}">
                    <a16:creationId xmlns:a16="http://schemas.microsoft.com/office/drawing/2014/main" id="{274F03F3-26F5-CCDF-3806-4226ADBD5CD6}"/>
                  </a:ext>
                </a:extLst>
              </p:cNvPr>
              <p:cNvSpPr/>
              <p:nvPr/>
            </p:nvSpPr>
            <p:spPr>
              <a:xfrm>
                <a:off x="1496914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79" name="אליפסה 378">
                <a:extLst>
                  <a:ext uri="{FF2B5EF4-FFF2-40B4-BE49-F238E27FC236}">
                    <a16:creationId xmlns:a16="http://schemas.microsoft.com/office/drawing/2014/main" id="{C4C0AA8F-AED4-E9C3-041D-0CBC9F2B5505}"/>
                  </a:ext>
                </a:extLst>
              </p:cNvPr>
              <p:cNvSpPr/>
              <p:nvPr/>
            </p:nvSpPr>
            <p:spPr>
              <a:xfrm>
                <a:off x="1792977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80" name="אליפסה 379">
                <a:extLst>
                  <a:ext uri="{FF2B5EF4-FFF2-40B4-BE49-F238E27FC236}">
                    <a16:creationId xmlns:a16="http://schemas.microsoft.com/office/drawing/2014/main" id="{1BED273A-F919-734D-0E0B-0B306B0D31B4}"/>
                  </a:ext>
                </a:extLst>
              </p:cNvPr>
              <p:cNvSpPr/>
              <p:nvPr/>
            </p:nvSpPr>
            <p:spPr>
              <a:xfrm>
                <a:off x="2977226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81" name="אליפסה 380">
                <a:extLst>
                  <a:ext uri="{FF2B5EF4-FFF2-40B4-BE49-F238E27FC236}">
                    <a16:creationId xmlns:a16="http://schemas.microsoft.com/office/drawing/2014/main" id="{77329D18-80C2-280B-697C-E218AFCA83EA}"/>
                  </a:ext>
                </a:extLst>
              </p:cNvPr>
              <p:cNvSpPr/>
              <p:nvPr/>
            </p:nvSpPr>
            <p:spPr>
              <a:xfrm>
                <a:off x="2681166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</p:grpSp>
        <p:grpSp>
          <p:nvGrpSpPr>
            <p:cNvPr id="324" name="קבוצה 323">
              <a:extLst>
                <a:ext uri="{FF2B5EF4-FFF2-40B4-BE49-F238E27FC236}">
                  <a16:creationId xmlns:a16="http://schemas.microsoft.com/office/drawing/2014/main" id="{052AE1CB-16A9-EEAB-6D8E-D40DCDB8DD63}"/>
                </a:ext>
              </a:extLst>
            </p:cNvPr>
            <p:cNvGrpSpPr/>
            <p:nvPr/>
          </p:nvGrpSpPr>
          <p:grpSpPr>
            <a:xfrm>
              <a:off x="252836" y="5833327"/>
              <a:ext cx="2880909" cy="211327"/>
              <a:chOff x="312662" y="1094156"/>
              <a:chExt cx="2880909" cy="211327"/>
            </a:xfrm>
            <a:solidFill>
              <a:schemeClr val="accent2"/>
            </a:solidFill>
          </p:grpSpPr>
          <p:sp>
            <p:nvSpPr>
              <p:cNvPr id="362" name="אליפסה 361">
                <a:extLst>
                  <a:ext uri="{FF2B5EF4-FFF2-40B4-BE49-F238E27FC236}">
                    <a16:creationId xmlns:a16="http://schemas.microsoft.com/office/drawing/2014/main" id="{3022FF53-F505-6216-70B5-E8D203853F26}"/>
                  </a:ext>
                </a:extLst>
              </p:cNvPr>
              <p:cNvSpPr/>
              <p:nvPr/>
            </p:nvSpPr>
            <p:spPr>
              <a:xfrm>
                <a:off x="312662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63" name="אליפסה 362">
                <a:extLst>
                  <a:ext uri="{FF2B5EF4-FFF2-40B4-BE49-F238E27FC236}">
                    <a16:creationId xmlns:a16="http://schemas.microsoft.com/office/drawing/2014/main" id="{2401BD92-02D2-E52D-413E-4A56BB17460A}"/>
                  </a:ext>
                </a:extLst>
              </p:cNvPr>
              <p:cNvSpPr/>
              <p:nvPr/>
            </p:nvSpPr>
            <p:spPr>
              <a:xfrm>
                <a:off x="608725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64" name="אליפסה 363">
                <a:extLst>
                  <a:ext uri="{FF2B5EF4-FFF2-40B4-BE49-F238E27FC236}">
                    <a16:creationId xmlns:a16="http://schemas.microsoft.com/office/drawing/2014/main" id="{19B545F5-E2F0-8632-A1EB-E5D6F81A5D6C}"/>
                  </a:ext>
                </a:extLst>
              </p:cNvPr>
              <p:cNvSpPr/>
              <p:nvPr/>
            </p:nvSpPr>
            <p:spPr>
              <a:xfrm>
                <a:off x="904788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65" name="אליפסה 364">
                <a:extLst>
                  <a:ext uri="{FF2B5EF4-FFF2-40B4-BE49-F238E27FC236}">
                    <a16:creationId xmlns:a16="http://schemas.microsoft.com/office/drawing/2014/main" id="{77EB0717-7808-C8CD-C4E0-94BA18452075}"/>
                  </a:ext>
                </a:extLst>
              </p:cNvPr>
              <p:cNvSpPr/>
              <p:nvPr/>
            </p:nvSpPr>
            <p:spPr>
              <a:xfrm>
                <a:off x="2089040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66" name="אליפסה 365">
                <a:extLst>
                  <a:ext uri="{FF2B5EF4-FFF2-40B4-BE49-F238E27FC236}">
                    <a16:creationId xmlns:a16="http://schemas.microsoft.com/office/drawing/2014/main" id="{7BAB98D4-7A4A-C2FE-4DD2-C2569CB78837}"/>
                  </a:ext>
                </a:extLst>
              </p:cNvPr>
              <p:cNvSpPr/>
              <p:nvPr/>
            </p:nvSpPr>
            <p:spPr>
              <a:xfrm>
                <a:off x="2385103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67" name="אליפסה 366">
                <a:extLst>
                  <a:ext uri="{FF2B5EF4-FFF2-40B4-BE49-F238E27FC236}">
                    <a16:creationId xmlns:a16="http://schemas.microsoft.com/office/drawing/2014/main" id="{11C2B54C-4927-56A1-8D68-D7C4AEC62700}"/>
                  </a:ext>
                </a:extLst>
              </p:cNvPr>
              <p:cNvSpPr/>
              <p:nvPr/>
            </p:nvSpPr>
            <p:spPr>
              <a:xfrm>
                <a:off x="1200851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68" name="אליפסה 367">
                <a:extLst>
                  <a:ext uri="{FF2B5EF4-FFF2-40B4-BE49-F238E27FC236}">
                    <a16:creationId xmlns:a16="http://schemas.microsoft.com/office/drawing/2014/main" id="{A1F7EEE2-2F32-250D-03F8-3EB25C81FDA5}"/>
                  </a:ext>
                </a:extLst>
              </p:cNvPr>
              <p:cNvSpPr/>
              <p:nvPr/>
            </p:nvSpPr>
            <p:spPr>
              <a:xfrm>
                <a:off x="1496914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69" name="אליפסה 368">
                <a:extLst>
                  <a:ext uri="{FF2B5EF4-FFF2-40B4-BE49-F238E27FC236}">
                    <a16:creationId xmlns:a16="http://schemas.microsoft.com/office/drawing/2014/main" id="{9D5DCF32-29E2-161B-2D4B-0B124FAF7385}"/>
                  </a:ext>
                </a:extLst>
              </p:cNvPr>
              <p:cNvSpPr/>
              <p:nvPr/>
            </p:nvSpPr>
            <p:spPr>
              <a:xfrm>
                <a:off x="1792977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70" name="אליפסה 369">
                <a:extLst>
                  <a:ext uri="{FF2B5EF4-FFF2-40B4-BE49-F238E27FC236}">
                    <a16:creationId xmlns:a16="http://schemas.microsoft.com/office/drawing/2014/main" id="{A6525FD3-A6BC-7347-B928-58DF886CC511}"/>
                  </a:ext>
                </a:extLst>
              </p:cNvPr>
              <p:cNvSpPr/>
              <p:nvPr/>
            </p:nvSpPr>
            <p:spPr>
              <a:xfrm>
                <a:off x="2977226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71" name="אליפסה 370">
                <a:extLst>
                  <a:ext uri="{FF2B5EF4-FFF2-40B4-BE49-F238E27FC236}">
                    <a16:creationId xmlns:a16="http://schemas.microsoft.com/office/drawing/2014/main" id="{E544BC23-B1A0-36E6-EB34-9A7ED5109188}"/>
                  </a:ext>
                </a:extLst>
              </p:cNvPr>
              <p:cNvSpPr/>
              <p:nvPr/>
            </p:nvSpPr>
            <p:spPr>
              <a:xfrm>
                <a:off x="2681166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</p:grpSp>
        <p:grpSp>
          <p:nvGrpSpPr>
            <p:cNvPr id="325" name="קבוצה 324">
              <a:extLst>
                <a:ext uri="{FF2B5EF4-FFF2-40B4-BE49-F238E27FC236}">
                  <a16:creationId xmlns:a16="http://schemas.microsoft.com/office/drawing/2014/main" id="{801F48D5-72CD-90CD-3EA4-F47312C53D5F}"/>
                </a:ext>
              </a:extLst>
            </p:cNvPr>
            <p:cNvGrpSpPr/>
            <p:nvPr/>
          </p:nvGrpSpPr>
          <p:grpSpPr>
            <a:xfrm>
              <a:off x="252836" y="6348408"/>
              <a:ext cx="2880909" cy="211327"/>
              <a:chOff x="312662" y="1094156"/>
              <a:chExt cx="2880909" cy="211327"/>
            </a:xfrm>
            <a:solidFill>
              <a:schemeClr val="accent2"/>
            </a:solidFill>
          </p:grpSpPr>
          <p:sp>
            <p:nvSpPr>
              <p:cNvPr id="352" name="אליפסה 351">
                <a:extLst>
                  <a:ext uri="{FF2B5EF4-FFF2-40B4-BE49-F238E27FC236}">
                    <a16:creationId xmlns:a16="http://schemas.microsoft.com/office/drawing/2014/main" id="{7F603493-4527-FCC9-3435-C99B7CD91CF5}"/>
                  </a:ext>
                </a:extLst>
              </p:cNvPr>
              <p:cNvSpPr/>
              <p:nvPr/>
            </p:nvSpPr>
            <p:spPr>
              <a:xfrm>
                <a:off x="312662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53" name="אליפסה 352">
                <a:extLst>
                  <a:ext uri="{FF2B5EF4-FFF2-40B4-BE49-F238E27FC236}">
                    <a16:creationId xmlns:a16="http://schemas.microsoft.com/office/drawing/2014/main" id="{3FBB4064-EC6F-6F40-45A6-6BC16B4F2E50}"/>
                  </a:ext>
                </a:extLst>
              </p:cNvPr>
              <p:cNvSpPr/>
              <p:nvPr/>
            </p:nvSpPr>
            <p:spPr>
              <a:xfrm>
                <a:off x="608725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54" name="אליפסה 353">
                <a:extLst>
                  <a:ext uri="{FF2B5EF4-FFF2-40B4-BE49-F238E27FC236}">
                    <a16:creationId xmlns:a16="http://schemas.microsoft.com/office/drawing/2014/main" id="{CAC3E93A-2B75-A21E-F592-549CD76100DA}"/>
                  </a:ext>
                </a:extLst>
              </p:cNvPr>
              <p:cNvSpPr/>
              <p:nvPr/>
            </p:nvSpPr>
            <p:spPr>
              <a:xfrm>
                <a:off x="904788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55" name="אליפסה 354">
                <a:extLst>
                  <a:ext uri="{FF2B5EF4-FFF2-40B4-BE49-F238E27FC236}">
                    <a16:creationId xmlns:a16="http://schemas.microsoft.com/office/drawing/2014/main" id="{AF34398E-D500-AD93-DB6C-556F6E5E25C4}"/>
                  </a:ext>
                </a:extLst>
              </p:cNvPr>
              <p:cNvSpPr/>
              <p:nvPr/>
            </p:nvSpPr>
            <p:spPr>
              <a:xfrm>
                <a:off x="2089040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56" name="אליפסה 355">
                <a:extLst>
                  <a:ext uri="{FF2B5EF4-FFF2-40B4-BE49-F238E27FC236}">
                    <a16:creationId xmlns:a16="http://schemas.microsoft.com/office/drawing/2014/main" id="{4315BAC8-3972-1D22-2F05-EBD45799F70D}"/>
                  </a:ext>
                </a:extLst>
              </p:cNvPr>
              <p:cNvSpPr/>
              <p:nvPr/>
            </p:nvSpPr>
            <p:spPr>
              <a:xfrm>
                <a:off x="2385103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57" name="אליפסה 356">
                <a:extLst>
                  <a:ext uri="{FF2B5EF4-FFF2-40B4-BE49-F238E27FC236}">
                    <a16:creationId xmlns:a16="http://schemas.microsoft.com/office/drawing/2014/main" id="{9B410F83-512B-66C9-467E-717995AE077D}"/>
                  </a:ext>
                </a:extLst>
              </p:cNvPr>
              <p:cNvSpPr/>
              <p:nvPr/>
            </p:nvSpPr>
            <p:spPr>
              <a:xfrm>
                <a:off x="1200851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58" name="אליפסה 357">
                <a:extLst>
                  <a:ext uri="{FF2B5EF4-FFF2-40B4-BE49-F238E27FC236}">
                    <a16:creationId xmlns:a16="http://schemas.microsoft.com/office/drawing/2014/main" id="{FFC9260A-B7BC-7184-848B-32FCA5534F92}"/>
                  </a:ext>
                </a:extLst>
              </p:cNvPr>
              <p:cNvSpPr/>
              <p:nvPr/>
            </p:nvSpPr>
            <p:spPr>
              <a:xfrm>
                <a:off x="1496914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59" name="אליפסה 358">
                <a:extLst>
                  <a:ext uri="{FF2B5EF4-FFF2-40B4-BE49-F238E27FC236}">
                    <a16:creationId xmlns:a16="http://schemas.microsoft.com/office/drawing/2014/main" id="{D22A21CA-2003-F8BA-17BB-F6F97C41000F}"/>
                  </a:ext>
                </a:extLst>
              </p:cNvPr>
              <p:cNvSpPr/>
              <p:nvPr/>
            </p:nvSpPr>
            <p:spPr>
              <a:xfrm>
                <a:off x="1792977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60" name="אליפסה 359">
                <a:extLst>
                  <a:ext uri="{FF2B5EF4-FFF2-40B4-BE49-F238E27FC236}">
                    <a16:creationId xmlns:a16="http://schemas.microsoft.com/office/drawing/2014/main" id="{3E157E5B-6266-0FB9-9D55-A17F2B92657F}"/>
                  </a:ext>
                </a:extLst>
              </p:cNvPr>
              <p:cNvSpPr/>
              <p:nvPr/>
            </p:nvSpPr>
            <p:spPr>
              <a:xfrm>
                <a:off x="2977226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61" name="אליפסה 360">
                <a:extLst>
                  <a:ext uri="{FF2B5EF4-FFF2-40B4-BE49-F238E27FC236}">
                    <a16:creationId xmlns:a16="http://schemas.microsoft.com/office/drawing/2014/main" id="{C25A085A-D80A-59B6-FF5B-1C98E97D9839}"/>
                  </a:ext>
                </a:extLst>
              </p:cNvPr>
              <p:cNvSpPr/>
              <p:nvPr/>
            </p:nvSpPr>
            <p:spPr>
              <a:xfrm>
                <a:off x="2681166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</p:grpSp>
        <p:sp>
          <p:nvSpPr>
            <p:cNvPr id="328" name="אליפסה 327">
              <a:extLst>
                <a:ext uri="{FF2B5EF4-FFF2-40B4-BE49-F238E27FC236}">
                  <a16:creationId xmlns:a16="http://schemas.microsoft.com/office/drawing/2014/main" id="{A35D94CE-6375-876E-FF50-D29EC0278634}"/>
                </a:ext>
              </a:extLst>
            </p:cNvPr>
            <p:cNvSpPr/>
            <p:nvPr/>
          </p:nvSpPr>
          <p:spPr>
            <a:xfrm>
              <a:off x="3334745" y="4819299"/>
              <a:ext cx="216345" cy="211327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329" name="אליפסה 328">
              <a:extLst>
                <a:ext uri="{FF2B5EF4-FFF2-40B4-BE49-F238E27FC236}">
                  <a16:creationId xmlns:a16="http://schemas.microsoft.com/office/drawing/2014/main" id="{CAEEAC2A-B850-40CD-6ACE-C1F3904FB5B8}"/>
                </a:ext>
              </a:extLst>
            </p:cNvPr>
            <p:cNvSpPr/>
            <p:nvPr/>
          </p:nvSpPr>
          <p:spPr>
            <a:xfrm>
              <a:off x="3630808" y="4819299"/>
              <a:ext cx="216345" cy="211327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330" name="אליפסה 329">
              <a:extLst>
                <a:ext uri="{FF2B5EF4-FFF2-40B4-BE49-F238E27FC236}">
                  <a16:creationId xmlns:a16="http://schemas.microsoft.com/office/drawing/2014/main" id="{58E2375C-B91E-A1A9-DD66-16892BDA8664}"/>
                </a:ext>
              </a:extLst>
            </p:cNvPr>
            <p:cNvSpPr/>
            <p:nvPr/>
          </p:nvSpPr>
          <p:spPr>
            <a:xfrm>
              <a:off x="3926871" y="4819299"/>
              <a:ext cx="216345" cy="211327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331" name="אליפסה 330">
              <a:extLst>
                <a:ext uri="{FF2B5EF4-FFF2-40B4-BE49-F238E27FC236}">
                  <a16:creationId xmlns:a16="http://schemas.microsoft.com/office/drawing/2014/main" id="{D464373F-C72D-52CD-76B4-AF19FC6C89C0}"/>
                </a:ext>
              </a:extLst>
            </p:cNvPr>
            <p:cNvSpPr/>
            <p:nvPr/>
          </p:nvSpPr>
          <p:spPr>
            <a:xfrm>
              <a:off x="3641476" y="5196981"/>
              <a:ext cx="216345" cy="211326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392" name="אליפסה 391">
              <a:extLst>
                <a:ext uri="{FF2B5EF4-FFF2-40B4-BE49-F238E27FC236}">
                  <a16:creationId xmlns:a16="http://schemas.microsoft.com/office/drawing/2014/main" id="{B708E58E-B668-4E61-4D8C-9FB5571F5D4A}"/>
                </a:ext>
              </a:extLst>
            </p:cNvPr>
            <p:cNvSpPr/>
            <p:nvPr/>
          </p:nvSpPr>
          <p:spPr>
            <a:xfrm>
              <a:off x="3334745" y="5186572"/>
              <a:ext cx="216345" cy="211326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393" name="אליפסה 392">
              <a:extLst>
                <a:ext uri="{FF2B5EF4-FFF2-40B4-BE49-F238E27FC236}">
                  <a16:creationId xmlns:a16="http://schemas.microsoft.com/office/drawing/2014/main" id="{F8D8C4ED-9DBB-D83F-DACF-9F6718283B4C}"/>
                </a:ext>
              </a:extLst>
            </p:cNvPr>
            <p:cNvSpPr/>
            <p:nvPr/>
          </p:nvSpPr>
          <p:spPr>
            <a:xfrm>
              <a:off x="3945090" y="5186572"/>
              <a:ext cx="216345" cy="211326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</p:grpSp>
      <p:sp>
        <p:nvSpPr>
          <p:cNvPr id="182" name="35">
            <a:extLst>
              <a:ext uri="{FF2B5EF4-FFF2-40B4-BE49-F238E27FC236}">
                <a16:creationId xmlns:a16="http://schemas.microsoft.com/office/drawing/2014/main" id="{F6930A26-17BE-0213-A9B3-5C22AE241E03}"/>
              </a:ext>
            </a:extLst>
          </p:cNvPr>
          <p:cNvSpPr/>
          <p:nvPr/>
        </p:nvSpPr>
        <p:spPr>
          <a:xfrm>
            <a:off x="12898299" y="4884356"/>
            <a:ext cx="2160000" cy="2160000"/>
          </a:xfrm>
          <a:custGeom>
            <a:avLst/>
            <a:gdLst>
              <a:gd name="csX0" fmla="*/ 0 w 2160000"/>
              <a:gd name="csY0" fmla="*/ 0 h 2160000"/>
              <a:gd name="csX1" fmla="*/ 583200 w 2160000"/>
              <a:gd name="csY1" fmla="*/ 0 h 2160000"/>
              <a:gd name="csX2" fmla="*/ 1123200 w 2160000"/>
              <a:gd name="csY2" fmla="*/ 0 h 2160000"/>
              <a:gd name="csX3" fmla="*/ 1620000 w 2160000"/>
              <a:gd name="csY3" fmla="*/ 0 h 2160000"/>
              <a:gd name="csX4" fmla="*/ 2160000 w 2160000"/>
              <a:gd name="csY4" fmla="*/ 0 h 2160000"/>
              <a:gd name="csX5" fmla="*/ 2160000 w 2160000"/>
              <a:gd name="csY5" fmla="*/ 561600 h 2160000"/>
              <a:gd name="csX6" fmla="*/ 2160000 w 2160000"/>
              <a:gd name="csY6" fmla="*/ 1080000 h 2160000"/>
              <a:gd name="csX7" fmla="*/ 2160000 w 2160000"/>
              <a:gd name="csY7" fmla="*/ 1576800 h 2160000"/>
              <a:gd name="csX8" fmla="*/ 2160000 w 2160000"/>
              <a:gd name="csY8" fmla="*/ 2160000 h 2160000"/>
              <a:gd name="csX9" fmla="*/ 1684800 w 2160000"/>
              <a:gd name="csY9" fmla="*/ 2160000 h 2160000"/>
              <a:gd name="csX10" fmla="*/ 1209600 w 2160000"/>
              <a:gd name="csY10" fmla="*/ 2160000 h 2160000"/>
              <a:gd name="csX11" fmla="*/ 691200 w 2160000"/>
              <a:gd name="csY11" fmla="*/ 2160000 h 2160000"/>
              <a:gd name="csX12" fmla="*/ 0 w 2160000"/>
              <a:gd name="csY12" fmla="*/ 2160000 h 2160000"/>
              <a:gd name="csX13" fmla="*/ 0 w 2160000"/>
              <a:gd name="csY13" fmla="*/ 1641600 h 2160000"/>
              <a:gd name="csX14" fmla="*/ 0 w 2160000"/>
              <a:gd name="csY14" fmla="*/ 1144800 h 2160000"/>
              <a:gd name="csX15" fmla="*/ 0 w 2160000"/>
              <a:gd name="csY15" fmla="*/ 669600 h 2160000"/>
              <a:gd name="csX16" fmla="*/ 0 w 2160000"/>
              <a:gd name="csY16" fmla="*/ 0 h 21600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2160000" h="2160000" fill="none" extrusionOk="0">
                <a:moveTo>
                  <a:pt x="0" y="0"/>
                </a:moveTo>
                <a:cubicBezTo>
                  <a:pt x="235604" y="-62990"/>
                  <a:pt x="368654" y="15924"/>
                  <a:pt x="583200" y="0"/>
                </a:cubicBezTo>
                <a:cubicBezTo>
                  <a:pt x="797746" y="-15924"/>
                  <a:pt x="933331" y="22488"/>
                  <a:pt x="1123200" y="0"/>
                </a:cubicBezTo>
                <a:cubicBezTo>
                  <a:pt x="1313069" y="-22488"/>
                  <a:pt x="1491858" y="53188"/>
                  <a:pt x="1620000" y="0"/>
                </a:cubicBezTo>
                <a:cubicBezTo>
                  <a:pt x="1748142" y="-53188"/>
                  <a:pt x="2007395" y="61349"/>
                  <a:pt x="2160000" y="0"/>
                </a:cubicBezTo>
                <a:cubicBezTo>
                  <a:pt x="2180998" y="219828"/>
                  <a:pt x="2135372" y="411072"/>
                  <a:pt x="2160000" y="561600"/>
                </a:cubicBezTo>
                <a:cubicBezTo>
                  <a:pt x="2184628" y="712128"/>
                  <a:pt x="2125363" y="967854"/>
                  <a:pt x="2160000" y="1080000"/>
                </a:cubicBezTo>
                <a:cubicBezTo>
                  <a:pt x="2194637" y="1192146"/>
                  <a:pt x="2144709" y="1409362"/>
                  <a:pt x="2160000" y="1576800"/>
                </a:cubicBezTo>
                <a:cubicBezTo>
                  <a:pt x="2175291" y="1744238"/>
                  <a:pt x="2135516" y="1993955"/>
                  <a:pt x="2160000" y="2160000"/>
                </a:cubicBezTo>
                <a:cubicBezTo>
                  <a:pt x="1927580" y="2209783"/>
                  <a:pt x="1797789" y="2119351"/>
                  <a:pt x="1684800" y="2160000"/>
                </a:cubicBezTo>
                <a:cubicBezTo>
                  <a:pt x="1571811" y="2200649"/>
                  <a:pt x="1410419" y="2119304"/>
                  <a:pt x="1209600" y="2160000"/>
                </a:cubicBezTo>
                <a:cubicBezTo>
                  <a:pt x="1008781" y="2200696"/>
                  <a:pt x="849838" y="2155693"/>
                  <a:pt x="691200" y="2160000"/>
                </a:cubicBezTo>
                <a:cubicBezTo>
                  <a:pt x="532562" y="2164307"/>
                  <a:pt x="178754" y="2096076"/>
                  <a:pt x="0" y="2160000"/>
                </a:cubicBezTo>
                <a:cubicBezTo>
                  <a:pt x="-11563" y="1925924"/>
                  <a:pt x="17083" y="1776675"/>
                  <a:pt x="0" y="1641600"/>
                </a:cubicBezTo>
                <a:cubicBezTo>
                  <a:pt x="-17083" y="1506525"/>
                  <a:pt x="12771" y="1251315"/>
                  <a:pt x="0" y="1144800"/>
                </a:cubicBezTo>
                <a:cubicBezTo>
                  <a:pt x="-12771" y="1038285"/>
                  <a:pt x="13795" y="888217"/>
                  <a:pt x="0" y="669600"/>
                </a:cubicBezTo>
                <a:cubicBezTo>
                  <a:pt x="-13795" y="450983"/>
                  <a:pt x="80292" y="227264"/>
                  <a:pt x="0" y="0"/>
                </a:cubicBezTo>
                <a:close/>
              </a:path>
              <a:path w="2160000" h="2160000" stroke="0" extrusionOk="0">
                <a:moveTo>
                  <a:pt x="0" y="0"/>
                </a:moveTo>
                <a:cubicBezTo>
                  <a:pt x="164250" y="-51020"/>
                  <a:pt x="351380" y="12852"/>
                  <a:pt x="540000" y="0"/>
                </a:cubicBezTo>
                <a:cubicBezTo>
                  <a:pt x="728620" y="-12852"/>
                  <a:pt x="802125" y="31933"/>
                  <a:pt x="1015200" y="0"/>
                </a:cubicBezTo>
                <a:cubicBezTo>
                  <a:pt x="1228275" y="-31933"/>
                  <a:pt x="1351442" y="9621"/>
                  <a:pt x="1555200" y="0"/>
                </a:cubicBezTo>
                <a:cubicBezTo>
                  <a:pt x="1758958" y="-9621"/>
                  <a:pt x="1951538" y="45581"/>
                  <a:pt x="2160000" y="0"/>
                </a:cubicBezTo>
                <a:cubicBezTo>
                  <a:pt x="2202798" y="234471"/>
                  <a:pt x="2123993" y="259054"/>
                  <a:pt x="2160000" y="496800"/>
                </a:cubicBezTo>
                <a:cubicBezTo>
                  <a:pt x="2196007" y="734546"/>
                  <a:pt x="2135281" y="772270"/>
                  <a:pt x="2160000" y="1015200"/>
                </a:cubicBezTo>
                <a:cubicBezTo>
                  <a:pt x="2184719" y="1258130"/>
                  <a:pt x="2106763" y="1406931"/>
                  <a:pt x="2160000" y="1533600"/>
                </a:cubicBezTo>
                <a:cubicBezTo>
                  <a:pt x="2213237" y="1660269"/>
                  <a:pt x="2135348" y="1973656"/>
                  <a:pt x="2160000" y="2160000"/>
                </a:cubicBezTo>
                <a:cubicBezTo>
                  <a:pt x="1973394" y="2186123"/>
                  <a:pt x="1844689" y="2146091"/>
                  <a:pt x="1663200" y="2160000"/>
                </a:cubicBezTo>
                <a:cubicBezTo>
                  <a:pt x="1481711" y="2173909"/>
                  <a:pt x="1206045" y="2137704"/>
                  <a:pt x="1080000" y="2160000"/>
                </a:cubicBezTo>
                <a:cubicBezTo>
                  <a:pt x="953955" y="2182296"/>
                  <a:pt x="772861" y="2141601"/>
                  <a:pt x="518400" y="2160000"/>
                </a:cubicBezTo>
                <a:cubicBezTo>
                  <a:pt x="263939" y="2178399"/>
                  <a:pt x="111589" y="2102125"/>
                  <a:pt x="0" y="2160000"/>
                </a:cubicBezTo>
                <a:cubicBezTo>
                  <a:pt x="-31064" y="1950504"/>
                  <a:pt x="5691" y="1812846"/>
                  <a:pt x="0" y="1576800"/>
                </a:cubicBezTo>
                <a:cubicBezTo>
                  <a:pt x="-5691" y="1340754"/>
                  <a:pt x="19315" y="1131649"/>
                  <a:pt x="0" y="993600"/>
                </a:cubicBezTo>
                <a:cubicBezTo>
                  <a:pt x="-19315" y="855551"/>
                  <a:pt x="6949" y="456834"/>
                  <a:pt x="0" y="0"/>
                </a:cubicBezTo>
                <a:close/>
              </a:path>
            </a:pathLst>
          </a:custGeom>
          <a:solidFill>
            <a:schemeClr val="accent4"/>
          </a:solidFill>
          <a:ln w="28575">
            <a:solidFill>
              <a:srgbClr val="D24C4F"/>
            </a:solidFill>
            <a:extLst>
              <a:ext uri="{C807C97D-BFC1-408E-A445-0C87EB9F89A2}">
                <ask:lineSketchStyleProps xmlns:ask="http://schemas.microsoft.com/office/drawing/2018/sketchyshapes" sd="653822234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6600" dirty="0">
                <a:solidFill>
                  <a:schemeClr val="tx1"/>
                </a:solidFill>
              </a:rPr>
              <a:t>46</a:t>
            </a:r>
            <a:endParaRPr lang="he-IL" sz="2700" dirty="0">
              <a:solidFill>
                <a:schemeClr val="tx1"/>
              </a:solidFill>
            </a:endParaRPr>
          </a:p>
        </p:txBody>
      </p:sp>
      <p:sp>
        <p:nvSpPr>
          <p:cNvPr id="183" name="45">
            <a:extLst>
              <a:ext uri="{FF2B5EF4-FFF2-40B4-BE49-F238E27FC236}">
                <a16:creationId xmlns:a16="http://schemas.microsoft.com/office/drawing/2014/main" id="{79DB9D57-5E14-E58E-CC51-91CED606A4CC}"/>
              </a:ext>
            </a:extLst>
          </p:cNvPr>
          <p:cNvSpPr/>
          <p:nvPr/>
        </p:nvSpPr>
        <p:spPr>
          <a:xfrm>
            <a:off x="12898299" y="7362612"/>
            <a:ext cx="2160000" cy="2160000"/>
          </a:xfrm>
          <a:custGeom>
            <a:avLst/>
            <a:gdLst>
              <a:gd name="csX0" fmla="*/ 0 w 2160000"/>
              <a:gd name="csY0" fmla="*/ 0 h 2160000"/>
              <a:gd name="csX1" fmla="*/ 583200 w 2160000"/>
              <a:gd name="csY1" fmla="*/ 0 h 2160000"/>
              <a:gd name="csX2" fmla="*/ 1123200 w 2160000"/>
              <a:gd name="csY2" fmla="*/ 0 h 2160000"/>
              <a:gd name="csX3" fmla="*/ 1620000 w 2160000"/>
              <a:gd name="csY3" fmla="*/ 0 h 2160000"/>
              <a:gd name="csX4" fmla="*/ 2160000 w 2160000"/>
              <a:gd name="csY4" fmla="*/ 0 h 2160000"/>
              <a:gd name="csX5" fmla="*/ 2160000 w 2160000"/>
              <a:gd name="csY5" fmla="*/ 561600 h 2160000"/>
              <a:gd name="csX6" fmla="*/ 2160000 w 2160000"/>
              <a:gd name="csY6" fmla="*/ 1080000 h 2160000"/>
              <a:gd name="csX7" fmla="*/ 2160000 w 2160000"/>
              <a:gd name="csY7" fmla="*/ 1576800 h 2160000"/>
              <a:gd name="csX8" fmla="*/ 2160000 w 2160000"/>
              <a:gd name="csY8" fmla="*/ 2160000 h 2160000"/>
              <a:gd name="csX9" fmla="*/ 1684800 w 2160000"/>
              <a:gd name="csY9" fmla="*/ 2160000 h 2160000"/>
              <a:gd name="csX10" fmla="*/ 1209600 w 2160000"/>
              <a:gd name="csY10" fmla="*/ 2160000 h 2160000"/>
              <a:gd name="csX11" fmla="*/ 691200 w 2160000"/>
              <a:gd name="csY11" fmla="*/ 2160000 h 2160000"/>
              <a:gd name="csX12" fmla="*/ 0 w 2160000"/>
              <a:gd name="csY12" fmla="*/ 2160000 h 2160000"/>
              <a:gd name="csX13" fmla="*/ 0 w 2160000"/>
              <a:gd name="csY13" fmla="*/ 1641600 h 2160000"/>
              <a:gd name="csX14" fmla="*/ 0 w 2160000"/>
              <a:gd name="csY14" fmla="*/ 1144800 h 2160000"/>
              <a:gd name="csX15" fmla="*/ 0 w 2160000"/>
              <a:gd name="csY15" fmla="*/ 669600 h 2160000"/>
              <a:gd name="csX16" fmla="*/ 0 w 2160000"/>
              <a:gd name="csY16" fmla="*/ 0 h 21600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2160000" h="2160000" fill="none" extrusionOk="0">
                <a:moveTo>
                  <a:pt x="0" y="0"/>
                </a:moveTo>
                <a:cubicBezTo>
                  <a:pt x="235604" y="-62990"/>
                  <a:pt x="368654" y="15924"/>
                  <a:pt x="583200" y="0"/>
                </a:cubicBezTo>
                <a:cubicBezTo>
                  <a:pt x="797746" y="-15924"/>
                  <a:pt x="933331" y="22488"/>
                  <a:pt x="1123200" y="0"/>
                </a:cubicBezTo>
                <a:cubicBezTo>
                  <a:pt x="1313069" y="-22488"/>
                  <a:pt x="1491858" y="53188"/>
                  <a:pt x="1620000" y="0"/>
                </a:cubicBezTo>
                <a:cubicBezTo>
                  <a:pt x="1748142" y="-53188"/>
                  <a:pt x="2007395" y="61349"/>
                  <a:pt x="2160000" y="0"/>
                </a:cubicBezTo>
                <a:cubicBezTo>
                  <a:pt x="2180998" y="219828"/>
                  <a:pt x="2135372" y="411072"/>
                  <a:pt x="2160000" y="561600"/>
                </a:cubicBezTo>
                <a:cubicBezTo>
                  <a:pt x="2184628" y="712128"/>
                  <a:pt x="2125363" y="967854"/>
                  <a:pt x="2160000" y="1080000"/>
                </a:cubicBezTo>
                <a:cubicBezTo>
                  <a:pt x="2194637" y="1192146"/>
                  <a:pt x="2144709" y="1409362"/>
                  <a:pt x="2160000" y="1576800"/>
                </a:cubicBezTo>
                <a:cubicBezTo>
                  <a:pt x="2175291" y="1744238"/>
                  <a:pt x="2135516" y="1993955"/>
                  <a:pt x="2160000" y="2160000"/>
                </a:cubicBezTo>
                <a:cubicBezTo>
                  <a:pt x="1927580" y="2209783"/>
                  <a:pt x="1797789" y="2119351"/>
                  <a:pt x="1684800" y="2160000"/>
                </a:cubicBezTo>
                <a:cubicBezTo>
                  <a:pt x="1571811" y="2200649"/>
                  <a:pt x="1410419" y="2119304"/>
                  <a:pt x="1209600" y="2160000"/>
                </a:cubicBezTo>
                <a:cubicBezTo>
                  <a:pt x="1008781" y="2200696"/>
                  <a:pt x="849838" y="2155693"/>
                  <a:pt x="691200" y="2160000"/>
                </a:cubicBezTo>
                <a:cubicBezTo>
                  <a:pt x="532562" y="2164307"/>
                  <a:pt x="178754" y="2096076"/>
                  <a:pt x="0" y="2160000"/>
                </a:cubicBezTo>
                <a:cubicBezTo>
                  <a:pt x="-11563" y="1925924"/>
                  <a:pt x="17083" y="1776675"/>
                  <a:pt x="0" y="1641600"/>
                </a:cubicBezTo>
                <a:cubicBezTo>
                  <a:pt x="-17083" y="1506525"/>
                  <a:pt x="12771" y="1251315"/>
                  <a:pt x="0" y="1144800"/>
                </a:cubicBezTo>
                <a:cubicBezTo>
                  <a:pt x="-12771" y="1038285"/>
                  <a:pt x="13795" y="888217"/>
                  <a:pt x="0" y="669600"/>
                </a:cubicBezTo>
                <a:cubicBezTo>
                  <a:pt x="-13795" y="450983"/>
                  <a:pt x="80292" y="227264"/>
                  <a:pt x="0" y="0"/>
                </a:cubicBezTo>
                <a:close/>
              </a:path>
              <a:path w="2160000" h="2160000" stroke="0" extrusionOk="0">
                <a:moveTo>
                  <a:pt x="0" y="0"/>
                </a:moveTo>
                <a:cubicBezTo>
                  <a:pt x="164250" y="-51020"/>
                  <a:pt x="351380" y="12852"/>
                  <a:pt x="540000" y="0"/>
                </a:cubicBezTo>
                <a:cubicBezTo>
                  <a:pt x="728620" y="-12852"/>
                  <a:pt x="802125" y="31933"/>
                  <a:pt x="1015200" y="0"/>
                </a:cubicBezTo>
                <a:cubicBezTo>
                  <a:pt x="1228275" y="-31933"/>
                  <a:pt x="1351442" y="9621"/>
                  <a:pt x="1555200" y="0"/>
                </a:cubicBezTo>
                <a:cubicBezTo>
                  <a:pt x="1758958" y="-9621"/>
                  <a:pt x="1951538" y="45581"/>
                  <a:pt x="2160000" y="0"/>
                </a:cubicBezTo>
                <a:cubicBezTo>
                  <a:pt x="2202798" y="234471"/>
                  <a:pt x="2123993" y="259054"/>
                  <a:pt x="2160000" y="496800"/>
                </a:cubicBezTo>
                <a:cubicBezTo>
                  <a:pt x="2196007" y="734546"/>
                  <a:pt x="2135281" y="772270"/>
                  <a:pt x="2160000" y="1015200"/>
                </a:cubicBezTo>
                <a:cubicBezTo>
                  <a:pt x="2184719" y="1258130"/>
                  <a:pt x="2106763" y="1406931"/>
                  <a:pt x="2160000" y="1533600"/>
                </a:cubicBezTo>
                <a:cubicBezTo>
                  <a:pt x="2213237" y="1660269"/>
                  <a:pt x="2135348" y="1973656"/>
                  <a:pt x="2160000" y="2160000"/>
                </a:cubicBezTo>
                <a:cubicBezTo>
                  <a:pt x="1973394" y="2186123"/>
                  <a:pt x="1844689" y="2146091"/>
                  <a:pt x="1663200" y="2160000"/>
                </a:cubicBezTo>
                <a:cubicBezTo>
                  <a:pt x="1481711" y="2173909"/>
                  <a:pt x="1206045" y="2137704"/>
                  <a:pt x="1080000" y="2160000"/>
                </a:cubicBezTo>
                <a:cubicBezTo>
                  <a:pt x="953955" y="2182296"/>
                  <a:pt x="772861" y="2141601"/>
                  <a:pt x="518400" y="2160000"/>
                </a:cubicBezTo>
                <a:cubicBezTo>
                  <a:pt x="263939" y="2178399"/>
                  <a:pt x="111589" y="2102125"/>
                  <a:pt x="0" y="2160000"/>
                </a:cubicBezTo>
                <a:cubicBezTo>
                  <a:pt x="-31064" y="1950504"/>
                  <a:pt x="5691" y="1812846"/>
                  <a:pt x="0" y="1576800"/>
                </a:cubicBezTo>
                <a:cubicBezTo>
                  <a:pt x="-5691" y="1340754"/>
                  <a:pt x="19315" y="1131649"/>
                  <a:pt x="0" y="993600"/>
                </a:cubicBezTo>
                <a:cubicBezTo>
                  <a:pt x="-19315" y="855551"/>
                  <a:pt x="6949" y="456834"/>
                  <a:pt x="0" y="0"/>
                </a:cubicBezTo>
                <a:close/>
              </a:path>
            </a:pathLst>
          </a:custGeom>
          <a:solidFill>
            <a:schemeClr val="accent4"/>
          </a:solidFill>
          <a:ln w="28575">
            <a:solidFill>
              <a:srgbClr val="D24C4F"/>
            </a:solidFill>
            <a:extLst>
              <a:ext uri="{C807C97D-BFC1-408E-A445-0C87EB9F89A2}">
                <ask:lineSketchStyleProps xmlns:ask="http://schemas.microsoft.com/office/drawing/2018/sketchyshapes" sd="653822234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6600" dirty="0">
                <a:solidFill>
                  <a:schemeClr val="tx1"/>
                </a:solidFill>
              </a:rPr>
              <a:t>64</a:t>
            </a:r>
            <a:endParaRPr lang="he-IL" sz="2700" dirty="0">
              <a:solidFill>
                <a:schemeClr val="tx1"/>
              </a:solidFill>
            </a:endParaRPr>
          </a:p>
        </p:txBody>
      </p:sp>
      <p:sp>
        <p:nvSpPr>
          <p:cNvPr id="184" name="50">
            <a:extLst>
              <a:ext uri="{FF2B5EF4-FFF2-40B4-BE49-F238E27FC236}">
                <a16:creationId xmlns:a16="http://schemas.microsoft.com/office/drawing/2014/main" id="{5E531FF8-A025-016A-586A-BAB9B85FCB7F}"/>
              </a:ext>
            </a:extLst>
          </p:cNvPr>
          <p:cNvSpPr/>
          <p:nvPr/>
        </p:nvSpPr>
        <p:spPr>
          <a:xfrm>
            <a:off x="15468494" y="7362612"/>
            <a:ext cx="2160000" cy="2160000"/>
          </a:xfrm>
          <a:custGeom>
            <a:avLst/>
            <a:gdLst>
              <a:gd name="csX0" fmla="*/ 0 w 2160000"/>
              <a:gd name="csY0" fmla="*/ 0 h 2160000"/>
              <a:gd name="csX1" fmla="*/ 583200 w 2160000"/>
              <a:gd name="csY1" fmla="*/ 0 h 2160000"/>
              <a:gd name="csX2" fmla="*/ 1123200 w 2160000"/>
              <a:gd name="csY2" fmla="*/ 0 h 2160000"/>
              <a:gd name="csX3" fmla="*/ 1620000 w 2160000"/>
              <a:gd name="csY3" fmla="*/ 0 h 2160000"/>
              <a:gd name="csX4" fmla="*/ 2160000 w 2160000"/>
              <a:gd name="csY4" fmla="*/ 0 h 2160000"/>
              <a:gd name="csX5" fmla="*/ 2160000 w 2160000"/>
              <a:gd name="csY5" fmla="*/ 561600 h 2160000"/>
              <a:gd name="csX6" fmla="*/ 2160000 w 2160000"/>
              <a:gd name="csY6" fmla="*/ 1080000 h 2160000"/>
              <a:gd name="csX7" fmla="*/ 2160000 w 2160000"/>
              <a:gd name="csY7" fmla="*/ 1576800 h 2160000"/>
              <a:gd name="csX8" fmla="*/ 2160000 w 2160000"/>
              <a:gd name="csY8" fmla="*/ 2160000 h 2160000"/>
              <a:gd name="csX9" fmla="*/ 1684800 w 2160000"/>
              <a:gd name="csY9" fmla="*/ 2160000 h 2160000"/>
              <a:gd name="csX10" fmla="*/ 1209600 w 2160000"/>
              <a:gd name="csY10" fmla="*/ 2160000 h 2160000"/>
              <a:gd name="csX11" fmla="*/ 691200 w 2160000"/>
              <a:gd name="csY11" fmla="*/ 2160000 h 2160000"/>
              <a:gd name="csX12" fmla="*/ 0 w 2160000"/>
              <a:gd name="csY12" fmla="*/ 2160000 h 2160000"/>
              <a:gd name="csX13" fmla="*/ 0 w 2160000"/>
              <a:gd name="csY13" fmla="*/ 1641600 h 2160000"/>
              <a:gd name="csX14" fmla="*/ 0 w 2160000"/>
              <a:gd name="csY14" fmla="*/ 1144800 h 2160000"/>
              <a:gd name="csX15" fmla="*/ 0 w 2160000"/>
              <a:gd name="csY15" fmla="*/ 669600 h 2160000"/>
              <a:gd name="csX16" fmla="*/ 0 w 2160000"/>
              <a:gd name="csY16" fmla="*/ 0 h 21600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2160000" h="2160000" fill="none" extrusionOk="0">
                <a:moveTo>
                  <a:pt x="0" y="0"/>
                </a:moveTo>
                <a:cubicBezTo>
                  <a:pt x="235604" y="-62990"/>
                  <a:pt x="368654" y="15924"/>
                  <a:pt x="583200" y="0"/>
                </a:cubicBezTo>
                <a:cubicBezTo>
                  <a:pt x="797746" y="-15924"/>
                  <a:pt x="933331" y="22488"/>
                  <a:pt x="1123200" y="0"/>
                </a:cubicBezTo>
                <a:cubicBezTo>
                  <a:pt x="1313069" y="-22488"/>
                  <a:pt x="1491858" y="53188"/>
                  <a:pt x="1620000" y="0"/>
                </a:cubicBezTo>
                <a:cubicBezTo>
                  <a:pt x="1748142" y="-53188"/>
                  <a:pt x="2007395" y="61349"/>
                  <a:pt x="2160000" y="0"/>
                </a:cubicBezTo>
                <a:cubicBezTo>
                  <a:pt x="2180998" y="219828"/>
                  <a:pt x="2135372" y="411072"/>
                  <a:pt x="2160000" y="561600"/>
                </a:cubicBezTo>
                <a:cubicBezTo>
                  <a:pt x="2184628" y="712128"/>
                  <a:pt x="2125363" y="967854"/>
                  <a:pt x="2160000" y="1080000"/>
                </a:cubicBezTo>
                <a:cubicBezTo>
                  <a:pt x="2194637" y="1192146"/>
                  <a:pt x="2144709" y="1409362"/>
                  <a:pt x="2160000" y="1576800"/>
                </a:cubicBezTo>
                <a:cubicBezTo>
                  <a:pt x="2175291" y="1744238"/>
                  <a:pt x="2135516" y="1993955"/>
                  <a:pt x="2160000" y="2160000"/>
                </a:cubicBezTo>
                <a:cubicBezTo>
                  <a:pt x="1927580" y="2209783"/>
                  <a:pt x="1797789" y="2119351"/>
                  <a:pt x="1684800" y="2160000"/>
                </a:cubicBezTo>
                <a:cubicBezTo>
                  <a:pt x="1571811" y="2200649"/>
                  <a:pt x="1410419" y="2119304"/>
                  <a:pt x="1209600" y="2160000"/>
                </a:cubicBezTo>
                <a:cubicBezTo>
                  <a:pt x="1008781" y="2200696"/>
                  <a:pt x="849838" y="2155693"/>
                  <a:pt x="691200" y="2160000"/>
                </a:cubicBezTo>
                <a:cubicBezTo>
                  <a:pt x="532562" y="2164307"/>
                  <a:pt x="178754" y="2096076"/>
                  <a:pt x="0" y="2160000"/>
                </a:cubicBezTo>
                <a:cubicBezTo>
                  <a:pt x="-11563" y="1925924"/>
                  <a:pt x="17083" y="1776675"/>
                  <a:pt x="0" y="1641600"/>
                </a:cubicBezTo>
                <a:cubicBezTo>
                  <a:pt x="-17083" y="1506525"/>
                  <a:pt x="12771" y="1251315"/>
                  <a:pt x="0" y="1144800"/>
                </a:cubicBezTo>
                <a:cubicBezTo>
                  <a:pt x="-12771" y="1038285"/>
                  <a:pt x="13795" y="888217"/>
                  <a:pt x="0" y="669600"/>
                </a:cubicBezTo>
                <a:cubicBezTo>
                  <a:pt x="-13795" y="450983"/>
                  <a:pt x="80292" y="227264"/>
                  <a:pt x="0" y="0"/>
                </a:cubicBezTo>
                <a:close/>
              </a:path>
              <a:path w="2160000" h="2160000" stroke="0" extrusionOk="0">
                <a:moveTo>
                  <a:pt x="0" y="0"/>
                </a:moveTo>
                <a:cubicBezTo>
                  <a:pt x="164250" y="-51020"/>
                  <a:pt x="351380" y="12852"/>
                  <a:pt x="540000" y="0"/>
                </a:cubicBezTo>
                <a:cubicBezTo>
                  <a:pt x="728620" y="-12852"/>
                  <a:pt x="802125" y="31933"/>
                  <a:pt x="1015200" y="0"/>
                </a:cubicBezTo>
                <a:cubicBezTo>
                  <a:pt x="1228275" y="-31933"/>
                  <a:pt x="1351442" y="9621"/>
                  <a:pt x="1555200" y="0"/>
                </a:cubicBezTo>
                <a:cubicBezTo>
                  <a:pt x="1758958" y="-9621"/>
                  <a:pt x="1951538" y="45581"/>
                  <a:pt x="2160000" y="0"/>
                </a:cubicBezTo>
                <a:cubicBezTo>
                  <a:pt x="2202798" y="234471"/>
                  <a:pt x="2123993" y="259054"/>
                  <a:pt x="2160000" y="496800"/>
                </a:cubicBezTo>
                <a:cubicBezTo>
                  <a:pt x="2196007" y="734546"/>
                  <a:pt x="2135281" y="772270"/>
                  <a:pt x="2160000" y="1015200"/>
                </a:cubicBezTo>
                <a:cubicBezTo>
                  <a:pt x="2184719" y="1258130"/>
                  <a:pt x="2106763" y="1406931"/>
                  <a:pt x="2160000" y="1533600"/>
                </a:cubicBezTo>
                <a:cubicBezTo>
                  <a:pt x="2213237" y="1660269"/>
                  <a:pt x="2135348" y="1973656"/>
                  <a:pt x="2160000" y="2160000"/>
                </a:cubicBezTo>
                <a:cubicBezTo>
                  <a:pt x="1973394" y="2186123"/>
                  <a:pt x="1844689" y="2146091"/>
                  <a:pt x="1663200" y="2160000"/>
                </a:cubicBezTo>
                <a:cubicBezTo>
                  <a:pt x="1481711" y="2173909"/>
                  <a:pt x="1206045" y="2137704"/>
                  <a:pt x="1080000" y="2160000"/>
                </a:cubicBezTo>
                <a:cubicBezTo>
                  <a:pt x="953955" y="2182296"/>
                  <a:pt x="772861" y="2141601"/>
                  <a:pt x="518400" y="2160000"/>
                </a:cubicBezTo>
                <a:cubicBezTo>
                  <a:pt x="263939" y="2178399"/>
                  <a:pt x="111589" y="2102125"/>
                  <a:pt x="0" y="2160000"/>
                </a:cubicBezTo>
                <a:cubicBezTo>
                  <a:pt x="-31064" y="1950504"/>
                  <a:pt x="5691" y="1812846"/>
                  <a:pt x="0" y="1576800"/>
                </a:cubicBezTo>
                <a:cubicBezTo>
                  <a:pt x="-5691" y="1340754"/>
                  <a:pt x="19315" y="1131649"/>
                  <a:pt x="0" y="993600"/>
                </a:cubicBezTo>
                <a:cubicBezTo>
                  <a:pt x="-19315" y="855551"/>
                  <a:pt x="6949" y="456834"/>
                  <a:pt x="0" y="0"/>
                </a:cubicBezTo>
                <a:close/>
              </a:path>
            </a:pathLst>
          </a:custGeom>
          <a:solidFill>
            <a:schemeClr val="accent4"/>
          </a:solidFill>
          <a:ln w="28575">
            <a:solidFill>
              <a:srgbClr val="D24C4F"/>
            </a:solidFill>
            <a:extLst>
              <a:ext uri="{C807C97D-BFC1-408E-A445-0C87EB9F89A2}">
                <ask:lineSketchStyleProps xmlns:ask="http://schemas.microsoft.com/office/drawing/2018/sketchyshapes" sd="653822234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6600" dirty="0">
                <a:solidFill>
                  <a:schemeClr val="tx1"/>
                </a:solidFill>
              </a:rPr>
              <a:t>54</a:t>
            </a:r>
            <a:endParaRPr lang="he-IL" sz="2700" dirty="0">
              <a:solidFill>
                <a:schemeClr val="tx1"/>
              </a:solidFill>
            </a:endParaRPr>
          </a:p>
        </p:txBody>
      </p:sp>
      <p:sp>
        <p:nvSpPr>
          <p:cNvPr id="5" name="תיבת טקסט 4">
            <a:extLst>
              <a:ext uri="{FF2B5EF4-FFF2-40B4-BE49-F238E27FC236}">
                <a16:creationId xmlns:a16="http://schemas.microsoft.com/office/drawing/2014/main" id="{1064E9B6-AA4A-CF5F-036F-9AF082FE7EC5}"/>
              </a:ext>
            </a:extLst>
          </p:cNvPr>
          <p:cNvSpPr txBox="1"/>
          <p:nvPr/>
        </p:nvSpPr>
        <p:spPr>
          <a:xfrm>
            <a:off x="11551673" y="9703537"/>
            <a:ext cx="6172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מתוך: </a:t>
            </a:r>
            <a:r>
              <a:rPr lang="he-IL" dirty="0">
                <a:hlinkClick r:id="rId2"/>
              </a:rPr>
              <a:t>יחידת הוראה מתוקשבת לכיתה א'- הכרת המספרים עד 100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814455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9" presetClass="emph" presetSubtype="0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indefinite"/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7" dur="indefinite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30" presetClass="emph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0" dur="5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1" dur="5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31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6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1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indefinite"/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6" dur="indefinite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9" presetClass="emph" presetSubtype="0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indefinite"/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6" dur="indefinite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30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9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0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1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500"/>
                            </p:stCondLst>
                            <p:childTnLst>
                              <p:par>
                                <p:cTn id="54" presetID="31" presetClass="exit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1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1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indefinite"/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5" dur="indefinite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9" presetClass="emph" presetSubtype="0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indefinite"/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5" dur="indefinite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30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8" dur="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9" dur="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0" dur="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500"/>
                            </p:stCondLst>
                            <p:childTnLst>
                              <p:par>
                                <p:cTn id="83" presetID="31" presetClass="exit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4" dur="1000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7" dur="1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5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1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0.00255 L -0.33828 0.27893 " pathEditMode="relative" rAng="0" ptsTypes="AA">
                                      <p:cBhvr>
                                        <p:cTn id="93" dur="20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914" y="138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2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1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-1.85185E-6 L -0.47539 -0.30069 " pathEditMode="relative" rAng="0" ptsTypes="AA">
                                      <p:cBhvr>
                                        <p:cTn id="98" dur="20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776" y="-150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"/>
                  </p:tgtEl>
                </p:cond>
              </p:nextCondLst>
            </p:seq>
            <p:seq concurrent="1" nextAc="seek">
              <p:cTn id="99" restart="whenNotActive" fill="hold" evtFilter="cancelBubble" nodeType="interactiveSeq">
                <p:stCondLst>
                  <p:cond evt="onClick" delay="0">
                    <p:tgtEl>
                      <p:spTgt spid="1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0" fill="hold">
                      <p:stCondLst>
                        <p:cond delay="0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-1.85185E-6 L -0.33489 -0.61805 " pathEditMode="relative" rAng="0" ptsTypes="AA">
                                      <p:cBhvr>
                                        <p:cTn id="103" dur="20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745" y="-309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3"/>
                  </p:tgtEl>
                </p:cond>
              </p:nextCondLst>
            </p:seq>
          </p:childTnLst>
        </p:cTn>
      </p:par>
    </p:tnLst>
    <p:bldLst>
      <p:bldP spid="181" grpId="0" animBg="1"/>
      <p:bldP spid="181" grpId="1" animBg="1"/>
      <p:bldP spid="181" grpId="2" animBg="1"/>
      <p:bldP spid="181" grpId="3" animBg="1"/>
      <p:bldP spid="181" grpId="4" animBg="1"/>
      <p:bldP spid="185" grpId="0" animBg="1"/>
      <p:bldP spid="185" grpId="1" animBg="1"/>
      <p:bldP spid="185" grpId="2" animBg="1"/>
      <p:bldP spid="185" grpId="3" animBg="1"/>
      <p:bldP spid="185" grpId="4" animBg="1"/>
      <p:bldP spid="186" grpId="0" animBg="1"/>
      <p:bldP spid="186" grpId="1" animBg="1"/>
      <p:bldP spid="186" grpId="2" animBg="1"/>
      <p:bldP spid="186" grpId="3" animBg="1"/>
      <p:bldP spid="186" grpId="4" animBg="1"/>
      <p:bldP spid="182" grpId="0" animBg="1"/>
      <p:bldP spid="183" grpId="0" animBg="1"/>
      <p:bldP spid="18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תיבת טקסט 14">
            <a:extLst>
              <a:ext uri="{FF2B5EF4-FFF2-40B4-BE49-F238E27FC236}">
                <a16:creationId xmlns:a16="http://schemas.microsoft.com/office/drawing/2014/main" id="{BECB072A-F8B7-4F97-BE2C-E0998101C7FA}"/>
              </a:ext>
            </a:extLst>
          </p:cNvPr>
          <p:cNvSpPr txBox="1"/>
          <p:nvPr/>
        </p:nvSpPr>
        <p:spPr>
          <a:xfrm>
            <a:off x="477926" y="133913"/>
            <a:ext cx="17558987" cy="15318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1">
              <a:lnSpc>
                <a:spcPct val="115000"/>
              </a:lnSpc>
            </a:pPr>
            <a:r>
              <a:rPr lang="he-IL" sz="4200" dirty="0">
                <a:latin typeface="Calibri" panose="020F0502020204030204" pitchFamily="34" charset="0"/>
                <a:cs typeface="+mj-cs"/>
              </a:rPr>
              <a:t>סַדְרוּ אֶת הַמִסְפָּרִים שֶלִפְנֵיכֶם מֵהַמִסְפָּר הַקָטָן בְּיוֹתֵר לַמִסְפָּר הַגָדוֹל בְּיוֹתֵר. </a:t>
            </a:r>
          </a:p>
          <a:p>
            <a:pPr algn="just" rtl="1">
              <a:lnSpc>
                <a:spcPct val="115000"/>
              </a:lnSpc>
            </a:pPr>
            <a:r>
              <a:rPr lang="he-IL" sz="4200" dirty="0">
                <a:latin typeface="Calibri" panose="020F0502020204030204" pitchFamily="34" charset="0"/>
                <a:cs typeface="+mj-cs"/>
              </a:rPr>
              <a:t>לַחֲצוּ עַל כָּל מִסְפָּר כְּדֵי לִבְדֹק.</a:t>
            </a:r>
            <a:endParaRPr lang="en-US" sz="4200" dirty="0">
              <a:latin typeface="Calibri" panose="020F0502020204030204" pitchFamily="34" charset="0"/>
              <a:cs typeface="+mj-cs"/>
            </a:endParaRPr>
          </a:p>
        </p:txBody>
      </p:sp>
      <p:sp>
        <p:nvSpPr>
          <p:cNvPr id="21" name="תיבת טקסט 20">
            <a:extLst>
              <a:ext uri="{FF2B5EF4-FFF2-40B4-BE49-F238E27FC236}">
                <a16:creationId xmlns:a16="http://schemas.microsoft.com/office/drawing/2014/main" id="{E25234B0-BBB7-4C66-98CC-368FDBBE8454}"/>
              </a:ext>
            </a:extLst>
          </p:cNvPr>
          <p:cNvSpPr txBox="1"/>
          <p:nvPr/>
        </p:nvSpPr>
        <p:spPr>
          <a:xfrm>
            <a:off x="2583972" y="7729595"/>
            <a:ext cx="149147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he-IL" sz="4800" b="1" dirty="0">
                <a:latin typeface="Calibri" panose="020F0502020204030204" pitchFamily="34" charset="0"/>
                <a:cs typeface="+mj-cs"/>
              </a:rPr>
              <a:t>59</a:t>
            </a:r>
            <a:endParaRPr lang="he-IL" sz="2700" dirty="0">
              <a:cs typeface="+mj-cs"/>
            </a:endParaRPr>
          </a:p>
        </p:txBody>
      </p:sp>
      <p:cxnSp>
        <p:nvCxnSpPr>
          <p:cNvPr id="23" name="מחבר ישר 22">
            <a:extLst>
              <a:ext uri="{FF2B5EF4-FFF2-40B4-BE49-F238E27FC236}">
                <a16:creationId xmlns:a16="http://schemas.microsoft.com/office/drawing/2014/main" id="{0D077A45-96C6-4B10-88B1-AA26049B88F1}"/>
              </a:ext>
            </a:extLst>
          </p:cNvPr>
          <p:cNvCxnSpPr>
            <a:cxnSpLocks/>
          </p:cNvCxnSpPr>
          <p:nvPr/>
        </p:nvCxnSpPr>
        <p:spPr>
          <a:xfrm>
            <a:off x="2007219" y="4795025"/>
            <a:ext cx="183995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מחבר ישר 23">
            <a:extLst>
              <a:ext uri="{FF2B5EF4-FFF2-40B4-BE49-F238E27FC236}">
                <a16:creationId xmlns:a16="http://schemas.microsoft.com/office/drawing/2014/main" id="{4742A57E-6625-4915-880F-ACEB1BD4DE1F}"/>
              </a:ext>
            </a:extLst>
          </p:cNvPr>
          <p:cNvCxnSpPr>
            <a:cxnSpLocks/>
          </p:cNvCxnSpPr>
          <p:nvPr/>
        </p:nvCxnSpPr>
        <p:spPr>
          <a:xfrm>
            <a:off x="4597089" y="4795025"/>
            <a:ext cx="183995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מחבר ישר 24">
            <a:extLst>
              <a:ext uri="{FF2B5EF4-FFF2-40B4-BE49-F238E27FC236}">
                <a16:creationId xmlns:a16="http://schemas.microsoft.com/office/drawing/2014/main" id="{BE366A07-E4E9-4091-AE2A-CED8FD3C37CC}"/>
              </a:ext>
            </a:extLst>
          </p:cNvPr>
          <p:cNvCxnSpPr>
            <a:cxnSpLocks/>
          </p:cNvCxnSpPr>
          <p:nvPr/>
        </p:nvCxnSpPr>
        <p:spPr>
          <a:xfrm>
            <a:off x="7186961" y="4795025"/>
            <a:ext cx="183995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מחבר ישר 25">
            <a:extLst>
              <a:ext uri="{FF2B5EF4-FFF2-40B4-BE49-F238E27FC236}">
                <a16:creationId xmlns:a16="http://schemas.microsoft.com/office/drawing/2014/main" id="{B7CEBCB7-6CD5-4EA6-917E-776D5D82CCFA}"/>
              </a:ext>
            </a:extLst>
          </p:cNvPr>
          <p:cNvCxnSpPr>
            <a:cxnSpLocks/>
          </p:cNvCxnSpPr>
          <p:nvPr/>
        </p:nvCxnSpPr>
        <p:spPr>
          <a:xfrm>
            <a:off x="9495264" y="4795025"/>
            <a:ext cx="183995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מחבר ישר 26">
            <a:extLst>
              <a:ext uri="{FF2B5EF4-FFF2-40B4-BE49-F238E27FC236}">
                <a16:creationId xmlns:a16="http://schemas.microsoft.com/office/drawing/2014/main" id="{4EBC66DE-E684-42E2-BDA4-34057007EB64}"/>
              </a:ext>
            </a:extLst>
          </p:cNvPr>
          <p:cNvCxnSpPr>
            <a:cxnSpLocks/>
          </p:cNvCxnSpPr>
          <p:nvPr/>
        </p:nvCxnSpPr>
        <p:spPr>
          <a:xfrm>
            <a:off x="12085134" y="4795025"/>
            <a:ext cx="183995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מחבר ישר 27">
            <a:extLst>
              <a:ext uri="{FF2B5EF4-FFF2-40B4-BE49-F238E27FC236}">
                <a16:creationId xmlns:a16="http://schemas.microsoft.com/office/drawing/2014/main" id="{FB45BD09-980D-4908-A42B-68FC83355D39}"/>
              </a:ext>
            </a:extLst>
          </p:cNvPr>
          <p:cNvCxnSpPr>
            <a:cxnSpLocks/>
          </p:cNvCxnSpPr>
          <p:nvPr/>
        </p:nvCxnSpPr>
        <p:spPr>
          <a:xfrm>
            <a:off x="14675006" y="4795025"/>
            <a:ext cx="183995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תיבת טקסט 28">
            <a:extLst>
              <a:ext uri="{FF2B5EF4-FFF2-40B4-BE49-F238E27FC236}">
                <a16:creationId xmlns:a16="http://schemas.microsoft.com/office/drawing/2014/main" id="{8B918105-B12D-4551-82F7-9250D50B3378}"/>
              </a:ext>
            </a:extLst>
          </p:cNvPr>
          <p:cNvSpPr txBox="1"/>
          <p:nvPr/>
        </p:nvSpPr>
        <p:spPr>
          <a:xfrm>
            <a:off x="4810315" y="7729595"/>
            <a:ext cx="139668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he-IL" sz="4800" b="1" dirty="0">
                <a:latin typeface="Calibri" panose="020F0502020204030204" pitchFamily="34" charset="0"/>
                <a:cs typeface="+mj-cs"/>
              </a:rPr>
              <a:t>100</a:t>
            </a:r>
            <a:endParaRPr lang="he-IL" sz="2700" dirty="0">
              <a:cs typeface="+mj-cs"/>
            </a:endParaRPr>
          </a:p>
        </p:txBody>
      </p:sp>
      <p:sp>
        <p:nvSpPr>
          <p:cNvPr id="30" name="תיבת טקסט 29">
            <a:extLst>
              <a:ext uri="{FF2B5EF4-FFF2-40B4-BE49-F238E27FC236}">
                <a16:creationId xmlns:a16="http://schemas.microsoft.com/office/drawing/2014/main" id="{76FEB444-D12D-4689-89A8-A5792708E82A}"/>
              </a:ext>
            </a:extLst>
          </p:cNvPr>
          <p:cNvSpPr txBox="1"/>
          <p:nvPr/>
        </p:nvSpPr>
        <p:spPr>
          <a:xfrm>
            <a:off x="6941870" y="7729594"/>
            <a:ext cx="158068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he-IL" sz="4800" b="1" dirty="0">
                <a:latin typeface="Calibri" panose="020F0502020204030204" pitchFamily="34" charset="0"/>
                <a:cs typeface="+mj-cs"/>
              </a:rPr>
              <a:t>68</a:t>
            </a:r>
            <a:endParaRPr lang="he-IL" sz="2700" dirty="0">
              <a:cs typeface="+mj-cs"/>
            </a:endParaRPr>
          </a:p>
        </p:txBody>
      </p:sp>
      <p:sp>
        <p:nvSpPr>
          <p:cNvPr id="31" name="תיבת טקסט 30">
            <a:extLst>
              <a:ext uri="{FF2B5EF4-FFF2-40B4-BE49-F238E27FC236}">
                <a16:creationId xmlns:a16="http://schemas.microsoft.com/office/drawing/2014/main" id="{BBCC04BC-E64D-4470-BE19-353396E4EC20}"/>
              </a:ext>
            </a:extLst>
          </p:cNvPr>
          <p:cNvSpPr txBox="1"/>
          <p:nvPr/>
        </p:nvSpPr>
        <p:spPr>
          <a:xfrm>
            <a:off x="9257420" y="7792867"/>
            <a:ext cx="149147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he-IL" sz="4800" b="1" dirty="0">
                <a:latin typeface="Calibri" panose="020F0502020204030204" pitchFamily="34" charset="0"/>
                <a:cs typeface="+mj-cs"/>
              </a:rPr>
              <a:t>51</a:t>
            </a:r>
          </a:p>
        </p:txBody>
      </p:sp>
      <p:sp>
        <p:nvSpPr>
          <p:cNvPr id="32" name="תיבת טקסט 31">
            <a:extLst>
              <a:ext uri="{FF2B5EF4-FFF2-40B4-BE49-F238E27FC236}">
                <a16:creationId xmlns:a16="http://schemas.microsoft.com/office/drawing/2014/main" id="{00E2F0A5-65C9-405E-BA59-76185380BADC}"/>
              </a:ext>
            </a:extLst>
          </p:cNvPr>
          <p:cNvSpPr txBox="1"/>
          <p:nvPr/>
        </p:nvSpPr>
        <p:spPr>
          <a:xfrm>
            <a:off x="11483762" y="7802324"/>
            <a:ext cx="155559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he-IL" sz="4800" b="1" dirty="0">
                <a:latin typeface="Calibri" panose="020F0502020204030204" pitchFamily="34" charset="0"/>
                <a:cs typeface="+mj-cs"/>
              </a:rPr>
              <a:t>72</a:t>
            </a:r>
            <a:endParaRPr lang="he-IL" sz="2700" dirty="0">
              <a:cs typeface="+mj-cs"/>
            </a:endParaRPr>
          </a:p>
        </p:txBody>
      </p:sp>
      <p:sp>
        <p:nvSpPr>
          <p:cNvPr id="33" name="תיבת טקסט 32">
            <a:extLst>
              <a:ext uri="{FF2B5EF4-FFF2-40B4-BE49-F238E27FC236}">
                <a16:creationId xmlns:a16="http://schemas.microsoft.com/office/drawing/2014/main" id="{CBA9D920-7DF3-4C91-8109-01AF846CB3FA}"/>
              </a:ext>
            </a:extLst>
          </p:cNvPr>
          <p:cNvSpPr txBox="1"/>
          <p:nvPr/>
        </p:nvSpPr>
        <p:spPr>
          <a:xfrm>
            <a:off x="13774223" y="7802324"/>
            <a:ext cx="158068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he-IL" sz="4800" b="1" dirty="0">
                <a:latin typeface="Calibri" panose="020F0502020204030204" pitchFamily="34" charset="0"/>
                <a:cs typeface="+mj-cs"/>
              </a:rPr>
              <a:t>42</a:t>
            </a:r>
            <a:endParaRPr lang="he-IL" sz="2700" dirty="0">
              <a:cs typeface="+mj-cs"/>
            </a:endParaRPr>
          </a:p>
        </p:txBody>
      </p:sp>
      <p:sp>
        <p:nvSpPr>
          <p:cNvPr id="17" name="תיבת טקסט 16">
            <a:extLst>
              <a:ext uri="{FF2B5EF4-FFF2-40B4-BE49-F238E27FC236}">
                <a16:creationId xmlns:a16="http://schemas.microsoft.com/office/drawing/2014/main" id="{1A107812-CC77-4692-85D0-ACDAED1F6649}"/>
              </a:ext>
            </a:extLst>
          </p:cNvPr>
          <p:cNvSpPr txBox="1"/>
          <p:nvPr/>
        </p:nvSpPr>
        <p:spPr>
          <a:xfrm>
            <a:off x="2077582" y="5024519"/>
            <a:ext cx="1491473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200" dirty="0">
                <a:latin typeface="Calibri" panose="020F0502020204030204" pitchFamily="34" charset="0"/>
                <a:cs typeface="+mj-cs"/>
              </a:rPr>
              <a:t>הַקָטָן בְּיוֹתֵר</a:t>
            </a:r>
            <a:endParaRPr lang="he-IL" sz="4200" dirty="0">
              <a:cs typeface="+mj-cs"/>
            </a:endParaRPr>
          </a:p>
        </p:txBody>
      </p:sp>
      <p:sp>
        <p:nvSpPr>
          <p:cNvPr id="18" name="תיבת טקסט 17">
            <a:extLst>
              <a:ext uri="{FF2B5EF4-FFF2-40B4-BE49-F238E27FC236}">
                <a16:creationId xmlns:a16="http://schemas.microsoft.com/office/drawing/2014/main" id="{1835CE90-523D-420D-91A6-A1BE0B784D17}"/>
              </a:ext>
            </a:extLst>
          </p:cNvPr>
          <p:cNvSpPr txBox="1"/>
          <p:nvPr/>
        </p:nvSpPr>
        <p:spPr>
          <a:xfrm>
            <a:off x="14849245" y="5024519"/>
            <a:ext cx="1491473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200" dirty="0">
                <a:latin typeface="Calibri" panose="020F0502020204030204" pitchFamily="34" charset="0"/>
                <a:cs typeface="+mj-cs"/>
              </a:rPr>
              <a:t>הַגָדוֹל בְּיוֹתֵר</a:t>
            </a:r>
            <a:endParaRPr lang="he-IL" sz="4200" dirty="0">
              <a:cs typeface="+mj-cs"/>
            </a:endParaRPr>
          </a:p>
        </p:txBody>
      </p:sp>
      <p:pic>
        <p:nvPicPr>
          <p:cNvPr id="3" name="Picture 2" descr="happy cute kid boy and girl dialog">
            <a:extLst>
              <a:ext uri="{FF2B5EF4-FFF2-40B4-BE49-F238E27FC236}">
                <a16:creationId xmlns:a16="http://schemas.microsoft.com/office/drawing/2014/main" id="{F42F3AB3-F444-110D-A6A3-E39FA757CF5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0000" b="83214" l="68790" r="96497">
                        <a14:foregroundMark x1="81529" y1="30714" x2="77070" y2="32143"/>
                        <a14:foregroundMark x1="86624" y1="82857" x2="84395" y2="82857"/>
                        <a14:foregroundMark x1="76115" y1="82500" x2="71975" y2="83214"/>
                        <a14:foregroundMark x1="76752" y1="81071" x2="75478" y2="81071"/>
                        <a14:foregroundMark x1="82803" y1="80714" x2="84395" y2="8071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5667" t="27747" b="11237"/>
          <a:stretch/>
        </p:blipFill>
        <p:spPr bwMode="auto">
          <a:xfrm flipH="1">
            <a:off x="-229874" y="1399739"/>
            <a:ext cx="2427306" cy="3846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2786D0C6-CB83-64F7-8AC0-C18B4384E16C}"/>
              </a:ext>
            </a:extLst>
          </p:cNvPr>
          <p:cNvSpPr txBox="1"/>
          <p:nvPr/>
        </p:nvSpPr>
        <p:spPr>
          <a:xfrm>
            <a:off x="609600" y="9410700"/>
            <a:ext cx="6172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מתוך: </a:t>
            </a:r>
            <a:r>
              <a:rPr lang="he-IL" dirty="0">
                <a:hlinkClick r:id="rId4"/>
              </a:rPr>
              <a:t>יחידת הוראה מתוקשבת לכיתה א'- הכרת המספרים עד 100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980549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605 0.00278 L -0.63593 -0.3824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099" y="-1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21 -0.00926 L 0.54987 -0.38055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227" y="-185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914 -0.00579 L 0.04128 -0.38426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7" y="-189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627 -0.01504 L 0.13958 -0.38055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59" y="-182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55 -0.00926 L 0.26276 -0.38055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760" y="-185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304 -0.00602 L -0.23399 -0.38287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852" y="-188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</p:childTnLst>
        </p:cTn>
      </p:par>
    </p:tnLst>
    <p:bldLst>
      <p:bldP spid="21" grpId="0" animBg="1"/>
      <p:bldP spid="29" grpId="0" animBg="1"/>
      <p:bldP spid="30" grpId="0" animBg="1"/>
      <p:bldP spid="31" grpId="0" animBg="1"/>
      <p:bldP spid="32" grpId="0" animBg="1"/>
      <p:bldP spid="3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</TotalTime>
  <Words>535</Words>
  <Application>Microsoft Office PowerPoint</Application>
  <PresentationFormat>מותאם אישית</PresentationFormat>
  <Paragraphs>359</Paragraphs>
  <Slides>6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6</vt:i4>
      </vt:variant>
    </vt:vector>
  </HeadingPairs>
  <TitlesOfParts>
    <vt:vector size="12" baseType="lpstr">
      <vt:lpstr>Libre Franklin Ultra-Bold</vt:lpstr>
      <vt:lpstr>Balsamiq Sans Bold</vt:lpstr>
      <vt:lpstr>Calibri</vt:lpstr>
      <vt:lpstr>Arial</vt:lpstr>
      <vt:lpstr>Libre Franklin Bold</vt:lpstr>
      <vt:lpstr>Office Theme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 Education Presentation Skeleton in a Purple White Black Lined Style</dc:title>
  <dc:creator>rache</dc:creator>
  <cp:lastModifiedBy>Racheli Gabay</cp:lastModifiedBy>
  <cp:revision>27</cp:revision>
  <dcterms:created xsi:type="dcterms:W3CDTF">2006-08-16T00:00:00Z</dcterms:created>
  <dcterms:modified xsi:type="dcterms:W3CDTF">2026-03-10T18:29:57Z</dcterms:modified>
  <dc:identifier>DAFxURIk58o</dc:identifier>
</cp:coreProperties>
</file>