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59" r:id="rId3"/>
    <p:sldId id="854" r:id="rId4"/>
    <p:sldId id="730" r:id="rId5"/>
    <p:sldId id="855" r:id="rId6"/>
    <p:sldId id="856" r:id="rId7"/>
    <p:sldId id="548" r:id="rId8"/>
    <p:sldId id="553" r:id="rId9"/>
  </p:sldIdLst>
  <p:sldSz cx="18288000" cy="10287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Balsamiq Sans Bold" panose="020B0604020202020204" charset="0"/>
      <p:regular r:id="rId15"/>
    </p:embeddedFont>
    <p:embeddedFont>
      <p:font typeface="Libre Franklin Bold" panose="020B0604020202020204" charset="0"/>
      <p:regular r:id="rId16"/>
    </p:embeddedFont>
    <p:embeddedFont>
      <p:font typeface="Libre Franklin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AC0A77-A248-02EE-B3B6-7E57E35B09F6}" name="דורית נריה" initials="דנ" userId="S::1002329886@eduil.net::6931f8e6-07b1-44ea-b6b8-ed7374224b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4F9BC-D994-4E01-B260-A059B11A91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2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4F9BC-D994-4E01-B260-A059B11A91D7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864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8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422A13-03B4-4291-A063-F32C3E1A9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2E7BE4B-4E43-430E-8E64-B557BE916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74C4CD-CAD4-4613-B508-95119CA6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DD76E9-B4FC-4DDD-9086-E3F1041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EF15DA-6E1C-4428-99FF-F52D1DDC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1389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D9E63C-CE08-42D4-A2E3-499BB97A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0B0374A-5485-40D1-93C8-99E1F1A3C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208C52-9BCE-409E-8EDC-AF8D1550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359224-84F4-4DE7-B191-F632B785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5675721-DFCC-4DF1-9F98-C3C7E336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802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43B3C1-530E-45D5-A9A1-2E8C24E2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59F755D-F7CC-4328-8F9B-DCA49FED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EB7AFD-F0CF-4AAF-B2F7-2FCFADBD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912CC1-A900-4E68-87E4-B9978B95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890D35-0788-4C3D-B549-2E559592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946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2A1C07-893C-498F-A279-332D46D4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6785BCF-E5D3-492B-ADBA-1DD4515A0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F4E3508-0FEB-4930-8F0D-6E345523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CD238C3-649F-4062-9B12-907C5A70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5F79146-22C6-49E7-B986-C4CD0EF5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D47306-E960-42CE-AC13-35EB2889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63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74AEB6-8986-4079-B686-7EFBFC7C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5036BC9-84B5-4808-8F6B-4A2057C9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B75DD8C-EF61-467C-8DBB-30FE96A32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BA7BE9D-3678-425E-B86C-F64223858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1BD8FEF-E1A0-468C-883F-75B9783BB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26BB974-EA72-405C-98C2-CBF68F82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A7528F2-EA08-41B8-9E34-AD262855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E4AA44D-494B-4F3E-963C-73AC1642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37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8E51D2-413C-433C-93BE-F9BA6A8E0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9441EEA-6212-4040-AF11-5EB59841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324B7FD-8C46-42EF-A54F-156D1BB9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96356C7-5631-4D22-BEA0-033B7EC4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1678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5AD51CC-AAC2-4243-8866-C1387355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9655192-BBCF-4EE8-ACD5-1E3FC928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032C4F6-47DB-48F2-970F-507B1C51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62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704AC8-E7C0-4DE4-A840-82A940D24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12672D-1010-412F-A916-0BC90CC98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D849645-83AA-4902-9FC4-8A81ADAB3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6A23514-CCF2-4442-BD9F-59B1A4082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557127A-B100-4332-AF8C-8F3B129F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B6BDED1-91EE-40CB-934D-71433D6C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91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84FE09-0482-4D54-AC3A-38D8D0AB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20D8782-C463-4029-AEAF-455EAC37C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9C3C10-6E74-47AD-B0CD-E61FE1BD3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4378837-D0CF-49E8-A4BA-F3555505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4973F85-DB60-4E08-9655-90EE9286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033ABF-440D-408D-8C78-0D91DF38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145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1F371-309B-4D38-8A48-088EC505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1CB17A1-C8C4-47D1-806D-5783186A6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F9D9165-797E-40A6-BF33-01277A48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2AAE2A5-B14A-4612-877E-E1203186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7DB51D-6688-4DAE-8495-F6069011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3310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CBAA6CA-8A55-427C-8E71-FB85C0CD3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BFAB9E2-C5A2-48EF-A405-CF5F0392A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1A34E47-1291-4FF3-BA65-BAF1CF7C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D4E07B-51DD-4F44-96EC-F5949157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571898-3F74-4F58-9E51-6B0E02B3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681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9796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1"/>
            <a:ext cx="17953734" cy="989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8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 צהוב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5" y="180150"/>
            <a:ext cx="17953734" cy="9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57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6"/>
            <a:ext cx="17006639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4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2" y="382062"/>
            <a:ext cx="4028075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5" y="8372883"/>
            <a:ext cx="4806000" cy="1026000"/>
          </a:xfrm>
        </p:spPr>
        <p:txBody>
          <a:bodyPr/>
          <a:lstStyle>
            <a:lvl1pPr marL="203597" indent="0" algn="r">
              <a:buNone/>
              <a:tabLst>
                <a:tab pos="203597" algn="l"/>
              </a:tabLst>
              <a:defRPr sz="495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5358" indent="-5358" algn="ctr">
              <a:buNone/>
              <a:defRPr sz="675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9" y="9594506"/>
            <a:ext cx="16535228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25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025" dirty="0"/>
            </a:br>
            <a:endParaRPr lang="en-IL" sz="2025" dirty="0"/>
          </a:p>
        </p:txBody>
      </p:sp>
    </p:spTree>
    <p:extLst>
      <p:ext uri="{BB962C8B-B14F-4D97-AF65-F5344CB8AC3E}">
        <p14:creationId xmlns:p14="http://schemas.microsoft.com/office/powerpoint/2010/main" val="318801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8F1ED60-B446-4689-92BB-5C6CC853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FFEA344-F5A9-457F-B200-C28167C83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E0F0AF-1B93-49C8-B641-9141F3069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9B87-891A-4DF4-A853-902DBCA50F6F}" type="datetimeFigureOut">
              <a:rPr lang="he-IL" smtClean="0"/>
              <a:t>כ"א/אדר/תשפ"ו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33B5A0C-B5B2-4AFB-9D98-955509A59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FD352C-A233-49D8-B614-14C19EC74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4AE58-9BEA-467F-9A4B-DDEA9A63A10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95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isparim-tivyiem-tchom-ele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isparim-tivyiem-tchom-elef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390945" y="2062180"/>
            <a:ext cx="12407397" cy="424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99"/>
              </a:lnSpc>
              <a:spcBef>
                <a:spcPct val="0"/>
              </a:spcBef>
            </a:pPr>
            <a:r>
              <a:rPr lang="ar-JO" sz="9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عَبر ألـ</a:t>
            </a:r>
            <a:endParaRPr lang="en-US" sz="9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219138" y="1724813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 </a:t>
            </a:r>
            <a:r>
              <a:rPr lang="ar-JO" sz="6000" dirty="0"/>
              <a:t>مَعرِفَة الأعداد حتى</a:t>
            </a:r>
            <a:r>
              <a:rPr lang="he-IL" sz="6000" dirty="0"/>
              <a:t> 1,000</a:t>
            </a:r>
          </a:p>
          <a:p>
            <a:pPr algn="ctr"/>
            <a:r>
              <a:rPr lang="ar-JO" sz="6000" dirty="0"/>
              <a:t>الصّف الثاني</a:t>
            </a:r>
            <a:endParaRPr lang="he-IL" sz="6000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1946000" y="4610100"/>
            <a:ext cx="134464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معلمات ومعلمين، أهلًا بكم، في عارضة الشرائح التي أمامكم عدّة نشاطات ملائمة لدرس قصير بموضوع معرفة الأعداد حتى 1,000</a:t>
            </a:r>
            <a:r>
              <a:rPr lang="he-IL" sz="2400" b="1" dirty="0">
                <a:solidFill>
                  <a:srgbClr val="FF0000"/>
                </a:solidFill>
              </a:rPr>
              <a:t>. </a:t>
            </a:r>
          </a:p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يمكن الاستعانة بها في الدروس التزامنية (وأيضا كمهام قصيرة في الدروس داخل الصف</a:t>
            </a:r>
            <a:r>
              <a:rPr lang="he-IL" sz="2400" b="1" dirty="0">
                <a:solidFill>
                  <a:srgbClr val="FF0000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  <a:p>
            <a:pPr lvl="0" algn="r">
              <a:defRPr/>
            </a:pPr>
            <a:r>
              <a:rPr lang="ar-JO" sz="2400" b="1" dirty="0">
                <a:solidFill>
                  <a:srgbClr val="FF0000"/>
                </a:solidFill>
              </a:rPr>
              <a:t>النشاطات تلائم تلاميذ الصّف الثاني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ar-JO" sz="2400" b="1" dirty="0">
                <a:solidFill>
                  <a:srgbClr val="FF0000"/>
                </a:solidFill>
              </a:rPr>
              <a:t>للتوسّع في الموضوع ولنشاطات أخرى، يمكنكم إيجادها في الموقع – </a:t>
            </a:r>
            <a:r>
              <a:rPr lang="ar-JO" sz="2400" b="1" dirty="0">
                <a:solidFill>
                  <a:srgbClr val="0070C0"/>
                </a:solidFill>
                <a:hlinkClick r:id="rId8"/>
              </a:rPr>
              <a:t>وحدات تعليمية محوسبة في الفضاء التربوي</a:t>
            </a:r>
          </a:p>
          <a:p>
            <a:pPr algn="r"/>
            <a:r>
              <a:rPr lang="he-IL" sz="2400" b="1" dirty="0">
                <a:solidFill>
                  <a:srgbClr val="3333FF"/>
                </a:solidFill>
              </a:rPr>
              <a:t>(</a:t>
            </a:r>
            <a:r>
              <a:rPr lang="he-IL" sz="2400" b="1" dirty="0">
                <a:solidFill>
                  <a:srgbClr val="FF0000"/>
                </a:solidFill>
                <a:hlinkClick r:id="rId8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3333FF"/>
                </a:solidFill>
              </a:rPr>
              <a:t>)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0" name="טבלה 560">
            <a:extLst>
              <a:ext uri="{FF2B5EF4-FFF2-40B4-BE49-F238E27FC236}">
                <a16:creationId xmlns:a16="http://schemas.microsoft.com/office/drawing/2014/main" id="{035CD830-7070-40D8-A4D4-957DDF918336}"/>
              </a:ext>
            </a:extLst>
          </p:cNvPr>
          <p:cNvGraphicFramePr>
            <a:graphicFrameLocks noGrp="1"/>
          </p:cNvGraphicFramePr>
          <p:nvPr/>
        </p:nvGraphicFramePr>
        <p:xfrm>
          <a:off x="115738" y="543184"/>
          <a:ext cx="14710448" cy="93437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77612">
                  <a:extLst>
                    <a:ext uri="{9D8B030D-6E8A-4147-A177-3AD203B41FA5}">
                      <a16:colId xmlns:a16="http://schemas.microsoft.com/office/drawing/2014/main" val="760967147"/>
                    </a:ext>
                  </a:extLst>
                </a:gridCol>
                <a:gridCol w="3677612">
                  <a:extLst>
                    <a:ext uri="{9D8B030D-6E8A-4147-A177-3AD203B41FA5}">
                      <a16:colId xmlns:a16="http://schemas.microsoft.com/office/drawing/2014/main" val="1386314139"/>
                    </a:ext>
                  </a:extLst>
                </a:gridCol>
                <a:gridCol w="3677612">
                  <a:extLst>
                    <a:ext uri="{9D8B030D-6E8A-4147-A177-3AD203B41FA5}">
                      <a16:colId xmlns:a16="http://schemas.microsoft.com/office/drawing/2014/main" val="2627265072"/>
                    </a:ext>
                  </a:extLst>
                </a:gridCol>
                <a:gridCol w="3677612">
                  <a:extLst>
                    <a:ext uri="{9D8B030D-6E8A-4147-A177-3AD203B41FA5}">
                      <a16:colId xmlns:a16="http://schemas.microsoft.com/office/drawing/2014/main" val="2450484385"/>
                    </a:ext>
                  </a:extLst>
                </a:gridCol>
              </a:tblGrid>
              <a:tr h="3114590"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442909"/>
                  </a:ext>
                </a:extLst>
              </a:tr>
              <a:tr h="3114590"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505054"/>
                  </a:ext>
                </a:extLst>
              </a:tr>
              <a:tr h="3114590"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477211"/>
                  </a:ext>
                </a:extLst>
              </a:tr>
            </a:tbl>
          </a:graphicData>
        </a:graphic>
      </p:graphicFrame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1B9BBAD3-8E78-48B1-9431-DAFB4D5A84D6}"/>
              </a:ext>
            </a:extLst>
          </p:cNvPr>
          <p:cNvGrpSpPr/>
          <p:nvPr/>
        </p:nvGrpSpPr>
        <p:grpSpPr>
          <a:xfrm>
            <a:off x="228796" y="620421"/>
            <a:ext cx="3471710" cy="1902243"/>
            <a:chOff x="152530" y="413614"/>
            <a:chExt cx="2314473" cy="1268162"/>
          </a:xfrm>
        </p:grpSpPr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C1564294-8600-48BC-847E-10A3843F0D6A}"/>
                </a:ext>
              </a:extLst>
            </p:cNvPr>
            <p:cNvSpPr/>
            <p:nvPr/>
          </p:nvSpPr>
          <p:spPr>
            <a:xfrm>
              <a:off x="152530" y="41361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44376352-59DC-4529-AB73-157B971EEB81}"/>
                </a:ext>
              </a:extLst>
            </p:cNvPr>
            <p:cNvGrpSpPr/>
            <p:nvPr/>
          </p:nvGrpSpPr>
          <p:grpSpPr>
            <a:xfrm flipH="1">
              <a:off x="778960" y="480683"/>
              <a:ext cx="540000" cy="540000"/>
              <a:chOff x="408214" y="1105498"/>
              <a:chExt cx="5007430" cy="4963891"/>
            </a:xfrm>
          </p:grpSpPr>
          <p:grpSp>
            <p:nvGrpSpPr>
              <p:cNvPr id="450" name="קבוצה 449">
                <a:extLst>
                  <a:ext uri="{FF2B5EF4-FFF2-40B4-BE49-F238E27FC236}">
                    <a16:creationId xmlns:a16="http://schemas.microsoft.com/office/drawing/2014/main" id="{9E45EFFA-EF4F-4E63-BF1C-B5907C86185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50" name="מלבן 549">
                  <a:extLst>
                    <a:ext uri="{FF2B5EF4-FFF2-40B4-BE49-F238E27FC236}">
                      <a16:creationId xmlns:a16="http://schemas.microsoft.com/office/drawing/2014/main" id="{1D541CF8-61A9-4803-9F69-7D3028980F2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1" name="מלבן 550">
                  <a:extLst>
                    <a:ext uri="{FF2B5EF4-FFF2-40B4-BE49-F238E27FC236}">
                      <a16:creationId xmlns:a16="http://schemas.microsoft.com/office/drawing/2014/main" id="{192F7964-D8C7-47C4-82D8-DA013B02C95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2" name="מלבן 551">
                  <a:extLst>
                    <a:ext uri="{FF2B5EF4-FFF2-40B4-BE49-F238E27FC236}">
                      <a16:creationId xmlns:a16="http://schemas.microsoft.com/office/drawing/2014/main" id="{1437FB98-0E8D-422C-B12D-8BD791BB7A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3" name="מלבן 552">
                  <a:extLst>
                    <a:ext uri="{FF2B5EF4-FFF2-40B4-BE49-F238E27FC236}">
                      <a16:creationId xmlns:a16="http://schemas.microsoft.com/office/drawing/2014/main" id="{78FB0697-EDEE-4CFA-A72A-63F39CDA4CE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4" name="מלבן 553">
                  <a:extLst>
                    <a:ext uri="{FF2B5EF4-FFF2-40B4-BE49-F238E27FC236}">
                      <a16:creationId xmlns:a16="http://schemas.microsoft.com/office/drawing/2014/main" id="{B1874A17-D853-4AD0-9996-69A66F8E856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5" name="מלבן 554">
                  <a:extLst>
                    <a:ext uri="{FF2B5EF4-FFF2-40B4-BE49-F238E27FC236}">
                      <a16:creationId xmlns:a16="http://schemas.microsoft.com/office/drawing/2014/main" id="{B534ECF1-B2F4-4239-AA5C-70884B56C14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6" name="מלבן 555">
                  <a:extLst>
                    <a:ext uri="{FF2B5EF4-FFF2-40B4-BE49-F238E27FC236}">
                      <a16:creationId xmlns:a16="http://schemas.microsoft.com/office/drawing/2014/main" id="{62F28448-85AE-494B-9415-321FFA374DE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7" name="מלבן 556">
                  <a:extLst>
                    <a:ext uri="{FF2B5EF4-FFF2-40B4-BE49-F238E27FC236}">
                      <a16:creationId xmlns:a16="http://schemas.microsoft.com/office/drawing/2014/main" id="{1D099360-DC9A-4FA2-B9CB-1006716BFDA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8" name="מלבן 557">
                  <a:extLst>
                    <a:ext uri="{FF2B5EF4-FFF2-40B4-BE49-F238E27FC236}">
                      <a16:creationId xmlns:a16="http://schemas.microsoft.com/office/drawing/2014/main" id="{517F629A-9E77-48FE-BAEC-2F95841036F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59" name="מלבן 558">
                  <a:extLst>
                    <a:ext uri="{FF2B5EF4-FFF2-40B4-BE49-F238E27FC236}">
                      <a16:creationId xmlns:a16="http://schemas.microsoft.com/office/drawing/2014/main" id="{7D5EBD28-AEBF-4964-BE92-21CA630F828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1" name="קבוצה 450">
                <a:extLst>
                  <a:ext uri="{FF2B5EF4-FFF2-40B4-BE49-F238E27FC236}">
                    <a16:creationId xmlns:a16="http://schemas.microsoft.com/office/drawing/2014/main" id="{5671C724-2C3B-4106-B657-5F64F340CB9D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40" name="מלבן 539">
                  <a:extLst>
                    <a:ext uri="{FF2B5EF4-FFF2-40B4-BE49-F238E27FC236}">
                      <a16:creationId xmlns:a16="http://schemas.microsoft.com/office/drawing/2014/main" id="{E04AC112-9F80-4705-A849-9B1D4E43261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1" name="מלבן 540">
                  <a:extLst>
                    <a:ext uri="{FF2B5EF4-FFF2-40B4-BE49-F238E27FC236}">
                      <a16:creationId xmlns:a16="http://schemas.microsoft.com/office/drawing/2014/main" id="{31C599B5-B729-4151-8F57-81EE0AAC84A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2" name="מלבן 541">
                  <a:extLst>
                    <a:ext uri="{FF2B5EF4-FFF2-40B4-BE49-F238E27FC236}">
                      <a16:creationId xmlns:a16="http://schemas.microsoft.com/office/drawing/2014/main" id="{B58E7152-1AF8-48DE-8521-00E955428E8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3" name="מלבן 542">
                  <a:extLst>
                    <a:ext uri="{FF2B5EF4-FFF2-40B4-BE49-F238E27FC236}">
                      <a16:creationId xmlns:a16="http://schemas.microsoft.com/office/drawing/2014/main" id="{18131E59-05A4-414E-9365-05F35A164D6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4" name="מלבן 543">
                  <a:extLst>
                    <a:ext uri="{FF2B5EF4-FFF2-40B4-BE49-F238E27FC236}">
                      <a16:creationId xmlns:a16="http://schemas.microsoft.com/office/drawing/2014/main" id="{829F6B27-27E5-469C-8391-A35CF7A7629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5" name="מלבן 544">
                  <a:extLst>
                    <a:ext uri="{FF2B5EF4-FFF2-40B4-BE49-F238E27FC236}">
                      <a16:creationId xmlns:a16="http://schemas.microsoft.com/office/drawing/2014/main" id="{7BD23A0E-3D17-4C73-AAAC-1779E19A74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6" name="מלבן 545">
                  <a:extLst>
                    <a:ext uri="{FF2B5EF4-FFF2-40B4-BE49-F238E27FC236}">
                      <a16:creationId xmlns:a16="http://schemas.microsoft.com/office/drawing/2014/main" id="{CA61ED71-3BE3-4042-9C8E-A1925F137B4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7" name="מלבן 546">
                  <a:extLst>
                    <a:ext uri="{FF2B5EF4-FFF2-40B4-BE49-F238E27FC236}">
                      <a16:creationId xmlns:a16="http://schemas.microsoft.com/office/drawing/2014/main" id="{7FE201CD-49FE-4C1B-BEDD-7678B3330B5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8" name="מלבן 547">
                  <a:extLst>
                    <a:ext uri="{FF2B5EF4-FFF2-40B4-BE49-F238E27FC236}">
                      <a16:creationId xmlns:a16="http://schemas.microsoft.com/office/drawing/2014/main" id="{F34E2DAB-7025-4391-8FFB-2561E946160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49" name="מלבן 548">
                  <a:extLst>
                    <a:ext uri="{FF2B5EF4-FFF2-40B4-BE49-F238E27FC236}">
                      <a16:creationId xmlns:a16="http://schemas.microsoft.com/office/drawing/2014/main" id="{199E08F1-3459-4676-B51B-5DC308D29B8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2" name="קבוצה 451">
                <a:extLst>
                  <a:ext uri="{FF2B5EF4-FFF2-40B4-BE49-F238E27FC236}">
                    <a16:creationId xmlns:a16="http://schemas.microsoft.com/office/drawing/2014/main" id="{41E81258-A40F-4D2A-ABFE-D9DA60D754F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30" name="מלבן 529">
                  <a:extLst>
                    <a:ext uri="{FF2B5EF4-FFF2-40B4-BE49-F238E27FC236}">
                      <a16:creationId xmlns:a16="http://schemas.microsoft.com/office/drawing/2014/main" id="{185E15FF-1095-4BC0-922B-7A7D88F7443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1" name="מלבן 530">
                  <a:extLst>
                    <a:ext uri="{FF2B5EF4-FFF2-40B4-BE49-F238E27FC236}">
                      <a16:creationId xmlns:a16="http://schemas.microsoft.com/office/drawing/2014/main" id="{340F3FEF-E19C-4CAF-A325-409E5B4BA6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2" name="מלבן 531">
                  <a:extLst>
                    <a:ext uri="{FF2B5EF4-FFF2-40B4-BE49-F238E27FC236}">
                      <a16:creationId xmlns:a16="http://schemas.microsoft.com/office/drawing/2014/main" id="{D82E3F14-E1D3-48CD-9F19-CC489F63F9B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3" name="מלבן 532">
                  <a:extLst>
                    <a:ext uri="{FF2B5EF4-FFF2-40B4-BE49-F238E27FC236}">
                      <a16:creationId xmlns:a16="http://schemas.microsoft.com/office/drawing/2014/main" id="{2B36209B-3576-489E-BC67-B200ADC26EE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4" name="מלבן 533">
                  <a:extLst>
                    <a:ext uri="{FF2B5EF4-FFF2-40B4-BE49-F238E27FC236}">
                      <a16:creationId xmlns:a16="http://schemas.microsoft.com/office/drawing/2014/main" id="{31E54968-DA63-4C49-935B-B372D190B99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5" name="מלבן 534">
                  <a:extLst>
                    <a:ext uri="{FF2B5EF4-FFF2-40B4-BE49-F238E27FC236}">
                      <a16:creationId xmlns:a16="http://schemas.microsoft.com/office/drawing/2014/main" id="{CA929DA7-1976-4A1A-B683-CAF1CBF487E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6" name="מלבן 535">
                  <a:extLst>
                    <a:ext uri="{FF2B5EF4-FFF2-40B4-BE49-F238E27FC236}">
                      <a16:creationId xmlns:a16="http://schemas.microsoft.com/office/drawing/2014/main" id="{C08DA0BA-2947-47DC-8948-C409693B7AD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7" name="מלבן 536">
                  <a:extLst>
                    <a:ext uri="{FF2B5EF4-FFF2-40B4-BE49-F238E27FC236}">
                      <a16:creationId xmlns:a16="http://schemas.microsoft.com/office/drawing/2014/main" id="{30E27106-7171-4065-BEF1-54428BC01C2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8" name="מלבן 537">
                  <a:extLst>
                    <a:ext uri="{FF2B5EF4-FFF2-40B4-BE49-F238E27FC236}">
                      <a16:creationId xmlns:a16="http://schemas.microsoft.com/office/drawing/2014/main" id="{6F01F420-5ECE-4093-B43B-B5E568DB679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39" name="מלבן 538">
                  <a:extLst>
                    <a:ext uri="{FF2B5EF4-FFF2-40B4-BE49-F238E27FC236}">
                      <a16:creationId xmlns:a16="http://schemas.microsoft.com/office/drawing/2014/main" id="{C387CA90-65A4-47BE-ACBF-37436040BD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3" name="קבוצה 452">
                <a:extLst>
                  <a:ext uri="{FF2B5EF4-FFF2-40B4-BE49-F238E27FC236}">
                    <a16:creationId xmlns:a16="http://schemas.microsoft.com/office/drawing/2014/main" id="{D895ED39-7267-4164-9A8F-B3CA3984465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20" name="מלבן 519">
                  <a:extLst>
                    <a:ext uri="{FF2B5EF4-FFF2-40B4-BE49-F238E27FC236}">
                      <a16:creationId xmlns:a16="http://schemas.microsoft.com/office/drawing/2014/main" id="{8F15BBAE-AA59-4681-B266-9F34D364C6A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1" name="מלבן 520">
                  <a:extLst>
                    <a:ext uri="{FF2B5EF4-FFF2-40B4-BE49-F238E27FC236}">
                      <a16:creationId xmlns:a16="http://schemas.microsoft.com/office/drawing/2014/main" id="{65144008-3335-47B6-814B-7FC2A43EB01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2" name="מלבן 521">
                  <a:extLst>
                    <a:ext uri="{FF2B5EF4-FFF2-40B4-BE49-F238E27FC236}">
                      <a16:creationId xmlns:a16="http://schemas.microsoft.com/office/drawing/2014/main" id="{3A715A50-F8B9-4DD6-8C7A-613FA41B535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3" name="מלבן 522">
                  <a:extLst>
                    <a:ext uri="{FF2B5EF4-FFF2-40B4-BE49-F238E27FC236}">
                      <a16:creationId xmlns:a16="http://schemas.microsoft.com/office/drawing/2014/main" id="{42B068D7-C7A9-4C77-A8C4-EC949B9BC3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4" name="מלבן 523">
                  <a:extLst>
                    <a:ext uri="{FF2B5EF4-FFF2-40B4-BE49-F238E27FC236}">
                      <a16:creationId xmlns:a16="http://schemas.microsoft.com/office/drawing/2014/main" id="{0436FD04-9C58-402C-B073-8AF2775085F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5" name="מלבן 524">
                  <a:extLst>
                    <a:ext uri="{FF2B5EF4-FFF2-40B4-BE49-F238E27FC236}">
                      <a16:creationId xmlns:a16="http://schemas.microsoft.com/office/drawing/2014/main" id="{B11195C6-1E4A-4F2D-B8C0-1D8A66B52EF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6" name="מלבן 525">
                  <a:extLst>
                    <a:ext uri="{FF2B5EF4-FFF2-40B4-BE49-F238E27FC236}">
                      <a16:creationId xmlns:a16="http://schemas.microsoft.com/office/drawing/2014/main" id="{91A79F0F-FEC3-4C18-AFF2-EF1A82FA5E8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7" name="מלבן 526">
                  <a:extLst>
                    <a:ext uri="{FF2B5EF4-FFF2-40B4-BE49-F238E27FC236}">
                      <a16:creationId xmlns:a16="http://schemas.microsoft.com/office/drawing/2014/main" id="{7D47CD22-933C-4406-A274-0C02C26FCC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8" name="מלבן 527">
                  <a:extLst>
                    <a:ext uri="{FF2B5EF4-FFF2-40B4-BE49-F238E27FC236}">
                      <a16:creationId xmlns:a16="http://schemas.microsoft.com/office/drawing/2014/main" id="{3811CDCD-5848-4D3F-9CD9-2BDF0754F5C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29" name="מלבן 528">
                  <a:extLst>
                    <a:ext uri="{FF2B5EF4-FFF2-40B4-BE49-F238E27FC236}">
                      <a16:creationId xmlns:a16="http://schemas.microsoft.com/office/drawing/2014/main" id="{A5B5647D-022E-45B6-AC13-A8FAF76803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4" name="קבוצה 453">
                <a:extLst>
                  <a:ext uri="{FF2B5EF4-FFF2-40B4-BE49-F238E27FC236}">
                    <a16:creationId xmlns:a16="http://schemas.microsoft.com/office/drawing/2014/main" id="{A1FDEDAA-48AB-4BA9-AE50-5A538C6FBEB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10" name="מלבן 509">
                  <a:extLst>
                    <a:ext uri="{FF2B5EF4-FFF2-40B4-BE49-F238E27FC236}">
                      <a16:creationId xmlns:a16="http://schemas.microsoft.com/office/drawing/2014/main" id="{2FBA045F-EDC7-464C-B633-AFE588ADB09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1" name="מלבן 510">
                  <a:extLst>
                    <a:ext uri="{FF2B5EF4-FFF2-40B4-BE49-F238E27FC236}">
                      <a16:creationId xmlns:a16="http://schemas.microsoft.com/office/drawing/2014/main" id="{A240D498-4A1F-44C1-A289-1AAADF0137A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2" name="מלבן 511">
                  <a:extLst>
                    <a:ext uri="{FF2B5EF4-FFF2-40B4-BE49-F238E27FC236}">
                      <a16:creationId xmlns:a16="http://schemas.microsoft.com/office/drawing/2014/main" id="{427860CC-E341-4377-8900-3B1D78F42C4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3" name="מלבן 512">
                  <a:extLst>
                    <a:ext uri="{FF2B5EF4-FFF2-40B4-BE49-F238E27FC236}">
                      <a16:creationId xmlns:a16="http://schemas.microsoft.com/office/drawing/2014/main" id="{F51582A3-9C8D-46FC-8C11-55B5B1DC6B8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4" name="מלבן 513">
                  <a:extLst>
                    <a:ext uri="{FF2B5EF4-FFF2-40B4-BE49-F238E27FC236}">
                      <a16:creationId xmlns:a16="http://schemas.microsoft.com/office/drawing/2014/main" id="{50FBC732-398D-4FAF-8B77-8A6B7864C46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5" name="מלבן 514">
                  <a:extLst>
                    <a:ext uri="{FF2B5EF4-FFF2-40B4-BE49-F238E27FC236}">
                      <a16:creationId xmlns:a16="http://schemas.microsoft.com/office/drawing/2014/main" id="{7D6C1E23-7989-4039-BEB3-9B1692497A6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6" name="מלבן 515">
                  <a:extLst>
                    <a:ext uri="{FF2B5EF4-FFF2-40B4-BE49-F238E27FC236}">
                      <a16:creationId xmlns:a16="http://schemas.microsoft.com/office/drawing/2014/main" id="{447334AB-2A16-4B3E-8193-31EE3A66A77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7" name="מלבן 516">
                  <a:extLst>
                    <a:ext uri="{FF2B5EF4-FFF2-40B4-BE49-F238E27FC236}">
                      <a16:creationId xmlns:a16="http://schemas.microsoft.com/office/drawing/2014/main" id="{556ADF8F-92AE-4857-B32F-E3076E6B563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8" name="מלבן 517">
                  <a:extLst>
                    <a:ext uri="{FF2B5EF4-FFF2-40B4-BE49-F238E27FC236}">
                      <a16:creationId xmlns:a16="http://schemas.microsoft.com/office/drawing/2014/main" id="{CCC379F0-2B61-4EC0-8B36-0B8DCB516B1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19" name="מלבן 518">
                  <a:extLst>
                    <a:ext uri="{FF2B5EF4-FFF2-40B4-BE49-F238E27FC236}">
                      <a16:creationId xmlns:a16="http://schemas.microsoft.com/office/drawing/2014/main" id="{D46FEC36-111A-4E47-A1C5-A2D460FA710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5" name="קבוצה 454">
                <a:extLst>
                  <a:ext uri="{FF2B5EF4-FFF2-40B4-BE49-F238E27FC236}">
                    <a16:creationId xmlns:a16="http://schemas.microsoft.com/office/drawing/2014/main" id="{510627FF-3623-40CC-8812-95E41A43D13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00" name="מלבן 499">
                  <a:extLst>
                    <a:ext uri="{FF2B5EF4-FFF2-40B4-BE49-F238E27FC236}">
                      <a16:creationId xmlns:a16="http://schemas.microsoft.com/office/drawing/2014/main" id="{BEDEE879-0293-48B6-87D5-8B7EBAB6D88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1" name="מלבן 500">
                  <a:extLst>
                    <a:ext uri="{FF2B5EF4-FFF2-40B4-BE49-F238E27FC236}">
                      <a16:creationId xmlns:a16="http://schemas.microsoft.com/office/drawing/2014/main" id="{92C0F152-724E-467A-A567-214744C7417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2" name="מלבן 501">
                  <a:extLst>
                    <a:ext uri="{FF2B5EF4-FFF2-40B4-BE49-F238E27FC236}">
                      <a16:creationId xmlns:a16="http://schemas.microsoft.com/office/drawing/2014/main" id="{352A8364-DE78-4FAE-8213-D2BDC37C885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3" name="מלבן 502">
                  <a:extLst>
                    <a:ext uri="{FF2B5EF4-FFF2-40B4-BE49-F238E27FC236}">
                      <a16:creationId xmlns:a16="http://schemas.microsoft.com/office/drawing/2014/main" id="{18741AEE-54D0-4958-9004-3C774AF9C9B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4" name="מלבן 503">
                  <a:extLst>
                    <a:ext uri="{FF2B5EF4-FFF2-40B4-BE49-F238E27FC236}">
                      <a16:creationId xmlns:a16="http://schemas.microsoft.com/office/drawing/2014/main" id="{F99FD553-3547-4ED3-9C04-F40BE6F7E7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5" name="מלבן 504">
                  <a:extLst>
                    <a:ext uri="{FF2B5EF4-FFF2-40B4-BE49-F238E27FC236}">
                      <a16:creationId xmlns:a16="http://schemas.microsoft.com/office/drawing/2014/main" id="{401E9C0A-2EF3-4E00-A6C0-AD0437F7AD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6" name="מלבן 505">
                  <a:extLst>
                    <a:ext uri="{FF2B5EF4-FFF2-40B4-BE49-F238E27FC236}">
                      <a16:creationId xmlns:a16="http://schemas.microsoft.com/office/drawing/2014/main" id="{2462BC8F-CC8B-4E46-A66A-A98F18550F3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7" name="מלבן 506">
                  <a:extLst>
                    <a:ext uri="{FF2B5EF4-FFF2-40B4-BE49-F238E27FC236}">
                      <a16:creationId xmlns:a16="http://schemas.microsoft.com/office/drawing/2014/main" id="{25E8B7A9-4FB3-4FCA-A07D-3C67B4BB5B8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8" name="מלבן 507">
                  <a:extLst>
                    <a:ext uri="{FF2B5EF4-FFF2-40B4-BE49-F238E27FC236}">
                      <a16:creationId xmlns:a16="http://schemas.microsoft.com/office/drawing/2014/main" id="{87ABF05D-1A52-44FC-9B8E-3118B6E5F49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09" name="מלבן 508">
                  <a:extLst>
                    <a:ext uri="{FF2B5EF4-FFF2-40B4-BE49-F238E27FC236}">
                      <a16:creationId xmlns:a16="http://schemas.microsoft.com/office/drawing/2014/main" id="{ADD08A0A-9D84-445D-8C02-5CC198FC7D0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6" name="קבוצה 455">
                <a:extLst>
                  <a:ext uri="{FF2B5EF4-FFF2-40B4-BE49-F238E27FC236}">
                    <a16:creationId xmlns:a16="http://schemas.microsoft.com/office/drawing/2014/main" id="{2972A28B-0055-4865-8687-8F4098DF7E5E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90" name="מלבן 489">
                  <a:extLst>
                    <a:ext uri="{FF2B5EF4-FFF2-40B4-BE49-F238E27FC236}">
                      <a16:creationId xmlns:a16="http://schemas.microsoft.com/office/drawing/2014/main" id="{B5F80A8D-9493-4ECD-A33F-CC0976E41D2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1" name="מלבן 490">
                  <a:extLst>
                    <a:ext uri="{FF2B5EF4-FFF2-40B4-BE49-F238E27FC236}">
                      <a16:creationId xmlns:a16="http://schemas.microsoft.com/office/drawing/2014/main" id="{7D61296F-0F2A-4AEC-95C6-602EC90579B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2" name="מלבן 491">
                  <a:extLst>
                    <a:ext uri="{FF2B5EF4-FFF2-40B4-BE49-F238E27FC236}">
                      <a16:creationId xmlns:a16="http://schemas.microsoft.com/office/drawing/2014/main" id="{5BE0CF22-DF9F-4D20-B456-90F40A131A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3" name="מלבן 492">
                  <a:extLst>
                    <a:ext uri="{FF2B5EF4-FFF2-40B4-BE49-F238E27FC236}">
                      <a16:creationId xmlns:a16="http://schemas.microsoft.com/office/drawing/2014/main" id="{87D94EBF-F294-4D3A-A049-5256B1B08BF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4" name="מלבן 493">
                  <a:extLst>
                    <a:ext uri="{FF2B5EF4-FFF2-40B4-BE49-F238E27FC236}">
                      <a16:creationId xmlns:a16="http://schemas.microsoft.com/office/drawing/2014/main" id="{B8B90CDD-7281-44BF-9244-0B624E88FEC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5" name="מלבן 494">
                  <a:extLst>
                    <a:ext uri="{FF2B5EF4-FFF2-40B4-BE49-F238E27FC236}">
                      <a16:creationId xmlns:a16="http://schemas.microsoft.com/office/drawing/2014/main" id="{66DFC113-A59D-4B92-BDCD-C8586F28973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6" name="מלבן 495">
                  <a:extLst>
                    <a:ext uri="{FF2B5EF4-FFF2-40B4-BE49-F238E27FC236}">
                      <a16:creationId xmlns:a16="http://schemas.microsoft.com/office/drawing/2014/main" id="{09C9A555-294F-4CD8-9BD6-62C83DA977E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7" name="מלבן 496">
                  <a:extLst>
                    <a:ext uri="{FF2B5EF4-FFF2-40B4-BE49-F238E27FC236}">
                      <a16:creationId xmlns:a16="http://schemas.microsoft.com/office/drawing/2014/main" id="{F669BB99-C4B1-4071-BB8C-D295B890672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8" name="מלבן 497">
                  <a:extLst>
                    <a:ext uri="{FF2B5EF4-FFF2-40B4-BE49-F238E27FC236}">
                      <a16:creationId xmlns:a16="http://schemas.microsoft.com/office/drawing/2014/main" id="{39E27418-0E8A-4072-95C4-E01B39CC78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99" name="מלבן 498">
                  <a:extLst>
                    <a:ext uri="{FF2B5EF4-FFF2-40B4-BE49-F238E27FC236}">
                      <a16:creationId xmlns:a16="http://schemas.microsoft.com/office/drawing/2014/main" id="{D834EE57-A3D8-4BCB-A4CC-61689F6C313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7" name="קבוצה 456">
                <a:extLst>
                  <a:ext uri="{FF2B5EF4-FFF2-40B4-BE49-F238E27FC236}">
                    <a16:creationId xmlns:a16="http://schemas.microsoft.com/office/drawing/2014/main" id="{633ACEE3-4F82-46DE-BB37-9393145BCBD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80" name="מלבן 479">
                  <a:extLst>
                    <a:ext uri="{FF2B5EF4-FFF2-40B4-BE49-F238E27FC236}">
                      <a16:creationId xmlns:a16="http://schemas.microsoft.com/office/drawing/2014/main" id="{33B92FE6-ABC6-4193-8392-B3AA6FAC5F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1" name="מלבן 480">
                  <a:extLst>
                    <a:ext uri="{FF2B5EF4-FFF2-40B4-BE49-F238E27FC236}">
                      <a16:creationId xmlns:a16="http://schemas.microsoft.com/office/drawing/2014/main" id="{EB695906-DB9E-4CB1-B16E-FFB3FC66216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2" name="מלבן 481">
                  <a:extLst>
                    <a:ext uri="{FF2B5EF4-FFF2-40B4-BE49-F238E27FC236}">
                      <a16:creationId xmlns:a16="http://schemas.microsoft.com/office/drawing/2014/main" id="{D10D6888-B30D-49C2-826B-FC0740D54A3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3" name="מלבן 482">
                  <a:extLst>
                    <a:ext uri="{FF2B5EF4-FFF2-40B4-BE49-F238E27FC236}">
                      <a16:creationId xmlns:a16="http://schemas.microsoft.com/office/drawing/2014/main" id="{128CF24A-5538-4F44-8E9E-D5FDF3B589A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4" name="מלבן 483">
                  <a:extLst>
                    <a:ext uri="{FF2B5EF4-FFF2-40B4-BE49-F238E27FC236}">
                      <a16:creationId xmlns:a16="http://schemas.microsoft.com/office/drawing/2014/main" id="{7C5F47DC-3DBA-4D7D-9460-BCC98107952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5" name="מלבן 484">
                  <a:extLst>
                    <a:ext uri="{FF2B5EF4-FFF2-40B4-BE49-F238E27FC236}">
                      <a16:creationId xmlns:a16="http://schemas.microsoft.com/office/drawing/2014/main" id="{82C986AA-5A48-475B-85A6-3BEC7AEA50B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6" name="מלבן 485">
                  <a:extLst>
                    <a:ext uri="{FF2B5EF4-FFF2-40B4-BE49-F238E27FC236}">
                      <a16:creationId xmlns:a16="http://schemas.microsoft.com/office/drawing/2014/main" id="{80E8911E-6CBF-4227-AD20-59113F83D10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7" name="מלבן 486">
                  <a:extLst>
                    <a:ext uri="{FF2B5EF4-FFF2-40B4-BE49-F238E27FC236}">
                      <a16:creationId xmlns:a16="http://schemas.microsoft.com/office/drawing/2014/main" id="{FE71A0B8-43F3-4655-BE15-3ADD0846D11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8" name="מלבן 487">
                  <a:extLst>
                    <a:ext uri="{FF2B5EF4-FFF2-40B4-BE49-F238E27FC236}">
                      <a16:creationId xmlns:a16="http://schemas.microsoft.com/office/drawing/2014/main" id="{C8E758EA-FCB0-4EDF-9EF5-4AD3D7F5F11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89" name="מלבן 488">
                  <a:extLst>
                    <a:ext uri="{FF2B5EF4-FFF2-40B4-BE49-F238E27FC236}">
                      <a16:creationId xmlns:a16="http://schemas.microsoft.com/office/drawing/2014/main" id="{A364229B-9C92-46F3-B97D-9F0353CFA8C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8" name="קבוצה 457">
                <a:extLst>
                  <a:ext uri="{FF2B5EF4-FFF2-40B4-BE49-F238E27FC236}">
                    <a16:creationId xmlns:a16="http://schemas.microsoft.com/office/drawing/2014/main" id="{C7272ED2-1180-4734-9BCC-06E5DE494B64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70" name="מלבן 469">
                  <a:extLst>
                    <a:ext uri="{FF2B5EF4-FFF2-40B4-BE49-F238E27FC236}">
                      <a16:creationId xmlns:a16="http://schemas.microsoft.com/office/drawing/2014/main" id="{BDE3FBE9-844D-40B8-BA0E-AD20EC49319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1" name="מלבן 470">
                  <a:extLst>
                    <a:ext uri="{FF2B5EF4-FFF2-40B4-BE49-F238E27FC236}">
                      <a16:creationId xmlns:a16="http://schemas.microsoft.com/office/drawing/2014/main" id="{6712A540-3B50-4B77-BED7-A9C629183CE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2" name="מלבן 471">
                  <a:extLst>
                    <a:ext uri="{FF2B5EF4-FFF2-40B4-BE49-F238E27FC236}">
                      <a16:creationId xmlns:a16="http://schemas.microsoft.com/office/drawing/2014/main" id="{D81FDDD2-318E-4DE5-B13C-179C0DBA977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3" name="מלבן 472">
                  <a:extLst>
                    <a:ext uri="{FF2B5EF4-FFF2-40B4-BE49-F238E27FC236}">
                      <a16:creationId xmlns:a16="http://schemas.microsoft.com/office/drawing/2014/main" id="{07C6BC14-CAE5-45C4-8E03-E358DFA051F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4" name="מלבן 473">
                  <a:extLst>
                    <a:ext uri="{FF2B5EF4-FFF2-40B4-BE49-F238E27FC236}">
                      <a16:creationId xmlns:a16="http://schemas.microsoft.com/office/drawing/2014/main" id="{7FF9F44B-9C9C-49E2-B6F3-24D9934A7F7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5" name="מלבן 474">
                  <a:extLst>
                    <a:ext uri="{FF2B5EF4-FFF2-40B4-BE49-F238E27FC236}">
                      <a16:creationId xmlns:a16="http://schemas.microsoft.com/office/drawing/2014/main" id="{74A759FD-2FC5-417C-8177-C602EA902F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6" name="מלבן 475">
                  <a:extLst>
                    <a:ext uri="{FF2B5EF4-FFF2-40B4-BE49-F238E27FC236}">
                      <a16:creationId xmlns:a16="http://schemas.microsoft.com/office/drawing/2014/main" id="{FB60DD71-BE02-4CD7-BB4B-97FE8AC8152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7" name="מלבן 476">
                  <a:extLst>
                    <a:ext uri="{FF2B5EF4-FFF2-40B4-BE49-F238E27FC236}">
                      <a16:creationId xmlns:a16="http://schemas.microsoft.com/office/drawing/2014/main" id="{39E4AD08-E24A-4667-BFC5-37F880F112B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8" name="מלבן 477">
                  <a:extLst>
                    <a:ext uri="{FF2B5EF4-FFF2-40B4-BE49-F238E27FC236}">
                      <a16:creationId xmlns:a16="http://schemas.microsoft.com/office/drawing/2014/main" id="{108D51F2-77F9-434C-825C-D482BD96278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79" name="מלבן 478">
                  <a:extLst>
                    <a:ext uri="{FF2B5EF4-FFF2-40B4-BE49-F238E27FC236}">
                      <a16:creationId xmlns:a16="http://schemas.microsoft.com/office/drawing/2014/main" id="{9D2173E5-B0D1-48EE-90F4-3C6BC6B5218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459" name="קבוצה 458">
                <a:extLst>
                  <a:ext uri="{FF2B5EF4-FFF2-40B4-BE49-F238E27FC236}">
                    <a16:creationId xmlns:a16="http://schemas.microsoft.com/office/drawing/2014/main" id="{870BA4DA-F117-4743-BCCD-C04A99A0E3EB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60" name="מלבן 459">
                  <a:extLst>
                    <a:ext uri="{FF2B5EF4-FFF2-40B4-BE49-F238E27FC236}">
                      <a16:creationId xmlns:a16="http://schemas.microsoft.com/office/drawing/2014/main" id="{EFA00BB3-E8DB-4D48-9E06-CE98DECFF64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1" name="מלבן 460">
                  <a:extLst>
                    <a:ext uri="{FF2B5EF4-FFF2-40B4-BE49-F238E27FC236}">
                      <a16:creationId xmlns:a16="http://schemas.microsoft.com/office/drawing/2014/main" id="{1A78757F-4A80-4ECF-AB8F-5DA3AD0B45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2" name="מלבן 461">
                  <a:extLst>
                    <a:ext uri="{FF2B5EF4-FFF2-40B4-BE49-F238E27FC236}">
                      <a16:creationId xmlns:a16="http://schemas.microsoft.com/office/drawing/2014/main" id="{E027CCFD-FF75-4E72-830E-A08DAFF8D3F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3" name="מלבן 462">
                  <a:extLst>
                    <a:ext uri="{FF2B5EF4-FFF2-40B4-BE49-F238E27FC236}">
                      <a16:creationId xmlns:a16="http://schemas.microsoft.com/office/drawing/2014/main" id="{EB86F2A9-E580-4CD7-85D1-DD7C1FDA60E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4" name="מלבן 463">
                  <a:extLst>
                    <a:ext uri="{FF2B5EF4-FFF2-40B4-BE49-F238E27FC236}">
                      <a16:creationId xmlns:a16="http://schemas.microsoft.com/office/drawing/2014/main" id="{DF362964-691A-44CA-89DD-19A4F8EECCD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5" name="מלבן 464">
                  <a:extLst>
                    <a:ext uri="{FF2B5EF4-FFF2-40B4-BE49-F238E27FC236}">
                      <a16:creationId xmlns:a16="http://schemas.microsoft.com/office/drawing/2014/main" id="{E4D0FD32-0B34-456E-AB6E-0EC0DEF14CD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6" name="מלבן 465">
                  <a:extLst>
                    <a:ext uri="{FF2B5EF4-FFF2-40B4-BE49-F238E27FC236}">
                      <a16:creationId xmlns:a16="http://schemas.microsoft.com/office/drawing/2014/main" id="{7A385751-F8E1-434A-8032-A11896EDFED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7" name="מלבן 466">
                  <a:extLst>
                    <a:ext uri="{FF2B5EF4-FFF2-40B4-BE49-F238E27FC236}">
                      <a16:creationId xmlns:a16="http://schemas.microsoft.com/office/drawing/2014/main" id="{06BCA19C-5F54-4CD1-A6E2-37DFD09EC33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8" name="מלבן 467">
                  <a:extLst>
                    <a:ext uri="{FF2B5EF4-FFF2-40B4-BE49-F238E27FC236}">
                      <a16:creationId xmlns:a16="http://schemas.microsoft.com/office/drawing/2014/main" id="{F3D10F70-7BEF-4BF9-9BC6-5ADC920BEB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69" name="מלבן 468">
                  <a:extLst>
                    <a:ext uri="{FF2B5EF4-FFF2-40B4-BE49-F238E27FC236}">
                      <a16:creationId xmlns:a16="http://schemas.microsoft.com/office/drawing/2014/main" id="{8D72C300-AB52-4354-A949-2AD2315A214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57A4611E-3168-4D68-B216-B765CC03F74F}"/>
                </a:ext>
              </a:extLst>
            </p:cNvPr>
            <p:cNvGrpSpPr/>
            <p:nvPr/>
          </p:nvGrpSpPr>
          <p:grpSpPr>
            <a:xfrm flipH="1">
              <a:off x="1356122" y="468570"/>
              <a:ext cx="540000" cy="540000"/>
              <a:chOff x="408214" y="1105498"/>
              <a:chExt cx="5007430" cy="4963891"/>
            </a:xfrm>
          </p:grpSpPr>
          <p:grpSp>
            <p:nvGrpSpPr>
              <p:cNvPr id="340" name="קבוצה 339">
                <a:extLst>
                  <a:ext uri="{FF2B5EF4-FFF2-40B4-BE49-F238E27FC236}">
                    <a16:creationId xmlns:a16="http://schemas.microsoft.com/office/drawing/2014/main" id="{69658955-FF27-4BA4-92F6-47231A28504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40" name="מלבן 439">
                  <a:extLst>
                    <a:ext uri="{FF2B5EF4-FFF2-40B4-BE49-F238E27FC236}">
                      <a16:creationId xmlns:a16="http://schemas.microsoft.com/office/drawing/2014/main" id="{BA80C370-95A7-4523-91B2-E85AEABAB0D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1" name="מלבן 440">
                  <a:extLst>
                    <a:ext uri="{FF2B5EF4-FFF2-40B4-BE49-F238E27FC236}">
                      <a16:creationId xmlns:a16="http://schemas.microsoft.com/office/drawing/2014/main" id="{443295B1-888D-4897-9C61-3FD11352B07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2" name="מלבן 441">
                  <a:extLst>
                    <a:ext uri="{FF2B5EF4-FFF2-40B4-BE49-F238E27FC236}">
                      <a16:creationId xmlns:a16="http://schemas.microsoft.com/office/drawing/2014/main" id="{B07EB46C-44E1-4975-A45B-C8FADEF4A3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3" name="מלבן 442">
                  <a:extLst>
                    <a:ext uri="{FF2B5EF4-FFF2-40B4-BE49-F238E27FC236}">
                      <a16:creationId xmlns:a16="http://schemas.microsoft.com/office/drawing/2014/main" id="{A1C611D8-44B3-4C71-B00E-CF658E81C82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4" name="מלבן 443">
                  <a:extLst>
                    <a:ext uri="{FF2B5EF4-FFF2-40B4-BE49-F238E27FC236}">
                      <a16:creationId xmlns:a16="http://schemas.microsoft.com/office/drawing/2014/main" id="{866B93D8-2815-4E24-80D4-E4CBC607C5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5" name="מלבן 444">
                  <a:extLst>
                    <a:ext uri="{FF2B5EF4-FFF2-40B4-BE49-F238E27FC236}">
                      <a16:creationId xmlns:a16="http://schemas.microsoft.com/office/drawing/2014/main" id="{D2ECCC54-2D32-44D6-9777-C4917223759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6" name="מלבן 445">
                  <a:extLst>
                    <a:ext uri="{FF2B5EF4-FFF2-40B4-BE49-F238E27FC236}">
                      <a16:creationId xmlns:a16="http://schemas.microsoft.com/office/drawing/2014/main" id="{AAA1BD80-FCE8-47E9-8C9E-55F666E3A7A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7" name="מלבן 446">
                  <a:extLst>
                    <a:ext uri="{FF2B5EF4-FFF2-40B4-BE49-F238E27FC236}">
                      <a16:creationId xmlns:a16="http://schemas.microsoft.com/office/drawing/2014/main" id="{4E903BFA-0595-479B-8499-A0991F65BF2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8" name="מלבן 447">
                  <a:extLst>
                    <a:ext uri="{FF2B5EF4-FFF2-40B4-BE49-F238E27FC236}">
                      <a16:creationId xmlns:a16="http://schemas.microsoft.com/office/drawing/2014/main" id="{EA0DC612-9CFC-4823-9CCB-EA6026CC317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49" name="מלבן 448">
                  <a:extLst>
                    <a:ext uri="{FF2B5EF4-FFF2-40B4-BE49-F238E27FC236}">
                      <a16:creationId xmlns:a16="http://schemas.microsoft.com/office/drawing/2014/main" id="{693863D0-28F8-4740-8D69-D801A992A13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1" name="קבוצה 340">
                <a:extLst>
                  <a:ext uri="{FF2B5EF4-FFF2-40B4-BE49-F238E27FC236}">
                    <a16:creationId xmlns:a16="http://schemas.microsoft.com/office/drawing/2014/main" id="{499D4ECF-AFF6-4EAD-B480-C7BBF2632F3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30" name="מלבן 429">
                  <a:extLst>
                    <a:ext uri="{FF2B5EF4-FFF2-40B4-BE49-F238E27FC236}">
                      <a16:creationId xmlns:a16="http://schemas.microsoft.com/office/drawing/2014/main" id="{35EB51C7-D27C-4933-9026-F7E5255A2B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1" name="מלבן 430">
                  <a:extLst>
                    <a:ext uri="{FF2B5EF4-FFF2-40B4-BE49-F238E27FC236}">
                      <a16:creationId xmlns:a16="http://schemas.microsoft.com/office/drawing/2014/main" id="{6F77B68F-3782-4B86-8486-5EA87000EE1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2" name="מלבן 431">
                  <a:extLst>
                    <a:ext uri="{FF2B5EF4-FFF2-40B4-BE49-F238E27FC236}">
                      <a16:creationId xmlns:a16="http://schemas.microsoft.com/office/drawing/2014/main" id="{CE11571F-E7D5-46E2-95D9-CB53FF4EF71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3" name="מלבן 432">
                  <a:extLst>
                    <a:ext uri="{FF2B5EF4-FFF2-40B4-BE49-F238E27FC236}">
                      <a16:creationId xmlns:a16="http://schemas.microsoft.com/office/drawing/2014/main" id="{5D0B5B37-AF85-4DD4-9E4B-EB6E0F8587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4" name="מלבן 433">
                  <a:extLst>
                    <a:ext uri="{FF2B5EF4-FFF2-40B4-BE49-F238E27FC236}">
                      <a16:creationId xmlns:a16="http://schemas.microsoft.com/office/drawing/2014/main" id="{F6AA86C6-4C61-41F0-9D82-027E8FAD4D1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5" name="מלבן 434">
                  <a:extLst>
                    <a:ext uri="{FF2B5EF4-FFF2-40B4-BE49-F238E27FC236}">
                      <a16:creationId xmlns:a16="http://schemas.microsoft.com/office/drawing/2014/main" id="{5384B535-3FB8-4B71-9BDD-CDA0C581DF9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6" name="מלבן 435">
                  <a:extLst>
                    <a:ext uri="{FF2B5EF4-FFF2-40B4-BE49-F238E27FC236}">
                      <a16:creationId xmlns:a16="http://schemas.microsoft.com/office/drawing/2014/main" id="{AF15184F-F11F-4947-B374-874B606E44E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7" name="מלבן 436">
                  <a:extLst>
                    <a:ext uri="{FF2B5EF4-FFF2-40B4-BE49-F238E27FC236}">
                      <a16:creationId xmlns:a16="http://schemas.microsoft.com/office/drawing/2014/main" id="{A6A3C0C9-F0D2-4724-97B7-2B6E19E71D2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8" name="מלבן 437">
                  <a:extLst>
                    <a:ext uri="{FF2B5EF4-FFF2-40B4-BE49-F238E27FC236}">
                      <a16:creationId xmlns:a16="http://schemas.microsoft.com/office/drawing/2014/main" id="{E337F9E1-A466-4D7D-A825-3438B8EEB99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39" name="מלבן 438">
                  <a:extLst>
                    <a:ext uri="{FF2B5EF4-FFF2-40B4-BE49-F238E27FC236}">
                      <a16:creationId xmlns:a16="http://schemas.microsoft.com/office/drawing/2014/main" id="{D2BA7FCC-7FF7-4BF4-8429-E7676BBB23C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2" name="קבוצה 341">
                <a:extLst>
                  <a:ext uri="{FF2B5EF4-FFF2-40B4-BE49-F238E27FC236}">
                    <a16:creationId xmlns:a16="http://schemas.microsoft.com/office/drawing/2014/main" id="{41022115-7237-4C17-BFF6-2018E9CCDECE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20" name="מלבן 419">
                  <a:extLst>
                    <a:ext uri="{FF2B5EF4-FFF2-40B4-BE49-F238E27FC236}">
                      <a16:creationId xmlns:a16="http://schemas.microsoft.com/office/drawing/2014/main" id="{E95C025A-4EC4-4EF8-8FD6-FDDD46E0993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1" name="מלבן 420">
                  <a:extLst>
                    <a:ext uri="{FF2B5EF4-FFF2-40B4-BE49-F238E27FC236}">
                      <a16:creationId xmlns:a16="http://schemas.microsoft.com/office/drawing/2014/main" id="{DAE04573-C759-4473-B18E-475FD4E09EA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2" name="מלבן 421">
                  <a:extLst>
                    <a:ext uri="{FF2B5EF4-FFF2-40B4-BE49-F238E27FC236}">
                      <a16:creationId xmlns:a16="http://schemas.microsoft.com/office/drawing/2014/main" id="{1E5F5076-016B-40F2-8249-224475EF43D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3" name="מלבן 422">
                  <a:extLst>
                    <a:ext uri="{FF2B5EF4-FFF2-40B4-BE49-F238E27FC236}">
                      <a16:creationId xmlns:a16="http://schemas.microsoft.com/office/drawing/2014/main" id="{20061006-2EA9-415F-9270-213013432C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4" name="מלבן 423">
                  <a:extLst>
                    <a:ext uri="{FF2B5EF4-FFF2-40B4-BE49-F238E27FC236}">
                      <a16:creationId xmlns:a16="http://schemas.microsoft.com/office/drawing/2014/main" id="{17679F80-0575-4D70-B2E8-73B6E641DA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5" name="מלבן 424">
                  <a:extLst>
                    <a:ext uri="{FF2B5EF4-FFF2-40B4-BE49-F238E27FC236}">
                      <a16:creationId xmlns:a16="http://schemas.microsoft.com/office/drawing/2014/main" id="{F16A25E0-0DE7-4410-A58F-36F4110BCC9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6" name="מלבן 425">
                  <a:extLst>
                    <a:ext uri="{FF2B5EF4-FFF2-40B4-BE49-F238E27FC236}">
                      <a16:creationId xmlns:a16="http://schemas.microsoft.com/office/drawing/2014/main" id="{33A7C733-8CB6-47F6-8C33-AADE45E6EF0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7" name="מלבן 426">
                  <a:extLst>
                    <a:ext uri="{FF2B5EF4-FFF2-40B4-BE49-F238E27FC236}">
                      <a16:creationId xmlns:a16="http://schemas.microsoft.com/office/drawing/2014/main" id="{BE4FB202-C78D-4AAE-B464-EDE701333B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8" name="מלבן 427">
                  <a:extLst>
                    <a:ext uri="{FF2B5EF4-FFF2-40B4-BE49-F238E27FC236}">
                      <a16:creationId xmlns:a16="http://schemas.microsoft.com/office/drawing/2014/main" id="{88973995-F6D2-47B6-804C-DB6EA9F5743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29" name="מלבן 428">
                  <a:extLst>
                    <a:ext uri="{FF2B5EF4-FFF2-40B4-BE49-F238E27FC236}">
                      <a16:creationId xmlns:a16="http://schemas.microsoft.com/office/drawing/2014/main" id="{838200AB-47D3-4A3B-BADC-8B14A1F33B2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3" name="קבוצה 342">
                <a:extLst>
                  <a:ext uri="{FF2B5EF4-FFF2-40B4-BE49-F238E27FC236}">
                    <a16:creationId xmlns:a16="http://schemas.microsoft.com/office/drawing/2014/main" id="{793CFC99-7902-46F6-A10C-4D86B28833B2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10" name="מלבן 409">
                  <a:extLst>
                    <a:ext uri="{FF2B5EF4-FFF2-40B4-BE49-F238E27FC236}">
                      <a16:creationId xmlns:a16="http://schemas.microsoft.com/office/drawing/2014/main" id="{FD9C327D-E5A5-4C46-BCD6-7F5DD2C1A39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1" name="מלבן 410">
                  <a:extLst>
                    <a:ext uri="{FF2B5EF4-FFF2-40B4-BE49-F238E27FC236}">
                      <a16:creationId xmlns:a16="http://schemas.microsoft.com/office/drawing/2014/main" id="{EA094EA9-ED44-4151-ADC7-14F3AF417FF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2" name="מלבן 411">
                  <a:extLst>
                    <a:ext uri="{FF2B5EF4-FFF2-40B4-BE49-F238E27FC236}">
                      <a16:creationId xmlns:a16="http://schemas.microsoft.com/office/drawing/2014/main" id="{66D52D37-B08E-4638-9D29-551D381500D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3" name="מלבן 412">
                  <a:extLst>
                    <a:ext uri="{FF2B5EF4-FFF2-40B4-BE49-F238E27FC236}">
                      <a16:creationId xmlns:a16="http://schemas.microsoft.com/office/drawing/2014/main" id="{22F28784-59C7-4479-A42C-82F5089FD1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4" name="מלבן 413">
                  <a:extLst>
                    <a:ext uri="{FF2B5EF4-FFF2-40B4-BE49-F238E27FC236}">
                      <a16:creationId xmlns:a16="http://schemas.microsoft.com/office/drawing/2014/main" id="{B9617037-1237-42DD-AA21-EF4C14F5A38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5" name="מלבן 414">
                  <a:extLst>
                    <a:ext uri="{FF2B5EF4-FFF2-40B4-BE49-F238E27FC236}">
                      <a16:creationId xmlns:a16="http://schemas.microsoft.com/office/drawing/2014/main" id="{2317548E-9330-4923-AA92-8E9B57470EF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6" name="מלבן 415">
                  <a:extLst>
                    <a:ext uri="{FF2B5EF4-FFF2-40B4-BE49-F238E27FC236}">
                      <a16:creationId xmlns:a16="http://schemas.microsoft.com/office/drawing/2014/main" id="{6FA029BD-A66A-4060-9BF9-AA5C1042F57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7" name="מלבן 416">
                  <a:extLst>
                    <a:ext uri="{FF2B5EF4-FFF2-40B4-BE49-F238E27FC236}">
                      <a16:creationId xmlns:a16="http://schemas.microsoft.com/office/drawing/2014/main" id="{71B18058-04E1-46A4-A499-BD2839630CB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8" name="מלבן 417">
                  <a:extLst>
                    <a:ext uri="{FF2B5EF4-FFF2-40B4-BE49-F238E27FC236}">
                      <a16:creationId xmlns:a16="http://schemas.microsoft.com/office/drawing/2014/main" id="{DB68D40F-3942-4C4C-9266-CBD13527E2F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19" name="מלבן 418">
                  <a:extLst>
                    <a:ext uri="{FF2B5EF4-FFF2-40B4-BE49-F238E27FC236}">
                      <a16:creationId xmlns:a16="http://schemas.microsoft.com/office/drawing/2014/main" id="{DB333CBD-3C8E-46A7-87AB-C1233B2C33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4" name="קבוצה 343">
                <a:extLst>
                  <a:ext uri="{FF2B5EF4-FFF2-40B4-BE49-F238E27FC236}">
                    <a16:creationId xmlns:a16="http://schemas.microsoft.com/office/drawing/2014/main" id="{F678F53E-20F8-46D6-BB7A-56F38C0371C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400" name="מלבן 399">
                  <a:extLst>
                    <a:ext uri="{FF2B5EF4-FFF2-40B4-BE49-F238E27FC236}">
                      <a16:creationId xmlns:a16="http://schemas.microsoft.com/office/drawing/2014/main" id="{F7AE2E95-887D-46C7-B211-856EB907DD0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1" name="מלבן 400">
                  <a:extLst>
                    <a:ext uri="{FF2B5EF4-FFF2-40B4-BE49-F238E27FC236}">
                      <a16:creationId xmlns:a16="http://schemas.microsoft.com/office/drawing/2014/main" id="{DB637455-5D1D-46E1-BF8B-415BA585AEF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2" name="מלבן 401">
                  <a:extLst>
                    <a:ext uri="{FF2B5EF4-FFF2-40B4-BE49-F238E27FC236}">
                      <a16:creationId xmlns:a16="http://schemas.microsoft.com/office/drawing/2014/main" id="{1A953FA5-F2E9-41C5-941C-BC8D6F769C5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3" name="מלבן 402">
                  <a:extLst>
                    <a:ext uri="{FF2B5EF4-FFF2-40B4-BE49-F238E27FC236}">
                      <a16:creationId xmlns:a16="http://schemas.microsoft.com/office/drawing/2014/main" id="{E7568D85-5D1A-4645-A48F-0CE2701102C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4" name="מלבן 403">
                  <a:extLst>
                    <a:ext uri="{FF2B5EF4-FFF2-40B4-BE49-F238E27FC236}">
                      <a16:creationId xmlns:a16="http://schemas.microsoft.com/office/drawing/2014/main" id="{88F26AD1-178E-4F47-903D-D9D3018E0F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5" name="מלבן 404">
                  <a:extLst>
                    <a:ext uri="{FF2B5EF4-FFF2-40B4-BE49-F238E27FC236}">
                      <a16:creationId xmlns:a16="http://schemas.microsoft.com/office/drawing/2014/main" id="{37D4DA9D-8E0E-4BFD-97EB-32EC42BB29D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6" name="מלבן 405">
                  <a:extLst>
                    <a:ext uri="{FF2B5EF4-FFF2-40B4-BE49-F238E27FC236}">
                      <a16:creationId xmlns:a16="http://schemas.microsoft.com/office/drawing/2014/main" id="{4A84F151-0FD8-4823-A109-096B05F909D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7" name="מלבן 406">
                  <a:extLst>
                    <a:ext uri="{FF2B5EF4-FFF2-40B4-BE49-F238E27FC236}">
                      <a16:creationId xmlns:a16="http://schemas.microsoft.com/office/drawing/2014/main" id="{A12F8A03-0EFE-43CD-A083-EC1648D1E94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8" name="מלבן 407">
                  <a:extLst>
                    <a:ext uri="{FF2B5EF4-FFF2-40B4-BE49-F238E27FC236}">
                      <a16:creationId xmlns:a16="http://schemas.microsoft.com/office/drawing/2014/main" id="{B3550ED0-A59B-45A6-B23D-133674142C4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409" name="מלבן 408">
                  <a:extLst>
                    <a:ext uri="{FF2B5EF4-FFF2-40B4-BE49-F238E27FC236}">
                      <a16:creationId xmlns:a16="http://schemas.microsoft.com/office/drawing/2014/main" id="{9608CEBD-27C8-457A-8BF6-861A909CB86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5" name="קבוצה 344">
                <a:extLst>
                  <a:ext uri="{FF2B5EF4-FFF2-40B4-BE49-F238E27FC236}">
                    <a16:creationId xmlns:a16="http://schemas.microsoft.com/office/drawing/2014/main" id="{8E169F36-A99B-491A-A6A8-4F6BEACFFAE6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90" name="מלבן 389">
                  <a:extLst>
                    <a:ext uri="{FF2B5EF4-FFF2-40B4-BE49-F238E27FC236}">
                      <a16:creationId xmlns:a16="http://schemas.microsoft.com/office/drawing/2014/main" id="{85D7B392-EC42-44A6-9EFF-325EE5FC276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1" name="מלבן 390">
                  <a:extLst>
                    <a:ext uri="{FF2B5EF4-FFF2-40B4-BE49-F238E27FC236}">
                      <a16:creationId xmlns:a16="http://schemas.microsoft.com/office/drawing/2014/main" id="{B7115690-476C-4F1B-9C84-0A2FD84A7C4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2" name="מלבן 391">
                  <a:extLst>
                    <a:ext uri="{FF2B5EF4-FFF2-40B4-BE49-F238E27FC236}">
                      <a16:creationId xmlns:a16="http://schemas.microsoft.com/office/drawing/2014/main" id="{EF23F78D-13D0-4F54-88E7-B8D7B17FC04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3" name="מלבן 392">
                  <a:extLst>
                    <a:ext uri="{FF2B5EF4-FFF2-40B4-BE49-F238E27FC236}">
                      <a16:creationId xmlns:a16="http://schemas.microsoft.com/office/drawing/2014/main" id="{446FEB49-C6F3-4BA4-933A-5D03E5516F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4" name="מלבן 393">
                  <a:extLst>
                    <a:ext uri="{FF2B5EF4-FFF2-40B4-BE49-F238E27FC236}">
                      <a16:creationId xmlns:a16="http://schemas.microsoft.com/office/drawing/2014/main" id="{943D6279-F1B6-41EC-8475-85874DF9F4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5" name="מלבן 394">
                  <a:extLst>
                    <a:ext uri="{FF2B5EF4-FFF2-40B4-BE49-F238E27FC236}">
                      <a16:creationId xmlns:a16="http://schemas.microsoft.com/office/drawing/2014/main" id="{44F795C0-EEC8-48A1-9353-77F1CF67B36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6" name="מלבן 395">
                  <a:extLst>
                    <a:ext uri="{FF2B5EF4-FFF2-40B4-BE49-F238E27FC236}">
                      <a16:creationId xmlns:a16="http://schemas.microsoft.com/office/drawing/2014/main" id="{20DA9CDD-95F7-42C2-9D6B-465EA9ED459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7" name="מלבן 396">
                  <a:extLst>
                    <a:ext uri="{FF2B5EF4-FFF2-40B4-BE49-F238E27FC236}">
                      <a16:creationId xmlns:a16="http://schemas.microsoft.com/office/drawing/2014/main" id="{0AD7F762-D8B8-4FBE-9A99-AEF6DF0CE5F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8" name="מלבן 397">
                  <a:extLst>
                    <a:ext uri="{FF2B5EF4-FFF2-40B4-BE49-F238E27FC236}">
                      <a16:creationId xmlns:a16="http://schemas.microsoft.com/office/drawing/2014/main" id="{78660A4D-6BD1-4F01-BA79-B12EBCDF7C1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99" name="מלבן 398">
                  <a:extLst>
                    <a:ext uri="{FF2B5EF4-FFF2-40B4-BE49-F238E27FC236}">
                      <a16:creationId xmlns:a16="http://schemas.microsoft.com/office/drawing/2014/main" id="{7D01FBB9-A954-4711-9DE1-315A8F63AD4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6" name="קבוצה 345">
                <a:extLst>
                  <a:ext uri="{FF2B5EF4-FFF2-40B4-BE49-F238E27FC236}">
                    <a16:creationId xmlns:a16="http://schemas.microsoft.com/office/drawing/2014/main" id="{32BF405A-5F3A-485A-8F7D-FC75AFCFAA72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80" name="מלבן 379">
                  <a:extLst>
                    <a:ext uri="{FF2B5EF4-FFF2-40B4-BE49-F238E27FC236}">
                      <a16:creationId xmlns:a16="http://schemas.microsoft.com/office/drawing/2014/main" id="{D120A4F8-BB0D-4FF8-9EEB-CCCBA85C79B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1" name="מלבן 380">
                  <a:extLst>
                    <a:ext uri="{FF2B5EF4-FFF2-40B4-BE49-F238E27FC236}">
                      <a16:creationId xmlns:a16="http://schemas.microsoft.com/office/drawing/2014/main" id="{C81F1CDA-B882-485D-85D3-A11F14349F3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2" name="מלבן 381">
                  <a:extLst>
                    <a:ext uri="{FF2B5EF4-FFF2-40B4-BE49-F238E27FC236}">
                      <a16:creationId xmlns:a16="http://schemas.microsoft.com/office/drawing/2014/main" id="{98E1E40B-6D2F-42B0-9AF8-6D132085F5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3" name="מלבן 382">
                  <a:extLst>
                    <a:ext uri="{FF2B5EF4-FFF2-40B4-BE49-F238E27FC236}">
                      <a16:creationId xmlns:a16="http://schemas.microsoft.com/office/drawing/2014/main" id="{BEB5023F-6118-43A6-A117-07864F3B4FF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4" name="מלבן 383">
                  <a:extLst>
                    <a:ext uri="{FF2B5EF4-FFF2-40B4-BE49-F238E27FC236}">
                      <a16:creationId xmlns:a16="http://schemas.microsoft.com/office/drawing/2014/main" id="{EF0A1778-4C9C-462C-B060-4A5CFD568F1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5" name="מלבן 384">
                  <a:extLst>
                    <a:ext uri="{FF2B5EF4-FFF2-40B4-BE49-F238E27FC236}">
                      <a16:creationId xmlns:a16="http://schemas.microsoft.com/office/drawing/2014/main" id="{44332700-6D2E-4D6C-B072-F74FFC52A4C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6" name="מלבן 385">
                  <a:extLst>
                    <a:ext uri="{FF2B5EF4-FFF2-40B4-BE49-F238E27FC236}">
                      <a16:creationId xmlns:a16="http://schemas.microsoft.com/office/drawing/2014/main" id="{4A2D765B-E25C-4689-96DF-9DE2ED2168B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7" name="מלבן 386">
                  <a:extLst>
                    <a:ext uri="{FF2B5EF4-FFF2-40B4-BE49-F238E27FC236}">
                      <a16:creationId xmlns:a16="http://schemas.microsoft.com/office/drawing/2014/main" id="{05F55FB1-78E3-4D1C-9DC8-AB0D56A242D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8" name="מלבן 387">
                  <a:extLst>
                    <a:ext uri="{FF2B5EF4-FFF2-40B4-BE49-F238E27FC236}">
                      <a16:creationId xmlns:a16="http://schemas.microsoft.com/office/drawing/2014/main" id="{F488279A-B5A0-4369-8D87-EB8484E7B1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89" name="מלבן 388">
                  <a:extLst>
                    <a:ext uri="{FF2B5EF4-FFF2-40B4-BE49-F238E27FC236}">
                      <a16:creationId xmlns:a16="http://schemas.microsoft.com/office/drawing/2014/main" id="{4C93A8C2-B22F-400D-A14F-B5F5453C195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7" name="קבוצה 346">
                <a:extLst>
                  <a:ext uri="{FF2B5EF4-FFF2-40B4-BE49-F238E27FC236}">
                    <a16:creationId xmlns:a16="http://schemas.microsoft.com/office/drawing/2014/main" id="{EE65C61C-B9D2-4D17-B615-94B4406EA4B2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70" name="מלבן 369">
                  <a:extLst>
                    <a:ext uri="{FF2B5EF4-FFF2-40B4-BE49-F238E27FC236}">
                      <a16:creationId xmlns:a16="http://schemas.microsoft.com/office/drawing/2014/main" id="{82859C50-1EB8-4066-8054-5C69452BD88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1" name="מלבן 370">
                  <a:extLst>
                    <a:ext uri="{FF2B5EF4-FFF2-40B4-BE49-F238E27FC236}">
                      <a16:creationId xmlns:a16="http://schemas.microsoft.com/office/drawing/2014/main" id="{28683C9F-7E01-4272-957B-AB2564D53C1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2" name="מלבן 371">
                  <a:extLst>
                    <a:ext uri="{FF2B5EF4-FFF2-40B4-BE49-F238E27FC236}">
                      <a16:creationId xmlns:a16="http://schemas.microsoft.com/office/drawing/2014/main" id="{2EF3FFDE-B966-4F7B-B651-2D7208816D5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3" name="מלבן 372">
                  <a:extLst>
                    <a:ext uri="{FF2B5EF4-FFF2-40B4-BE49-F238E27FC236}">
                      <a16:creationId xmlns:a16="http://schemas.microsoft.com/office/drawing/2014/main" id="{E63D3C37-9E55-4FB0-B66A-155A3E5C6AB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4" name="מלבן 373">
                  <a:extLst>
                    <a:ext uri="{FF2B5EF4-FFF2-40B4-BE49-F238E27FC236}">
                      <a16:creationId xmlns:a16="http://schemas.microsoft.com/office/drawing/2014/main" id="{71E21F49-19BE-46EB-A6AF-68A0DD463F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5" name="מלבן 374">
                  <a:extLst>
                    <a:ext uri="{FF2B5EF4-FFF2-40B4-BE49-F238E27FC236}">
                      <a16:creationId xmlns:a16="http://schemas.microsoft.com/office/drawing/2014/main" id="{72BFBCDA-DE72-412A-903C-776221979DA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6" name="מלבן 375">
                  <a:extLst>
                    <a:ext uri="{FF2B5EF4-FFF2-40B4-BE49-F238E27FC236}">
                      <a16:creationId xmlns:a16="http://schemas.microsoft.com/office/drawing/2014/main" id="{84EE1268-B4AB-45AF-9E2F-9639F009E1D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7" name="מלבן 376">
                  <a:extLst>
                    <a:ext uri="{FF2B5EF4-FFF2-40B4-BE49-F238E27FC236}">
                      <a16:creationId xmlns:a16="http://schemas.microsoft.com/office/drawing/2014/main" id="{B37B5AA5-5533-4CC9-AEDF-8CD95CDA969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8" name="מלבן 377">
                  <a:extLst>
                    <a:ext uri="{FF2B5EF4-FFF2-40B4-BE49-F238E27FC236}">
                      <a16:creationId xmlns:a16="http://schemas.microsoft.com/office/drawing/2014/main" id="{1E60C381-F8C4-492D-B822-4BE71162296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79" name="מלבן 378">
                  <a:extLst>
                    <a:ext uri="{FF2B5EF4-FFF2-40B4-BE49-F238E27FC236}">
                      <a16:creationId xmlns:a16="http://schemas.microsoft.com/office/drawing/2014/main" id="{3AB02D20-41D0-4811-A75F-0C66A2BB86B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8" name="קבוצה 347">
                <a:extLst>
                  <a:ext uri="{FF2B5EF4-FFF2-40B4-BE49-F238E27FC236}">
                    <a16:creationId xmlns:a16="http://schemas.microsoft.com/office/drawing/2014/main" id="{16F910A6-12CE-4988-BE3B-1DC6CCE2369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60" name="מלבן 359">
                  <a:extLst>
                    <a:ext uri="{FF2B5EF4-FFF2-40B4-BE49-F238E27FC236}">
                      <a16:creationId xmlns:a16="http://schemas.microsoft.com/office/drawing/2014/main" id="{6CB83C3B-4570-46EF-8CC9-31547B94835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1" name="מלבן 360">
                  <a:extLst>
                    <a:ext uri="{FF2B5EF4-FFF2-40B4-BE49-F238E27FC236}">
                      <a16:creationId xmlns:a16="http://schemas.microsoft.com/office/drawing/2014/main" id="{BC22FB01-8471-4081-8B5E-C46ABD8545C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2" name="מלבן 361">
                  <a:extLst>
                    <a:ext uri="{FF2B5EF4-FFF2-40B4-BE49-F238E27FC236}">
                      <a16:creationId xmlns:a16="http://schemas.microsoft.com/office/drawing/2014/main" id="{20A4A13E-1057-40CD-AD3A-40B1D05F2D4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3" name="מלבן 362">
                  <a:extLst>
                    <a:ext uri="{FF2B5EF4-FFF2-40B4-BE49-F238E27FC236}">
                      <a16:creationId xmlns:a16="http://schemas.microsoft.com/office/drawing/2014/main" id="{C4C9717A-690A-4F3F-919A-CD8221457CE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4" name="מלבן 363">
                  <a:extLst>
                    <a:ext uri="{FF2B5EF4-FFF2-40B4-BE49-F238E27FC236}">
                      <a16:creationId xmlns:a16="http://schemas.microsoft.com/office/drawing/2014/main" id="{B9ABB8E4-6247-4FFC-81F9-2A4EC0E4225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5" name="מלבן 364">
                  <a:extLst>
                    <a:ext uri="{FF2B5EF4-FFF2-40B4-BE49-F238E27FC236}">
                      <a16:creationId xmlns:a16="http://schemas.microsoft.com/office/drawing/2014/main" id="{EEFE2C60-96E5-4325-8E48-A3298C54CA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6" name="מלבן 365">
                  <a:extLst>
                    <a:ext uri="{FF2B5EF4-FFF2-40B4-BE49-F238E27FC236}">
                      <a16:creationId xmlns:a16="http://schemas.microsoft.com/office/drawing/2014/main" id="{11723627-062E-4130-B150-26F1E567BFF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7" name="מלבן 366">
                  <a:extLst>
                    <a:ext uri="{FF2B5EF4-FFF2-40B4-BE49-F238E27FC236}">
                      <a16:creationId xmlns:a16="http://schemas.microsoft.com/office/drawing/2014/main" id="{E59AD3CB-9335-40B6-87CB-322BF1272F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8" name="מלבן 367">
                  <a:extLst>
                    <a:ext uri="{FF2B5EF4-FFF2-40B4-BE49-F238E27FC236}">
                      <a16:creationId xmlns:a16="http://schemas.microsoft.com/office/drawing/2014/main" id="{0EE24621-36D1-4ED6-A2AD-D000B9B4FBE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69" name="מלבן 368">
                  <a:extLst>
                    <a:ext uri="{FF2B5EF4-FFF2-40B4-BE49-F238E27FC236}">
                      <a16:creationId xmlns:a16="http://schemas.microsoft.com/office/drawing/2014/main" id="{56A47063-8A11-4754-9FDF-50C76E40555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349" name="קבוצה 348">
                <a:extLst>
                  <a:ext uri="{FF2B5EF4-FFF2-40B4-BE49-F238E27FC236}">
                    <a16:creationId xmlns:a16="http://schemas.microsoft.com/office/drawing/2014/main" id="{2FE7940D-BEAC-4198-A5BD-16E349EC3811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50" name="מלבן 349">
                  <a:extLst>
                    <a:ext uri="{FF2B5EF4-FFF2-40B4-BE49-F238E27FC236}">
                      <a16:creationId xmlns:a16="http://schemas.microsoft.com/office/drawing/2014/main" id="{E2A45A12-8C74-4D33-8009-E19FB1E7689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1" name="מלבן 350">
                  <a:extLst>
                    <a:ext uri="{FF2B5EF4-FFF2-40B4-BE49-F238E27FC236}">
                      <a16:creationId xmlns:a16="http://schemas.microsoft.com/office/drawing/2014/main" id="{4557463B-2E1A-4E5A-8C4C-15F5B18636D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2" name="מלבן 351">
                  <a:extLst>
                    <a:ext uri="{FF2B5EF4-FFF2-40B4-BE49-F238E27FC236}">
                      <a16:creationId xmlns:a16="http://schemas.microsoft.com/office/drawing/2014/main" id="{55A554FB-5A9C-4543-A227-9DDFADB1712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3" name="מלבן 352">
                  <a:extLst>
                    <a:ext uri="{FF2B5EF4-FFF2-40B4-BE49-F238E27FC236}">
                      <a16:creationId xmlns:a16="http://schemas.microsoft.com/office/drawing/2014/main" id="{C463F725-1E20-4D09-BD6D-F4205CBB005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4" name="מלבן 353">
                  <a:extLst>
                    <a:ext uri="{FF2B5EF4-FFF2-40B4-BE49-F238E27FC236}">
                      <a16:creationId xmlns:a16="http://schemas.microsoft.com/office/drawing/2014/main" id="{E6088428-B569-47CA-8DA9-BF98C23F2B7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5" name="מלבן 354">
                  <a:extLst>
                    <a:ext uri="{FF2B5EF4-FFF2-40B4-BE49-F238E27FC236}">
                      <a16:creationId xmlns:a16="http://schemas.microsoft.com/office/drawing/2014/main" id="{4A58C5D9-20E0-43B1-9887-4D3332BD458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6" name="מלבן 355">
                  <a:extLst>
                    <a:ext uri="{FF2B5EF4-FFF2-40B4-BE49-F238E27FC236}">
                      <a16:creationId xmlns:a16="http://schemas.microsoft.com/office/drawing/2014/main" id="{5F3382CA-FA36-442A-90D0-EEE5C2FCF0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7" name="מלבן 356">
                  <a:extLst>
                    <a:ext uri="{FF2B5EF4-FFF2-40B4-BE49-F238E27FC236}">
                      <a16:creationId xmlns:a16="http://schemas.microsoft.com/office/drawing/2014/main" id="{2255DE3D-CB61-4360-B73C-0D50E5DE58B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8" name="מלבן 357">
                  <a:extLst>
                    <a:ext uri="{FF2B5EF4-FFF2-40B4-BE49-F238E27FC236}">
                      <a16:creationId xmlns:a16="http://schemas.microsoft.com/office/drawing/2014/main" id="{55985434-C3A8-4E0E-98FE-B2BC85BD9C5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59" name="מלבן 358">
                  <a:extLst>
                    <a:ext uri="{FF2B5EF4-FFF2-40B4-BE49-F238E27FC236}">
                      <a16:creationId xmlns:a16="http://schemas.microsoft.com/office/drawing/2014/main" id="{AEC85B01-3697-45FB-9553-C49A577B7E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82CC6B93-B9C5-42A7-AEC2-E548AAB1F3C7}"/>
                </a:ext>
              </a:extLst>
            </p:cNvPr>
            <p:cNvGrpSpPr/>
            <p:nvPr/>
          </p:nvGrpSpPr>
          <p:grpSpPr>
            <a:xfrm flipH="1">
              <a:off x="201798" y="480683"/>
              <a:ext cx="540000" cy="540000"/>
              <a:chOff x="408214" y="1105498"/>
              <a:chExt cx="5007430" cy="4963891"/>
            </a:xfrm>
          </p:grpSpPr>
          <p:grpSp>
            <p:nvGrpSpPr>
              <p:cNvPr id="230" name="קבוצה 229">
                <a:extLst>
                  <a:ext uri="{FF2B5EF4-FFF2-40B4-BE49-F238E27FC236}">
                    <a16:creationId xmlns:a16="http://schemas.microsoft.com/office/drawing/2014/main" id="{951A8BE1-EAFA-407C-8C70-B470C822AC6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30" name="מלבן 329">
                  <a:extLst>
                    <a:ext uri="{FF2B5EF4-FFF2-40B4-BE49-F238E27FC236}">
                      <a16:creationId xmlns:a16="http://schemas.microsoft.com/office/drawing/2014/main" id="{69D72911-D64D-4A51-B32A-BAC639AD5AD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1" name="מלבן 330">
                  <a:extLst>
                    <a:ext uri="{FF2B5EF4-FFF2-40B4-BE49-F238E27FC236}">
                      <a16:creationId xmlns:a16="http://schemas.microsoft.com/office/drawing/2014/main" id="{2D744359-4FCD-4D5C-B677-B39102896D5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2" name="מלבן 331">
                  <a:extLst>
                    <a:ext uri="{FF2B5EF4-FFF2-40B4-BE49-F238E27FC236}">
                      <a16:creationId xmlns:a16="http://schemas.microsoft.com/office/drawing/2014/main" id="{A098912B-109E-45F0-A513-47EEA458868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3" name="מלבן 332">
                  <a:extLst>
                    <a:ext uri="{FF2B5EF4-FFF2-40B4-BE49-F238E27FC236}">
                      <a16:creationId xmlns:a16="http://schemas.microsoft.com/office/drawing/2014/main" id="{4686914A-80C5-4675-A520-B36F24C6188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4" name="מלבן 333">
                  <a:extLst>
                    <a:ext uri="{FF2B5EF4-FFF2-40B4-BE49-F238E27FC236}">
                      <a16:creationId xmlns:a16="http://schemas.microsoft.com/office/drawing/2014/main" id="{2E7C9DF7-1A5F-44DB-B5C9-03BD3198639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5" name="מלבן 334">
                  <a:extLst>
                    <a:ext uri="{FF2B5EF4-FFF2-40B4-BE49-F238E27FC236}">
                      <a16:creationId xmlns:a16="http://schemas.microsoft.com/office/drawing/2014/main" id="{27044E43-0238-43BB-B5C6-3ED852056C7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6" name="מלבן 335">
                  <a:extLst>
                    <a:ext uri="{FF2B5EF4-FFF2-40B4-BE49-F238E27FC236}">
                      <a16:creationId xmlns:a16="http://schemas.microsoft.com/office/drawing/2014/main" id="{3DE81393-4AB0-4EE0-935C-72E79E3038E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7" name="מלבן 336">
                  <a:extLst>
                    <a:ext uri="{FF2B5EF4-FFF2-40B4-BE49-F238E27FC236}">
                      <a16:creationId xmlns:a16="http://schemas.microsoft.com/office/drawing/2014/main" id="{B5149B81-B8E5-4CA2-A342-67C658656D0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8" name="מלבן 337">
                  <a:extLst>
                    <a:ext uri="{FF2B5EF4-FFF2-40B4-BE49-F238E27FC236}">
                      <a16:creationId xmlns:a16="http://schemas.microsoft.com/office/drawing/2014/main" id="{9D711B89-9CBB-447E-A384-FB6EA695D58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39" name="מלבן 338">
                  <a:extLst>
                    <a:ext uri="{FF2B5EF4-FFF2-40B4-BE49-F238E27FC236}">
                      <a16:creationId xmlns:a16="http://schemas.microsoft.com/office/drawing/2014/main" id="{8D2A4572-611E-48A7-9C92-2BB52035767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1" name="קבוצה 230">
                <a:extLst>
                  <a:ext uri="{FF2B5EF4-FFF2-40B4-BE49-F238E27FC236}">
                    <a16:creationId xmlns:a16="http://schemas.microsoft.com/office/drawing/2014/main" id="{49EA1372-C8A2-4005-8C72-BB56A5D7DE80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20" name="מלבן 319">
                  <a:extLst>
                    <a:ext uri="{FF2B5EF4-FFF2-40B4-BE49-F238E27FC236}">
                      <a16:creationId xmlns:a16="http://schemas.microsoft.com/office/drawing/2014/main" id="{E37139A8-70D4-47F3-91C9-041180FF244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1" name="מלבן 320">
                  <a:extLst>
                    <a:ext uri="{FF2B5EF4-FFF2-40B4-BE49-F238E27FC236}">
                      <a16:creationId xmlns:a16="http://schemas.microsoft.com/office/drawing/2014/main" id="{5068C8CF-47A7-47FD-AB96-7BDAC4388E1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2" name="מלבן 321">
                  <a:extLst>
                    <a:ext uri="{FF2B5EF4-FFF2-40B4-BE49-F238E27FC236}">
                      <a16:creationId xmlns:a16="http://schemas.microsoft.com/office/drawing/2014/main" id="{48A65E35-6CEE-49A3-8A9F-452A149C11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3" name="מלבן 322">
                  <a:extLst>
                    <a:ext uri="{FF2B5EF4-FFF2-40B4-BE49-F238E27FC236}">
                      <a16:creationId xmlns:a16="http://schemas.microsoft.com/office/drawing/2014/main" id="{9B134BE2-D6EC-4781-88C7-45974A20FAF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4" name="מלבן 323">
                  <a:extLst>
                    <a:ext uri="{FF2B5EF4-FFF2-40B4-BE49-F238E27FC236}">
                      <a16:creationId xmlns:a16="http://schemas.microsoft.com/office/drawing/2014/main" id="{9B727B26-1A1E-4AE9-9B2E-80D2132001E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5" name="מלבן 324">
                  <a:extLst>
                    <a:ext uri="{FF2B5EF4-FFF2-40B4-BE49-F238E27FC236}">
                      <a16:creationId xmlns:a16="http://schemas.microsoft.com/office/drawing/2014/main" id="{181C5B74-2C0C-4C8D-B91B-1934A7348B1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6" name="מלבן 325">
                  <a:extLst>
                    <a:ext uri="{FF2B5EF4-FFF2-40B4-BE49-F238E27FC236}">
                      <a16:creationId xmlns:a16="http://schemas.microsoft.com/office/drawing/2014/main" id="{5AE71709-E470-43F2-8D34-8EC823AF35C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7" name="מלבן 326">
                  <a:extLst>
                    <a:ext uri="{FF2B5EF4-FFF2-40B4-BE49-F238E27FC236}">
                      <a16:creationId xmlns:a16="http://schemas.microsoft.com/office/drawing/2014/main" id="{61E230D2-E956-4730-9668-DE38AC8149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8" name="מלבן 327">
                  <a:extLst>
                    <a:ext uri="{FF2B5EF4-FFF2-40B4-BE49-F238E27FC236}">
                      <a16:creationId xmlns:a16="http://schemas.microsoft.com/office/drawing/2014/main" id="{40140E94-7EC6-44AE-A1AF-94EEDBBF07D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29" name="מלבן 328">
                  <a:extLst>
                    <a:ext uri="{FF2B5EF4-FFF2-40B4-BE49-F238E27FC236}">
                      <a16:creationId xmlns:a16="http://schemas.microsoft.com/office/drawing/2014/main" id="{2F718B6C-819F-45E2-A7E2-E9A69F3BD1E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2" name="קבוצה 231">
                <a:extLst>
                  <a:ext uri="{FF2B5EF4-FFF2-40B4-BE49-F238E27FC236}">
                    <a16:creationId xmlns:a16="http://schemas.microsoft.com/office/drawing/2014/main" id="{BD69634C-A87E-4357-B81A-F8F1F2568695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10" name="מלבן 309">
                  <a:extLst>
                    <a:ext uri="{FF2B5EF4-FFF2-40B4-BE49-F238E27FC236}">
                      <a16:creationId xmlns:a16="http://schemas.microsoft.com/office/drawing/2014/main" id="{2ECE84F2-057C-447F-996F-9E53AA86CCB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1" name="מלבן 310">
                  <a:extLst>
                    <a:ext uri="{FF2B5EF4-FFF2-40B4-BE49-F238E27FC236}">
                      <a16:creationId xmlns:a16="http://schemas.microsoft.com/office/drawing/2014/main" id="{DCF354DC-8702-44D3-9BA2-387C7AADD9D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2" name="מלבן 311">
                  <a:extLst>
                    <a:ext uri="{FF2B5EF4-FFF2-40B4-BE49-F238E27FC236}">
                      <a16:creationId xmlns:a16="http://schemas.microsoft.com/office/drawing/2014/main" id="{112CAE91-F1AD-4101-8ADC-001AFF85742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3" name="מלבן 312">
                  <a:extLst>
                    <a:ext uri="{FF2B5EF4-FFF2-40B4-BE49-F238E27FC236}">
                      <a16:creationId xmlns:a16="http://schemas.microsoft.com/office/drawing/2014/main" id="{217B90B0-F247-47F0-8C28-0785AC17F76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4" name="מלבן 313">
                  <a:extLst>
                    <a:ext uri="{FF2B5EF4-FFF2-40B4-BE49-F238E27FC236}">
                      <a16:creationId xmlns:a16="http://schemas.microsoft.com/office/drawing/2014/main" id="{7707C88F-D279-4337-B97E-40ED6C9D6B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5" name="מלבן 314">
                  <a:extLst>
                    <a:ext uri="{FF2B5EF4-FFF2-40B4-BE49-F238E27FC236}">
                      <a16:creationId xmlns:a16="http://schemas.microsoft.com/office/drawing/2014/main" id="{95AE6B80-8375-45DA-BE70-4B09ECCAD6E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6" name="מלבן 315">
                  <a:extLst>
                    <a:ext uri="{FF2B5EF4-FFF2-40B4-BE49-F238E27FC236}">
                      <a16:creationId xmlns:a16="http://schemas.microsoft.com/office/drawing/2014/main" id="{9D8454FF-C195-4A96-9967-ED74CF4438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7" name="מלבן 316">
                  <a:extLst>
                    <a:ext uri="{FF2B5EF4-FFF2-40B4-BE49-F238E27FC236}">
                      <a16:creationId xmlns:a16="http://schemas.microsoft.com/office/drawing/2014/main" id="{6932CE48-C5F0-4754-9452-AA78C463C1C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8" name="מלבן 317">
                  <a:extLst>
                    <a:ext uri="{FF2B5EF4-FFF2-40B4-BE49-F238E27FC236}">
                      <a16:creationId xmlns:a16="http://schemas.microsoft.com/office/drawing/2014/main" id="{A88098C2-D149-4972-A176-BB486DF8D4B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19" name="מלבן 318">
                  <a:extLst>
                    <a:ext uri="{FF2B5EF4-FFF2-40B4-BE49-F238E27FC236}">
                      <a16:creationId xmlns:a16="http://schemas.microsoft.com/office/drawing/2014/main" id="{1AEA7039-1618-4141-BE90-CBF4F254851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3" name="קבוצה 232">
                <a:extLst>
                  <a:ext uri="{FF2B5EF4-FFF2-40B4-BE49-F238E27FC236}">
                    <a16:creationId xmlns:a16="http://schemas.microsoft.com/office/drawing/2014/main" id="{01ADC4B9-0550-44D8-9660-EB22D470C48B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300" name="מלבן 299">
                  <a:extLst>
                    <a:ext uri="{FF2B5EF4-FFF2-40B4-BE49-F238E27FC236}">
                      <a16:creationId xmlns:a16="http://schemas.microsoft.com/office/drawing/2014/main" id="{A43E202F-01D0-48CA-83C5-0FA7F204A0D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1" name="מלבן 300">
                  <a:extLst>
                    <a:ext uri="{FF2B5EF4-FFF2-40B4-BE49-F238E27FC236}">
                      <a16:creationId xmlns:a16="http://schemas.microsoft.com/office/drawing/2014/main" id="{B25836D4-8246-4ECC-90AE-6300537EA3D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2" name="מלבן 301">
                  <a:extLst>
                    <a:ext uri="{FF2B5EF4-FFF2-40B4-BE49-F238E27FC236}">
                      <a16:creationId xmlns:a16="http://schemas.microsoft.com/office/drawing/2014/main" id="{AF184A27-C35B-42AD-A58E-4723B0994BD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3" name="מלבן 302">
                  <a:extLst>
                    <a:ext uri="{FF2B5EF4-FFF2-40B4-BE49-F238E27FC236}">
                      <a16:creationId xmlns:a16="http://schemas.microsoft.com/office/drawing/2014/main" id="{9649B0B3-96CC-41DC-BAA9-A935C56F56A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4" name="מלבן 303">
                  <a:extLst>
                    <a:ext uri="{FF2B5EF4-FFF2-40B4-BE49-F238E27FC236}">
                      <a16:creationId xmlns:a16="http://schemas.microsoft.com/office/drawing/2014/main" id="{B207850E-0BDE-4C6E-8CA2-03ECE925F4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5" name="מלבן 304">
                  <a:extLst>
                    <a:ext uri="{FF2B5EF4-FFF2-40B4-BE49-F238E27FC236}">
                      <a16:creationId xmlns:a16="http://schemas.microsoft.com/office/drawing/2014/main" id="{0A60CFAB-1062-4F91-9343-A8C8EC72F5B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6" name="מלבן 305">
                  <a:extLst>
                    <a:ext uri="{FF2B5EF4-FFF2-40B4-BE49-F238E27FC236}">
                      <a16:creationId xmlns:a16="http://schemas.microsoft.com/office/drawing/2014/main" id="{37625232-CD08-4878-A980-5B14C71B6AA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7" name="מלבן 306">
                  <a:extLst>
                    <a:ext uri="{FF2B5EF4-FFF2-40B4-BE49-F238E27FC236}">
                      <a16:creationId xmlns:a16="http://schemas.microsoft.com/office/drawing/2014/main" id="{BC68B6A3-A424-4486-B1D9-29252459DF1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8" name="מלבן 307">
                  <a:extLst>
                    <a:ext uri="{FF2B5EF4-FFF2-40B4-BE49-F238E27FC236}">
                      <a16:creationId xmlns:a16="http://schemas.microsoft.com/office/drawing/2014/main" id="{BB2F855C-C75F-4939-9CDF-55D9EB25D47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9" name="מלבן 308">
                  <a:extLst>
                    <a:ext uri="{FF2B5EF4-FFF2-40B4-BE49-F238E27FC236}">
                      <a16:creationId xmlns:a16="http://schemas.microsoft.com/office/drawing/2014/main" id="{70CF81A4-92C8-46EC-A3D6-287C9A78E88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4" name="קבוצה 233">
                <a:extLst>
                  <a:ext uri="{FF2B5EF4-FFF2-40B4-BE49-F238E27FC236}">
                    <a16:creationId xmlns:a16="http://schemas.microsoft.com/office/drawing/2014/main" id="{8958BBA2-5FF7-4DB0-B6AA-C7EB89AC3B0B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90" name="מלבן 289">
                  <a:extLst>
                    <a:ext uri="{FF2B5EF4-FFF2-40B4-BE49-F238E27FC236}">
                      <a16:creationId xmlns:a16="http://schemas.microsoft.com/office/drawing/2014/main" id="{93434F03-3390-4A2A-938C-42D4D3AC39F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1" name="מלבן 290">
                  <a:extLst>
                    <a:ext uri="{FF2B5EF4-FFF2-40B4-BE49-F238E27FC236}">
                      <a16:creationId xmlns:a16="http://schemas.microsoft.com/office/drawing/2014/main" id="{BFEE8186-ABE6-42C1-9F6A-8948466EDC9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2" name="מלבן 291">
                  <a:extLst>
                    <a:ext uri="{FF2B5EF4-FFF2-40B4-BE49-F238E27FC236}">
                      <a16:creationId xmlns:a16="http://schemas.microsoft.com/office/drawing/2014/main" id="{77A836CB-B699-4BF8-AEBA-C5191B22EFB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3" name="מלבן 292">
                  <a:extLst>
                    <a:ext uri="{FF2B5EF4-FFF2-40B4-BE49-F238E27FC236}">
                      <a16:creationId xmlns:a16="http://schemas.microsoft.com/office/drawing/2014/main" id="{C406CA0F-4609-4D8F-8A3A-3C74C46F8C5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4" name="מלבן 293">
                  <a:extLst>
                    <a:ext uri="{FF2B5EF4-FFF2-40B4-BE49-F238E27FC236}">
                      <a16:creationId xmlns:a16="http://schemas.microsoft.com/office/drawing/2014/main" id="{AB8C7829-1D98-4565-B274-722409ECA71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5" name="מלבן 294">
                  <a:extLst>
                    <a:ext uri="{FF2B5EF4-FFF2-40B4-BE49-F238E27FC236}">
                      <a16:creationId xmlns:a16="http://schemas.microsoft.com/office/drawing/2014/main" id="{BE3996A6-C071-4DB4-9B4B-80D4F9A6E65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6" name="מלבן 295">
                  <a:extLst>
                    <a:ext uri="{FF2B5EF4-FFF2-40B4-BE49-F238E27FC236}">
                      <a16:creationId xmlns:a16="http://schemas.microsoft.com/office/drawing/2014/main" id="{BB5E944D-05AA-498A-BADC-FD05FCF63C2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7" name="מלבן 296">
                  <a:extLst>
                    <a:ext uri="{FF2B5EF4-FFF2-40B4-BE49-F238E27FC236}">
                      <a16:creationId xmlns:a16="http://schemas.microsoft.com/office/drawing/2014/main" id="{7EAC341F-DE38-4E73-B3D7-AD264B2081D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8" name="מלבן 297">
                  <a:extLst>
                    <a:ext uri="{FF2B5EF4-FFF2-40B4-BE49-F238E27FC236}">
                      <a16:creationId xmlns:a16="http://schemas.microsoft.com/office/drawing/2014/main" id="{9C0515D2-02E4-48A8-8479-AB81CA93312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9" name="מלבן 298">
                  <a:extLst>
                    <a:ext uri="{FF2B5EF4-FFF2-40B4-BE49-F238E27FC236}">
                      <a16:creationId xmlns:a16="http://schemas.microsoft.com/office/drawing/2014/main" id="{F164612C-B127-463B-826D-FBB431B3B99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5" name="קבוצה 234">
                <a:extLst>
                  <a:ext uri="{FF2B5EF4-FFF2-40B4-BE49-F238E27FC236}">
                    <a16:creationId xmlns:a16="http://schemas.microsoft.com/office/drawing/2014/main" id="{8068356C-5177-4928-A01B-561136520FC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80" name="מלבן 279">
                  <a:extLst>
                    <a:ext uri="{FF2B5EF4-FFF2-40B4-BE49-F238E27FC236}">
                      <a16:creationId xmlns:a16="http://schemas.microsoft.com/office/drawing/2014/main" id="{893FDFE3-FBCB-41D5-9A8E-431199BB247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1" name="מלבן 280">
                  <a:extLst>
                    <a:ext uri="{FF2B5EF4-FFF2-40B4-BE49-F238E27FC236}">
                      <a16:creationId xmlns:a16="http://schemas.microsoft.com/office/drawing/2014/main" id="{D65D3B4D-C164-4241-9847-9343DC8E055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2" name="מלבן 281">
                  <a:extLst>
                    <a:ext uri="{FF2B5EF4-FFF2-40B4-BE49-F238E27FC236}">
                      <a16:creationId xmlns:a16="http://schemas.microsoft.com/office/drawing/2014/main" id="{2C1EEAB7-E01B-4134-80C8-94528EBF5AA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3" name="מלבן 282">
                  <a:extLst>
                    <a:ext uri="{FF2B5EF4-FFF2-40B4-BE49-F238E27FC236}">
                      <a16:creationId xmlns:a16="http://schemas.microsoft.com/office/drawing/2014/main" id="{B0AD33E4-2234-4AEF-93A5-3985EEF7D2B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4" name="מלבן 283">
                  <a:extLst>
                    <a:ext uri="{FF2B5EF4-FFF2-40B4-BE49-F238E27FC236}">
                      <a16:creationId xmlns:a16="http://schemas.microsoft.com/office/drawing/2014/main" id="{1DE2B71B-3E36-432E-9B61-F944CAA763B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5" name="מלבן 284">
                  <a:extLst>
                    <a:ext uri="{FF2B5EF4-FFF2-40B4-BE49-F238E27FC236}">
                      <a16:creationId xmlns:a16="http://schemas.microsoft.com/office/drawing/2014/main" id="{60B7F78D-F992-4DF0-BC78-3248CC1DD40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6" name="מלבן 285">
                  <a:extLst>
                    <a:ext uri="{FF2B5EF4-FFF2-40B4-BE49-F238E27FC236}">
                      <a16:creationId xmlns:a16="http://schemas.microsoft.com/office/drawing/2014/main" id="{267B8452-DBD8-4785-874E-45347D48D02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7" name="מלבן 286">
                  <a:extLst>
                    <a:ext uri="{FF2B5EF4-FFF2-40B4-BE49-F238E27FC236}">
                      <a16:creationId xmlns:a16="http://schemas.microsoft.com/office/drawing/2014/main" id="{6C73336B-E198-4E82-A71E-1597DFE05A5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8" name="מלבן 287">
                  <a:extLst>
                    <a:ext uri="{FF2B5EF4-FFF2-40B4-BE49-F238E27FC236}">
                      <a16:creationId xmlns:a16="http://schemas.microsoft.com/office/drawing/2014/main" id="{B1A452FE-84CA-481C-9AF3-740D3C6652A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9" name="מלבן 288">
                  <a:extLst>
                    <a:ext uri="{FF2B5EF4-FFF2-40B4-BE49-F238E27FC236}">
                      <a16:creationId xmlns:a16="http://schemas.microsoft.com/office/drawing/2014/main" id="{D5D5F046-5727-40B7-9E6A-2D88972CEEA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6" name="קבוצה 235">
                <a:extLst>
                  <a:ext uri="{FF2B5EF4-FFF2-40B4-BE49-F238E27FC236}">
                    <a16:creationId xmlns:a16="http://schemas.microsoft.com/office/drawing/2014/main" id="{DB09FA75-1D32-4CF3-A9D6-C00BAF2A88A3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70" name="מלבן 269">
                  <a:extLst>
                    <a:ext uri="{FF2B5EF4-FFF2-40B4-BE49-F238E27FC236}">
                      <a16:creationId xmlns:a16="http://schemas.microsoft.com/office/drawing/2014/main" id="{ABBEF5F0-FF98-4D47-8261-EDF81D9B892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1" name="מלבן 270">
                  <a:extLst>
                    <a:ext uri="{FF2B5EF4-FFF2-40B4-BE49-F238E27FC236}">
                      <a16:creationId xmlns:a16="http://schemas.microsoft.com/office/drawing/2014/main" id="{5A309C44-9DF4-4D29-9618-9E6369D3314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2" name="מלבן 271">
                  <a:extLst>
                    <a:ext uri="{FF2B5EF4-FFF2-40B4-BE49-F238E27FC236}">
                      <a16:creationId xmlns:a16="http://schemas.microsoft.com/office/drawing/2014/main" id="{157F8893-B582-4CEF-92FE-0F2E56056D7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3" name="מלבן 272">
                  <a:extLst>
                    <a:ext uri="{FF2B5EF4-FFF2-40B4-BE49-F238E27FC236}">
                      <a16:creationId xmlns:a16="http://schemas.microsoft.com/office/drawing/2014/main" id="{30361710-8157-4E14-BDF5-C8D49DB7C6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4" name="מלבן 273">
                  <a:extLst>
                    <a:ext uri="{FF2B5EF4-FFF2-40B4-BE49-F238E27FC236}">
                      <a16:creationId xmlns:a16="http://schemas.microsoft.com/office/drawing/2014/main" id="{578D0012-7128-491C-AE9E-19226BBA30D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5" name="מלבן 274">
                  <a:extLst>
                    <a:ext uri="{FF2B5EF4-FFF2-40B4-BE49-F238E27FC236}">
                      <a16:creationId xmlns:a16="http://schemas.microsoft.com/office/drawing/2014/main" id="{275C742A-57F0-45DB-AF72-BF69D88C8F6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6" name="מלבן 275">
                  <a:extLst>
                    <a:ext uri="{FF2B5EF4-FFF2-40B4-BE49-F238E27FC236}">
                      <a16:creationId xmlns:a16="http://schemas.microsoft.com/office/drawing/2014/main" id="{431B4E4F-9656-42E4-B977-B8909D8D8DC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7" name="מלבן 276">
                  <a:extLst>
                    <a:ext uri="{FF2B5EF4-FFF2-40B4-BE49-F238E27FC236}">
                      <a16:creationId xmlns:a16="http://schemas.microsoft.com/office/drawing/2014/main" id="{43D74113-886C-4A56-8077-BD292507E6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8" name="מלבן 277">
                  <a:extLst>
                    <a:ext uri="{FF2B5EF4-FFF2-40B4-BE49-F238E27FC236}">
                      <a16:creationId xmlns:a16="http://schemas.microsoft.com/office/drawing/2014/main" id="{30262DF4-62BE-4288-B24B-FAA693D4B3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9" name="מלבן 278">
                  <a:extLst>
                    <a:ext uri="{FF2B5EF4-FFF2-40B4-BE49-F238E27FC236}">
                      <a16:creationId xmlns:a16="http://schemas.microsoft.com/office/drawing/2014/main" id="{E9D61339-71B2-4B99-A1BB-B2AB84B5192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7" name="קבוצה 236">
                <a:extLst>
                  <a:ext uri="{FF2B5EF4-FFF2-40B4-BE49-F238E27FC236}">
                    <a16:creationId xmlns:a16="http://schemas.microsoft.com/office/drawing/2014/main" id="{F4EA8A96-0203-4929-92EF-0A78A665896E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60" name="מלבן 259">
                  <a:extLst>
                    <a:ext uri="{FF2B5EF4-FFF2-40B4-BE49-F238E27FC236}">
                      <a16:creationId xmlns:a16="http://schemas.microsoft.com/office/drawing/2014/main" id="{7D98ACEF-9C1E-4161-BFF2-80128A97BA8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1" name="מלבן 260">
                  <a:extLst>
                    <a:ext uri="{FF2B5EF4-FFF2-40B4-BE49-F238E27FC236}">
                      <a16:creationId xmlns:a16="http://schemas.microsoft.com/office/drawing/2014/main" id="{D9EEDF8C-BC66-4AE5-A19F-A04CE61F42C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2" name="מלבן 261">
                  <a:extLst>
                    <a:ext uri="{FF2B5EF4-FFF2-40B4-BE49-F238E27FC236}">
                      <a16:creationId xmlns:a16="http://schemas.microsoft.com/office/drawing/2014/main" id="{B64BF03A-5B64-4EE1-BF36-EB1DB752E4E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3" name="מלבן 262">
                  <a:extLst>
                    <a:ext uri="{FF2B5EF4-FFF2-40B4-BE49-F238E27FC236}">
                      <a16:creationId xmlns:a16="http://schemas.microsoft.com/office/drawing/2014/main" id="{1993D8B7-DDD0-46FD-94BE-B148F943F32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4" name="מלבן 263">
                  <a:extLst>
                    <a:ext uri="{FF2B5EF4-FFF2-40B4-BE49-F238E27FC236}">
                      <a16:creationId xmlns:a16="http://schemas.microsoft.com/office/drawing/2014/main" id="{A5DDE863-F2BD-471C-B8B9-A92E1FC88F5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5" name="מלבן 264">
                  <a:extLst>
                    <a:ext uri="{FF2B5EF4-FFF2-40B4-BE49-F238E27FC236}">
                      <a16:creationId xmlns:a16="http://schemas.microsoft.com/office/drawing/2014/main" id="{A622BBF1-0639-41CD-B0CE-6EF6056F664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6" name="מלבן 265">
                  <a:extLst>
                    <a:ext uri="{FF2B5EF4-FFF2-40B4-BE49-F238E27FC236}">
                      <a16:creationId xmlns:a16="http://schemas.microsoft.com/office/drawing/2014/main" id="{CF136E0E-8CD9-4167-A657-5E690B8006A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7" name="מלבן 266">
                  <a:extLst>
                    <a:ext uri="{FF2B5EF4-FFF2-40B4-BE49-F238E27FC236}">
                      <a16:creationId xmlns:a16="http://schemas.microsoft.com/office/drawing/2014/main" id="{F592A8BD-23AD-43A7-893F-53D9BF162D2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8" name="מלבן 267">
                  <a:extLst>
                    <a:ext uri="{FF2B5EF4-FFF2-40B4-BE49-F238E27FC236}">
                      <a16:creationId xmlns:a16="http://schemas.microsoft.com/office/drawing/2014/main" id="{EDE56064-9C79-437B-8B9C-05D1F36A214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69" name="מלבן 268">
                  <a:extLst>
                    <a:ext uri="{FF2B5EF4-FFF2-40B4-BE49-F238E27FC236}">
                      <a16:creationId xmlns:a16="http://schemas.microsoft.com/office/drawing/2014/main" id="{3F70A2C7-29E6-4DE1-880A-272984D1ED4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8" name="קבוצה 237">
                <a:extLst>
                  <a:ext uri="{FF2B5EF4-FFF2-40B4-BE49-F238E27FC236}">
                    <a16:creationId xmlns:a16="http://schemas.microsoft.com/office/drawing/2014/main" id="{FB34F849-6659-47ED-817C-600B020C7961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50" name="מלבן 249">
                  <a:extLst>
                    <a:ext uri="{FF2B5EF4-FFF2-40B4-BE49-F238E27FC236}">
                      <a16:creationId xmlns:a16="http://schemas.microsoft.com/office/drawing/2014/main" id="{C7AF14B3-C760-446E-B24B-F5BCD7B00F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1" name="מלבן 250">
                  <a:extLst>
                    <a:ext uri="{FF2B5EF4-FFF2-40B4-BE49-F238E27FC236}">
                      <a16:creationId xmlns:a16="http://schemas.microsoft.com/office/drawing/2014/main" id="{40F54BE7-F6E6-4B7A-AA30-80DE84C54B4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2" name="מלבן 251">
                  <a:extLst>
                    <a:ext uri="{FF2B5EF4-FFF2-40B4-BE49-F238E27FC236}">
                      <a16:creationId xmlns:a16="http://schemas.microsoft.com/office/drawing/2014/main" id="{22DD36FD-79B3-4CB6-BDDB-EE58FA6B23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3" name="מלבן 252">
                  <a:extLst>
                    <a:ext uri="{FF2B5EF4-FFF2-40B4-BE49-F238E27FC236}">
                      <a16:creationId xmlns:a16="http://schemas.microsoft.com/office/drawing/2014/main" id="{0B809F4D-68B4-4735-8BBB-42168DE8997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4" name="מלבן 253">
                  <a:extLst>
                    <a:ext uri="{FF2B5EF4-FFF2-40B4-BE49-F238E27FC236}">
                      <a16:creationId xmlns:a16="http://schemas.microsoft.com/office/drawing/2014/main" id="{BBF24D6B-E04A-4188-A1DB-5A4EC69D91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5" name="מלבן 254">
                  <a:extLst>
                    <a:ext uri="{FF2B5EF4-FFF2-40B4-BE49-F238E27FC236}">
                      <a16:creationId xmlns:a16="http://schemas.microsoft.com/office/drawing/2014/main" id="{BF93D02E-79A7-425C-9FED-52CFBA8494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6" name="מלבן 255">
                  <a:extLst>
                    <a:ext uri="{FF2B5EF4-FFF2-40B4-BE49-F238E27FC236}">
                      <a16:creationId xmlns:a16="http://schemas.microsoft.com/office/drawing/2014/main" id="{4C849428-7A91-4608-8DD4-04194F75DDE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7" name="מלבן 256">
                  <a:extLst>
                    <a:ext uri="{FF2B5EF4-FFF2-40B4-BE49-F238E27FC236}">
                      <a16:creationId xmlns:a16="http://schemas.microsoft.com/office/drawing/2014/main" id="{51EEB2DC-365C-4459-A274-6F1AC0909F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8" name="מלבן 257">
                  <a:extLst>
                    <a:ext uri="{FF2B5EF4-FFF2-40B4-BE49-F238E27FC236}">
                      <a16:creationId xmlns:a16="http://schemas.microsoft.com/office/drawing/2014/main" id="{6A389622-18AE-43CE-961D-F22448AC6EB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9" name="מלבן 258">
                  <a:extLst>
                    <a:ext uri="{FF2B5EF4-FFF2-40B4-BE49-F238E27FC236}">
                      <a16:creationId xmlns:a16="http://schemas.microsoft.com/office/drawing/2014/main" id="{04862DE1-A6E6-4C2E-9DD3-F404E07FB49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239" name="קבוצה 238">
                <a:extLst>
                  <a:ext uri="{FF2B5EF4-FFF2-40B4-BE49-F238E27FC236}">
                    <a16:creationId xmlns:a16="http://schemas.microsoft.com/office/drawing/2014/main" id="{3BC9F34D-76CA-42B0-932F-76D82C9628B6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240" name="מלבן 239">
                  <a:extLst>
                    <a:ext uri="{FF2B5EF4-FFF2-40B4-BE49-F238E27FC236}">
                      <a16:creationId xmlns:a16="http://schemas.microsoft.com/office/drawing/2014/main" id="{ADAF2FB2-1B91-4330-9D62-2B9A1467301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1" name="מלבן 240">
                  <a:extLst>
                    <a:ext uri="{FF2B5EF4-FFF2-40B4-BE49-F238E27FC236}">
                      <a16:creationId xmlns:a16="http://schemas.microsoft.com/office/drawing/2014/main" id="{4BB08617-73D9-4BA5-A2F0-11FB4D01ABF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2" name="מלבן 241">
                  <a:extLst>
                    <a:ext uri="{FF2B5EF4-FFF2-40B4-BE49-F238E27FC236}">
                      <a16:creationId xmlns:a16="http://schemas.microsoft.com/office/drawing/2014/main" id="{38C45376-59B2-453D-B867-C6B2946CA5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3" name="מלבן 242">
                  <a:extLst>
                    <a:ext uri="{FF2B5EF4-FFF2-40B4-BE49-F238E27FC236}">
                      <a16:creationId xmlns:a16="http://schemas.microsoft.com/office/drawing/2014/main" id="{775DC7D2-CB69-4FC0-B825-8337DC512CC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4" name="מלבן 243">
                  <a:extLst>
                    <a:ext uri="{FF2B5EF4-FFF2-40B4-BE49-F238E27FC236}">
                      <a16:creationId xmlns:a16="http://schemas.microsoft.com/office/drawing/2014/main" id="{D6A1BE9A-F583-4855-BE55-8BDB80214B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5" name="מלבן 244">
                  <a:extLst>
                    <a:ext uri="{FF2B5EF4-FFF2-40B4-BE49-F238E27FC236}">
                      <a16:creationId xmlns:a16="http://schemas.microsoft.com/office/drawing/2014/main" id="{524EF6F8-B3C0-4860-B338-EE8C4EEBC6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6" name="מלבן 245">
                  <a:extLst>
                    <a:ext uri="{FF2B5EF4-FFF2-40B4-BE49-F238E27FC236}">
                      <a16:creationId xmlns:a16="http://schemas.microsoft.com/office/drawing/2014/main" id="{9FBFE632-C8D8-4E96-AE5B-26913E264C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7" name="מלבן 246">
                  <a:extLst>
                    <a:ext uri="{FF2B5EF4-FFF2-40B4-BE49-F238E27FC236}">
                      <a16:creationId xmlns:a16="http://schemas.microsoft.com/office/drawing/2014/main" id="{539D03C6-F5EF-44B7-8799-3FC5A725A77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8" name="מלבן 247">
                  <a:extLst>
                    <a:ext uri="{FF2B5EF4-FFF2-40B4-BE49-F238E27FC236}">
                      <a16:creationId xmlns:a16="http://schemas.microsoft.com/office/drawing/2014/main" id="{1199B9AD-8FD0-4E0A-BAA2-CE34D5A4BCD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9" name="מלבן 248">
                  <a:extLst>
                    <a:ext uri="{FF2B5EF4-FFF2-40B4-BE49-F238E27FC236}">
                      <a16:creationId xmlns:a16="http://schemas.microsoft.com/office/drawing/2014/main" id="{15AB5441-3FA6-44D3-9ADD-D7D0384CA56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5" name="קבוצה 64">
              <a:extLst>
                <a:ext uri="{FF2B5EF4-FFF2-40B4-BE49-F238E27FC236}">
                  <a16:creationId xmlns:a16="http://schemas.microsoft.com/office/drawing/2014/main" id="{03F9005D-C1EF-49EE-81C0-3D4F1301017A}"/>
                </a:ext>
              </a:extLst>
            </p:cNvPr>
            <p:cNvGrpSpPr/>
            <p:nvPr/>
          </p:nvGrpSpPr>
          <p:grpSpPr>
            <a:xfrm>
              <a:off x="2062416" y="765441"/>
              <a:ext cx="54000" cy="540000"/>
              <a:chOff x="6515100" y="1197426"/>
              <a:chExt cx="500743" cy="4963891"/>
            </a:xfrm>
          </p:grpSpPr>
          <p:sp>
            <p:nvSpPr>
              <p:cNvPr id="110" name="מלבן 109">
                <a:extLst>
                  <a:ext uri="{FF2B5EF4-FFF2-40B4-BE49-F238E27FC236}">
                    <a16:creationId xmlns:a16="http://schemas.microsoft.com/office/drawing/2014/main" id="{65593575-D56E-45F9-8E36-E581C81A973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1" name="מלבן 110">
                <a:extLst>
                  <a:ext uri="{FF2B5EF4-FFF2-40B4-BE49-F238E27FC236}">
                    <a16:creationId xmlns:a16="http://schemas.microsoft.com/office/drawing/2014/main" id="{11205496-F20C-44C1-8D8E-63375D030521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2" name="מלבן 111">
                <a:extLst>
                  <a:ext uri="{FF2B5EF4-FFF2-40B4-BE49-F238E27FC236}">
                    <a16:creationId xmlns:a16="http://schemas.microsoft.com/office/drawing/2014/main" id="{AE46ADED-52EC-4929-8E6E-B7E2F22B5E9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3" name="מלבן 112">
                <a:extLst>
                  <a:ext uri="{FF2B5EF4-FFF2-40B4-BE49-F238E27FC236}">
                    <a16:creationId xmlns:a16="http://schemas.microsoft.com/office/drawing/2014/main" id="{8E3BED16-73E1-4D26-A158-ACAEFD167AE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4" name="מלבן 113">
                <a:extLst>
                  <a:ext uri="{FF2B5EF4-FFF2-40B4-BE49-F238E27FC236}">
                    <a16:creationId xmlns:a16="http://schemas.microsoft.com/office/drawing/2014/main" id="{363183A7-5314-4945-B225-FA6812B46F85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" name="מלבן 114">
                <a:extLst>
                  <a:ext uri="{FF2B5EF4-FFF2-40B4-BE49-F238E27FC236}">
                    <a16:creationId xmlns:a16="http://schemas.microsoft.com/office/drawing/2014/main" id="{2B733FEB-6DDE-4D33-8065-FA04170CD16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6" name="מלבן 115">
                <a:extLst>
                  <a:ext uri="{FF2B5EF4-FFF2-40B4-BE49-F238E27FC236}">
                    <a16:creationId xmlns:a16="http://schemas.microsoft.com/office/drawing/2014/main" id="{3D6F2945-873B-4AB1-B924-5DDA4F01778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7" name="מלבן 116">
                <a:extLst>
                  <a:ext uri="{FF2B5EF4-FFF2-40B4-BE49-F238E27FC236}">
                    <a16:creationId xmlns:a16="http://schemas.microsoft.com/office/drawing/2014/main" id="{8A254598-4A7B-4077-B975-7D01C74693A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" name="מלבן 117">
                <a:extLst>
                  <a:ext uri="{FF2B5EF4-FFF2-40B4-BE49-F238E27FC236}">
                    <a16:creationId xmlns:a16="http://schemas.microsoft.com/office/drawing/2014/main" id="{438766DB-39A2-40DC-BE37-FF56A627DF79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9" name="מלבן 118">
                <a:extLst>
                  <a:ext uri="{FF2B5EF4-FFF2-40B4-BE49-F238E27FC236}">
                    <a16:creationId xmlns:a16="http://schemas.microsoft.com/office/drawing/2014/main" id="{C95D2BDF-4300-4688-9209-EF9FC26FE24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61" name="קבוצה 560">
              <a:extLst>
                <a:ext uri="{FF2B5EF4-FFF2-40B4-BE49-F238E27FC236}">
                  <a16:creationId xmlns:a16="http://schemas.microsoft.com/office/drawing/2014/main" id="{D44FB606-EC9E-4155-BE82-C1BCF8593B6E}"/>
                </a:ext>
              </a:extLst>
            </p:cNvPr>
            <p:cNvGrpSpPr/>
            <p:nvPr/>
          </p:nvGrpSpPr>
          <p:grpSpPr>
            <a:xfrm flipH="1">
              <a:off x="778960" y="1061839"/>
              <a:ext cx="540000" cy="540000"/>
              <a:chOff x="408214" y="1105498"/>
              <a:chExt cx="5007430" cy="4963891"/>
            </a:xfrm>
          </p:grpSpPr>
          <p:grpSp>
            <p:nvGrpSpPr>
              <p:cNvPr id="562" name="קבוצה 561">
                <a:extLst>
                  <a:ext uri="{FF2B5EF4-FFF2-40B4-BE49-F238E27FC236}">
                    <a16:creationId xmlns:a16="http://schemas.microsoft.com/office/drawing/2014/main" id="{A3C52C70-E7BA-467F-8FF5-A8C3FB241E73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62" name="מלבן 661">
                  <a:extLst>
                    <a:ext uri="{FF2B5EF4-FFF2-40B4-BE49-F238E27FC236}">
                      <a16:creationId xmlns:a16="http://schemas.microsoft.com/office/drawing/2014/main" id="{2BB6950A-B7F1-4157-BF50-51A7536DABE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3" name="מלבן 662">
                  <a:extLst>
                    <a:ext uri="{FF2B5EF4-FFF2-40B4-BE49-F238E27FC236}">
                      <a16:creationId xmlns:a16="http://schemas.microsoft.com/office/drawing/2014/main" id="{71B86908-9F40-4C82-9E4B-01D524B699F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4" name="מלבן 663">
                  <a:extLst>
                    <a:ext uri="{FF2B5EF4-FFF2-40B4-BE49-F238E27FC236}">
                      <a16:creationId xmlns:a16="http://schemas.microsoft.com/office/drawing/2014/main" id="{7DA6F4B4-90BE-407C-8B05-F9E26BA2937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5" name="מלבן 664">
                  <a:extLst>
                    <a:ext uri="{FF2B5EF4-FFF2-40B4-BE49-F238E27FC236}">
                      <a16:creationId xmlns:a16="http://schemas.microsoft.com/office/drawing/2014/main" id="{60CD672E-BB04-4A5E-86AD-5ACAFE220DF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6" name="מלבן 665">
                  <a:extLst>
                    <a:ext uri="{FF2B5EF4-FFF2-40B4-BE49-F238E27FC236}">
                      <a16:creationId xmlns:a16="http://schemas.microsoft.com/office/drawing/2014/main" id="{5B059E4F-2033-457D-BEB0-38D410B182B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7" name="מלבן 666">
                  <a:extLst>
                    <a:ext uri="{FF2B5EF4-FFF2-40B4-BE49-F238E27FC236}">
                      <a16:creationId xmlns:a16="http://schemas.microsoft.com/office/drawing/2014/main" id="{195FB569-BCA3-4E73-B3C9-4F9BAFC5988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8" name="מלבן 667">
                  <a:extLst>
                    <a:ext uri="{FF2B5EF4-FFF2-40B4-BE49-F238E27FC236}">
                      <a16:creationId xmlns:a16="http://schemas.microsoft.com/office/drawing/2014/main" id="{B10B3403-066C-41B2-B1CE-2AC7365B02B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9" name="מלבן 668">
                  <a:extLst>
                    <a:ext uri="{FF2B5EF4-FFF2-40B4-BE49-F238E27FC236}">
                      <a16:creationId xmlns:a16="http://schemas.microsoft.com/office/drawing/2014/main" id="{5571E796-A8A5-4062-B436-0AEFA937FF3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70" name="מלבן 669">
                  <a:extLst>
                    <a:ext uri="{FF2B5EF4-FFF2-40B4-BE49-F238E27FC236}">
                      <a16:creationId xmlns:a16="http://schemas.microsoft.com/office/drawing/2014/main" id="{042F7869-13C9-4B00-9CE3-86C21787AC0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71" name="מלבן 670">
                  <a:extLst>
                    <a:ext uri="{FF2B5EF4-FFF2-40B4-BE49-F238E27FC236}">
                      <a16:creationId xmlns:a16="http://schemas.microsoft.com/office/drawing/2014/main" id="{6B961D56-4B5B-4500-847D-4816B02DD2D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3" name="קבוצה 562">
                <a:extLst>
                  <a:ext uri="{FF2B5EF4-FFF2-40B4-BE49-F238E27FC236}">
                    <a16:creationId xmlns:a16="http://schemas.microsoft.com/office/drawing/2014/main" id="{A90D349D-5C0F-4342-9FEF-63948217485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52" name="מלבן 651">
                  <a:extLst>
                    <a:ext uri="{FF2B5EF4-FFF2-40B4-BE49-F238E27FC236}">
                      <a16:creationId xmlns:a16="http://schemas.microsoft.com/office/drawing/2014/main" id="{015E3905-B817-46E9-9A40-1407401D6B2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3" name="מלבן 652">
                  <a:extLst>
                    <a:ext uri="{FF2B5EF4-FFF2-40B4-BE49-F238E27FC236}">
                      <a16:creationId xmlns:a16="http://schemas.microsoft.com/office/drawing/2014/main" id="{70D65910-A68F-4ABB-B859-626CA26189D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4" name="מלבן 653">
                  <a:extLst>
                    <a:ext uri="{FF2B5EF4-FFF2-40B4-BE49-F238E27FC236}">
                      <a16:creationId xmlns:a16="http://schemas.microsoft.com/office/drawing/2014/main" id="{C039D30A-4193-4906-B941-8FBB50EA0A9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5" name="מלבן 654">
                  <a:extLst>
                    <a:ext uri="{FF2B5EF4-FFF2-40B4-BE49-F238E27FC236}">
                      <a16:creationId xmlns:a16="http://schemas.microsoft.com/office/drawing/2014/main" id="{49B2B283-4E85-485F-8A18-1426BB129DB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6" name="מלבן 655">
                  <a:extLst>
                    <a:ext uri="{FF2B5EF4-FFF2-40B4-BE49-F238E27FC236}">
                      <a16:creationId xmlns:a16="http://schemas.microsoft.com/office/drawing/2014/main" id="{EA6333EA-5F62-4947-85F7-4EFE90AAAB0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7" name="מלבן 656">
                  <a:extLst>
                    <a:ext uri="{FF2B5EF4-FFF2-40B4-BE49-F238E27FC236}">
                      <a16:creationId xmlns:a16="http://schemas.microsoft.com/office/drawing/2014/main" id="{5DDDD53E-CEB5-4EA7-BD05-2559D5D4ED1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8" name="מלבן 657">
                  <a:extLst>
                    <a:ext uri="{FF2B5EF4-FFF2-40B4-BE49-F238E27FC236}">
                      <a16:creationId xmlns:a16="http://schemas.microsoft.com/office/drawing/2014/main" id="{E18EDE78-83C4-4BA7-8DE4-47340E3BCA8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9" name="מלבן 658">
                  <a:extLst>
                    <a:ext uri="{FF2B5EF4-FFF2-40B4-BE49-F238E27FC236}">
                      <a16:creationId xmlns:a16="http://schemas.microsoft.com/office/drawing/2014/main" id="{5F2BA018-8350-4350-B016-785775882B5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0" name="מלבן 659">
                  <a:extLst>
                    <a:ext uri="{FF2B5EF4-FFF2-40B4-BE49-F238E27FC236}">
                      <a16:creationId xmlns:a16="http://schemas.microsoft.com/office/drawing/2014/main" id="{823A7FA8-C0D2-427C-A68B-270F82B2142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61" name="מלבן 660">
                  <a:extLst>
                    <a:ext uri="{FF2B5EF4-FFF2-40B4-BE49-F238E27FC236}">
                      <a16:creationId xmlns:a16="http://schemas.microsoft.com/office/drawing/2014/main" id="{5BC1ECEE-F9E8-4B8A-9152-D214ABAA390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4" name="קבוצה 563">
                <a:extLst>
                  <a:ext uri="{FF2B5EF4-FFF2-40B4-BE49-F238E27FC236}">
                    <a16:creationId xmlns:a16="http://schemas.microsoft.com/office/drawing/2014/main" id="{2A12B473-FCDC-41F6-A957-85F25DA920B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42" name="מלבן 641">
                  <a:extLst>
                    <a:ext uri="{FF2B5EF4-FFF2-40B4-BE49-F238E27FC236}">
                      <a16:creationId xmlns:a16="http://schemas.microsoft.com/office/drawing/2014/main" id="{A59EC3FE-114A-4289-945C-2440A5755C8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3" name="מלבן 642">
                  <a:extLst>
                    <a:ext uri="{FF2B5EF4-FFF2-40B4-BE49-F238E27FC236}">
                      <a16:creationId xmlns:a16="http://schemas.microsoft.com/office/drawing/2014/main" id="{D5F740E3-B41C-44B9-8590-43F78007A03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4" name="מלבן 643">
                  <a:extLst>
                    <a:ext uri="{FF2B5EF4-FFF2-40B4-BE49-F238E27FC236}">
                      <a16:creationId xmlns:a16="http://schemas.microsoft.com/office/drawing/2014/main" id="{A0786323-A5DC-4CF0-BA2D-41E5E9D966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5" name="מלבן 644">
                  <a:extLst>
                    <a:ext uri="{FF2B5EF4-FFF2-40B4-BE49-F238E27FC236}">
                      <a16:creationId xmlns:a16="http://schemas.microsoft.com/office/drawing/2014/main" id="{93410F31-7DCE-4D4E-8651-F216A66620A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6" name="מלבן 645">
                  <a:extLst>
                    <a:ext uri="{FF2B5EF4-FFF2-40B4-BE49-F238E27FC236}">
                      <a16:creationId xmlns:a16="http://schemas.microsoft.com/office/drawing/2014/main" id="{590290AE-774E-4D9F-8A6E-A9C7D72B9C1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7" name="מלבן 646">
                  <a:extLst>
                    <a:ext uri="{FF2B5EF4-FFF2-40B4-BE49-F238E27FC236}">
                      <a16:creationId xmlns:a16="http://schemas.microsoft.com/office/drawing/2014/main" id="{99001114-ECE5-4CC3-AFD5-6571D5D900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8" name="מלבן 647">
                  <a:extLst>
                    <a:ext uri="{FF2B5EF4-FFF2-40B4-BE49-F238E27FC236}">
                      <a16:creationId xmlns:a16="http://schemas.microsoft.com/office/drawing/2014/main" id="{604DA511-A4C4-48A9-AA61-AFED9CF7229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9" name="מלבן 648">
                  <a:extLst>
                    <a:ext uri="{FF2B5EF4-FFF2-40B4-BE49-F238E27FC236}">
                      <a16:creationId xmlns:a16="http://schemas.microsoft.com/office/drawing/2014/main" id="{85C52AEF-6FB1-47DA-8FDF-6A58BD5188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0" name="מלבן 649">
                  <a:extLst>
                    <a:ext uri="{FF2B5EF4-FFF2-40B4-BE49-F238E27FC236}">
                      <a16:creationId xmlns:a16="http://schemas.microsoft.com/office/drawing/2014/main" id="{C5B8D65D-F69C-4278-9D2C-279A8A85C88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51" name="מלבן 650">
                  <a:extLst>
                    <a:ext uri="{FF2B5EF4-FFF2-40B4-BE49-F238E27FC236}">
                      <a16:creationId xmlns:a16="http://schemas.microsoft.com/office/drawing/2014/main" id="{8C74381D-B46D-48B9-9913-8DD1265AEF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5" name="קבוצה 564">
                <a:extLst>
                  <a:ext uri="{FF2B5EF4-FFF2-40B4-BE49-F238E27FC236}">
                    <a16:creationId xmlns:a16="http://schemas.microsoft.com/office/drawing/2014/main" id="{D4D28CE2-057B-4E0C-B5F7-7637076EB857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32" name="מלבן 631">
                  <a:extLst>
                    <a:ext uri="{FF2B5EF4-FFF2-40B4-BE49-F238E27FC236}">
                      <a16:creationId xmlns:a16="http://schemas.microsoft.com/office/drawing/2014/main" id="{D20615DF-48E3-4A59-8E40-98FF67E5D5E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3" name="מלבן 632">
                  <a:extLst>
                    <a:ext uri="{FF2B5EF4-FFF2-40B4-BE49-F238E27FC236}">
                      <a16:creationId xmlns:a16="http://schemas.microsoft.com/office/drawing/2014/main" id="{711943C8-2817-4C1F-8D99-877AA562AE1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4" name="מלבן 633">
                  <a:extLst>
                    <a:ext uri="{FF2B5EF4-FFF2-40B4-BE49-F238E27FC236}">
                      <a16:creationId xmlns:a16="http://schemas.microsoft.com/office/drawing/2014/main" id="{B907D2A8-FAE9-4655-8401-6FAA491B892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5" name="מלבן 634">
                  <a:extLst>
                    <a:ext uri="{FF2B5EF4-FFF2-40B4-BE49-F238E27FC236}">
                      <a16:creationId xmlns:a16="http://schemas.microsoft.com/office/drawing/2014/main" id="{BF6392F2-14C3-4F9D-8CDE-C46159770CA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6" name="מלבן 635">
                  <a:extLst>
                    <a:ext uri="{FF2B5EF4-FFF2-40B4-BE49-F238E27FC236}">
                      <a16:creationId xmlns:a16="http://schemas.microsoft.com/office/drawing/2014/main" id="{F1E8E4BF-E10E-4B52-89F2-86A10E02789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7" name="מלבן 636">
                  <a:extLst>
                    <a:ext uri="{FF2B5EF4-FFF2-40B4-BE49-F238E27FC236}">
                      <a16:creationId xmlns:a16="http://schemas.microsoft.com/office/drawing/2014/main" id="{BE872A12-7979-4AE7-9FF1-A61237E73A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8" name="מלבן 637">
                  <a:extLst>
                    <a:ext uri="{FF2B5EF4-FFF2-40B4-BE49-F238E27FC236}">
                      <a16:creationId xmlns:a16="http://schemas.microsoft.com/office/drawing/2014/main" id="{259FFC34-EF3A-43DC-9483-101A168D5A0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9" name="מלבן 638">
                  <a:extLst>
                    <a:ext uri="{FF2B5EF4-FFF2-40B4-BE49-F238E27FC236}">
                      <a16:creationId xmlns:a16="http://schemas.microsoft.com/office/drawing/2014/main" id="{71877A8B-8F50-47BB-AD4E-2106EC29866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0" name="מלבן 639">
                  <a:extLst>
                    <a:ext uri="{FF2B5EF4-FFF2-40B4-BE49-F238E27FC236}">
                      <a16:creationId xmlns:a16="http://schemas.microsoft.com/office/drawing/2014/main" id="{C05852C4-9B13-482A-92EB-9885F4F39ED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41" name="מלבן 640">
                  <a:extLst>
                    <a:ext uri="{FF2B5EF4-FFF2-40B4-BE49-F238E27FC236}">
                      <a16:creationId xmlns:a16="http://schemas.microsoft.com/office/drawing/2014/main" id="{4E57320E-2DEF-442D-80B3-121A307F84A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6" name="קבוצה 565">
                <a:extLst>
                  <a:ext uri="{FF2B5EF4-FFF2-40B4-BE49-F238E27FC236}">
                    <a16:creationId xmlns:a16="http://schemas.microsoft.com/office/drawing/2014/main" id="{FAA9E43F-08F0-4B9B-B0FA-759164502C4B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22" name="מלבן 621">
                  <a:extLst>
                    <a:ext uri="{FF2B5EF4-FFF2-40B4-BE49-F238E27FC236}">
                      <a16:creationId xmlns:a16="http://schemas.microsoft.com/office/drawing/2014/main" id="{FC2DB1D5-8CF6-4919-90A2-3548F62F50D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3" name="מלבן 622">
                  <a:extLst>
                    <a:ext uri="{FF2B5EF4-FFF2-40B4-BE49-F238E27FC236}">
                      <a16:creationId xmlns:a16="http://schemas.microsoft.com/office/drawing/2014/main" id="{6E8201A5-73B0-4FF5-A78F-424CB924D3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4" name="מלבן 623">
                  <a:extLst>
                    <a:ext uri="{FF2B5EF4-FFF2-40B4-BE49-F238E27FC236}">
                      <a16:creationId xmlns:a16="http://schemas.microsoft.com/office/drawing/2014/main" id="{CE804BAB-F73F-4033-B440-3E303D99219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5" name="מלבן 624">
                  <a:extLst>
                    <a:ext uri="{FF2B5EF4-FFF2-40B4-BE49-F238E27FC236}">
                      <a16:creationId xmlns:a16="http://schemas.microsoft.com/office/drawing/2014/main" id="{FB20EC6E-EE3C-4916-B518-48447751768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6" name="מלבן 625">
                  <a:extLst>
                    <a:ext uri="{FF2B5EF4-FFF2-40B4-BE49-F238E27FC236}">
                      <a16:creationId xmlns:a16="http://schemas.microsoft.com/office/drawing/2014/main" id="{8B49F443-B8D7-4EFC-B12A-6BA898F1061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7" name="מלבן 626">
                  <a:extLst>
                    <a:ext uri="{FF2B5EF4-FFF2-40B4-BE49-F238E27FC236}">
                      <a16:creationId xmlns:a16="http://schemas.microsoft.com/office/drawing/2014/main" id="{1C7DB70E-7344-4EB0-9974-65B1E39ABC7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8" name="מלבן 627">
                  <a:extLst>
                    <a:ext uri="{FF2B5EF4-FFF2-40B4-BE49-F238E27FC236}">
                      <a16:creationId xmlns:a16="http://schemas.microsoft.com/office/drawing/2014/main" id="{122FE206-C6DF-4D9C-B673-EB0B3F0B185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9" name="מלבן 628">
                  <a:extLst>
                    <a:ext uri="{FF2B5EF4-FFF2-40B4-BE49-F238E27FC236}">
                      <a16:creationId xmlns:a16="http://schemas.microsoft.com/office/drawing/2014/main" id="{E6C75A45-6C38-4056-AB37-099B0C95688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0" name="מלבן 629">
                  <a:extLst>
                    <a:ext uri="{FF2B5EF4-FFF2-40B4-BE49-F238E27FC236}">
                      <a16:creationId xmlns:a16="http://schemas.microsoft.com/office/drawing/2014/main" id="{25EE2C8B-DFB8-4E7A-BCB8-004415E8E20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31" name="מלבן 630">
                  <a:extLst>
                    <a:ext uri="{FF2B5EF4-FFF2-40B4-BE49-F238E27FC236}">
                      <a16:creationId xmlns:a16="http://schemas.microsoft.com/office/drawing/2014/main" id="{5E2CD382-C9AA-4717-B044-EE71B07C997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7" name="קבוצה 566">
                <a:extLst>
                  <a:ext uri="{FF2B5EF4-FFF2-40B4-BE49-F238E27FC236}">
                    <a16:creationId xmlns:a16="http://schemas.microsoft.com/office/drawing/2014/main" id="{399D0E88-8BF4-48C3-9E2B-7113214A2C13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12" name="מלבן 611">
                  <a:extLst>
                    <a:ext uri="{FF2B5EF4-FFF2-40B4-BE49-F238E27FC236}">
                      <a16:creationId xmlns:a16="http://schemas.microsoft.com/office/drawing/2014/main" id="{8528D269-9337-4018-9C95-2CF684E9A3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3" name="מלבן 612">
                  <a:extLst>
                    <a:ext uri="{FF2B5EF4-FFF2-40B4-BE49-F238E27FC236}">
                      <a16:creationId xmlns:a16="http://schemas.microsoft.com/office/drawing/2014/main" id="{3308FAA1-6C8F-4AC1-9E08-45A5E71EC19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4" name="מלבן 613">
                  <a:extLst>
                    <a:ext uri="{FF2B5EF4-FFF2-40B4-BE49-F238E27FC236}">
                      <a16:creationId xmlns:a16="http://schemas.microsoft.com/office/drawing/2014/main" id="{0DDE43A5-52B2-4E85-A827-B7F85BB7790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5" name="מלבן 614">
                  <a:extLst>
                    <a:ext uri="{FF2B5EF4-FFF2-40B4-BE49-F238E27FC236}">
                      <a16:creationId xmlns:a16="http://schemas.microsoft.com/office/drawing/2014/main" id="{B2802A45-E339-4229-9E6E-351473A2870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6" name="מלבן 615">
                  <a:extLst>
                    <a:ext uri="{FF2B5EF4-FFF2-40B4-BE49-F238E27FC236}">
                      <a16:creationId xmlns:a16="http://schemas.microsoft.com/office/drawing/2014/main" id="{926788CB-633D-442A-A430-DC3E9B85C8B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7" name="מלבן 616">
                  <a:extLst>
                    <a:ext uri="{FF2B5EF4-FFF2-40B4-BE49-F238E27FC236}">
                      <a16:creationId xmlns:a16="http://schemas.microsoft.com/office/drawing/2014/main" id="{992EFA64-E428-43AC-B6B7-DC2FB16FF02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8" name="מלבן 617">
                  <a:extLst>
                    <a:ext uri="{FF2B5EF4-FFF2-40B4-BE49-F238E27FC236}">
                      <a16:creationId xmlns:a16="http://schemas.microsoft.com/office/drawing/2014/main" id="{360DEA01-081F-472E-A3B7-80D4B8687C5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9" name="מלבן 618">
                  <a:extLst>
                    <a:ext uri="{FF2B5EF4-FFF2-40B4-BE49-F238E27FC236}">
                      <a16:creationId xmlns:a16="http://schemas.microsoft.com/office/drawing/2014/main" id="{A877B1BA-9A18-4956-81E6-44D674DA469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0" name="מלבן 619">
                  <a:extLst>
                    <a:ext uri="{FF2B5EF4-FFF2-40B4-BE49-F238E27FC236}">
                      <a16:creationId xmlns:a16="http://schemas.microsoft.com/office/drawing/2014/main" id="{F1DFAA9D-FBD3-447A-853C-26FBB10CA4D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21" name="מלבן 620">
                  <a:extLst>
                    <a:ext uri="{FF2B5EF4-FFF2-40B4-BE49-F238E27FC236}">
                      <a16:creationId xmlns:a16="http://schemas.microsoft.com/office/drawing/2014/main" id="{F53A1431-F3AB-46EB-857B-4A86EA015B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8" name="קבוצה 567">
                <a:extLst>
                  <a:ext uri="{FF2B5EF4-FFF2-40B4-BE49-F238E27FC236}">
                    <a16:creationId xmlns:a16="http://schemas.microsoft.com/office/drawing/2014/main" id="{7807BDE8-690D-4026-A07F-2433C78B935A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02" name="מלבן 601">
                  <a:extLst>
                    <a:ext uri="{FF2B5EF4-FFF2-40B4-BE49-F238E27FC236}">
                      <a16:creationId xmlns:a16="http://schemas.microsoft.com/office/drawing/2014/main" id="{1960498E-9DB2-4E66-A712-4D544E2F09F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3" name="מלבן 602">
                  <a:extLst>
                    <a:ext uri="{FF2B5EF4-FFF2-40B4-BE49-F238E27FC236}">
                      <a16:creationId xmlns:a16="http://schemas.microsoft.com/office/drawing/2014/main" id="{BC6FC5AF-BCA4-47F0-8271-A53F7F7F9C8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4" name="מלבן 603">
                  <a:extLst>
                    <a:ext uri="{FF2B5EF4-FFF2-40B4-BE49-F238E27FC236}">
                      <a16:creationId xmlns:a16="http://schemas.microsoft.com/office/drawing/2014/main" id="{7D45F10C-6134-4124-BB0F-1F3AF2ED5D7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5" name="מלבן 604">
                  <a:extLst>
                    <a:ext uri="{FF2B5EF4-FFF2-40B4-BE49-F238E27FC236}">
                      <a16:creationId xmlns:a16="http://schemas.microsoft.com/office/drawing/2014/main" id="{3CA44FE8-76BE-46B8-99F0-A6AD01C5D52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6" name="מלבן 605">
                  <a:extLst>
                    <a:ext uri="{FF2B5EF4-FFF2-40B4-BE49-F238E27FC236}">
                      <a16:creationId xmlns:a16="http://schemas.microsoft.com/office/drawing/2014/main" id="{86EC756E-0A33-4A20-AAAA-F335DD16B83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7" name="מלבן 606">
                  <a:extLst>
                    <a:ext uri="{FF2B5EF4-FFF2-40B4-BE49-F238E27FC236}">
                      <a16:creationId xmlns:a16="http://schemas.microsoft.com/office/drawing/2014/main" id="{3242D47F-080B-4AA7-B080-F557E68F201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8" name="מלבן 607">
                  <a:extLst>
                    <a:ext uri="{FF2B5EF4-FFF2-40B4-BE49-F238E27FC236}">
                      <a16:creationId xmlns:a16="http://schemas.microsoft.com/office/drawing/2014/main" id="{91C280C8-67FC-427C-8BE9-EA8403668E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9" name="מלבן 608">
                  <a:extLst>
                    <a:ext uri="{FF2B5EF4-FFF2-40B4-BE49-F238E27FC236}">
                      <a16:creationId xmlns:a16="http://schemas.microsoft.com/office/drawing/2014/main" id="{80A1FC24-F0D9-44DB-967C-CD2DE491FEE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0" name="מלבן 609">
                  <a:extLst>
                    <a:ext uri="{FF2B5EF4-FFF2-40B4-BE49-F238E27FC236}">
                      <a16:creationId xmlns:a16="http://schemas.microsoft.com/office/drawing/2014/main" id="{4537CFC0-975A-4937-AF1C-6D53733E56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11" name="מלבן 610">
                  <a:extLst>
                    <a:ext uri="{FF2B5EF4-FFF2-40B4-BE49-F238E27FC236}">
                      <a16:creationId xmlns:a16="http://schemas.microsoft.com/office/drawing/2014/main" id="{17354388-DB85-456E-8AC4-DDF6FC08A7F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69" name="קבוצה 568">
                <a:extLst>
                  <a:ext uri="{FF2B5EF4-FFF2-40B4-BE49-F238E27FC236}">
                    <a16:creationId xmlns:a16="http://schemas.microsoft.com/office/drawing/2014/main" id="{902987E5-97F4-42F2-96E8-C6FB7147398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92" name="מלבן 591">
                  <a:extLst>
                    <a:ext uri="{FF2B5EF4-FFF2-40B4-BE49-F238E27FC236}">
                      <a16:creationId xmlns:a16="http://schemas.microsoft.com/office/drawing/2014/main" id="{6D59E8D5-DB7C-43C6-B6A5-F44CEDEDE9A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3" name="מלבן 592">
                  <a:extLst>
                    <a:ext uri="{FF2B5EF4-FFF2-40B4-BE49-F238E27FC236}">
                      <a16:creationId xmlns:a16="http://schemas.microsoft.com/office/drawing/2014/main" id="{024EFB42-4960-4F25-9943-C6DD1AF85EB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4" name="מלבן 593">
                  <a:extLst>
                    <a:ext uri="{FF2B5EF4-FFF2-40B4-BE49-F238E27FC236}">
                      <a16:creationId xmlns:a16="http://schemas.microsoft.com/office/drawing/2014/main" id="{3A6F1231-1CD1-41CC-916C-1333EFAD6D6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5" name="מלבן 594">
                  <a:extLst>
                    <a:ext uri="{FF2B5EF4-FFF2-40B4-BE49-F238E27FC236}">
                      <a16:creationId xmlns:a16="http://schemas.microsoft.com/office/drawing/2014/main" id="{A765121D-46FA-43CB-B83D-CAC552F05A2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6" name="מלבן 595">
                  <a:extLst>
                    <a:ext uri="{FF2B5EF4-FFF2-40B4-BE49-F238E27FC236}">
                      <a16:creationId xmlns:a16="http://schemas.microsoft.com/office/drawing/2014/main" id="{7BED706B-4B69-4A30-87E9-D26FBDAACCC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7" name="מלבן 596">
                  <a:extLst>
                    <a:ext uri="{FF2B5EF4-FFF2-40B4-BE49-F238E27FC236}">
                      <a16:creationId xmlns:a16="http://schemas.microsoft.com/office/drawing/2014/main" id="{3C7A6AC6-FE75-4CD2-92BC-91F3021C36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8" name="מלבן 597">
                  <a:extLst>
                    <a:ext uri="{FF2B5EF4-FFF2-40B4-BE49-F238E27FC236}">
                      <a16:creationId xmlns:a16="http://schemas.microsoft.com/office/drawing/2014/main" id="{ACD99A14-6C76-400E-A408-39D3E362FEB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9" name="מלבן 598">
                  <a:extLst>
                    <a:ext uri="{FF2B5EF4-FFF2-40B4-BE49-F238E27FC236}">
                      <a16:creationId xmlns:a16="http://schemas.microsoft.com/office/drawing/2014/main" id="{14FB48C8-92A2-4E68-8BA1-BD1A693642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0" name="מלבן 599">
                  <a:extLst>
                    <a:ext uri="{FF2B5EF4-FFF2-40B4-BE49-F238E27FC236}">
                      <a16:creationId xmlns:a16="http://schemas.microsoft.com/office/drawing/2014/main" id="{50B821AF-ECE9-46B2-AE3C-B78391A1EF3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01" name="מלבן 600">
                  <a:extLst>
                    <a:ext uri="{FF2B5EF4-FFF2-40B4-BE49-F238E27FC236}">
                      <a16:creationId xmlns:a16="http://schemas.microsoft.com/office/drawing/2014/main" id="{5A2F255F-E564-4AEE-B124-9B136FA1E9E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70" name="קבוצה 569">
                <a:extLst>
                  <a:ext uri="{FF2B5EF4-FFF2-40B4-BE49-F238E27FC236}">
                    <a16:creationId xmlns:a16="http://schemas.microsoft.com/office/drawing/2014/main" id="{9D9754E4-EEA7-4438-859E-066DDC00015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82" name="מלבן 581">
                  <a:extLst>
                    <a:ext uri="{FF2B5EF4-FFF2-40B4-BE49-F238E27FC236}">
                      <a16:creationId xmlns:a16="http://schemas.microsoft.com/office/drawing/2014/main" id="{1925CD68-02C4-4F23-ACDB-CCB3412AB6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3" name="מלבן 582">
                  <a:extLst>
                    <a:ext uri="{FF2B5EF4-FFF2-40B4-BE49-F238E27FC236}">
                      <a16:creationId xmlns:a16="http://schemas.microsoft.com/office/drawing/2014/main" id="{F038EE93-6A0F-4555-92AD-39909BFCCA5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4" name="מלבן 583">
                  <a:extLst>
                    <a:ext uri="{FF2B5EF4-FFF2-40B4-BE49-F238E27FC236}">
                      <a16:creationId xmlns:a16="http://schemas.microsoft.com/office/drawing/2014/main" id="{0CD08D78-CADF-4F71-BC7C-841D76E9791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5" name="מלבן 584">
                  <a:extLst>
                    <a:ext uri="{FF2B5EF4-FFF2-40B4-BE49-F238E27FC236}">
                      <a16:creationId xmlns:a16="http://schemas.microsoft.com/office/drawing/2014/main" id="{9579DCF4-9EC9-4A78-8340-3A88AA3F438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6" name="מלבן 585">
                  <a:extLst>
                    <a:ext uri="{FF2B5EF4-FFF2-40B4-BE49-F238E27FC236}">
                      <a16:creationId xmlns:a16="http://schemas.microsoft.com/office/drawing/2014/main" id="{1779FA16-009D-4103-ACAC-E982D867816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7" name="מלבן 586">
                  <a:extLst>
                    <a:ext uri="{FF2B5EF4-FFF2-40B4-BE49-F238E27FC236}">
                      <a16:creationId xmlns:a16="http://schemas.microsoft.com/office/drawing/2014/main" id="{FEBFC20F-69A4-465B-BD5A-14A0EBA948D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8" name="מלבן 587">
                  <a:extLst>
                    <a:ext uri="{FF2B5EF4-FFF2-40B4-BE49-F238E27FC236}">
                      <a16:creationId xmlns:a16="http://schemas.microsoft.com/office/drawing/2014/main" id="{C8669C5A-2413-4834-803A-99326953FC0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9" name="מלבן 588">
                  <a:extLst>
                    <a:ext uri="{FF2B5EF4-FFF2-40B4-BE49-F238E27FC236}">
                      <a16:creationId xmlns:a16="http://schemas.microsoft.com/office/drawing/2014/main" id="{8B78DBE0-A90C-4F15-A771-C8AD52F4E5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0" name="מלבן 589">
                  <a:extLst>
                    <a:ext uri="{FF2B5EF4-FFF2-40B4-BE49-F238E27FC236}">
                      <a16:creationId xmlns:a16="http://schemas.microsoft.com/office/drawing/2014/main" id="{6AF415EA-EDAC-4066-BCE3-9CA6A320D06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91" name="מלבן 590">
                  <a:extLst>
                    <a:ext uri="{FF2B5EF4-FFF2-40B4-BE49-F238E27FC236}">
                      <a16:creationId xmlns:a16="http://schemas.microsoft.com/office/drawing/2014/main" id="{34FED89D-DB65-4875-936A-6AC7CEA4414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571" name="קבוצה 570">
                <a:extLst>
                  <a:ext uri="{FF2B5EF4-FFF2-40B4-BE49-F238E27FC236}">
                    <a16:creationId xmlns:a16="http://schemas.microsoft.com/office/drawing/2014/main" id="{ECA07F6A-E9A1-475F-AF20-F40F9E9E90B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572" name="מלבן 571">
                  <a:extLst>
                    <a:ext uri="{FF2B5EF4-FFF2-40B4-BE49-F238E27FC236}">
                      <a16:creationId xmlns:a16="http://schemas.microsoft.com/office/drawing/2014/main" id="{CCE85CD1-32AE-42D0-A9E1-80BDB39E3B5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3" name="מלבן 572">
                  <a:extLst>
                    <a:ext uri="{FF2B5EF4-FFF2-40B4-BE49-F238E27FC236}">
                      <a16:creationId xmlns:a16="http://schemas.microsoft.com/office/drawing/2014/main" id="{5743AF73-1F9B-4E84-ABB0-5E04E78F29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4" name="מלבן 573">
                  <a:extLst>
                    <a:ext uri="{FF2B5EF4-FFF2-40B4-BE49-F238E27FC236}">
                      <a16:creationId xmlns:a16="http://schemas.microsoft.com/office/drawing/2014/main" id="{F6032C1A-D08F-4A94-8060-70521FBFA6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5" name="מלבן 574">
                  <a:extLst>
                    <a:ext uri="{FF2B5EF4-FFF2-40B4-BE49-F238E27FC236}">
                      <a16:creationId xmlns:a16="http://schemas.microsoft.com/office/drawing/2014/main" id="{BBFE7EF9-DDC4-489C-B33C-4F3EAA8C21F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6" name="מלבן 575">
                  <a:extLst>
                    <a:ext uri="{FF2B5EF4-FFF2-40B4-BE49-F238E27FC236}">
                      <a16:creationId xmlns:a16="http://schemas.microsoft.com/office/drawing/2014/main" id="{2F067E97-6292-498C-BBFE-4D2D91CE815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7" name="מלבן 576">
                  <a:extLst>
                    <a:ext uri="{FF2B5EF4-FFF2-40B4-BE49-F238E27FC236}">
                      <a16:creationId xmlns:a16="http://schemas.microsoft.com/office/drawing/2014/main" id="{CB0AB5E9-28C6-4EF4-B0C5-63820271B21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8" name="מלבן 577">
                  <a:extLst>
                    <a:ext uri="{FF2B5EF4-FFF2-40B4-BE49-F238E27FC236}">
                      <a16:creationId xmlns:a16="http://schemas.microsoft.com/office/drawing/2014/main" id="{0DB120BC-0D18-48DC-8421-71FB2B9542E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79" name="מלבן 578">
                  <a:extLst>
                    <a:ext uri="{FF2B5EF4-FFF2-40B4-BE49-F238E27FC236}">
                      <a16:creationId xmlns:a16="http://schemas.microsoft.com/office/drawing/2014/main" id="{BFD11280-4973-4417-A2BC-E9780926EE6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0" name="מלבן 579">
                  <a:extLst>
                    <a:ext uri="{FF2B5EF4-FFF2-40B4-BE49-F238E27FC236}">
                      <a16:creationId xmlns:a16="http://schemas.microsoft.com/office/drawing/2014/main" id="{5CDA2251-FC77-4D45-88AE-EE06918C876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581" name="מלבן 580">
                  <a:extLst>
                    <a:ext uri="{FF2B5EF4-FFF2-40B4-BE49-F238E27FC236}">
                      <a16:creationId xmlns:a16="http://schemas.microsoft.com/office/drawing/2014/main" id="{7D9716F0-45B2-45A0-8E15-7547830C280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72" name="קבוצה 671">
              <a:extLst>
                <a:ext uri="{FF2B5EF4-FFF2-40B4-BE49-F238E27FC236}">
                  <a16:creationId xmlns:a16="http://schemas.microsoft.com/office/drawing/2014/main" id="{A66496F7-954C-4526-A2DD-9F8BECE0E56C}"/>
                </a:ext>
              </a:extLst>
            </p:cNvPr>
            <p:cNvGrpSpPr/>
            <p:nvPr/>
          </p:nvGrpSpPr>
          <p:grpSpPr>
            <a:xfrm flipH="1">
              <a:off x="1356122" y="1081347"/>
              <a:ext cx="540000" cy="540000"/>
              <a:chOff x="408214" y="1105498"/>
              <a:chExt cx="5007430" cy="4963891"/>
            </a:xfrm>
          </p:grpSpPr>
          <p:grpSp>
            <p:nvGrpSpPr>
              <p:cNvPr id="673" name="קבוצה 672">
                <a:extLst>
                  <a:ext uri="{FF2B5EF4-FFF2-40B4-BE49-F238E27FC236}">
                    <a16:creationId xmlns:a16="http://schemas.microsoft.com/office/drawing/2014/main" id="{D59B6AA4-30CB-4878-831B-F9FDC3783A6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73" name="מלבן 772">
                  <a:extLst>
                    <a:ext uri="{FF2B5EF4-FFF2-40B4-BE49-F238E27FC236}">
                      <a16:creationId xmlns:a16="http://schemas.microsoft.com/office/drawing/2014/main" id="{6B25686E-7446-45BF-AF46-B9575DF90AB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4" name="מלבן 773">
                  <a:extLst>
                    <a:ext uri="{FF2B5EF4-FFF2-40B4-BE49-F238E27FC236}">
                      <a16:creationId xmlns:a16="http://schemas.microsoft.com/office/drawing/2014/main" id="{806AEEE8-BD67-408A-A2F0-D4319BD5BCE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5" name="מלבן 774">
                  <a:extLst>
                    <a:ext uri="{FF2B5EF4-FFF2-40B4-BE49-F238E27FC236}">
                      <a16:creationId xmlns:a16="http://schemas.microsoft.com/office/drawing/2014/main" id="{BA13EEB1-BA0F-4CD9-A5C5-C22D6437BC3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6" name="מלבן 775">
                  <a:extLst>
                    <a:ext uri="{FF2B5EF4-FFF2-40B4-BE49-F238E27FC236}">
                      <a16:creationId xmlns:a16="http://schemas.microsoft.com/office/drawing/2014/main" id="{1095058B-4895-42E7-83A5-6CBD60756C6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7" name="מלבן 776">
                  <a:extLst>
                    <a:ext uri="{FF2B5EF4-FFF2-40B4-BE49-F238E27FC236}">
                      <a16:creationId xmlns:a16="http://schemas.microsoft.com/office/drawing/2014/main" id="{5F368223-21B9-4BDC-8643-36223D36EE7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8" name="מלבן 777">
                  <a:extLst>
                    <a:ext uri="{FF2B5EF4-FFF2-40B4-BE49-F238E27FC236}">
                      <a16:creationId xmlns:a16="http://schemas.microsoft.com/office/drawing/2014/main" id="{A837F9CD-13B6-494A-8E9E-CF79374B796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9" name="מלבן 778">
                  <a:extLst>
                    <a:ext uri="{FF2B5EF4-FFF2-40B4-BE49-F238E27FC236}">
                      <a16:creationId xmlns:a16="http://schemas.microsoft.com/office/drawing/2014/main" id="{D7A2E6BA-F260-44F1-878F-4F494372FCA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80" name="מלבן 779">
                  <a:extLst>
                    <a:ext uri="{FF2B5EF4-FFF2-40B4-BE49-F238E27FC236}">
                      <a16:creationId xmlns:a16="http://schemas.microsoft.com/office/drawing/2014/main" id="{4AE1A277-4DE5-47AF-A6AA-5E172ABB30B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81" name="מלבן 780">
                  <a:extLst>
                    <a:ext uri="{FF2B5EF4-FFF2-40B4-BE49-F238E27FC236}">
                      <a16:creationId xmlns:a16="http://schemas.microsoft.com/office/drawing/2014/main" id="{DB764B87-349C-4E41-9F3A-3998C1E73BB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82" name="מלבן 781">
                  <a:extLst>
                    <a:ext uri="{FF2B5EF4-FFF2-40B4-BE49-F238E27FC236}">
                      <a16:creationId xmlns:a16="http://schemas.microsoft.com/office/drawing/2014/main" id="{D1A5D034-ECFF-4AE9-9C52-8C6484B075F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4" name="קבוצה 673">
                <a:extLst>
                  <a:ext uri="{FF2B5EF4-FFF2-40B4-BE49-F238E27FC236}">
                    <a16:creationId xmlns:a16="http://schemas.microsoft.com/office/drawing/2014/main" id="{D8867D03-C16E-42B4-9A1F-A5DB97C2C695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63" name="מלבן 762">
                  <a:extLst>
                    <a:ext uri="{FF2B5EF4-FFF2-40B4-BE49-F238E27FC236}">
                      <a16:creationId xmlns:a16="http://schemas.microsoft.com/office/drawing/2014/main" id="{B3E5C1F9-67A4-49C0-9CC4-B053B2138F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4" name="מלבן 763">
                  <a:extLst>
                    <a:ext uri="{FF2B5EF4-FFF2-40B4-BE49-F238E27FC236}">
                      <a16:creationId xmlns:a16="http://schemas.microsoft.com/office/drawing/2014/main" id="{9B675077-B827-4446-A543-874DCFB562A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5" name="מלבן 764">
                  <a:extLst>
                    <a:ext uri="{FF2B5EF4-FFF2-40B4-BE49-F238E27FC236}">
                      <a16:creationId xmlns:a16="http://schemas.microsoft.com/office/drawing/2014/main" id="{7DCF09D8-6AD4-4B17-9AF7-75FB508EDA9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6" name="מלבן 765">
                  <a:extLst>
                    <a:ext uri="{FF2B5EF4-FFF2-40B4-BE49-F238E27FC236}">
                      <a16:creationId xmlns:a16="http://schemas.microsoft.com/office/drawing/2014/main" id="{BCF3CE89-1AAF-4B30-9A97-279ED7D52B8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7" name="מלבן 766">
                  <a:extLst>
                    <a:ext uri="{FF2B5EF4-FFF2-40B4-BE49-F238E27FC236}">
                      <a16:creationId xmlns:a16="http://schemas.microsoft.com/office/drawing/2014/main" id="{1CC6843B-3D9C-45BA-BF3B-FC03BA3E4E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8" name="מלבן 767">
                  <a:extLst>
                    <a:ext uri="{FF2B5EF4-FFF2-40B4-BE49-F238E27FC236}">
                      <a16:creationId xmlns:a16="http://schemas.microsoft.com/office/drawing/2014/main" id="{F2A62C91-34B7-4F97-B1E7-8B90DB6004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9" name="מלבן 768">
                  <a:extLst>
                    <a:ext uri="{FF2B5EF4-FFF2-40B4-BE49-F238E27FC236}">
                      <a16:creationId xmlns:a16="http://schemas.microsoft.com/office/drawing/2014/main" id="{B7510E6A-66A1-4F4B-A5CA-2A0DD57A2A3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0" name="מלבן 769">
                  <a:extLst>
                    <a:ext uri="{FF2B5EF4-FFF2-40B4-BE49-F238E27FC236}">
                      <a16:creationId xmlns:a16="http://schemas.microsoft.com/office/drawing/2014/main" id="{125BCFA9-152F-41CE-A88B-3CBBC34681C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1" name="מלבן 770">
                  <a:extLst>
                    <a:ext uri="{FF2B5EF4-FFF2-40B4-BE49-F238E27FC236}">
                      <a16:creationId xmlns:a16="http://schemas.microsoft.com/office/drawing/2014/main" id="{40743560-E85D-4674-A0AC-06FA27F0289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72" name="מלבן 771">
                  <a:extLst>
                    <a:ext uri="{FF2B5EF4-FFF2-40B4-BE49-F238E27FC236}">
                      <a16:creationId xmlns:a16="http://schemas.microsoft.com/office/drawing/2014/main" id="{274AD7AB-90E8-4A87-BE8D-AD590BE0583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5" name="קבוצה 674">
                <a:extLst>
                  <a:ext uri="{FF2B5EF4-FFF2-40B4-BE49-F238E27FC236}">
                    <a16:creationId xmlns:a16="http://schemas.microsoft.com/office/drawing/2014/main" id="{88894CE0-A9DE-4BEB-8DFE-7A32E42F68EA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53" name="מלבן 752">
                  <a:extLst>
                    <a:ext uri="{FF2B5EF4-FFF2-40B4-BE49-F238E27FC236}">
                      <a16:creationId xmlns:a16="http://schemas.microsoft.com/office/drawing/2014/main" id="{269E00A1-9622-4AE0-B47A-37D0AC2B0EB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4" name="מלבן 753">
                  <a:extLst>
                    <a:ext uri="{FF2B5EF4-FFF2-40B4-BE49-F238E27FC236}">
                      <a16:creationId xmlns:a16="http://schemas.microsoft.com/office/drawing/2014/main" id="{6D5AA9AB-E5BF-4B61-A908-E47F554CF2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5" name="מלבן 754">
                  <a:extLst>
                    <a:ext uri="{FF2B5EF4-FFF2-40B4-BE49-F238E27FC236}">
                      <a16:creationId xmlns:a16="http://schemas.microsoft.com/office/drawing/2014/main" id="{1A6A301E-207E-4FB9-838A-BC21973C95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6" name="מלבן 755">
                  <a:extLst>
                    <a:ext uri="{FF2B5EF4-FFF2-40B4-BE49-F238E27FC236}">
                      <a16:creationId xmlns:a16="http://schemas.microsoft.com/office/drawing/2014/main" id="{95BA64AE-7CB9-425A-A54A-3B08194773A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7" name="מלבן 756">
                  <a:extLst>
                    <a:ext uri="{FF2B5EF4-FFF2-40B4-BE49-F238E27FC236}">
                      <a16:creationId xmlns:a16="http://schemas.microsoft.com/office/drawing/2014/main" id="{EEA062F9-B7E2-49AA-BF35-F31613E55E0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8" name="מלבן 757">
                  <a:extLst>
                    <a:ext uri="{FF2B5EF4-FFF2-40B4-BE49-F238E27FC236}">
                      <a16:creationId xmlns:a16="http://schemas.microsoft.com/office/drawing/2014/main" id="{A4ED2472-F7D7-44BA-9D17-58F5E569046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9" name="מלבן 758">
                  <a:extLst>
                    <a:ext uri="{FF2B5EF4-FFF2-40B4-BE49-F238E27FC236}">
                      <a16:creationId xmlns:a16="http://schemas.microsoft.com/office/drawing/2014/main" id="{8309DDE0-16AF-470D-A593-19A0BEA8FD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0" name="מלבן 759">
                  <a:extLst>
                    <a:ext uri="{FF2B5EF4-FFF2-40B4-BE49-F238E27FC236}">
                      <a16:creationId xmlns:a16="http://schemas.microsoft.com/office/drawing/2014/main" id="{A14AD51A-02D8-4F88-9060-9D04229B6B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1" name="מלבן 760">
                  <a:extLst>
                    <a:ext uri="{FF2B5EF4-FFF2-40B4-BE49-F238E27FC236}">
                      <a16:creationId xmlns:a16="http://schemas.microsoft.com/office/drawing/2014/main" id="{6BAC4B23-B7D7-46AE-AA0B-B0A4457FD25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62" name="מלבן 761">
                  <a:extLst>
                    <a:ext uri="{FF2B5EF4-FFF2-40B4-BE49-F238E27FC236}">
                      <a16:creationId xmlns:a16="http://schemas.microsoft.com/office/drawing/2014/main" id="{0C0488B6-06BB-4DEE-831C-DF9801A058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6" name="קבוצה 675">
                <a:extLst>
                  <a:ext uri="{FF2B5EF4-FFF2-40B4-BE49-F238E27FC236}">
                    <a16:creationId xmlns:a16="http://schemas.microsoft.com/office/drawing/2014/main" id="{8FEE68C4-322D-4127-84FD-1FDAC6881B32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43" name="מלבן 742">
                  <a:extLst>
                    <a:ext uri="{FF2B5EF4-FFF2-40B4-BE49-F238E27FC236}">
                      <a16:creationId xmlns:a16="http://schemas.microsoft.com/office/drawing/2014/main" id="{0927AB3E-4304-4A9E-B530-FD4E39697F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4" name="מלבן 743">
                  <a:extLst>
                    <a:ext uri="{FF2B5EF4-FFF2-40B4-BE49-F238E27FC236}">
                      <a16:creationId xmlns:a16="http://schemas.microsoft.com/office/drawing/2014/main" id="{E8EBD571-EBA8-4522-A7AB-C54D54FFA08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5" name="מלבן 744">
                  <a:extLst>
                    <a:ext uri="{FF2B5EF4-FFF2-40B4-BE49-F238E27FC236}">
                      <a16:creationId xmlns:a16="http://schemas.microsoft.com/office/drawing/2014/main" id="{27A48586-129A-4C8F-8FDC-6E74F42D6B4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6" name="מלבן 745">
                  <a:extLst>
                    <a:ext uri="{FF2B5EF4-FFF2-40B4-BE49-F238E27FC236}">
                      <a16:creationId xmlns:a16="http://schemas.microsoft.com/office/drawing/2014/main" id="{7B00BF01-4E7A-43D6-B56F-D06BC930861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7" name="מלבן 746">
                  <a:extLst>
                    <a:ext uri="{FF2B5EF4-FFF2-40B4-BE49-F238E27FC236}">
                      <a16:creationId xmlns:a16="http://schemas.microsoft.com/office/drawing/2014/main" id="{213AC90A-669D-445C-981E-635222463FB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8" name="מלבן 747">
                  <a:extLst>
                    <a:ext uri="{FF2B5EF4-FFF2-40B4-BE49-F238E27FC236}">
                      <a16:creationId xmlns:a16="http://schemas.microsoft.com/office/drawing/2014/main" id="{91C118E9-60B6-463C-A3CD-17B012E7669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9" name="מלבן 748">
                  <a:extLst>
                    <a:ext uri="{FF2B5EF4-FFF2-40B4-BE49-F238E27FC236}">
                      <a16:creationId xmlns:a16="http://schemas.microsoft.com/office/drawing/2014/main" id="{7338CCE6-30A5-4CBE-A8E4-3699C8A1BDA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0" name="מלבן 749">
                  <a:extLst>
                    <a:ext uri="{FF2B5EF4-FFF2-40B4-BE49-F238E27FC236}">
                      <a16:creationId xmlns:a16="http://schemas.microsoft.com/office/drawing/2014/main" id="{34012580-4241-4AC9-80AD-4195DA6A222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1" name="מלבן 750">
                  <a:extLst>
                    <a:ext uri="{FF2B5EF4-FFF2-40B4-BE49-F238E27FC236}">
                      <a16:creationId xmlns:a16="http://schemas.microsoft.com/office/drawing/2014/main" id="{0E2DA8B2-B576-4B95-AB23-DAAC04E686E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52" name="מלבן 751">
                  <a:extLst>
                    <a:ext uri="{FF2B5EF4-FFF2-40B4-BE49-F238E27FC236}">
                      <a16:creationId xmlns:a16="http://schemas.microsoft.com/office/drawing/2014/main" id="{5EA960CF-444D-4776-A887-76BED35AD1F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7" name="קבוצה 676">
                <a:extLst>
                  <a:ext uri="{FF2B5EF4-FFF2-40B4-BE49-F238E27FC236}">
                    <a16:creationId xmlns:a16="http://schemas.microsoft.com/office/drawing/2014/main" id="{963A21FC-8044-4DA4-8613-7714D2E82CC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33" name="מלבן 732">
                  <a:extLst>
                    <a:ext uri="{FF2B5EF4-FFF2-40B4-BE49-F238E27FC236}">
                      <a16:creationId xmlns:a16="http://schemas.microsoft.com/office/drawing/2014/main" id="{4C802F26-0197-47A8-85ED-81981F38A80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4" name="מלבן 733">
                  <a:extLst>
                    <a:ext uri="{FF2B5EF4-FFF2-40B4-BE49-F238E27FC236}">
                      <a16:creationId xmlns:a16="http://schemas.microsoft.com/office/drawing/2014/main" id="{A0E6C45B-466E-44EC-89C5-F80520F0865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5" name="מלבן 734">
                  <a:extLst>
                    <a:ext uri="{FF2B5EF4-FFF2-40B4-BE49-F238E27FC236}">
                      <a16:creationId xmlns:a16="http://schemas.microsoft.com/office/drawing/2014/main" id="{4EE8C4A5-0C1A-42D2-A352-41D7B261556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6" name="מלבן 735">
                  <a:extLst>
                    <a:ext uri="{FF2B5EF4-FFF2-40B4-BE49-F238E27FC236}">
                      <a16:creationId xmlns:a16="http://schemas.microsoft.com/office/drawing/2014/main" id="{B3ADB1F2-3AA5-4FE8-BC35-64C709BC372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7" name="מלבן 736">
                  <a:extLst>
                    <a:ext uri="{FF2B5EF4-FFF2-40B4-BE49-F238E27FC236}">
                      <a16:creationId xmlns:a16="http://schemas.microsoft.com/office/drawing/2014/main" id="{25B6D4AB-8E9F-4E9D-9CE0-7505E5CE685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8" name="מלבן 737">
                  <a:extLst>
                    <a:ext uri="{FF2B5EF4-FFF2-40B4-BE49-F238E27FC236}">
                      <a16:creationId xmlns:a16="http://schemas.microsoft.com/office/drawing/2014/main" id="{1D641187-B701-4518-A5E8-FF28E71E9B3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9" name="מלבן 738">
                  <a:extLst>
                    <a:ext uri="{FF2B5EF4-FFF2-40B4-BE49-F238E27FC236}">
                      <a16:creationId xmlns:a16="http://schemas.microsoft.com/office/drawing/2014/main" id="{025EDD80-C59F-402C-8617-68FB58E379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0" name="מלבן 739">
                  <a:extLst>
                    <a:ext uri="{FF2B5EF4-FFF2-40B4-BE49-F238E27FC236}">
                      <a16:creationId xmlns:a16="http://schemas.microsoft.com/office/drawing/2014/main" id="{2682474C-193E-460C-AD1D-E85EB893DF1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1" name="מלבן 740">
                  <a:extLst>
                    <a:ext uri="{FF2B5EF4-FFF2-40B4-BE49-F238E27FC236}">
                      <a16:creationId xmlns:a16="http://schemas.microsoft.com/office/drawing/2014/main" id="{590F608A-90C4-4D41-925F-B2542E1A4CE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42" name="מלבן 741">
                  <a:extLst>
                    <a:ext uri="{FF2B5EF4-FFF2-40B4-BE49-F238E27FC236}">
                      <a16:creationId xmlns:a16="http://schemas.microsoft.com/office/drawing/2014/main" id="{12A1E002-6C84-429C-8C51-A38B1BBB455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8" name="קבוצה 677">
                <a:extLst>
                  <a:ext uri="{FF2B5EF4-FFF2-40B4-BE49-F238E27FC236}">
                    <a16:creationId xmlns:a16="http://schemas.microsoft.com/office/drawing/2014/main" id="{618D9C7A-D16F-4746-9BB2-E704E8D6E4EF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23" name="מלבן 722">
                  <a:extLst>
                    <a:ext uri="{FF2B5EF4-FFF2-40B4-BE49-F238E27FC236}">
                      <a16:creationId xmlns:a16="http://schemas.microsoft.com/office/drawing/2014/main" id="{D3036026-7108-468A-BF5C-365488153E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4" name="מלבן 723">
                  <a:extLst>
                    <a:ext uri="{FF2B5EF4-FFF2-40B4-BE49-F238E27FC236}">
                      <a16:creationId xmlns:a16="http://schemas.microsoft.com/office/drawing/2014/main" id="{0343CE0E-C415-4D21-82E5-A87F99EF318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5" name="מלבן 724">
                  <a:extLst>
                    <a:ext uri="{FF2B5EF4-FFF2-40B4-BE49-F238E27FC236}">
                      <a16:creationId xmlns:a16="http://schemas.microsoft.com/office/drawing/2014/main" id="{850104AE-F775-46D1-A1F2-B10F4FD31D1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6" name="מלבן 725">
                  <a:extLst>
                    <a:ext uri="{FF2B5EF4-FFF2-40B4-BE49-F238E27FC236}">
                      <a16:creationId xmlns:a16="http://schemas.microsoft.com/office/drawing/2014/main" id="{F9350AEE-763E-409B-A3F4-13F7AFB150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7" name="מלבן 726">
                  <a:extLst>
                    <a:ext uri="{FF2B5EF4-FFF2-40B4-BE49-F238E27FC236}">
                      <a16:creationId xmlns:a16="http://schemas.microsoft.com/office/drawing/2014/main" id="{B6E9680B-1D0C-479F-85D4-858A419D651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8" name="מלבן 727">
                  <a:extLst>
                    <a:ext uri="{FF2B5EF4-FFF2-40B4-BE49-F238E27FC236}">
                      <a16:creationId xmlns:a16="http://schemas.microsoft.com/office/drawing/2014/main" id="{2E2008DA-309D-4844-A184-D3D732C93B1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9" name="מלבן 728">
                  <a:extLst>
                    <a:ext uri="{FF2B5EF4-FFF2-40B4-BE49-F238E27FC236}">
                      <a16:creationId xmlns:a16="http://schemas.microsoft.com/office/drawing/2014/main" id="{5EFAB2FB-61A1-4E1F-8871-BE84E55C80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0" name="מלבן 729">
                  <a:extLst>
                    <a:ext uri="{FF2B5EF4-FFF2-40B4-BE49-F238E27FC236}">
                      <a16:creationId xmlns:a16="http://schemas.microsoft.com/office/drawing/2014/main" id="{143292DD-C1BC-40D2-AA47-75B0BA4A7A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1" name="מלבן 730">
                  <a:extLst>
                    <a:ext uri="{FF2B5EF4-FFF2-40B4-BE49-F238E27FC236}">
                      <a16:creationId xmlns:a16="http://schemas.microsoft.com/office/drawing/2014/main" id="{B031201A-D363-4A7A-AA95-9B82B0C7386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32" name="מלבן 731">
                  <a:extLst>
                    <a:ext uri="{FF2B5EF4-FFF2-40B4-BE49-F238E27FC236}">
                      <a16:creationId xmlns:a16="http://schemas.microsoft.com/office/drawing/2014/main" id="{A2CD17EF-2CC2-4C45-89A9-4CEFA26277A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79" name="קבוצה 678">
                <a:extLst>
                  <a:ext uri="{FF2B5EF4-FFF2-40B4-BE49-F238E27FC236}">
                    <a16:creationId xmlns:a16="http://schemas.microsoft.com/office/drawing/2014/main" id="{E030E618-E40D-4768-ADB7-4F8974BB647D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13" name="מלבן 712">
                  <a:extLst>
                    <a:ext uri="{FF2B5EF4-FFF2-40B4-BE49-F238E27FC236}">
                      <a16:creationId xmlns:a16="http://schemas.microsoft.com/office/drawing/2014/main" id="{481E88C9-A6E5-4AA2-B8B6-28C87AB190B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4" name="מלבן 713">
                  <a:extLst>
                    <a:ext uri="{FF2B5EF4-FFF2-40B4-BE49-F238E27FC236}">
                      <a16:creationId xmlns:a16="http://schemas.microsoft.com/office/drawing/2014/main" id="{E7FA98E7-F72C-4D18-9377-77761B7D8CE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5" name="מלבן 714">
                  <a:extLst>
                    <a:ext uri="{FF2B5EF4-FFF2-40B4-BE49-F238E27FC236}">
                      <a16:creationId xmlns:a16="http://schemas.microsoft.com/office/drawing/2014/main" id="{B91ED20D-6B5C-4F80-8024-8A80ECB1A3F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6" name="מלבן 715">
                  <a:extLst>
                    <a:ext uri="{FF2B5EF4-FFF2-40B4-BE49-F238E27FC236}">
                      <a16:creationId xmlns:a16="http://schemas.microsoft.com/office/drawing/2014/main" id="{862A83B3-61AD-43EE-972C-46EF0518D0A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7" name="מלבן 716">
                  <a:extLst>
                    <a:ext uri="{FF2B5EF4-FFF2-40B4-BE49-F238E27FC236}">
                      <a16:creationId xmlns:a16="http://schemas.microsoft.com/office/drawing/2014/main" id="{F5B7DFF9-4426-4E4F-859C-F0B3BEAD9D4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8" name="מלבן 717">
                  <a:extLst>
                    <a:ext uri="{FF2B5EF4-FFF2-40B4-BE49-F238E27FC236}">
                      <a16:creationId xmlns:a16="http://schemas.microsoft.com/office/drawing/2014/main" id="{A574F480-2934-40CA-83AE-C621643DD2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9" name="מלבן 718">
                  <a:extLst>
                    <a:ext uri="{FF2B5EF4-FFF2-40B4-BE49-F238E27FC236}">
                      <a16:creationId xmlns:a16="http://schemas.microsoft.com/office/drawing/2014/main" id="{B1A44D84-70AA-430A-B9C3-F3EB6905D3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0" name="מלבן 719">
                  <a:extLst>
                    <a:ext uri="{FF2B5EF4-FFF2-40B4-BE49-F238E27FC236}">
                      <a16:creationId xmlns:a16="http://schemas.microsoft.com/office/drawing/2014/main" id="{BB49C118-FF9C-414B-B9BB-91B1E5679DC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1" name="מלבן 720">
                  <a:extLst>
                    <a:ext uri="{FF2B5EF4-FFF2-40B4-BE49-F238E27FC236}">
                      <a16:creationId xmlns:a16="http://schemas.microsoft.com/office/drawing/2014/main" id="{EDE7343A-8D07-4B8A-B146-662855F1E70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22" name="מלבן 721">
                  <a:extLst>
                    <a:ext uri="{FF2B5EF4-FFF2-40B4-BE49-F238E27FC236}">
                      <a16:creationId xmlns:a16="http://schemas.microsoft.com/office/drawing/2014/main" id="{2E717340-7DFD-48CC-91FB-6CD0B6DD077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80" name="קבוצה 679">
                <a:extLst>
                  <a:ext uri="{FF2B5EF4-FFF2-40B4-BE49-F238E27FC236}">
                    <a16:creationId xmlns:a16="http://schemas.microsoft.com/office/drawing/2014/main" id="{6AE8FDC4-E863-4158-BBD7-4E2C59A212A5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03" name="מלבן 702">
                  <a:extLst>
                    <a:ext uri="{FF2B5EF4-FFF2-40B4-BE49-F238E27FC236}">
                      <a16:creationId xmlns:a16="http://schemas.microsoft.com/office/drawing/2014/main" id="{E1C10CE7-37EF-4B87-8EC8-2A428EDB38C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4" name="מלבן 703">
                  <a:extLst>
                    <a:ext uri="{FF2B5EF4-FFF2-40B4-BE49-F238E27FC236}">
                      <a16:creationId xmlns:a16="http://schemas.microsoft.com/office/drawing/2014/main" id="{BC672BE9-CC0E-4981-8BC6-DD4790B99D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5" name="מלבן 704">
                  <a:extLst>
                    <a:ext uri="{FF2B5EF4-FFF2-40B4-BE49-F238E27FC236}">
                      <a16:creationId xmlns:a16="http://schemas.microsoft.com/office/drawing/2014/main" id="{1CAB48B7-7A9D-48BD-A787-39D7FE26A91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6" name="מלבן 705">
                  <a:extLst>
                    <a:ext uri="{FF2B5EF4-FFF2-40B4-BE49-F238E27FC236}">
                      <a16:creationId xmlns:a16="http://schemas.microsoft.com/office/drawing/2014/main" id="{A601C38B-D522-499A-B6B0-D1B274646BF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7" name="מלבן 706">
                  <a:extLst>
                    <a:ext uri="{FF2B5EF4-FFF2-40B4-BE49-F238E27FC236}">
                      <a16:creationId xmlns:a16="http://schemas.microsoft.com/office/drawing/2014/main" id="{9D919F93-887A-4218-8CB0-479B09B4711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8" name="מלבן 707">
                  <a:extLst>
                    <a:ext uri="{FF2B5EF4-FFF2-40B4-BE49-F238E27FC236}">
                      <a16:creationId xmlns:a16="http://schemas.microsoft.com/office/drawing/2014/main" id="{3141E4CA-8602-4BD3-8EC3-1F81319D458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9" name="מלבן 708">
                  <a:extLst>
                    <a:ext uri="{FF2B5EF4-FFF2-40B4-BE49-F238E27FC236}">
                      <a16:creationId xmlns:a16="http://schemas.microsoft.com/office/drawing/2014/main" id="{8D31EBC8-D76D-4F8F-8D5F-ABCAA53BD20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0" name="מלבן 709">
                  <a:extLst>
                    <a:ext uri="{FF2B5EF4-FFF2-40B4-BE49-F238E27FC236}">
                      <a16:creationId xmlns:a16="http://schemas.microsoft.com/office/drawing/2014/main" id="{11A7B88E-2C54-41A0-804F-EFE6A06048E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1" name="מלבן 710">
                  <a:extLst>
                    <a:ext uri="{FF2B5EF4-FFF2-40B4-BE49-F238E27FC236}">
                      <a16:creationId xmlns:a16="http://schemas.microsoft.com/office/drawing/2014/main" id="{CACC0F53-5F5C-4781-8D92-1EF01AC5F61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12" name="מלבן 711">
                  <a:extLst>
                    <a:ext uri="{FF2B5EF4-FFF2-40B4-BE49-F238E27FC236}">
                      <a16:creationId xmlns:a16="http://schemas.microsoft.com/office/drawing/2014/main" id="{CAAEEC14-A0C8-415A-857A-17B3D35F4E0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81" name="קבוצה 680">
                <a:extLst>
                  <a:ext uri="{FF2B5EF4-FFF2-40B4-BE49-F238E27FC236}">
                    <a16:creationId xmlns:a16="http://schemas.microsoft.com/office/drawing/2014/main" id="{CAA1718B-EDB0-4F5B-81B0-0DA8FF003A8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93" name="מלבן 692">
                  <a:extLst>
                    <a:ext uri="{FF2B5EF4-FFF2-40B4-BE49-F238E27FC236}">
                      <a16:creationId xmlns:a16="http://schemas.microsoft.com/office/drawing/2014/main" id="{C08C3198-2440-44D6-B194-2809D949ADD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4" name="מלבן 693">
                  <a:extLst>
                    <a:ext uri="{FF2B5EF4-FFF2-40B4-BE49-F238E27FC236}">
                      <a16:creationId xmlns:a16="http://schemas.microsoft.com/office/drawing/2014/main" id="{11356AAD-C5B8-4859-9F57-75A876F5359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5" name="מלבן 694">
                  <a:extLst>
                    <a:ext uri="{FF2B5EF4-FFF2-40B4-BE49-F238E27FC236}">
                      <a16:creationId xmlns:a16="http://schemas.microsoft.com/office/drawing/2014/main" id="{08279424-3314-4766-9D0C-20227D74061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6" name="מלבן 695">
                  <a:extLst>
                    <a:ext uri="{FF2B5EF4-FFF2-40B4-BE49-F238E27FC236}">
                      <a16:creationId xmlns:a16="http://schemas.microsoft.com/office/drawing/2014/main" id="{4FE9870C-807E-4278-9473-861C86C6749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7" name="מלבן 696">
                  <a:extLst>
                    <a:ext uri="{FF2B5EF4-FFF2-40B4-BE49-F238E27FC236}">
                      <a16:creationId xmlns:a16="http://schemas.microsoft.com/office/drawing/2014/main" id="{7F760BE0-EC99-49AC-8FB7-41346D740CF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8" name="מלבן 697">
                  <a:extLst>
                    <a:ext uri="{FF2B5EF4-FFF2-40B4-BE49-F238E27FC236}">
                      <a16:creationId xmlns:a16="http://schemas.microsoft.com/office/drawing/2014/main" id="{D9883945-3792-4EEE-B575-21DC76C950B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9" name="מלבן 698">
                  <a:extLst>
                    <a:ext uri="{FF2B5EF4-FFF2-40B4-BE49-F238E27FC236}">
                      <a16:creationId xmlns:a16="http://schemas.microsoft.com/office/drawing/2014/main" id="{147A5102-F2A4-41ED-BBF8-FCD569833AC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0" name="מלבן 699">
                  <a:extLst>
                    <a:ext uri="{FF2B5EF4-FFF2-40B4-BE49-F238E27FC236}">
                      <a16:creationId xmlns:a16="http://schemas.microsoft.com/office/drawing/2014/main" id="{FFAD2DD0-44FF-4D8E-884D-CB06AF7A219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1" name="מלבן 700">
                  <a:extLst>
                    <a:ext uri="{FF2B5EF4-FFF2-40B4-BE49-F238E27FC236}">
                      <a16:creationId xmlns:a16="http://schemas.microsoft.com/office/drawing/2014/main" id="{4E066AAC-4FD6-4E93-8512-40DE1D11BE2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02" name="מלבן 701">
                  <a:extLst>
                    <a:ext uri="{FF2B5EF4-FFF2-40B4-BE49-F238E27FC236}">
                      <a16:creationId xmlns:a16="http://schemas.microsoft.com/office/drawing/2014/main" id="{BEB0D518-9917-469C-9E3F-0ED49406D19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682" name="קבוצה 681">
                <a:extLst>
                  <a:ext uri="{FF2B5EF4-FFF2-40B4-BE49-F238E27FC236}">
                    <a16:creationId xmlns:a16="http://schemas.microsoft.com/office/drawing/2014/main" id="{B6300DC4-7981-4506-8539-8FB85B87F13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683" name="מלבן 682">
                  <a:extLst>
                    <a:ext uri="{FF2B5EF4-FFF2-40B4-BE49-F238E27FC236}">
                      <a16:creationId xmlns:a16="http://schemas.microsoft.com/office/drawing/2014/main" id="{BAD22E7C-B9F9-402F-B3FF-F7B17726891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4" name="מלבן 683">
                  <a:extLst>
                    <a:ext uri="{FF2B5EF4-FFF2-40B4-BE49-F238E27FC236}">
                      <a16:creationId xmlns:a16="http://schemas.microsoft.com/office/drawing/2014/main" id="{BBA6A2AC-0A4C-4C42-80FB-F311FFF1BAA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5" name="מלבן 684">
                  <a:extLst>
                    <a:ext uri="{FF2B5EF4-FFF2-40B4-BE49-F238E27FC236}">
                      <a16:creationId xmlns:a16="http://schemas.microsoft.com/office/drawing/2014/main" id="{E974A549-82B4-45F3-9547-136054DFFD8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6" name="מלבן 685">
                  <a:extLst>
                    <a:ext uri="{FF2B5EF4-FFF2-40B4-BE49-F238E27FC236}">
                      <a16:creationId xmlns:a16="http://schemas.microsoft.com/office/drawing/2014/main" id="{20C82E06-FF25-4EA7-BD54-BD73A503785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7" name="מלבן 686">
                  <a:extLst>
                    <a:ext uri="{FF2B5EF4-FFF2-40B4-BE49-F238E27FC236}">
                      <a16:creationId xmlns:a16="http://schemas.microsoft.com/office/drawing/2014/main" id="{1DFB7790-AA93-45A1-B5C2-303E29567CA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8" name="מלבן 687">
                  <a:extLst>
                    <a:ext uri="{FF2B5EF4-FFF2-40B4-BE49-F238E27FC236}">
                      <a16:creationId xmlns:a16="http://schemas.microsoft.com/office/drawing/2014/main" id="{6B7F779B-3CEF-4936-ADFF-90E02A6BDE1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89" name="מלבן 688">
                  <a:extLst>
                    <a:ext uri="{FF2B5EF4-FFF2-40B4-BE49-F238E27FC236}">
                      <a16:creationId xmlns:a16="http://schemas.microsoft.com/office/drawing/2014/main" id="{48688872-7438-4E4A-AADC-9517646B64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0" name="מלבן 689">
                  <a:extLst>
                    <a:ext uri="{FF2B5EF4-FFF2-40B4-BE49-F238E27FC236}">
                      <a16:creationId xmlns:a16="http://schemas.microsoft.com/office/drawing/2014/main" id="{0C3E9EE9-0CBB-45FE-898D-EB182851BDF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1" name="מלבן 690">
                  <a:extLst>
                    <a:ext uri="{FF2B5EF4-FFF2-40B4-BE49-F238E27FC236}">
                      <a16:creationId xmlns:a16="http://schemas.microsoft.com/office/drawing/2014/main" id="{142821E4-BE76-441A-8506-AE8E39DB2DD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692" name="מלבן 691">
                  <a:extLst>
                    <a:ext uri="{FF2B5EF4-FFF2-40B4-BE49-F238E27FC236}">
                      <a16:creationId xmlns:a16="http://schemas.microsoft.com/office/drawing/2014/main" id="{A2D6391F-6FDC-484D-9950-EADE67FC795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783" name="קבוצה 782">
              <a:extLst>
                <a:ext uri="{FF2B5EF4-FFF2-40B4-BE49-F238E27FC236}">
                  <a16:creationId xmlns:a16="http://schemas.microsoft.com/office/drawing/2014/main" id="{28EF57DF-FED5-49F7-A820-9422D7433A41}"/>
                </a:ext>
              </a:extLst>
            </p:cNvPr>
            <p:cNvGrpSpPr/>
            <p:nvPr/>
          </p:nvGrpSpPr>
          <p:grpSpPr>
            <a:xfrm flipH="1">
              <a:off x="201798" y="1059089"/>
              <a:ext cx="540000" cy="540000"/>
              <a:chOff x="408214" y="1105498"/>
              <a:chExt cx="5007430" cy="4963891"/>
            </a:xfrm>
          </p:grpSpPr>
          <p:grpSp>
            <p:nvGrpSpPr>
              <p:cNvPr id="784" name="קבוצה 783">
                <a:extLst>
                  <a:ext uri="{FF2B5EF4-FFF2-40B4-BE49-F238E27FC236}">
                    <a16:creationId xmlns:a16="http://schemas.microsoft.com/office/drawing/2014/main" id="{8CEE7EFB-9DB4-49AD-8904-8388139CF19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84" name="מלבן 883">
                  <a:extLst>
                    <a:ext uri="{FF2B5EF4-FFF2-40B4-BE49-F238E27FC236}">
                      <a16:creationId xmlns:a16="http://schemas.microsoft.com/office/drawing/2014/main" id="{87711BCE-3DF7-4B76-BA99-C6262829D88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5" name="מלבן 884">
                  <a:extLst>
                    <a:ext uri="{FF2B5EF4-FFF2-40B4-BE49-F238E27FC236}">
                      <a16:creationId xmlns:a16="http://schemas.microsoft.com/office/drawing/2014/main" id="{B11E7BE1-8F55-47DD-BD17-BF6E02F97EB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6" name="מלבן 885">
                  <a:extLst>
                    <a:ext uri="{FF2B5EF4-FFF2-40B4-BE49-F238E27FC236}">
                      <a16:creationId xmlns:a16="http://schemas.microsoft.com/office/drawing/2014/main" id="{57AFC6E3-564D-4E3A-993C-9D8052B36C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7" name="מלבן 886">
                  <a:extLst>
                    <a:ext uri="{FF2B5EF4-FFF2-40B4-BE49-F238E27FC236}">
                      <a16:creationId xmlns:a16="http://schemas.microsoft.com/office/drawing/2014/main" id="{9FCED7BB-05D8-4451-89E9-0438B82489C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8" name="מלבן 887">
                  <a:extLst>
                    <a:ext uri="{FF2B5EF4-FFF2-40B4-BE49-F238E27FC236}">
                      <a16:creationId xmlns:a16="http://schemas.microsoft.com/office/drawing/2014/main" id="{66764C16-1BF3-410D-AC89-43259F99F7B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9" name="מלבן 888">
                  <a:extLst>
                    <a:ext uri="{FF2B5EF4-FFF2-40B4-BE49-F238E27FC236}">
                      <a16:creationId xmlns:a16="http://schemas.microsoft.com/office/drawing/2014/main" id="{39FC2A31-14FF-4FB1-8C10-D9CA689DCC9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0" name="מלבן 889">
                  <a:extLst>
                    <a:ext uri="{FF2B5EF4-FFF2-40B4-BE49-F238E27FC236}">
                      <a16:creationId xmlns:a16="http://schemas.microsoft.com/office/drawing/2014/main" id="{03AB6012-64A3-44BC-BE1C-C6545B52247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1" name="מלבן 890">
                  <a:extLst>
                    <a:ext uri="{FF2B5EF4-FFF2-40B4-BE49-F238E27FC236}">
                      <a16:creationId xmlns:a16="http://schemas.microsoft.com/office/drawing/2014/main" id="{0AA81A3A-5D6F-42BD-A72F-97BB086ED22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2" name="מלבן 891">
                  <a:extLst>
                    <a:ext uri="{FF2B5EF4-FFF2-40B4-BE49-F238E27FC236}">
                      <a16:creationId xmlns:a16="http://schemas.microsoft.com/office/drawing/2014/main" id="{3535FAD8-A3E4-4948-9684-A7E82B08A0C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93" name="מלבן 892">
                  <a:extLst>
                    <a:ext uri="{FF2B5EF4-FFF2-40B4-BE49-F238E27FC236}">
                      <a16:creationId xmlns:a16="http://schemas.microsoft.com/office/drawing/2014/main" id="{5E32CA29-BB6D-4D24-9810-B16DC439758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5" name="קבוצה 784">
                <a:extLst>
                  <a:ext uri="{FF2B5EF4-FFF2-40B4-BE49-F238E27FC236}">
                    <a16:creationId xmlns:a16="http://schemas.microsoft.com/office/drawing/2014/main" id="{F9742ACC-A7BE-4A39-A644-54B029BFD790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74" name="מלבן 873">
                  <a:extLst>
                    <a:ext uri="{FF2B5EF4-FFF2-40B4-BE49-F238E27FC236}">
                      <a16:creationId xmlns:a16="http://schemas.microsoft.com/office/drawing/2014/main" id="{1C795065-EF92-49B3-A2DB-4DDBA75378B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5" name="מלבן 874">
                  <a:extLst>
                    <a:ext uri="{FF2B5EF4-FFF2-40B4-BE49-F238E27FC236}">
                      <a16:creationId xmlns:a16="http://schemas.microsoft.com/office/drawing/2014/main" id="{C5E509A2-B7FA-423A-85B2-A9682F2BCA9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6" name="מלבן 875">
                  <a:extLst>
                    <a:ext uri="{FF2B5EF4-FFF2-40B4-BE49-F238E27FC236}">
                      <a16:creationId xmlns:a16="http://schemas.microsoft.com/office/drawing/2014/main" id="{ECF93A36-D45C-4C4E-BA07-CA3888F76CC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7" name="מלבן 876">
                  <a:extLst>
                    <a:ext uri="{FF2B5EF4-FFF2-40B4-BE49-F238E27FC236}">
                      <a16:creationId xmlns:a16="http://schemas.microsoft.com/office/drawing/2014/main" id="{F268C4A1-F37C-4D8D-90BD-A1A33C23F23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8" name="מלבן 877">
                  <a:extLst>
                    <a:ext uri="{FF2B5EF4-FFF2-40B4-BE49-F238E27FC236}">
                      <a16:creationId xmlns:a16="http://schemas.microsoft.com/office/drawing/2014/main" id="{F72B7500-49C5-49D4-BFBE-1CF75B7E622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9" name="מלבן 878">
                  <a:extLst>
                    <a:ext uri="{FF2B5EF4-FFF2-40B4-BE49-F238E27FC236}">
                      <a16:creationId xmlns:a16="http://schemas.microsoft.com/office/drawing/2014/main" id="{044A447D-DC8D-4DAE-918F-65409F8AA3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0" name="מלבן 879">
                  <a:extLst>
                    <a:ext uri="{FF2B5EF4-FFF2-40B4-BE49-F238E27FC236}">
                      <a16:creationId xmlns:a16="http://schemas.microsoft.com/office/drawing/2014/main" id="{572FE6D1-66CD-4B89-8210-384EBA8C9B8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1" name="מלבן 880">
                  <a:extLst>
                    <a:ext uri="{FF2B5EF4-FFF2-40B4-BE49-F238E27FC236}">
                      <a16:creationId xmlns:a16="http://schemas.microsoft.com/office/drawing/2014/main" id="{034154A6-C3FF-4635-A20F-C31B600D575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2" name="מלבן 881">
                  <a:extLst>
                    <a:ext uri="{FF2B5EF4-FFF2-40B4-BE49-F238E27FC236}">
                      <a16:creationId xmlns:a16="http://schemas.microsoft.com/office/drawing/2014/main" id="{823C93D9-463F-4018-9EDD-E410B8F3094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83" name="מלבן 882">
                  <a:extLst>
                    <a:ext uri="{FF2B5EF4-FFF2-40B4-BE49-F238E27FC236}">
                      <a16:creationId xmlns:a16="http://schemas.microsoft.com/office/drawing/2014/main" id="{26935217-5CC1-4B89-ADE2-EC964B6798D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6" name="קבוצה 785">
                <a:extLst>
                  <a:ext uri="{FF2B5EF4-FFF2-40B4-BE49-F238E27FC236}">
                    <a16:creationId xmlns:a16="http://schemas.microsoft.com/office/drawing/2014/main" id="{7C181BAD-4492-4831-A36D-A4B24DB13B04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64" name="מלבן 863">
                  <a:extLst>
                    <a:ext uri="{FF2B5EF4-FFF2-40B4-BE49-F238E27FC236}">
                      <a16:creationId xmlns:a16="http://schemas.microsoft.com/office/drawing/2014/main" id="{5E9F8CAC-AD2F-4E0F-8C41-49985665CCB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5" name="מלבן 864">
                  <a:extLst>
                    <a:ext uri="{FF2B5EF4-FFF2-40B4-BE49-F238E27FC236}">
                      <a16:creationId xmlns:a16="http://schemas.microsoft.com/office/drawing/2014/main" id="{E8E15A0D-AE55-4DDB-B7E6-1978F020CF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6" name="מלבן 865">
                  <a:extLst>
                    <a:ext uri="{FF2B5EF4-FFF2-40B4-BE49-F238E27FC236}">
                      <a16:creationId xmlns:a16="http://schemas.microsoft.com/office/drawing/2014/main" id="{3FCDC7AB-EECB-452A-9937-823E0FC176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7" name="מלבן 866">
                  <a:extLst>
                    <a:ext uri="{FF2B5EF4-FFF2-40B4-BE49-F238E27FC236}">
                      <a16:creationId xmlns:a16="http://schemas.microsoft.com/office/drawing/2014/main" id="{9A83AD1C-0E06-4624-A9CC-B37D09E1A00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8" name="מלבן 867">
                  <a:extLst>
                    <a:ext uri="{FF2B5EF4-FFF2-40B4-BE49-F238E27FC236}">
                      <a16:creationId xmlns:a16="http://schemas.microsoft.com/office/drawing/2014/main" id="{509DC11A-F6A4-4511-9B76-2CE6D2274F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9" name="מלבן 868">
                  <a:extLst>
                    <a:ext uri="{FF2B5EF4-FFF2-40B4-BE49-F238E27FC236}">
                      <a16:creationId xmlns:a16="http://schemas.microsoft.com/office/drawing/2014/main" id="{D3F472DD-4BC3-48E8-A405-F0BC6E3B455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0" name="מלבן 869">
                  <a:extLst>
                    <a:ext uri="{FF2B5EF4-FFF2-40B4-BE49-F238E27FC236}">
                      <a16:creationId xmlns:a16="http://schemas.microsoft.com/office/drawing/2014/main" id="{BDEF9153-676F-4488-872F-6B5F321F6E4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1" name="מלבן 870">
                  <a:extLst>
                    <a:ext uri="{FF2B5EF4-FFF2-40B4-BE49-F238E27FC236}">
                      <a16:creationId xmlns:a16="http://schemas.microsoft.com/office/drawing/2014/main" id="{99951B9C-10C9-4A88-8F29-B949ABFA713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2" name="מלבן 871">
                  <a:extLst>
                    <a:ext uri="{FF2B5EF4-FFF2-40B4-BE49-F238E27FC236}">
                      <a16:creationId xmlns:a16="http://schemas.microsoft.com/office/drawing/2014/main" id="{B42FB178-0587-4F2E-8BF2-BED137C1325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73" name="מלבן 872">
                  <a:extLst>
                    <a:ext uri="{FF2B5EF4-FFF2-40B4-BE49-F238E27FC236}">
                      <a16:creationId xmlns:a16="http://schemas.microsoft.com/office/drawing/2014/main" id="{A08B2EC6-04F2-42DA-8965-D7091243787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7" name="קבוצה 786">
                <a:extLst>
                  <a:ext uri="{FF2B5EF4-FFF2-40B4-BE49-F238E27FC236}">
                    <a16:creationId xmlns:a16="http://schemas.microsoft.com/office/drawing/2014/main" id="{DCAB2FB3-2871-4807-879B-A4EA505B9C2C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54" name="מלבן 853">
                  <a:extLst>
                    <a:ext uri="{FF2B5EF4-FFF2-40B4-BE49-F238E27FC236}">
                      <a16:creationId xmlns:a16="http://schemas.microsoft.com/office/drawing/2014/main" id="{0EDA5D13-7EBB-4AC7-B3E9-D3FB96533E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5" name="מלבן 854">
                  <a:extLst>
                    <a:ext uri="{FF2B5EF4-FFF2-40B4-BE49-F238E27FC236}">
                      <a16:creationId xmlns:a16="http://schemas.microsoft.com/office/drawing/2014/main" id="{4697ED25-9CDD-4EDC-BD0A-D6C2BC0A265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6" name="מלבן 855">
                  <a:extLst>
                    <a:ext uri="{FF2B5EF4-FFF2-40B4-BE49-F238E27FC236}">
                      <a16:creationId xmlns:a16="http://schemas.microsoft.com/office/drawing/2014/main" id="{275BD883-D374-4356-B5E2-B6595CB97D4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7" name="מלבן 856">
                  <a:extLst>
                    <a:ext uri="{FF2B5EF4-FFF2-40B4-BE49-F238E27FC236}">
                      <a16:creationId xmlns:a16="http://schemas.microsoft.com/office/drawing/2014/main" id="{4AF80F7E-8486-45A8-897B-D7604BBF93D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8" name="מלבן 857">
                  <a:extLst>
                    <a:ext uri="{FF2B5EF4-FFF2-40B4-BE49-F238E27FC236}">
                      <a16:creationId xmlns:a16="http://schemas.microsoft.com/office/drawing/2014/main" id="{721350B0-9A6F-44FC-9AB0-253D41125CB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9" name="מלבן 858">
                  <a:extLst>
                    <a:ext uri="{FF2B5EF4-FFF2-40B4-BE49-F238E27FC236}">
                      <a16:creationId xmlns:a16="http://schemas.microsoft.com/office/drawing/2014/main" id="{318A74E4-D069-4FFD-8458-5CD341127C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0" name="מלבן 859">
                  <a:extLst>
                    <a:ext uri="{FF2B5EF4-FFF2-40B4-BE49-F238E27FC236}">
                      <a16:creationId xmlns:a16="http://schemas.microsoft.com/office/drawing/2014/main" id="{2E6E2215-5F2D-4594-B9BD-AF19304380B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1" name="מלבן 860">
                  <a:extLst>
                    <a:ext uri="{FF2B5EF4-FFF2-40B4-BE49-F238E27FC236}">
                      <a16:creationId xmlns:a16="http://schemas.microsoft.com/office/drawing/2014/main" id="{FE5AC7C0-18B8-4500-8067-6546CE0D0C6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2" name="מלבן 861">
                  <a:extLst>
                    <a:ext uri="{FF2B5EF4-FFF2-40B4-BE49-F238E27FC236}">
                      <a16:creationId xmlns:a16="http://schemas.microsoft.com/office/drawing/2014/main" id="{9542C473-4BF5-4482-BD45-F663C27DE53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63" name="מלבן 862">
                  <a:extLst>
                    <a:ext uri="{FF2B5EF4-FFF2-40B4-BE49-F238E27FC236}">
                      <a16:creationId xmlns:a16="http://schemas.microsoft.com/office/drawing/2014/main" id="{BD30DF38-2593-4690-B595-F01F6165438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8" name="קבוצה 787">
                <a:extLst>
                  <a:ext uri="{FF2B5EF4-FFF2-40B4-BE49-F238E27FC236}">
                    <a16:creationId xmlns:a16="http://schemas.microsoft.com/office/drawing/2014/main" id="{BB5B7A18-CD3D-4BFA-ACE5-2E4FEB93CC48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44" name="מלבן 843">
                  <a:extLst>
                    <a:ext uri="{FF2B5EF4-FFF2-40B4-BE49-F238E27FC236}">
                      <a16:creationId xmlns:a16="http://schemas.microsoft.com/office/drawing/2014/main" id="{D9ADA424-0B27-449A-A71A-EAFB396833E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5" name="מלבן 844">
                  <a:extLst>
                    <a:ext uri="{FF2B5EF4-FFF2-40B4-BE49-F238E27FC236}">
                      <a16:creationId xmlns:a16="http://schemas.microsoft.com/office/drawing/2014/main" id="{185C3E9A-CA6E-4EF4-8831-145399447D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6" name="מלבן 845">
                  <a:extLst>
                    <a:ext uri="{FF2B5EF4-FFF2-40B4-BE49-F238E27FC236}">
                      <a16:creationId xmlns:a16="http://schemas.microsoft.com/office/drawing/2014/main" id="{298D304F-01A9-4F0A-9CCE-1496D432B40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7" name="מלבן 846">
                  <a:extLst>
                    <a:ext uri="{FF2B5EF4-FFF2-40B4-BE49-F238E27FC236}">
                      <a16:creationId xmlns:a16="http://schemas.microsoft.com/office/drawing/2014/main" id="{0E382EA1-AB0D-4A40-8FF3-C8565C7E65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8" name="מלבן 847">
                  <a:extLst>
                    <a:ext uri="{FF2B5EF4-FFF2-40B4-BE49-F238E27FC236}">
                      <a16:creationId xmlns:a16="http://schemas.microsoft.com/office/drawing/2014/main" id="{C8974E33-EA33-4EDB-A95F-41B052F0218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9" name="מלבן 848">
                  <a:extLst>
                    <a:ext uri="{FF2B5EF4-FFF2-40B4-BE49-F238E27FC236}">
                      <a16:creationId xmlns:a16="http://schemas.microsoft.com/office/drawing/2014/main" id="{635F6520-6802-427A-BD4A-ACD32D70226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0" name="מלבן 849">
                  <a:extLst>
                    <a:ext uri="{FF2B5EF4-FFF2-40B4-BE49-F238E27FC236}">
                      <a16:creationId xmlns:a16="http://schemas.microsoft.com/office/drawing/2014/main" id="{ED0BB469-C5E6-4F42-B85A-86B3226A427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1" name="מלבן 850">
                  <a:extLst>
                    <a:ext uri="{FF2B5EF4-FFF2-40B4-BE49-F238E27FC236}">
                      <a16:creationId xmlns:a16="http://schemas.microsoft.com/office/drawing/2014/main" id="{45DFADDB-F43A-4931-B2D7-EC6A38FE484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2" name="מלבן 851">
                  <a:extLst>
                    <a:ext uri="{FF2B5EF4-FFF2-40B4-BE49-F238E27FC236}">
                      <a16:creationId xmlns:a16="http://schemas.microsoft.com/office/drawing/2014/main" id="{52C1A723-1B25-4CAB-984B-BA7C11790FD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53" name="מלבן 852">
                  <a:extLst>
                    <a:ext uri="{FF2B5EF4-FFF2-40B4-BE49-F238E27FC236}">
                      <a16:creationId xmlns:a16="http://schemas.microsoft.com/office/drawing/2014/main" id="{CF9F42A1-1B33-41B0-B5F0-A16967E1FE2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89" name="קבוצה 788">
                <a:extLst>
                  <a:ext uri="{FF2B5EF4-FFF2-40B4-BE49-F238E27FC236}">
                    <a16:creationId xmlns:a16="http://schemas.microsoft.com/office/drawing/2014/main" id="{7B4A7E7A-C899-44E4-9B62-6F82738B791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34" name="מלבן 833">
                  <a:extLst>
                    <a:ext uri="{FF2B5EF4-FFF2-40B4-BE49-F238E27FC236}">
                      <a16:creationId xmlns:a16="http://schemas.microsoft.com/office/drawing/2014/main" id="{067D9761-3E16-4C96-B2D4-30E6C52C822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5" name="מלבן 834">
                  <a:extLst>
                    <a:ext uri="{FF2B5EF4-FFF2-40B4-BE49-F238E27FC236}">
                      <a16:creationId xmlns:a16="http://schemas.microsoft.com/office/drawing/2014/main" id="{BAC7F7EB-2395-4A75-82EE-6F25E09E5E9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6" name="מלבן 835">
                  <a:extLst>
                    <a:ext uri="{FF2B5EF4-FFF2-40B4-BE49-F238E27FC236}">
                      <a16:creationId xmlns:a16="http://schemas.microsoft.com/office/drawing/2014/main" id="{C370D801-A4F9-4E12-BAAA-E4B3485E30A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7" name="מלבן 836">
                  <a:extLst>
                    <a:ext uri="{FF2B5EF4-FFF2-40B4-BE49-F238E27FC236}">
                      <a16:creationId xmlns:a16="http://schemas.microsoft.com/office/drawing/2014/main" id="{A455C34D-7EF0-43CE-B375-DEB63C373E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8" name="מלבן 837">
                  <a:extLst>
                    <a:ext uri="{FF2B5EF4-FFF2-40B4-BE49-F238E27FC236}">
                      <a16:creationId xmlns:a16="http://schemas.microsoft.com/office/drawing/2014/main" id="{399900D2-29CA-404E-A49B-9A2ABABAC2D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9" name="מלבן 838">
                  <a:extLst>
                    <a:ext uri="{FF2B5EF4-FFF2-40B4-BE49-F238E27FC236}">
                      <a16:creationId xmlns:a16="http://schemas.microsoft.com/office/drawing/2014/main" id="{C1BB3225-CA88-464E-8C6F-9902BA31BDC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0" name="מלבן 839">
                  <a:extLst>
                    <a:ext uri="{FF2B5EF4-FFF2-40B4-BE49-F238E27FC236}">
                      <a16:creationId xmlns:a16="http://schemas.microsoft.com/office/drawing/2014/main" id="{7907C104-4B49-4B32-8C12-91B5535BBD4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1" name="מלבן 840">
                  <a:extLst>
                    <a:ext uri="{FF2B5EF4-FFF2-40B4-BE49-F238E27FC236}">
                      <a16:creationId xmlns:a16="http://schemas.microsoft.com/office/drawing/2014/main" id="{766BFA3B-EE40-4F47-940B-91F3785E63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2" name="מלבן 841">
                  <a:extLst>
                    <a:ext uri="{FF2B5EF4-FFF2-40B4-BE49-F238E27FC236}">
                      <a16:creationId xmlns:a16="http://schemas.microsoft.com/office/drawing/2014/main" id="{5166927D-0928-489C-B56D-0E91CDD3CD1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43" name="מלבן 842">
                  <a:extLst>
                    <a:ext uri="{FF2B5EF4-FFF2-40B4-BE49-F238E27FC236}">
                      <a16:creationId xmlns:a16="http://schemas.microsoft.com/office/drawing/2014/main" id="{0308413A-BB65-4BE5-A7EC-F5270ABA53F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0" name="קבוצה 789">
                <a:extLst>
                  <a:ext uri="{FF2B5EF4-FFF2-40B4-BE49-F238E27FC236}">
                    <a16:creationId xmlns:a16="http://schemas.microsoft.com/office/drawing/2014/main" id="{C06CC327-CD53-4DEE-A8B1-7A49423FE9D8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24" name="מלבן 823">
                  <a:extLst>
                    <a:ext uri="{FF2B5EF4-FFF2-40B4-BE49-F238E27FC236}">
                      <a16:creationId xmlns:a16="http://schemas.microsoft.com/office/drawing/2014/main" id="{65241554-4B00-437D-8B50-D95EB5E431D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5" name="מלבן 824">
                  <a:extLst>
                    <a:ext uri="{FF2B5EF4-FFF2-40B4-BE49-F238E27FC236}">
                      <a16:creationId xmlns:a16="http://schemas.microsoft.com/office/drawing/2014/main" id="{FF37DA15-2635-4B36-9E7F-811569C4645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6" name="מלבן 825">
                  <a:extLst>
                    <a:ext uri="{FF2B5EF4-FFF2-40B4-BE49-F238E27FC236}">
                      <a16:creationId xmlns:a16="http://schemas.microsoft.com/office/drawing/2014/main" id="{A6D9A54F-4ED8-4179-8AE6-85AC55828A3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7" name="מלבן 826">
                  <a:extLst>
                    <a:ext uri="{FF2B5EF4-FFF2-40B4-BE49-F238E27FC236}">
                      <a16:creationId xmlns:a16="http://schemas.microsoft.com/office/drawing/2014/main" id="{BB7F8CC5-7D2D-49AE-AFA1-7FF99BB0EDD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8" name="מלבן 827">
                  <a:extLst>
                    <a:ext uri="{FF2B5EF4-FFF2-40B4-BE49-F238E27FC236}">
                      <a16:creationId xmlns:a16="http://schemas.microsoft.com/office/drawing/2014/main" id="{4842F34E-194F-4F72-8318-45F46F5A988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9" name="מלבן 828">
                  <a:extLst>
                    <a:ext uri="{FF2B5EF4-FFF2-40B4-BE49-F238E27FC236}">
                      <a16:creationId xmlns:a16="http://schemas.microsoft.com/office/drawing/2014/main" id="{0F733591-C906-468D-BE13-2A5778A00B3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0" name="מלבן 829">
                  <a:extLst>
                    <a:ext uri="{FF2B5EF4-FFF2-40B4-BE49-F238E27FC236}">
                      <a16:creationId xmlns:a16="http://schemas.microsoft.com/office/drawing/2014/main" id="{7127BC2E-D924-44D9-A472-E6050E0D45C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1" name="מלבן 830">
                  <a:extLst>
                    <a:ext uri="{FF2B5EF4-FFF2-40B4-BE49-F238E27FC236}">
                      <a16:creationId xmlns:a16="http://schemas.microsoft.com/office/drawing/2014/main" id="{950D8EF9-36C0-41C7-92A7-DC7A438BB5B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2" name="מלבן 831">
                  <a:extLst>
                    <a:ext uri="{FF2B5EF4-FFF2-40B4-BE49-F238E27FC236}">
                      <a16:creationId xmlns:a16="http://schemas.microsoft.com/office/drawing/2014/main" id="{EC4AC52C-04D7-4B94-89F4-6D78D025133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33" name="מלבן 832">
                  <a:extLst>
                    <a:ext uri="{FF2B5EF4-FFF2-40B4-BE49-F238E27FC236}">
                      <a16:creationId xmlns:a16="http://schemas.microsoft.com/office/drawing/2014/main" id="{2235133C-3205-475F-9D3B-1EB0E2B475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1" name="קבוצה 790">
                <a:extLst>
                  <a:ext uri="{FF2B5EF4-FFF2-40B4-BE49-F238E27FC236}">
                    <a16:creationId xmlns:a16="http://schemas.microsoft.com/office/drawing/2014/main" id="{45EB2280-C8FC-4B1C-B6F5-5610100492A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14" name="מלבן 813">
                  <a:extLst>
                    <a:ext uri="{FF2B5EF4-FFF2-40B4-BE49-F238E27FC236}">
                      <a16:creationId xmlns:a16="http://schemas.microsoft.com/office/drawing/2014/main" id="{F7CE137B-F7C4-4603-95E0-47349936434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5" name="מלבן 814">
                  <a:extLst>
                    <a:ext uri="{FF2B5EF4-FFF2-40B4-BE49-F238E27FC236}">
                      <a16:creationId xmlns:a16="http://schemas.microsoft.com/office/drawing/2014/main" id="{A8052E7E-3FCE-40AC-96AF-40C86193435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6" name="מלבן 815">
                  <a:extLst>
                    <a:ext uri="{FF2B5EF4-FFF2-40B4-BE49-F238E27FC236}">
                      <a16:creationId xmlns:a16="http://schemas.microsoft.com/office/drawing/2014/main" id="{6C185950-F560-43F8-B5A6-E0D1DC3D4CE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7" name="מלבן 816">
                  <a:extLst>
                    <a:ext uri="{FF2B5EF4-FFF2-40B4-BE49-F238E27FC236}">
                      <a16:creationId xmlns:a16="http://schemas.microsoft.com/office/drawing/2014/main" id="{27B82FA7-CAD0-4C51-B08F-AC2E9D377B5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8" name="מלבן 817">
                  <a:extLst>
                    <a:ext uri="{FF2B5EF4-FFF2-40B4-BE49-F238E27FC236}">
                      <a16:creationId xmlns:a16="http://schemas.microsoft.com/office/drawing/2014/main" id="{DA4674BA-62B1-459E-8121-E114AEF48C5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9" name="מלבן 818">
                  <a:extLst>
                    <a:ext uri="{FF2B5EF4-FFF2-40B4-BE49-F238E27FC236}">
                      <a16:creationId xmlns:a16="http://schemas.microsoft.com/office/drawing/2014/main" id="{371CAA82-5219-4439-BB4C-8896F3D381E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0" name="מלבן 819">
                  <a:extLst>
                    <a:ext uri="{FF2B5EF4-FFF2-40B4-BE49-F238E27FC236}">
                      <a16:creationId xmlns:a16="http://schemas.microsoft.com/office/drawing/2014/main" id="{929727BC-F244-4C5D-94A0-EB956AA52A0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1" name="מלבן 820">
                  <a:extLst>
                    <a:ext uri="{FF2B5EF4-FFF2-40B4-BE49-F238E27FC236}">
                      <a16:creationId xmlns:a16="http://schemas.microsoft.com/office/drawing/2014/main" id="{AE2A9FCF-5C18-4E8C-B264-D2C5DCE90CF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2" name="מלבן 821">
                  <a:extLst>
                    <a:ext uri="{FF2B5EF4-FFF2-40B4-BE49-F238E27FC236}">
                      <a16:creationId xmlns:a16="http://schemas.microsoft.com/office/drawing/2014/main" id="{E66D6FB6-59FB-47BC-BC38-EEC10F2CC8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23" name="מלבן 822">
                  <a:extLst>
                    <a:ext uri="{FF2B5EF4-FFF2-40B4-BE49-F238E27FC236}">
                      <a16:creationId xmlns:a16="http://schemas.microsoft.com/office/drawing/2014/main" id="{62F09B25-E781-4D21-80B8-AF79EB7752E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2" name="קבוצה 791">
                <a:extLst>
                  <a:ext uri="{FF2B5EF4-FFF2-40B4-BE49-F238E27FC236}">
                    <a16:creationId xmlns:a16="http://schemas.microsoft.com/office/drawing/2014/main" id="{50928405-62AD-4F2C-952A-04986E03DBE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804" name="מלבן 803">
                  <a:extLst>
                    <a:ext uri="{FF2B5EF4-FFF2-40B4-BE49-F238E27FC236}">
                      <a16:creationId xmlns:a16="http://schemas.microsoft.com/office/drawing/2014/main" id="{005FF3D9-EEA9-41E6-B917-988DE9ACC1A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5" name="מלבן 804">
                  <a:extLst>
                    <a:ext uri="{FF2B5EF4-FFF2-40B4-BE49-F238E27FC236}">
                      <a16:creationId xmlns:a16="http://schemas.microsoft.com/office/drawing/2014/main" id="{306A96D2-37C3-4432-95FE-BBF3C6B9CE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6" name="מלבן 805">
                  <a:extLst>
                    <a:ext uri="{FF2B5EF4-FFF2-40B4-BE49-F238E27FC236}">
                      <a16:creationId xmlns:a16="http://schemas.microsoft.com/office/drawing/2014/main" id="{4D86C642-C45A-44E2-ACA8-73C2AC8CE7C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7" name="מלבן 806">
                  <a:extLst>
                    <a:ext uri="{FF2B5EF4-FFF2-40B4-BE49-F238E27FC236}">
                      <a16:creationId xmlns:a16="http://schemas.microsoft.com/office/drawing/2014/main" id="{FDCBA6C8-930B-41C8-9012-928FF2BCB6D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8" name="מלבן 807">
                  <a:extLst>
                    <a:ext uri="{FF2B5EF4-FFF2-40B4-BE49-F238E27FC236}">
                      <a16:creationId xmlns:a16="http://schemas.microsoft.com/office/drawing/2014/main" id="{77D2A19E-009E-4137-BA65-C068121DB31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9" name="מלבן 808">
                  <a:extLst>
                    <a:ext uri="{FF2B5EF4-FFF2-40B4-BE49-F238E27FC236}">
                      <a16:creationId xmlns:a16="http://schemas.microsoft.com/office/drawing/2014/main" id="{B8A7E4C6-076E-4A91-A56D-C7F21D084E9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0" name="מלבן 809">
                  <a:extLst>
                    <a:ext uri="{FF2B5EF4-FFF2-40B4-BE49-F238E27FC236}">
                      <a16:creationId xmlns:a16="http://schemas.microsoft.com/office/drawing/2014/main" id="{5E1579A2-C14D-409F-AF13-DA6D1C17711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1" name="מלבן 810">
                  <a:extLst>
                    <a:ext uri="{FF2B5EF4-FFF2-40B4-BE49-F238E27FC236}">
                      <a16:creationId xmlns:a16="http://schemas.microsoft.com/office/drawing/2014/main" id="{80CE6EBB-96B5-4C2D-8DE3-968D9C9DF9B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2" name="מלבן 811">
                  <a:extLst>
                    <a:ext uri="{FF2B5EF4-FFF2-40B4-BE49-F238E27FC236}">
                      <a16:creationId xmlns:a16="http://schemas.microsoft.com/office/drawing/2014/main" id="{0F49F8E3-C0A2-40B0-9620-40C78657D63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13" name="מלבן 812">
                  <a:extLst>
                    <a:ext uri="{FF2B5EF4-FFF2-40B4-BE49-F238E27FC236}">
                      <a16:creationId xmlns:a16="http://schemas.microsoft.com/office/drawing/2014/main" id="{A095B63A-FBB7-44AF-99E5-9FED426DA34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793" name="קבוצה 792">
                <a:extLst>
                  <a:ext uri="{FF2B5EF4-FFF2-40B4-BE49-F238E27FC236}">
                    <a16:creationId xmlns:a16="http://schemas.microsoft.com/office/drawing/2014/main" id="{65DF01A8-F3B4-4419-908C-110FCC827D2B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794" name="מלבן 793">
                  <a:extLst>
                    <a:ext uri="{FF2B5EF4-FFF2-40B4-BE49-F238E27FC236}">
                      <a16:creationId xmlns:a16="http://schemas.microsoft.com/office/drawing/2014/main" id="{241969A0-5474-4F17-9585-E5526054E21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5" name="מלבן 794">
                  <a:extLst>
                    <a:ext uri="{FF2B5EF4-FFF2-40B4-BE49-F238E27FC236}">
                      <a16:creationId xmlns:a16="http://schemas.microsoft.com/office/drawing/2014/main" id="{6B126A69-AD09-4509-8304-64006D9E13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6" name="מלבן 795">
                  <a:extLst>
                    <a:ext uri="{FF2B5EF4-FFF2-40B4-BE49-F238E27FC236}">
                      <a16:creationId xmlns:a16="http://schemas.microsoft.com/office/drawing/2014/main" id="{7843FA08-0713-44CD-AE74-5E5C24FA348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7" name="מלבן 796">
                  <a:extLst>
                    <a:ext uri="{FF2B5EF4-FFF2-40B4-BE49-F238E27FC236}">
                      <a16:creationId xmlns:a16="http://schemas.microsoft.com/office/drawing/2014/main" id="{4C10B0C9-9C54-4570-9CE8-E2697554B1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8" name="מלבן 797">
                  <a:extLst>
                    <a:ext uri="{FF2B5EF4-FFF2-40B4-BE49-F238E27FC236}">
                      <a16:creationId xmlns:a16="http://schemas.microsoft.com/office/drawing/2014/main" id="{BEBA83DB-E00A-45F6-984A-19E18E4D4D5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799" name="מלבן 798">
                  <a:extLst>
                    <a:ext uri="{FF2B5EF4-FFF2-40B4-BE49-F238E27FC236}">
                      <a16:creationId xmlns:a16="http://schemas.microsoft.com/office/drawing/2014/main" id="{13E4C77C-DFA3-45FF-B024-821B8361788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0" name="מלבן 799">
                  <a:extLst>
                    <a:ext uri="{FF2B5EF4-FFF2-40B4-BE49-F238E27FC236}">
                      <a16:creationId xmlns:a16="http://schemas.microsoft.com/office/drawing/2014/main" id="{BD3F5B04-39DC-4D51-9E25-856E979CFD6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1" name="מלבן 800">
                  <a:extLst>
                    <a:ext uri="{FF2B5EF4-FFF2-40B4-BE49-F238E27FC236}">
                      <a16:creationId xmlns:a16="http://schemas.microsoft.com/office/drawing/2014/main" id="{A7278DB5-3A59-4392-A88D-CCF824724EC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2" name="מלבן 801">
                  <a:extLst>
                    <a:ext uri="{FF2B5EF4-FFF2-40B4-BE49-F238E27FC236}">
                      <a16:creationId xmlns:a16="http://schemas.microsoft.com/office/drawing/2014/main" id="{6BB896D3-5AD3-424D-B00B-41E9778CC6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803" name="מלבן 802">
                  <a:extLst>
                    <a:ext uri="{FF2B5EF4-FFF2-40B4-BE49-F238E27FC236}">
                      <a16:creationId xmlns:a16="http://schemas.microsoft.com/office/drawing/2014/main" id="{648F4306-94F3-4A38-9928-6AA5A1392C6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EE64DCB-0333-4A3E-A3D3-FFBC1450E539}"/>
              </a:ext>
            </a:extLst>
          </p:cNvPr>
          <p:cNvSpPr txBox="1"/>
          <p:nvPr/>
        </p:nvSpPr>
        <p:spPr>
          <a:xfrm>
            <a:off x="13795900" y="-10815"/>
            <a:ext cx="3768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JO" sz="3600" dirty="0">
                <a:solidFill>
                  <a:prstClr val="black"/>
                </a:solidFill>
                <a:latin typeface="Calibri"/>
                <a:cs typeface="Calibri"/>
              </a:rPr>
              <a:t>بينجو</a:t>
            </a:r>
            <a:endParaRPr lang="he-IL" sz="36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64" name="תיבת טקסט 1563">
            <a:extLst>
              <a:ext uri="{FF2B5EF4-FFF2-40B4-BE49-F238E27FC236}">
                <a16:creationId xmlns:a16="http://schemas.microsoft.com/office/drawing/2014/main" id="{2878F09B-9C25-4DFE-A6DB-AEF1930AB2D2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610</a:t>
            </a:r>
          </a:p>
        </p:txBody>
      </p:sp>
      <p:sp>
        <p:nvSpPr>
          <p:cNvPr id="9055" name="לחצו עלי">
            <a:extLst>
              <a:ext uri="{FF2B5EF4-FFF2-40B4-BE49-F238E27FC236}">
                <a16:creationId xmlns:a16="http://schemas.microsoft.com/office/drawing/2014/main" id="{2BD0D308-0EDE-4FB0-A6FF-6C328904DB5E}"/>
              </a:ext>
            </a:extLst>
          </p:cNvPr>
          <p:cNvSpPr/>
          <p:nvPr/>
        </p:nvSpPr>
        <p:spPr>
          <a:xfrm>
            <a:off x="14974505" y="7647742"/>
            <a:ext cx="3107546" cy="226579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عليّ لِعرض بِطاقَة عَدد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87BD7AC1-BC0D-4E34-8841-6F5F341F1051}"/>
              </a:ext>
            </a:extLst>
          </p:cNvPr>
          <p:cNvGrpSpPr/>
          <p:nvPr/>
        </p:nvGrpSpPr>
        <p:grpSpPr>
          <a:xfrm>
            <a:off x="7526447" y="3775911"/>
            <a:ext cx="3471710" cy="1902243"/>
            <a:chOff x="5017631" y="2587932"/>
            <a:chExt cx="2314473" cy="1268162"/>
          </a:xfrm>
        </p:grpSpPr>
        <p:sp>
          <p:nvSpPr>
            <p:cNvPr id="11162" name="מלבן 11161">
              <a:extLst>
                <a:ext uri="{FF2B5EF4-FFF2-40B4-BE49-F238E27FC236}">
                  <a16:creationId xmlns:a16="http://schemas.microsoft.com/office/drawing/2014/main" id="{92870FFB-5C63-4EAF-B575-F9F31BC8ADAD}"/>
                </a:ext>
              </a:extLst>
            </p:cNvPr>
            <p:cNvSpPr/>
            <p:nvPr/>
          </p:nvSpPr>
          <p:spPr>
            <a:xfrm>
              <a:off x="5017631" y="2587932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163" name="קבוצה 11162">
              <a:extLst>
                <a:ext uri="{FF2B5EF4-FFF2-40B4-BE49-F238E27FC236}">
                  <a16:creationId xmlns:a16="http://schemas.microsoft.com/office/drawing/2014/main" id="{C42F7B94-A021-4E74-9CA7-45D98C248BA8}"/>
                </a:ext>
              </a:extLst>
            </p:cNvPr>
            <p:cNvGrpSpPr/>
            <p:nvPr/>
          </p:nvGrpSpPr>
          <p:grpSpPr>
            <a:xfrm flipH="1">
              <a:off x="5655760" y="2648565"/>
              <a:ext cx="540000" cy="540000"/>
              <a:chOff x="408214" y="1105498"/>
              <a:chExt cx="5007430" cy="4963891"/>
            </a:xfrm>
          </p:grpSpPr>
          <p:grpSp>
            <p:nvGrpSpPr>
              <p:cNvPr id="11730" name="קבוצה 11729">
                <a:extLst>
                  <a:ext uri="{FF2B5EF4-FFF2-40B4-BE49-F238E27FC236}">
                    <a16:creationId xmlns:a16="http://schemas.microsoft.com/office/drawing/2014/main" id="{E632971B-7482-419C-9303-B90CFE3844E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30" name="מלבן 11829">
                  <a:extLst>
                    <a:ext uri="{FF2B5EF4-FFF2-40B4-BE49-F238E27FC236}">
                      <a16:creationId xmlns:a16="http://schemas.microsoft.com/office/drawing/2014/main" id="{04C0B896-E5D7-4D8E-9275-149B45FC27C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1" name="מלבן 11830">
                  <a:extLst>
                    <a:ext uri="{FF2B5EF4-FFF2-40B4-BE49-F238E27FC236}">
                      <a16:creationId xmlns:a16="http://schemas.microsoft.com/office/drawing/2014/main" id="{1DD8871C-DD13-4E3B-B112-6B9C6A63CB5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2" name="מלבן 11831">
                  <a:extLst>
                    <a:ext uri="{FF2B5EF4-FFF2-40B4-BE49-F238E27FC236}">
                      <a16:creationId xmlns:a16="http://schemas.microsoft.com/office/drawing/2014/main" id="{2ED6E80A-82A7-4BF0-B7C7-992B8A30020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3" name="מלבן 11832">
                  <a:extLst>
                    <a:ext uri="{FF2B5EF4-FFF2-40B4-BE49-F238E27FC236}">
                      <a16:creationId xmlns:a16="http://schemas.microsoft.com/office/drawing/2014/main" id="{DD5457CC-1E93-49DA-B797-17098AFBDEC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4" name="מלבן 11833">
                  <a:extLst>
                    <a:ext uri="{FF2B5EF4-FFF2-40B4-BE49-F238E27FC236}">
                      <a16:creationId xmlns:a16="http://schemas.microsoft.com/office/drawing/2014/main" id="{89152F1C-E23C-4C0F-9111-7CBEFE48FF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5" name="מלבן 11834">
                  <a:extLst>
                    <a:ext uri="{FF2B5EF4-FFF2-40B4-BE49-F238E27FC236}">
                      <a16:creationId xmlns:a16="http://schemas.microsoft.com/office/drawing/2014/main" id="{DA6334FA-2912-4A5C-8BFF-9C13D42894D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6" name="מלבן 11835">
                  <a:extLst>
                    <a:ext uri="{FF2B5EF4-FFF2-40B4-BE49-F238E27FC236}">
                      <a16:creationId xmlns:a16="http://schemas.microsoft.com/office/drawing/2014/main" id="{FD59BD2D-2553-456D-971E-D2F4110D6C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7" name="מלבן 11836">
                  <a:extLst>
                    <a:ext uri="{FF2B5EF4-FFF2-40B4-BE49-F238E27FC236}">
                      <a16:creationId xmlns:a16="http://schemas.microsoft.com/office/drawing/2014/main" id="{1BD5B591-8A7B-42DF-A6E2-4A211719581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8" name="מלבן 11837">
                  <a:extLst>
                    <a:ext uri="{FF2B5EF4-FFF2-40B4-BE49-F238E27FC236}">
                      <a16:creationId xmlns:a16="http://schemas.microsoft.com/office/drawing/2014/main" id="{0C66B334-4B85-45C8-B676-410DF50ED86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39" name="מלבן 11838">
                  <a:extLst>
                    <a:ext uri="{FF2B5EF4-FFF2-40B4-BE49-F238E27FC236}">
                      <a16:creationId xmlns:a16="http://schemas.microsoft.com/office/drawing/2014/main" id="{7CBD2E96-CD9B-4A41-9C28-C7D4ABD1533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1" name="קבוצה 11730">
                <a:extLst>
                  <a:ext uri="{FF2B5EF4-FFF2-40B4-BE49-F238E27FC236}">
                    <a16:creationId xmlns:a16="http://schemas.microsoft.com/office/drawing/2014/main" id="{90A083E2-E1F1-48AE-8AAC-02D45FFFBDAF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20" name="מלבן 11819">
                  <a:extLst>
                    <a:ext uri="{FF2B5EF4-FFF2-40B4-BE49-F238E27FC236}">
                      <a16:creationId xmlns:a16="http://schemas.microsoft.com/office/drawing/2014/main" id="{0BDE5ED6-94F0-4EE9-8A53-F3FBA8D0DF6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1" name="מלבן 11820">
                  <a:extLst>
                    <a:ext uri="{FF2B5EF4-FFF2-40B4-BE49-F238E27FC236}">
                      <a16:creationId xmlns:a16="http://schemas.microsoft.com/office/drawing/2014/main" id="{35D97140-2E37-4097-9458-5B894DD51F3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2" name="מלבן 11821">
                  <a:extLst>
                    <a:ext uri="{FF2B5EF4-FFF2-40B4-BE49-F238E27FC236}">
                      <a16:creationId xmlns:a16="http://schemas.microsoft.com/office/drawing/2014/main" id="{74C73D88-41F0-44DC-9245-D2A610B330E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3" name="מלבן 11822">
                  <a:extLst>
                    <a:ext uri="{FF2B5EF4-FFF2-40B4-BE49-F238E27FC236}">
                      <a16:creationId xmlns:a16="http://schemas.microsoft.com/office/drawing/2014/main" id="{C0B9E2F2-C70F-41FC-8918-01201599747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4" name="מלבן 11823">
                  <a:extLst>
                    <a:ext uri="{FF2B5EF4-FFF2-40B4-BE49-F238E27FC236}">
                      <a16:creationId xmlns:a16="http://schemas.microsoft.com/office/drawing/2014/main" id="{FC4ECBBD-FCD7-4E33-9FC7-E6ED12E366A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5" name="מלבן 11824">
                  <a:extLst>
                    <a:ext uri="{FF2B5EF4-FFF2-40B4-BE49-F238E27FC236}">
                      <a16:creationId xmlns:a16="http://schemas.microsoft.com/office/drawing/2014/main" id="{5A3254B6-9B04-4FC2-BD6E-0E3422EE78C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6" name="מלבן 11825">
                  <a:extLst>
                    <a:ext uri="{FF2B5EF4-FFF2-40B4-BE49-F238E27FC236}">
                      <a16:creationId xmlns:a16="http://schemas.microsoft.com/office/drawing/2014/main" id="{B96C08D2-9DE8-4D80-B9C4-D664EC54F4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7" name="מלבן 11826">
                  <a:extLst>
                    <a:ext uri="{FF2B5EF4-FFF2-40B4-BE49-F238E27FC236}">
                      <a16:creationId xmlns:a16="http://schemas.microsoft.com/office/drawing/2014/main" id="{D6694F38-12D1-4498-9136-28747227B4D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8" name="מלבן 11827">
                  <a:extLst>
                    <a:ext uri="{FF2B5EF4-FFF2-40B4-BE49-F238E27FC236}">
                      <a16:creationId xmlns:a16="http://schemas.microsoft.com/office/drawing/2014/main" id="{3D11AC27-349B-488D-9901-9CB68CE83F8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29" name="מלבן 11828">
                  <a:extLst>
                    <a:ext uri="{FF2B5EF4-FFF2-40B4-BE49-F238E27FC236}">
                      <a16:creationId xmlns:a16="http://schemas.microsoft.com/office/drawing/2014/main" id="{360B7C0E-9869-49A9-9C50-083201538DC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2" name="קבוצה 11731">
                <a:extLst>
                  <a:ext uri="{FF2B5EF4-FFF2-40B4-BE49-F238E27FC236}">
                    <a16:creationId xmlns:a16="http://schemas.microsoft.com/office/drawing/2014/main" id="{BD9453C7-5B56-41BB-B71E-350F84309F4B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10" name="מלבן 11809">
                  <a:extLst>
                    <a:ext uri="{FF2B5EF4-FFF2-40B4-BE49-F238E27FC236}">
                      <a16:creationId xmlns:a16="http://schemas.microsoft.com/office/drawing/2014/main" id="{366B998F-865B-43AA-9516-D1A4B043D38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1" name="מלבן 11810">
                  <a:extLst>
                    <a:ext uri="{FF2B5EF4-FFF2-40B4-BE49-F238E27FC236}">
                      <a16:creationId xmlns:a16="http://schemas.microsoft.com/office/drawing/2014/main" id="{0E2EECEE-FE79-480C-8386-CFF7EAFED52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2" name="מלבן 11811">
                  <a:extLst>
                    <a:ext uri="{FF2B5EF4-FFF2-40B4-BE49-F238E27FC236}">
                      <a16:creationId xmlns:a16="http://schemas.microsoft.com/office/drawing/2014/main" id="{67AD1303-EE82-4051-AD38-2872667A3FC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3" name="מלבן 11812">
                  <a:extLst>
                    <a:ext uri="{FF2B5EF4-FFF2-40B4-BE49-F238E27FC236}">
                      <a16:creationId xmlns:a16="http://schemas.microsoft.com/office/drawing/2014/main" id="{FB440F2A-44C6-46E5-930C-C87EEF3DA10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4" name="מלבן 11813">
                  <a:extLst>
                    <a:ext uri="{FF2B5EF4-FFF2-40B4-BE49-F238E27FC236}">
                      <a16:creationId xmlns:a16="http://schemas.microsoft.com/office/drawing/2014/main" id="{39094E0E-A704-453F-B753-002E6864AE1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5" name="מלבן 11814">
                  <a:extLst>
                    <a:ext uri="{FF2B5EF4-FFF2-40B4-BE49-F238E27FC236}">
                      <a16:creationId xmlns:a16="http://schemas.microsoft.com/office/drawing/2014/main" id="{368D8C1B-2AAE-42A9-B3BB-4421B7DEC53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6" name="מלבן 11815">
                  <a:extLst>
                    <a:ext uri="{FF2B5EF4-FFF2-40B4-BE49-F238E27FC236}">
                      <a16:creationId xmlns:a16="http://schemas.microsoft.com/office/drawing/2014/main" id="{145CD2A1-A6F5-4438-A476-68EE0064F33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7" name="מלבן 11816">
                  <a:extLst>
                    <a:ext uri="{FF2B5EF4-FFF2-40B4-BE49-F238E27FC236}">
                      <a16:creationId xmlns:a16="http://schemas.microsoft.com/office/drawing/2014/main" id="{DDE979D9-0DB6-45F0-AA74-4201B7E4B1F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8" name="מלבן 11817">
                  <a:extLst>
                    <a:ext uri="{FF2B5EF4-FFF2-40B4-BE49-F238E27FC236}">
                      <a16:creationId xmlns:a16="http://schemas.microsoft.com/office/drawing/2014/main" id="{8A4FBEED-0034-4DB6-B153-9292EA4E624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19" name="מלבן 11818">
                  <a:extLst>
                    <a:ext uri="{FF2B5EF4-FFF2-40B4-BE49-F238E27FC236}">
                      <a16:creationId xmlns:a16="http://schemas.microsoft.com/office/drawing/2014/main" id="{023F2AC9-41A8-444B-9AA7-94DC0D7BD7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3" name="קבוצה 11732">
                <a:extLst>
                  <a:ext uri="{FF2B5EF4-FFF2-40B4-BE49-F238E27FC236}">
                    <a16:creationId xmlns:a16="http://schemas.microsoft.com/office/drawing/2014/main" id="{DF6D1D68-FD20-4255-8CCD-501B09CC5CC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00" name="מלבן 11799">
                  <a:extLst>
                    <a:ext uri="{FF2B5EF4-FFF2-40B4-BE49-F238E27FC236}">
                      <a16:creationId xmlns:a16="http://schemas.microsoft.com/office/drawing/2014/main" id="{228E9020-1E82-4FC4-8413-F5498960990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1" name="מלבן 11800">
                  <a:extLst>
                    <a:ext uri="{FF2B5EF4-FFF2-40B4-BE49-F238E27FC236}">
                      <a16:creationId xmlns:a16="http://schemas.microsoft.com/office/drawing/2014/main" id="{DA1E3E66-D139-4A71-8F53-F7DC345F74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2" name="מלבן 11801">
                  <a:extLst>
                    <a:ext uri="{FF2B5EF4-FFF2-40B4-BE49-F238E27FC236}">
                      <a16:creationId xmlns:a16="http://schemas.microsoft.com/office/drawing/2014/main" id="{593CC495-6C20-4082-B607-899D2E7F316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3" name="מלבן 11802">
                  <a:extLst>
                    <a:ext uri="{FF2B5EF4-FFF2-40B4-BE49-F238E27FC236}">
                      <a16:creationId xmlns:a16="http://schemas.microsoft.com/office/drawing/2014/main" id="{EB2BCD68-8D93-40BF-ABD9-97D30D1E0A9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4" name="מלבן 11803">
                  <a:extLst>
                    <a:ext uri="{FF2B5EF4-FFF2-40B4-BE49-F238E27FC236}">
                      <a16:creationId xmlns:a16="http://schemas.microsoft.com/office/drawing/2014/main" id="{4997B021-0AB0-45B9-B56B-D7F21433F44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5" name="מלבן 11804">
                  <a:extLst>
                    <a:ext uri="{FF2B5EF4-FFF2-40B4-BE49-F238E27FC236}">
                      <a16:creationId xmlns:a16="http://schemas.microsoft.com/office/drawing/2014/main" id="{E6F1EB9B-E447-4144-9011-FC1FB8EACE2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6" name="מלבן 11805">
                  <a:extLst>
                    <a:ext uri="{FF2B5EF4-FFF2-40B4-BE49-F238E27FC236}">
                      <a16:creationId xmlns:a16="http://schemas.microsoft.com/office/drawing/2014/main" id="{930A4E32-5C02-4411-BAAC-CB5244FAEB0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7" name="מלבן 11806">
                  <a:extLst>
                    <a:ext uri="{FF2B5EF4-FFF2-40B4-BE49-F238E27FC236}">
                      <a16:creationId xmlns:a16="http://schemas.microsoft.com/office/drawing/2014/main" id="{5EA2619D-ACB7-4C17-87FF-001FC3270FB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8" name="מלבן 11807">
                  <a:extLst>
                    <a:ext uri="{FF2B5EF4-FFF2-40B4-BE49-F238E27FC236}">
                      <a16:creationId xmlns:a16="http://schemas.microsoft.com/office/drawing/2014/main" id="{D9AA9001-D8DE-4E2B-BD5E-8EEE2BAA8F6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09" name="מלבן 11808">
                  <a:extLst>
                    <a:ext uri="{FF2B5EF4-FFF2-40B4-BE49-F238E27FC236}">
                      <a16:creationId xmlns:a16="http://schemas.microsoft.com/office/drawing/2014/main" id="{06DBE3EF-DA6D-445A-90EE-CAC5F6B867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4" name="קבוצה 11733">
                <a:extLst>
                  <a:ext uri="{FF2B5EF4-FFF2-40B4-BE49-F238E27FC236}">
                    <a16:creationId xmlns:a16="http://schemas.microsoft.com/office/drawing/2014/main" id="{E0662A6F-026C-4C83-8145-540F408ECB5E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90" name="מלבן 11789">
                  <a:extLst>
                    <a:ext uri="{FF2B5EF4-FFF2-40B4-BE49-F238E27FC236}">
                      <a16:creationId xmlns:a16="http://schemas.microsoft.com/office/drawing/2014/main" id="{DA4E0A75-6492-4FA1-A958-FF5F1C9ACE9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1" name="מלבן 11790">
                  <a:extLst>
                    <a:ext uri="{FF2B5EF4-FFF2-40B4-BE49-F238E27FC236}">
                      <a16:creationId xmlns:a16="http://schemas.microsoft.com/office/drawing/2014/main" id="{B8B075D3-7204-4364-850F-0CA80F83134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2" name="מלבן 11791">
                  <a:extLst>
                    <a:ext uri="{FF2B5EF4-FFF2-40B4-BE49-F238E27FC236}">
                      <a16:creationId xmlns:a16="http://schemas.microsoft.com/office/drawing/2014/main" id="{8F01C944-EA6D-4F75-A44E-A8F31A5DE7F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3" name="מלבן 11792">
                  <a:extLst>
                    <a:ext uri="{FF2B5EF4-FFF2-40B4-BE49-F238E27FC236}">
                      <a16:creationId xmlns:a16="http://schemas.microsoft.com/office/drawing/2014/main" id="{EA26B306-225E-4B11-ABCE-857878023DE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4" name="מלבן 11793">
                  <a:extLst>
                    <a:ext uri="{FF2B5EF4-FFF2-40B4-BE49-F238E27FC236}">
                      <a16:creationId xmlns:a16="http://schemas.microsoft.com/office/drawing/2014/main" id="{5F36B260-A668-4BAE-A322-C5864185E58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5" name="מלבן 11794">
                  <a:extLst>
                    <a:ext uri="{FF2B5EF4-FFF2-40B4-BE49-F238E27FC236}">
                      <a16:creationId xmlns:a16="http://schemas.microsoft.com/office/drawing/2014/main" id="{63630910-6F4C-4D85-A563-50FB5457F9C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6" name="מלבן 11795">
                  <a:extLst>
                    <a:ext uri="{FF2B5EF4-FFF2-40B4-BE49-F238E27FC236}">
                      <a16:creationId xmlns:a16="http://schemas.microsoft.com/office/drawing/2014/main" id="{C5D9085B-352D-47B7-9F9C-D9FF84DBD27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7" name="מלבן 11796">
                  <a:extLst>
                    <a:ext uri="{FF2B5EF4-FFF2-40B4-BE49-F238E27FC236}">
                      <a16:creationId xmlns:a16="http://schemas.microsoft.com/office/drawing/2014/main" id="{2FEC4716-67EF-4E7E-9815-9AF7B9F8F0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8" name="מלבן 11797">
                  <a:extLst>
                    <a:ext uri="{FF2B5EF4-FFF2-40B4-BE49-F238E27FC236}">
                      <a16:creationId xmlns:a16="http://schemas.microsoft.com/office/drawing/2014/main" id="{4051CCDD-0811-494B-BF6D-E5A911FDCA1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99" name="מלבן 11798">
                  <a:extLst>
                    <a:ext uri="{FF2B5EF4-FFF2-40B4-BE49-F238E27FC236}">
                      <a16:creationId xmlns:a16="http://schemas.microsoft.com/office/drawing/2014/main" id="{C4ECCAD2-FE23-4486-9924-719FC8AEC17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5" name="קבוצה 11734">
                <a:extLst>
                  <a:ext uri="{FF2B5EF4-FFF2-40B4-BE49-F238E27FC236}">
                    <a16:creationId xmlns:a16="http://schemas.microsoft.com/office/drawing/2014/main" id="{64F7B329-270F-4D25-B7D1-C1B05E600FD2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80" name="מלבן 11779">
                  <a:extLst>
                    <a:ext uri="{FF2B5EF4-FFF2-40B4-BE49-F238E27FC236}">
                      <a16:creationId xmlns:a16="http://schemas.microsoft.com/office/drawing/2014/main" id="{89E443AE-168C-40CA-A554-A4484EA3A43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1" name="מלבן 11780">
                  <a:extLst>
                    <a:ext uri="{FF2B5EF4-FFF2-40B4-BE49-F238E27FC236}">
                      <a16:creationId xmlns:a16="http://schemas.microsoft.com/office/drawing/2014/main" id="{BB243E15-BCEE-4691-A829-5D78C9B5D5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2" name="מלבן 11781">
                  <a:extLst>
                    <a:ext uri="{FF2B5EF4-FFF2-40B4-BE49-F238E27FC236}">
                      <a16:creationId xmlns:a16="http://schemas.microsoft.com/office/drawing/2014/main" id="{3F84F9B5-5C15-4482-80A8-A68E300677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3" name="מלבן 11782">
                  <a:extLst>
                    <a:ext uri="{FF2B5EF4-FFF2-40B4-BE49-F238E27FC236}">
                      <a16:creationId xmlns:a16="http://schemas.microsoft.com/office/drawing/2014/main" id="{F828C65C-FB36-45D6-9D2C-0F42292F00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4" name="מלבן 11783">
                  <a:extLst>
                    <a:ext uri="{FF2B5EF4-FFF2-40B4-BE49-F238E27FC236}">
                      <a16:creationId xmlns:a16="http://schemas.microsoft.com/office/drawing/2014/main" id="{9BFCF723-079D-49C6-9F28-9997395C3E9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5" name="מלבן 11784">
                  <a:extLst>
                    <a:ext uri="{FF2B5EF4-FFF2-40B4-BE49-F238E27FC236}">
                      <a16:creationId xmlns:a16="http://schemas.microsoft.com/office/drawing/2014/main" id="{FA0F2E3D-4D6C-4888-9F36-974DB35F669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6" name="מלבן 11785">
                  <a:extLst>
                    <a:ext uri="{FF2B5EF4-FFF2-40B4-BE49-F238E27FC236}">
                      <a16:creationId xmlns:a16="http://schemas.microsoft.com/office/drawing/2014/main" id="{3A613CFC-20A0-4690-AD6E-745E0D36D2B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7" name="מלבן 11786">
                  <a:extLst>
                    <a:ext uri="{FF2B5EF4-FFF2-40B4-BE49-F238E27FC236}">
                      <a16:creationId xmlns:a16="http://schemas.microsoft.com/office/drawing/2014/main" id="{0E3545DB-96A4-4565-BD2F-077485F1A48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8" name="מלבן 11787">
                  <a:extLst>
                    <a:ext uri="{FF2B5EF4-FFF2-40B4-BE49-F238E27FC236}">
                      <a16:creationId xmlns:a16="http://schemas.microsoft.com/office/drawing/2014/main" id="{AA530E33-F83F-4838-9D26-985DA541864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89" name="מלבן 11788">
                  <a:extLst>
                    <a:ext uri="{FF2B5EF4-FFF2-40B4-BE49-F238E27FC236}">
                      <a16:creationId xmlns:a16="http://schemas.microsoft.com/office/drawing/2014/main" id="{0E24198A-0F90-417B-85B3-52F6FE5A233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6" name="קבוצה 11735">
                <a:extLst>
                  <a:ext uri="{FF2B5EF4-FFF2-40B4-BE49-F238E27FC236}">
                    <a16:creationId xmlns:a16="http://schemas.microsoft.com/office/drawing/2014/main" id="{140E0475-CFD0-4C99-8CFB-A415D9F33614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70" name="מלבן 11769">
                  <a:extLst>
                    <a:ext uri="{FF2B5EF4-FFF2-40B4-BE49-F238E27FC236}">
                      <a16:creationId xmlns:a16="http://schemas.microsoft.com/office/drawing/2014/main" id="{590DAF05-58C2-40E9-9830-E89922AA789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1" name="מלבן 11770">
                  <a:extLst>
                    <a:ext uri="{FF2B5EF4-FFF2-40B4-BE49-F238E27FC236}">
                      <a16:creationId xmlns:a16="http://schemas.microsoft.com/office/drawing/2014/main" id="{83157A43-69D2-45E0-8BE1-49E5576AA74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2" name="מלבן 11771">
                  <a:extLst>
                    <a:ext uri="{FF2B5EF4-FFF2-40B4-BE49-F238E27FC236}">
                      <a16:creationId xmlns:a16="http://schemas.microsoft.com/office/drawing/2014/main" id="{DBBEEF1F-D989-4FC5-9150-1743028DEFC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3" name="מלבן 11772">
                  <a:extLst>
                    <a:ext uri="{FF2B5EF4-FFF2-40B4-BE49-F238E27FC236}">
                      <a16:creationId xmlns:a16="http://schemas.microsoft.com/office/drawing/2014/main" id="{AAFC8B3A-0865-4B75-A78B-0EAA2DD4D84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4" name="מלבן 11773">
                  <a:extLst>
                    <a:ext uri="{FF2B5EF4-FFF2-40B4-BE49-F238E27FC236}">
                      <a16:creationId xmlns:a16="http://schemas.microsoft.com/office/drawing/2014/main" id="{3F9C9FDB-5E5A-417A-97FF-4F4894E3258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5" name="מלבן 11774">
                  <a:extLst>
                    <a:ext uri="{FF2B5EF4-FFF2-40B4-BE49-F238E27FC236}">
                      <a16:creationId xmlns:a16="http://schemas.microsoft.com/office/drawing/2014/main" id="{40EF314A-E3F7-46B9-AAE6-0734BE54035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6" name="מלבן 11775">
                  <a:extLst>
                    <a:ext uri="{FF2B5EF4-FFF2-40B4-BE49-F238E27FC236}">
                      <a16:creationId xmlns:a16="http://schemas.microsoft.com/office/drawing/2014/main" id="{533B1BCE-12FE-4083-80F2-F13109AAD94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7" name="מלבן 11776">
                  <a:extLst>
                    <a:ext uri="{FF2B5EF4-FFF2-40B4-BE49-F238E27FC236}">
                      <a16:creationId xmlns:a16="http://schemas.microsoft.com/office/drawing/2014/main" id="{EB6ED64F-488D-4EAA-98FB-C837A135421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8" name="מלבן 11777">
                  <a:extLst>
                    <a:ext uri="{FF2B5EF4-FFF2-40B4-BE49-F238E27FC236}">
                      <a16:creationId xmlns:a16="http://schemas.microsoft.com/office/drawing/2014/main" id="{2450BABA-47F7-42CB-92B6-D55F4929B1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79" name="מלבן 11778">
                  <a:extLst>
                    <a:ext uri="{FF2B5EF4-FFF2-40B4-BE49-F238E27FC236}">
                      <a16:creationId xmlns:a16="http://schemas.microsoft.com/office/drawing/2014/main" id="{BA7D3968-8F39-4659-B71F-05D95F564EC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7" name="קבוצה 11736">
                <a:extLst>
                  <a:ext uri="{FF2B5EF4-FFF2-40B4-BE49-F238E27FC236}">
                    <a16:creationId xmlns:a16="http://schemas.microsoft.com/office/drawing/2014/main" id="{6A71960B-B9F1-49A8-AB85-1B8D6967B717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60" name="מלבן 11759">
                  <a:extLst>
                    <a:ext uri="{FF2B5EF4-FFF2-40B4-BE49-F238E27FC236}">
                      <a16:creationId xmlns:a16="http://schemas.microsoft.com/office/drawing/2014/main" id="{FE828512-E99F-4064-8500-B9321E29CC0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1" name="מלבן 11760">
                  <a:extLst>
                    <a:ext uri="{FF2B5EF4-FFF2-40B4-BE49-F238E27FC236}">
                      <a16:creationId xmlns:a16="http://schemas.microsoft.com/office/drawing/2014/main" id="{E3E5740B-0783-4C5E-8A42-147E8E190AA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2" name="מלבן 11761">
                  <a:extLst>
                    <a:ext uri="{FF2B5EF4-FFF2-40B4-BE49-F238E27FC236}">
                      <a16:creationId xmlns:a16="http://schemas.microsoft.com/office/drawing/2014/main" id="{7E6436D1-CD2E-45C9-B869-F0E564BD3AD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3" name="מלבן 11762">
                  <a:extLst>
                    <a:ext uri="{FF2B5EF4-FFF2-40B4-BE49-F238E27FC236}">
                      <a16:creationId xmlns:a16="http://schemas.microsoft.com/office/drawing/2014/main" id="{7BC13EF0-E262-41C1-895A-50CAD320C83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4" name="מלבן 11763">
                  <a:extLst>
                    <a:ext uri="{FF2B5EF4-FFF2-40B4-BE49-F238E27FC236}">
                      <a16:creationId xmlns:a16="http://schemas.microsoft.com/office/drawing/2014/main" id="{55AD7284-D50B-488A-AC6E-87358FF156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5" name="מלבן 11764">
                  <a:extLst>
                    <a:ext uri="{FF2B5EF4-FFF2-40B4-BE49-F238E27FC236}">
                      <a16:creationId xmlns:a16="http://schemas.microsoft.com/office/drawing/2014/main" id="{4B4B6D4C-F1DE-438C-B431-75B00490AE4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6" name="מלבן 11765">
                  <a:extLst>
                    <a:ext uri="{FF2B5EF4-FFF2-40B4-BE49-F238E27FC236}">
                      <a16:creationId xmlns:a16="http://schemas.microsoft.com/office/drawing/2014/main" id="{895DBCEB-94BF-4BB3-99EA-86CABBE887F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7" name="מלבן 11766">
                  <a:extLst>
                    <a:ext uri="{FF2B5EF4-FFF2-40B4-BE49-F238E27FC236}">
                      <a16:creationId xmlns:a16="http://schemas.microsoft.com/office/drawing/2014/main" id="{5D6081C8-7730-4DD9-95C5-B6D2656B1BD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8" name="מלבן 11767">
                  <a:extLst>
                    <a:ext uri="{FF2B5EF4-FFF2-40B4-BE49-F238E27FC236}">
                      <a16:creationId xmlns:a16="http://schemas.microsoft.com/office/drawing/2014/main" id="{DAF72B9A-4BB4-4586-B7C2-37B361C5374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69" name="מלבן 11768">
                  <a:extLst>
                    <a:ext uri="{FF2B5EF4-FFF2-40B4-BE49-F238E27FC236}">
                      <a16:creationId xmlns:a16="http://schemas.microsoft.com/office/drawing/2014/main" id="{B9025D11-43A1-476E-86BA-640B1781656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8" name="קבוצה 11737">
                <a:extLst>
                  <a:ext uri="{FF2B5EF4-FFF2-40B4-BE49-F238E27FC236}">
                    <a16:creationId xmlns:a16="http://schemas.microsoft.com/office/drawing/2014/main" id="{C8CD9834-BFDF-4F37-8B18-7F3802026457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50" name="מלבן 11749">
                  <a:extLst>
                    <a:ext uri="{FF2B5EF4-FFF2-40B4-BE49-F238E27FC236}">
                      <a16:creationId xmlns:a16="http://schemas.microsoft.com/office/drawing/2014/main" id="{367BDEED-A173-4D9B-B6F0-472465DE542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1" name="מלבן 11750">
                  <a:extLst>
                    <a:ext uri="{FF2B5EF4-FFF2-40B4-BE49-F238E27FC236}">
                      <a16:creationId xmlns:a16="http://schemas.microsoft.com/office/drawing/2014/main" id="{63A12299-BEFB-419E-9449-B9B45C3358B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2" name="מלבן 11751">
                  <a:extLst>
                    <a:ext uri="{FF2B5EF4-FFF2-40B4-BE49-F238E27FC236}">
                      <a16:creationId xmlns:a16="http://schemas.microsoft.com/office/drawing/2014/main" id="{B9313BD5-EC6B-4549-9EFE-31F50282693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3" name="מלבן 11752">
                  <a:extLst>
                    <a:ext uri="{FF2B5EF4-FFF2-40B4-BE49-F238E27FC236}">
                      <a16:creationId xmlns:a16="http://schemas.microsoft.com/office/drawing/2014/main" id="{5B34AC34-85E9-4AFC-AFF1-6F6D08FC8B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4" name="מלבן 11753">
                  <a:extLst>
                    <a:ext uri="{FF2B5EF4-FFF2-40B4-BE49-F238E27FC236}">
                      <a16:creationId xmlns:a16="http://schemas.microsoft.com/office/drawing/2014/main" id="{ADC9330F-C7F3-4951-B218-4386555B4CF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5" name="מלבן 11754">
                  <a:extLst>
                    <a:ext uri="{FF2B5EF4-FFF2-40B4-BE49-F238E27FC236}">
                      <a16:creationId xmlns:a16="http://schemas.microsoft.com/office/drawing/2014/main" id="{A86FD6E1-0974-4A46-9AD0-B10E02DAB4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6" name="מלבן 11755">
                  <a:extLst>
                    <a:ext uri="{FF2B5EF4-FFF2-40B4-BE49-F238E27FC236}">
                      <a16:creationId xmlns:a16="http://schemas.microsoft.com/office/drawing/2014/main" id="{0F4CA5EF-B0EE-4FAC-B7B3-8E6215A687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7" name="מלבן 11756">
                  <a:extLst>
                    <a:ext uri="{FF2B5EF4-FFF2-40B4-BE49-F238E27FC236}">
                      <a16:creationId xmlns:a16="http://schemas.microsoft.com/office/drawing/2014/main" id="{7B9A95DC-29CD-49A7-BA84-612770FFCDD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8" name="מלבן 11757">
                  <a:extLst>
                    <a:ext uri="{FF2B5EF4-FFF2-40B4-BE49-F238E27FC236}">
                      <a16:creationId xmlns:a16="http://schemas.microsoft.com/office/drawing/2014/main" id="{4505905B-C33B-419F-AACC-B2109439C58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59" name="מלבן 11758">
                  <a:extLst>
                    <a:ext uri="{FF2B5EF4-FFF2-40B4-BE49-F238E27FC236}">
                      <a16:creationId xmlns:a16="http://schemas.microsoft.com/office/drawing/2014/main" id="{CAF1F34E-B97D-4FC1-AB71-BD6F8C62218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739" name="קבוצה 11738">
                <a:extLst>
                  <a:ext uri="{FF2B5EF4-FFF2-40B4-BE49-F238E27FC236}">
                    <a16:creationId xmlns:a16="http://schemas.microsoft.com/office/drawing/2014/main" id="{C22FC650-8B35-4782-A1D8-54DFD7DB41B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740" name="מלבן 11739">
                  <a:extLst>
                    <a:ext uri="{FF2B5EF4-FFF2-40B4-BE49-F238E27FC236}">
                      <a16:creationId xmlns:a16="http://schemas.microsoft.com/office/drawing/2014/main" id="{BC3D31C9-EA7F-41A8-9835-DFE0B1784B8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1" name="מלבן 11740">
                  <a:extLst>
                    <a:ext uri="{FF2B5EF4-FFF2-40B4-BE49-F238E27FC236}">
                      <a16:creationId xmlns:a16="http://schemas.microsoft.com/office/drawing/2014/main" id="{E675332C-98F1-464F-915E-4CC4660FC78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2" name="מלבן 11741">
                  <a:extLst>
                    <a:ext uri="{FF2B5EF4-FFF2-40B4-BE49-F238E27FC236}">
                      <a16:creationId xmlns:a16="http://schemas.microsoft.com/office/drawing/2014/main" id="{0672861E-DCD4-45F9-90CE-554975C7D42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3" name="מלבן 11742">
                  <a:extLst>
                    <a:ext uri="{FF2B5EF4-FFF2-40B4-BE49-F238E27FC236}">
                      <a16:creationId xmlns:a16="http://schemas.microsoft.com/office/drawing/2014/main" id="{4B68A23D-87B1-4DF0-A8E4-1AB2C348A73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4" name="מלבן 11743">
                  <a:extLst>
                    <a:ext uri="{FF2B5EF4-FFF2-40B4-BE49-F238E27FC236}">
                      <a16:creationId xmlns:a16="http://schemas.microsoft.com/office/drawing/2014/main" id="{7BF554C2-3E02-4940-800A-66FDBA3D7B8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5" name="מלבן 11744">
                  <a:extLst>
                    <a:ext uri="{FF2B5EF4-FFF2-40B4-BE49-F238E27FC236}">
                      <a16:creationId xmlns:a16="http://schemas.microsoft.com/office/drawing/2014/main" id="{108D316E-F1D1-4346-A088-C4B0A65AED1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6" name="מלבן 11745">
                  <a:extLst>
                    <a:ext uri="{FF2B5EF4-FFF2-40B4-BE49-F238E27FC236}">
                      <a16:creationId xmlns:a16="http://schemas.microsoft.com/office/drawing/2014/main" id="{6BC86049-E2F4-4821-8A9A-B8B8C4EDE53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7" name="מלבן 11746">
                  <a:extLst>
                    <a:ext uri="{FF2B5EF4-FFF2-40B4-BE49-F238E27FC236}">
                      <a16:creationId xmlns:a16="http://schemas.microsoft.com/office/drawing/2014/main" id="{A81FE4D5-0E1C-4F5E-87B7-48CF8367AF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8" name="מלבן 11747">
                  <a:extLst>
                    <a:ext uri="{FF2B5EF4-FFF2-40B4-BE49-F238E27FC236}">
                      <a16:creationId xmlns:a16="http://schemas.microsoft.com/office/drawing/2014/main" id="{983B00FE-7A08-4FEE-A397-73DF2F1AA23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749" name="מלבן 11748">
                  <a:extLst>
                    <a:ext uri="{FF2B5EF4-FFF2-40B4-BE49-F238E27FC236}">
                      <a16:creationId xmlns:a16="http://schemas.microsoft.com/office/drawing/2014/main" id="{6D1C89BE-45AD-4BAE-83AF-049413DC522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5" name="קבוצה 11164">
              <a:extLst>
                <a:ext uri="{FF2B5EF4-FFF2-40B4-BE49-F238E27FC236}">
                  <a16:creationId xmlns:a16="http://schemas.microsoft.com/office/drawing/2014/main" id="{8378F573-223B-4505-A08E-AF9588A614E8}"/>
                </a:ext>
              </a:extLst>
            </p:cNvPr>
            <p:cNvGrpSpPr/>
            <p:nvPr/>
          </p:nvGrpSpPr>
          <p:grpSpPr>
            <a:xfrm flipH="1">
              <a:off x="5078598" y="2648565"/>
              <a:ext cx="540000" cy="540000"/>
              <a:chOff x="408214" y="1105498"/>
              <a:chExt cx="5007430" cy="4963891"/>
            </a:xfrm>
          </p:grpSpPr>
          <p:grpSp>
            <p:nvGrpSpPr>
              <p:cNvPr id="11510" name="קבוצה 11509">
                <a:extLst>
                  <a:ext uri="{FF2B5EF4-FFF2-40B4-BE49-F238E27FC236}">
                    <a16:creationId xmlns:a16="http://schemas.microsoft.com/office/drawing/2014/main" id="{CE358D2D-67B3-4BC7-A2E8-754BAA2D132A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610" name="מלבן 11609">
                  <a:extLst>
                    <a:ext uri="{FF2B5EF4-FFF2-40B4-BE49-F238E27FC236}">
                      <a16:creationId xmlns:a16="http://schemas.microsoft.com/office/drawing/2014/main" id="{979A990C-BCC9-4134-9577-8A913A45604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1" name="מלבן 11610">
                  <a:extLst>
                    <a:ext uri="{FF2B5EF4-FFF2-40B4-BE49-F238E27FC236}">
                      <a16:creationId xmlns:a16="http://schemas.microsoft.com/office/drawing/2014/main" id="{DF06EE44-6F43-4199-BCCB-693E8EA350E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2" name="מלבן 11611">
                  <a:extLst>
                    <a:ext uri="{FF2B5EF4-FFF2-40B4-BE49-F238E27FC236}">
                      <a16:creationId xmlns:a16="http://schemas.microsoft.com/office/drawing/2014/main" id="{46E0CEA7-95C5-49DA-9106-2D4FA20D362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3" name="מלבן 11612">
                  <a:extLst>
                    <a:ext uri="{FF2B5EF4-FFF2-40B4-BE49-F238E27FC236}">
                      <a16:creationId xmlns:a16="http://schemas.microsoft.com/office/drawing/2014/main" id="{EE76EDAB-5096-456B-8389-5D65D9FF7BE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4" name="מלבן 11613">
                  <a:extLst>
                    <a:ext uri="{FF2B5EF4-FFF2-40B4-BE49-F238E27FC236}">
                      <a16:creationId xmlns:a16="http://schemas.microsoft.com/office/drawing/2014/main" id="{BDFDB4A3-6C40-4352-A0CB-049130CA21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5" name="מלבן 11614">
                  <a:extLst>
                    <a:ext uri="{FF2B5EF4-FFF2-40B4-BE49-F238E27FC236}">
                      <a16:creationId xmlns:a16="http://schemas.microsoft.com/office/drawing/2014/main" id="{F5BD35EC-1F21-49B2-8FF7-1146F12415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6" name="מלבן 11615">
                  <a:extLst>
                    <a:ext uri="{FF2B5EF4-FFF2-40B4-BE49-F238E27FC236}">
                      <a16:creationId xmlns:a16="http://schemas.microsoft.com/office/drawing/2014/main" id="{C94FBABC-6071-473E-9FF3-87422379317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7" name="מלבן 11616">
                  <a:extLst>
                    <a:ext uri="{FF2B5EF4-FFF2-40B4-BE49-F238E27FC236}">
                      <a16:creationId xmlns:a16="http://schemas.microsoft.com/office/drawing/2014/main" id="{09B429A6-F58E-4D92-A555-273B8335852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8" name="מלבן 11617">
                  <a:extLst>
                    <a:ext uri="{FF2B5EF4-FFF2-40B4-BE49-F238E27FC236}">
                      <a16:creationId xmlns:a16="http://schemas.microsoft.com/office/drawing/2014/main" id="{6D423DDE-8E72-4FAD-8D75-5045609E7F7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19" name="מלבן 11618">
                  <a:extLst>
                    <a:ext uri="{FF2B5EF4-FFF2-40B4-BE49-F238E27FC236}">
                      <a16:creationId xmlns:a16="http://schemas.microsoft.com/office/drawing/2014/main" id="{61084294-5A6A-47FD-A1E2-CE4314D0CD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1" name="קבוצה 11510">
                <a:extLst>
                  <a:ext uri="{FF2B5EF4-FFF2-40B4-BE49-F238E27FC236}">
                    <a16:creationId xmlns:a16="http://schemas.microsoft.com/office/drawing/2014/main" id="{2FAF6542-42EA-443A-9D70-3659A7126B6B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600" name="מלבן 11599">
                  <a:extLst>
                    <a:ext uri="{FF2B5EF4-FFF2-40B4-BE49-F238E27FC236}">
                      <a16:creationId xmlns:a16="http://schemas.microsoft.com/office/drawing/2014/main" id="{90CB085C-F820-440B-AED8-6EF1D558403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1" name="מלבן 11600">
                  <a:extLst>
                    <a:ext uri="{FF2B5EF4-FFF2-40B4-BE49-F238E27FC236}">
                      <a16:creationId xmlns:a16="http://schemas.microsoft.com/office/drawing/2014/main" id="{57B04C03-87FE-4E87-A665-1BC2D8F38B0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2" name="מלבן 11601">
                  <a:extLst>
                    <a:ext uri="{FF2B5EF4-FFF2-40B4-BE49-F238E27FC236}">
                      <a16:creationId xmlns:a16="http://schemas.microsoft.com/office/drawing/2014/main" id="{4D7362F3-3A1C-4937-B7B5-BCD715D86EF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3" name="מלבן 11602">
                  <a:extLst>
                    <a:ext uri="{FF2B5EF4-FFF2-40B4-BE49-F238E27FC236}">
                      <a16:creationId xmlns:a16="http://schemas.microsoft.com/office/drawing/2014/main" id="{1E0AB37F-692D-4A8B-9903-A7E4E5710EC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4" name="מלבן 11603">
                  <a:extLst>
                    <a:ext uri="{FF2B5EF4-FFF2-40B4-BE49-F238E27FC236}">
                      <a16:creationId xmlns:a16="http://schemas.microsoft.com/office/drawing/2014/main" id="{439B2144-CC85-481F-BFA7-157A212DA81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5" name="מלבן 11604">
                  <a:extLst>
                    <a:ext uri="{FF2B5EF4-FFF2-40B4-BE49-F238E27FC236}">
                      <a16:creationId xmlns:a16="http://schemas.microsoft.com/office/drawing/2014/main" id="{D6E58FC9-25FB-4CE4-9DB4-85F7EC600B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6" name="מלבן 11605">
                  <a:extLst>
                    <a:ext uri="{FF2B5EF4-FFF2-40B4-BE49-F238E27FC236}">
                      <a16:creationId xmlns:a16="http://schemas.microsoft.com/office/drawing/2014/main" id="{F5B8873F-AF05-48E6-A798-2350A8158C4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7" name="מלבן 11606">
                  <a:extLst>
                    <a:ext uri="{FF2B5EF4-FFF2-40B4-BE49-F238E27FC236}">
                      <a16:creationId xmlns:a16="http://schemas.microsoft.com/office/drawing/2014/main" id="{9A6F9AE1-D223-4F05-BA8D-70EBF1F3B0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8" name="מלבן 11607">
                  <a:extLst>
                    <a:ext uri="{FF2B5EF4-FFF2-40B4-BE49-F238E27FC236}">
                      <a16:creationId xmlns:a16="http://schemas.microsoft.com/office/drawing/2014/main" id="{812422B0-F064-4688-B15E-0E48944A392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609" name="מלבן 11608">
                  <a:extLst>
                    <a:ext uri="{FF2B5EF4-FFF2-40B4-BE49-F238E27FC236}">
                      <a16:creationId xmlns:a16="http://schemas.microsoft.com/office/drawing/2014/main" id="{EB70435E-5E3E-421C-B2EF-2C2CD6EAB0F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2" name="קבוצה 11511">
                <a:extLst>
                  <a:ext uri="{FF2B5EF4-FFF2-40B4-BE49-F238E27FC236}">
                    <a16:creationId xmlns:a16="http://schemas.microsoft.com/office/drawing/2014/main" id="{FF4CA807-560C-443E-873A-5D904E6096E5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90" name="מלבן 11589">
                  <a:extLst>
                    <a:ext uri="{FF2B5EF4-FFF2-40B4-BE49-F238E27FC236}">
                      <a16:creationId xmlns:a16="http://schemas.microsoft.com/office/drawing/2014/main" id="{DDF318C0-A0C8-43B4-A287-0AA558A1106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1" name="מלבן 11590">
                  <a:extLst>
                    <a:ext uri="{FF2B5EF4-FFF2-40B4-BE49-F238E27FC236}">
                      <a16:creationId xmlns:a16="http://schemas.microsoft.com/office/drawing/2014/main" id="{2B5D52EE-17D9-4F0C-A8B0-43CAF0AA2F8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2" name="מלבן 11591">
                  <a:extLst>
                    <a:ext uri="{FF2B5EF4-FFF2-40B4-BE49-F238E27FC236}">
                      <a16:creationId xmlns:a16="http://schemas.microsoft.com/office/drawing/2014/main" id="{22773593-52BF-4BCB-98F7-FA893219BA7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3" name="מלבן 11592">
                  <a:extLst>
                    <a:ext uri="{FF2B5EF4-FFF2-40B4-BE49-F238E27FC236}">
                      <a16:creationId xmlns:a16="http://schemas.microsoft.com/office/drawing/2014/main" id="{C33EE55C-CF7A-4787-AA85-AE392BE70D7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4" name="מלבן 11593">
                  <a:extLst>
                    <a:ext uri="{FF2B5EF4-FFF2-40B4-BE49-F238E27FC236}">
                      <a16:creationId xmlns:a16="http://schemas.microsoft.com/office/drawing/2014/main" id="{FEC665DB-ACFC-43C8-AA22-6DD0446D8E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5" name="מלבן 11594">
                  <a:extLst>
                    <a:ext uri="{FF2B5EF4-FFF2-40B4-BE49-F238E27FC236}">
                      <a16:creationId xmlns:a16="http://schemas.microsoft.com/office/drawing/2014/main" id="{2342A068-F008-4A85-9DC9-B7891DE817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6" name="מלבן 11595">
                  <a:extLst>
                    <a:ext uri="{FF2B5EF4-FFF2-40B4-BE49-F238E27FC236}">
                      <a16:creationId xmlns:a16="http://schemas.microsoft.com/office/drawing/2014/main" id="{BE492762-D97E-4597-BC41-37CF025567F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7" name="מלבן 11596">
                  <a:extLst>
                    <a:ext uri="{FF2B5EF4-FFF2-40B4-BE49-F238E27FC236}">
                      <a16:creationId xmlns:a16="http://schemas.microsoft.com/office/drawing/2014/main" id="{D89F156F-C11F-417F-A52A-A902929C25A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8" name="מלבן 11597">
                  <a:extLst>
                    <a:ext uri="{FF2B5EF4-FFF2-40B4-BE49-F238E27FC236}">
                      <a16:creationId xmlns:a16="http://schemas.microsoft.com/office/drawing/2014/main" id="{8D5AFC54-20C0-4206-B9BF-FAE6DC963E6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99" name="מלבן 11598">
                  <a:extLst>
                    <a:ext uri="{FF2B5EF4-FFF2-40B4-BE49-F238E27FC236}">
                      <a16:creationId xmlns:a16="http://schemas.microsoft.com/office/drawing/2014/main" id="{CEA3A2DA-2223-42E0-87F4-A714E3B273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3" name="קבוצה 11512">
                <a:extLst>
                  <a:ext uri="{FF2B5EF4-FFF2-40B4-BE49-F238E27FC236}">
                    <a16:creationId xmlns:a16="http://schemas.microsoft.com/office/drawing/2014/main" id="{6A1967CB-2CBE-457E-8AD7-604AA7B6985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80" name="מלבן 11579">
                  <a:extLst>
                    <a:ext uri="{FF2B5EF4-FFF2-40B4-BE49-F238E27FC236}">
                      <a16:creationId xmlns:a16="http://schemas.microsoft.com/office/drawing/2014/main" id="{70EA1BB7-447D-40B4-82D8-C0FEB478C5B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1" name="מלבן 11580">
                  <a:extLst>
                    <a:ext uri="{FF2B5EF4-FFF2-40B4-BE49-F238E27FC236}">
                      <a16:creationId xmlns:a16="http://schemas.microsoft.com/office/drawing/2014/main" id="{687DDB66-BA2A-4739-9121-81C3BDF62F7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2" name="מלבן 11581">
                  <a:extLst>
                    <a:ext uri="{FF2B5EF4-FFF2-40B4-BE49-F238E27FC236}">
                      <a16:creationId xmlns:a16="http://schemas.microsoft.com/office/drawing/2014/main" id="{F1560EEE-377D-4521-98C2-6362DDF3AF3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3" name="מלבן 11582">
                  <a:extLst>
                    <a:ext uri="{FF2B5EF4-FFF2-40B4-BE49-F238E27FC236}">
                      <a16:creationId xmlns:a16="http://schemas.microsoft.com/office/drawing/2014/main" id="{33157321-1012-4E29-B781-6BB15A2DEAC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4" name="מלבן 11583">
                  <a:extLst>
                    <a:ext uri="{FF2B5EF4-FFF2-40B4-BE49-F238E27FC236}">
                      <a16:creationId xmlns:a16="http://schemas.microsoft.com/office/drawing/2014/main" id="{0DDB7093-4B82-4C8B-80AB-823FEA23D83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5" name="מלבן 11584">
                  <a:extLst>
                    <a:ext uri="{FF2B5EF4-FFF2-40B4-BE49-F238E27FC236}">
                      <a16:creationId xmlns:a16="http://schemas.microsoft.com/office/drawing/2014/main" id="{4AB2C3EC-42A6-40D4-B1EB-F4A15E8C725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6" name="מלבן 11585">
                  <a:extLst>
                    <a:ext uri="{FF2B5EF4-FFF2-40B4-BE49-F238E27FC236}">
                      <a16:creationId xmlns:a16="http://schemas.microsoft.com/office/drawing/2014/main" id="{F42A005F-D9E3-48F5-A85F-B4E08ABC999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7" name="מלבן 11586">
                  <a:extLst>
                    <a:ext uri="{FF2B5EF4-FFF2-40B4-BE49-F238E27FC236}">
                      <a16:creationId xmlns:a16="http://schemas.microsoft.com/office/drawing/2014/main" id="{DFA50F13-23DC-45F2-B2AA-DAF824A4454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8" name="מלבן 11587">
                  <a:extLst>
                    <a:ext uri="{FF2B5EF4-FFF2-40B4-BE49-F238E27FC236}">
                      <a16:creationId xmlns:a16="http://schemas.microsoft.com/office/drawing/2014/main" id="{063B019E-30DA-4ECE-8025-B8F4768CBE8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89" name="מלבן 11588">
                  <a:extLst>
                    <a:ext uri="{FF2B5EF4-FFF2-40B4-BE49-F238E27FC236}">
                      <a16:creationId xmlns:a16="http://schemas.microsoft.com/office/drawing/2014/main" id="{AD9FE568-5419-4CB8-90D1-E9C6DCC14D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4" name="קבוצה 11513">
                <a:extLst>
                  <a:ext uri="{FF2B5EF4-FFF2-40B4-BE49-F238E27FC236}">
                    <a16:creationId xmlns:a16="http://schemas.microsoft.com/office/drawing/2014/main" id="{7F4FF106-0AB1-4271-938F-C5983ABC0FFF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70" name="מלבן 11569">
                  <a:extLst>
                    <a:ext uri="{FF2B5EF4-FFF2-40B4-BE49-F238E27FC236}">
                      <a16:creationId xmlns:a16="http://schemas.microsoft.com/office/drawing/2014/main" id="{3A702CDF-852D-4334-8038-6D793C77EA1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1" name="מלבן 11570">
                  <a:extLst>
                    <a:ext uri="{FF2B5EF4-FFF2-40B4-BE49-F238E27FC236}">
                      <a16:creationId xmlns:a16="http://schemas.microsoft.com/office/drawing/2014/main" id="{26E71241-AF07-47EF-8B30-9102FE121B1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2" name="מלבן 11571">
                  <a:extLst>
                    <a:ext uri="{FF2B5EF4-FFF2-40B4-BE49-F238E27FC236}">
                      <a16:creationId xmlns:a16="http://schemas.microsoft.com/office/drawing/2014/main" id="{30FAB709-BB8C-4A78-9AF0-DE595BEC3F7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3" name="מלבן 11572">
                  <a:extLst>
                    <a:ext uri="{FF2B5EF4-FFF2-40B4-BE49-F238E27FC236}">
                      <a16:creationId xmlns:a16="http://schemas.microsoft.com/office/drawing/2014/main" id="{DE3E7435-2425-4189-AF1A-13D4A69D006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4" name="מלבן 11573">
                  <a:extLst>
                    <a:ext uri="{FF2B5EF4-FFF2-40B4-BE49-F238E27FC236}">
                      <a16:creationId xmlns:a16="http://schemas.microsoft.com/office/drawing/2014/main" id="{C43B4446-2320-478F-9905-61D24C27E81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5" name="מלבן 11574">
                  <a:extLst>
                    <a:ext uri="{FF2B5EF4-FFF2-40B4-BE49-F238E27FC236}">
                      <a16:creationId xmlns:a16="http://schemas.microsoft.com/office/drawing/2014/main" id="{27A79B9D-83C3-4BAE-920D-42D4CD34477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6" name="מלבן 11575">
                  <a:extLst>
                    <a:ext uri="{FF2B5EF4-FFF2-40B4-BE49-F238E27FC236}">
                      <a16:creationId xmlns:a16="http://schemas.microsoft.com/office/drawing/2014/main" id="{974548B4-DF6A-4F71-AC9B-71D0DFECD3B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7" name="מלבן 11576">
                  <a:extLst>
                    <a:ext uri="{FF2B5EF4-FFF2-40B4-BE49-F238E27FC236}">
                      <a16:creationId xmlns:a16="http://schemas.microsoft.com/office/drawing/2014/main" id="{138E9E7C-696B-4582-9F64-43F82C40443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8" name="מלבן 11577">
                  <a:extLst>
                    <a:ext uri="{FF2B5EF4-FFF2-40B4-BE49-F238E27FC236}">
                      <a16:creationId xmlns:a16="http://schemas.microsoft.com/office/drawing/2014/main" id="{2D0B958A-EBFF-49E9-B9D0-D2943F70A68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79" name="מלבן 11578">
                  <a:extLst>
                    <a:ext uri="{FF2B5EF4-FFF2-40B4-BE49-F238E27FC236}">
                      <a16:creationId xmlns:a16="http://schemas.microsoft.com/office/drawing/2014/main" id="{8D4DA186-EC87-452C-B310-EEE36981114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5" name="קבוצה 11514">
                <a:extLst>
                  <a:ext uri="{FF2B5EF4-FFF2-40B4-BE49-F238E27FC236}">
                    <a16:creationId xmlns:a16="http://schemas.microsoft.com/office/drawing/2014/main" id="{A2D4F876-0A38-4B4E-91C6-BDE8AC85E030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60" name="מלבן 11559">
                  <a:extLst>
                    <a:ext uri="{FF2B5EF4-FFF2-40B4-BE49-F238E27FC236}">
                      <a16:creationId xmlns:a16="http://schemas.microsoft.com/office/drawing/2014/main" id="{30A255B8-3342-41AD-8141-8271488B63E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1" name="מלבן 11560">
                  <a:extLst>
                    <a:ext uri="{FF2B5EF4-FFF2-40B4-BE49-F238E27FC236}">
                      <a16:creationId xmlns:a16="http://schemas.microsoft.com/office/drawing/2014/main" id="{C58EA463-B063-443B-8360-A803A244D3A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2" name="מלבן 11561">
                  <a:extLst>
                    <a:ext uri="{FF2B5EF4-FFF2-40B4-BE49-F238E27FC236}">
                      <a16:creationId xmlns:a16="http://schemas.microsoft.com/office/drawing/2014/main" id="{1CA36B46-E3F1-4F38-A8ED-56B618FAAD7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3" name="מלבן 11562">
                  <a:extLst>
                    <a:ext uri="{FF2B5EF4-FFF2-40B4-BE49-F238E27FC236}">
                      <a16:creationId xmlns:a16="http://schemas.microsoft.com/office/drawing/2014/main" id="{93C78F1C-23A4-4BB0-9FB8-ABE989DCC6E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4" name="מלבן 11563">
                  <a:extLst>
                    <a:ext uri="{FF2B5EF4-FFF2-40B4-BE49-F238E27FC236}">
                      <a16:creationId xmlns:a16="http://schemas.microsoft.com/office/drawing/2014/main" id="{5DD5A133-8A91-4D7F-AB5A-9537698DCE4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5" name="מלבן 11564">
                  <a:extLst>
                    <a:ext uri="{FF2B5EF4-FFF2-40B4-BE49-F238E27FC236}">
                      <a16:creationId xmlns:a16="http://schemas.microsoft.com/office/drawing/2014/main" id="{EC11AC25-61DE-461F-8399-D3F0325BC33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6" name="מלבן 11565">
                  <a:extLst>
                    <a:ext uri="{FF2B5EF4-FFF2-40B4-BE49-F238E27FC236}">
                      <a16:creationId xmlns:a16="http://schemas.microsoft.com/office/drawing/2014/main" id="{3D70A101-164B-4A43-A535-8A7EE0D9E2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7" name="מלבן 11566">
                  <a:extLst>
                    <a:ext uri="{FF2B5EF4-FFF2-40B4-BE49-F238E27FC236}">
                      <a16:creationId xmlns:a16="http://schemas.microsoft.com/office/drawing/2014/main" id="{66F3C2A4-1ABF-4112-B633-5DAB7DAEB44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8" name="מלבן 11567">
                  <a:extLst>
                    <a:ext uri="{FF2B5EF4-FFF2-40B4-BE49-F238E27FC236}">
                      <a16:creationId xmlns:a16="http://schemas.microsoft.com/office/drawing/2014/main" id="{807D3A39-2820-4C69-A0FD-648EEB51830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69" name="מלבן 11568">
                  <a:extLst>
                    <a:ext uri="{FF2B5EF4-FFF2-40B4-BE49-F238E27FC236}">
                      <a16:creationId xmlns:a16="http://schemas.microsoft.com/office/drawing/2014/main" id="{235150AA-7650-486A-A9AF-F486CF836E1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6" name="קבוצה 11515">
                <a:extLst>
                  <a:ext uri="{FF2B5EF4-FFF2-40B4-BE49-F238E27FC236}">
                    <a16:creationId xmlns:a16="http://schemas.microsoft.com/office/drawing/2014/main" id="{BD715149-1415-4BE8-9044-D547015D52D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50" name="מלבן 11549">
                  <a:extLst>
                    <a:ext uri="{FF2B5EF4-FFF2-40B4-BE49-F238E27FC236}">
                      <a16:creationId xmlns:a16="http://schemas.microsoft.com/office/drawing/2014/main" id="{2CABC3B2-8DB9-4086-9CCC-965F8C03C83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1" name="מלבן 11550">
                  <a:extLst>
                    <a:ext uri="{FF2B5EF4-FFF2-40B4-BE49-F238E27FC236}">
                      <a16:creationId xmlns:a16="http://schemas.microsoft.com/office/drawing/2014/main" id="{F667F4F8-216B-42FA-9797-D115B3FD8FE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2" name="מלבן 11551">
                  <a:extLst>
                    <a:ext uri="{FF2B5EF4-FFF2-40B4-BE49-F238E27FC236}">
                      <a16:creationId xmlns:a16="http://schemas.microsoft.com/office/drawing/2014/main" id="{5F8E918C-E1E7-4549-90A1-4683299D2D1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3" name="מלבן 11552">
                  <a:extLst>
                    <a:ext uri="{FF2B5EF4-FFF2-40B4-BE49-F238E27FC236}">
                      <a16:creationId xmlns:a16="http://schemas.microsoft.com/office/drawing/2014/main" id="{A1A8C28E-C564-4698-B4FE-9D4705C4E2D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4" name="מלבן 11553">
                  <a:extLst>
                    <a:ext uri="{FF2B5EF4-FFF2-40B4-BE49-F238E27FC236}">
                      <a16:creationId xmlns:a16="http://schemas.microsoft.com/office/drawing/2014/main" id="{84F6E7A4-2282-4B2A-B0DD-35896DDDAE0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5" name="מלבן 11554">
                  <a:extLst>
                    <a:ext uri="{FF2B5EF4-FFF2-40B4-BE49-F238E27FC236}">
                      <a16:creationId xmlns:a16="http://schemas.microsoft.com/office/drawing/2014/main" id="{08EEA0F3-5FE9-4E7D-AF30-D13C5C5FF22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6" name="מלבן 11555">
                  <a:extLst>
                    <a:ext uri="{FF2B5EF4-FFF2-40B4-BE49-F238E27FC236}">
                      <a16:creationId xmlns:a16="http://schemas.microsoft.com/office/drawing/2014/main" id="{3F8EB17F-C8F1-475E-BC3F-5053677B4D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7" name="מלבן 11556">
                  <a:extLst>
                    <a:ext uri="{FF2B5EF4-FFF2-40B4-BE49-F238E27FC236}">
                      <a16:creationId xmlns:a16="http://schemas.microsoft.com/office/drawing/2014/main" id="{33F6EE5E-579B-4B6F-8076-186961CF94A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8" name="מלבן 11557">
                  <a:extLst>
                    <a:ext uri="{FF2B5EF4-FFF2-40B4-BE49-F238E27FC236}">
                      <a16:creationId xmlns:a16="http://schemas.microsoft.com/office/drawing/2014/main" id="{8441F52F-5C8F-4CB6-B0B7-6823CB89749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59" name="מלבן 11558">
                  <a:extLst>
                    <a:ext uri="{FF2B5EF4-FFF2-40B4-BE49-F238E27FC236}">
                      <a16:creationId xmlns:a16="http://schemas.microsoft.com/office/drawing/2014/main" id="{4AB29A4D-629F-41EA-88A2-1DADD032D05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7" name="קבוצה 11516">
                <a:extLst>
                  <a:ext uri="{FF2B5EF4-FFF2-40B4-BE49-F238E27FC236}">
                    <a16:creationId xmlns:a16="http://schemas.microsoft.com/office/drawing/2014/main" id="{D9804C18-637D-4BBA-92E3-F7FF9ED8936F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40" name="מלבן 11539">
                  <a:extLst>
                    <a:ext uri="{FF2B5EF4-FFF2-40B4-BE49-F238E27FC236}">
                      <a16:creationId xmlns:a16="http://schemas.microsoft.com/office/drawing/2014/main" id="{4D4C7ADE-819E-41C3-BC06-5AB8ED4264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1" name="מלבן 11540">
                  <a:extLst>
                    <a:ext uri="{FF2B5EF4-FFF2-40B4-BE49-F238E27FC236}">
                      <a16:creationId xmlns:a16="http://schemas.microsoft.com/office/drawing/2014/main" id="{54588FC3-E83C-489D-9023-D4A2C5F6B98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2" name="מלבן 11541">
                  <a:extLst>
                    <a:ext uri="{FF2B5EF4-FFF2-40B4-BE49-F238E27FC236}">
                      <a16:creationId xmlns:a16="http://schemas.microsoft.com/office/drawing/2014/main" id="{B8C5183A-5F86-4949-AF7F-8524643F8C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3" name="מלבן 11542">
                  <a:extLst>
                    <a:ext uri="{FF2B5EF4-FFF2-40B4-BE49-F238E27FC236}">
                      <a16:creationId xmlns:a16="http://schemas.microsoft.com/office/drawing/2014/main" id="{D42F32C3-CA9C-40C3-86C4-ED95640589E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4" name="מלבן 11543">
                  <a:extLst>
                    <a:ext uri="{FF2B5EF4-FFF2-40B4-BE49-F238E27FC236}">
                      <a16:creationId xmlns:a16="http://schemas.microsoft.com/office/drawing/2014/main" id="{470A2FC2-E22E-4DCF-BAD6-C538B210F2D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5" name="מלבן 11544">
                  <a:extLst>
                    <a:ext uri="{FF2B5EF4-FFF2-40B4-BE49-F238E27FC236}">
                      <a16:creationId xmlns:a16="http://schemas.microsoft.com/office/drawing/2014/main" id="{483D7438-F9DA-49FC-A6D8-221BCAEA47A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6" name="מלבן 11545">
                  <a:extLst>
                    <a:ext uri="{FF2B5EF4-FFF2-40B4-BE49-F238E27FC236}">
                      <a16:creationId xmlns:a16="http://schemas.microsoft.com/office/drawing/2014/main" id="{8F6A56B8-458F-485E-876A-CEAF872CD0B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7" name="מלבן 11546">
                  <a:extLst>
                    <a:ext uri="{FF2B5EF4-FFF2-40B4-BE49-F238E27FC236}">
                      <a16:creationId xmlns:a16="http://schemas.microsoft.com/office/drawing/2014/main" id="{ACE6C9BB-4F87-4E76-9794-03B40E57557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8" name="מלבן 11547">
                  <a:extLst>
                    <a:ext uri="{FF2B5EF4-FFF2-40B4-BE49-F238E27FC236}">
                      <a16:creationId xmlns:a16="http://schemas.microsoft.com/office/drawing/2014/main" id="{1FEA2FC2-C245-4F6E-8D5B-A0DEB97E15F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49" name="מלבן 11548">
                  <a:extLst>
                    <a:ext uri="{FF2B5EF4-FFF2-40B4-BE49-F238E27FC236}">
                      <a16:creationId xmlns:a16="http://schemas.microsoft.com/office/drawing/2014/main" id="{55204D25-2915-4DD2-B284-CACAE875AE0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8" name="קבוצה 11517">
                <a:extLst>
                  <a:ext uri="{FF2B5EF4-FFF2-40B4-BE49-F238E27FC236}">
                    <a16:creationId xmlns:a16="http://schemas.microsoft.com/office/drawing/2014/main" id="{4675A9E9-054B-4EA9-B97F-BD1B49FD9D6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30" name="מלבן 11529">
                  <a:extLst>
                    <a:ext uri="{FF2B5EF4-FFF2-40B4-BE49-F238E27FC236}">
                      <a16:creationId xmlns:a16="http://schemas.microsoft.com/office/drawing/2014/main" id="{D1B60F3B-8D56-4021-879B-09C5103A27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1" name="מלבן 11530">
                  <a:extLst>
                    <a:ext uri="{FF2B5EF4-FFF2-40B4-BE49-F238E27FC236}">
                      <a16:creationId xmlns:a16="http://schemas.microsoft.com/office/drawing/2014/main" id="{35DE3BE0-817E-4BD0-9811-9EDBF81CD0E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2" name="מלבן 11531">
                  <a:extLst>
                    <a:ext uri="{FF2B5EF4-FFF2-40B4-BE49-F238E27FC236}">
                      <a16:creationId xmlns:a16="http://schemas.microsoft.com/office/drawing/2014/main" id="{E5E191B0-27CF-465A-A002-9027F34A6F1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3" name="מלבן 11532">
                  <a:extLst>
                    <a:ext uri="{FF2B5EF4-FFF2-40B4-BE49-F238E27FC236}">
                      <a16:creationId xmlns:a16="http://schemas.microsoft.com/office/drawing/2014/main" id="{361AE59B-4BDB-48AE-A5D3-FF27F7F447B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4" name="מלבן 11533">
                  <a:extLst>
                    <a:ext uri="{FF2B5EF4-FFF2-40B4-BE49-F238E27FC236}">
                      <a16:creationId xmlns:a16="http://schemas.microsoft.com/office/drawing/2014/main" id="{1FAB7F3F-1EDB-4F4B-9748-B12325B7B39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5" name="מלבן 11534">
                  <a:extLst>
                    <a:ext uri="{FF2B5EF4-FFF2-40B4-BE49-F238E27FC236}">
                      <a16:creationId xmlns:a16="http://schemas.microsoft.com/office/drawing/2014/main" id="{0CB511F0-D03B-4182-9A6F-EE088F31E20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6" name="מלבן 11535">
                  <a:extLst>
                    <a:ext uri="{FF2B5EF4-FFF2-40B4-BE49-F238E27FC236}">
                      <a16:creationId xmlns:a16="http://schemas.microsoft.com/office/drawing/2014/main" id="{AA1C5AAF-4EC2-4A74-8CB2-13B69A6716E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7" name="מלבן 11536">
                  <a:extLst>
                    <a:ext uri="{FF2B5EF4-FFF2-40B4-BE49-F238E27FC236}">
                      <a16:creationId xmlns:a16="http://schemas.microsoft.com/office/drawing/2014/main" id="{DBD8DBE1-777C-4D25-AC4B-39BE7BFDA9B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8" name="מלבן 11537">
                  <a:extLst>
                    <a:ext uri="{FF2B5EF4-FFF2-40B4-BE49-F238E27FC236}">
                      <a16:creationId xmlns:a16="http://schemas.microsoft.com/office/drawing/2014/main" id="{78BA74D2-681D-4F1F-BFCD-582CAAA941A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39" name="מלבן 11538">
                  <a:extLst>
                    <a:ext uri="{FF2B5EF4-FFF2-40B4-BE49-F238E27FC236}">
                      <a16:creationId xmlns:a16="http://schemas.microsoft.com/office/drawing/2014/main" id="{178D8244-FFB4-4E7C-AD4A-93311256003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519" name="קבוצה 11518">
                <a:extLst>
                  <a:ext uri="{FF2B5EF4-FFF2-40B4-BE49-F238E27FC236}">
                    <a16:creationId xmlns:a16="http://schemas.microsoft.com/office/drawing/2014/main" id="{CAF71606-10F3-4B58-8AB7-D32B1602D019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520" name="מלבן 11519">
                  <a:extLst>
                    <a:ext uri="{FF2B5EF4-FFF2-40B4-BE49-F238E27FC236}">
                      <a16:creationId xmlns:a16="http://schemas.microsoft.com/office/drawing/2014/main" id="{2117C097-E0C0-41B7-8E98-527DA17C486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1" name="מלבן 11520">
                  <a:extLst>
                    <a:ext uri="{FF2B5EF4-FFF2-40B4-BE49-F238E27FC236}">
                      <a16:creationId xmlns:a16="http://schemas.microsoft.com/office/drawing/2014/main" id="{1FD155B9-B382-47DD-A61B-5D506DF2E88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2" name="מלבן 11521">
                  <a:extLst>
                    <a:ext uri="{FF2B5EF4-FFF2-40B4-BE49-F238E27FC236}">
                      <a16:creationId xmlns:a16="http://schemas.microsoft.com/office/drawing/2014/main" id="{9CBD83AD-6CD6-47FC-8B0D-BF80EB101D7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3" name="מלבן 11522">
                  <a:extLst>
                    <a:ext uri="{FF2B5EF4-FFF2-40B4-BE49-F238E27FC236}">
                      <a16:creationId xmlns:a16="http://schemas.microsoft.com/office/drawing/2014/main" id="{786D452B-3391-41C9-8C88-397C2D59606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4" name="מלבן 11523">
                  <a:extLst>
                    <a:ext uri="{FF2B5EF4-FFF2-40B4-BE49-F238E27FC236}">
                      <a16:creationId xmlns:a16="http://schemas.microsoft.com/office/drawing/2014/main" id="{C5244355-42C6-4ACE-9BC5-045A7D00608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5" name="מלבן 11524">
                  <a:extLst>
                    <a:ext uri="{FF2B5EF4-FFF2-40B4-BE49-F238E27FC236}">
                      <a16:creationId xmlns:a16="http://schemas.microsoft.com/office/drawing/2014/main" id="{0E6B763F-7F3A-4F2C-AC2C-B1421DBC201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6" name="מלבן 11525">
                  <a:extLst>
                    <a:ext uri="{FF2B5EF4-FFF2-40B4-BE49-F238E27FC236}">
                      <a16:creationId xmlns:a16="http://schemas.microsoft.com/office/drawing/2014/main" id="{E9ADBAA0-27BE-41EB-9C54-6A5EA5C868C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7" name="מלבן 11526">
                  <a:extLst>
                    <a:ext uri="{FF2B5EF4-FFF2-40B4-BE49-F238E27FC236}">
                      <a16:creationId xmlns:a16="http://schemas.microsoft.com/office/drawing/2014/main" id="{21832C4B-CE45-466E-883B-D4DE4096338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8" name="מלבן 11527">
                  <a:extLst>
                    <a:ext uri="{FF2B5EF4-FFF2-40B4-BE49-F238E27FC236}">
                      <a16:creationId xmlns:a16="http://schemas.microsoft.com/office/drawing/2014/main" id="{2A749594-4C18-4972-B58B-DD060ADE539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529" name="מלבן 11528">
                  <a:extLst>
                    <a:ext uri="{FF2B5EF4-FFF2-40B4-BE49-F238E27FC236}">
                      <a16:creationId xmlns:a16="http://schemas.microsoft.com/office/drawing/2014/main" id="{C144CBE8-3145-4D4A-AB6F-3545550B8F4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7" name="קבוצה 11166">
              <a:extLst>
                <a:ext uri="{FF2B5EF4-FFF2-40B4-BE49-F238E27FC236}">
                  <a16:creationId xmlns:a16="http://schemas.microsoft.com/office/drawing/2014/main" id="{C7CA751B-64DA-471E-93D5-50C89B762A58}"/>
                </a:ext>
              </a:extLst>
            </p:cNvPr>
            <p:cNvGrpSpPr/>
            <p:nvPr/>
          </p:nvGrpSpPr>
          <p:grpSpPr>
            <a:xfrm flipH="1">
              <a:off x="5655760" y="3229721"/>
              <a:ext cx="540000" cy="540000"/>
              <a:chOff x="408214" y="1105498"/>
              <a:chExt cx="5007430" cy="4963891"/>
            </a:xfrm>
          </p:grpSpPr>
          <p:grpSp>
            <p:nvGrpSpPr>
              <p:cNvPr id="11390" name="קבוצה 11389">
                <a:extLst>
                  <a:ext uri="{FF2B5EF4-FFF2-40B4-BE49-F238E27FC236}">
                    <a16:creationId xmlns:a16="http://schemas.microsoft.com/office/drawing/2014/main" id="{CBCB2C2E-F03C-45FE-9B2F-41CFC2151534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90" name="מלבן 11489">
                  <a:extLst>
                    <a:ext uri="{FF2B5EF4-FFF2-40B4-BE49-F238E27FC236}">
                      <a16:creationId xmlns:a16="http://schemas.microsoft.com/office/drawing/2014/main" id="{E9F99AAA-53EF-4684-8CC2-2B964A9424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1" name="מלבן 11490">
                  <a:extLst>
                    <a:ext uri="{FF2B5EF4-FFF2-40B4-BE49-F238E27FC236}">
                      <a16:creationId xmlns:a16="http://schemas.microsoft.com/office/drawing/2014/main" id="{22FF68FC-F300-4D13-9314-3109E7A1C0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2" name="מלבן 11491">
                  <a:extLst>
                    <a:ext uri="{FF2B5EF4-FFF2-40B4-BE49-F238E27FC236}">
                      <a16:creationId xmlns:a16="http://schemas.microsoft.com/office/drawing/2014/main" id="{C5E04A10-B05D-42C3-8773-F55D4AEBD15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3" name="מלבן 11492">
                  <a:extLst>
                    <a:ext uri="{FF2B5EF4-FFF2-40B4-BE49-F238E27FC236}">
                      <a16:creationId xmlns:a16="http://schemas.microsoft.com/office/drawing/2014/main" id="{FDEDDAA2-44FD-4870-B1BB-998BF0B608E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4" name="מלבן 11493">
                  <a:extLst>
                    <a:ext uri="{FF2B5EF4-FFF2-40B4-BE49-F238E27FC236}">
                      <a16:creationId xmlns:a16="http://schemas.microsoft.com/office/drawing/2014/main" id="{0C4C87DF-ECB9-4D5C-8E10-C1F82E20F16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5" name="מלבן 11494">
                  <a:extLst>
                    <a:ext uri="{FF2B5EF4-FFF2-40B4-BE49-F238E27FC236}">
                      <a16:creationId xmlns:a16="http://schemas.microsoft.com/office/drawing/2014/main" id="{A24FB8B5-C53F-4E82-8E1B-11AAE3B80C4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6" name="מלבן 11495">
                  <a:extLst>
                    <a:ext uri="{FF2B5EF4-FFF2-40B4-BE49-F238E27FC236}">
                      <a16:creationId xmlns:a16="http://schemas.microsoft.com/office/drawing/2014/main" id="{D73FB565-8789-4333-A4C1-8CCD476510C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7" name="מלבן 11496">
                  <a:extLst>
                    <a:ext uri="{FF2B5EF4-FFF2-40B4-BE49-F238E27FC236}">
                      <a16:creationId xmlns:a16="http://schemas.microsoft.com/office/drawing/2014/main" id="{1B79E877-055C-4E71-80F2-3DF48A12EC5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8" name="מלבן 11497">
                  <a:extLst>
                    <a:ext uri="{FF2B5EF4-FFF2-40B4-BE49-F238E27FC236}">
                      <a16:creationId xmlns:a16="http://schemas.microsoft.com/office/drawing/2014/main" id="{B8E23FB3-9130-4298-B12D-A2FD7917CD0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99" name="מלבן 11498">
                  <a:extLst>
                    <a:ext uri="{FF2B5EF4-FFF2-40B4-BE49-F238E27FC236}">
                      <a16:creationId xmlns:a16="http://schemas.microsoft.com/office/drawing/2014/main" id="{32D7AD38-7E66-47F8-A4CF-09225A64073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1" name="קבוצה 11390">
                <a:extLst>
                  <a:ext uri="{FF2B5EF4-FFF2-40B4-BE49-F238E27FC236}">
                    <a16:creationId xmlns:a16="http://schemas.microsoft.com/office/drawing/2014/main" id="{D82BFF63-3905-4580-B5EE-0D633E2019B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80" name="מלבן 11479">
                  <a:extLst>
                    <a:ext uri="{FF2B5EF4-FFF2-40B4-BE49-F238E27FC236}">
                      <a16:creationId xmlns:a16="http://schemas.microsoft.com/office/drawing/2014/main" id="{2C265DA4-DDAC-4034-BDB7-8B21E7EAE72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1" name="מלבן 11480">
                  <a:extLst>
                    <a:ext uri="{FF2B5EF4-FFF2-40B4-BE49-F238E27FC236}">
                      <a16:creationId xmlns:a16="http://schemas.microsoft.com/office/drawing/2014/main" id="{0D25E63F-65B7-4C33-82FA-97B9B54317E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2" name="מלבן 11481">
                  <a:extLst>
                    <a:ext uri="{FF2B5EF4-FFF2-40B4-BE49-F238E27FC236}">
                      <a16:creationId xmlns:a16="http://schemas.microsoft.com/office/drawing/2014/main" id="{8C9DCA43-EE00-4475-847E-9770B949FC1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3" name="מלבן 11482">
                  <a:extLst>
                    <a:ext uri="{FF2B5EF4-FFF2-40B4-BE49-F238E27FC236}">
                      <a16:creationId xmlns:a16="http://schemas.microsoft.com/office/drawing/2014/main" id="{7F6125D0-E29A-4252-A28D-4DAE121224A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4" name="מלבן 11483">
                  <a:extLst>
                    <a:ext uri="{FF2B5EF4-FFF2-40B4-BE49-F238E27FC236}">
                      <a16:creationId xmlns:a16="http://schemas.microsoft.com/office/drawing/2014/main" id="{E3BF5B26-8AF1-4CC1-B5AF-CE8A9EA118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5" name="מלבן 11484">
                  <a:extLst>
                    <a:ext uri="{FF2B5EF4-FFF2-40B4-BE49-F238E27FC236}">
                      <a16:creationId xmlns:a16="http://schemas.microsoft.com/office/drawing/2014/main" id="{F2B9EF00-E11C-46CF-BA9F-E739B618A2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6" name="מלבן 11485">
                  <a:extLst>
                    <a:ext uri="{FF2B5EF4-FFF2-40B4-BE49-F238E27FC236}">
                      <a16:creationId xmlns:a16="http://schemas.microsoft.com/office/drawing/2014/main" id="{391D01A5-B7C5-4672-B12D-991D368D300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7" name="מלבן 11486">
                  <a:extLst>
                    <a:ext uri="{FF2B5EF4-FFF2-40B4-BE49-F238E27FC236}">
                      <a16:creationId xmlns:a16="http://schemas.microsoft.com/office/drawing/2014/main" id="{8784A740-D3CD-4009-91E2-DEFA855C7BA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8" name="מלבן 11487">
                  <a:extLst>
                    <a:ext uri="{FF2B5EF4-FFF2-40B4-BE49-F238E27FC236}">
                      <a16:creationId xmlns:a16="http://schemas.microsoft.com/office/drawing/2014/main" id="{5410F8DC-C68C-4871-B6DD-5FBE2CA5C68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89" name="מלבן 11488">
                  <a:extLst>
                    <a:ext uri="{FF2B5EF4-FFF2-40B4-BE49-F238E27FC236}">
                      <a16:creationId xmlns:a16="http://schemas.microsoft.com/office/drawing/2014/main" id="{3C28FE10-85C9-4D7C-B835-727FAAEDBF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2" name="קבוצה 11391">
                <a:extLst>
                  <a:ext uri="{FF2B5EF4-FFF2-40B4-BE49-F238E27FC236}">
                    <a16:creationId xmlns:a16="http://schemas.microsoft.com/office/drawing/2014/main" id="{8C1AD493-F400-4F85-A3E4-932106180842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70" name="מלבן 11469">
                  <a:extLst>
                    <a:ext uri="{FF2B5EF4-FFF2-40B4-BE49-F238E27FC236}">
                      <a16:creationId xmlns:a16="http://schemas.microsoft.com/office/drawing/2014/main" id="{C9173E6E-097B-47DF-AA31-F3491561617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1" name="מלבן 11470">
                  <a:extLst>
                    <a:ext uri="{FF2B5EF4-FFF2-40B4-BE49-F238E27FC236}">
                      <a16:creationId xmlns:a16="http://schemas.microsoft.com/office/drawing/2014/main" id="{13D1454D-51C6-4194-97AE-99A06A64B55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2" name="מלבן 11471">
                  <a:extLst>
                    <a:ext uri="{FF2B5EF4-FFF2-40B4-BE49-F238E27FC236}">
                      <a16:creationId xmlns:a16="http://schemas.microsoft.com/office/drawing/2014/main" id="{937E1F5F-6F2B-4C6C-AE80-17E1A68D904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3" name="מלבן 11472">
                  <a:extLst>
                    <a:ext uri="{FF2B5EF4-FFF2-40B4-BE49-F238E27FC236}">
                      <a16:creationId xmlns:a16="http://schemas.microsoft.com/office/drawing/2014/main" id="{917ADC59-411A-4064-B2FB-88115DFC0CF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4" name="מלבן 11473">
                  <a:extLst>
                    <a:ext uri="{FF2B5EF4-FFF2-40B4-BE49-F238E27FC236}">
                      <a16:creationId xmlns:a16="http://schemas.microsoft.com/office/drawing/2014/main" id="{247F845A-568A-4C7E-A9CD-0024B26D06A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5" name="מלבן 11474">
                  <a:extLst>
                    <a:ext uri="{FF2B5EF4-FFF2-40B4-BE49-F238E27FC236}">
                      <a16:creationId xmlns:a16="http://schemas.microsoft.com/office/drawing/2014/main" id="{DD5FDB43-9FC7-412A-B15E-F0A2E31D781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6" name="מלבן 11475">
                  <a:extLst>
                    <a:ext uri="{FF2B5EF4-FFF2-40B4-BE49-F238E27FC236}">
                      <a16:creationId xmlns:a16="http://schemas.microsoft.com/office/drawing/2014/main" id="{98AC4356-195E-4064-B583-AD526EB567C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7" name="מלבן 11476">
                  <a:extLst>
                    <a:ext uri="{FF2B5EF4-FFF2-40B4-BE49-F238E27FC236}">
                      <a16:creationId xmlns:a16="http://schemas.microsoft.com/office/drawing/2014/main" id="{5FA0CEFA-CF3D-47A8-A890-24CA59F32A2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8" name="מלבן 11477">
                  <a:extLst>
                    <a:ext uri="{FF2B5EF4-FFF2-40B4-BE49-F238E27FC236}">
                      <a16:creationId xmlns:a16="http://schemas.microsoft.com/office/drawing/2014/main" id="{7EA82D6B-E862-4A51-B6FC-097B8F3DC70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79" name="מלבן 11478">
                  <a:extLst>
                    <a:ext uri="{FF2B5EF4-FFF2-40B4-BE49-F238E27FC236}">
                      <a16:creationId xmlns:a16="http://schemas.microsoft.com/office/drawing/2014/main" id="{72926925-1469-4258-B8B4-8624C9E37D5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3" name="קבוצה 11392">
                <a:extLst>
                  <a:ext uri="{FF2B5EF4-FFF2-40B4-BE49-F238E27FC236}">
                    <a16:creationId xmlns:a16="http://schemas.microsoft.com/office/drawing/2014/main" id="{AFDC714E-F765-48A0-A06E-A684D12F5411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60" name="מלבן 11459">
                  <a:extLst>
                    <a:ext uri="{FF2B5EF4-FFF2-40B4-BE49-F238E27FC236}">
                      <a16:creationId xmlns:a16="http://schemas.microsoft.com/office/drawing/2014/main" id="{D3186A78-6F8F-4FFD-8323-30E80065C75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1" name="מלבן 11460">
                  <a:extLst>
                    <a:ext uri="{FF2B5EF4-FFF2-40B4-BE49-F238E27FC236}">
                      <a16:creationId xmlns:a16="http://schemas.microsoft.com/office/drawing/2014/main" id="{B74B86B8-3813-44A2-A019-F7A115498D4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2" name="מלבן 11461">
                  <a:extLst>
                    <a:ext uri="{FF2B5EF4-FFF2-40B4-BE49-F238E27FC236}">
                      <a16:creationId xmlns:a16="http://schemas.microsoft.com/office/drawing/2014/main" id="{BBB3B04C-1CD9-4AA0-8441-25747AE27DA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3" name="מלבן 11462">
                  <a:extLst>
                    <a:ext uri="{FF2B5EF4-FFF2-40B4-BE49-F238E27FC236}">
                      <a16:creationId xmlns:a16="http://schemas.microsoft.com/office/drawing/2014/main" id="{7038FA34-4BF9-4ADC-8D7B-E8446479EB3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4" name="מלבן 11463">
                  <a:extLst>
                    <a:ext uri="{FF2B5EF4-FFF2-40B4-BE49-F238E27FC236}">
                      <a16:creationId xmlns:a16="http://schemas.microsoft.com/office/drawing/2014/main" id="{9F09F0ED-48F7-478C-A8E7-CC78BF0346E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5" name="מלבן 11464">
                  <a:extLst>
                    <a:ext uri="{FF2B5EF4-FFF2-40B4-BE49-F238E27FC236}">
                      <a16:creationId xmlns:a16="http://schemas.microsoft.com/office/drawing/2014/main" id="{3DF54850-36EE-4B9F-A7D1-5C55970958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6" name="מלבן 11465">
                  <a:extLst>
                    <a:ext uri="{FF2B5EF4-FFF2-40B4-BE49-F238E27FC236}">
                      <a16:creationId xmlns:a16="http://schemas.microsoft.com/office/drawing/2014/main" id="{4D7FD2EC-2121-4BD1-AC66-F1EF2E19D8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7" name="מלבן 11466">
                  <a:extLst>
                    <a:ext uri="{FF2B5EF4-FFF2-40B4-BE49-F238E27FC236}">
                      <a16:creationId xmlns:a16="http://schemas.microsoft.com/office/drawing/2014/main" id="{77EC6874-42E0-4328-A92F-E12B108DABB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8" name="מלבן 11467">
                  <a:extLst>
                    <a:ext uri="{FF2B5EF4-FFF2-40B4-BE49-F238E27FC236}">
                      <a16:creationId xmlns:a16="http://schemas.microsoft.com/office/drawing/2014/main" id="{582D07D9-70E6-4A3A-9849-79C41EFB839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69" name="מלבן 11468">
                  <a:extLst>
                    <a:ext uri="{FF2B5EF4-FFF2-40B4-BE49-F238E27FC236}">
                      <a16:creationId xmlns:a16="http://schemas.microsoft.com/office/drawing/2014/main" id="{B28870D5-EF64-4FE3-9D5D-EE102D77D89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4" name="קבוצה 11393">
                <a:extLst>
                  <a:ext uri="{FF2B5EF4-FFF2-40B4-BE49-F238E27FC236}">
                    <a16:creationId xmlns:a16="http://schemas.microsoft.com/office/drawing/2014/main" id="{7B1400AC-B14D-4FA0-8EB2-8482889E1B8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50" name="מלבן 11449">
                  <a:extLst>
                    <a:ext uri="{FF2B5EF4-FFF2-40B4-BE49-F238E27FC236}">
                      <a16:creationId xmlns:a16="http://schemas.microsoft.com/office/drawing/2014/main" id="{660F9343-AA43-4949-ABA6-F1401D5B9C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1" name="מלבן 11450">
                  <a:extLst>
                    <a:ext uri="{FF2B5EF4-FFF2-40B4-BE49-F238E27FC236}">
                      <a16:creationId xmlns:a16="http://schemas.microsoft.com/office/drawing/2014/main" id="{E507625A-F586-442C-810F-56E13603182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2" name="מלבן 11451">
                  <a:extLst>
                    <a:ext uri="{FF2B5EF4-FFF2-40B4-BE49-F238E27FC236}">
                      <a16:creationId xmlns:a16="http://schemas.microsoft.com/office/drawing/2014/main" id="{AA2C71A8-AF08-4F4C-8306-6BE60BB3AC5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3" name="מלבן 11452">
                  <a:extLst>
                    <a:ext uri="{FF2B5EF4-FFF2-40B4-BE49-F238E27FC236}">
                      <a16:creationId xmlns:a16="http://schemas.microsoft.com/office/drawing/2014/main" id="{1F0113B9-B817-4DD7-8342-8650AE9F397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4" name="מלבן 11453">
                  <a:extLst>
                    <a:ext uri="{FF2B5EF4-FFF2-40B4-BE49-F238E27FC236}">
                      <a16:creationId xmlns:a16="http://schemas.microsoft.com/office/drawing/2014/main" id="{503D4904-431D-42D7-A58C-F51265CAE2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5" name="מלבן 11454">
                  <a:extLst>
                    <a:ext uri="{FF2B5EF4-FFF2-40B4-BE49-F238E27FC236}">
                      <a16:creationId xmlns:a16="http://schemas.microsoft.com/office/drawing/2014/main" id="{46CB683A-598A-4EE0-9FD3-77D027794D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6" name="מלבן 11455">
                  <a:extLst>
                    <a:ext uri="{FF2B5EF4-FFF2-40B4-BE49-F238E27FC236}">
                      <a16:creationId xmlns:a16="http://schemas.microsoft.com/office/drawing/2014/main" id="{3ED85FC7-7CB4-44E8-8E82-9B699A099BE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7" name="מלבן 11456">
                  <a:extLst>
                    <a:ext uri="{FF2B5EF4-FFF2-40B4-BE49-F238E27FC236}">
                      <a16:creationId xmlns:a16="http://schemas.microsoft.com/office/drawing/2014/main" id="{56D42024-47BC-4265-95D7-97A9DFA50DD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8" name="מלבן 11457">
                  <a:extLst>
                    <a:ext uri="{FF2B5EF4-FFF2-40B4-BE49-F238E27FC236}">
                      <a16:creationId xmlns:a16="http://schemas.microsoft.com/office/drawing/2014/main" id="{5103A041-97A8-4C9A-B4CB-262BD742F7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59" name="מלבן 11458">
                  <a:extLst>
                    <a:ext uri="{FF2B5EF4-FFF2-40B4-BE49-F238E27FC236}">
                      <a16:creationId xmlns:a16="http://schemas.microsoft.com/office/drawing/2014/main" id="{C28C8893-7C10-499F-905A-B0AD1542F69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5" name="קבוצה 11394">
                <a:extLst>
                  <a:ext uri="{FF2B5EF4-FFF2-40B4-BE49-F238E27FC236}">
                    <a16:creationId xmlns:a16="http://schemas.microsoft.com/office/drawing/2014/main" id="{7BEDF2CF-0222-4179-8401-4960AD135BC9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40" name="מלבן 11439">
                  <a:extLst>
                    <a:ext uri="{FF2B5EF4-FFF2-40B4-BE49-F238E27FC236}">
                      <a16:creationId xmlns:a16="http://schemas.microsoft.com/office/drawing/2014/main" id="{E1F810B0-AC8A-45D0-9804-6C7242E1149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1" name="מלבן 11440">
                  <a:extLst>
                    <a:ext uri="{FF2B5EF4-FFF2-40B4-BE49-F238E27FC236}">
                      <a16:creationId xmlns:a16="http://schemas.microsoft.com/office/drawing/2014/main" id="{1FE9084E-CF36-461F-B769-82B1AF9EAB0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2" name="מלבן 11441">
                  <a:extLst>
                    <a:ext uri="{FF2B5EF4-FFF2-40B4-BE49-F238E27FC236}">
                      <a16:creationId xmlns:a16="http://schemas.microsoft.com/office/drawing/2014/main" id="{FCF0F2D9-7F98-4F17-95E0-B90AD967600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3" name="מלבן 11442">
                  <a:extLst>
                    <a:ext uri="{FF2B5EF4-FFF2-40B4-BE49-F238E27FC236}">
                      <a16:creationId xmlns:a16="http://schemas.microsoft.com/office/drawing/2014/main" id="{3B39277D-21F8-4D83-B2AD-8AC877640F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4" name="מלבן 11443">
                  <a:extLst>
                    <a:ext uri="{FF2B5EF4-FFF2-40B4-BE49-F238E27FC236}">
                      <a16:creationId xmlns:a16="http://schemas.microsoft.com/office/drawing/2014/main" id="{7695A0CC-F4B1-4C76-98AA-C673489AC5C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5" name="מלבן 11444">
                  <a:extLst>
                    <a:ext uri="{FF2B5EF4-FFF2-40B4-BE49-F238E27FC236}">
                      <a16:creationId xmlns:a16="http://schemas.microsoft.com/office/drawing/2014/main" id="{B77C7259-6AB1-4901-960E-403F5D6BB8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6" name="מלבן 11445">
                  <a:extLst>
                    <a:ext uri="{FF2B5EF4-FFF2-40B4-BE49-F238E27FC236}">
                      <a16:creationId xmlns:a16="http://schemas.microsoft.com/office/drawing/2014/main" id="{319FE28C-C763-440C-96D2-D4F56CE35B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7" name="מלבן 11446">
                  <a:extLst>
                    <a:ext uri="{FF2B5EF4-FFF2-40B4-BE49-F238E27FC236}">
                      <a16:creationId xmlns:a16="http://schemas.microsoft.com/office/drawing/2014/main" id="{89032842-FA8A-4F0B-A439-CB5530664B7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8" name="מלבן 11447">
                  <a:extLst>
                    <a:ext uri="{FF2B5EF4-FFF2-40B4-BE49-F238E27FC236}">
                      <a16:creationId xmlns:a16="http://schemas.microsoft.com/office/drawing/2014/main" id="{3843514E-B3CF-484A-B6AF-427077C0D66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49" name="מלבן 11448">
                  <a:extLst>
                    <a:ext uri="{FF2B5EF4-FFF2-40B4-BE49-F238E27FC236}">
                      <a16:creationId xmlns:a16="http://schemas.microsoft.com/office/drawing/2014/main" id="{38F98DBA-C7EF-4858-8AE3-5352739A796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6" name="קבוצה 11395">
                <a:extLst>
                  <a:ext uri="{FF2B5EF4-FFF2-40B4-BE49-F238E27FC236}">
                    <a16:creationId xmlns:a16="http://schemas.microsoft.com/office/drawing/2014/main" id="{EB728B74-FADA-414C-A407-D9E610132148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30" name="מלבן 11429">
                  <a:extLst>
                    <a:ext uri="{FF2B5EF4-FFF2-40B4-BE49-F238E27FC236}">
                      <a16:creationId xmlns:a16="http://schemas.microsoft.com/office/drawing/2014/main" id="{638D0FEC-4AFC-46F5-88CE-EC204BAA0FA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1" name="מלבן 11430">
                  <a:extLst>
                    <a:ext uri="{FF2B5EF4-FFF2-40B4-BE49-F238E27FC236}">
                      <a16:creationId xmlns:a16="http://schemas.microsoft.com/office/drawing/2014/main" id="{BD79CC4E-09BC-4280-9F62-B1ED5A8E222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2" name="מלבן 11431">
                  <a:extLst>
                    <a:ext uri="{FF2B5EF4-FFF2-40B4-BE49-F238E27FC236}">
                      <a16:creationId xmlns:a16="http://schemas.microsoft.com/office/drawing/2014/main" id="{1F169ADD-6978-4F69-B087-735EBE3796D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3" name="מלבן 11432">
                  <a:extLst>
                    <a:ext uri="{FF2B5EF4-FFF2-40B4-BE49-F238E27FC236}">
                      <a16:creationId xmlns:a16="http://schemas.microsoft.com/office/drawing/2014/main" id="{50D64D8C-A289-4030-807A-4A515FEFE8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4" name="מלבן 11433">
                  <a:extLst>
                    <a:ext uri="{FF2B5EF4-FFF2-40B4-BE49-F238E27FC236}">
                      <a16:creationId xmlns:a16="http://schemas.microsoft.com/office/drawing/2014/main" id="{61290418-B9B2-4677-BFF5-831EC33F81B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5" name="מלבן 11434">
                  <a:extLst>
                    <a:ext uri="{FF2B5EF4-FFF2-40B4-BE49-F238E27FC236}">
                      <a16:creationId xmlns:a16="http://schemas.microsoft.com/office/drawing/2014/main" id="{61D4BCA0-26A8-40D5-BED2-F88F3794040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6" name="מלבן 11435">
                  <a:extLst>
                    <a:ext uri="{FF2B5EF4-FFF2-40B4-BE49-F238E27FC236}">
                      <a16:creationId xmlns:a16="http://schemas.microsoft.com/office/drawing/2014/main" id="{A362CBBB-0EB0-4060-89DC-AB5A1364076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7" name="מלבן 11436">
                  <a:extLst>
                    <a:ext uri="{FF2B5EF4-FFF2-40B4-BE49-F238E27FC236}">
                      <a16:creationId xmlns:a16="http://schemas.microsoft.com/office/drawing/2014/main" id="{3E7FEC42-01C1-405E-A8AD-B8886F9230E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8" name="מלבן 11437">
                  <a:extLst>
                    <a:ext uri="{FF2B5EF4-FFF2-40B4-BE49-F238E27FC236}">
                      <a16:creationId xmlns:a16="http://schemas.microsoft.com/office/drawing/2014/main" id="{34D3F97D-3D7E-4B69-882E-0D73ADF0421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39" name="מלבן 11438">
                  <a:extLst>
                    <a:ext uri="{FF2B5EF4-FFF2-40B4-BE49-F238E27FC236}">
                      <a16:creationId xmlns:a16="http://schemas.microsoft.com/office/drawing/2014/main" id="{0C999206-9140-4A26-BDC0-7D3EF0DF56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7" name="קבוצה 11396">
                <a:extLst>
                  <a:ext uri="{FF2B5EF4-FFF2-40B4-BE49-F238E27FC236}">
                    <a16:creationId xmlns:a16="http://schemas.microsoft.com/office/drawing/2014/main" id="{1BCDC25E-B41D-418B-A694-3000BED5BD3F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20" name="מלבן 11419">
                  <a:extLst>
                    <a:ext uri="{FF2B5EF4-FFF2-40B4-BE49-F238E27FC236}">
                      <a16:creationId xmlns:a16="http://schemas.microsoft.com/office/drawing/2014/main" id="{09C3D0C8-3E3D-4D34-AD09-32911B89A2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1" name="מלבן 11420">
                  <a:extLst>
                    <a:ext uri="{FF2B5EF4-FFF2-40B4-BE49-F238E27FC236}">
                      <a16:creationId xmlns:a16="http://schemas.microsoft.com/office/drawing/2014/main" id="{65357F0F-152E-4A1B-A532-41ADF484E6E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2" name="מלבן 11421">
                  <a:extLst>
                    <a:ext uri="{FF2B5EF4-FFF2-40B4-BE49-F238E27FC236}">
                      <a16:creationId xmlns:a16="http://schemas.microsoft.com/office/drawing/2014/main" id="{B38B30AB-B972-4146-877C-886C0C21AF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3" name="מלבן 11422">
                  <a:extLst>
                    <a:ext uri="{FF2B5EF4-FFF2-40B4-BE49-F238E27FC236}">
                      <a16:creationId xmlns:a16="http://schemas.microsoft.com/office/drawing/2014/main" id="{C0B58CAA-8B05-4CE2-A4B0-1B80676B1AD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4" name="מלבן 11423">
                  <a:extLst>
                    <a:ext uri="{FF2B5EF4-FFF2-40B4-BE49-F238E27FC236}">
                      <a16:creationId xmlns:a16="http://schemas.microsoft.com/office/drawing/2014/main" id="{88FD76F3-1B01-4F69-A538-269993ECB40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5" name="מלבן 11424">
                  <a:extLst>
                    <a:ext uri="{FF2B5EF4-FFF2-40B4-BE49-F238E27FC236}">
                      <a16:creationId xmlns:a16="http://schemas.microsoft.com/office/drawing/2014/main" id="{658B598A-A075-4878-8BBF-99AC0BA7F26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6" name="מלבן 11425">
                  <a:extLst>
                    <a:ext uri="{FF2B5EF4-FFF2-40B4-BE49-F238E27FC236}">
                      <a16:creationId xmlns:a16="http://schemas.microsoft.com/office/drawing/2014/main" id="{0CC48449-00D0-4F2F-91EE-002C1F4722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7" name="מלבן 11426">
                  <a:extLst>
                    <a:ext uri="{FF2B5EF4-FFF2-40B4-BE49-F238E27FC236}">
                      <a16:creationId xmlns:a16="http://schemas.microsoft.com/office/drawing/2014/main" id="{DF9BA6F1-0098-49AB-ACA3-CE2A5F97F6D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8" name="מלבן 11427">
                  <a:extLst>
                    <a:ext uri="{FF2B5EF4-FFF2-40B4-BE49-F238E27FC236}">
                      <a16:creationId xmlns:a16="http://schemas.microsoft.com/office/drawing/2014/main" id="{235B7163-2F97-44E8-BEF4-5BE8368DD3B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29" name="מלבן 11428">
                  <a:extLst>
                    <a:ext uri="{FF2B5EF4-FFF2-40B4-BE49-F238E27FC236}">
                      <a16:creationId xmlns:a16="http://schemas.microsoft.com/office/drawing/2014/main" id="{761538A2-B213-4969-BFB5-65C7BA67B92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8" name="קבוצה 11397">
                <a:extLst>
                  <a:ext uri="{FF2B5EF4-FFF2-40B4-BE49-F238E27FC236}">
                    <a16:creationId xmlns:a16="http://schemas.microsoft.com/office/drawing/2014/main" id="{97A05A57-D25C-48CD-849C-66DD9824316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10" name="מלבן 11409">
                  <a:extLst>
                    <a:ext uri="{FF2B5EF4-FFF2-40B4-BE49-F238E27FC236}">
                      <a16:creationId xmlns:a16="http://schemas.microsoft.com/office/drawing/2014/main" id="{F78E1627-5FD9-4184-BF98-62E8A9A7D12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1" name="מלבן 11410">
                  <a:extLst>
                    <a:ext uri="{FF2B5EF4-FFF2-40B4-BE49-F238E27FC236}">
                      <a16:creationId xmlns:a16="http://schemas.microsoft.com/office/drawing/2014/main" id="{1EC62C87-483C-404C-8418-F283368078D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2" name="מלבן 11411">
                  <a:extLst>
                    <a:ext uri="{FF2B5EF4-FFF2-40B4-BE49-F238E27FC236}">
                      <a16:creationId xmlns:a16="http://schemas.microsoft.com/office/drawing/2014/main" id="{8D1FAFF0-4E2B-4B8F-B53E-1E975AD7F5B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3" name="מלבן 11412">
                  <a:extLst>
                    <a:ext uri="{FF2B5EF4-FFF2-40B4-BE49-F238E27FC236}">
                      <a16:creationId xmlns:a16="http://schemas.microsoft.com/office/drawing/2014/main" id="{F2839FC8-C18E-4BE4-946F-CBC9785E1F2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4" name="מלבן 11413">
                  <a:extLst>
                    <a:ext uri="{FF2B5EF4-FFF2-40B4-BE49-F238E27FC236}">
                      <a16:creationId xmlns:a16="http://schemas.microsoft.com/office/drawing/2014/main" id="{6BE03530-A9F1-441E-A5A5-B6C1095B5C4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5" name="מלבן 11414">
                  <a:extLst>
                    <a:ext uri="{FF2B5EF4-FFF2-40B4-BE49-F238E27FC236}">
                      <a16:creationId xmlns:a16="http://schemas.microsoft.com/office/drawing/2014/main" id="{4C041E64-27AF-4390-86CE-F2CD7DD71E9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6" name="מלבן 11415">
                  <a:extLst>
                    <a:ext uri="{FF2B5EF4-FFF2-40B4-BE49-F238E27FC236}">
                      <a16:creationId xmlns:a16="http://schemas.microsoft.com/office/drawing/2014/main" id="{0BEC4475-6593-4C51-B112-B51796F57A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7" name="מלבן 11416">
                  <a:extLst>
                    <a:ext uri="{FF2B5EF4-FFF2-40B4-BE49-F238E27FC236}">
                      <a16:creationId xmlns:a16="http://schemas.microsoft.com/office/drawing/2014/main" id="{DE630400-8D6D-4873-B739-A5295737F18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8" name="מלבן 11417">
                  <a:extLst>
                    <a:ext uri="{FF2B5EF4-FFF2-40B4-BE49-F238E27FC236}">
                      <a16:creationId xmlns:a16="http://schemas.microsoft.com/office/drawing/2014/main" id="{9350EA8D-3EFF-44A4-9E11-3FC12B34CD1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19" name="מלבן 11418">
                  <a:extLst>
                    <a:ext uri="{FF2B5EF4-FFF2-40B4-BE49-F238E27FC236}">
                      <a16:creationId xmlns:a16="http://schemas.microsoft.com/office/drawing/2014/main" id="{7DB7339D-918C-4F0A-95D7-1CFF6D537A7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399" name="קבוצה 11398">
                <a:extLst>
                  <a:ext uri="{FF2B5EF4-FFF2-40B4-BE49-F238E27FC236}">
                    <a16:creationId xmlns:a16="http://schemas.microsoft.com/office/drawing/2014/main" id="{52C2AC4D-1101-43BB-BEFD-1564160A45F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400" name="מלבן 11399">
                  <a:extLst>
                    <a:ext uri="{FF2B5EF4-FFF2-40B4-BE49-F238E27FC236}">
                      <a16:creationId xmlns:a16="http://schemas.microsoft.com/office/drawing/2014/main" id="{8E26C64A-2D75-4708-907D-B4F40F979E9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1" name="מלבן 11400">
                  <a:extLst>
                    <a:ext uri="{FF2B5EF4-FFF2-40B4-BE49-F238E27FC236}">
                      <a16:creationId xmlns:a16="http://schemas.microsoft.com/office/drawing/2014/main" id="{F1E29FA3-2EBA-48F9-84BB-71EFB4656CD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2" name="מלבן 11401">
                  <a:extLst>
                    <a:ext uri="{FF2B5EF4-FFF2-40B4-BE49-F238E27FC236}">
                      <a16:creationId xmlns:a16="http://schemas.microsoft.com/office/drawing/2014/main" id="{FE5F8BF5-9D30-4809-BF8E-30B75ECC5DB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3" name="מלבן 11402">
                  <a:extLst>
                    <a:ext uri="{FF2B5EF4-FFF2-40B4-BE49-F238E27FC236}">
                      <a16:creationId xmlns:a16="http://schemas.microsoft.com/office/drawing/2014/main" id="{4711567E-9E92-4F11-A0DC-E0F19DB19E4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4" name="מלבן 11403">
                  <a:extLst>
                    <a:ext uri="{FF2B5EF4-FFF2-40B4-BE49-F238E27FC236}">
                      <a16:creationId xmlns:a16="http://schemas.microsoft.com/office/drawing/2014/main" id="{FEFF3785-80C3-474D-BC7B-E21945839CF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5" name="מלבן 11404">
                  <a:extLst>
                    <a:ext uri="{FF2B5EF4-FFF2-40B4-BE49-F238E27FC236}">
                      <a16:creationId xmlns:a16="http://schemas.microsoft.com/office/drawing/2014/main" id="{483E2EA0-AEE1-4298-8625-7A3FC17C955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6" name="מלבן 11405">
                  <a:extLst>
                    <a:ext uri="{FF2B5EF4-FFF2-40B4-BE49-F238E27FC236}">
                      <a16:creationId xmlns:a16="http://schemas.microsoft.com/office/drawing/2014/main" id="{1F83453B-96F8-414C-B214-D330424C923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7" name="מלבן 11406">
                  <a:extLst>
                    <a:ext uri="{FF2B5EF4-FFF2-40B4-BE49-F238E27FC236}">
                      <a16:creationId xmlns:a16="http://schemas.microsoft.com/office/drawing/2014/main" id="{40C9797E-ABF9-44BE-A600-D5F51CF0226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8" name="מלבן 11407">
                  <a:extLst>
                    <a:ext uri="{FF2B5EF4-FFF2-40B4-BE49-F238E27FC236}">
                      <a16:creationId xmlns:a16="http://schemas.microsoft.com/office/drawing/2014/main" id="{DB9C8CAF-33DD-47C6-A178-16CB3758B28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409" name="מלבן 11408">
                  <a:extLst>
                    <a:ext uri="{FF2B5EF4-FFF2-40B4-BE49-F238E27FC236}">
                      <a16:creationId xmlns:a16="http://schemas.microsoft.com/office/drawing/2014/main" id="{A5CAE8CC-3EA8-4F1B-8093-61A738C4DD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8" name="קבוצה 11167">
              <a:extLst>
                <a:ext uri="{FF2B5EF4-FFF2-40B4-BE49-F238E27FC236}">
                  <a16:creationId xmlns:a16="http://schemas.microsoft.com/office/drawing/2014/main" id="{FA42BC26-C63A-4DE8-A478-EB7DFA84FC0D}"/>
                </a:ext>
              </a:extLst>
            </p:cNvPr>
            <p:cNvGrpSpPr/>
            <p:nvPr/>
          </p:nvGrpSpPr>
          <p:grpSpPr>
            <a:xfrm flipH="1">
              <a:off x="6244521" y="3246437"/>
              <a:ext cx="540000" cy="540000"/>
              <a:chOff x="408214" y="1105498"/>
              <a:chExt cx="5007430" cy="4963891"/>
            </a:xfrm>
          </p:grpSpPr>
          <p:grpSp>
            <p:nvGrpSpPr>
              <p:cNvPr id="11280" name="קבוצה 11279">
                <a:extLst>
                  <a:ext uri="{FF2B5EF4-FFF2-40B4-BE49-F238E27FC236}">
                    <a16:creationId xmlns:a16="http://schemas.microsoft.com/office/drawing/2014/main" id="{3DFC48C4-0971-4831-AB30-758768235E8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80" name="מלבן 11379">
                  <a:extLst>
                    <a:ext uri="{FF2B5EF4-FFF2-40B4-BE49-F238E27FC236}">
                      <a16:creationId xmlns:a16="http://schemas.microsoft.com/office/drawing/2014/main" id="{E7A8EFC1-BCD0-476F-B12B-05C3107F951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1" name="מלבן 11380">
                  <a:extLst>
                    <a:ext uri="{FF2B5EF4-FFF2-40B4-BE49-F238E27FC236}">
                      <a16:creationId xmlns:a16="http://schemas.microsoft.com/office/drawing/2014/main" id="{709BD643-32F7-416F-8E4F-B1D1514799C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2" name="מלבן 11381">
                  <a:extLst>
                    <a:ext uri="{FF2B5EF4-FFF2-40B4-BE49-F238E27FC236}">
                      <a16:creationId xmlns:a16="http://schemas.microsoft.com/office/drawing/2014/main" id="{60288309-6AC6-478C-9C98-05F651067D8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3" name="מלבן 11382">
                  <a:extLst>
                    <a:ext uri="{FF2B5EF4-FFF2-40B4-BE49-F238E27FC236}">
                      <a16:creationId xmlns:a16="http://schemas.microsoft.com/office/drawing/2014/main" id="{5C76F102-80D9-477D-A29E-06D7AFB9209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4" name="מלבן 11383">
                  <a:extLst>
                    <a:ext uri="{FF2B5EF4-FFF2-40B4-BE49-F238E27FC236}">
                      <a16:creationId xmlns:a16="http://schemas.microsoft.com/office/drawing/2014/main" id="{6109B30B-88EB-499C-856B-B43EAB3406D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5" name="מלבן 11384">
                  <a:extLst>
                    <a:ext uri="{FF2B5EF4-FFF2-40B4-BE49-F238E27FC236}">
                      <a16:creationId xmlns:a16="http://schemas.microsoft.com/office/drawing/2014/main" id="{5CF7C765-CF6E-4F4E-AC9D-D6B13CC477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6" name="מלבן 11385">
                  <a:extLst>
                    <a:ext uri="{FF2B5EF4-FFF2-40B4-BE49-F238E27FC236}">
                      <a16:creationId xmlns:a16="http://schemas.microsoft.com/office/drawing/2014/main" id="{23A9AB42-C79B-4F34-846E-26B1F92500B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7" name="מלבן 11386">
                  <a:extLst>
                    <a:ext uri="{FF2B5EF4-FFF2-40B4-BE49-F238E27FC236}">
                      <a16:creationId xmlns:a16="http://schemas.microsoft.com/office/drawing/2014/main" id="{E427549A-EF3F-4ABF-9BFE-EAD15EC09DC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8" name="מלבן 11387">
                  <a:extLst>
                    <a:ext uri="{FF2B5EF4-FFF2-40B4-BE49-F238E27FC236}">
                      <a16:creationId xmlns:a16="http://schemas.microsoft.com/office/drawing/2014/main" id="{DDD24EC5-3160-45A5-9B82-FB030D83F53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89" name="מלבן 11388">
                  <a:extLst>
                    <a:ext uri="{FF2B5EF4-FFF2-40B4-BE49-F238E27FC236}">
                      <a16:creationId xmlns:a16="http://schemas.microsoft.com/office/drawing/2014/main" id="{DAC604E9-5668-47AE-B4CF-3816146E091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1" name="קבוצה 11280">
                <a:extLst>
                  <a:ext uri="{FF2B5EF4-FFF2-40B4-BE49-F238E27FC236}">
                    <a16:creationId xmlns:a16="http://schemas.microsoft.com/office/drawing/2014/main" id="{61B5D5EC-A892-49F6-972D-78258BE68671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70" name="מלבן 11369">
                  <a:extLst>
                    <a:ext uri="{FF2B5EF4-FFF2-40B4-BE49-F238E27FC236}">
                      <a16:creationId xmlns:a16="http://schemas.microsoft.com/office/drawing/2014/main" id="{375EFAE1-857B-40FE-85CA-63958E6F07B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1" name="מלבן 11370">
                  <a:extLst>
                    <a:ext uri="{FF2B5EF4-FFF2-40B4-BE49-F238E27FC236}">
                      <a16:creationId xmlns:a16="http://schemas.microsoft.com/office/drawing/2014/main" id="{379A6972-BDB2-4404-B43E-384E22E9722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2" name="מלבן 11371">
                  <a:extLst>
                    <a:ext uri="{FF2B5EF4-FFF2-40B4-BE49-F238E27FC236}">
                      <a16:creationId xmlns:a16="http://schemas.microsoft.com/office/drawing/2014/main" id="{814C2F39-5D85-4E08-92CA-95AB488E6DE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3" name="מלבן 11372">
                  <a:extLst>
                    <a:ext uri="{FF2B5EF4-FFF2-40B4-BE49-F238E27FC236}">
                      <a16:creationId xmlns:a16="http://schemas.microsoft.com/office/drawing/2014/main" id="{B43177A8-AC3A-4D7C-B641-3E8C0F0EED9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4" name="מלבן 11373">
                  <a:extLst>
                    <a:ext uri="{FF2B5EF4-FFF2-40B4-BE49-F238E27FC236}">
                      <a16:creationId xmlns:a16="http://schemas.microsoft.com/office/drawing/2014/main" id="{DB272753-FD73-46ED-99A7-871F97A82D4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5" name="מלבן 11374">
                  <a:extLst>
                    <a:ext uri="{FF2B5EF4-FFF2-40B4-BE49-F238E27FC236}">
                      <a16:creationId xmlns:a16="http://schemas.microsoft.com/office/drawing/2014/main" id="{FE6D2559-6436-433F-9B69-B02F980D9B3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6" name="מלבן 11375">
                  <a:extLst>
                    <a:ext uri="{FF2B5EF4-FFF2-40B4-BE49-F238E27FC236}">
                      <a16:creationId xmlns:a16="http://schemas.microsoft.com/office/drawing/2014/main" id="{BBB38353-2A94-4025-87C1-13574A8D90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7" name="מלבן 11376">
                  <a:extLst>
                    <a:ext uri="{FF2B5EF4-FFF2-40B4-BE49-F238E27FC236}">
                      <a16:creationId xmlns:a16="http://schemas.microsoft.com/office/drawing/2014/main" id="{2531FA21-C74E-4EE2-A7BB-9984ADEDE61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8" name="מלבן 11377">
                  <a:extLst>
                    <a:ext uri="{FF2B5EF4-FFF2-40B4-BE49-F238E27FC236}">
                      <a16:creationId xmlns:a16="http://schemas.microsoft.com/office/drawing/2014/main" id="{F66AE0AF-4685-49EC-9A41-4485EFDF619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79" name="מלבן 11378">
                  <a:extLst>
                    <a:ext uri="{FF2B5EF4-FFF2-40B4-BE49-F238E27FC236}">
                      <a16:creationId xmlns:a16="http://schemas.microsoft.com/office/drawing/2014/main" id="{3EC28E94-892B-493B-99F7-809E4408534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2" name="קבוצה 11281">
                <a:extLst>
                  <a:ext uri="{FF2B5EF4-FFF2-40B4-BE49-F238E27FC236}">
                    <a16:creationId xmlns:a16="http://schemas.microsoft.com/office/drawing/2014/main" id="{718F93FB-D213-4F08-BEA3-AD18843540BB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60" name="מלבן 11359">
                  <a:extLst>
                    <a:ext uri="{FF2B5EF4-FFF2-40B4-BE49-F238E27FC236}">
                      <a16:creationId xmlns:a16="http://schemas.microsoft.com/office/drawing/2014/main" id="{016952BC-6F10-497F-9CC8-4B712B631D3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1" name="מלבן 11360">
                  <a:extLst>
                    <a:ext uri="{FF2B5EF4-FFF2-40B4-BE49-F238E27FC236}">
                      <a16:creationId xmlns:a16="http://schemas.microsoft.com/office/drawing/2014/main" id="{F6B3D0AC-57AA-4CC0-AACD-64CC6522C6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2" name="מלבן 11361">
                  <a:extLst>
                    <a:ext uri="{FF2B5EF4-FFF2-40B4-BE49-F238E27FC236}">
                      <a16:creationId xmlns:a16="http://schemas.microsoft.com/office/drawing/2014/main" id="{1CCA5258-8E80-4D6E-89CC-348B4D3D0F6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3" name="מלבן 11362">
                  <a:extLst>
                    <a:ext uri="{FF2B5EF4-FFF2-40B4-BE49-F238E27FC236}">
                      <a16:creationId xmlns:a16="http://schemas.microsoft.com/office/drawing/2014/main" id="{A7A8054F-FC3B-455B-B42D-8332854AF9B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4" name="מלבן 11363">
                  <a:extLst>
                    <a:ext uri="{FF2B5EF4-FFF2-40B4-BE49-F238E27FC236}">
                      <a16:creationId xmlns:a16="http://schemas.microsoft.com/office/drawing/2014/main" id="{7FDED0C3-7E8D-45EA-B5C7-6ADEC54DCD4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5" name="מלבן 11364">
                  <a:extLst>
                    <a:ext uri="{FF2B5EF4-FFF2-40B4-BE49-F238E27FC236}">
                      <a16:creationId xmlns:a16="http://schemas.microsoft.com/office/drawing/2014/main" id="{46368399-E8B2-4B7B-8A08-D89770FD2E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6" name="מלבן 11365">
                  <a:extLst>
                    <a:ext uri="{FF2B5EF4-FFF2-40B4-BE49-F238E27FC236}">
                      <a16:creationId xmlns:a16="http://schemas.microsoft.com/office/drawing/2014/main" id="{E8DF27C4-89EC-45B1-8454-F77FC975188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7" name="מלבן 11366">
                  <a:extLst>
                    <a:ext uri="{FF2B5EF4-FFF2-40B4-BE49-F238E27FC236}">
                      <a16:creationId xmlns:a16="http://schemas.microsoft.com/office/drawing/2014/main" id="{7315F943-1489-4C88-A037-3C0056D8E71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8" name="מלבן 11367">
                  <a:extLst>
                    <a:ext uri="{FF2B5EF4-FFF2-40B4-BE49-F238E27FC236}">
                      <a16:creationId xmlns:a16="http://schemas.microsoft.com/office/drawing/2014/main" id="{397A29DE-3122-4E9F-BCAB-5DCA44F69F0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69" name="מלבן 11368">
                  <a:extLst>
                    <a:ext uri="{FF2B5EF4-FFF2-40B4-BE49-F238E27FC236}">
                      <a16:creationId xmlns:a16="http://schemas.microsoft.com/office/drawing/2014/main" id="{0590C45B-2A67-4DC8-9654-687593B6225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3" name="קבוצה 11282">
                <a:extLst>
                  <a:ext uri="{FF2B5EF4-FFF2-40B4-BE49-F238E27FC236}">
                    <a16:creationId xmlns:a16="http://schemas.microsoft.com/office/drawing/2014/main" id="{6DA83F31-9374-494B-84CF-26E7FC9FB380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50" name="מלבן 11349">
                  <a:extLst>
                    <a:ext uri="{FF2B5EF4-FFF2-40B4-BE49-F238E27FC236}">
                      <a16:creationId xmlns:a16="http://schemas.microsoft.com/office/drawing/2014/main" id="{5702FBE8-4F82-4F64-A830-5B594BA247F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1" name="מלבן 11350">
                  <a:extLst>
                    <a:ext uri="{FF2B5EF4-FFF2-40B4-BE49-F238E27FC236}">
                      <a16:creationId xmlns:a16="http://schemas.microsoft.com/office/drawing/2014/main" id="{CA03EDD6-6AA3-4493-A9B2-EF51525FFDA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2" name="מלבן 11351">
                  <a:extLst>
                    <a:ext uri="{FF2B5EF4-FFF2-40B4-BE49-F238E27FC236}">
                      <a16:creationId xmlns:a16="http://schemas.microsoft.com/office/drawing/2014/main" id="{123AA3C5-8975-488D-92CE-F31FF08E9FE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3" name="מלבן 11352">
                  <a:extLst>
                    <a:ext uri="{FF2B5EF4-FFF2-40B4-BE49-F238E27FC236}">
                      <a16:creationId xmlns:a16="http://schemas.microsoft.com/office/drawing/2014/main" id="{0F93870D-795A-4876-82F2-08171ADB574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4" name="מלבן 11353">
                  <a:extLst>
                    <a:ext uri="{FF2B5EF4-FFF2-40B4-BE49-F238E27FC236}">
                      <a16:creationId xmlns:a16="http://schemas.microsoft.com/office/drawing/2014/main" id="{FE94FFB1-E01B-405F-8F96-8744568C4C3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5" name="מלבן 11354">
                  <a:extLst>
                    <a:ext uri="{FF2B5EF4-FFF2-40B4-BE49-F238E27FC236}">
                      <a16:creationId xmlns:a16="http://schemas.microsoft.com/office/drawing/2014/main" id="{48B32F61-B634-40B0-9627-6A157B4611E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6" name="מלבן 11355">
                  <a:extLst>
                    <a:ext uri="{FF2B5EF4-FFF2-40B4-BE49-F238E27FC236}">
                      <a16:creationId xmlns:a16="http://schemas.microsoft.com/office/drawing/2014/main" id="{F28C1509-17AE-47F4-A93B-A988A877D8F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7" name="מלבן 11356">
                  <a:extLst>
                    <a:ext uri="{FF2B5EF4-FFF2-40B4-BE49-F238E27FC236}">
                      <a16:creationId xmlns:a16="http://schemas.microsoft.com/office/drawing/2014/main" id="{8FF0A27D-8C4A-4164-9675-55EA8AA103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8" name="מלבן 11357">
                  <a:extLst>
                    <a:ext uri="{FF2B5EF4-FFF2-40B4-BE49-F238E27FC236}">
                      <a16:creationId xmlns:a16="http://schemas.microsoft.com/office/drawing/2014/main" id="{4C14988B-08F3-4620-929E-D96E3EE67C4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59" name="מלבן 11358">
                  <a:extLst>
                    <a:ext uri="{FF2B5EF4-FFF2-40B4-BE49-F238E27FC236}">
                      <a16:creationId xmlns:a16="http://schemas.microsoft.com/office/drawing/2014/main" id="{C9E043D5-6D7A-4A90-A417-D3D26B357B6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4" name="קבוצה 11283">
                <a:extLst>
                  <a:ext uri="{FF2B5EF4-FFF2-40B4-BE49-F238E27FC236}">
                    <a16:creationId xmlns:a16="http://schemas.microsoft.com/office/drawing/2014/main" id="{195B0FAB-EF13-41BB-8FE3-44B187DC5C57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40" name="מלבן 11339">
                  <a:extLst>
                    <a:ext uri="{FF2B5EF4-FFF2-40B4-BE49-F238E27FC236}">
                      <a16:creationId xmlns:a16="http://schemas.microsoft.com/office/drawing/2014/main" id="{E375DCDB-F2F7-4C9A-90A9-1B1864E2FA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1" name="מלבן 11340">
                  <a:extLst>
                    <a:ext uri="{FF2B5EF4-FFF2-40B4-BE49-F238E27FC236}">
                      <a16:creationId xmlns:a16="http://schemas.microsoft.com/office/drawing/2014/main" id="{4B508A6D-2149-4A72-9490-4CBC666BDC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2" name="מלבן 11341">
                  <a:extLst>
                    <a:ext uri="{FF2B5EF4-FFF2-40B4-BE49-F238E27FC236}">
                      <a16:creationId xmlns:a16="http://schemas.microsoft.com/office/drawing/2014/main" id="{FE0732FE-0833-4399-B9A5-0B1DDA2B370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3" name="מלבן 11342">
                  <a:extLst>
                    <a:ext uri="{FF2B5EF4-FFF2-40B4-BE49-F238E27FC236}">
                      <a16:creationId xmlns:a16="http://schemas.microsoft.com/office/drawing/2014/main" id="{10E70464-82CD-41EC-ABFE-64747805972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4" name="מלבן 11343">
                  <a:extLst>
                    <a:ext uri="{FF2B5EF4-FFF2-40B4-BE49-F238E27FC236}">
                      <a16:creationId xmlns:a16="http://schemas.microsoft.com/office/drawing/2014/main" id="{C85ED1E8-A962-431A-82A7-32A73B4309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5" name="מלבן 11344">
                  <a:extLst>
                    <a:ext uri="{FF2B5EF4-FFF2-40B4-BE49-F238E27FC236}">
                      <a16:creationId xmlns:a16="http://schemas.microsoft.com/office/drawing/2014/main" id="{044F20F2-C0C2-4F98-8DC5-4FB8C386A4F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6" name="מלבן 11345">
                  <a:extLst>
                    <a:ext uri="{FF2B5EF4-FFF2-40B4-BE49-F238E27FC236}">
                      <a16:creationId xmlns:a16="http://schemas.microsoft.com/office/drawing/2014/main" id="{F6141BC5-11F3-409F-BA12-15D08C42D6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7" name="מלבן 11346">
                  <a:extLst>
                    <a:ext uri="{FF2B5EF4-FFF2-40B4-BE49-F238E27FC236}">
                      <a16:creationId xmlns:a16="http://schemas.microsoft.com/office/drawing/2014/main" id="{E90F792A-D86F-4A5C-8ED4-4EC99AC930C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8" name="מלבן 11347">
                  <a:extLst>
                    <a:ext uri="{FF2B5EF4-FFF2-40B4-BE49-F238E27FC236}">
                      <a16:creationId xmlns:a16="http://schemas.microsoft.com/office/drawing/2014/main" id="{92806344-BC16-474E-9D91-8601D485B5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49" name="מלבן 11348">
                  <a:extLst>
                    <a:ext uri="{FF2B5EF4-FFF2-40B4-BE49-F238E27FC236}">
                      <a16:creationId xmlns:a16="http://schemas.microsoft.com/office/drawing/2014/main" id="{982422DF-76EA-48C1-AE2A-593EC3F18B1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5" name="קבוצה 11284">
                <a:extLst>
                  <a:ext uri="{FF2B5EF4-FFF2-40B4-BE49-F238E27FC236}">
                    <a16:creationId xmlns:a16="http://schemas.microsoft.com/office/drawing/2014/main" id="{4CBBE798-50A6-45A8-B4BE-018E3044BF2F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30" name="מלבן 11329">
                  <a:extLst>
                    <a:ext uri="{FF2B5EF4-FFF2-40B4-BE49-F238E27FC236}">
                      <a16:creationId xmlns:a16="http://schemas.microsoft.com/office/drawing/2014/main" id="{CCDC3E09-0D4E-48E5-8CDF-63BF68F904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1" name="מלבן 11330">
                  <a:extLst>
                    <a:ext uri="{FF2B5EF4-FFF2-40B4-BE49-F238E27FC236}">
                      <a16:creationId xmlns:a16="http://schemas.microsoft.com/office/drawing/2014/main" id="{5EA7BC37-7EA0-4B9C-9341-9A577A7776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2" name="מלבן 11331">
                  <a:extLst>
                    <a:ext uri="{FF2B5EF4-FFF2-40B4-BE49-F238E27FC236}">
                      <a16:creationId xmlns:a16="http://schemas.microsoft.com/office/drawing/2014/main" id="{853BF7F7-1264-4248-9010-1E3074BE31C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3" name="מלבן 11332">
                  <a:extLst>
                    <a:ext uri="{FF2B5EF4-FFF2-40B4-BE49-F238E27FC236}">
                      <a16:creationId xmlns:a16="http://schemas.microsoft.com/office/drawing/2014/main" id="{65EB420C-E0C8-476D-A47A-54E144BEC27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4" name="מלבן 11333">
                  <a:extLst>
                    <a:ext uri="{FF2B5EF4-FFF2-40B4-BE49-F238E27FC236}">
                      <a16:creationId xmlns:a16="http://schemas.microsoft.com/office/drawing/2014/main" id="{0692380F-F689-42AD-83CE-101FEF5A08F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5" name="מלבן 11334">
                  <a:extLst>
                    <a:ext uri="{FF2B5EF4-FFF2-40B4-BE49-F238E27FC236}">
                      <a16:creationId xmlns:a16="http://schemas.microsoft.com/office/drawing/2014/main" id="{D0B5CD0F-1793-42A5-9FA4-5952A837E85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6" name="מלבן 11335">
                  <a:extLst>
                    <a:ext uri="{FF2B5EF4-FFF2-40B4-BE49-F238E27FC236}">
                      <a16:creationId xmlns:a16="http://schemas.microsoft.com/office/drawing/2014/main" id="{9BD11DA9-EF89-4682-8834-D25100A7576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7" name="מלבן 11336">
                  <a:extLst>
                    <a:ext uri="{FF2B5EF4-FFF2-40B4-BE49-F238E27FC236}">
                      <a16:creationId xmlns:a16="http://schemas.microsoft.com/office/drawing/2014/main" id="{377018DC-0767-403C-8365-F43D4F0836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8" name="מלבן 11337">
                  <a:extLst>
                    <a:ext uri="{FF2B5EF4-FFF2-40B4-BE49-F238E27FC236}">
                      <a16:creationId xmlns:a16="http://schemas.microsoft.com/office/drawing/2014/main" id="{6B647441-5BD4-4959-BD22-168F6C8AD93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39" name="מלבן 11338">
                  <a:extLst>
                    <a:ext uri="{FF2B5EF4-FFF2-40B4-BE49-F238E27FC236}">
                      <a16:creationId xmlns:a16="http://schemas.microsoft.com/office/drawing/2014/main" id="{7B68CEF3-3613-490C-89C7-E799E7D7CC4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6" name="קבוצה 11285">
                <a:extLst>
                  <a:ext uri="{FF2B5EF4-FFF2-40B4-BE49-F238E27FC236}">
                    <a16:creationId xmlns:a16="http://schemas.microsoft.com/office/drawing/2014/main" id="{F293FAC6-89F1-47A9-8005-CCEF25DB76D9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20" name="מלבן 11319">
                  <a:extLst>
                    <a:ext uri="{FF2B5EF4-FFF2-40B4-BE49-F238E27FC236}">
                      <a16:creationId xmlns:a16="http://schemas.microsoft.com/office/drawing/2014/main" id="{76BB119D-ADAB-471C-9257-DB79A5E502D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1" name="מלבן 11320">
                  <a:extLst>
                    <a:ext uri="{FF2B5EF4-FFF2-40B4-BE49-F238E27FC236}">
                      <a16:creationId xmlns:a16="http://schemas.microsoft.com/office/drawing/2014/main" id="{18937FB7-2F29-49AF-8254-2691359EE56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2" name="מלבן 11321">
                  <a:extLst>
                    <a:ext uri="{FF2B5EF4-FFF2-40B4-BE49-F238E27FC236}">
                      <a16:creationId xmlns:a16="http://schemas.microsoft.com/office/drawing/2014/main" id="{89E455CB-EDF5-4097-94C8-C177C4D08F3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3" name="מלבן 11322">
                  <a:extLst>
                    <a:ext uri="{FF2B5EF4-FFF2-40B4-BE49-F238E27FC236}">
                      <a16:creationId xmlns:a16="http://schemas.microsoft.com/office/drawing/2014/main" id="{3BC5B21A-1126-4677-8B5D-E992415A8D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4" name="מלבן 11323">
                  <a:extLst>
                    <a:ext uri="{FF2B5EF4-FFF2-40B4-BE49-F238E27FC236}">
                      <a16:creationId xmlns:a16="http://schemas.microsoft.com/office/drawing/2014/main" id="{4A42854D-89AD-4161-AD8F-11ECF820DE5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5" name="מלבן 11324">
                  <a:extLst>
                    <a:ext uri="{FF2B5EF4-FFF2-40B4-BE49-F238E27FC236}">
                      <a16:creationId xmlns:a16="http://schemas.microsoft.com/office/drawing/2014/main" id="{93F853F6-7862-4BDE-833E-F699453D2C7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6" name="מלבן 11325">
                  <a:extLst>
                    <a:ext uri="{FF2B5EF4-FFF2-40B4-BE49-F238E27FC236}">
                      <a16:creationId xmlns:a16="http://schemas.microsoft.com/office/drawing/2014/main" id="{E8A6C8B6-100A-41B6-AC8E-4446CA887DE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7" name="מלבן 11326">
                  <a:extLst>
                    <a:ext uri="{FF2B5EF4-FFF2-40B4-BE49-F238E27FC236}">
                      <a16:creationId xmlns:a16="http://schemas.microsoft.com/office/drawing/2014/main" id="{C62CE3F2-B59A-4C80-81DF-6BF54319353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8" name="מלבן 11327">
                  <a:extLst>
                    <a:ext uri="{FF2B5EF4-FFF2-40B4-BE49-F238E27FC236}">
                      <a16:creationId xmlns:a16="http://schemas.microsoft.com/office/drawing/2014/main" id="{F306B608-97AA-4FBD-AC3E-ABC49458E88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29" name="מלבן 11328">
                  <a:extLst>
                    <a:ext uri="{FF2B5EF4-FFF2-40B4-BE49-F238E27FC236}">
                      <a16:creationId xmlns:a16="http://schemas.microsoft.com/office/drawing/2014/main" id="{2B3811FF-1931-4E6D-8C54-D24C77E0642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7" name="קבוצה 11286">
                <a:extLst>
                  <a:ext uri="{FF2B5EF4-FFF2-40B4-BE49-F238E27FC236}">
                    <a16:creationId xmlns:a16="http://schemas.microsoft.com/office/drawing/2014/main" id="{1A323784-ECA8-4FBC-A168-378B150754A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10" name="מלבן 11309">
                  <a:extLst>
                    <a:ext uri="{FF2B5EF4-FFF2-40B4-BE49-F238E27FC236}">
                      <a16:creationId xmlns:a16="http://schemas.microsoft.com/office/drawing/2014/main" id="{F3297955-D568-4996-AE84-22177D30B45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1" name="מלבן 11310">
                  <a:extLst>
                    <a:ext uri="{FF2B5EF4-FFF2-40B4-BE49-F238E27FC236}">
                      <a16:creationId xmlns:a16="http://schemas.microsoft.com/office/drawing/2014/main" id="{1F3CDC62-7923-4687-BAB3-FB6A27424DE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2" name="מלבן 11311">
                  <a:extLst>
                    <a:ext uri="{FF2B5EF4-FFF2-40B4-BE49-F238E27FC236}">
                      <a16:creationId xmlns:a16="http://schemas.microsoft.com/office/drawing/2014/main" id="{006D8CB7-7CDF-48F8-8ED4-69AEBAF26C5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3" name="מלבן 11312">
                  <a:extLst>
                    <a:ext uri="{FF2B5EF4-FFF2-40B4-BE49-F238E27FC236}">
                      <a16:creationId xmlns:a16="http://schemas.microsoft.com/office/drawing/2014/main" id="{41146EDF-5951-4C8A-B6A3-ECB35AF81E1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4" name="מלבן 11313">
                  <a:extLst>
                    <a:ext uri="{FF2B5EF4-FFF2-40B4-BE49-F238E27FC236}">
                      <a16:creationId xmlns:a16="http://schemas.microsoft.com/office/drawing/2014/main" id="{7A7C77C0-D6C7-496C-8BC5-0AEE2E30AEA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5" name="מלבן 11314">
                  <a:extLst>
                    <a:ext uri="{FF2B5EF4-FFF2-40B4-BE49-F238E27FC236}">
                      <a16:creationId xmlns:a16="http://schemas.microsoft.com/office/drawing/2014/main" id="{7A907E97-9980-4A36-810E-3076E280C7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6" name="מלבן 11315">
                  <a:extLst>
                    <a:ext uri="{FF2B5EF4-FFF2-40B4-BE49-F238E27FC236}">
                      <a16:creationId xmlns:a16="http://schemas.microsoft.com/office/drawing/2014/main" id="{CC11255D-7245-465F-A27A-45B089FC1F7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7" name="מלבן 11316">
                  <a:extLst>
                    <a:ext uri="{FF2B5EF4-FFF2-40B4-BE49-F238E27FC236}">
                      <a16:creationId xmlns:a16="http://schemas.microsoft.com/office/drawing/2014/main" id="{1069237D-A25B-417A-9EE5-B3A04757FCC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8" name="מלבן 11317">
                  <a:extLst>
                    <a:ext uri="{FF2B5EF4-FFF2-40B4-BE49-F238E27FC236}">
                      <a16:creationId xmlns:a16="http://schemas.microsoft.com/office/drawing/2014/main" id="{0C0D9A44-DB30-4AB1-B3D6-BCAE19E58F4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19" name="מלבן 11318">
                  <a:extLst>
                    <a:ext uri="{FF2B5EF4-FFF2-40B4-BE49-F238E27FC236}">
                      <a16:creationId xmlns:a16="http://schemas.microsoft.com/office/drawing/2014/main" id="{B88C6EA9-6B36-4D0C-A7C6-28A387260EE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8" name="קבוצה 11287">
                <a:extLst>
                  <a:ext uri="{FF2B5EF4-FFF2-40B4-BE49-F238E27FC236}">
                    <a16:creationId xmlns:a16="http://schemas.microsoft.com/office/drawing/2014/main" id="{78499C53-2150-4D35-BEC3-50092C7DD3D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300" name="מלבן 11299">
                  <a:extLst>
                    <a:ext uri="{FF2B5EF4-FFF2-40B4-BE49-F238E27FC236}">
                      <a16:creationId xmlns:a16="http://schemas.microsoft.com/office/drawing/2014/main" id="{33E83040-112E-4AD7-8537-DB609AFD87B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1" name="מלבן 11300">
                  <a:extLst>
                    <a:ext uri="{FF2B5EF4-FFF2-40B4-BE49-F238E27FC236}">
                      <a16:creationId xmlns:a16="http://schemas.microsoft.com/office/drawing/2014/main" id="{4B30AA43-3AAE-4CFC-8553-44610111545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2" name="מלבן 11301">
                  <a:extLst>
                    <a:ext uri="{FF2B5EF4-FFF2-40B4-BE49-F238E27FC236}">
                      <a16:creationId xmlns:a16="http://schemas.microsoft.com/office/drawing/2014/main" id="{DAD4AC6D-9B3C-4AD2-88C5-01E27CC1650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3" name="מלבן 11302">
                  <a:extLst>
                    <a:ext uri="{FF2B5EF4-FFF2-40B4-BE49-F238E27FC236}">
                      <a16:creationId xmlns:a16="http://schemas.microsoft.com/office/drawing/2014/main" id="{813F3F98-0255-44F2-8C74-971AA0C1744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4" name="מלבן 11303">
                  <a:extLst>
                    <a:ext uri="{FF2B5EF4-FFF2-40B4-BE49-F238E27FC236}">
                      <a16:creationId xmlns:a16="http://schemas.microsoft.com/office/drawing/2014/main" id="{32B7F221-BF43-45B4-8198-069171D479C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5" name="מלבן 11304">
                  <a:extLst>
                    <a:ext uri="{FF2B5EF4-FFF2-40B4-BE49-F238E27FC236}">
                      <a16:creationId xmlns:a16="http://schemas.microsoft.com/office/drawing/2014/main" id="{0542E2E0-BC50-4545-9635-3EDAE99D15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6" name="מלבן 11305">
                  <a:extLst>
                    <a:ext uri="{FF2B5EF4-FFF2-40B4-BE49-F238E27FC236}">
                      <a16:creationId xmlns:a16="http://schemas.microsoft.com/office/drawing/2014/main" id="{6884EB8E-7B38-4069-945C-0DA3AF18385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7" name="מלבן 11306">
                  <a:extLst>
                    <a:ext uri="{FF2B5EF4-FFF2-40B4-BE49-F238E27FC236}">
                      <a16:creationId xmlns:a16="http://schemas.microsoft.com/office/drawing/2014/main" id="{BA03A134-B48E-4D8F-A08F-E0E4747CF86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8" name="מלבן 11307">
                  <a:extLst>
                    <a:ext uri="{FF2B5EF4-FFF2-40B4-BE49-F238E27FC236}">
                      <a16:creationId xmlns:a16="http://schemas.microsoft.com/office/drawing/2014/main" id="{3057E12F-1E5C-419C-8484-A73FA0A4945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309" name="מלבן 11308">
                  <a:extLst>
                    <a:ext uri="{FF2B5EF4-FFF2-40B4-BE49-F238E27FC236}">
                      <a16:creationId xmlns:a16="http://schemas.microsoft.com/office/drawing/2014/main" id="{819FF9BD-BD07-4BD6-815A-A167F7F3739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289" name="קבוצה 11288">
                <a:extLst>
                  <a:ext uri="{FF2B5EF4-FFF2-40B4-BE49-F238E27FC236}">
                    <a16:creationId xmlns:a16="http://schemas.microsoft.com/office/drawing/2014/main" id="{C97952B1-5A1C-43C1-AE5F-CE979F6F068A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90" name="מלבן 11289">
                  <a:extLst>
                    <a:ext uri="{FF2B5EF4-FFF2-40B4-BE49-F238E27FC236}">
                      <a16:creationId xmlns:a16="http://schemas.microsoft.com/office/drawing/2014/main" id="{F032EAA9-A8EE-4064-B121-0A32AE8B227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1" name="מלבן 11290">
                  <a:extLst>
                    <a:ext uri="{FF2B5EF4-FFF2-40B4-BE49-F238E27FC236}">
                      <a16:creationId xmlns:a16="http://schemas.microsoft.com/office/drawing/2014/main" id="{0FB6FE06-A306-47E6-A877-FB6F5F15537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2" name="מלבן 11291">
                  <a:extLst>
                    <a:ext uri="{FF2B5EF4-FFF2-40B4-BE49-F238E27FC236}">
                      <a16:creationId xmlns:a16="http://schemas.microsoft.com/office/drawing/2014/main" id="{70E524D6-B1BF-4A5F-97A5-41782733B36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3" name="מלבן 11292">
                  <a:extLst>
                    <a:ext uri="{FF2B5EF4-FFF2-40B4-BE49-F238E27FC236}">
                      <a16:creationId xmlns:a16="http://schemas.microsoft.com/office/drawing/2014/main" id="{77FEDA9E-F0E3-440E-A23F-2D7FD46E060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4" name="מלבן 11293">
                  <a:extLst>
                    <a:ext uri="{FF2B5EF4-FFF2-40B4-BE49-F238E27FC236}">
                      <a16:creationId xmlns:a16="http://schemas.microsoft.com/office/drawing/2014/main" id="{8EEE7334-0949-41A7-B8AF-E7EBE5C0472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5" name="מלבן 11294">
                  <a:extLst>
                    <a:ext uri="{FF2B5EF4-FFF2-40B4-BE49-F238E27FC236}">
                      <a16:creationId xmlns:a16="http://schemas.microsoft.com/office/drawing/2014/main" id="{1128BFB9-95EB-457C-A3A8-B28197523F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6" name="מלבן 11295">
                  <a:extLst>
                    <a:ext uri="{FF2B5EF4-FFF2-40B4-BE49-F238E27FC236}">
                      <a16:creationId xmlns:a16="http://schemas.microsoft.com/office/drawing/2014/main" id="{DFC28B73-2642-4F7C-8C18-4CC36E278CB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7" name="מלבן 11296">
                  <a:extLst>
                    <a:ext uri="{FF2B5EF4-FFF2-40B4-BE49-F238E27FC236}">
                      <a16:creationId xmlns:a16="http://schemas.microsoft.com/office/drawing/2014/main" id="{BA5F1A8B-132B-4C16-8BFF-1C5095E96EE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8" name="מלבן 11297">
                  <a:extLst>
                    <a:ext uri="{FF2B5EF4-FFF2-40B4-BE49-F238E27FC236}">
                      <a16:creationId xmlns:a16="http://schemas.microsoft.com/office/drawing/2014/main" id="{730D01C8-9FAF-4427-B1B6-0CD5DD88638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99" name="מלבן 11298">
                  <a:extLst>
                    <a:ext uri="{FF2B5EF4-FFF2-40B4-BE49-F238E27FC236}">
                      <a16:creationId xmlns:a16="http://schemas.microsoft.com/office/drawing/2014/main" id="{95C5AC66-C952-4E60-B597-F31FCCD58CF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169" name="קבוצה 11168">
              <a:extLst>
                <a:ext uri="{FF2B5EF4-FFF2-40B4-BE49-F238E27FC236}">
                  <a16:creationId xmlns:a16="http://schemas.microsoft.com/office/drawing/2014/main" id="{B95F38BA-691F-45E3-973E-09D436AB39FC}"/>
                </a:ext>
              </a:extLst>
            </p:cNvPr>
            <p:cNvGrpSpPr/>
            <p:nvPr/>
          </p:nvGrpSpPr>
          <p:grpSpPr>
            <a:xfrm flipH="1">
              <a:off x="5078598" y="3226971"/>
              <a:ext cx="540000" cy="540000"/>
              <a:chOff x="408214" y="1105498"/>
              <a:chExt cx="5007430" cy="4963891"/>
            </a:xfrm>
          </p:grpSpPr>
          <p:grpSp>
            <p:nvGrpSpPr>
              <p:cNvPr id="11170" name="קבוצה 11169">
                <a:extLst>
                  <a:ext uri="{FF2B5EF4-FFF2-40B4-BE49-F238E27FC236}">
                    <a16:creationId xmlns:a16="http://schemas.microsoft.com/office/drawing/2014/main" id="{7A31FAED-3D1E-448F-9900-F7136A4E43A5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70" name="מלבן 11269">
                  <a:extLst>
                    <a:ext uri="{FF2B5EF4-FFF2-40B4-BE49-F238E27FC236}">
                      <a16:creationId xmlns:a16="http://schemas.microsoft.com/office/drawing/2014/main" id="{4342C024-368A-4978-A469-0B26D328BE4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1" name="מלבן 11270">
                  <a:extLst>
                    <a:ext uri="{FF2B5EF4-FFF2-40B4-BE49-F238E27FC236}">
                      <a16:creationId xmlns:a16="http://schemas.microsoft.com/office/drawing/2014/main" id="{BF716614-73F9-4423-934D-27EE647D0AD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2" name="מלבן 11271">
                  <a:extLst>
                    <a:ext uri="{FF2B5EF4-FFF2-40B4-BE49-F238E27FC236}">
                      <a16:creationId xmlns:a16="http://schemas.microsoft.com/office/drawing/2014/main" id="{AF5B9144-5B9E-4C7B-8AB4-A7B72EBB759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3" name="מלבן 11272">
                  <a:extLst>
                    <a:ext uri="{FF2B5EF4-FFF2-40B4-BE49-F238E27FC236}">
                      <a16:creationId xmlns:a16="http://schemas.microsoft.com/office/drawing/2014/main" id="{170E2D93-6F7E-4153-8EA6-8F19436A5DC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4" name="מלבן 11273">
                  <a:extLst>
                    <a:ext uri="{FF2B5EF4-FFF2-40B4-BE49-F238E27FC236}">
                      <a16:creationId xmlns:a16="http://schemas.microsoft.com/office/drawing/2014/main" id="{4F9EBD3C-4E89-4322-AF6A-A70DAB4EA37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5" name="מלבן 11274">
                  <a:extLst>
                    <a:ext uri="{FF2B5EF4-FFF2-40B4-BE49-F238E27FC236}">
                      <a16:creationId xmlns:a16="http://schemas.microsoft.com/office/drawing/2014/main" id="{4CC1A2C7-ABA0-4964-B10B-6DB7A959BFB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6" name="מלבן 11275">
                  <a:extLst>
                    <a:ext uri="{FF2B5EF4-FFF2-40B4-BE49-F238E27FC236}">
                      <a16:creationId xmlns:a16="http://schemas.microsoft.com/office/drawing/2014/main" id="{64B38EC4-7B02-45D0-BD03-3A0D2CD2BB2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7" name="מלבן 11276">
                  <a:extLst>
                    <a:ext uri="{FF2B5EF4-FFF2-40B4-BE49-F238E27FC236}">
                      <a16:creationId xmlns:a16="http://schemas.microsoft.com/office/drawing/2014/main" id="{DE7DDD89-FC93-4EBA-BE26-5A91655801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8" name="מלבן 11277">
                  <a:extLst>
                    <a:ext uri="{FF2B5EF4-FFF2-40B4-BE49-F238E27FC236}">
                      <a16:creationId xmlns:a16="http://schemas.microsoft.com/office/drawing/2014/main" id="{BFBC6E2C-83F7-4F1C-AC11-BDF8478627B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79" name="מלבן 11278">
                  <a:extLst>
                    <a:ext uri="{FF2B5EF4-FFF2-40B4-BE49-F238E27FC236}">
                      <a16:creationId xmlns:a16="http://schemas.microsoft.com/office/drawing/2014/main" id="{AF79FC9E-43EF-4598-A40C-2C5F8A46BCB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1" name="קבוצה 11170">
                <a:extLst>
                  <a:ext uri="{FF2B5EF4-FFF2-40B4-BE49-F238E27FC236}">
                    <a16:creationId xmlns:a16="http://schemas.microsoft.com/office/drawing/2014/main" id="{ECFD6864-BD25-4C58-9D7E-03FA80DDDA57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60" name="מלבן 11259">
                  <a:extLst>
                    <a:ext uri="{FF2B5EF4-FFF2-40B4-BE49-F238E27FC236}">
                      <a16:creationId xmlns:a16="http://schemas.microsoft.com/office/drawing/2014/main" id="{8C5BAB0E-7110-42C1-B59E-9902D2B1C23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1" name="מלבן 11260">
                  <a:extLst>
                    <a:ext uri="{FF2B5EF4-FFF2-40B4-BE49-F238E27FC236}">
                      <a16:creationId xmlns:a16="http://schemas.microsoft.com/office/drawing/2014/main" id="{48E3E8FF-B9D1-4F7C-93D6-1C685292CF8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2" name="מלבן 11261">
                  <a:extLst>
                    <a:ext uri="{FF2B5EF4-FFF2-40B4-BE49-F238E27FC236}">
                      <a16:creationId xmlns:a16="http://schemas.microsoft.com/office/drawing/2014/main" id="{8F6C574E-7EF9-49F1-B172-14776B71C3C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3" name="מלבן 11262">
                  <a:extLst>
                    <a:ext uri="{FF2B5EF4-FFF2-40B4-BE49-F238E27FC236}">
                      <a16:creationId xmlns:a16="http://schemas.microsoft.com/office/drawing/2014/main" id="{49BCEC27-1C54-4009-827A-24A657E975B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4" name="מלבן 11263">
                  <a:extLst>
                    <a:ext uri="{FF2B5EF4-FFF2-40B4-BE49-F238E27FC236}">
                      <a16:creationId xmlns:a16="http://schemas.microsoft.com/office/drawing/2014/main" id="{44E8EA20-FCAE-48E5-94A3-459B4EB73E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5" name="מלבן 11264">
                  <a:extLst>
                    <a:ext uri="{FF2B5EF4-FFF2-40B4-BE49-F238E27FC236}">
                      <a16:creationId xmlns:a16="http://schemas.microsoft.com/office/drawing/2014/main" id="{25B413E6-5A54-499D-9F5D-1F68FEFD1C4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6" name="מלבן 11265">
                  <a:extLst>
                    <a:ext uri="{FF2B5EF4-FFF2-40B4-BE49-F238E27FC236}">
                      <a16:creationId xmlns:a16="http://schemas.microsoft.com/office/drawing/2014/main" id="{7D180C68-9BA7-4A32-8618-06F066D8AA0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7" name="מלבן 11266">
                  <a:extLst>
                    <a:ext uri="{FF2B5EF4-FFF2-40B4-BE49-F238E27FC236}">
                      <a16:creationId xmlns:a16="http://schemas.microsoft.com/office/drawing/2014/main" id="{A07F7C3D-9C86-4290-B886-4BEA1CC2F75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8" name="מלבן 11267">
                  <a:extLst>
                    <a:ext uri="{FF2B5EF4-FFF2-40B4-BE49-F238E27FC236}">
                      <a16:creationId xmlns:a16="http://schemas.microsoft.com/office/drawing/2014/main" id="{CC4DCF65-E185-4E70-8277-9E9EC5A195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69" name="מלבן 11268">
                  <a:extLst>
                    <a:ext uri="{FF2B5EF4-FFF2-40B4-BE49-F238E27FC236}">
                      <a16:creationId xmlns:a16="http://schemas.microsoft.com/office/drawing/2014/main" id="{69E19A1B-3B43-49F9-AF93-541978C2649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2" name="קבוצה 11171">
                <a:extLst>
                  <a:ext uri="{FF2B5EF4-FFF2-40B4-BE49-F238E27FC236}">
                    <a16:creationId xmlns:a16="http://schemas.microsoft.com/office/drawing/2014/main" id="{04E67BBD-7722-47FC-BAB8-A6FFE9979146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50" name="מלבן 11249">
                  <a:extLst>
                    <a:ext uri="{FF2B5EF4-FFF2-40B4-BE49-F238E27FC236}">
                      <a16:creationId xmlns:a16="http://schemas.microsoft.com/office/drawing/2014/main" id="{454EB32A-2133-4CAD-AEA8-B7BF77FCA49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1" name="מלבן 11250">
                  <a:extLst>
                    <a:ext uri="{FF2B5EF4-FFF2-40B4-BE49-F238E27FC236}">
                      <a16:creationId xmlns:a16="http://schemas.microsoft.com/office/drawing/2014/main" id="{48ABCA56-5DC5-46A9-AF74-7F5B8F37D20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2" name="מלבן 11251">
                  <a:extLst>
                    <a:ext uri="{FF2B5EF4-FFF2-40B4-BE49-F238E27FC236}">
                      <a16:creationId xmlns:a16="http://schemas.microsoft.com/office/drawing/2014/main" id="{AA32BA19-646D-46B8-B625-F5293D43577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3" name="מלבן 11252">
                  <a:extLst>
                    <a:ext uri="{FF2B5EF4-FFF2-40B4-BE49-F238E27FC236}">
                      <a16:creationId xmlns:a16="http://schemas.microsoft.com/office/drawing/2014/main" id="{54105F2A-F599-4076-BBC1-E161AA8D844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4" name="מלבן 11253">
                  <a:extLst>
                    <a:ext uri="{FF2B5EF4-FFF2-40B4-BE49-F238E27FC236}">
                      <a16:creationId xmlns:a16="http://schemas.microsoft.com/office/drawing/2014/main" id="{C205A53C-2DDB-4A69-9902-7C46BD4971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5" name="מלבן 11254">
                  <a:extLst>
                    <a:ext uri="{FF2B5EF4-FFF2-40B4-BE49-F238E27FC236}">
                      <a16:creationId xmlns:a16="http://schemas.microsoft.com/office/drawing/2014/main" id="{DB8CB9C8-115C-40CB-A634-A776C3C0B1D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6" name="מלבן 11255">
                  <a:extLst>
                    <a:ext uri="{FF2B5EF4-FFF2-40B4-BE49-F238E27FC236}">
                      <a16:creationId xmlns:a16="http://schemas.microsoft.com/office/drawing/2014/main" id="{1F916AC2-5610-4CFD-A6B5-2CD1258B8F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7" name="מלבן 11256">
                  <a:extLst>
                    <a:ext uri="{FF2B5EF4-FFF2-40B4-BE49-F238E27FC236}">
                      <a16:creationId xmlns:a16="http://schemas.microsoft.com/office/drawing/2014/main" id="{46F04182-1218-4BFE-B8DB-D6C52D29DF3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8" name="מלבן 11257">
                  <a:extLst>
                    <a:ext uri="{FF2B5EF4-FFF2-40B4-BE49-F238E27FC236}">
                      <a16:creationId xmlns:a16="http://schemas.microsoft.com/office/drawing/2014/main" id="{47756894-1B43-444B-AAF4-C93CD269947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59" name="מלבן 11258">
                  <a:extLst>
                    <a:ext uri="{FF2B5EF4-FFF2-40B4-BE49-F238E27FC236}">
                      <a16:creationId xmlns:a16="http://schemas.microsoft.com/office/drawing/2014/main" id="{F44B5782-829F-4E40-903B-DDEF4F479C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3" name="קבוצה 11172">
                <a:extLst>
                  <a:ext uri="{FF2B5EF4-FFF2-40B4-BE49-F238E27FC236}">
                    <a16:creationId xmlns:a16="http://schemas.microsoft.com/office/drawing/2014/main" id="{360626C9-9496-4735-B4B6-C354EA490F08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40" name="מלבן 11239">
                  <a:extLst>
                    <a:ext uri="{FF2B5EF4-FFF2-40B4-BE49-F238E27FC236}">
                      <a16:creationId xmlns:a16="http://schemas.microsoft.com/office/drawing/2014/main" id="{2873CBBE-A1EF-495E-98D0-41899591BFC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1" name="מלבן 11240">
                  <a:extLst>
                    <a:ext uri="{FF2B5EF4-FFF2-40B4-BE49-F238E27FC236}">
                      <a16:creationId xmlns:a16="http://schemas.microsoft.com/office/drawing/2014/main" id="{A304F11B-FB6B-45A5-843A-EC6FD4664C4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2" name="מלבן 11241">
                  <a:extLst>
                    <a:ext uri="{FF2B5EF4-FFF2-40B4-BE49-F238E27FC236}">
                      <a16:creationId xmlns:a16="http://schemas.microsoft.com/office/drawing/2014/main" id="{9215ECE0-FCFB-494B-A41F-23E9DB4A75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3" name="מלבן 11242">
                  <a:extLst>
                    <a:ext uri="{FF2B5EF4-FFF2-40B4-BE49-F238E27FC236}">
                      <a16:creationId xmlns:a16="http://schemas.microsoft.com/office/drawing/2014/main" id="{E04009D1-D75F-49FC-A8FA-71EDD68ED23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4" name="מלבן 11243">
                  <a:extLst>
                    <a:ext uri="{FF2B5EF4-FFF2-40B4-BE49-F238E27FC236}">
                      <a16:creationId xmlns:a16="http://schemas.microsoft.com/office/drawing/2014/main" id="{185D4145-52F9-431F-8E9D-78831215D4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5" name="מלבן 11244">
                  <a:extLst>
                    <a:ext uri="{FF2B5EF4-FFF2-40B4-BE49-F238E27FC236}">
                      <a16:creationId xmlns:a16="http://schemas.microsoft.com/office/drawing/2014/main" id="{14106C1B-01C0-4C7B-B104-BD6DBCA7E13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6" name="מלבן 11245">
                  <a:extLst>
                    <a:ext uri="{FF2B5EF4-FFF2-40B4-BE49-F238E27FC236}">
                      <a16:creationId xmlns:a16="http://schemas.microsoft.com/office/drawing/2014/main" id="{8EC17FBB-15E2-4D4D-BA04-1CA0FAB293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7" name="מלבן 11246">
                  <a:extLst>
                    <a:ext uri="{FF2B5EF4-FFF2-40B4-BE49-F238E27FC236}">
                      <a16:creationId xmlns:a16="http://schemas.microsoft.com/office/drawing/2014/main" id="{9011B8CC-09F9-4F79-90C4-6F4F6385AAF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8" name="מלבן 11247">
                  <a:extLst>
                    <a:ext uri="{FF2B5EF4-FFF2-40B4-BE49-F238E27FC236}">
                      <a16:creationId xmlns:a16="http://schemas.microsoft.com/office/drawing/2014/main" id="{94621D76-37CD-4A1F-8B95-20F77DD8401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49" name="מלבן 11248">
                  <a:extLst>
                    <a:ext uri="{FF2B5EF4-FFF2-40B4-BE49-F238E27FC236}">
                      <a16:creationId xmlns:a16="http://schemas.microsoft.com/office/drawing/2014/main" id="{C3768D83-383B-4071-85BB-4BD28A471C0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4" name="קבוצה 11173">
                <a:extLst>
                  <a:ext uri="{FF2B5EF4-FFF2-40B4-BE49-F238E27FC236}">
                    <a16:creationId xmlns:a16="http://schemas.microsoft.com/office/drawing/2014/main" id="{212E2680-F65E-4CEE-B2E5-2C1C6E14B3D7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30" name="מלבן 11229">
                  <a:extLst>
                    <a:ext uri="{FF2B5EF4-FFF2-40B4-BE49-F238E27FC236}">
                      <a16:creationId xmlns:a16="http://schemas.microsoft.com/office/drawing/2014/main" id="{C9B903EB-B70A-4E9B-AAD0-00D5FB7B8DC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1" name="מלבן 11230">
                  <a:extLst>
                    <a:ext uri="{FF2B5EF4-FFF2-40B4-BE49-F238E27FC236}">
                      <a16:creationId xmlns:a16="http://schemas.microsoft.com/office/drawing/2014/main" id="{BABF3D04-9452-49B5-91B9-B397C4E9F05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2" name="מלבן 11231">
                  <a:extLst>
                    <a:ext uri="{FF2B5EF4-FFF2-40B4-BE49-F238E27FC236}">
                      <a16:creationId xmlns:a16="http://schemas.microsoft.com/office/drawing/2014/main" id="{B0F5C0DA-54C4-459B-B377-15D300BCEC3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3" name="מלבן 11232">
                  <a:extLst>
                    <a:ext uri="{FF2B5EF4-FFF2-40B4-BE49-F238E27FC236}">
                      <a16:creationId xmlns:a16="http://schemas.microsoft.com/office/drawing/2014/main" id="{2D4D4D64-194B-4108-9AF0-B124A8176B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4" name="מלבן 11233">
                  <a:extLst>
                    <a:ext uri="{FF2B5EF4-FFF2-40B4-BE49-F238E27FC236}">
                      <a16:creationId xmlns:a16="http://schemas.microsoft.com/office/drawing/2014/main" id="{3AA02FAF-A3C3-4C43-A046-F5171E46C19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5" name="מלבן 11234">
                  <a:extLst>
                    <a:ext uri="{FF2B5EF4-FFF2-40B4-BE49-F238E27FC236}">
                      <a16:creationId xmlns:a16="http://schemas.microsoft.com/office/drawing/2014/main" id="{17873FC2-6699-448F-AFE7-F46A6ED3F92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6" name="מלבן 11235">
                  <a:extLst>
                    <a:ext uri="{FF2B5EF4-FFF2-40B4-BE49-F238E27FC236}">
                      <a16:creationId xmlns:a16="http://schemas.microsoft.com/office/drawing/2014/main" id="{E48D0034-3D2B-45D3-A0A9-4D17EC462DC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7" name="מלבן 11236">
                  <a:extLst>
                    <a:ext uri="{FF2B5EF4-FFF2-40B4-BE49-F238E27FC236}">
                      <a16:creationId xmlns:a16="http://schemas.microsoft.com/office/drawing/2014/main" id="{AB87D955-2E16-40CA-A8DE-4595CB4B6F7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8" name="מלבן 11237">
                  <a:extLst>
                    <a:ext uri="{FF2B5EF4-FFF2-40B4-BE49-F238E27FC236}">
                      <a16:creationId xmlns:a16="http://schemas.microsoft.com/office/drawing/2014/main" id="{269DC446-C770-4187-83F5-64CF2E77924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39" name="מלבן 11238">
                  <a:extLst>
                    <a:ext uri="{FF2B5EF4-FFF2-40B4-BE49-F238E27FC236}">
                      <a16:creationId xmlns:a16="http://schemas.microsoft.com/office/drawing/2014/main" id="{C91D2F6A-0BDE-4C59-94DF-9CD60ED9116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5" name="קבוצה 11174">
                <a:extLst>
                  <a:ext uri="{FF2B5EF4-FFF2-40B4-BE49-F238E27FC236}">
                    <a16:creationId xmlns:a16="http://schemas.microsoft.com/office/drawing/2014/main" id="{2CE3C38D-EF67-4CCD-9813-64A6639C5699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20" name="מלבן 11219">
                  <a:extLst>
                    <a:ext uri="{FF2B5EF4-FFF2-40B4-BE49-F238E27FC236}">
                      <a16:creationId xmlns:a16="http://schemas.microsoft.com/office/drawing/2014/main" id="{8CD4EF31-795D-40E9-9014-11B934620FB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1" name="מלבן 11220">
                  <a:extLst>
                    <a:ext uri="{FF2B5EF4-FFF2-40B4-BE49-F238E27FC236}">
                      <a16:creationId xmlns:a16="http://schemas.microsoft.com/office/drawing/2014/main" id="{CAF2971A-DEF2-4DE1-91FF-D445F3533FA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2" name="מלבן 11221">
                  <a:extLst>
                    <a:ext uri="{FF2B5EF4-FFF2-40B4-BE49-F238E27FC236}">
                      <a16:creationId xmlns:a16="http://schemas.microsoft.com/office/drawing/2014/main" id="{5F2BDD68-C88C-4572-BBC3-3A4DF9B0AFB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3" name="מלבן 11222">
                  <a:extLst>
                    <a:ext uri="{FF2B5EF4-FFF2-40B4-BE49-F238E27FC236}">
                      <a16:creationId xmlns:a16="http://schemas.microsoft.com/office/drawing/2014/main" id="{C16C891E-7C8D-43E3-9258-C70865992A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4" name="מלבן 11223">
                  <a:extLst>
                    <a:ext uri="{FF2B5EF4-FFF2-40B4-BE49-F238E27FC236}">
                      <a16:creationId xmlns:a16="http://schemas.microsoft.com/office/drawing/2014/main" id="{67348797-97B8-404D-AAA8-6F9F64B8B85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5" name="מלבן 11224">
                  <a:extLst>
                    <a:ext uri="{FF2B5EF4-FFF2-40B4-BE49-F238E27FC236}">
                      <a16:creationId xmlns:a16="http://schemas.microsoft.com/office/drawing/2014/main" id="{E80032CD-F3BC-4938-9850-34E881A88AB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6" name="מלבן 11225">
                  <a:extLst>
                    <a:ext uri="{FF2B5EF4-FFF2-40B4-BE49-F238E27FC236}">
                      <a16:creationId xmlns:a16="http://schemas.microsoft.com/office/drawing/2014/main" id="{BAF71DDE-CD10-4E53-8C3F-6B6F278B3D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7" name="מלבן 11226">
                  <a:extLst>
                    <a:ext uri="{FF2B5EF4-FFF2-40B4-BE49-F238E27FC236}">
                      <a16:creationId xmlns:a16="http://schemas.microsoft.com/office/drawing/2014/main" id="{00F52407-3BC6-4E46-9C04-A2458A3EB4B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8" name="מלבן 11227">
                  <a:extLst>
                    <a:ext uri="{FF2B5EF4-FFF2-40B4-BE49-F238E27FC236}">
                      <a16:creationId xmlns:a16="http://schemas.microsoft.com/office/drawing/2014/main" id="{F9E1176F-1157-4D3E-A3BC-63C69C79B7B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29" name="מלבן 11228">
                  <a:extLst>
                    <a:ext uri="{FF2B5EF4-FFF2-40B4-BE49-F238E27FC236}">
                      <a16:creationId xmlns:a16="http://schemas.microsoft.com/office/drawing/2014/main" id="{22463583-7CC7-4102-B614-355D6772E5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6" name="קבוצה 11175">
                <a:extLst>
                  <a:ext uri="{FF2B5EF4-FFF2-40B4-BE49-F238E27FC236}">
                    <a16:creationId xmlns:a16="http://schemas.microsoft.com/office/drawing/2014/main" id="{4AD107FB-CE14-4FD8-BECA-3B1E133F99CD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10" name="מלבן 11209">
                  <a:extLst>
                    <a:ext uri="{FF2B5EF4-FFF2-40B4-BE49-F238E27FC236}">
                      <a16:creationId xmlns:a16="http://schemas.microsoft.com/office/drawing/2014/main" id="{27B2820B-999D-44EE-9CB1-8BAAC8D79D5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1" name="מלבן 11210">
                  <a:extLst>
                    <a:ext uri="{FF2B5EF4-FFF2-40B4-BE49-F238E27FC236}">
                      <a16:creationId xmlns:a16="http://schemas.microsoft.com/office/drawing/2014/main" id="{C8CD6641-0501-4867-9809-6096AFDEAE3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2" name="מלבן 11211">
                  <a:extLst>
                    <a:ext uri="{FF2B5EF4-FFF2-40B4-BE49-F238E27FC236}">
                      <a16:creationId xmlns:a16="http://schemas.microsoft.com/office/drawing/2014/main" id="{072434C2-D99C-4F20-8A5E-FE0B2B1EEB1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3" name="מלבן 11212">
                  <a:extLst>
                    <a:ext uri="{FF2B5EF4-FFF2-40B4-BE49-F238E27FC236}">
                      <a16:creationId xmlns:a16="http://schemas.microsoft.com/office/drawing/2014/main" id="{F6551574-9351-416E-8995-AB3E129E563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4" name="מלבן 11213">
                  <a:extLst>
                    <a:ext uri="{FF2B5EF4-FFF2-40B4-BE49-F238E27FC236}">
                      <a16:creationId xmlns:a16="http://schemas.microsoft.com/office/drawing/2014/main" id="{75F15301-A101-4B8C-BB64-F4E691062DC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5" name="מלבן 11214">
                  <a:extLst>
                    <a:ext uri="{FF2B5EF4-FFF2-40B4-BE49-F238E27FC236}">
                      <a16:creationId xmlns:a16="http://schemas.microsoft.com/office/drawing/2014/main" id="{824FCF1A-3CDF-4A53-837C-A1A20FBD76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6" name="מלבן 11215">
                  <a:extLst>
                    <a:ext uri="{FF2B5EF4-FFF2-40B4-BE49-F238E27FC236}">
                      <a16:creationId xmlns:a16="http://schemas.microsoft.com/office/drawing/2014/main" id="{C178A86A-BEF4-463D-A1DE-31486A9A014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7" name="מלבן 11216">
                  <a:extLst>
                    <a:ext uri="{FF2B5EF4-FFF2-40B4-BE49-F238E27FC236}">
                      <a16:creationId xmlns:a16="http://schemas.microsoft.com/office/drawing/2014/main" id="{956C9805-92C6-49A5-A878-8B68DD3DFF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8" name="מלבן 11217">
                  <a:extLst>
                    <a:ext uri="{FF2B5EF4-FFF2-40B4-BE49-F238E27FC236}">
                      <a16:creationId xmlns:a16="http://schemas.microsoft.com/office/drawing/2014/main" id="{3F58B921-A6A2-4BAF-834A-9C1DDC35062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19" name="מלבן 11218">
                  <a:extLst>
                    <a:ext uri="{FF2B5EF4-FFF2-40B4-BE49-F238E27FC236}">
                      <a16:creationId xmlns:a16="http://schemas.microsoft.com/office/drawing/2014/main" id="{63206A99-7D4F-426F-97BA-CCEBFAA1148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7" name="קבוצה 11176">
                <a:extLst>
                  <a:ext uri="{FF2B5EF4-FFF2-40B4-BE49-F238E27FC236}">
                    <a16:creationId xmlns:a16="http://schemas.microsoft.com/office/drawing/2014/main" id="{69071ED5-5732-4AC9-A1A0-5C95AE67660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200" name="מלבן 11199">
                  <a:extLst>
                    <a:ext uri="{FF2B5EF4-FFF2-40B4-BE49-F238E27FC236}">
                      <a16:creationId xmlns:a16="http://schemas.microsoft.com/office/drawing/2014/main" id="{B9F6F5CF-BA6E-4ED6-9EE7-7F273D1BBD3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1" name="מלבן 11200">
                  <a:extLst>
                    <a:ext uri="{FF2B5EF4-FFF2-40B4-BE49-F238E27FC236}">
                      <a16:creationId xmlns:a16="http://schemas.microsoft.com/office/drawing/2014/main" id="{5F5D4312-340A-4A4C-B566-CD7D611A8DA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2" name="מלבן 11201">
                  <a:extLst>
                    <a:ext uri="{FF2B5EF4-FFF2-40B4-BE49-F238E27FC236}">
                      <a16:creationId xmlns:a16="http://schemas.microsoft.com/office/drawing/2014/main" id="{E19F40C1-D962-445B-A1D8-C815D676B0C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3" name="מלבן 11202">
                  <a:extLst>
                    <a:ext uri="{FF2B5EF4-FFF2-40B4-BE49-F238E27FC236}">
                      <a16:creationId xmlns:a16="http://schemas.microsoft.com/office/drawing/2014/main" id="{C32AA3DB-F8C9-46F2-94DE-A3824969DA1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4" name="מלבן 11203">
                  <a:extLst>
                    <a:ext uri="{FF2B5EF4-FFF2-40B4-BE49-F238E27FC236}">
                      <a16:creationId xmlns:a16="http://schemas.microsoft.com/office/drawing/2014/main" id="{2145BE85-5793-4372-954A-BADC876CB0D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5" name="מלבן 11204">
                  <a:extLst>
                    <a:ext uri="{FF2B5EF4-FFF2-40B4-BE49-F238E27FC236}">
                      <a16:creationId xmlns:a16="http://schemas.microsoft.com/office/drawing/2014/main" id="{13022BF7-816E-4F37-ABB3-3F8F5422995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6" name="מלבן 11205">
                  <a:extLst>
                    <a:ext uri="{FF2B5EF4-FFF2-40B4-BE49-F238E27FC236}">
                      <a16:creationId xmlns:a16="http://schemas.microsoft.com/office/drawing/2014/main" id="{7CDF08FA-C62B-4C31-AB6A-3A3F7C25215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7" name="מלבן 11206">
                  <a:extLst>
                    <a:ext uri="{FF2B5EF4-FFF2-40B4-BE49-F238E27FC236}">
                      <a16:creationId xmlns:a16="http://schemas.microsoft.com/office/drawing/2014/main" id="{D98D73B5-D849-41C8-8CF4-0B285526A9A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8" name="מלבן 11207">
                  <a:extLst>
                    <a:ext uri="{FF2B5EF4-FFF2-40B4-BE49-F238E27FC236}">
                      <a16:creationId xmlns:a16="http://schemas.microsoft.com/office/drawing/2014/main" id="{513BEF12-CD84-4F86-941D-384CAD02BF8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209" name="מלבן 11208">
                  <a:extLst>
                    <a:ext uri="{FF2B5EF4-FFF2-40B4-BE49-F238E27FC236}">
                      <a16:creationId xmlns:a16="http://schemas.microsoft.com/office/drawing/2014/main" id="{4BFE95BE-1089-49CD-8C65-B4690FB5127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8" name="קבוצה 11177">
                <a:extLst>
                  <a:ext uri="{FF2B5EF4-FFF2-40B4-BE49-F238E27FC236}">
                    <a16:creationId xmlns:a16="http://schemas.microsoft.com/office/drawing/2014/main" id="{FFCBBA89-37DC-4211-8EF1-5263B55F568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190" name="מלבן 11189">
                  <a:extLst>
                    <a:ext uri="{FF2B5EF4-FFF2-40B4-BE49-F238E27FC236}">
                      <a16:creationId xmlns:a16="http://schemas.microsoft.com/office/drawing/2014/main" id="{E29C81E9-3112-4E66-BC9F-1DC3691186F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1" name="מלבן 11190">
                  <a:extLst>
                    <a:ext uri="{FF2B5EF4-FFF2-40B4-BE49-F238E27FC236}">
                      <a16:creationId xmlns:a16="http://schemas.microsoft.com/office/drawing/2014/main" id="{6FF25D71-F64C-415E-BB3F-A9EC7D30E00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2" name="מלבן 11191">
                  <a:extLst>
                    <a:ext uri="{FF2B5EF4-FFF2-40B4-BE49-F238E27FC236}">
                      <a16:creationId xmlns:a16="http://schemas.microsoft.com/office/drawing/2014/main" id="{B45F4062-01C4-409E-A8EE-7A7D4525BFF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3" name="מלבן 11192">
                  <a:extLst>
                    <a:ext uri="{FF2B5EF4-FFF2-40B4-BE49-F238E27FC236}">
                      <a16:creationId xmlns:a16="http://schemas.microsoft.com/office/drawing/2014/main" id="{2D8F16E4-D3C7-4864-B294-B508196D96F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4" name="מלבן 11193">
                  <a:extLst>
                    <a:ext uri="{FF2B5EF4-FFF2-40B4-BE49-F238E27FC236}">
                      <a16:creationId xmlns:a16="http://schemas.microsoft.com/office/drawing/2014/main" id="{C2D781C0-9AC9-4A29-8E12-B7CDB21447C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5" name="מלבן 11194">
                  <a:extLst>
                    <a:ext uri="{FF2B5EF4-FFF2-40B4-BE49-F238E27FC236}">
                      <a16:creationId xmlns:a16="http://schemas.microsoft.com/office/drawing/2014/main" id="{013F1903-DD9F-44F5-BCB2-26F5AD9618D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6" name="מלבן 11195">
                  <a:extLst>
                    <a:ext uri="{FF2B5EF4-FFF2-40B4-BE49-F238E27FC236}">
                      <a16:creationId xmlns:a16="http://schemas.microsoft.com/office/drawing/2014/main" id="{D0095999-2FC7-438D-8978-5A021F75F7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7" name="מלבן 11196">
                  <a:extLst>
                    <a:ext uri="{FF2B5EF4-FFF2-40B4-BE49-F238E27FC236}">
                      <a16:creationId xmlns:a16="http://schemas.microsoft.com/office/drawing/2014/main" id="{837674BE-FBB0-46AD-ADD8-380A073A707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8" name="מלבן 11197">
                  <a:extLst>
                    <a:ext uri="{FF2B5EF4-FFF2-40B4-BE49-F238E27FC236}">
                      <a16:creationId xmlns:a16="http://schemas.microsoft.com/office/drawing/2014/main" id="{5166A7BA-FB97-4234-835A-7A7AD8E8E4A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99" name="מלבן 11198">
                  <a:extLst>
                    <a:ext uri="{FF2B5EF4-FFF2-40B4-BE49-F238E27FC236}">
                      <a16:creationId xmlns:a16="http://schemas.microsoft.com/office/drawing/2014/main" id="{4BAB7483-1E46-4284-9121-7150CD385ED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179" name="קבוצה 11178">
                <a:extLst>
                  <a:ext uri="{FF2B5EF4-FFF2-40B4-BE49-F238E27FC236}">
                    <a16:creationId xmlns:a16="http://schemas.microsoft.com/office/drawing/2014/main" id="{51C45BD8-76BB-4894-AC00-19008AC6FC51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180" name="מלבן 11179">
                  <a:extLst>
                    <a:ext uri="{FF2B5EF4-FFF2-40B4-BE49-F238E27FC236}">
                      <a16:creationId xmlns:a16="http://schemas.microsoft.com/office/drawing/2014/main" id="{934362D1-1068-4ED7-99D7-5D1DD06A76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1" name="מלבן 11180">
                  <a:extLst>
                    <a:ext uri="{FF2B5EF4-FFF2-40B4-BE49-F238E27FC236}">
                      <a16:creationId xmlns:a16="http://schemas.microsoft.com/office/drawing/2014/main" id="{A2626C71-9B0F-4DE1-888F-D32BCAB12A7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2" name="מלבן 11181">
                  <a:extLst>
                    <a:ext uri="{FF2B5EF4-FFF2-40B4-BE49-F238E27FC236}">
                      <a16:creationId xmlns:a16="http://schemas.microsoft.com/office/drawing/2014/main" id="{7D270F13-8A19-4D12-9407-16D927D83E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3" name="מלבן 11182">
                  <a:extLst>
                    <a:ext uri="{FF2B5EF4-FFF2-40B4-BE49-F238E27FC236}">
                      <a16:creationId xmlns:a16="http://schemas.microsoft.com/office/drawing/2014/main" id="{39703D50-E235-45E5-9F34-2A8EC6E1DBC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4" name="מלבן 11183">
                  <a:extLst>
                    <a:ext uri="{FF2B5EF4-FFF2-40B4-BE49-F238E27FC236}">
                      <a16:creationId xmlns:a16="http://schemas.microsoft.com/office/drawing/2014/main" id="{9C25B722-6F3E-4387-857D-6E26403B89F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5" name="מלבן 11184">
                  <a:extLst>
                    <a:ext uri="{FF2B5EF4-FFF2-40B4-BE49-F238E27FC236}">
                      <a16:creationId xmlns:a16="http://schemas.microsoft.com/office/drawing/2014/main" id="{C606074F-F2EC-4A7E-A215-13AACF751A2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6" name="מלבן 11185">
                  <a:extLst>
                    <a:ext uri="{FF2B5EF4-FFF2-40B4-BE49-F238E27FC236}">
                      <a16:creationId xmlns:a16="http://schemas.microsoft.com/office/drawing/2014/main" id="{A21F7CA7-F483-4B4A-B458-69173350390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7" name="מלבן 11186">
                  <a:extLst>
                    <a:ext uri="{FF2B5EF4-FFF2-40B4-BE49-F238E27FC236}">
                      <a16:creationId xmlns:a16="http://schemas.microsoft.com/office/drawing/2014/main" id="{2F38048A-5F58-42FF-9EA7-3207E3DCB1F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8" name="מלבן 11187">
                  <a:extLst>
                    <a:ext uri="{FF2B5EF4-FFF2-40B4-BE49-F238E27FC236}">
                      <a16:creationId xmlns:a16="http://schemas.microsoft.com/office/drawing/2014/main" id="{3CE237EB-354A-4D6D-AB2F-3A58FF379CE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189" name="מלבן 11188">
                  <a:extLst>
                    <a:ext uri="{FF2B5EF4-FFF2-40B4-BE49-F238E27FC236}">
                      <a16:creationId xmlns:a16="http://schemas.microsoft.com/office/drawing/2014/main" id="{DE8F051C-AA34-49FF-9222-45003E04147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6B38C054-08AE-4799-B95F-3E999559F3EA}"/>
                </a:ext>
              </a:extLst>
            </p:cNvPr>
            <p:cNvSpPr/>
            <p:nvPr/>
          </p:nvSpPr>
          <p:spPr>
            <a:xfrm>
              <a:off x="6777618" y="291939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166" name="קבוצה 11165">
              <a:extLst>
                <a:ext uri="{FF2B5EF4-FFF2-40B4-BE49-F238E27FC236}">
                  <a16:creationId xmlns:a16="http://schemas.microsoft.com/office/drawing/2014/main" id="{CA244973-32E6-4C94-A2AE-11C1C39A4446}"/>
                </a:ext>
              </a:extLst>
            </p:cNvPr>
            <p:cNvGrpSpPr/>
            <p:nvPr/>
          </p:nvGrpSpPr>
          <p:grpSpPr>
            <a:xfrm>
              <a:off x="6482267" y="2682013"/>
              <a:ext cx="54000" cy="540000"/>
              <a:chOff x="6515100" y="1197426"/>
              <a:chExt cx="500743" cy="4963891"/>
            </a:xfrm>
          </p:grpSpPr>
          <p:sp>
            <p:nvSpPr>
              <p:cNvPr id="11500" name="מלבן 11499">
                <a:extLst>
                  <a:ext uri="{FF2B5EF4-FFF2-40B4-BE49-F238E27FC236}">
                    <a16:creationId xmlns:a16="http://schemas.microsoft.com/office/drawing/2014/main" id="{6A1570C1-745C-4CAE-9433-F5CD09E2F66F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1" name="מלבן 11500">
                <a:extLst>
                  <a:ext uri="{FF2B5EF4-FFF2-40B4-BE49-F238E27FC236}">
                    <a16:creationId xmlns:a16="http://schemas.microsoft.com/office/drawing/2014/main" id="{48BE7324-B7D3-4068-9C2A-00CD11A2A9EF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2" name="מלבן 11501">
                <a:extLst>
                  <a:ext uri="{FF2B5EF4-FFF2-40B4-BE49-F238E27FC236}">
                    <a16:creationId xmlns:a16="http://schemas.microsoft.com/office/drawing/2014/main" id="{29E364F5-80A9-4B0D-A282-8035C5E1290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3" name="מלבן 11502">
                <a:extLst>
                  <a:ext uri="{FF2B5EF4-FFF2-40B4-BE49-F238E27FC236}">
                    <a16:creationId xmlns:a16="http://schemas.microsoft.com/office/drawing/2014/main" id="{1B2D89B7-D075-47EC-9B95-7B8EE43970D2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4" name="מלבן 11503">
                <a:extLst>
                  <a:ext uri="{FF2B5EF4-FFF2-40B4-BE49-F238E27FC236}">
                    <a16:creationId xmlns:a16="http://schemas.microsoft.com/office/drawing/2014/main" id="{153FCE0F-9EBC-45D2-93C4-120246F7741C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5" name="מלבן 11504">
                <a:extLst>
                  <a:ext uri="{FF2B5EF4-FFF2-40B4-BE49-F238E27FC236}">
                    <a16:creationId xmlns:a16="http://schemas.microsoft.com/office/drawing/2014/main" id="{A30E96C3-F279-45D8-BF09-E6062497ECA0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6" name="מלבן 11505">
                <a:extLst>
                  <a:ext uri="{FF2B5EF4-FFF2-40B4-BE49-F238E27FC236}">
                    <a16:creationId xmlns:a16="http://schemas.microsoft.com/office/drawing/2014/main" id="{96D5EA9E-290C-460C-B3E0-D1FAFF10D156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7" name="מלבן 11506">
                <a:extLst>
                  <a:ext uri="{FF2B5EF4-FFF2-40B4-BE49-F238E27FC236}">
                    <a16:creationId xmlns:a16="http://schemas.microsoft.com/office/drawing/2014/main" id="{0606FB7F-0204-44A0-95AE-28F52C242E0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8" name="מלבן 11507">
                <a:extLst>
                  <a:ext uri="{FF2B5EF4-FFF2-40B4-BE49-F238E27FC236}">
                    <a16:creationId xmlns:a16="http://schemas.microsoft.com/office/drawing/2014/main" id="{7E5EBFFC-1450-4A00-88D1-890D2793CCE3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09" name="מלבן 11508">
                <a:extLst>
                  <a:ext uri="{FF2B5EF4-FFF2-40B4-BE49-F238E27FC236}">
                    <a16:creationId xmlns:a16="http://schemas.microsoft.com/office/drawing/2014/main" id="{F21C9180-52C2-4208-A98D-F3CDA571C94C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1840" name="קבוצה 11839">
              <a:extLst>
                <a:ext uri="{FF2B5EF4-FFF2-40B4-BE49-F238E27FC236}">
                  <a16:creationId xmlns:a16="http://schemas.microsoft.com/office/drawing/2014/main" id="{3CE20CAF-168D-4738-A41E-BABB70524731}"/>
                </a:ext>
              </a:extLst>
            </p:cNvPr>
            <p:cNvGrpSpPr/>
            <p:nvPr/>
          </p:nvGrpSpPr>
          <p:grpSpPr>
            <a:xfrm>
              <a:off x="6299813" y="2683350"/>
              <a:ext cx="54000" cy="540000"/>
              <a:chOff x="6515100" y="1197426"/>
              <a:chExt cx="500743" cy="4963891"/>
            </a:xfrm>
          </p:grpSpPr>
          <p:sp>
            <p:nvSpPr>
              <p:cNvPr id="11841" name="מלבן 11840">
                <a:extLst>
                  <a:ext uri="{FF2B5EF4-FFF2-40B4-BE49-F238E27FC236}">
                    <a16:creationId xmlns:a16="http://schemas.microsoft.com/office/drawing/2014/main" id="{0AA995BF-45AA-4733-AEC0-95B5EBD009D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2" name="מלבן 11841">
                <a:extLst>
                  <a:ext uri="{FF2B5EF4-FFF2-40B4-BE49-F238E27FC236}">
                    <a16:creationId xmlns:a16="http://schemas.microsoft.com/office/drawing/2014/main" id="{2227E66D-57E4-4570-A681-CF0DDDE49CA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3" name="מלבן 11842">
                <a:extLst>
                  <a:ext uri="{FF2B5EF4-FFF2-40B4-BE49-F238E27FC236}">
                    <a16:creationId xmlns:a16="http://schemas.microsoft.com/office/drawing/2014/main" id="{3950FB08-0409-4254-8E71-852E84CA149B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4" name="מלבן 11843">
                <a:extLst>
                  <a:ext uri="{FF2B5EF4-FFF2-40B4-BE49-F238E27FC236}">
                    <a16:creationId xmlns:a16="http://schemas.microsoft.com/office/drawing/2014/main" id="{99578254-365F-4148-87A6-0D8A12AF898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5" name="מלבן 11844">
                <a:extLst>
                  <a:ext uri="{FF2B5EF4-FFF2-40B4-BE49-F238E27FC236}">
                    <a16:creationId xmlns:a16="http://schemas.microsoft.com/office/drawing/2014/main" id="{59DAAE85-27FD-4638-AB13-F825008B222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6" name="מלבן 11845">
                <a:extLst>
                  <a:ext uri="{FF2B5EF4-FFF2-40B4-BE49-F238E27FC236}">
                    <a16:creationId xmlns:a16="http://schemas.microsoft.com/office/drawing/2014/main" id="{605879BB-6ABA-415F-BD68-4F75396C89B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7" name="מלבן 11846">
                <a:extLst>
                  <a:ext uri="{FF2B5EF4-FFF2-40B4-BE49-F238E27FC236}">
                    <a16:creationId xmlns:a16="http://schemas.microsoft.com/office/drawing/2014/main" id="{351CA9D8-62A8-430F-B516-53B0EA4947A8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8" name="מלבן 11847">
                <a:extLst>
                  <a:ext uri="{FF2B5EF4-FFF2-40B4-BE49-F238E27FC236}">
                    <a16:creationId xmlns:a16="http://schemas.microsoft.com/office/drawing/2014/main" id="{1589AEDB-2129-47EF-AFD6-7AD8B307D60E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49" name="מלבן 11848">
                <a:extLst>
                  <a:ext uri="{FF2B5EF4-FFF2-40B4-BE49-F238E27FC236}">
                    <a16:creationId xmlns:a16="http://schemas.microsoft.com/office/drawing/2014/main" id="{06676872-46AD-48F5-BBFB-40A7056545D2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850" name="מלבן 11849">
                <a:extLst>
                  <a:ext uri="{FF2B5EF4-FFF2-40B4-BE49-F238E27FC236}">
                    <a16:creationId xmlns:a16="http://schemas.microsoft.com/office/drawing/2014/main" id="{F9B196CE-DD0B-4F3D-9246-778953EC694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1851" name="תיבת טקסט 11850">
            <a:extLst>
              <a:ext uri="{FF2B5EF4-FFF2-40B4-BE49-F238E27FC236}">
                <a16:creationId xmlns:a16="http://schemas.microsoft.com/office/drawing/2014/main" id="{FB238F7E-07A1-4E40-8F8A-A13651FF2E15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521</a:t>
            </a: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FED5A413-161C-4604-ACEC-F5B3F33C01DC}"/>
              </a:ext>
            </a:extLst>
          </p:cNvPr>
          <p:cNvGrpSpPr/>
          <p:nvPr/>
        </p:nvGrpSpPr>
        <p:grpSpPr>
          <a:xfrm>
            <a:off x="11237278" y="682566"/>
            <a:ext cx="3471710" cy="1902243"/>
            <a:chOff x="7437486" y="548778"/>
            <a:chExt cx="2314473" cy="1268162"/>
          </a:xfrm>
        </p:grpSpPr>
        <p:sp>
          <p:nvSpPr>
            <p:cNvPr id="11853" name="מלבן 11852">
              <a:extLst>
                <a:ext uri="{FF2B5EF4-FFF2-40B4-BE49-F238E27FC236}">
                  <a16:creationId xmlns:a16="http://schemas.microsoft.com/office/drawing/2014/main" id="{54B1AF31-BCBD-4859-95C7-BD975DB419F6}"/>
                </a:ext>
              </a:extLst>
            </p:cNvPr>
            <p:cNvSpPr/>
            <p:nvPr/>
          </p:nvSpPr>
          <p:spPr>
            <a:xfrm>
              <a:off x="7437486" y="548778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854" name="קבוצה 11853">
              <a:extLst>
                <a:ext uri="{FF2B5EF4-FFF2-40B4-BE49-F238E27FC236}">
                  <a16:creationId xmlns:a16="http://schemas.microsoft.com/office/drawing/2014/main" id="{52AA5EF1-B481-4D7D-9043-7680550C9CEF}"/>
                </a:ext>
              </a:extLst>
            </p:cNvPr>
            <p:cNvGrpSpPr/>
            <p:nvPr/>
          </p:nvGrpSpPr>
          <p:grpSpPr>
            <a:xfrm flipH="1">
              <a:off x="8135723" y="604453"/>
              <a:ext cx="540000" cy="540000"/>
              <a:chOff x="408214" y="1105498"/>
              <a:chExt cx="5007430" cy="4963891"/>
            </a:xfrm>
          </p:grpSpPr>
          <p:grpSp>
            <p:nvGrpSpPr>
              <p:cNvPr id="12322" name="קבוצה 12321">
                <a:extLst>
                  <a:ext uri="{FF2B5EF4-FFF2-40B4-BE49-F238E27FC236}">
                    <a16:creationId xmlns:a16="http://schemas.microsoft.com/office/drawing/2014/main" id="{E066BAB0-DFA6-4B52-8797-EECD0F4F95C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22" name="מלבן 12421">
                  <a:extLst>
                    <a:ext uri="{FF2B5EF4-FFF2-40B4-BE49-F238E27FC236}">
                      <a16:creationId xmlns:a16="http://schemas.microsoft.com/office/drawing/2014/main" id="{442D7454-77A6-4835-BA41-F8F3F74B3D5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3" name="מלבן 12422">
                  <a:extLst>
                    <a:ext uri="{FF2B5EF4-FFF2-40B4-BE49-F238E27FC236}">
                      <a16:creationId xmlns:a16="http://schemas.microsoft.com/office/drawing/2014/main" id="{138227F6-CC0F-48F7-8206-1B24A9185BD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4" name="מלבן 12423">
                  <a:extLst>
                    <a:ext uri="{FF2B5EF4-FFF2-40B4-BE49-F238E27FC236}">
                      <a16:creationId xmlns:a16="http://schemas.microsoft.com/office/drawing/2014/main" id="{B52C58FA-1DDA-4622-AEBE-237F7AE8A6A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5" name="מלבן 12424">
                  <a:extLst>
                    <a:ext uri="{FF2B5EF4-FFF2-40B4-BE49-F238E27FC236}">
                      <a16:creationId xmlns:a16="http://schemas.microsoft.com/office/drawing/2014/main" id="{AA0341F9-4A64-4AD1-9218-FDDFF446A0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6" name="מלבן 12425">
                  <a:extLst>
                    <a:ext uri="{FF2B5EF4-FFF2-40B4-BE49-F238E27FC236}">
                      <a16:creationId xmlns:a16="http://schemas.microsoft.com/office/drawing/2014/main" id="{2BFE88B3-D677-478F-AFB6-72C7D384AE5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7" name="מלבן 12426">
                  <a:extLst>
                    <a:ext uri="{FF2B5EF4-FFF2-40B4-BE49-F238E27FC236}">
                      <a16:creationId xmlns:a16="http://schemas.microsoft.com/office/drawing/2014/main" id="{FA4875B5-D732-41EA-9D21-B18D4B4BD2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8" name="מלבן 12427">
                  <a:extLst>
                    <a:ext uri="{FF2B5EF4-FFF2-40B4-BE49-F238E27FC236}">
                      <a16:creationId xmlns:a16="http://schemas.microsoft.com/office/drawing/2014/main" id="{B479E4A1-F4F5-46C3-9A05-32B2F1FB379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9" name="מלבן 12428">
                  <a:extLst>
                    <a:ext uri="{FF2B5EF4-FFF2-40B4-BE49-F238E27FC236}">
                      <a16:creationId xmlns:a16="http://schemas.microsoft.com/office/drawing/2014/main" id="{614B640F-1B32-4411-8398-C954693F8A9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30" name="מלבן 12429">
                  <a:extLst>
                    <a:ext uri="{FF2B5EF4-FFF2-40B4-BE49-F238E27FC236}">
                      <a16:creationId xmlns:a16="http://schemas.microsoft.com/office/drawing/2014/main" id="{A6A849A2-31A7-48A0-9E01-20F29B0B567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31" name="מלבן 12430">
                  <a:extLst>
                    <a:ext uri="{FF2B5EF4-FFF2-40B4-BE49-F238E27FC236}">
                      <a16:creationId xmlns:a16="http://schemas.microsoft.com/office/drawing/2014/main" id="{578A61FC-9E0E-438D-A279-F67F1CC930F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3" name="קבוצה 12322">
                <a:extLst>
                  <a:ext uri="{FF2B5EF4-FFF2-40B4-BE49-F238E27FC236}">
                    <a16:creationId xmlns:a16="http://schemas.microsoft.com/office/drawing/2014/main" id="{BCE713AD-4378-4603-A5EB-994699A041E8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12" name="מלבן 12411">
                  <a:extLst>
                    <a:ext uri="{FF2B5EF4-FFF2-40B4-BE49-F238E27FC236}">
                      <a16:creationId xmlns:a16="http://schemas.microsoft.com/office/drawing/2014/main" id="{3F301827-1BCA-45FD-8F60-1BB81E35446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3" name="מלבן 12412">
                  <a:extLst>
                    <a:ext uri="{FF2B5EF4-FFF2-40B4-BE49-F238E27FC236}">
                      <a16:creationId xmlns:a16="http://schemas.microsoft.com/office/drawing/2014/main" id="{78711FDA-5664-46BB-AD1D-BBC450ABC7C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4" name="מלבן 12413">
                  <a:extLst>
                    <a:ext uri="{FF2B5EF4-FFF2-40B4-BE49-F238E27FC236}">
                      <a16:creationId xmlns:a16="http://schemas.microsoft.com/office/drawing/2014/main" id="{31CF375A-0603-4D88-8B3B-87AB475F8A0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5" name="מלבן 12414">
                  <a:extLst>
                    <a:ext uri="{FF2B5EF4-FFF2-40B4-BE49-F238E27FC236}">
                      <a16:creationId xmlns:a16="http://schemas.microsoft.com/office/drawing/2014/main" id="{B0D74A4E-9022-4D12-8828-CE2CCCDE4E5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6" name="מלבן 12415">
                  <a:extLst>
                    <a:ext uri="{FF2B5EF4-FFF2-40B4-BE49-F238E27FC236}">
                      <a16:creationId xmlns:a16="http://schemas.microsoft.com/office/drawing/2014/main" id="{D8687106-C99A-4DBA-9633-D163568E5E6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7" name="מלבן 12416">
                  <a:extLst>
                    <a:ext uri="{FF2B5EF4-FFF2-40B4-BE49-F238E27FC236}">
                      <a16:creationId xmlns:a16="http://schemas.microsoft.com/office/drawing/2014/main" id="{CB2498F3-9C6E-4D0F-81AB-008D8DB90FB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8" name="מלבן 12417">
                  <a:extLst>
                    <a:ext uri="{FF2B5EF4-FFF2-40B4-BE49-F238E27FC236}">
                      <a16:creationId xmlns:a16="http://schemas.microsoft.com/office/drawing/2014/main" id="{12F3EA1D-464B-4A58-9FD2-E8DDB9B231C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9" name="מלבן 12418">
                  <a:extLst>
                    <a:ext uri="{FF2B5EF4-FFF2-40B4-BE49-F238E27FC236}">
                      <a16:creationId xmlns:a16="http://schemas.microsoft.com/office/drawing/2014/main" id="{9DFA48D4-E35A-45AC-8669-4B09F0F7690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0" name="מלבן 12419">
                  <a:extLst>
                    <a:ext uri="{FF2B5EF4-FFF2-40B4-BE49-F238E27FC236}">
                      <a16:creationId xmlns:a16="http://schemas.microsoft.com/office/drawing/2014/main" id="{57C1A635-FF1C-414A-90A6-9DB41B1FCAC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21" name="מלבן 12420">
                  <a:extLst>
                    <a:ext uri="{FF2B5EF4-FFF2-40B4-BE49-F238E27FC236}">
                      <a16:creationId xmlns:a16="http://schemas.microsoft.com/office/drawing/2014/main" id="{09622F02-EC4E-4C21-8496-2A8477B5E5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4" name="קבוצה 12323">
                <a:extLst>
                  <a:ext uri="{FF2B5EF4-FFF2-40B4-BE49-F238E27FC236}">
                    <a16:creationId xmlns:a16="http://schemas.microsoft.com/office/drawing/2014/main" id="{DF7FE4F1-C7B9-4BDA-A863-D032317B5F76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02" name="מלבן 12401">
                  <a:extLst>
                    <a:ext uri="{FF2B5EF4-FFF2-40B4-BE49-F238E27FC236}">
                      <a16:creationId xmlns:a16="http://schemas.microsoft.com/office/drawing/2014/main" id="{ADBD1EF2-4380-453E-AB25-E66F309C39D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3" name="מלבן 12402">
                  <a:extLst>
                    <a:ext uri="{FF2B5EF4-FFF2-40B4-BE49-F238E27FC236}">
                      <a16:creationId xmlns:a16="http://schemas.microsoft.com/office/drawing/2014/main" id="{D6FA6836-8B7D-4D67-9DE6-6825145746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4" name="מלבן 12403">
                  <a:extLst>
                    <a:ext uri="{FF2B5EF4-FFF2-40B4-BE49-F238E27FC236}">
                      <a16:creationId xmlns:a16="http://schemas.microsoft.com/office/drawing/2014/main" id="{F9E0F93A-45FC-45A2-AA2F-CCD168617CF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5" name="מלבן 12404">
                  <a:extLst>
                    <a:ext uri="{FF2B5EF4-FFF2-40B4-BE49-F238E27FC236}">
                      <a16:creationId xmlns:a16="http://schemas.microsoft.com/office/drawing/2014/main" id="{94CE1109-7656-49AB-A419-D07FD6E6996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6" name="מלבן 12405">
                  <a:extLst>
                    <a:ext uri="{FF2B5EF4-FFF2-40B4-BE49-F238E27FC236}">
                      <a16:creationId xmlns:a16="http://schemas.microsoft.com/office/drawing/2014/main" id="{78D2A5BA-87A6-4CD9-8C52-6D697E0163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7" name="מלבן 12406">
                  <a:extLst>
                    <a:ext uri="{FF2B5EF4-FFF2-40B4-BE49-F238E27FC236}">
                      <a16:creationId xmlns:a16="http://schemas.microsoft.com/office/drawing/2014/main" id="{930CA61C-8498-4BA1-A9BB-BBF81DE21FC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8" name="מלבן 12407">
                  <a:extLst>
                    <a:ext uri="{FF2B5EF4-FFF2-40B4-BE49-F238E27FC236}">
                      <a16:creationId xmlns:a16="http://schemas.microsoft.com/office/drawing/2014/main" id="{A9B30908-B56A-4527-B064-945050302E5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9" name="מלבן 12408">
                  <a:extLst>
                    <a:ext uri="{FF2B5EF4-FFF2-40B4-BE49-F238E27FC236}">
                      <a16:creationId xmlns:a16="http://schemas.microsoft.com/office/drawing/2014/main" id="{7A85043D-AD43-4B54-8C5B-D368DFC929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0" name="מלבן 12409">
                  <a:extLst>
                    <a:ext uri="{FF2B5EF4-FFF2-40B4-BE49-F238E27FC236}">
                      <a16:creationId xmlns:a16="http://schemas.microsoft.com/office/drawing/2014/main" id="{5E1A0D8C-5E32-416D-9F64-C3C3D56EF59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11" name="מלבן 12410">
                  <a:extLst>
                    <a:ext uri="{FF2B5EF4-FFF2-40B4-BE49-F238E27FC236}">
                      <a16:creationId xmlns:a16="http://schemas.microsoft.com/office/drawing/2014/main" id="{336880A9-51E6-407C-844C-F9249A19776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5" name="קבוצה 12324">
                <a:extLst>
                  <a:ext uri="{FF2B5EF4-FFF2-40B4-BE49-F238E27FC236}">
                    <a16:creationId xmlns:a16="http://schemas.microsoft.com/office/drawing/2014/main" id="{519547C9-7349-4826-8A5E-AC5453FE25B4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92" name="מלבן 12391">
                  <a:extLst>
                    <a:ext uri="{FF2B5EF4-FFF2-40B4-BE49-F238E27FC236}">
                      <a16:creationId xmlns:a16="http://schemas.microsoft.com/office/drawing/2014/main" id="{D641E1C7-1B48-46D3-8A83-36A982A5B8A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3" name="מלבן 12392">
                  <a:extLst>
                    <a:ext uri="{FF2B5EF4-FFF2-40B4-BE49-F238E27FC236}">
                      <a16:creationId xmlns:a16="http://schemas.microsoft.com/office/drawing/2014/main" id="{DE2CD50D-E393-4B65-9F55-911A9718C81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4" name="מלבן 12393">
                  <a:extLst>
                    <a:ext uri="{FF2B5EF4-FFF2-40B4-BE49-F238E27FC236}">
                      <a16:creationId xmlns:a16="http://schemas.microsoft.com/office/drawing/2014/main" id="{5EA52C8B-39FD-47D0-9133-79318BAEC3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5" name="מלבן 12394">
                  <a:extLst>
                    <a:ext uri="{FF2B5EF4-FFF2-40B4-BE49-F238E27FC236}">
                      <a16:creationId xmlns:a16="http://schemas.microsoft.com/office/drawing/2014/main" id="{276100BE-88D9-4C96-AE68-A5F7F5B5ACA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6" name="מלבן 12395">
                  <a:extLst>
                    <a:ext uri="{FF2B5EF4-FFF2-40B4-BE49-F238E27FC236}">
                      <a16:creationId xmlns:a16="http://schemas.microsoft.com/office/drawing/2014/main" id="{4585C48C-48A8-4DEE-8FB2-877DE63FB5A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7" name="מלבן 12396">
                  <a:extLst>
                    <a:ext uri="{FF2B5EF4-FFF2-40B4-BE49-F238E27FC236}">
                      <a16:creationId xmlns:a16="http://schemas.microsoft.com/office/drawing/2014/main" id="{63CE9CE5-BCB1-4873-87AD-B7581E4E55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8" name="מלבן 12397">
                  <a:extLst>
                    <a:ext uri="{FF2B5EF4-FFF2-40B4-BE49-F238E27FC236}">
                      <a16:creationId xmlns:a16="http://schemas.microsoft.com/office/drawing/2014/main" id="{4ADD8A39-346D-41F2-9A94-DF2D0FD3482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9" name="מלבן 12398">
                  <a:extLst>
                    <a:ext uri="{FF2B5EF4-FFF2-40B4-BE49-F238E27FC236}">
                      <a16:creationId xmlns:a16="http://schemas.microsoft.com/office/drawing/2014/main" id="{4ED0E69A-9634-4150-AA16-4C521B62CA4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0" name="מלבן 12399">
                  <a:extLst>
                    <a:ext uri="{FF2B5EF4-FFF2-40B4-BE49-F238E27FC236}">
                      <a16:creationId xmlns:a16="http://schemas.microsoft.com/office/drawing/2014/main" id="{7A939D79-5F07-4A42-A294-71E1D59851A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01" name="מלבן 12400">
                  <a:extLst>
                    <a:ext uri="{FF2B5EF4-FFF2-40B4-BE49-F238E27FC236}">
                      <a16:creationId xmlns:a16="http://schemas.microsoft.com/office/drawing/2014/main" id="{F0AEE85C-42D9-414C-82E1-390A51D5039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6" name="קבוצה 12325">
                <a:extLst>
                  <a:ext uri="{FF2B5EF4-FFF2-40B4-BE49-F238E27FC236}">
                    <a16:creationId xmlns:a16="http://schemas.microsoft.com/office/drawing/2014/main" id="{8953354F-3881-4946-99D1-783A11332B28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82" name="מלבן 12381">
                  <a:extLst>
                    <a:ext uri="{FF2B5EF4-FFF2-40B4-BE49-F238E27FC236}">
                      <a16:creationId xmlns:a16="http://schemas.microsoft.com/office/drawing/2014/main" id="{75D88BC3-CF07-4018-942A-B90D01EFA0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3" name="מלבן 12382">
                  <a:extLst>
                    <a:ext uri="{FF2B5EF4-FFF2-40B4-BE49-F238E27FC236}">
                      <a16:creationId xmlns:a16="http://schemas.microsoft.com/office/drawing/2014/main" id="{E5F274CC-0F8E-4809-A2B1-C04512F7E2E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4" name="מלבן 12383">
                  <a:extLst>
                    <a:ext uri="{FF2B5EF4-FFF2-40B4-BE49-F238E27FC236}">
                      <a16:creationId xmlns:a16="http://schemas.microsoft.com/office/drawing/2014/main" id="{6EB6B7CA-B176-4D82-B5F2-31DEBD4C558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5" name="מלבן 12384">
                  <a:extLst>
                    <a:ext uri="{FF2B5EF4-FFF2-40B4-BE49-F238E27FC236}">
                      <a16:creationId xmlns:a16="http://schemas.microsoft.com/office/drawing/2014/main" id="{023C7CCF-5C35-424B-9EB5-6DC414174B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6" name="מלבן 12385">
                  <a:extLst>
                    <a:ext uri="{FF2B5EF4-FFF2-40B4-BE49-F238E27FC236}">
                      <a16:creationId xmlns:a16="http://schemas.microsoft.com/office/drawing/2014/main" id="{12A1D154-17A5-468F-95BD-0F69FBDB39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7" name="מלבן 12386">
                  <a:extLst>
                    <a:ext uri="{FF2B5EF4-FFF2-40B4-BE49-F238E27FC236}">
                      <a16:creationId xmlns:a16="http://schemas.microsoft.com/office/drawing/2014/main" id="{EDA18703-7E97-40B4-8CA3-727304C01B9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8" name="מלבן 12387">
                  <a:extLst>
                    <a:ext uri="{FF2B5EF4-FFF2-40B4-BE49-F238E27FC236}">
                      <a16:creationId xmlns:a16="http://schemas.microsoft.com/office/drawing/2014/main" id="{590F1F72-F610-4716-B40A-25583BD7A0F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9" name="מלבן 12388">
                  <a:extLst>
                    <a:ext uri="{FF2B5EF4-FFF2-40B4-BE49-F238E27FC236}">
                      <a16:creationId xmlns:a16="http://schemas.microsoft.com/office/drawing/2014/main" id="{08C9BFB8-5303-413B-AFC3-639880A14DA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0" name="מלבן 12389">
                  <a:extLst>
                    <a:ext uri="{FF2B5EF4-FFF2-40B4-BE49-F238E27FC236}">
                      <a16:creationId xmlns:a16="http://schemas.microsoft.com/office/drawing/2014/main" id="{6F15CA5D-5BF2-45AC-8CC4-1E1C2751506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91" name="מלבן 12390">
                  <a:extLst>
                    <a:ext uri="{FF2B5EF4-FFF2-40B4-BE49-F238E27FC236}">
                      <a16:creationId xmlns:a16="http://schemas.microsoft.com/office/drawing/2014/main" id="{C7D9C9D5-E06A-476A-84B6-3190474ADF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7" name="קבוצה 12326">
                <a:extLst>
                  <a:ext uri="{FF2B5EF4-FFF2-40B4-BE49-F238E27FC236}">
                    <a16:creationId xmlns:a16="http://schemas.microsoft.com/office/drawing/2014/main" id="{636FD26E-E9BC-4C11-A471-757E960F8316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72" name="מלבן 12371">
                  <a:extLst>
                    <a:ext uri="{FF2B5EF4-FFF2-40B4-BE49-F238E27FC236}">
                      <a16:creationId xmlns:a16="http://schemas.microsoft.com/office/drawing/2014/main" id="{6F2757EA-B76E-41C5-83A4-C91175C2BF6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3" name="מלבן 12372">
                  <a:extLst>
                    <a:ext uri="{FF2B5EF4-FFF2-40B4-BE49-F238E27FC236}">
                      <a16:creationId xmlns:a16="http://schemas.microsoft.com/office/drawing/2014/main" id="{072B9F69-8789-4905-964C-E98B43E8370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4" name="מלבן 12373">
                  <a:extLst>
                    <a:ext uri="{FF2B5EF4-FFF2-40B4-BE49-F238E27FC236}">
                      <a16:creationId xmlns:a16="http://schemas.microsoft.com/office/drawing/2014/main" id="{5AB1B83E-E521-41CD-AF98-D232A96A0F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5" name="מלבן 12374">
                  <a:extLst>
                    <a:ext uri="{FF2B5EF4-FFF2-40B4-BE49-F238E27FC236}">
                      <a16:creationId xmlns:a16="http://schemas.microsoft.com/office/drawing/2014/main" id="{2B86E91F-EEAA-4B5B-9345-26F8639E165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6" name="מלבן 12375">
                  <a:extLst>
                    <a:ext uri="{FF2B5EF4-FFF2-40B4-BE49-F238E27FC236}">
                      <a16:creationId xmlns:a16="http://schemas.microsoft.com/office/drawing/2014/main" id="{AF0C5399-15B0-4715-9643-06C83B16E22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7" name="מלבן 12376">
                  <a:extLst>
                    <a:ext uri="{FF2B5EF4-FFF2-40B4-BE49-F238E27FC236}">
                      <a16:creationId xmlns:a16="http://schemas.microsoft.com/office/drawing/2014/main" id="{1E15DBD3-ED1B-46CE-B8A6-5E8B6110A13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8" name="מלבן 12377">
                  <a:extLst>
                    <a:ext uri="{FF2B5EF4-FFF2-40B4-BE49-F238E27FC236}">
                      <a16:creationId xmlns:a16="http://schemas.microsoft.com/office/drawing/2014/main" id="{94CE38DC-E4CD-4D51-AC12-B4E5F66949C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9" name="מלבן 12378">
                  <a:extLst>
                    <a:ext uri="{FF2B5EF4-FFF2-40B4-BE49-F238E27FC236}">
                      <a16:creationId xmlns:a16="http://schemas.microsoft.com/office/drawing/2014/main" id="{40898071-E795-4D06-BD95-0BB00A698D7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0" name="מלבן 12379">
                  <a:extLst>
                    <a:ext uri="{FF2B5EF4-FFF2-40B4-BE49-F238E27FC236}">
                      <a16:creationId xmlns:a16="http://schemas.microsoft.com/office/drawing/2014/main" id="{74C2B216-C7C1-41C2-A4E7-ABC4FC49750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81" name="מלבן 12380">
                  <a:extLst>
                    <a:ext uri="{FF2B5EF4-FFF2-40B4-BE49-F238E27FC236}">
                      <a16:creationId xmlns:a16="http://schemas.microsoft.com/office/drawing/2014/main" id="{0F789F54-721B-4008-B0FF-EE53F017730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8" name="קבוצה 12327">
                <a:extLst>
                  <a:ext uri="{FF2B5EF4-FFF2-40B4-BE49-F238E27FC236}">
                    <a16:creationId xmlns:a16="http://schemas.microsoft.com/office/drawing/2014/main" id="{B0BE405F-3A53-4749-849A-09F4BAF8C339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62" name="מלבן 12361">
                  <a:extLst>
                    <a:ext uri="{FF2B5EF4-FFF2-40B4-BE49-F238E27FC236}">
                      <a16:creationId xmlns:a16="http://schemas.microsoft.com/office/drawing/2014/main" id="{F60DF2AB-511D-4E76-9670-EA921624BBE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3" name="מלבן 12362">
                  <a:extLst>
                    <a:ext uri="{FF2B5EF4-FFF2-40B4-BE49-F238E27FC236}">
                      <a16:creationId xmlns:a16="http://schemas.microsoft.com/office/drawing/2014/main" id="{1F5CD223-B5CF-4E56-98E6-9AC773D9E95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4" name="מלבן 12363">
                  <a:extLst>
                    <a:ext uri="{FF2B5EF4-FFF2-40B4-BE49-F238E27FC236}">
                      <a16:creationId xmlns:a16="http://schemas.microsoft.com/office/drawing/2014/main" id="{4AFDED80-0A8D-4263-9DAD-822915D715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5" name="מלבן 12364">
                  <a:extLst>
                    <a:ext uri="{FF2B5EF4-FFF2-40B4-BE49-F238E27FC236}">
                      <a16:creationId xmlns:a16="http://schemas.microsoft.com/office/drawing/2014/main" id="{F1D76793-0006-4949-A484-55F3A12CB8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6" name="מלבן 12365">
                  <a:extLst>
                    <a:ext uri="{FF2B5EF4-FFF2-40B4-BE49-F238E27FC236}">
                      <a16:creationId xmlns:a16="http://schemas.microsoft.com/office/drawing/2014/main" id="{1325F83F-D0EB-4EFA-A93A-AB3A41CABBB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7" name="מלבן 12366">
                  <a:extLst>
                    <a:ext uri="{FF2B5EF4-FFF2-40B4-BE49-F238E27FC236}">
                      <a16:creationId xmlns:a16="http://schemas.microsoft.com/office/drawing/2014/main" id="{70878CDE-7B75-4A41-AB28-DC1ED729F7C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8" name="מלבן 12367">
                  <a:extLst>
                    <a:ext uri="{FF2B5EF4-FFF2-40B4-BE49-F238E27FC236}">
                      <a16:creationId xmlns:a16="http://schemas.microsoft.com/office/drawing/2014/main" id="{5101AC88-6813-4541-9740-245E256C764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9" name="מלבן 12368">
                  <a:extLst>
                    <a:ext uri="{FF2B5EF4-FFF2-40B4-BE49-F238E27FC236}">
                      <a16:creationId xmlns:a16="http://schemas.microsoft.com/office/drawing/2014/main" id="{0E1ACFB5-F399-4ED2-88BB-96D8173C5C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0" name="מלבן 12369">
                  <a:extLst>
                    <a:ext uri="{FF2B5EF4-FFF2-40B4-BE49-F238E27FC236}">
                      <a16:creationId xmlns:a16="http://schemas.microsoft.com/office/drawing/2014/main" id="{D1DC6D18-C88D-4123-A505-7F998F965B1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71" name="מלבן 12370">
                  <a:extLst>
                    <a:ext uri="{FF2B5EF4-FFF2-40B4-BE49-F238E27FC236}">
                      <a16:creationId xmlns:a16="http://schemas.microsoft.com/office/drawing/2014/main" id="{E53098EA-1D46-4B1A-9F14-A11C990D88D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29" name="קבוצה 12328">
                <a:extLst>
                  <a:ext uri="{FF2B5EF4-FFF2-40B4-BE49-F238E27FC236}">
                    <a16:creationId xmlns:a16="http://schemas.microsoft.com/office/drawing/2014/main" id="{0BC17BC4-A633-40B8-AD7F-3EE887E8C132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52" name="מלבן 12351">
                  <a:extLst>
                    <a:ext uri="{FF2B5EF4-FFF2-40B4-BE49-F238E27FC236}">
                      <a16:creationId xmlns:a16="http://schemas.microsoft.com/office/drawing/2014/main" id="{4646F5B7-F71E-4EB4-89ED-D809E2ACEEE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3" name="מלבן 12352">
                  <a:extLst>
                    <a:ext uri="{FF2B5EF4-FFF2-40B4-BE49-F238E27FC236}">
                      <a16:creationId xmlns:a16="http://schemas.microsoft.com/office/drawing/2014/main" id="{165FF1B9-4565-4B1A-8EBE-A0A5F6A545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4" name="מלבן 12353">
                  <a:extLst>
                    <a:ext uri="{FF2B5EF4-FFF2-40B4-BE49-F238E27FC236}">
                      <a16:creationId xmlns:a16="http://schemas.microsoft.com/office/drawing/2014/main" id="{8E4F4A16-A004-4ACF-B93E-F1FAFA230A6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5" name="מלבן 12354">
                  <a:extLst>
                    <a:ext uri="{FF2B5EF4-FFF2-40B4-BE49-F238E27FC236}">
                      <a16:creationId xmlns:a16="http://schemas.microsoft.com/office/drawing/2014/main" id="{C098050B-B63F-4174-B914-2DB79195445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6" name="מלבן 12355">
                  <a:extLst>
                    <a:ext uri="{FF2B5EF4-FFF2-40B4-BE49-F238E27FC236}">
                      <a16:creationId xmlns:a16="http://schemas.microsoft.com/office/drawing/2014/main" id="{355D6A09-76E0-4412-B2E1-ACEDE59D4C4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7" name="מלבן 12356">
                  <a:extLst>
                    <a:ext uri="{FF2B5EF4-FFF2-40B4-BE49-F238E27FC236}">
                      <a16:creationId xmlns:a16="http://schemas.microsoft.com/office/drawing/2014/main" id="{C63C9DAC-D0F8-486B-BE9A-D3279EDAD3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8" name="מלבן 12357">
                  <a:extLst>
                    <a:ext uri="{FF2B5EF4-FFF2-40B4-BE49-F238E27FC236}">
                      <a16:creationId xmlns:a16="http://schemas.microsoft.com/office/drawing/2014/main" id="{E115B4D0-2CF3-4A40-9189-99BD4CE3464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9" name="מלבן 12358">
                  <a:extLst>
                    <a:ext uri="{FF2B5EF4-FFF2-40B4-BE49-F238E27FC236}">
                      <a16:creationId xmlns:a16="http://schemas.microsoft.com/office/drawing/2014/main" id="{89A01796-E886-4BA7-91F1-A8D92388FD5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0" name="מלבן 12359">
                  <a:extLst>
                    <a:ext uri="{FF2B5EF4-FFF2-40B4-BE49-F238E27FC236}">
                      <a16:creationId xmlns:a16="http://schemas.microsoft.com/office/drawing/2014/main" id="{7E06C824-C1B9-429F-8FCC-1867982B600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61" name="מלבן 12360">
                  <a:extLst>
                    <a:ext uri="{FF2B5EF4-FFF2-40B4-BE49-F238E27FC236}">
                      <a16:creationId xmlns:a16="http://schemas.microsoft.com/office/drawing/2014/main" id="{853245C0-464A-4528-94EB-95EF0BF1B9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30" name="קבוצה 12329">
                <a:extLst>
                  <a:ext uri="{FF2B5EF4-FFF2-40B4-BE49-F238E27FC236}">
                    <a16:creationId xmlns:a16="http://schemas.microsoft.com/office/drawing/2014/main" id="{274C7723-DD29-41A6-856F-03992D077DAE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42" name="מלבן 12341">
                  <a:extLst>
                    <a:ext uri="{FF2B5EF4-FFF2-40B4-BE49-F238E27FC236}">
                      <a16:creationId xmlns:a16="http://schemas.microsoft.com/office/drawing/2014/main" id="{D81A4CC9-9344-4BF6-82AF-182DBAB5EF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3" name="מלבן 12342">
                  <a:extLst>
                    <a:ext uri="{FF2B5EF4-FFF2-40B4-BE49-F238E27FC236}">
                      <a16:creationId xmlns:a16="http://schemas.microsoft.com/office/drawing/2014/main" id="{CA0876B5-EB15-410B-8706-CFB78FD9599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4" name="מלבן 12343">
                  <a:extLst>
                    <a:ext uri="{FF2B5EF4-FFF2-40B4-BE49-F238E27FC236}">
                      <a16:creationId xmlns:a16="http://schemas.microsoft.com/office/drawing/2014/main" id="{B41F7958-1C2D-46C0-BAD4-FD3582B4BCE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5" name="מלבן 12344">
                  <a:extLst>
                    <a:ext uri="{FF2B5EF4-FFF2-40B4-BE49-F238E27FC236}">
                      <a16:creationId xmlns:a16="http://schemas.microsoft.com/office/drawing/2014/main" id="{15D941E3-C3B6-4016-A053-34B43D2C8A9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6" name="מלבן 12345">
                  <a:extLst>
                    <a:ext uri="{FF2B5EF4-FFF2-40B4-BE49-F238E27FC236}">
                      <a16:creationId xmlns:a16="http://schemas.microsoft.com/office/drawing/2014/main" id="{0A12DDCC-A9B5-402E-A1F7-6A024ADDBA3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7" name="מלבן 12346">
                  <a:extLst>
                    <a:ext uri="{FF2B5EF4-FFF2-40B4-BE49-F238E27FC236}">
                      <a16:creationId xmlns:a16="http://schemas.microsoft.com/office/drawing/2014/main" id="{2530E7B8-884F-4C7A-9FCC-D5B9D63EFF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8" name="מלבן 12347">
                  <a:extLst>
                    <a:ext uri="{FF2B5EF4-FFF2-40B4-BE49-F238E27FC236}">
                      <a16:creationId xmlns:a16="http://schemas.microsoft.com/office/drawing/2014/main" id="{3122AE5F-C4CA-410B-B89B-6CCA6B3826B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9" name="מלבן 12348">
                  <a:extLst>
                    <a:ext uri="{FF2B5EF4-FFF2-40B4-BE49-F238E27FC236}">
                      <a16:creationId xmlns:a16="http://schemas.microsoft.com/office/drawing/2014/main" id="{0988CC4B-F849-4149-8D4E-17001746863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0" name="מלבן 12349">
                  <a:extLst>
                    <a:ext uri="{FF2B5EF4-FFF2-40B4-BE49-F238E27FC236}">
                      <a16:creationId xmlns:a16="http://schemas.microsoft.com/office/drawing/2014/main" id="{B765274B-37C6-48A8-BA2E-F2131D41CA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51" name="מלבן 12350">
                  <a:extLst>
                    <a:ext uri="{FF2B5EF4-FFF2-40B4-BE49-F238E27FC236}">
                      <a16:creationId xmlns:a16="http://schemas.microsoft.com/office/drawing/2014/main" id="{D4D854A1-0664-4260-89F9-7AC05232E1D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331" name="קבוצה 12330">
                <a:extLst>
                  <a:ext uri="{FF2B5EF4-FFF2-40B4-BE49-F238E27FC236}">
                    <a16:creationId xmlns:a16="http://schemas.microsoft.com/office/drawing/2014/main" id="{9E1D5D71-A8E0-444C-A95F-A5708438DEA0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32" name="מלבן 12331">
                  <a:extLst>
                    <a:ext uri="{FF2B5EF4-FFF2-40B4-BE49-F238E27FC236}">
                      <a16:creationId xmlns:a16="http://schemas.microsoft.com/office/drawing/2014/main" id="{A0A0E0B8-CBBF-4794-B30D-06915F75958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3" name="מלבן 12332">
                  <a:extLst>
                    <a:ext uri="{FF2B5EF4-FFF2-40B4-BE49-F238E27FC236}">
                      <a16:creationId xmlns:a16="http://schemas.microsoft.com/office/drawing/2014/main" id="{F3D100C4-EFDB-40B3-9C07-E5386C2EE0F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4" name="מלבן 12333">
                  <a:extLst>
                    <a:ext uri="{FF2B5EF4-FFF2-40B4-BE49-F238E27FC236}">
                      <a16:creationId xmlns:a16="http://schemas.microsoft.com/office/drawing/2014/main" id="{E7F3C874-5783-490A-8F86-DC7D2E7C862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5" name="מלבן 12334">
                  <a:extLst>
                    <a:ext uri="{FF2B5EF4-FFF2-40B4-BE49-F238E27FC236}">
                      <a16:creationId xmlns:a16="http://schemas.microsoft.com/office/drawing/2014/main" id="{ABBA57B6-4F15-4597-8093-1B43EA0C12A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6" name="מלבן 12335">
                  <a:extLst>
                    <a:ext uri="{FF2B5EF4-FFF2-40B4-BE49-F238E27FC236}">
                      <a16:creationId xmlns:a16="http://schemas.microsoft.com/office/drawing/2014/main" id="{E6806051-B12A-4848-95B6-F2638BFAB4E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7" name="מלבן 12336">
                  <a:extLst>
                    <a:ext uri="{FF2B5EF4-FFF2-40B4-BE49-F238E27FC236}">
                      <a16:creationId xmlns:a16="http://schemas.microsoft.com/office/drawing/2014/main" id="{FC3F5A26-A2C0-43DC-9124-43154CE934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8" name="מלבן 12337">
                  <a:extLst>
                    <a:ext uri="{FF2B5EF4-FFF2-40B4-BE49-F238E27FC236}">
                      <a16:creationId xmlns:a16="http://schemas.microsoft.com/office/drawing/2014/main" id="{3D75928A-EA18-4537-9000-03B4D00B3A9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39" name="מלבן 12338">
                  <a:extLst>
                    <a:ext uri="{FF2B5EF4-FFF2-40B4-BE49-F238E27FC236}">
                      <a16:creationId xmlns:a16="http://schemas.microsoft.com/office/drawing/2014/main" id="{256C4A78-CEAD-4F32-AB4A-BD2DD76E9DC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0" name="מלבן 12339">
                  <a:extLst>
                    <a:ext uri="{FF2B5EF4-FFF2-40B4-BE49-F238E27FC236}">
                      <a16:creationId xmlns:a16="http://schemas.microsoft.com/office/drawing/2014/main" id="{66915980-E623-41EC-8610-AF65C7F439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41" name="מלבן 12340">
                  <a:extLst>
                    <a:ext uri="{FF2B5EF4-FFF2-40B4-BE49-F238E27FC236}">
                      <a16:creationId xmlns:a16="http://schemas.microsoft.com/office/drawing/2014/main" id="{31A068AA-4455-46CF-AE7F-17BAE01D0FC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5" name="קבוצה 11854">
              <a:extLst>
                <a:ext uri="{FF2B5EF4-FFF2-40B4-BE49-F238E27FC236}">
                  <a16:creationId xmlns:a16="http://schemas.microsoft.com/office/drawing/2014/main" id="{C2D88A5F-8182-4799-8E55-8607325E76D2}"/>
                </a:ext>
              </a:extLst>
            </p:cNvPr>
            <p:cNvGrpSpPr/>
            <p:nvPr/>
          </p:nvGrpSpPr>
          <p:grpSpPr>
            <a:xfrm flipH="1">
              <a:off x="7558561" y="604453"/>
              <a:ext cx="540000" cy="540000"/>
              <a:chOff x="408214" y="1105498"/>
              <a:chExt cx="5007430" cy="4963891"/>
            </a:xfrm>
          </p:grpSpPr>
          <p:grpSp>
            <p:nvGrpSpPr>
              <p:cNvPr id="12212" name="קבוצה 12211">
                <a:extLst>
                  <a:ext uri="{FF2B5EF4-FFF2-40B4-BE49-F238E27FC236}">
                    <a16:creationId xmlns:a16="http://schemas.microsoft.com/office/drawing/2014/main" id="{40A09BD6-4CE0-42A0-9265-C143CC6C90E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12" name="מלבן 12311">
                  <a:extLst>
                    <a:ext uri="{FF2B5EF4-FFF2-40B4-BE49-F238E27FC236}">
                      <a16:creationId xmlns:a16="http://schemas.microsoft.com/office/drawing/2014/main" id="{E2246717-49B7-45FD-8CD4-7A2F679D969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3" name="מלבן 12312">
                  <a:extLst>
                    <a:ext uri="{FF2B5EF4-FFF2-40B4-BE49-F238E27FC236}">
                      <a16:creationId xmlns:a16="http://schemas.microsoft.com/office/drawing/2014/main" id="{EB7212AF-5DDA-4BDC-A88A-6955CD5C1F1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4" name="מלבן 12313">
                  <a:extLst>
                    <a:ext uri="{FF2B5EF4-FFF2-40B4-BE49-F238E27FC236}">
                      <a16:creationId xmlns:a16="http://schemas.microsoft.com/office/drawing/2014/main" id="{2ECD961A-F0A8-431E-8577-B86D7A79B51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5" name="מלבן 12314">
                  <a:extLst>
                    <a:ext uri="{FF2B5EF4-FFF2-40B4-BE49-F238E27FC236}">
                      <a16:creationId xmlns:a16="http://schemas.microsoft.com/office/drawing/2014/main" id="{8AF5704F-CE45-4BFA-AAC3-0B646C0219D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6" name="מלבן 12315">
                  <a:extLst>
                    <a:ext uri="{FF2B5EF4-FFF2-40B4-BE49-F238E27FC236}">
                      <a16:creationId xmlns:a16="http://schemas.microsoft.com/office/drawing/2014/main" id="{D6AAD954-FCE6-4404-8614-FACCB61D0C9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7" name="מלבן 12316">
                  <a:extLst>
                    <a:ext uri="{FF2B5EF4-FFF2-40B4-BE49-F238E27FC236}">
                      <a16:creationId xmlns:a16="http://schemas.microsoft.com/office/drawing/2014/main" id="{BE6A8937-C7D8-412E-A5AC-0C8BD725E3F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8" name="מלבן 12317">
                  <a:extLst>
                    <a:ext uri="{FF2B5EF4-FFF2-40B4-BE49-F238E27FC236}">
                      <a16:creationId xmlns:a16="http://schemas.microsoft.com/office/drawing/2014/main" id="{DE3BAE90-224C-40A0-8877-4F2B3F6A22D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9" name="מלבן 12318">
                  <a:extLst>
                    <a:ext uri="{FF2B5EF4-FFF2-40B4-BE49-F238E27FC236}">
                      <a16:creationId xmlns:a16="http://schemas.microsoft.com/office/drawing/2014/main" id="{3CA8548E-1076-4EB3-A720-D0AAD230EA6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20" name="מלבן 12319">
                  <a:extLst>
                    <a:ext uri="{FF2B5EF4-FFF2-40B4-BE49-F238E27FC236}">
                      <a16:creationId xmlns:a16="http://schemas.microsoft.com/office/drawing/2014/main" id="{8C2B46AF-CE94-4964-8880-67035747014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21" name="מלבן 12320">
                  <a:extLst>
                    <a:ext uri="{FF2B5EF4-FFF2-40B4-BE49-F238E27FC236}">
                      <a16:creationId xmlns:a16="http://schemas.microsoft.com/office/drawing/2014/main" id="{8EB11557-C37E-47D3-8CFB-6DA2E9EEE3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3" name="קבוצה 12212">
                <a:extLst>
                  <a:ext uri="{FF2B5EF4-FFF2-40B4-BE49-F238E27FC236}">
                    <a16:creationId xmlns:a16="http://schemas.microsoft.com/office/drawing/2014/main" id="{F2608EB7-5F6E-4E37-A396-5ABBFB0DC9E3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302" name="מלבן 12301">
                  <a:extLst>
                    <a:ext uri="{FF2B5EF4-FFF2-40B4-BE49-F238E27FC236}">
                      <a16:creationId xmlns:a16="http://schemas.microsoft.com/office/drawing/2014/main" id="{E15C2887-E248-4679-AD91-2FFB3BCE4A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3" name="מלבן 12302">
                  <a:extLst>
                    <a:ext uri="{FF2B5EF4-FFF2-40B4-BE49-F238E27FC236}">
                      <a16:creationId xmlns:a16="http://schemas.microsoft.com/office/drawing/2014/main" id="{76A7C4D7-E341-42A9-A81D-1A2164F59E3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4" name="מלבן 12303">
                  <a:extLst>
                    <a:ext uri="{FF2B5EF4-FFF2-40B4-BE49-F238E27FC236}">
                      <a16:creationId xmlns:a16="http://schemas.microsoft.com/office/drawing/2014/main" id="{616433B5-402E-4706-9B96-7E4AA6CD6C2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5" name="מלבן 12304">
                  <a:extLst>
                    <a:ext uri="{FF2B5EF4-FFF2-40B4-BE49-F238E27FC236}">
                      <a16:creationId xmlns:a16="http://schemas.microsoft.com/office/drawing/2014/main" id="{EA7D29BA-EA2E-4456-8314-4EDAA1EF3E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6" name="מלבן 12305">
                  <a:extLst>
                    <a:ext uri="{FF2B5EF4-FFF2-40B4-BE49-F238E27FC236}">
                      <a16:creationId xmlns:a16="http://schemas.microsoft.com/office/drawing/2014/main" id="{413F4CA1-4652-4635-B185-702AF911425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7" name="מלבן 12306">
                  <a:extLst>
                    <a:ext uri="{FF2B5EF4-FFF2-40B4-BE49-F238E27FC236}">
                      <a16:creationId xmlns:a16="http://schemas.microsoft.com/office/drawing/2014/main" id="{C7D9AF5E-E3D5-4CD9-B257-19420C262C7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8" name="מלבן 12307">
                  <a:extLst>
                    <a:ext uri="{FF2B5EF4-FFF2-40B4-BE49-F238E27FC236}">
                      <a16:creationId xmlns:a16="http://schemas.microsoft.com/office/drawing/2014/main" id="{107BCACD-3EFB-4903-8263-E090808F2FE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9" name="מלבן 12308">
                  <a:extLst>
                    <a:ext uri="{FF2B5EF4-FFF2-40B4-BE49-F238E27FC236}">
                      <a16:creationId xmlns:a16="http://schemas.microsoft.com/office/drawing/2014/main" id="{AFEB153B-F2C0-4915-B265-B8A669B388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0" name="מלבן 12309">
                  <a:extLst>
                    <a:ext uri="{FF2B5EF4-FFF2-40B4-BE49-F238E27FC236}">
                      <a16:creationId xmlns:a16="http://schemas.microsoft.com/office/drawing/2014/main" id="{AE7A8072-CDB1-4159-9936-0BABE9E52C9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11" name="מלבן 12310">
                  <a:extLst>
                    <a:ext uri="{FF2B5EF4-FFF2-40B4-BE49-F238E27FC236}">
                      <a16:creationId xmlns:a16="http://schemas.microsoft.com/office/drawing/2014/main" id="{F55CF253-1781-41A1-8074-1831A210E64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4" name="קבוצה 12213">
                <a:extLst>
                  <a:ext uri="{FF2B5EF4-FFF2-40B4-BE49-F238E27FC236}">
                    <a16:creationId xmlns:a16="http://schemas.microsoft.com/office/drawing/2014/main" id="{F8742C0A-31C9-4CAD-9A9C-895F8C61C84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92" name="מלבן 12291">
                  <a:extLst>
                    <a:ext uri="{FF2B5EF4-FFF2-40B4-BE49-F238E27FC236}">
                      <a16:creationId xmlns:a16="http://schemas.microsoft.com/office/drawing/2014/main" id="{98C56EEB-D5A3-446A-8EAC-91518D0C4CA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3" name="מלבן 12292">
                  <a:extLst>
                    <a:ext uri="{FF2B5EF4-FFF2-40B4-BE49-F238E27FC236}">
                      <a16:creationId xmlns:a16="http://schemas.microsoft.com/office/drawing/2014/main" id="{08BC97F7-EA8B-43F0-96BC-B90E816E615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4" name="מלבן 12293">
                  <a:extLst>
                    <a:ext uri="{FF2B5EF4-FFF2-40B4-BE49-F238E27FC236}">
                      <a16:creationId xmlns:a16="http://schemas.microsoft.com/office/drawing/2014/main" id="{F988C6FB-D257-46DE-B32B-6508595C08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5" name="מלבן 12294">
                  <a:extLst>
                    <a:ext uri="{FF2B5EF4-FFF2-40B4-BE49-F238E27FC236}">
                      <a16:creationId xmlns:a16="http://schemas.microsoft.com/office/drawing/2014/main" id="{8D199744-E594-40EC-85F0-D9BC79F9633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6" name="מלבן 12295">
                  <a:extLst>
                    <a:ext uri="{FF2B5EF4-FFF2-40B4-BE49-F238E27FC236}">
                      <a16:creationId xmlns:a16="http://schemas.microsoft.com/office/drawing/2014/main" id="{BA979817-769D-4DCF-9D7C-42788455F56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7" name="מלבן 12296">
                  <a:extLst>
                    <a:ext uri="{FF2B5EF4-FFF2-40B4-BE49-F238E27FC236}">
                      <a16:creationId xmlns:a16="http://schemas.microsoft.com/office/drawing/2014/main" id="{CCE91061-23E3-450B-AE7F-B627428A93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8" name="מלבן 12297">
                  <a:extLst>
                    <a:ext uri="{FF2B5EF4-FFF2-40B4-BE49-F238E27FC236}">
                      <a16:creationId xmlns:a16="http://schemas.microsoft.com/office/drawing/2014/main" id="{29F79545-75BB-4F77-A80B-CD77B1FB73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9" name="מלבן 12298">
                  <a:extLst>
                    <a:ext uri="{FF2B5EF4-FFF2-40B4-BE49-F238E27FC236}">
                      <a16:creationId xmlns:a16="http://schemas.microsoft.com/office/drawing/2014/main" id="{92CD2926-72E3-4E2A-893A-E80FBD110AD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0" name="מלבן 12299">
                  <a:extLst>
                    <a:ext uri="{FF2B5EF4-FFF2-40B4-BE49-F238E27FC236}">
                      <a16:creationId xmlns:a16="http://schemas.microsoft.com/office/drawing/2014/main" id="{381087DE-AA90-4ED1-9FD6-7C4FD71CC3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301" name="מלבן 12300">
                  <a:extLst>
                    <a:ext uri="{FF2B5EF4-FFF2-40B4-BE49-F238E27FC236}">
                      <a16:creationId xmlns:a16="http://schemas.microsoft.com/office/drawing/2014/main" id="{57D0D29A-1139-4C2F-A84C-E0C7B6941ED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5" name="קבוצה 12214">
                <a:extLst>
                  <a:ext uri="{FF2B5EF4-FFF2-40B4-BE49-F238E27FC236}">
                    <a16:creationId xmlns:a16="http://schemas.microsoft.com/office/drawing/2014/main" id="{F4418F45-409F-46F9-88E4-B65651BCAC6F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82" name="מלבן 12281">
                  <a:extLst>
                    <a:ext uri="{FF2B5EF4-FFF2-40B4-BE49-F238E27FC236}">
                      <a16:creationId xmlns:a16="http://schemas.microsoft.com/office/drawing/2014/main" id="{49F0ACC6-8923-40E2-9118-500B8A14651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3" name="מלבן 12282">
                  <a:extLst>
                    <a:ext uri="{FF2B5EF4-FFF2-40B4-BE49-F238E27FC236}">
                      <a16:creationId xmlns:a16="http://schemas.microsoft.com/office/drawing/2014/main" id="{26295756-A0D6-4CA5-A2F7-FEEDF3027CE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4" name="מלבן 12283">
                  <a:extLst>
                    <a:ext uri="{FF2B5EF4-FFF2-40B4-BE49-F238E27FC236}">
                      <a16:creationId xmlns:a16="http://schemas.microsoft.com/office/drawing/2014/main" id="{542C2E89-263F-478C-B056-6247719C764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5" name="מלבן 12284">
                  <a:extLst>
                    <a:ext uri="{FF2B5EF4-FFF2-40B4-BE49-F238E27FC236}">
                      <a16:creationId xmlns:a16="http://schemas.microsoft.com/office/drawing/2014/main" id="{66EF118E-BA10-40FE-958F-B79C7A3A41B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6" name="מלבן 12285">
                  <a:extLst>
                    <a:ext uri="{FF2B5EF4-FFF2-40B4-BE49-F238E27FC236}">
                      <a16:creationId xmlns:a16="http://schemas.microsoft.com/office/drawing/2014/main" id="{0917E4C2-7193-486E-82EB-77C62C2062B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7" name="מלבן 12286">
                  <a:extLst>
                    <a:ext uri="{FF2B5EF4-FFF2-40B4-BE49-F238E27FC236}">
                      <a16:creationId xmlns:a16="http://schemas.microsoft.com/office/drawing/2014/main" id="{E176E81C-263A-4B2C-9B03-8179F82223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8" name="מלבן 12287">
                  <a:extLst>
                    <a:ext uri="{FF2B5EF4-FFF2-40B4-BE49-F238E27FC236}">
                      <a16:creationId xmlns:a16="http://schemas.microsoft.com/office/drawing/2014/main" id="{25A95CDC-425C-4803-A214-84E85A74743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9" name="מלבן 12288">
                  <a:extLst>
                    <a:ext uri="{FF2B5EF4-FFF2-40B4-BE49-F238E27FC236}">
                      <a16:creationId xmlns:a16="http://schemas.microsoft.com/office/drawing/2014/main" id="{3088EAB7-15BA-4BCF-89BD-9EDB3B98F9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0" name="מלבן 12289">
                  <a:extLst>
                    <a:ext uri="{FF2B5EF4-FFF2-40B4-BE49-F238E27FC236}">
                      <a16:creationId xmlns:a16="http://schemas.microsoft.com/office/drawing/2014/main" id="{84D0F484-60F7-4A26-9707-BB6D1A36C3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91" name="מלבן 12290">
                  <a:extLst>
                    <a:ext uri="{FF2B5EF4-FFF2-40B4-BE49-F238E27FC236}">
                      <a16:creationId xmlns:a16="http://schemas.microsoft.com/office/drawing/2014/main" id="{27ECC2BC-B833-49CE-A118-BDDFA790C43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6" name="קבוצה 12215">
                <a:extLst>
                  <a:ext uri="{FF2B5EF4-FFF2-40B4-BE49-F238E27FC236}">
                    <a16:creationId xmlns:a16="http://schemas.microsoft.com/office/drawing/2014/main" id="{252F0514-F599-4102-AB11-E7C01E834516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72" name="מלבן 12271">
                  <a:extLst>
                    <a:ext uri="{FF2B5EF4-FFF2-40B4-BE49-F238E27FC236}">
                      <a16:creationId xmlns:a16="http://schemas.microsoft.com/office/drawing/2014/main" id="{5B1583E5-BE24-4A72-95E2-8EF52A7C1B6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3" name="מלבן 12272">
                  <a:extLst>
                    <a:ext uri="{FF2B5EF4-FFF2-40B4-BE49-F238E27FC236}">
                      <a16:creationId xmlns:a16="http://schemas.microsoft.com/office/drawing/2014/main" id="{DB4B1DD8-BFE9-4175-B731-21E63A859CB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4" name="מלבן 12273">
                  <a:extLst>
                    <a:ext uri="{FF2B5EF4-FFF2-40B4-BE49-F238E27FC236}">
                      <a16:creationId xmlns:a16="http://schemas.microsoft.com/office/drawing/2014/main" id="{48049524-6E98-4B87-A9E6-598D153AC10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5" name="מלבן 12274">
                  <a:extLst>
                    <a:ext uri="{FF2B5EF4-FFF2-40B4-BE49-F238E27FC236}">
                      <a16:creationId xmlns:a16="http://schemas.microsoft.com/office/drawing/2014/main" id="{085A18C3-B3B4-4310-AB91-FD76D58A102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6" name="מלבן 12275">
                  <a:extLst>
                    <a:ext uri="{FF2B5EF4-FFF2-40B4-BE49-F238E27FC236}">
                      <a16:creationId xmlns:a16="http://schemas.microsoft.com/office/drawing/2014/main" id="{2E3F79ED-991F-44F1-8137-89525F97A38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7" name="מלבן 12276">
                  <a:extLst>
                    <a:ext uri="{FF2B5EF4-FFF2-40B4-BE49-F238E27FC236}">
                      <a16:creationId xmlns:a16="http://schemas.microsoft.com/office/drawing/2014/main" id="{A531E9F1-BEED-4446-939E-EB76B63BBFC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8" name="מלבן 12277">
                  <a:extLst>
                    <a:ext uri="{FF2B5EF4-FFF2-40B4-BE49-F238E27FC236}">
                      <a16:creationId xmlns:a16="http://schemas.microsoft.com/office/drawing/2014/main" id="{56191B91-9BD4-48F0-A66C-DADB4A20248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9" name="מלבן 12278">
                  <a:extLst>
                    <a:ext uri="{FF2B5EF4-FFF2-40B4-BE49-F238E27FC236}">
                      <a16:creationId xmlns:a16="http://schemas.microsoft.com/office/drawing/2014/main" id="{B91233E9-C9F0-4C82-A759-C8C09D03DA4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0" name="מלבן 12279">
                  <a:extLst>
                    <a:ext uri="{FF2B5EF4-FFF2-40B4-BE49-F238E27FC236}">
                      <a16:creationId xmlns:a16="http://schemas.microsoft.com/office/drawing/2014/main" id="{EA8CFDF1-1815-4371-B79E-5669B283F6B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81" name="מלבן 12280">
                  <a:extLst>
                    <a:ext uri="{FF2B5EF4-FFF2-40B4-BE49-F238E27FC236}">
                      <a16:creationId xmlns:a16="http://schemas.microsoft.com/office/drawing/2014/main" id="{DAA7E7CB-7651-4BD4-A5D0-45C43A38BC3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7" name="קבוצה 12216">
                <a:extLst>
                  <a:ext uri="{FF2B5EF4-FFF2-40B4-BE49-F238E27FC236}">
                    <a16:creationId xmlns:a16="http://schemas.microsoft.com/office/drawing/2014/main" id="{0FACA233-74D5-4A71-B704-8E70533F8AC8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62" name="מלבן 12261">
                  <a:extLst>
                    <a:ext uri="{FF2B5EF4-FFF2-40B4-BE49-F238E27FC236}">
                      <a16:creationId xmlns:a16="http://schemas.microsoft.com/office/drawing/2014/main" id="{2E5AF025-3C88-46BD-901E-9BC9BBD1F05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3" name="מלבן 12262">
                  <a:extLst>
                    <a:ext uri="{FF2B5EF4-FFF2-40B4-BE49-F238E27FC236}">
                      <a16:creationId xmlns:a16="http://schemas.microsoft.com/office/drawing/2014/main" id="{B79B3880-D01B-493A-891E-BF8FA9AA455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4" name="מלבן 12263">
                  <a:extLst>
                    <a:ext uri="{FF2B5EF4-FFF2-40B4-BE49-F238E27FC236}">
                      <a16:creationId xmlns:a16="http://schemas.microsoft.com/office/drawing/2014/main" id="{82811C20-F853-49BA-94E0-7B65B191B1F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5" name="מלבן 12264">
                  <a:extLst>
                    <a:ext uri="{FF2B5EF4-FFF2-40B4-BE49-F238E27FC236}">
                      <a16:creationId xmlns:a16="http://schemas.microsoft.com/office/drawing/2014/main" id="{940CF0F7-5E11-48E7-9BFC-1D1F698E83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6" name="מלבן 12265">
                  <a:extLst>
                    <a:ext uri="{FF2B5EF4-FFF2-40B4-BE49-F238E27FC236}">
                      <a16:creationId xmlns:a16="http://schemas.microsoft.com/office/drawing/2014/main" id="{556274DF-B210-436B-ADE7-FF83D754EE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7" name="מלבן 12266">
                  <a:extLst>
                    <a:ext uri="{FF2B5EF4-FFF2-40B4-BE49-F238E27FC236}">
                      <a16:creationId xmlns:a16="http://schemas.microsoft.com/office/drawing/2014/main" id="{DB3D4CC5-DBCB-4087-AB3C-46A9E661B40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8" name="מלבן 12267">
                  <a:extLst>
                    <a:ext uri="{FF2B5EF4-FFF2-40B4-BE49-F238E27FC236}">
                      <a16:creationId xmlns:a16="http://schemas.microsoft.com/office/drawing/2014/main" id="{E8B1F3DD-1891-48BB-8E81-C7CFC26FEEF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9" name="מלבן 12268">
                  <a:extLst>
                    <a:ext uri="{FF2B5EF4-FFF2-40B4-BE49-F238E27FC236}">
                      <a16:creationId xmlns:a16="http://schemas.microsoft.com/office/drawing/2014/main" id="{F3F97527-BDC6-4FFE-BE0F-F3946CE5A3D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0" name="מלבן 12269">
                  <a:extLst>
                    <a:ext uri="{FF2B5EF4-FFF2-40B4-BE49-F238E27FC236}">
                      <a16:creationId xmlns:a16="http://schemas.microsoft.com/office/drawing/2014/main" id="{3712FC9F-3D5F-4418-888C-A4953B81A26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71" name="מלבן 12270">
                  <a:extLst>
                    <a:ext uri="{FF2B5EF4-FFF2-40B4-BE49-F238E27FC236}">
                      <a16:creationId xmlns:a16="http://schemas.microsoft.com/office/drawing/2014/main" id="{74BF4975-4EEF-4CEE-BBF4-8DEAF038B9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8" name="קבוצה 12217">
                <a:extLst>
                  <a:ext uri="{FF2B5EF4-FFF2-40B4-BE49-F238E27FC236}">
                    <a16:creationId xmlns:a16="http://schemas.microsoft.com/office/drawing/2014/main" id="{C66B651F-6265-4E94-A4E9-E1E38F5F2D58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52" name="מלבן 12251">
                  <a:extLst>
                    <a:ext uri="{FF2B5EF4-FFF2-40B4-BE49-F238E27FC236}">
                      <a16:creationId xmlns:a16="http://schemas.microsoft.com/office/drawing/2014/main" id="{81B9582F-F2DB-4957-B2F8-B35506A35DD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3" name="מלבן 12252">
                  <a:extLst>
                    <a:ext uri="{FF2B5EF4-FFF2-40B4-BE49-F238E27FC236}">
                      <a16:creationId xmlns:a16="http://schemas.microsoft.com/office/drawing/2014/main" id="{F2B382FD-DA8F-4F07-92BC-1EC2B04B90D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4" name="מלבן 12253">
                  <a:extLst>
                    <a:ext uri="{FF2B5EF4-FFF2-40B4-BE49-F238E27FC236}">
                      <a16:creationId xmlns:a16="http://schemas.microsoft.com/office/drawing/2014/main" id="{CF4CBD63-B415-4DD3-8DCF-803D297BA15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5" name="מלבן 12254">
                  <a:extLst>
                    <a:ext uri="{FF2B5EF4-FFF2-40B4-BE49-F238E27FC236}">
                      <a16:creationId xmlns:a16="http://schemas.microsoft.com/office/drawing/2014/main" id="{D2A36AD4-DB32-4D04-A7D0-08EFEEBA47D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6" name="מלבן 12255">
                  <a:extLst>
                    <a:ext uri="{FF2B5EF4-FFF2-40B4-BE49-F238E27FC236}">
                      <a16:creationId xmlns:a16="http://schemas.microsoft.com/office/drawing/2014/main" id="{D66AC606-45A4-4FF2-BE33-3767EF3A84E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7" name="מלבן 12256">
                  <a:extLst>
                    <a:ext uri="{FF2B5EF4-FFF2-40B4-BE49-F238E27FC236}">
                      <a16:creationId xmlns:a16="http://schemas.microsoft.com/office/drawing/2014/main" id="{A4DB1715-B6F9-4F8F-9575-57B5CE2F8AB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8" name="מלבן 12257">
                  <a:extLst>
                    <a:ext uri="{FF2B5EF4-FFF2-40B4-BE49-F238E27FC236}">
                      <a16:creationId xmlns:a16="http://schemas.microsoft.com/office/drawing/2014/main" id="{951D9B93-967A-43E0-B58C-66225E72CB5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9" name="מלבן 12258">
                  <a:extLst>
                    <a:ext uri="{FF2B5EF4-FFF2-40B4-BE49-F238E27FC236}">
                      <a16:creationId xmlns:a16="http://schemas.microsoft.com/office/drawing/2014/main" id="{F157BA4A-AFE8-4314-90FC-C348F338917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0" name="מלבן 12259">
                  <a:extLst>
                    <a:ext uri="{FF2B5EF4-FFF2-40B4-BE49-F238E27FC236}">
                      <a16:creationId xmlns:a16="http://schemas.microsoft.com/office/drawing/2014/main" id="{14FFF1F8-4ED1-437E-A9D5-A9C7C98BCCB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61" name="מלבן 12260">
                  <a:extLst>
                    <a:ext uri="{FF2B5EF4-FFF2-40B4-BE49-F238E27FC236}">
                      <a16:creationId xmlns:a16="http://schemas.microsoft.com/office/drawing/2014/main" id="{C86EA298-4A5A-4031-98B3-494A69D59D4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19" name="קבוצה 12218">
                <a:extLst>
                  <a:ext uri="{FF2B5EF4-FFF2-40B4-BE49-F238E27FC236}">
                    <a16:creationId xmlns:a16="http://schemas.microsoft.com/office/drawing/2014/main" id="{B131D236-F091-4ED6-A071-95631740504D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42" name="מלבן 12241">
                  <a:extLst>
                    <a:ext uri="{FF2B5EF4-FFF2-40B4-BE49-F238E27FC236}">
                      <a16:creationId xmlns:a16="http://schemas.microsoft.com/office/drawing/2014/main" id="{A24D8A88-84DA-40B2-B8AF-5BB77C735B3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3" name="מלבן 12242">
                  <a:extLst>
                    <a:ext uri="{FF2B5EF4-FFF2-40B4-BE49-F238E27FC236}">
                      <a16:creationId xmlns:a16="http://schemas.microsoft.com/office/drawing/2014/main" id="{713B9F1D-6139-4EF4-9034-8A6C88AE273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4" name="מלבן 12243">
                  <a:extLst>
                    <a:ext uri="{FF2B5EF4-FFF2-40B4-BE49-F238E27FC236}">
                      <a16:creationId xmlns:a16="http://schemas.microsoft.com/office/drawing/2014/main" id="{1D444AF9-7D67-4835-899B-C3DF6D0FA3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5" name="מלבן 12244">
                  <a:extLst>
                    <a:ext uri="{FF2B5EF4-FFF2-40B4-BE49-F238E27FC236}">
                      <a16:creationId xmlns:a16="http://schemas.microsoft.com/office/drawing/2014/main" id="{851F9917-FBA7-4D39-AA76-080A579C3A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6" name="מלבן 12245">
                  <a:extLst>
                    <a:ext uri="{FF2B5EF4-FFF2-40B4-BE49-F238E27FC236}">
                      <a16:creationId xmlns:a16="http://schemas.microsoft.com/office/drawing/2014/main" id="{3278EB78-7170-4F20-9830-B0A93C52360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7" name="מלבן 12246">
                  <a:extLst>
                    <a:ext uri="{FF2B5EF4-FFF2-40B4-BE49-F238E27FC236}">
                      <a16:creationId xmlns:a16="http://schemas.microsoft.com/office/drawing/2014/main" id="{A06AAD33-CA9B-4C7F-84A7-D8B4123D17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8" name="מלבן 12247">
                  <a:extLst>
                    <a:ext uri="{FF2B5EF4-FFF2-40B4-BE49-F238E27FC236}">
                      <a16:creationId xmlns:a16="http://schemas.microsoft.com/office/drawing/2014/main" id="{0AE2FA6B-7E06-4607-9887-7888E84C91A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9" name="מלבן 12248">
                  <a:extLst>
                    <a:ext uri="{FF2B5EF4-FFF2-40B4-BE49-F238E27FC236}">
                      <a16:creationId xmlns:a16="http://schemas.microsoft.com/office/drawing/2014/main" id="{0C3003CA-F115-464D-8BF9-85838E648E9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0" name="מלבן 12249">
                  <a:extLst>
                    <a:ext uri="{FF2B5EF4-FFF2-40B4-BE49-F238E27FC236}">
                      <a16:creationId xmlns:a16="http://schemas.microsoft.com/office/drawing/2014/main" id="{8FA585D0-80DF-4FA5-8907-E4D3F7923CC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51" name="מלבן 12250">
                  <a:extLst>
                    <a:ext uri="{FF2B5EF4-FFF2-40B4-BE49-F238E27FC236}">
                      <a16:creationId xmlns:a16="http://schemas.microsoft.com/office/drawing/2014/main" id="{F275CB77-6AAB-4577-B88D-0D3745DA01E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20" name="קבוצה 12219">
                <a:extLst>
                  <a:ext uri="{FF2B5EF4-FFF2-40B4-BE49-F238E27FC236}">
                    <a16:creationId xmlns:a16="http://schemas.microsoft.com/office/drawing/2014/main" id="{8BDCBF9B-B142-499D-B0FF-AC22142D5989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32" name="מלבן 12231">
                  <a:extLst>
                    <a:ext uri="{FF2B5EF4-FFF2-40B4-BE49-F238E27FC236}">
                      <a16:creationId xmlns:a16="http://schemas.microsoft.com/office/drawing/2014/main" id="{8472D426-6C90-4B4F-92C2-1A1548ABC0C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3" name="מלבן 12232">
                  <a:extLst>
                    <a:ext uri="{FF2B5EF4-FFF2-40B4-BE49-F238E27FC236}">
                      <a16:creationId xmlns:a16="http://schemas.microsoft.com/office/drawing/2014/main" id="{C6617BBC-E516-4EDC-B03B-34DCCD8B42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4" name="מלבן 12233">
                  <a:extLst>
                    <a:ext uri="{FF2B5EF4-FFF2-40B4-BE49-F238E27FC236}">
                      <a16:creationId xmlns:a16="http://schemas.microsoft.com/office/drawing/2014/main" id="{77EE8A61-5F07-43F0-8B3F-38774686EA0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5" name="מלבן 12234">
                  <a:extLst>
                    <a:ext uri="{FF2B5EF4-FFF2-40B4-BE49-F238E27FC236}">
                      <a16:creationId xmlns:a16="http://schemas.microsoft.com/office/drawing/2014/main" id="{D19AC027-4CCA-4830-B76F-804EB234AEC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6" name="מלבן 12235">
                  <a:extLst>
                    <a:ext uri="{FF2B5EF4-FFF2-40B4-BE49-F238E27FC236}">
                      <a16:creationId xmlns:a16="http://schemas.microsoft.com/office/drawing/2014/main" id="{CD6B9F12-697E-440E-A4AD-E262DA9E348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7" name="מלבן 12236">
                  <a:extLst>
                    <a:ext uri="{FF2B5EF4-FFF2-40B4-BE49-F238E27FC236}">
                      <a16:creationId xmlns:a16="http://schemas.microsoft.com/office/drawing/2014/main" id="{2AF94C95-7592-4C2F-B5A3-1B83C38B5F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8" name="מלבן 12237">
                  <a:extLst>
                    <a:ext uri="{FF2B5EF4-FFF2-40B4-BE49-F238E27FC236}">
                      <a16:creationId xmlns:a16="http://schemas.microsoft.com/office/drawing/2014/main" id="{D54844C4-15ED-4BBB-8DB6-54288F2ED0D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9" name="מלבן 12238">
                  <a:extLst>
                    <a:ext uri="{FF2B5EF4-FFF2-40B4-BE49-F238E27FC236}">
                      <a16:creationId xmlns:a16="http://schemas.microsoft.com/office/drawing/2014/main" id="{68CC0692-A4E4-451D-A25B-1E08BD8965E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0" name="מלבן 12239">
                  <a:extLst>
                    <a:ext uri="{FF2B5EF4-FFF2-40B4-BE49-F238E27FC236}">
                      <a16:creationId xmlns:a16="http://schemas.microsoft.com/office/drawing/2014/main" id="{D4F515D1-4369-4ACE-895D-4E6AA0F9D3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41" name="מלבן 12240">
                  <a:extLst>
                    <a:ext uri="{FF2B5EF4-FFF2-40B4-BE49-F238E27FC236}">
                      <a16:creationId xmlns:a16="http://schemas.microsoft.com/office/drawing/2014/main" id="{46C502B3-92D4-4BED-9B20-B385861575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221" name="קבוצה 12220">
                <a:extLst>
                  <a:ext uri="{FF2B5EF4-FFF2-40B4-BE49-F238E27FC236}">
                    <a16:creationId xmlns:a16="http://schemas.microsoft.com/office/drawing/2014/main" id="{5FAFE0AE-2059-43B8-85E9-3C5E1302924C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22" name="מלבן 12221">
                  <a:extLst>
                    <a:ext uri="{FF2B5EF4-FFF2-40B4-BE49-F238E27FC236}">
                      <a16:creationId xmlns:a16="http://schemas.microsoft.com/office/drawing/2014/main" id="{9822968B-BE3A-4A54-90D9-43D012C504E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3" name="מלבן 12222">
                  <a:extLst>
                    <a:ext uri="{FF2B5EF4-FFF2-40B4-BE49-F238E27FC236}">
                      <a16:creationId xmlns:a16="http://schemas.microsoft.com/office/drawing/2014/main" id="{D3FA104C-1AAA-4C54-BE9A-E8D2535627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4" name="מלבן 12223">
                  <a:extLst>
                    <a:ext uri="{FF2B5EF4-FFF2-40B4-BE49-F238E27FC236}">
                      <a16:creationId xmlns:a16="http://schemas.microsoft.com/office/drawing/2014/main" id="{8745A7AC-DA30-4EFF-AD16-4247BEECB45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5" name="מלבן 12224">
                  <a:extLst>
                    <a:ext uri="{FF2B5EF4-FFF2-40B4-BE49-F238E27FC236}">
                      <a16:creationId xmlns:a16="http://schemas.microsoft.com/office/drawing/2014/main" id="{754E6ABE-5E1F-4EBD-B773-EDE0BB4AE0A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6" name="מלבן 12225">
                  <a:extLst>
                    <a:ext uri="{FF2B5EF4-FFF2-40B4-BE49-F238E27FC236}">
                      <a16:creationId xmlns:a16="http://schemas.microsoft.com/office/drawing/2014/main" id="{7E3E589A-64F1-45B5-8C47-7DA9D075628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7" name="מלבן 12226">
                  <a:extLst>
                    <a:ext uri="{FF2B5EF4-FFF2-40B4-BE49-F238E27FC236}">
                      <a16:creationId xmlns:a16="http://schemas.microsoft.com/office/drawing/2014/main" id="{91DD87DE-FE37-4379-A1E4-9285E672936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8" name="מלבן 12227">
                  <a:extLst>
                    <a:ext uri="{FF2B5EF4-FFF2-40B4-BE49-F238E27FC236}">
                      <a16:creationId xmlns:a16="http://schemas.microsoft.com/office/drawing/2014/main" id="{01A206AD-E712-4209-AD45-81F19E9143E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29" name="מלבן 12228">
                  <a:extLst>
                    <a:ext uri="{FF2B5EF4-FFF2-40B4-BE49-F238E27FC236}">
                      <a16:creationId xmlns:a16="http://schemas.microsoft.com/office/drawing/2014/main" id="{D7F1FA84-1D84-411F-9780-A9AAF4349DC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0" name="מלבן 12229">
                  <a:extLst>
                    <a:ext uri="{FF2B5EF4-FFF2-40B4-BE49-F238E27FC236}">
                      <a16:creationId xmlns:a16="http://schemas.microsoft.com/office/drawing/2014/main" id="{9DCB138A-C3FF-4385-BEDD-6611250CE07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31" name="מלבן 12230">
                  <a:extLst>
                    <a:ext uri="{FF2B5EF4-FFF2-40B4-BE49-F238E27FC236}">
                      <a16:creationId xmlns:a16="http://schemas.microsoft.com/office/drawing/2014/main" id="{0B5ADA8D-CE97-4AF3-9167-C366F0FA13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6" name="קבוצה 11855">
              <a:extLst>
                <a:ext uri="{FF2B5EF4-FFF2-40B4-BE49-F238E27FC236}">
                  <a16:creationId xmlns:a16="http://schemas.microsoft.com/office/drawing/2014/main" id="{6D01B9DD-953D-44AF-BB48-EC12F8D2987E}"/>
                </a:ext>
              </a:extLst>
            </p:cNvPr>
            <p:cNvGrpSpPr/>
            <p:nvPr/>
          </p:nvGrpSpPr>
          <p:grpSpPr>
            <a:xfrm flipH="1">
              <a:off x="8135723" y="1185609"/>
              <a:ext cx="540000" cy="540000"/>
              <a:chOff x="408214" y="1105498"/>
              <a:chExt cx="5007430" cy="4963891"/>
            </a:xfrm>
          </p:grpSpPr>
          <p:grpSp>
            <p:nvGrpSpPr>
              <p:cNvPr id="12102" name="קבוצה 12101">
                <a:extLst>
                  <a:ext uri="{FF2B5EF4-FFF2-40B4-BE49-F238E27FC236}">
                    <a16:creationId xmlns:a16="http://schemas.microsoft.com/office/drawing/2014/main" id="{10FBF755-ED9C-4233-B0CC-89861ACC4EC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202" name="מלבן 12201">
                  <a:extLst>
                    <a:ext uri="{FF2B5EF4-FFF2-40B4-BE49-F238E27FC236}">
                      <a16:creationId xmlns:a16="http://schemas.microsoft.com/office/drawing/2014/main" id="{17F36305-9561-49CF-962C-B741701A728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3" name="מלבן 12202">
                  <a:extLst>
                    <a:ext uri="{FF2B5EF4-FFF2-40B4-BE49-F238E27FC236}">
                      <a16:creationId xmlns:a16="http://schemas.microsoft.com/office/drawing/2014/main" id="{08BB7FB0-48BB-43C1-8453-8F57B59AE72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4" name="מלבן 12203">
                  <a:extLst>
                    <a:ext uri="{FF2B5EF4-FFF2-40B4-BE49-F238E27FC236}">
                      <a16:creationId xmlns:a16="http://schemas.microsoft.com/office/drawing/2014/main" id="{2FBD9D94-8843-49DA-BC37-8823E4803D9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5" name="מלבן 12204">
                  <a:extLst>
                    <a:ext uri="{FF2B5EF4-FFF2-40B4-BE49-F238E27FC236}">
                      <a16:creationId xmlns:a16="http://schemas.microsoft.com/office/drawing/2014/main" id="{0027B30D-F2E2-474C-9928-8D109560FB7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6" name="מלבן 12205">
                  <a:extLst>
                    <a:ext uri="{FF2B5EF4-FFF2-40B4-BE49-F238E27FC236}">
                      <a16:creationId xmlns:a16="http://schemas.microsoft.com/office/drawing/2014/main" id="{2C853E95-1219-40B5-A2FF-F0365A5EFD8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7" name="מלבן 12206">
                  <a:extLst>
                    <a:ext uri="{FF2B5EF4-FFF2-40B4-BE49-F238E27FC236}">
                      <a16:creationId xmlns:a16="http://schemas.microsoft.com/office/drawing/2014/main" id="{5298ECC5-26CA-4F52-A417-44BD87723FC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8" name="מלבן 12207">
                  <a:extLst>
                    <a:ext uri="{FF2B5EF4-FFF2-40B4-BE49-F238E27FC236}">
                      <a16:creationId xmlns:a16="http://schemas.microsoft.com/office/drawing/2014/main" id="{2B04557C-F415-4F51-AD5A-88A5C5B0218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9" name="מלבן 12208">
                  <a:extLst>
                    <a:ext uri="{FF2B5EF4-FFF2-40B4-BE49-F238E27FC236}">
                      <a16:creationId xmlns:a16="http://schemas.microsoft.com/office/drawing/2014/main" id="{96FBDB33-CA12-4FDD-BE69-D201BFBD27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10" name="מלבן 12209">
                  <a:extLst>
                    <a:ext uri="{FF2B5EF4-FFF2-40B4-BE49-F238E27FC236}">
                      <a16:creationId xmlns:a16="http://schemas.microsoft.com/office/drawing/2014/main" id="{F760E5E5-60C4-4668-BB77-4A004A5CEE5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11" name="מלבן 12210">
                  <a:extLst>
                    <a:ext uri="{FF2B5EF4-FFF2-40B4-BE49-F238E27FC236}">
                      <a16:creationId xmlns:a16="http://schemas.microsoft.com/office/drawing/2014/main" id="{68904AEA-45EC-4A12-A8E2-64EDF8B89A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3" name="קבוצה 12102">
                <a:extLst>
                  <a:ext uri="{FF2B5EF4-FFF2-40B4-BE49-F238E27FC236}">
                    <a16:creationId xmlns:a16="http://schemas.microsoft.com/office/drawing/2014/main" id="{AC80628A-1AE6-4D47-B73B-8C95E1C59C2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92" name="מלבן 12191">
                  <a:extLst>
                    <a:ext uri="{FF2B5EF4-FFF2-40B4-BE49-F238E27FC236}">
                      <a16:creationId xmlns:a16="http://schemas.microsoft.com/office/drawing/2014/main" id="{A58E83DB-46AF-4BC4-9DF7-BF81E63AE45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3" name="מלבן 12192">
                  <a:extLst>
                    <a:ext uri="{FF2B5EF4-FFF2-40B4-BE49-F238E27FC236}">
                      <a16:creationId xmlns:a16="http://schemas.microsoft.com/office/drawing/2014/main" id="{C53998F5-5DEA-474A-A00B-9B9493B4877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4" name="מלבן 12193">
                  <a:extLst>
                    <a:ext uri="{FF2B5EF4-FFF2-40B4-BE49-F238E27FC236}">
                      <a16:creationId xmlns:a16="http://schemas.microsoft.com/office/drawing/2014/main" id="{B95875FA-E63D-44AF-8C4F-A2544DC9FD7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5" name="מלבן 12194">
                  <a:extLst>
                    <a:ext uri="{FF2B5EF4-FFF2-40B4-BE49-F238E27FC236}">
                      <a16:creationId xmlns:a16="http://schemas.microsoft.com/office/drawing/2014/main" id="{B70DAB1D-0EB5-44C2-BEF9-F632409A5EC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6" name="מלבן 12195">
                  <a:extLst>
                    <a:ext uri="{FF2B5EF4-FFF2-40B4-BE49-F238E27FC236}">
                      <a16:creationId xmlns:a16="http://schemas.microsoft.com/office/drawing/2014/main" id="{F69C6EE6-7546-4234-B3BD-34B4EFA66C8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7" name="מלבן 12196">
                  <a:extLst>
                    <a:ext uri="{FF2B5EF4-FFF2-40B4-BE49-F238E27FC236}">
                      <a16:creationId xmlns:a16="http://schemas.microsoft.com/office/drawing/2014/main" id="{1F9EB6B1-99F8-4DE6-B55D-4EC1F58249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8" name="מלבן 12197">
                  <a:extLst>
                    <a:ext uri="{FF2B5EF4-FFF2-40B4-BE49-F238E27FC236}">
                      <a16:creationId xmlns:a16="http://schemas.microsoft.com/office/drawing/2014/main" id="{378D8066-87D2-4ACE-B29E-D8EA68087C9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9" name="מלבן 12198">
                  <a:extLst>
                    <a:ext uri="{FF2B5EF4-FFF2-40B4-BE49-F238E27FC236}">
                      <a16:creationId xmlns:a16="http://schemas.microsoft.com/office/drawing/2014/main" id="{B2829787-0710-444C-B92F-7E8E8E40EEB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0" name="מלבן 12199">
                  <a:extLst>
                    <a:ext uri="{FF2B5EF4-FFF2-40B4-BE49-F238E27FC236}">
                      <a16:creationId xmlns:a16="http://schemas.microsoft.com/office/drawing/2014/main" id="{CB1B1746-53BC-42B5-B92B-25793773307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201" name="מלבן 12200">
                  <a:extLst>
                    <a:ext uri="{FF2B5EF4-FFF2-40B4-BE49-F238E27FC236}">
                      <a16:creationId xmlns:a16="http://schemas.microsoft.com/office/drawing/2014/main" id="{B4A226DE-EDEC-430C-907E-B0B489E02FA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4" name="קבוצה 12103">
                <a:extLst>
                  <a:ext uri="{FF2B5EF4-FFF2-40B4-BE49-F238E27FC236}">
                    <a16:creationId xmlns:a16="http://schemas.microsoft.com/office/drawing/2014/main" id="{52E4EF5E-EF83-456E-8E4A-C15D64EA75F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82" name="מלבן 12181">
                  <a:extLst>
                    <a:ext uri="{FF2B5EF4-FFF2-40B4-BE49-F238E27FC236}">
                      <a16:creationId xmlns:a16="http://schemas.microsoft.com/office/drawing/2014/main" id="{84CB9BCF-78DE-4952-9FBC-90FC4F766E9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3" name="מלבן 12182">
                  <a:extLst>
                    <a:ext uri="{FF2B5EF4-FFF2-40B4-BE49-F238E27FC236}">
                      <a16:creationId xmlns:a16="http://schemas.microsoft.com/office/drawing/2014/main" id="{E43A3A38-BE82-49A8-8D07-C17B713880A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4" name="מלבן 12183">
                  <a:extLst>
                    <a:ext uri="{FF2B5EF4-FFF2-40B4-BE49-F238E27FC236}">
                      <a16:creationId xmlns:a16="http://schemas.microsoft.com/office/drawing/2014/main" id="{72150C53-C005-4A55-A0CF-1E22E013576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5" name="מלבן 12184">
                  <a:extLst>
                    <a:ext uri="{FF2B5EF4-FFF2-40B4-BE49-F238E27FC236}">
                      <a16:creationId xmlns:a16="http://schemas.microsoft.com/office/drawing/2014/main" id="{11AF3D0C-A611-4584-A960-9B330AE05CA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6" name="מלבן 12185">
                  <a:extLst>
                    <a:ext uri="{FF2B5EF4-FFF2-40B4-BE49-F238E27FC236}">
                      <a16:creationId xmlns:a16="http://schemas.microsoft.com/office/drawing/2014/main" id="{4CA3BF54-381E-4BA6-B9CD-6CB89EE5CFF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7" name="מלבן 12186">
                  <a:extLst>
                    <a:ext uri="{FF2B5EF4-FFF2-40B4-BE49-F238E27FC236}">
                      <a16:creationId xmlns:a16="http://schemas.microsoft.com/office/drawing/2014/main" id="{F80442B7-2330-42E7-A951-C95EF73BF6B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8" name="מלבן 12187">
                  <a:extLst>
                    <a:ext uri="{FF2B5EF4-FFF2-40B4-BE49-F238E27FC236}">
                      <a16:creationId xmlns:a16="http://schemas.microsoft.com/office/drawing/2014/main" id="{AAF76DD3-786F-48A9-A74F-9A162C60B51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9" name="מלבן 12188">
                  <a:extLst>
                    <a:ext uri="{FF2B5EF4-FFF2-40B4-BE49-F238E27FC236}">
                      <a16:creationId xmlns:a16="http://schemas.microsoft.com/office/drawing/2014/main" id="{1E0D9FCB-3681-4E61-974A-E5BAE45FBCF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0" name="מלבן 12189">
                  <a:extLst>
                    <a:ext uri="{FF2B5EF4-FFF2-40B4-BE49-F238E27FC236}">
                      <a16:creationId xmlns:a16="http://schemas.microsoft.com/office/drawing/2014/main" id="{5643A0B1-25F6-423E-8AC5-40F3830B170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91" name="מלבן 12190">
                  <a:extLst>
                    <a:ext uri="{FF2B5EF4-FFF2-40B4-BE49-F238E27FC236}">
                      <a16:creationId xmlns:a16="http://schemas.microsoft.com/office/drawing/2014/main" id="{8719C94F-B120-4EDB-86F5-4EE000A589C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5" name="קבוצה 12104">
                <a:extLst>
                  <a:ext uri="{FF2B5EF4-FFF2-40B4-BE49-F238E27FC236}">
                    <a16:creationId xmlns:a16="http://schemas.microsoft.com/office/drawing/2014/main" id="{E27C412B-8C99-4208-B4D8-048B299DECF6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72" name="מלבן 12171">
                  <a:extLst>
                    <a:ext uri="{FF2B5EF4-FFF2-40B4-BE49-F238E27FC236}">
                      <a16:creationId xmlns:a16="http://schemas.microsoft.com/office/drawing/2014/main" id="{CF148C23-1C2F-4917-B1D5-381803946C6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3" name="מלבן 12172">
                  <a:extLst>
                    <a:ext uri="{FF2B5EF4-FFF2-40B4-BE49-F238E27FC236}">
                      <a16:creationId xmlns:a16="http://schemas.microsoft.com/office/drawing/2014/main" id="{F6889082-B3E8-49CE-8A31-7E612633CC0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4" name="מלבן 12173">
                  <a:extLst>
                    <a:ext uri="{FF2B5EF4-FFF2-40B4-BE49-F238E27FC236}">
                      <a16:creationId xmlns:a16="http://schemas.microsoft.com/office/drawing/2014/main" id="{62F3F433-395E-435A-A770-85382EFB725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5" name="מלבן 12174">
                  <a:extLst>
                    <a:ext uri="{FF2B5EF4-FFF2-40B4-BE49-F238E27FC236}">
                      <a16:creationId xmlns:a16="http://schemas.microsoft.com/office/drawing/2014/main" id="{3506A2D1-5553-4CA1-85E4-BD8F70FAB2B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6" name="מלבן 12175">
                  <a:extLst>
                    <a:ext uri="{FF2B5EF4-FFF2-40B4-BE49-F238E27FC236}">
                      <a16:creationId xmlns:a16="http://schemas.microsoft.com/office/drawing/2014/main" id="{B87EC609-9495-4604-AFB6-7CBAF47B9F7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7" name="מלבן 12176">
                  <a:extLst>
                    <a:ext uri="{FF2B5EF4-FFF2-40B4-BE49-F238E27FC236}">
                      <a16:creationId xmlns:a16="http://schemas.microsoft.com/office/drawing/2014/main" id="{A0DC702A-EB3E-4B31-BD81-7906036A33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8" name="מלבן 12177">
                  <a:extLst>
                    <a:ext uri="{FF2B5EF4-FFF2-40B4-BE49-F238E27FC236}">
                      <a16:creationId xmlns:a16="http://schemas.microsoft.com/office/drawing/2014/main" id="{65E617FD-B5E7-4383-BD60-6E555248309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9" name="מלבן 12178">
                  <a:extLst>
                    <a:ext uri="{FF2B5EF4-FFF2-40B4-BE49-F238E27FC236}">
                      <a16:creationId xmlns:a16="http://schemas.microsoft.com/office/drawing/2014/main" id="{B5FD3BE0-E35F-4B80-8F12-33C966462DA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0" name="מלבן 12179">
                  <a:extLst>
                    <a:ext uri="{FF2B5EF4-FFF2-40B4-BE49-F238E27FC236}">
                      <a16:creationId xmlns:a16="http://schemas.microsoft.com/office/drawing/2014/main" id="{865D594B-8E76-46A5-ADCC-827CCFEE1D1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81" name="מלבן 12180">
                  <a:extLst>
                    <a:ext uri="{FF2B5EF4-FFF2-40B4-BE49-F238E27FC236}">
                      <a16:creationId xmlns:a16="http://schemas.microsoft.com/office/drawing/2014/main" id="{ACB4044E-E38E-401C-BDC6-427ABC9AA7B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6" name="קבוצה 12105">
                <a:extLst>
                  <a:ext uri="{FF2B5EF4-FFF2-40B4-BE49-F238E27FC236}">
                    <a16:creationId xmlns:a16="http://schemas.microsoft.com/office/drawing/2014/main" id="{F1E80AAD-36B3-400B-83B2-966830EF420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62" name="מלבן 12161">
                  <a:extLst>
                    <a:ext uri="{FF2B5EF4-FFF2-40B4-BE49-F238E27FC236}">
                      <a16:creationId xmlns:a16="http://schemas.microsoft.com/office/drawing/2014/main" id="{AD289B24-DE83-437F-9F68-E967B03FD6D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3" name="מלבן 12162">
                  <a:extLst>
                    <a:ext uri="{FF2B5EF4-FFF2-40B4-BE49-F238E27FC236}">
                      <a16:creationId xmlns:a16="http://schemas.microsoft.com/office/drawing/2014/main" id="{860CA16A-7718-4391-8A84-44ED4934BA1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4" name="מלבן 12163">
                  <a:extLst>
                    <a:ext uri="{FF2B5EF4-FFF2-40B4-BE49-F238E27FC236}">
                      <a16:creationId xmlns:a16="http://schemas.microsoft.com/office/drawing/2014/main" id="{2295EAFB-B8CA-463B-B51C-B17B1B30F86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5" name="מלבן 12164">
                  <a:extLst>
                    <a:ext uri="{FF2B5EF4-FFF2-40B4-BE49-F238E27FC236}">
                      <a16:creationId xmlns:a16="http://schemas.microsoft.com/office/drawing/2014/main" id="{D842D76B-D5AA-4749-A486-28CE4D923D1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6" name="מלבן 12165">
                  <a:extLst>
                    <a:ext uri="{FF2B5EF4-FFF2-40B4-BE49-F238E27FC236}">
                      <a16:creationId xmlns:a16="http://schemas.microsoft.com/office/drawing/2014/main" id="{5A9F5784-9DE3-498F-AB1A-99E12A016DD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7" name="מלבן 12166">
                  <a:extLst>
                    <a:ext uri="{FF2B5EF4-FFF2-40B4-BE49-F238E27FC236}">
                      <a16:creationId xmlns:a16="http://schemas.microsoft.com/office/drawing/2014/main" id="{60634C4F-069B-4ACF-BBC1-5E9483DB08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8" name="מלבן 12167">
                  <a:extLst>
                    <a:ext uri="{FF2B5EF4-FFF2-40B4-BE49-F238E27FC236}">
                      <a16:creationId xmlns:a16="http://schemas.microsoft.com/office/drawing/2014/main" id="{C6A55076-EE20-4F3D-96B7-368777C1A97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9" name="מלבן 12168">
                  <a:extLst>
                    <a:ext uri="{FF2B5EF4-FFF2-40B4-BE49-F238E27FC236}">
                      <a16:creationId xmlns:a16="http://schemas.microsoft.com/office/drawing/2014/main" id="{A053ABB9-7C43-4E8A-9E15-23982641C3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0" name="מלבן 12169">
                  <a:extLst>
                    <a:ext uri="{FF2B5EF4-FFF2-40B4-BE49-F238E27FC236}">
                      <a16:creationId xmlns:a16="http://schemas.microsoft.com/office/drawing/2014/main" id="{C2E98BCE-9C67-45BF-9CD0-0E5FD04B73E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71" name="מלבן 12170">
                  <a:extLst>
                    <a:ext uri="{FF2B5EF4-FFF2-40B4-BE49-F238E27FC236}">
                      <a16:creationId xmlns:a16="http://schemas.microsoft.com/office/drawing/2014/main" id="{8FB3F39B-216C-4C21-8BB9-8348AAC7D4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7" name="קבוצה 12106">
                <a:extLst>
                  <a:ext uri="{FF2B5EF4-FFF2-40B4-BE49-F238E27FC236}">
                    <a16:creationId xmlns:a16="http://schemas.microsoft.com/office/drawing/2014/main" id="{4EE82A77-6326-45F2-8A9D-8E2C9EBE363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52" name="מלבן 12151">
                  <a:extLst>
                    <a:ext uri="{FF2B5EF4-FFF2-40B4-BE49-F238E27FC236}">
                      <a16:creationId xmlns:a16="http://schemas.microsoft.com/office/drawing/2014/main" id="{40696264-23E4-41ED-AE47-F8EBC6FBD90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3" name="מלבן 12152">
                  <a:extLst>
                    <a:ext uri="{FF2B5EF4-FFF2-40B4-BE49-F238E27FC236}">
                      <a16:creationId xmlns:a16="http://schemas.microsoft.com/office/drawing/2014/main" id="{6FE13D38-11F6-4BB1-95B4-B527CA61773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4" name="מלבן 12153">
                  <a:extLst>
                    <a:ext uri="{FF2B5EF4-FFF2-40B4-BE49-F238E27FC236}">
                      <a16:creationId xmlns:a16="http://schemas.microsoft.com/office/drawing/2014/main" id="{4B1E7A88-3880-4B72-A200-514B80935F8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5" name="מלבן 12154">
                  <a:extLst>
                    <a:ext uri="{FF2B5EF4-FFF2-40B4-BE49-F238E27FC236}">
                      <a16:creationId xmlns:a16="http://schemas.microsoft.com/office/drawing/2014/main" id="{5169C4A7-BF3F-4D27-A118-CFAC0547212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6" name="מלבן 12155">
                  <a:extLst>
                    <a:ext uri="{FF2B5EF4-FFF2-40B4-BE49-F238E27FC236}">
                      <a16:creationId xmlns:a16="http://schemas.microsoft.com/office/drawing/2014/main" id="{23244F44-3F35-4D3E-9273-5E2C73DDAA8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7" name="מלבן 12156">
                  <a:extLst>
                    <a:ext uri="{FF2B5EF4-FFF2-40B4-BE49-F238E27FC236}">
                      <a16:creationId xmlns:a16="http://schemas.microsoft.com/office/drawing/2014/main" id="{3A4E064A-67F4-426E-8248-59D4E3A215E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8" name="מלבן 12157">
                  <a:extLst>
                    <a:ext uri="{FF2B5EF4-FFF2-40B4-BE49-F238E27FC236}">
                      <a16:creationId xmlns:a16="http://schemas.microsoft.com/office/drawing/2014/main" id="{46A0E694-238E-4159-9E30-84A3458D78B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9" name="מלבן 12158">
                  <a:extLst>
                    <a:ext uri="{FF2B5EF4-FFF2-40B4-BE49-F238E27FC236}">
                      <a16:creationId xmlns:a16="http://schemas.microsoft.com/office/drawing/2014/main" id="{6F0399DE-2576-4183-AF63-C707A2CF1F6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0" name="מלבן 12159">
                  <a:extLst>
                    <a:ext uri="{FF2B5EF4-FFF2-40B4-BE49-F238E27FC236}">
                      <a16:creationId xmlns:a16="http://schemas.microsoft.com/office/drawing/2014/main" id="{5D96A72A-BA17-4F7F-B34E-4522CCF0973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61" name="מלבן 12160">
                  <a:extLst>
                    <a:ext uri="{FF2B5EF4-FFF2-40B4-BE49-F238E27FC236}">
                      <a16:creationId xmlns:a16="http://schemas.microsoft.com/office/drawing/2014/main" id="{5BC80782-7F5F-4B25-865B-9F99F62C672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8" name="קבוצה 12107">
                <a:extLst>
                  <a:ext uri="{FF2B5EF4-FFF2-40B4-BE49-F238E27FC236}">
                    <a16:creationId xmlns:a16="http://schemas.microsoft.com/office/drawing/2014/main" id="{F0295CDE-3170-442C-9C42-A62D817F7370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42" name="מלבן 12141">
                  <a:extLst>
                    <a:ext uri="{FF2B5EF4-FFF2-40B4-BE49-F238E27FC236}">
                      <a16:creationId xmlns:a16="http://schemas.microsoft.com/office/drawing/2014/main" id="{8D2452FF-ED0A-4EDE-8ACF-FFA933B49D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3" name="מלבן 12142">
                  <a:extLst>
                    <a:ext uri="{FF2B5EF4-FFF2-40B4-BE49-F238E27FC236}">
                      <a16:creationId xmlns:a16="http://schemas.microsoft.com/office/drawing/2014/main" id="{FC0DE9A2-5C5A-4FB5-9BCF-31830A380AB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4" name="מלבן 12143">
                  <a:extLst>
                    <a:ext uri="{FF2B5EF4-FFF2-40B4-BE49-F238E27FC236}">
                      <a16:creationId xmlns:a16="http://schemas.microsoft.com/office/drawing/2014/main" id="{9C6D5F8A-BD6A-4528-BD76-D2E995AB12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5" name="מלבן 12144">
                  <a:extLst>
                    <a:ext uri="{FF2B5EF4-FFF2-40B4-BE49-F238E27FC236}">
                      <a16:creationId xmlns:a16="http://schemas.microsoft.com/office/drawing/2014/main" id="{DEB6B933-2F44-4F5F-89E4-7E9DA22F4CE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6" name="מלבן 12145">
                  <a:extLst>
                    <a:ext uri="{FF2B5EF4-FFF2-40B4-BE49-F238E27FC236}">
                      <a16:creationId xmlns:a16="http://schemas.microsoft.com/office/drawing/2014/main" id="{1282312B-120A-4815-BBE8-5241F0B5A56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7" name="מלבן 12146">
                  <a:extLst>
                    <a:ext uri="{FF2B5EF4-FFF2-40B4-BE49-F238E27FC236}">
                      <a16:creationId xmlns:a16="http://schemas.microsoft.com/office/drawing/2014/main" id="{FCD3C33A-E686-428E-B2F9-69CAC87C1ED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8" name="מלבן 12147">
                  <a:extLst>
                    <a:ext uri="{FF2B5EF4-FFF2-40B4-BE49-F238E27FC236}">
                      <a16:creationId xmlns:a16="http://schemas.microsoft.com/office/drawing/2014/main" id="{14ABB003-FB68-46FD-AAAB-3E75F26646C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9" name="מלבן 12148">
                  <a:extLst>
                    <a:ext uri="{FF2B5EF4-FFF2-40B4-BE49-F238E27FC236}">
                      <a16:creationId xmlns:a16="http://schemas.microsoft.com/office/drawing/2014/main" id="{2C844DE8-0C59-4DBF-BDCA-BDEC70B7B2A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0" name="מלבן 12149">
                  <a:extLst>
                    <a:ext uri="{FF2B5EF4-FFF2-40B4-BE49-F238E27FC236}">
                      <a16:creationId xmlns:a16="http://schemas.microsoft.com/office/drawing/2014/main" id="{FC786C97-DCDB-4CAD-8DA2-82F155F3161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51" name="מלבן 12150">
                  <a:extLst>
                    <a:ext uri="{FF2B5EF4-FFF2-40B4-BE49-F238E27FC236}">
                      <a16:creationId xmlns:a16="http://schemas.microsoft.com/office/drawing/2014/main" id="{6471F503-13E8-4B8F-97FD-BB36947952C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09" name="קבוצה 12108">
                <a:extLst>
                  <a:ext uri="{FF2B5EF4-FFF2-40B4-BE49-F238E27FC236}">
                    <a16:creationId xmlns:a16="http://schemas.microsoft.com/office/drawing/2014/main" id="{B7007824-AF05-405D-AE90-F7655C7E814E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32" name="מלבן 12131">
                  <a:extLst>
                    <a:ext uri="{FF2B5EF4-FFF2-40B4-BE49-F238E27FC236}">
                      <a16:creationId xmlns:a16="http://schemas.microsoft.com/office/drawing/2014/main" id="{A0AE9604-CF65-4DB1-9413-7BAF53EFF4B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3" name="מלבן 12132">
                  <a:extLst>
                    <a:ext uri="{FF2B5EF4-FFF2-40B4-BE49-F238E27FC236}">
                      <a16:creationId xmlns:a16="http://schemas.microsoft.com/office/drawing/2014/main" id="{3300BD3A-62EC-40AA-8076-FDCDF364F78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4" name="מלבן 12133">
                  <a:extLst>
                    <a:ext uri="{FF2B5EF4-FFF2-40B4-BE49-F238E27FC236}">
                      <a16:creationId xmlns:a16="http://schemas.microsoft.com/office/drawing/2014/main" id="{4EA51532-38A8-47A1-942C-629D554990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5" name="מלבן 12134">
                  <a:extLst>
                    <a:ext uri="{FF2B5EF4-FFF2-40B4-BE49-F238E27FC236}">
                      <a16:creationId xmlns:a16="http://schemas.microsoft.com/office/drawing/2014/main" id="{66786200-7C7C-4DAB-87A6-6C1B0B45F30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6" name="מלבן 12135">
                  <a:extLst>
                    <a:ext uri="{FF2B5EF4-FFF2-40B4-BE49-F238E27FC236}">
                      <a16:creationId xmlns:a16="http://schemas.microsoft.com/office/drawing/2014/main" id="{C823D0A6-FB8D-4872-9047-E373D400E2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7" name="מלבן 12136">
                  <a:extLst>
                    <a:ext uri="{FF2B5EF4-FFF2-40B4-BE49-F238E27FC236}">
                      <a16:creationId xmlns:a16="http://schemas.microsoft.com/office/drawing/2014/main" id="{57CEB545-BF94-40FB-BFE6-53C42124AA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8" name="מלבן 12137">
                  <a:extLst>
                    <a:ext uri="{FF2B5EF4-FFF2-40B4-BE49-F238E27FC236}">
                      <a16:creationId xmlns:a16="http://schemas.microsoft.com/office/drawing/2014/main" id="{41C3ACB3-3956-44B3-8A77-45D949443C8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9" name="מלבן 12138">
                  <a:extLst>
                    <a:ext uri="{FF2B5EF4-FFF2-40B4-BE49-F238E27FC236}">
                      <a16:creationId xmlns:a16="http://schemas.microsoft.com/office/drawing/2014/main" id="{57A6C36A-F6E1-4439-B2C0-EF231B906FF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0" name="מלבן 12139">
                  <a:extLst>
                    <a:ext uri="{FF2B5EF4-FFF2-40B4-BE49-F238E27FC236}">
                      <a16:creationId xmlns:a16="http://schemas.microsoft.com/office/drawing/2014/main" id="{7A471CF0-5BDF-43F3-BDC6-734BACA5535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41" name="מלבן 12140">
                  <a:extLst>
                    <a:ext uri="{FF2B5EF4-FFF2-40B4-BE49-F238E27FC236}">
                      <a16:creationId xmlns:a16="http://schemas.microsoft.com/office/drawing/2014/main" id="{9DF681FC-FEE5-49AB-95B5-06911586803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10" name="קבוצה 12109">
                <a:extLst>
                  <a:ext uri="{FF2B5EF4-FFF2-40B4-BE49-F238E27FC236}">
                    <a16:creationId xmlns:a16="http://schemas.microsoft.com/office/drawing/2014/main" id="{5171B51A-A891-4326-94F4-96017CB491D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22" name="מלבן 12121">
                  <a:extLst>
                    <a:ext uri="{FF2B5EF4-FFF2-40B4-BE49-F238E27FC236}">
                      <a16:creationId xmlns:a16="http://schemas.microsoft.com/office/drawing/2014/main" id="{09937963-A6EE-4D58-A641-47E84BE5727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3" name="מלבן 12122">
                  <a:extLst>
                    <a:ext uri="{FF2B5EF4-FFF2-40B4-BE49-F238E27FC236}">
                      <a16:creationId xmlns:a16="http://schemas.microsoft.com/office/drawing/2014/main" id="{75208434-833D-4803-90F3-CD01EE4C0A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4" name="מלבן 12123">
                  <a:extLst>
                    <a:ext uri="{FF2B5EF4-FFF2-40B4-BE49-F238E27FC236}">
                      <a16:creationId xmlns:a16="http://schemas.microsoft.com/office/drawing/2014/main" id="{7D6E220F-F02E-402E-B167-0C6323849A1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5" name="מלבן 12124">
                  <a:extLst>
                    <a:ext uri="{FF2B5EF4-FFF2-40B4-BE49-F238E27FC236}">
                      <a16:creationId xmlns:a16="http://schemas.microsoft.com/office/drawing/2014/main" id="{E7BCE72B-0384-446B-9BF2-27A3C90937D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6" name="מלבן 12125">
                  <a:extLst>
                    <a:ext uri="{FF2B5EF4-FFF2-40B4-BE49-F238E27FC236}">
                      <a16:creationId xmlns:a16="http://schemas.microsoft.com/office/drawing/2014/main" id="{AB5C04E8-AC77-4A8B-83BF-8DD692C9E1E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7" name="מלבן 12126">
                  <a:extLst>
                    <a:ext uri="{FF2B5EF4-FFF2-40B4-BE49-F238E27FC236}">
                      <a16:creationId xmlns:a16="http://schemas.microsoft.com/office/drawing/2014/main" id="{4E84E202-996E-4DB1-8AA9-6E3AC9A84B1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8" name="מלבן 12127">
                  <a:extLst>
                    <a:ext uri="{FF2B5EF4-FFF2-40B4-BE49-F238E27FC236}">
                      <a16:creationId xmlns:a16="http://schemas.microsoft.com/office/drawing/2014/main" id="{C9946215-CAFA-4682-BC64-F13D46C7B7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9" name="מלבן 12128">
                  <a:extLst>
                    <a:ext uri="{FF2B5EF4-FFF2-40B4-BE49-F238E27FC236}">
                      <a16:creationId xmlns:a16="http://schemas.microsoft.com/office/drawing/2014/main" id="{64DD6564-D7FC-4216-9E2B-D2AB40B9AD5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0" name="מלבן 12129">
                  <a:extLst>
                    <a:ext uri="{FF2B5EF4-FFF2-40B4-BE49-F238E27FC236}">
                      <a16:creationId xmlns:a16="http://schemas.microsoft.com/office/drawing/2014/main" id="{8995C19F-CBAE-465B-94B3-DFAF539759D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31" name="מלבן 12130">
                  <a:extLst>
                    <a:ext uri="{FF2B5EF4-FFF2-40B4-BE49-F238E27FC236}">
                      <a16:creationId xmlns:a16="http://schemas.microsoft.com/office/drawing/2014/main" id="{E7FB6534-83DA-4EC9-B05C-2BABAC1F565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111" name="קבוצה 12110">
                <a:extLst>
                  <a:ext uri="{FF2B5EF4-FFF2-40B4-BE49-F238E27FC236}">
                    <a16:creationId xmlns:a16="http://schemas.microsoft.com/office/drawing/2014/main" id="{AB89EF92-3578-49DC-BA99-1D20221D62C0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112" name="מלבן 12111">
                  <a:extLst>
                    <a:ext uri="{FF2B5EF4-FFF2-40B4-BE49-F238E27FC236}">
                      <a16:creationId xmlns:a16="http://schemas.microsoft.com/office/drawing/2014/main" id="{5C74FB0B-D128-4A0E-9836-B06C80760F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3" name="מלבן 12112">
                  <a:extLst>
                    <a:ext uri="{FF2B5EF4-FFF2-40B4-BE49-F238E27FC236}">
                      <a16:creationId xmlns:a16="http://schemas.microsoft.com/office/drawing/2014/main" id="{4A91E33E-BD72-44B7-B3D6-ECA4838F1FB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4" name="מלבן 12113">
                  <a:extLst>
                    <a:ext uri="{FF2B5EF4-FFF2-40B4-BE49-F238E27FC236}">
                      <a16:creationId xmlns:a16="http://schemas.microsoft.com/office/drawing/2014/main" id="{2BBB8A8A-ED0C-4451-B208-D794673F69B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5" name="מלבן 12114">
                  <a:extLst>
                    <a:ext uri="{FF2B5EF4-FFF2-40B4-BE49-F238E27FC236}">
                      <a16:creationId xmlns:a16="http://schemas.microsoft.com/office/drawing/2014/main" id="{28C6FE86-5A71-4B45-85F6-7AF85926B6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6" name="מלבן 12115">
                  <a:extLst>
                    <a:ext uri="{FF2B5EF4-FFF2-40B4-BE49-F238E27FC236}">
                      <a16:creationId xmlns:a16="http://schemas.microsoft.com/office/drawing/2014/main" id="{43780A96-9BC2-4B87-868D-F7306D93955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7" name="מלבן 12116">
                  <a:extLst>
                    <a:ext uri="{FF2B5EF4-FFF2-40B4-BE49-F238E27FC236}">
                      <a16:creationId xmlns:a16="http://schemas.microsoft.com/office/drawing/2014/main" id="{41AD3C4E-9E44-40F7-9454-A9126B60823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8" name="מלבן 12117">
                  <a:extLst>
                    <a:ext uri="{FF2B5EF4-FFF2-40B4-BE49-F238E27FC236}">
                      <a16:creationId xmlns:a16="http://schemas.microsoft.com/office/drawing/2014/main" id="{00B7725C-87B8-4006-BD71-95579DBBCB0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19" name="מלבן 12118">
                  <a:extLst>
                    <a:ext uri="{FF2B5EF4-FFF2-40B4-BE49-F238E27FC236}">
                      <a16:creationId xmlns:a16="http://schemas.microsoft.com/office/drawing/2014/main" id="{049CF170-42A3-4EBD-8D8A-09D45A7047F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0" name="מלבן 12119">
                  <a:extLst>
                    <a:ext uri="{FF2B5EF4-FFF2-40B4-BE49-F238E27FC236}">
                      <a16:creationId xmlns:a16="http://schemas.microsoft.com/office/drawing/2014/main" id="{1B989352-B601-4B9B-B224-104307B4431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21" name="מלבן 12120">
                  <a:extLst>
                    <a:ext uri="{FF2B5EF4-FFF2-40B4-BE49-F238E27FC236}">
                      <a16:creationId xmlns:a16="http://schemas.microsoft.com/office/drawing/2014/main" id="{DC0262C8-B89E-475F-8454-27C2FEB6CA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7" name="קבוצה 11856">
              <a:extLst>
                <a:ext uri="{FF2B5EF4-FFF2-40B4-BE49-F238E27FC236}">
                  <a16:creationId xmlns:a16="http://schemas.microsoft.com/office/drawing/2014/main" id="{4F91BA64-FD38-43C0-9227-0EE49C520F39}"/>
                </a:ext>
              </a:extLst>
            </p:cNvPr>
            <p:cNvGrpSpPr/>
            <p:nvPr/>
          </p:nvGrpSpPr>
          <p:grpSpPr>
            <a:xfrm flipH="1">
              <a:off x="8724484" y="1202325"/>
              <a:ext cx="540000" cy="540000"/>
              <a:chOff x="408214" y="1105498"/>
              <a:chExt cx="5007430" cy="4963891"/>
            </a:xfrm>
          </p:grpSpPr>
          <p:grpSp>
            <p:nvGrpSpPr>
              <p:cNvPr id="11992" name="קבוצה 11991">
                <a:extLst>
                  <a:ext uri="{FF2B5EF4-FFF2-40B4-BE49-F238E27FC236}">
                    <a16:creationId xmlns:a16="http://schemas.microsoft.com/office/drawing/2014/main" id="{EFA5B40A-40DE-4912-A810-6E3BF61004C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92" name="מלבן 12091">
                  <a:extLst>
                    <a:ext uri="{FF2B5EF4-FFF2-40B4-BE49-F238E27FC236}">
                      <a16:creationId xmlns:a16="http://schemas.microsoft.com/office/drawing/2014/main" id="{1F0E414E-179E-4C9D-966C-75D8F574B39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3" name="מלבן 12092">
                  <a:extLst>
                    <a:ext uri="{FF2B5EF4-FFF2-40B4-BE49-F238E27FC236}">
                      <a16:creationId xmlns:a16="http://schemas.microsoft.com/office/drawing/2014/main" id="{4BF13278-F9B6-4530-9B1C-F95299C6A9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4" name="מלבן 12093">
                  <a:extLst>
                    <a:ext uri="{FF2B5EF4-FFF2-40B4-BE49-F238E27FC236}">
                      <a16:creationId xmlns:a16="http://schemas.microsoft.com/office/drawing/2014/main" id="{8037EF68-E7C7-4E8B-9484-27C136A07DB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5" name="מלבן 12094">
                  <a:extLst>
                    <a:ext uri="{FF2B5EF4-FFF2-40B4-BE49-F238E27FC236}">
                      <a16:creationId xmlns:a16="http://schemas.microsoft.com/office/drawing/2014/main" id="{A6AFD475-A3BD-4CC9-BA31-25123F81FD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6" name="מלבן 12095">
                  <a:extLst>
                    <a:ext uri="{FF2B5EF4-FFF2-40B4-BE49-F238E27FC236}">
                      <a16:creationId xmlns:a16="http://schemas.microsoft.com/office/drawing/2014/main" id="{D45561EC-37B2-419B-B0CC-DEB23DB4837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7" name="מלבן 12096">
                  <a:extLst>
                    <a:ext uri="{FF2B5EF4-FFF2-40B4-BE49-F238E27FC236}">
                      <a16:creationId xmlns:a16="http://schemas.microsoft.com/office/drawing/2014/main" id="{096DBD5D-8E2F-4A23-97F7-56324D9DDF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8" name="מלבן 12097">
                  <a:extLst>
                    <a:ext uri="{FF2B5EF4-FFF2-40B4-BE49-F238E27FC236}">
                      <a16:creationId xmlns:a16="http://schemas.microsoft.com/office/drawing/2014/main" id="{63A58F90-F34B-47F7-AA2B-C111399D0B1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9" name="מלבן 12098">
                  <a:extLst>
                    <a:ext uri="{FF2B5EF4-FFF2-40B4-BE49-F238E27FC236}">
                      <a16:creationId xmlns:a16="http://schemas.microsoft.com/office/drawing/2014/main" id="{EBA63ACA-0DB6-425B-9F65-390A2E38D82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00" name="מלבן 12099">
                  <a:extLst>
                    <a:ext uri="{FF2B5EF4-FFF2-40B4-BE49-F238E27FC236}">
                      <a16:creationId xmlns:a16="http://schemas.microsoft.com/office/drawing/2014/main" id="{BF13BA78-B829-49B9-9933-79871467D41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101" name="מלבן 12100">
                  <a:extLst>
                    <a:ext uri="{FF2B5EF4-FFF2-40B4-BE49-F238E27FC236}">
                      <a16:creationId xmlns:a16="http://schemas.microsoft.com/office/drawing/2014/main" id="{E0F6396A-C902-4B56-A1CF-A546A37731F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3" name="קבוצה 11992">
                <a:extLst>
                  <a:ext uri="{FF2B5EF4-FFF2-40B4-BE49-F238E27FC236}">
                    <a16:creationId xmlns:a16="http://schemas.microsoft.com/office/drawing/2014/main" id="{E9B0A184-84E5-4074-8E8E-83DB6380ECD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82" name="מלבן 12081">
                  <a:extLst>
                    <a:ext uri="{FF2B5EF4-FFF2-40B4-BE49-F238E27FC236}">
                      <a16:creationId xmlns:a16="http://schemas.microsoft.com/office/drawing/2014/main" id="{AD2CB352-E654-4C42-802B-6C4692FBD5F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3" name="מלבן 12082">
                  <a:extLst>
                    <a:ext uri="{FF2B5EF4-FFF2-40B4-BE49-F238E27FC236}">
                      <a16:creationId xmlns:a16="http://schemas.microsoft.com/office/drawing/2014/main" id="{72A9862D-F824-45D8-94B7-EEA73CA0CCA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4" name="מלבן 12083">
                  <a:extLst>
                    <a:ext uri="{FF2B5EF4-FFF2-40B4-BE49-F238E27FC236}">
                      <a16:creationId xmlns:a16="http://schemas.microsoft.com/office/drawing/2014/main" id="{7D123CAA-9042-4E96-84FC-6D8C238FAB3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5" name="מלבן 12084">
                  <a:extLst>
                    <a:ext uri="{FF2B5EF4-FFF2-40B4-BE49-F238E27FC236}">
                      <a16:creationId xmlns:a16="http://schemas.microsoft.com/office/drawing/2014/main" id="{F52F5912-3531-46B3-B677-74532A7A626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6" name="מלבן 12085">
                  <a:extLst>
                    <a:ext uri="{FF2B5EF4-FFF2-40B4-BE49-F238E27FC236}">
                      <a16:creationId xmlns:a16="http://schemas.microsoft.com/office/drawing/2014/main" id="{8B206C4D-6A1E-4F42-9457-0867649548B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7" name="מלבן 12086">
                  <a:extLst>
                    <a:ext uri="{FF2B5EF4-FFF2-40B4-BE49-F238E27FC236}">
                      <a16:creationId xmlns:a16="http://schemas.microsoft.com/office/drawing/2014/main" id="{E14D2B9A-6DC4-47D7-9E78-A70DD0DB321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8" name="מלבן 12087">
                  <a:extLst>
                    <a:ext uri="{FF2B5EF4-FFF2-40B4-BE49-F238E27FC236}">
                      <a16:creationId xmlns:a16="http://schemas.microsoft.com/office/drawing/2014/main" id="{3BCAB85E-6E51-4A68-96C2-3F2780DB3D9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9" name="מלבן 12088">
                  <a:extLst>
                    <a:ext uri="{FF2B5EF4-FFF2-40B4-BE49-F238E27FC236}">
                      <a16:creationId xmlns:a16="http://schemas.microsoft.com/office/drawing/2014/main" id="{5AC6BBAD-DA03-4740-9634-4A667AF5972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0" name="מלבן 12089">
                  <a:extLst>
                    <a:ext uri="{FF2B5EF4-FFF2-40B4-BE49-F238E27FC236}">
                      <a16:creationId xmlns:a16="http://schemas.microsoft.com/office/drawing/2014/main" id="{D5B89D03-47B0-424C-B0E0-81EC78F7F03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91" name="מלבן 12090">
                  <a:extLst>
                    <a:ext uri="{FF2B5EF4-FFF2-40B4-BE49-F238E27FC236}">
                      <a16:creationId xmlns:a16="http://schemas.microsoft.com/office/drawing/2014/main" id="{3A3DA9F4-D489-4D26-9375-C6F7E7A4651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4" name="קבוצה 11993">
                <a:extLst>
                  <a:ext uri="{FF2B5EF4-FFF2-40B4-BE49-F238E27FC236}">
                    <a16:creationId xmlns:a16="http://schemas.microsoft.com/office/drawing/2014/main" id="{5660E2DB-9A00-4AAC-A884-2BB4EB98BBA0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72" name="מלבן 12071">
                  <a:extLst>
                    <a:ext uri="{FF2B5EF4-FFF2-40B4-BE49-F238E27FC236}">
                      <a16:creationId xmlns:a16="http://schemas.microsoft.com/office/drawing/2014/main" id="{DB6573CA-6129-4809-BF02-056E400E3A8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3" name="מלבן 12072">
                  <a:extLst>
                    <a:ext uri="{FF2B5EF4-FFF2-40B4-BE49-F238E27FC236}">
                      <a16:creationId xmlns:a16="http://schemas.microsoft.com/office/drawing/2014/main" id="{E77D0CE1-F7BB-4B0A-8A00-0A277412DE8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4" name="מלבן 12073">
                  <a:extLst>
                    <a:ext uri="{FF2B5EF4-FFF2-40B4-BE49-F238E27FC236}">
                      <a16:creationId xmlns:a16="http://schemas.microsoft.com/office/drawing/2014/main" id="{FB069AC9-8384-486D-B1FB-4308D0311E8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5" name="מלבן 12074">
                  <a:extLst>
                    <a:ext uri="{FF2B5EF4-FFF2-40B4-BE49-F238E27FC236}">
                      <a16:creationId xmlns:a16="http://schemas.microsoft.com/office/drawing/2014/main" id="{9BC1ED79-A38E-410C-82C7-78E4957C020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6" name="מלבן 12075">
                  <a:extLst>
                    <a:ext uri="{FF2B5EF4-FFF2-40B4-BE49-F238E27FC236}">
                      <a16:creationId xmlns:a16="http://schemas.microsoft.com/office/drawing/2014/main" id="{9E6C54E1-E79D-4EE5-8B5B-E435EAF37B8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7" name="מלבן 12076">
                  <a:extLst>
                    <a:ext uri="{FF2B5EF4-FFF2-40B4-BE49-F238E27FC236}">
                      <a16:creationId xmlns:a16="http://schemas.microsoft.com/office/drawing/2014/main" id="{8EFBFEEA-A598-4546-9F24-A2F9AC55D79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8" name="מלבן 12077">
                  <a:extLst>
                    <a:ext uri="{FF2B5EF4-FFF2-40B4-BE49-F238E27FC236}">
                      <a16:creationId xmlns:a16="http://schemas.microsoft.com/office/drawing/2014/main" id="{4EF23CB8-12C3-41E2-96DF-43B5EA68832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9" name="מלבן 12078">
                  <a:extLst>
                    <a:ext uri="{FF2B5EF4-FFF2-40B4-BE49-F238E27FC236}">
                      <a16:creationId xmlns:a16="http://schemas.microsoft.com/office/drawing/2014/main" id="{F8D78234-6190-4A29-B9E4-4249A82A26F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0" name="מלבן 12079">
                  <a:extLst>
                    <a:ext uri="{FF2B5EF4-FFF2-40B4-BE49-F238E27FC236}">
                      <a16:creationId xmlns:a16="http://schemas.microsoft.com/office/drawing/2014/main" id="{255A24E7-A10C-44B9-B1DD-436FC67E60F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81" name="מלבן 12080">
                  <a:extLst>
                    <a:ext uri="{FF2B5EF4-FFF2-40B4-BE49-F238E27FC236}">
                      <a16:creationId xmlns:a16="http://schemas.microsoft.com/office/drawing/2014/main" id="{D6603D4A-4F0D-4A28-855E-A1544DA9C10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5" name="קבוצה 11994">
                <a:extLst>
                  <a:ext uri="{FF2B5EF4-FFF2-40B4-BE49-F238E27FC236}">
                    <a16:creationId xmlns:a16="http://schemas.microsoft.com/office/drawing/2014/main" id="{FECBF998-4191-458E-A48E-4679695064F3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62" name="מלבן 12061">
                  <a:extLst>
                    <a:ext uri="{FF2B5EF4-FFF2-40B4-BE49-F238E27FC236}">
                      <a16:creationId xmlns:a16="http://schemas.microsoft.com/office/drawing/2014/main" id="{179B48CA-767A-4732-A419-526C4602F9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3" name="מלבן 12062">
                  <a:extLst>
                    <a:ext uri="{FF2B5EF4-FFF2-40B4-BE49-F238E27FC236}">
                      <a16:creationId xmlns:a16="http://schemas.microsoft.com/office/drawing/2014/main" id="{F19FC1C9-BF84-44F6-8969-A0525CA0F8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4" name="מלבן 12063">
                  <a:extLst>
                    <a:ext uri="{FF2B5EF4-FFF2-40B4-BE49-F238E27FC236}">
                      <a16:creationId xmlns:a16="http://schemas.microsoft.com/office/drawing/2014/main" id="{CDD00EB7-8938-4A93-A34D-5E65C8C87F4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5" name="מלבן 12064">
                  <a:extLst>
                    <a:ext uri="{FF2B5EF4-FFF2-40B4-BE49-F238E27FC236}">
                      <a16:creationId xmlns:a16="http://schemas.microsoft.com/office/drawing/2014/main" id="{FD891E6D-8FA9-4E6A-A192-2F2A9347D6B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6" name="מלבן 12065">
                  <a:extLst>
                    <a:ext uri="{FF2B5EF4-FFF2-40B4-BE49-F238E27FC236}">
                      <a16:creationId xmlns:a16="http://schemas.microsoft.com/office/drawing/2014/main" id="{096B8C34-3E60-48AE-A5AD-D1CF98619F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7" name="מלבן 12066">
                  <a:extLst>
                    <a:ext uri="{FF2B5EF4-FFF2-40B4-BE49-F238E27FC236}">
                      <a16:creationId xmlns:a16="http://schemas.microsoft.com/office/drawing/2014/main" id="{C75EC217-1B9F-4C38-8C9C-D860288B57C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8" name="מלבן 12067">
                  <a:extLst>
                    <a:ext uri="{FF2B5EF4-FFF2-40B4-BE49-F238E27FC236}">
                      <a16:creationId xmlns:a16="http://schemas.microsoft.com/office/drawing/2014/main" id="{2B07661C-6EE3-47D4-8A57-E2546FEC2BE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9" name="מלבן 12068">
                  <a:extLst>
                    <a:ext uri="{FF2B5EF4-FFF2-40B4-BE49-F238E27FC236}">
                      <a16:creationId xmlns:a16="http://schemas.microsoft.com/office/drawing/2014/main" id="{EE684315-DFC0-49A8-9FFC-E15F0FD6282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0" name="מלבן 12069">
                  <a:extLst>
                    <a:ext uri="{FF2B5EF4-FFF2-40B4-BE49-F238E27FC236}">
                      <a16:creationId xmlns:a16="http://schemas.microsoft.com/office/drawing/2014/main" id="{0CCBC18A-E446-448B-88FF-BA1BD33A57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71" name="מלבן 12070">
                  <a:extLst>
                    <a:ext uri="{FF2B5EF4-FFF2-40B4-BE49-F238E27FC236}">
                      <a16:creationId xmlns:a16="http://schemas.microsoft.com/office/drawing/2014/main" id="{0D59E7CE-4BFC-4E70-9530-0634D9BEE82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6" name="קבוצה 11995">
                <a:extLst>
                  <a:ext uri="{FF2B5EF4-FFF2-40B4-BE49-F238E27FC236}">
                    <a16:creationId xmlns:a16="http://schemas.microsoft.com/office/drawing/2014/main" id="{F8ED8C56-C98A-4785-B0FE-0CB94F06925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52" name="מלבן 12051">
                  <a:extLst>
                    <a:ext uri="{FF2B5EF4-FFF2-40B4-BE49-F238E27FC236}">
                      <a16:creationId xmlns:a16="http://schemas.microsoft.com/office/drawing/2014/main" id="{FCF43AD1-269C-4F0D-A0B1-EBF6B057444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3" name="מלבן 12052">
                  <a:extLst>
                    <a:ext uri="{FF2B5EF4-FFF2-40B4-BE49-F238E27FC236}">
                      <a16:creationId xmlns:a16="http://schemas.microsoft.com/office/drawing/2014/main" id="{F760F51B-8EF2-4159-A184-F02878F2DE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4" name="מלבן 12053">
                  <a:extLst>
                    <a:ext uri="{FF2B5EF4-FFF2-40B4-BE49-F238E27FC236}">
                      <a16:creationId xmlns:a16="http://schemas.microsoft.com/office/drawing/2014/main" id="{1E53B6C1-B634-48B6-8AAD-D2A3B27EF34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5" name="מלבן 12054">
                  <a:extLst>
                    <a:ext uri="{FF2B5EF4-FFF2-40B4-BE49-F238E27FC236}">
                      <a16:creationId xmlns:a16="http://schemas.microsoft.com/office/drawing/2014/main" id="{4952DA28-C1B7-432B-A2C7-0F4F83B0605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6" name="מלבן 12055">
                  <a:extLst>
                    <a:ext uri="{FF2B5EF4-FFF2-40B4-BE49-F238E27FC236}">
                      <a16:creationId xmlns:a16="http://schemas.microsoft.com/office/drawing/2014/main" id="{0F637436-0304-4436-974C-CA588185F7A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7" name="מלבן 12056">
                  <a:extLst>
                    <a:ext uri="{FF2B5EF4-FFF2-40B4-BE49-F238E27FC236}">
                      <a16:creationId xmlns:a16="http://schemas.microsoft.com/office/drawing/2014/main" id="{089D7056-89E8-4DA7-B6E1-7C1AB82BB4B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8" name="מלבן 12057">
                  <a:extLst>
                    <a:ext uri="{FF2B5EF4-FFF2-40B4-BE49-F238E27FC236}">
                      <a16:creationId xmlns:a16="http://schemas.microsoft.com/office/drawing/2014/main" id="{C509B800-E551-4DFA-81CF-575CB7F4AF7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9" name="מלבן 12058">
                  <a:extLst>
                    <a:ext uri="{FF2B5EF4-FFF2-40B4-BE49-F238E27FC236}">
                      <a16:creationId xmlns:a16="http://schemas.microsoft.com/office/drawing/2014/main" id="{71FFC7EE-B506-4CD8-BDBC-3A7E031EEB2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0" name="מלבן 12059">
                  <a:extLst>
                    <a:ext uri="{FF2B5EF4-FFF2-40B4-BE49-F238E27FC236}">
                      <a16:creationId xmlns:a16="http://schemas.microsoft.com/office/drawing/2014/main" id="{6FB60915-FCC7-461F-864E-4A68BD017B2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61" name="מלבן 12060">
                  <a:extLst>
                    <a:ext uri="{FF2B5EF4-FFF2-40B4-BE49-F238E27FC236}">
                      <a16:creationId xmlns:a16="http://schemas.microsoft.com/office/drawing/2014/main" id="{217106D5-B43B-4804-97BB-34DB6614351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7" name="קבוצה 11996">
                <a:extLst>
                  <a:ext uri="{FF2B5EF4-FFF2-40B4-BE49-F238E27FC236}">
                    <a16:creationId xmlns:a16="http://schemas.microsoft.com/office/drawing/2014/main" id="{8FA84290-A116-4488-93BA-8649AA9AEAE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42" name="מלבן 12041">
                  <a:extLst>
                    <a:ext uri="{FF2B5EF4-FFF2-40B4-BE49-F238E27FC236}">
                      <a16:creationId xmlns:a16="http://schemas.microsoft.com/office/drawing/2014/main" id="{8C91F66C-F1D9-4DEC-8979-B406110B5A0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3" name="מלבן 12042">
                  <a:extLst>
                    <a:ext uri="{FF2B5EF4-FFF2-40B4-BE49-F238E27FC236}">
                      <a16:creationId xmlns:a16="http://schemas.microsoft.com/office/drawing/2014/main" id="{04477A1B-6A47-4AD4-A677-F191DDEEDE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4" name="מלבן 12043">
                  <a:extLst>
                    <a:ext uri="{FF2B5EF4-FFF2-40B4-BE49-F238E27FC236}">
                      <a16:creationId xmlns:a16="http://schemas.microsoft.com/office/drawing/2014/main" id="{233DCD74-AEA9-414D-A24D-589732D5D1B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5" name="מלבן 12044">
                  <a:extLst>
                    <a:ext uri="{FF2B5EF4-FFF2-40B4-BE49-F238E27FC236}">
                      <a16:creationId xmlns:a16="http://schemas.microsoft.com/office/drawing/2014/main" id="{68B643BB-1177-4108-9ED7-6B2061C133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6" name="מלבן 12045">
                  <a:extLst>
                    <a:ext uri="{FF2B5EF4-FFF2-40B4-BE49-F238E27FC236}">
                      <a16:creationId xmlns:a16="http://schemas.microsoft.com/office/drawing/2014/main" id="{7993A534-F99B-4630-ACE9-3CE75C0C9B0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7" name="מלבן 12046">
                  <a:extLst>
                    <a:ext uri="{FF2B5EF4-FFF2-40B4-BE49-F238E27FC236}">
                      <a16:creationId xmlns:a16="http://schemas.microsoft.com/office/drawing/2014/main" id="{C3085F42-2C3A-426F-BEA2-6FD0B268CBE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8" name="מלבן 12047">
                  <a:extLst>
                    <a:ext uri="{FF2B5EF4-FFF2-40B4-BE49-F238E27FC236}">
                      <a16:creationId xmlns:a16="http://schemas.microsoft.com/office/drawing/2014/main" id="{92DEA141-FDC7-4B0D-8784-ED8AFFFA96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9" name="מלבן 12048">
                  <a:extLst>
                    <a:ext uri="{FF2B5EF4-FFF2-40B4-BE49-F238E27FC236}">
                      <a16:creationId xmlns:a16="http://schemas.microsoft.com/office/drawing/2014/main" id="{EC035503-1EC6-4903-9811-2728B208F0D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0" name="מלבן 12049">
                  <a:extLst>
                    <a:ext uri="{FF2B5EF4-FFF2-40B4-BE49-F238E27FC236}">
                      <a16:creationId xmlns:a16="http://schemas.microsoft.com/office/drawing/2014/main" id="{23786E25-A5C9-4373-8447-2EBB5DA2D17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51" name="מלבן 12050">
                  <a:extLst>
                    <a:ext uri="{FF2B5EF4-FFF2-40B4-BE49-F238E27FC236}">
                      <a16:creationId xmlns:a16="http://schemas.microsoft.com/office/drawing/2014/main" id="{9F5AB3ED-0D01-4031-90A6-3D4E5088B08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8" name="קבוצה 11997">
                <a:extLst>
                  <a:ext uri="{FF2B5EF4-FFF2-40B4-BE49-F238E27FC236}">
                    <a16:creationId xmlns:a16="http://schemas.microsoft.com/office/drawing/2014/main" id="{E49A8883-1165-41D0-B828-09F4B6F2512C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32" name="מלבן 12031">
                  <a:extLst>
                    <a:ext uri="{FF2B5EF4-FFF2-40B4-BE49-F238E27FC236}">
                      <a16:creationId xmlns:a16="http://schemas.microsoft.com/office/drawing/2014/main" id="{970A1B7D-B74D-4CFE-8A77-60AFDCA3B2E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3" name="מלבן 12032">
                  <a:extLst>
                    <a:ext uri="{FF2B5EF4-FFF2-40B4-BE49-F238E27FC236}">
                      <a16:creationId xmlns:a16="http://schemas.microsoft.com/office/drawing/2014/main" id="{050BA57F-E2E1-4E32-82B9-DEF9DB54BCB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4" name="מלבן 12033">
                  <a:extLst>
                    <a:ext uri="{FF2B5EF4-FFF2-40B4-BE49-F238E27FC236}">
                      <a16:creationId xmlns:a16="http://schemas.microsoft.com/office/drawing/2014/main" id="{A7DDA516-37CF-417B-B669-B9FD5C93EB5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5" name="מלבן 12034">
                  <a:extLst>
                    <a:ext uri="{FF2B5EF4-FFF2-40B4-BE49-F238E27FC236}">
                      <a16:creationId xmlns:a16="http://schemas.microsoft.com/office/drawing/2014/main" id="{FC787E1C-AE6B-44D7-8718-4C4328DAB42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6" name="מלבן 12035">
                  <a:extLst>
                    <a:ext uri="{FF2B5EF4-FFF2-40B4-BE49-F238E27FC236}">
                      <a16:creationId xmlns:a16="http://schemas.microsoft.com/office/drawing/2014/main" id="{ABB91358-2839-40C3-B8E5-48FB898EF26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7" name="מלבן 12036">
                  <a:extLst>
                    <a:ext uri="{FF2B5EF4-FFF2-40B4-BE49-F238E27FC236}">
                      <a16:creationId xmlns:a16="http://schemas.microsoft.com/office/drawing/2014/main" id="{5A3A426E-DE27-4FBF-8A13-0EA41A68C43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8" name="מלבן 12037">
                  <a:extLst>
                    <a:ext uri="{FF2B5EF4-FFF2-40B4-BE49-F238E27FC236}">
                      <a16:creationId xmlns:a16="http://schemas.microsoft.com/office/drawing/2014/main" id="{EE5C23E6-25F5-4992-AB3F-6ADAE06B2F1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9" name="מלבן 12038">
                  <a:extLst>
                    <a:ext uri="{FF2B5EF4-FFF2-40B4-BE49-F238E27FC236}">
                      <a16:creationId xmlns:a16="http://schemas.microsoft.com/office/drawing/2014/main" id="{DE1D0001-E061-44CF-BF13-0F2DFA5B35A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0" name="מלבן 12039">
                  <a:extLst>
                    <a:ext uri="{FF2B5EF4-FFF2-40B4-BE49-F238E27FC236}">
                      <a16:creationId xmlns:a16="http://schemas.microsoft.com/office/drawing/2014/main" id="{BBE7EC34-AB17-4D91-ABD4-A9B157EF363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41" name="מלבן 12040">
                  <a:extLst>
                    <a:ext uri="{FF2B5EF4-FFF2-40B4-BE49-F238E27FC236}">
                      <a16:creationId xmlns:a16="http://schemas.microsoft.com/office/drawing/2014/main" id="{5F8E149E-FDD0-42E4-9301-C61E566BC91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999" name="קבוצה 11998">
                <a:extLst>
                  <a:ext uri="{FF2B5EF4-FFF2-40B4-BE49-F238E27FC236}">
                    <a16:creationId xmlns:a16="http://schemas.microsoft.com/office/drawing/2014/main" id="{BCAC5A8B-2145-4768-BE16-98DCDF0A5A29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22" name="מלבן 12021">
                  <a:extLst>
                    <a:ext uri="{FF2B5EF4-FFF2-40B4-BE49-F238E27FC236}">
                      <a16:creationId xmlns:a16="http://schemas.microsoft.com/office/drawing/2014/main" id="{BEB93F17-A7EA-4D3E-AAA4-FDD38CAC558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3" name="מלבן 12022">
                  <a:extLst>
                    <a:ext uri="{FF2B5EF4-FFF2-40B4-BE49-F238E27FC236}">
                      <a16:creationId xmlns:a16="http://schemas.microsoft.com/office/drawing/2014/main" id="{8715AB7D-A52D-4F96-8BF9-99A6101B526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4" name="מלבן 12023">
                  <a:extLst>
                    <a:ext uri="{FF2B5EF4-FFF2-40B4-BE49-F238E27FC236}">
                      <a16:creationId xmlns:a16="http://schemas.microsoft.com/office/drawing/2014/main" id="{6E040947-8CAD-4C28-B886-0F2766407FF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5" name="מלבן 12024">
                  <a:extLst>
                    <a:ext uri="{FF2B5EF4-FFF2-40B4-BE49-F238E27FC236}">
                      <a16:creationId xmlns:a16="http://schemas.microsoft.com/office/drawing/2014/main" id="{32A19AFF-CE82-4EA4-BD86-2124572B39D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6" name="מלבן 12025">
                  <a:extLst>
                    <a:ext uri="{FF2B5EF4-FFF2-40B4-BE49-F238E27FC236}">
                      <a16:creationId xmlns:a16="http://schemas.microsoft.com/office/drawing/2014/main" id="{5D12AA27-4D68-4F8C-8D82-A4FD05665F2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7" name="מלבן 12026">
                  <a:extLst>
                    <a:ext uri="{FF2B5EF4-FFF2-40B4-BE49-F238E27FC236}">
                      <a16:creationId xmlns:a16="http://schemas.microsoft.com/office/drawing/2014/main" id="{B0FA5C52-6279-4944-A5DF-D3DAB4508F4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8" name="מלבן 12027">
                  <a:extLst>
                    <a:ext uri="{FF2B5EF4-FFF2-40B4-BE49-F238E27FC236}">
                      <a16:creationId xmlns:a16="http://schemas.microsoft.com/office/drawing/2014/main" id="{0E3C9852-12E1-46B7-ABCE-5D92CB3E8DC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9" name="מלבן 12028">
                  <a:extLst>
                    <a:ext uri="{FF2B5EF4-FFF2-40B4-BE49-F238E27FC236}">
                      <a16:creationId xmlns:a16="http://schemas.microsoft.com/office/drawing/2014/main" id="{7936BEED-C6D5-4A29-A732-468E60D87E3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0" name="מלבן 12029">
                  <a:extLst>
                    <a:ext uri="{FF2B5EF4-FFF2-40B4-BE49-F238E27FC236}">
                      <a16:creationId xmlns:a16="http://schemas.microsoft.com/office/drawing/2014/main" id="{8A90186E-1492-400A-BA2F-9083BB271D4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31" name="מלבן 12030">
                  <a:extLst>
                    <a:ext uri="{FF2B5EF4-FFF2-40B4-BE49-F238E27FC236}">
                      <a16:creationId xmlns:a16="http://schemas.microsoft.com/office/drawing/2014/main" id="{06B0AA2C-8C54-4A94-BD1B-93E42F7D85A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000" name="קבוצה 11999">
                <a:extLst>
                  <a:ext uri="{FF2B5EF4-FFF2-40B4-BE49-F238E27FC236}">
                    <a16:creationId xmlns:a16="http://schemas.microsoft.com/office/drawing/2014/main" id="{317B745E-0CDF-456D-B941-E691BDCBCEEB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12" name="מלבן 12011">
                  <a:extLst>
                    <a:ext uri="{FF2B5EF4-FFF2-40B4-BE49-F238E27FC236}">
                      <a16:creationId xmlns:a16="http://schemas.microsoft.com/office/drawing/2014/main" id="{8A92C90B-0D04-4CDF-B40E-6478E7E6674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3" name="מלבן 12012">
                  <a:extLst>
                    <a:ext uri="{FF2B5EF4-FFF2-40B4-BE49-F238E27FC236}">
                      <a16:creationId xmlns:a16="http://schemas.microsoft.com/office/drawing/2014/main" id="{6AEA9310-DFE2-4EF1-BF30-C8ABA3B6843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4" name="מלבן 12013">
                  <a:extLst>
                    <a:ext uri="{FF2B5EF4-FFF2-40B4-BE49-F238E27FC236}">
                      <a16:creationId xmlns:a16="http://schemas.microsoft.com/office/drawing/2014/main" id="{760FA808-C685-47A0-8370-5B185AB420A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5" name="מלבן 12014">
                  <a:extLst>
                    <a:ext uri="{FF2B5EF4-FFF2-40B4-BE49-F238E27FC236}">
                      <a16:creationId xmlns:a16="http://schemas.microsoft.com/office/drawing/2014/main" id="{8C19A227-7728-45B2-9A98-5C03CBBD162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6" name="מלבן 12015">
                  <a:extLst>
                    <a:ext uri="{FF2B5EF4-FFF2-40B4-BE49-F238E27FC236}">
                      <a16:creationId xmlns:a16="http://schemas.microsoft.com/office/drawing/2014/main" id="{F5282CA2-A894-4950-AE25-BDCCBDE7B0D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7" name="מלבן 12016">
                  <a:extLst>
                    <a:ext uri="{FF2B5EF4-FFF2-40B4-BE49-F238E27FC236}">
                      <a16:creationId xmlns:a16="http://schemas.microsoft.com/office/drawing/2014/main" id="{6962BF74-021D-4A84-9C71-4ADE19E7CE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8" name="מלבן 12017">
                  <a:extLst>
                    <a:ext uri="{FF2B5EF4-FFF2-40B4-BE49-F238E27FC236}">
                      <a16:creationId xmlns:a16="http://schemas.microsoft.com/office/drawing/2014/main" id="{DB6A0D7F-2644-4AD8-ABC3-E9B75452B0F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9" name="מלבן 12018">
                  <a:extLst>
                    <a:ext uri="{FF2B5EF4-FFF2-40B4-BE49-F238E27FC236}">
                      <a16:creationId xmlns:a16="http://schemas.microsoft.com/office/drawing/2014/main" id="{5BB78C5A-7C76-4545-A509-BF360294F8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0" name="מלבן 12019">
                  <a:extLst>
                    <a:ext uri="{FF2B5EF4-FFF2-40B4-BE49-F238E27FC236}">
                      <a16:creationId xmlns:a16="http://schemas.microsoft.com/office/drawing/2014/main" id="{26C23678-2EBB-49D4-AFF2-ACA8E13EE16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21" name="מלבן 12020">
                  <a:extLst>
                    <a:ext uri="{FF2B5EF4-FFF2-40B4-BE49-F238E27FC236}">
                      <a16:creationId xmlns:a16="http://schemas.microsoft.com/office/drawing/2014/main" id="{B5253E1B-B530-4DB5-9E5E-6A1D9B5ED9F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001" name="קבוצה 12000">
                <a:extLst>
                  <a:ext uri="{FF2B5EF4-FFF2-40B4-BE49-F238E27FC236}">
                    <a16:creationId xmlns:a16="http://schemas.microsoft.com/office/drawing/2014/main" id="{4DE46DF6-5D15-4AFB-B8B2-AFD0099FB99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002" name="מלבן 12001">
                  <a:extLst>
                    <a:ext uri="{FF2B5EF4-FFF2-40B4-BE49-F238E27FC236}">
                      <a16:creationId xmlns:a16="http://schemas.microsoft.com/office/drawing/2014/main" id="{D83BB617-5984-492F-BBDD-FD22C830872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3" name="מלבן 12002">
                  <a:extLst>
                    <a:ext uri="{FF2B5EF4-FFF2-40B4-BE49-F238E27FC236}">
                      <a16:creationId xmlns:a16="http://schemas.microsoft.com/office/drawing/2014/main" id="{522F2A87-BD0A-489D-BAB2-CCC4BE5F968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4" name="מלבן 12003">
                  <a:extLst>
                    <a:ext uri="{FF2B5EF4-FFF2-40B4-BE49-F238E27FC236}">
                      <a16:creationId xmlns:a16="http://schemas.microsoft.com/office/drawing/2014/main" id="{18F736E8-9443-4CC2-9C4C-0555E6084CD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5" name="מלבן 12004">
                  <a:extLst>
                    <a:ext uri="{FF2B5EF4-FFF2-40B4-BE49-F238E27FC236}">
                      <a16:creationId xmlns:a16="http://schemas.microsoft.com/office/drawing/2014/main" id="{71CA7C0B-E9F6-411E-9DDB-D9F508B2019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6" name="מלבן 12005">
                  <a:extLst>
                    <a:ext uri="{FF2B5EF4-FFF2-40B4-BE49-F238E27FC236}">
                      <a16:creationId xmlns:a16="http://schemas.microsoft.com/office/drawing/2014/main" id="{27E32A41-AD9B-4C23-954D-184EA47675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7" name="מלבן 12006">
                  <a:extLst>
                    <a:ext uri="{FF2B5EF4-FFF2-40B4-BE49-F238E27FC236}">
                      <a16:creationId xmlns:a16="http://schemas.microsoft.com/office/drawing/2014/main" id="{634A43D1-1553-447C-B5D7-3D2739E6C6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8" name="מלבן 12007">
                  <a:extLst>
                    <a:ext uri="{FF2B5EF4-FFF2-40B4-BE49-F238E27FC236}">
                      <a16:creationId xmlns:a16="http://schemas.microsoft.com/office/drawing/2014/main" id="{20D54424-BCAC-4A02-A077-E3B92DAB0B2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09" name="מלבן 12008">
                  <a:extLst>
                    <a:ext uri="{FF2B5EF4-FFF2-40B4-BE49-F238E27FC236}">
                      <a16:creationId xmlns:a16="http://schemas.microsoft.com/office/drawing/2014/main" id="{C5D25C8D-A24F-4604-BF6D-0F946618B0A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0" name="מלבן 12009">
                  <a:extLst>
                    <a:ext uri="{FF2B5EF4-FFF2-40B4-BE49-F238E27FC236}">
                      <a16:creationId xmlns:a16="http://schemas.microsoft.com/office/drawing/2014/main" id="{013122F6-EF42-44EA-8C3E-9FA05A25686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011" name="מלבן 12010">
                  <a:extLst>
                    <a:ext uri="{FF2B5EF4-FFF2-40B4-BE49-F238E27FC236}">
                      <a16:creationId xmlns:a16="http://schemas.microsoft.com/office/drawing/2014/main" id="{38A89F9F-C1DC-460F-B6EE-349DAF0CB40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858" name="קבוצה 11857">
              <a:extLst>
                <a:ext uri="{FF2B5EF4-FFF2-40B4-BE49-F238E27FC236}">
                  <a16:creationId xmlns:a16="http://schemas.microsoft.com/office/drawing/2014/main" id="{B2E1D99C-DC28-49B7-850D-033E5BA36A7A}"/>
                </a:ext>
              </a:extLst>
            </p:cNvPr>
            <p:cNvGrpSpPr/>
            <p:nvPr/>
          </p:nvGrpSpPr>
          <p:grpSpPr>
            <a:xfrm flipH="1">
              <a:off x="7558561" y="1182859"/>
              <a:ext cx="540000" cy="540000"/>
              <a:chOff x="408214" y="1105498"/>
              <a:chExt cx="5007430" cy="4963891"/>
            </a:xfrm>
          </p:grpSpPr>
          <p:grpSp>
            <p:nvGrpSpPr>
              <p:cNvPr id="11882" name="קבוצה 11881">
                <a:extLst>
                  <a:ext uri="{FF2B5EF4-FFF2-40B4-BE49-F238E27FC236}">
                    <a16:creationId xmlns:a16="http://schemas.microsoft.com/office/drawing/2014/main" id="{1549537E-35A7-4941-A517-194B9E539C51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82" name="מלבן 11981">
                  <a:extLst>
                    <a:ext uri="{FF2B5EF4-FFF2-40B4-BE49-F238E27FC236}">
                      <a16:creationId xmlns:a16="http://schemas.microsoft.com/office/drawing/2014/main" id="{2033E40B-617C-40B6-88B1-215C2F2A0AE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3" name="מלבן 11982">
                  <a:extLst>
                    <a:ext uri="{FF2B5EF4-FFF2-40B4-BE49-F238E27FC236}">
                      <a16:creationId xmlns:a16="http://schemas.microsoft.com/office/drawing/2014/main" id="{BEBCE88B-E74E-499B-91F1-CFF1CB6D0CA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4" name="מלבן 11983">
                  <a:extLst>
                    <a:ext uri="{FF2B5EF4-FFF2-40B4-BE49-F238E27FC236}">
                      <a16:creationId xmlns:a16="http://schemas.microsoft.com/office/drawing/2014/main" id="{6B179947-57FE-4D9F-8BCD-C50A7C3DCC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5" name="מלבן 11984">
                  <a:extLst>
                    <a:ext uri="{FF2B5EF4-FFF2-40B4-BE49-F238E27FC236}">
                      <a16:creationId xmlns:a16="http://schemas.microsoft.com/office/drawing/2014/main" id="{D270C171-7CD4-4EF6-830F-9AD61178F9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6" name="מלבן 11985">
                  <a:extLst>
                    <a:ext uri="{FF2B5EF4-FFF2-40B4-BE49-F238E27FC236}">
                      <a16:creationId xmlns:a16="http://schemas.microsoft.com/office/drawing/2014/main" id="{31939CB1-1F1F-4A30-8D61-CD08313E5F6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7" name="מלבן 11986">
                  <a:extLst>
                    <a:ext uri="{FF2B5EF4-FFF2-40B4-BE49-F238E27FC236}">
                      <a16:creationId xmlns:a16="http://schemas.microsoft.com/office/drawing/2014/main" id="{D546BCEF-BBA2-40FB-AF0C-3F46A779A5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8" name="מלבן 11987">
                  <a:extLst>
                    <a:ext uri="{FF2B5EF4-FFF2-40B4-BE49-F238E27FC236}">
                      <a16:creationId xmlns:a16="http://schemas.microsoft.com/office/drawing/2014/main" id="{8A80AA2B-CDA0-4E07-929B-01F6F302207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9" name="מלבן 11988">
                  <a:extLst>
                    <a:ext uri="{FF2B5EF4-FFF2-40B4-BE49-F238E27FC236}">
                      <a16:creationId xmlns:a16="http://schemas.microsoft.com/office/drawing/2014/main" id="{1371EFB3-F86D-4F23-84EE-E5CAA52C413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90" name="מלבן 11989">
                  <a:extLst>
                    <a:ext uri="{FF2B5EF4-FFF2-40B4-BE49-F238E27FC236}">
                      <a16:creationId xmlns:a16="http://schemas.microsoft.com/office/drawing/2014/main" id="{06B7D7DB-EE88-4488-AEE0-E18E5E534A1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91" name="מלבן 11990">
                  <a:extLst>
                    <a:ext uri="{FF2B5EF4-FFF2-40B4-BE49-F238E27FC236}">
                      <a16:creationId xmlns:a16="http://schemas.microsoft.com/office/drawing/2014/main" id="{C3CF414E-1D28-41A8-9B9B-CA6D25D0877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3" name="קבוצה 11882">
                <a:extLst>
                  <a:ext uri="{FF2B5EF4-FFF2-40B4-BE49-F238E27FC236}">
                    <a16:creationId xmlns:a16="http://schemas.microsoft.com/office/drawing/2014/main" id="{A4B623E7-B690-4778-8165-26D8E1CB4108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72" name="מלבן 11971">
                  <a:extLst>
                    <a:ext uri="{FF2B5EF4-FFF2-40B4-BE49-F238E27FC236}">
                      <a16:creationId xmlns:a16="http://schemas.microsoft.com/office/drawing/2014/main" id="{4DC121D1-9356-4D4A-8BFC-EC6C1D93C0A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3" name="מלבן 11972">
                  <a:extLst>
                    <a:ext uri="{FF2B5EF4-FFF2-40B4-BE49-F238E27FC236}">
                      <a16:creationId xmlns:a16="http://schemas.microsoft.com/office/drawing/2014/main" id="{285A7658-B07A-4D40-9D56-37CB704CDBB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4" name="מלבן 11973">
                  <a:extLst>
                    <a:ext uri="{FF2B5EF4-FFF2-40B4-BE49-F238E27FC236}">
                      <a16:creationId xmlns:a16="http://schemas.microsoft.com/office/drawing/2014/main" id="{D7C488CF-F073-414C-9D28-0A648584156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5" name="מלבן 11974">
                  <a:extLst>
                    <a:ext uri="{FF2B5EF4-FFF2-40B4-BE49-F238E27FC236}">
                      <a16:creationId xmlns:a16="http://schemas.microsoft.com/office/drawing/2014/main" id="{F2CDBA6F-4E58-4C9F-BECA-33C198D5FB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6" name="מלבן 11975">
                  <a:extLst>
                    <a:ext uri="{FF2B5EF4-FFF2-40B4-BE49-F238E27FC236}">
                      <a16:creationId xmlns:a16="http://schemas.microsoft.com/office/drawing/2014/main" id="{875D9AE7-45FA-4260-9FF3-33657113FB9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7" name="מלבן 11976">
                  <a:extLst>
                    <a:ext uri="{FF2B5EF4-FFF2-40B4-BE49-F238E27FC236}">
                      <a16:creationId xmlns:a16="http://schemas.microsoft.com/office/drawing/2014/main" id="{D0C527B5-D257-4DB5-A9C1-72C0E66A983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8" name="מלבן 11977">
                  <a:extLst>
                    <a:ext uri="{FF2B5EF4-FFF2-40B4-BE49-F238E27FC236}">
                      <a16:creationId xmlns:a16="http://schemas.microsoft.com/office/drawing/2014/main" id="{A61A6442-DA84-40AD-90C3-56AF6D56D72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9" name="מלבן 11978">
                  <a:extLst>
                    <a:ext uri="{FF2B5EF4-FFF2-40B4-BE49-F238E27FC236}">
                      <a16:creationId xmlns:a16="http://schemas.microsoft.com/office/drawing/2014/main" id="{8655F3F7-1538-4F66-A962-3477D889CBD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0" name="מלבן 11979">
                  <a:extLst>
                    <a:ext uri="{FF2B5EF4-FFF2-40B4-BE49-F238E27FC236}">
                      <a16:creationId xmlns:a16="http://schemas.microsoft.com/office/drawing/2014/main" id="{2BB46F02-5969-41BE-8D09-362AC3869EC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81" name="מלבן 11980">
                  <a:extLst>
                    <a:ext uri="{FF2B5EF4-FFF2-40B4-BE49-F238E27FC236}">
                      <a16:creationId xmlns:a16="http://schemas.microsoft.com/office/drawing/2014/main" id="{73015684-422E-4168-AB9C-E659BAFDA4B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4" name="קבוצה 11883">
                <a:extLst>
                  <a:ext uri="{FF2B5EF4-FFF2-40B4-BE49-F238E27FC236}">
                    <a16:creationId xmlns:a16="http://schemas.microsoft.com/office/drawing/2014/main" id="{E3139DBC-FF18-480E-B58B-8D979D59BA59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62" name="מלבן 11961">
                  <a:extLst>
                    <a:ext uri="{FF2B5EF4-FFF2-40B4-BE49-F238E27FC236}">
                      <a16:creationId xmlns:a16="http://schemas.microsoft.com/office/drawing/2014/main" id="{E2130ED0-5308-4A01-84B5-78F09DEEB2D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3" name="מלבן 11962">
                  <a:extLst>
                    <a:ext uri="{FF2B5EF4-FFF2-40B4-BE49-F238E27FC236}">
                      <a16:creationId xmlns:a16="http://schemas.microsoft.com/office/drawing/2014/main" id="{5400B236-049E-406B-B767-6E13A81D967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4" name="מלבן 11963">
                  <a:extLst>
                    <a:ext uri="{FF2B5EF4-FFF2-40B4-BE49-F238E27FC236}">
                      <a16:creationId xmlns:a16="http://schemas.microsoft.com/office/drawing/2014/main" id="{6270FD03-61CF-4301-8066-20C688210D3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5" name="מלבן 11964">
                  <a:extLst>
                    <a:ext uri="{FF2B5EF4-FFF2-40B4-BE49-F238E27FC236}">
                      <a16:creationId xmlns:a16="http://schemas.microsoft.com/office/drawing/2014/main" id="{E176BE6B-B29A-4DDA-A598-2D08BAFCC91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6" name="מלבן 11965">
                  <a:extLst>
                    <a:ext uri="{FF2B5EF4-FFF2-40B4-BE49-F238E27FC236}">
                      <a16:creationId xmlns:a16="http://schemas.microsoft.com/office/drawing/2014/main" id="{D04ADB80-17DB-4397-B723-DB6488CB914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7" name="מלבן 11966">
                  <a:extLst>
                    <a:ext uri="{FF2B5EF4-FFF2-40B4-BE49-F238E27FC236}">
                      <a16:creationId xmlns:a16="http://schemas.microsoft.com/office/drawing/2014/main" id="{47B57E28-CE8C-4785-9291-1A82A0BF12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8" name="מלבן 11967">
                  <a:extLst>
                    <a:ext uri="{FF2B5EF4-FFF2-40B4-BE49-F238E27FC236}">
                      <a16:creationId xmlns:a16="http://schemas.microsoft.com/office/drawing/2014/main" id="{25BA86BB-C43D-47FC-AC7C-33EA5A8AF7D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9" name="מלבן 11968">
                  <a:extLst>
                    <a:ext uri="{FF2B5EF4-FFF2-40B4-BE49-F238E27FC236}">
                      <a16:creationId xmlns:a16="http://schemas.microsoft.com/office/drawing/2014/main" id="{67599B9A-19F5-4EAC-96B2-26B493C3E24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0" name="מלבן 11969">
                  <a:extLst>
                    <a:ext uri="{FF2B5EF4-FFF2-40B4-BE49-F238E27FC236}">
                      <a16:creationId xmlns:a16="http://schemas.microsoft.com/office/drawing/2014/main" id="{E3317F0F-6804-4099-A6F6-00072C9A1E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71" name="מלבן 11970">
                  <a:extLst>
                    <a:ext uri="{FF2B5EF4-FFF2-40B4-BE49-F238E27FC236}">
                      <a16:creationId xmlns:a16="http://schemas.microsoft.com/office/drawing/2014/main" id="{2C22EBB9-6AC6-4AAD-B895-969B72405D1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5" name="קבוצה 11884">
                <a:extLst>
                  <a:ext uri="{FF2B5EF4-FFF2-40B4-BE49-F238E27FC236}">
                    <a16:creationId xmlns:a16="http://schemas.microsoft.com/office/drawing/2014/main" id="{525E34E5-5037-4570-94C0-22EDC8FB3877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52" name="מלבן 11951">
                  <a:extLst>
                    <a:ext uri="{FF2B5EF4-FFF2-40B4-BE49-F238E27FC236}">
                      <a16:creationId xmlns:a16="http://schemas.microsoft.com/office/drawing/2014/main" id="{0F9C90FA-9B4D-4748-857C-AB89393282D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3" name="מלבן 11952">
                  <a:extLst>
                    <a:ext uri="{FF2B5EF4-FFF2-40B4-BE49-F238E27FC236}">
                      <a16:creationId xmlns:a16="http://schemas.microsoft.com/office/drawing/2014/main" id="{52BC3DE1-D880-48AB-A7B6-78A39207489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4" name="מלבן 11953">
                  <a:extLst>
                    <a:ext uri="{FF2B5EF4-FFF2-40B4-BE49-F238E27FC236}">
                      <a16:creationId xmlns:a16="http://schemas.microsoft.com/office/drawing/2014/main" id="{0E9102F6-FE63-4819-9276-2B4A305E695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5" name="מלבן 11954">
                  <a:extLst>
                    <a:ext uri="{FF2B5EF4-FFF2-40B4-BE49-F238E27FC236}">
                      <a16:creationId xmlns:a16="http://schemas.microsoft.com/office/drawing/2014/main" id="{E50A8E95-29CC-4667-A579-1E1FA39C419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6" name="מלבן 11955">
                  <a:extLst>
                    <a:ext uri="{FF2B5EF4-FFF2-40B4-BE49-F238E27FC236}">
                      <a16:creationId xmlns:a16="http://schemas.microsoft.com/office/drawing/2014/main" id="{3D198E89-5DF0-4C1D-A269-A5BE8A00A56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7" name="מלבן 11956">
                  <a:extLst>
                    <a:ext uri="{FF2B5EF4-FFF2-40B4-BE49-F238E27FC236}">
                      <a16:creationId xmlns:a16="http://schemas.microsoft.com/office/drawing/2014/main" id="{7FA1547B-6DEA-416E-BE9F-B88C101545E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8" name="מלבן 11957">
                  <a:extLst>
                    <a:ext uri="{FF2B5EF4-FFF2-40B4-BE49-F238E27FC236}">
                      <a16:creationId xmlns:a16="http://schemas.microsoft.com/office/drawing/2014/main" id="{2141F640-4748-4522-B0EB-23B7D4CEFE3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9" name="מלבן 11958">
                  <a:extLst>
                    <a:ext uri="{FF2B5EF4-FFF2-40B4-BE49-F238E27FC236}">
                      <a16:creationId xmlns:a16="http://schemas.microsoft.com/office/drawing/2014/main" id="{38687FF6-23B0-4959-86D1-3D690BB5B50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0" name="מלבן 11959">
                  <a:extLst>
                    <a:ext uri="{FF2B5EF4-FFF2-40B4-BE49-F238E27FC236}">
                      <a16:creationId xmlns:a16="http://schemas.microsoft.com/office/drawing/2014/main" id="{B1B92B84-BB7D-4F5B-A9BC-18E9E29FDB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61" name="מלבן 11960">
                  <a:extLst>
                    <a:ext uri="{FF2B5EF4-FFF2-40B4-BE49-F238E27FC236}">
                      <a16:creationId xmlns:a16="http://schemas.microsoft.com/office/drawing/2014/main" id="{78992AEB-1299-4743-9272-468F5B21A05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6" name="קבוצה 11885">
                <a:extLst>
                  <a:ext uri="{FF2B5EF4-FFF2-40B4-BE49-F238E27FC236}">
                    <a16:creationId xmlns:a16="http://schemas.microsoft.com/office/drawing/2014/main" id="{D18F0A4A-444B-4ABA-AF76-2E87EC84C1DE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42" name="מלבן 11941">
                  <a:extLst>
                    <a:ext uri="{FF2B5EF4-FFF2-40B4-BE49-F238E27FC236}">
                      <a16:creationId xmlns:a16="http://schemas.microsoft.com/office/drawing/2014/main" id="{7A2A5B20-674E-4663-A1F1-BFED0C97850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3" name="מלבן 11942">
                  <a:extLst>
                    <a:ext uri="{FF2B5EF4-FFF2-40B4-BE49-F238E27FC236}">
                      <a16:creationId xmlns:a16="http://schemas.microsoft.com/office/drawing/2014/main" id="{2C313C8A-6674-4A91-A7D5-3C660D264C8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4" name="מלבן 11943">
                  <a:extLst>
                    <a:ext uri="{FF2B5EF4-FFF2-40B4-BE49-F238E27FC236}">
                      <a16:creationId xmlns:a16="http://schemas.microsoft.com/office/drawing/2014/main" id="{BF77B99C-3809-403A-BD3C-9FBD0C4776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5" name="מלבן 11944">
                  <a:extLst>
                    <a:ext uri="{FF2B5EF4-FFF2-40B4-BE49-F238E27FC236}">
                      <a16:creationId xmlns:a16="http://schemas.microsoft.com/office/drawing/2014/main" id="{5D46A491-8044-4CE3-B2A8-FD9105F5F3C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6" name="מלבן 11945">
                  <a:extLst>
                    <a:ext uri="{FF2B5EF4-FFF2-40B4-BE49-F238E27FC236}">
                      <a16:creationId xmlns:a16="http://schemas.microsoft.com/office/drawing/2014/main" id="{6CB7CEAA-C22E-439D-B845-36E7D59640C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7" name="מלבן 11946">
                  <a:extLst>
                    <a:ext uri="{FF2B5EF4-FFF2-40B4-BE49-F238E27FC236}">
                      <a16:creationId xmlns:a16="http://schemas.microsoft.com/office/drawing/2014/main" id="{17CECABA-FBB5-46B2-A7F0-F33E0204E1E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8" name="מלבן 11947">
                  <a:extLst>
                    <a:ext uri="{FF2B5EF4-FFF2-40B4-BE49-F238E27FC236}">
                      <a16:creationId xmlns:a16="http://schemas.microsoft.com/office/drawing/2014/main" id="{1DCD9709-5CFB-48EB-AA7E-9FC289A1F33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9" name="מלבן 11948">
                  <a:extLst>
                    <a:ext uri="{FF2B5EF4-FFF2-40B4-BE49-F238E27FC236}">
                      <a16:creationId xmlns:a16="http://schemas.microsoft.com/office/drawing/2014/main" id="{A43E170D-A839-4092-88A6-8B09FD4685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0" name="מלבן 11949">
                  <a:extLst>
                    <a:ext uri="{FF2B5EF4-FFF2-40B4-BE49-F238E27FC236}">
                      <a16:creationId xmlns:a16="http://schemas.microsoft.com/office/drawing/2014/main" id="{66F33E4C-CFCB-4174-A6D3-0B497DD1D3C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51" name="מלבן 11950">
                  <a:extLst>
                    <a:ext uri="{FF2B5EF4-FFF2-40B4-BE49-F238E27FC236}">
                      <a16:creationId xmlns:a16="http://schemas.microsoft.com/office/drawing/2014/main" id="{F03DE0E6-B88A-4BD7-BE10-3B3C3FBE736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7" name="קבוצה 11886">
                <a:extLst>
                  <a:ext uri="{FF2B5EF4-FFF2-40B4-BE49-F238E27FC236}">
                    <a16:creationId xmlns:a16="http://schemas.microsoft.com/office/drawing/2014/main" id="{299A2196-78E7-482B-B727-CA2415E5D7B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32" name="מלבן 11931">
                  <a:extLst>
                    <a:ext uri="{FF2B5EF4-FFF2-40B4-BE49-F238E27FC236}">
                      <a16:creationId xmlns:a16="http://schemas.microsoft.com/office/drawing/2014/main" id="{ABC5DA37-6B45-4EF5-ABA0-D317E575852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3" name="מלבן 11932">
                  <a:extLst>
                    <a:ext uri="{FF2B5EF4-FFF2-40B4-BE49-F238E27FC236}">
                      <a16:creationId xmlns:a16="http://schemas.microsoft.com/office/drawing/2014/main" id="{8C5909C0-594B-47FE-8636-79311B81056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4" name="מלבן 11933">
                  <a:extLst>
                    <a:ext uri="{FF2B5EF4-FFF2-40B4-BE49-F238E27FC236}">
                      <a16:creationId xmlns:a16="http://schemas.microsoft.com/office/drawing/2014/main" id="{01450417-6F93-4B45-B4C2-856B0846ED9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5" name="מלבן 11934">
                  <a:extLst>
                    <a:ext uri="{FF2B5EF4-FFF2-40B4-BE49-F238E27FC236}">
                      <a16:creationId xmlns:a16="http://schemas.microsoft.com/office/drawing/2014/main" id="{8197CF47-BBE8-4E34-B9CB-DB29A36D441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6" name="מלבן 11935">
                  <a:extLst>
                    <a:ext uri="{FF2B5EF4-FFF2-40B4-BE49-F238E27FC236}">
                      <a16:creationId xmlns:a16="http://schemas.microsoft.com/office/drawing/2014/main" id="{BDBC3370-7E56-411F-8D49-5D6F8591996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7" name="מלבן 11936">
                  <a:extLst>
                    <a:ext uri="{FF2B5EF4-FFF2-40B4-BE49-F238E27FC236}">
                      <a16:creationId xmlns:a16="http://schemas.microsoft.com/office/drawing/2014/main" id="{7E3CB295-5835-4D48-8A90-8CA1970E0A0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8" name="מלבן 11937">
                  <a:extLst>
                    <a:ext uri="{FF2B5EF4-FFF2-40B4-BE49-F238E27FC236}">
                      <a16:creationId xmlns:a16="http://schemas.microsoft.com/office/drawing/2014/main" id="{E92AA28E-A7D7-48CA-985C-F1FA029526D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9" name="מלבן 11938">
                  <a:extLst>
                    <a:ext uri="{FF2B5EF4-FFF2-40B4-BE49-F238E27FC236}">
                      <a16:creationId xmlns:a16="http://schemas.microsoft.com/office/drawing/2014/main" id="{644EFB09-DE56-4268-A0B8-785397A95B7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0" name="מלבן 11939">
                  <a:extLst>
                    <a:ext uri="{FF2B5EF4-FFF2-40B4-BE49-F238E27FC236}">
                      <a16:creationId xmlns:a16="http://schemas.microsoft.com/office/drawing/2014/main" id="{D70E2753-FB49-45EE-BD67-72645918EF0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41" name="מלבן 11940">
                  <a:extLst>
                    <a:ext uri="{FF2B5EF4-FFF2-40B4-BE49-F238E27FC236}">
                      <a16:creationId xmlns:a16="http://schemas.microsoft.com/office/drawing/2014/main" id="{742FD281-BFA8-4B3D-9C34-E802169A82B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8" name="קבוצה 11887">
                <a:extLst>
                  <a:ext uri="{FF2B5EF4-FFF2-40B4-BE49-F238E27FC236}">
                    <a16:creationId xmlns:a16="http://schemas.microsoft.com/office/drawing/2014/main" id="{3DA75DFB-CDFC-40CA-9DB9-39289D376924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22" name="מלבן 11921">
                  <a:extLst>
                    <a:ext uri="{FF2B5EF4-FFF2-40B4-BE49-F238E27FC236}">
                      <a16:creationId xmlns:a16="http://schemas.microsoft.com/office/drawing/2014/main" id="{AEA473F2-A3CD-408F-987A-1CA2D743C77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3" name="מלבן 11922">
                  <a:extLst>
                    <a:ext uri="{FF2B5EF4-FFF2-40B4-BE49-F238E27FC236}">
                      <a16:creationId xmlns:a16="http://schemas.microsoft.com/office/drawing/2014/main" id="{28934898-C79A-42D8-861A-AAD55B98E69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4" name="מלבן 11923">
                  <a:extLst>
                    <a:ext uri="{FF2B5EF4-FFF2-40B4-BE49-F238E27FC236}">
                      <a16:creationId xmlns:a16="http://schemas.microsoft.com/office/drawing/2014/main" id="{5F53FB4A-C0A2-43AB-8B70-27F1D76FFFC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5" name="מלבן 11924">
                  <a:extLst>
                    <a:ext uri="{FF2B5EF4-FFF2-40B4-BE49-F238E27FC236}">
                      <a16:creationId xmlns:a16="http://schemas.microsoft.com/office/drawing/2014/main" id="{0A933C43-1B02-41AF-A5A3-5CA20F238DD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6" name="מלבן 11925">
                  <a:extLst>
                    <a:ext uri="{FF2B5EF4-FFF2-40B4-BE49-F238E27FC236}">
                      <a16:creationId xmlns:a16="http://schemas.microsoft.com/office/drawing/2014/main" id="{86FCD4AB-3E4A-477B-AF4C-07424431E2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7" name="מלבן 11926">
                  <a:extLst>
                    <a:ext uri="{FF2B5EF4-FFF2-40B4-BE49-F238E27FC236}">
                      <a16:creationId xmlns:a16="http://schemas.microsoft.com/office/drawing/2014/main" id="{30AC84B4-0D78-4F8E-AA14-8621DAF88DA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8" name="מלבן 11927">
                  <a:extLst>
                    <a:ext uri="{FF2B5EF4-FFF2-40B4-BE49-F238E27FC236}">
                      <a16:creationId xmlns:a16="http://schemas.microsoft.com/office/drawing/2014/main" id="{4F8C6319-6F0F-46C5-87EE-363C7EFD722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9" name="מלבן 11928">
                  <a:extLst>
                    <a:ext uri="{FF2B5EF4-FFF2-40B4-BE49-F238E27FC236}">
                      <a16:creationId xmlns:a16="http://schemas.microsoft.com/office/drawing/2014/main" id="{40E081B1-485C-4227-9C57-567300EE5D1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0" name="מלבן 11929">
                  <a:extLst>
                    <a:ext uri="{FF2B5EF4-FFF2-40B4-BE49-F238E27FC236}">
                      <a16:creationId xmlns:a16="http://schemas.microsoft.com/office/drawing/2014/main" id="{1FC8649D-1AE7-4F0E-8019-A49EE49848A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31" name="מלבן 11930">
                  <a:extLst>
                    <a:ext uri="{FF2B5EF4-FFF2-40B4-BE49-F238E27FC236}">
                      <a16:creationId xmlns:a16="http://schemas.microsoft.com/office/drawing/2014/main" id="{80B336E2-D97D-4A0F-87FC-3D38F65DF0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89" name="קבוצה 11888">
                <a:extLst>
                  <a:ext uri="{FF2B5EF4-FFF2-40B4-BE49-F238E27FC236}">
                    <a16:creationId xmlns:a16="http://schemas.microsoft.com/office/drawing/2014/main" id="{AFA0C9B0-C3BF-4031-8BEA-024418F8A341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12" name="מלבן 11911">
                  <a:extLst>
                    <a:ext uri="{FF2B5EF4-FFF2-40B4-BE49-F238E27FC236}">
                      <a16:creationId xmlns:a16="http://schemas.microsoft.com/office/drawing/2014/main" id="{87822B4B-5AF9-44FC-A9BB-437EB121CF8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3" name="מלבן 11912">
                  <a:extLst>
                    <a:ext uri="{FF2B5EF4-FFF2-40B4-BE49-F238E27FC236}">
                      <a16:creationId xmlns:a16="http://schemas.microsoft.com/office/drawing/2014/main" id="{0BA7386D-1D10-4869-8840-67C2CA5B0E9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4" name="מלבן 11913">
                  <a:extLst>
                    <a:ext uri="{FF2B5EF4-FFF2-40B4-BE49-F238E27FC236}">
                      <a16:creationId xmlns:a16="http://schemas.microsoft.com/office/drawing/2014/main" id="{D0933F58-6526-4D66-8E32-580477C5D0D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5" name="מלבן 11914">
                  <a:extLst>
                    <a:ext uri="{FF2B5EF4-FFF2-40B4-BE49-F238E27FC236}">
                      <a16:creationId xmlns:a16="http://schemas.microsoft.com/office/drawing/2014/main" id="{FF369E16-F94D-482B-9CD6-025BDC6F19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6" name="מלבן 11915">
                  <a:extLst>
                    <a:ext uri="{FF2B5EF4-FFF2-40B4-BE49-F238E27FC236}">
                      <a16:creationId xmlns:a16="http://schemas.microsoft.com/office/drawing/2014/main" id="{DB7D19FE-0992-4932-ACAC-E6A4BCC1DFC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7" name="מלבן 11916">
                  <a:extLst>
                    <a:ext uri="{FF2B5EF4-FFF2-40B4-BE49-F238E27FC236}">
                      <a16:creationId xmlns:a16="http://schemas.microsoft.com/office/drawing/2014/main" id="{A979B441-29D3-4A66-B26A-70186E13264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8" name="מלבן 11917">
                  <a:extLst>
                    <a:ext uri="{FF2B5EF4-FFF2-40B4-BE49-F238E27FC236}">
                      <a16:creationId xmlns:a16="http://schemas.microsoft.com/office/drawing/2014/main" id="{499466C2-7B9E-4C78-BBC9-5F7BC835BC4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9" name="מלבן 11918">
                  <a:extLst>
                    <a:ext uri="{FF2B5EF4-FFF2-40B4-BE49-F238E27FC236}">
                      <a16:creationId xmlns:a16="http://schemas.microsoft.com/office/drawing/2014/main" id="{461CFA55-CBDA-458A-8217-6ECD2A75FCE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0" name="מלבן 11919">
                  <a:extLst>
                    <a:ext uri="{FF2B5EF4-FFF2-40B4-BE49-F238E27FC236}">
                      <a16:creationId xmlns:a16="http://schemas.microsoft.com/office/drawing/2014/main" id="{287A57F7-EC00-458F-BBBB-20C779F491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21" name="מלבן 11920">
                  <a:extLst>
                    <a:ext uri="{FF2B5EF4-FFF2-40B4-BE49-F238E27FC236}">
                      <a16:creationId xmlns:a16="http://schemas.microsoft.com/office/drawing/2014/main" id="{1914C3AF-4575-4795-9794-B43DBE6E978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90" name="קבוצה 11889">
                <a:extLst>
                  <a:ext uri="{FF2B5EF4-FFF2-40B4-BE49-F238E27FC236}">
                    <a16:creationId xmlns:a16="http://schemas.microsoft.com/office/drawing/2014/main" id="{AB9E739C-9B6B-4B45-862F-29425433A93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902" name="מלבן 11901">
                  <a:extLst>
                    <a:ext uri="{FF2B5EF4-FFF2-40B4-BE49-F238E27FC236}">
                      <a16:creationId xmlns:a16="http://schemas.microsoft.com/office/drawing/2014/main" id="{61418315-0B60-4219-82C7-A8A15C73EA5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3" name="מלבן 11902">
                  <a:extLst>
                    <a:ext uri="{FF2B5EF4-FFF2-40B4-BE49-F238E27FC236}">
                      <a16:creationId xmlns:a16="http://schemas.microsoft.com/office/drawing/2014/main" id="{BC6491FB-114C-468B-8F6F-426032BC347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4" name="מלבן 11903">
                  <a:extLst>
                    <a:ext uri="{FF2B5EF4-FFF2-40B4-BE49-F238E27FC236}">
                      <a16:creationId xmlns:a16="http://schemas.microsoft.com/office/drawing/2014/main" id="{2C042C00-89C8-4C4A-8E58-C397FC905CC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5" name="מלבן 11904">
                  <a:extLst>
                    <a:ext uri="{FF2B5EF4-FFF2-40B4-BE49-F238E27FC236}">
                      <a16:creationId xmlns:a16="http://schemas.microsoft.com/office/drawing/2014/main" id="{E430E5A8-7EFD-4B6D-A471-BE57B9F5C99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6" name="מלבן 11905">
                  <a:extLst>
                    <a:ext uri="{FF2B5EF4-FFF2-40B4-BE49-F238E27FC236}">
                      <a16:creationId xmlns:a16="http://schemas.microsoft.com/office/drawing/2014/main" id="{DFF5BC23-22DC-4ABD-B456-30B2D1271E8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7" name="מלבן 11906">
                  <a:extLst>
                    <a:ext uri="{FF2B5EF4-FFF2-40B4-BE49-F238E27FC236}">
                      <a16:creationId xmlns:a16="http://schemas.microsoft.com/office/drawing/2014/main" id="{CF335220-3576-4C5C-BDC2-EA01E31BF39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8" name="מלבן 11907">
                  <a:extLst>
                    <a:ext uri="{FF2B5EF4-FFF2-40B4-BE49-F238E27FC236}">
                      <a16:creationId xmlns:a16="http://schemas.microsoft.com/office/drawing/2014/main" id="{34B7DCA4-900B-452C-9996-EA7DBE6C660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9" name="מלבן 11908">
                  <a:extLst>
                    <a:ext uri="{FF2B5EF4-FFF2-40B4-BE49-F238E27FC236}">
                      <a16:creationId xmlns:a16="http://schemas.microsoft.com/office/drawing/2014/main" id="{CA420E11-F36A-40C0-9DB5-A519F61A62A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0" name="מלבן 11909">
                  <a:extLst>
                    <a:ext uri="{FF2B5EF4-FFF2-40B4-BE49-F238E27FC236}">
                      <a16:creationId xmlns:a16="http://schemas.microsoft.com/office/drawing/2014/main" id="{889B82F9-5267-4503-96F0-E12D272C5A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11" name="מלבן 11910">
                  <a:extLst>
                    <a:ext uri="{FF2B5EF4-FFF2-40B4-BE49-F238E27FC236}">
                      <a16:creationId xmlns:a16="http://schemas.microsoft.com/office/drawing/2014/main" id="{158D0C5E-40D2-4DB7-8F8A-854B5EB68D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1891" name="קבוצה 11890">
                <a:extLst>
                  <a:ext uri="{FF2B5EF4-FFF2-40B4-BE49-F238E27FC236}">
                    <a16:creationId xmlns:a16="http://schemas.microsoft.com/office/drawing/2014/main" id="{7860FD9E-8592-46D9-B827-2680996B6196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1892" name="מלבן 11891">
                  <a:extLst>
                    <a:ext uri="{FF2B5EF4-FFF2-40B4-BE49-F238E27FC236}">
                      <a16:creationId xmlns:a16="http://schemas.microsoft.com/office/drawing/2014/main" id="{B9161C75-1D76-4477-9E93-36799A2EBB8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3" name="מלבן 11892">
                  <a:extLst>
                    <a:ext uri="{FF2B5EF4-FFF2-40B4-BE49-F238E27FC236}">
                      <a16:creationId xmlns:a16="http://schemas.microsoft.com/office/drawing/2014/main" id="{CF86FA4D-7781-48AF-90AE-F8885659980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4" name="מלבן 11893">
                  <a:extLst>
                    <a:ext uri="{FF2B5EF4-FFF2-40B4-BE49-F238E27FC236}">
                      <a16:creationId xmlns:a16="http://schemas.microsoft.com/office/drawing/2014/main" id="{B30F8141-D359-4F9E-BF7B-BC8571FB565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5" name="מלבן 11894">
                  <a:extLst>
                    <a:ext uri="{FF2B5EF4-FFF2-40B4-BE49-F238E27FC236}">
                      <a16:creationId xmlns:a16="http://schemas.microsoft.com/office/drawing/2014/main" id="{6F6B430C-C96E-462D-8762-622DD37FECF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6" name="מלבן 11895">
                  <a:extLst>
                    <a:ext uri="{FF2B5EF4-FFF2-40B4-BE49-F238E27FC236}">
                      <a16:creationId xmlns:a16="http://schemas.microsoft.com/office/drawing/2014/main" id="{49C69E67-2DA6-4DB1-B28F-C2BDD535293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7" name="מלבן 11896">
                  <a:extLst>
                    <a:ext uri="{FF2B5EF4-FFF2-40B4-BE49-F238E27FC236}">
                      <a16:creationId xmlns:a16="http://schemas.microsoft.com/office/drawing/2014/main" id="{DE7A89FF-9821-450C-9ABE-9B6237A63A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8" name="מלבן 11897">
                  <a:extLst>
                    <a:ext uri="{FF2B5EF4-FFF2-40B4-BE49-F238E27FC236}">
                      <a16:creationId xmlns:a16="http://schemas.microsoft.com/office/drawing/2014/main" id="{7DD50D5B-D945-41AC-9848-722CC1FF4B3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899" name="מלבן 11898">
                  <a:extLst>
                    <a:ext uri="{FF2B5EF4-FFF2-40B4-BE49-F238E27FC236}">
                      <a16:creationId xmlns:a16="http://schemas.microsoft.com/office/drawing/2014/main" id="{45DB07C7-CDA7-4615-B096-73F443945A1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0" name="מלבן 11899">
                  <a:extLst>
                    <a:ext uri="{FF2B5EF4-FFF2-40B4-BE49-F238E27FC236}">
                      <a16:creationId xmlns:a16="http://schemas.microsoft.com/office/drawing/2014/main" id="{B0081DAB-4C75-48B1-944A-F94E2E85EBF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1901" name="מלבן 11900">
                  <a:extLst>
                    <a:ext uri="{FF2B5EF4-FFF2-40B4-BE49-F238E27FC236}">
                      <a16:creationId xmlns:a16="http://schemas.microsoft.com/office/drawing/2014/main" id="{D6978365-4861-425D-9C1F-443AE8B622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1859" name="מלבן 11858">
              <a:extLst>
                <a:ext uri="{FF2B5EF4-FFF2-40B4-BE49-F238E27FC236}">
                  <a16:creationId xmlns:a16="http://schemas.microsoft.com/office/drawing/2014/main" id="{89FBCEF3-BB27-4E58-A753-60CAD46F1F93}"/>
                </a:ext>
              </a:extLst>
            </p:cNvPr>
            <p:cNvSpPr/>
            <p:nvPr/>
          </p:nvSpPr>
          <p:spPr>
            <a:xfrm>
              <a:off x="9257581" y="875278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432" name="תיבת טקסט 12431">
            <a:extLst>
              <a:ext uri="{FF2B5EF4-FFF2-40B4-BE49-F238E27FC236}">
                <a16:creationId xmlns:a16="http://schemas.microsoft.com/office/drawing/2014/main" id="{43B95E37-F589-4EA6-9470-09DF9AEE7212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501</a:t>
            </a: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BF039FE-7BF7-4E2B-93DF-9B3D596EDE87}"/>
              </a:ext>
            </a:extLst>
          </p:cNvPr>
          <p:cNvGrpSpPr/>
          <p:nvPr/>
        </p:nvGrpSpPr>
        <p:grpSpPr>
          <a:xfrm>
            <a:off x="3799468" y="6796898"/>
            <a:ext cx="3471710" cy="1902243"/>
            <a:chOff x="2532978" y="4531265"/>
            <a:chExt cx="2314473" cy="1268162"/>
          </a:xfrm>
        </p:grpSpPr>
        <p:sp>
          <p:nvSpPr>
            <p:cNvPr id="12434" name="מלבן 12433">
              <a:extLst>
                <a:ext uri="{FF2B5EF4-FFF2-40B4-BE49-F238E27FC236}">
                  <a16:creationId xmlns:a16="http://schemas.microsoft.com/office/drawing/2014/main" id="{1807CAE4-B194-4320-BF9D-77ED5665FD5C}"/>
                </a:ext>
              </a:extLst>
            </p:cNvPr>
            <p:cNvSpPr/>
            <p:nvPr/>
          </p:nvSpPr>
          <p:spPr>
            <a:xfrm>
              <a:off x="2532978" y="4531265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2436" name="קבוצה 12435">
              <a:extLst>
                <a:ext uri="{FF2B5EF4-FFF2-40B4-BE49-F238E27FC236}">
                  <a16:creationId xmlns:a16="http://schemas.microsoft.com/office/drawing/2014/main" id="{008413F5-FAB1-46CD-AAEF-EF93BEC70682}"/>
                </a:ext>
              </a:extLst>
            </p:cNvPr>
            <p:cNvGrpSpPr/>
            <p:nvPr/>
          </p:nvGrpSpPr>
          <p:grpSpPr>
            <a:xfrm flipH="1">
              <a:off x="2654053" y="4625609"/>
              <a:ext cx="540000" cy="540000"/>
              <a:chOff x="408214" y="1105498"/>
              <a:chExt cx="5007430" cy="4963891"/>
            </a:xfrm>
          </p:grpSpPr>
          <p:grpSp>
            <p:nvGrpSpPr>
              <p:cNvPr id="12793" name="קבוצה 12792">
                <a:extLst>
                  <a:ext uri="{FF2B5EF4-FFF2-40B4-BE49-F238E27FC236}">
                    <a16:creationId xmlns:a16="http://schemas.microsoft.com/office/drawing/2014/main" id="{999C153C-3F55-4DD3-ACC4-CA336C263E5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93" name="מלבן 12892">
                  <a:extLst>
                    <a:ext uri="{FF2B5EF4-FFF2-40B4-BE49-F238E27FC236}">
                      <a16:creationId xmlns:a16="http://schemas.microsoft.com/office/drawing/2014/main" id="{86A19FF1-6CBC-4F92-807E-81189EDAC82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4" name="מלבן 12893">
                  <a:extLst>
                    <a:ext uri="{FF2B5EF4-FFF2-40B4-BE49-F238E27FC236}">
                      <a16:creationId xmlns:a16="http://schemas.microsoft.com/office/drawing/2014/main" id="{66B44FA8-6D9D-4E2A-9C7E-BEA04AD3659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5" name="מלבן 12894">
                  <a:extLst>
                    <a:ext uri="{FF2B5EF4-FFF2-40B4-BE49-F238E27FC236}">
                      <a16:creationId xmlns:a16="http://schemas.microsoft.com/office/drawing/2014/main" id="{5AC95ECC-A61C-468C-8F35-E2B5E47319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6" name="מלבן 12895">
                  <a:extLst>
                    <a:ext uri="{FF2B5EF4-FFF2-40B4-BE49-F238E27FC236}">
                      <a16:creationId xmlns:a16="http://schemas.microsoft.com/office/drawing/2014/main" id="{4617E33C-7B4F-4E94-90B8-1ACAD0989B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7" name="מלבן 12896">
                  <a:extLst>
                    <a:ext uri="{FF2B5EF4-FFF2-40B4-BE49-F238E27FC236}">
                      <a16:creationId xmlns:a16="http://schemas.microsoft.com/office/drawing/2014/main" id="{24612631-1970-4608-A139-BEB02CAD765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8" name="מלבן 12897">
                  <a:extLst>
                    <a:ext uri="{FF2B5EF4-FFF2-40B4-BE49-F238E27FC236}">
                      <a16:creationId xmlns:a16="http://schemas.microsoft.com/office/drawing/2014/main" id="{448ABB43-6EFB-42FC-8FFD-01F0A685F9A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9" name="מלבן 12898">
                  <a:extLst>
                    <a:ext uri="{FF2B5EF4-FFF2-40B4-BE49-F238E27FC236}">
                      <a16:creationId xmlns:a16="http://schemas.microsoft.com/office/drawing/2014/main" id="{8ABB5EE8-C8FE-487F-9C04-4D062FEE2B5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900" name="מלבן 12899">
                  <a:extLst>
                    <a:ext uri="{FF2B5EF4-FFF2-40B4-BE49-F238E27FC236}">
                      <a16:creationId xmlns:a16="http://schemas.microsoft.com/office/drawing/2014/main" id="{8670D66F-B898-41B0-A86E-30873D03F82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901" name="מלבן 12900">
                  <a:extLst>
                    <a:ext uri="{FF2B5EF4-FFF2-40B4-BE49-F238E27FC236}">
                      <a16:creationId xmlns:a16="http://schemas.microsoft.com/office/drawing/2014/main" id="{790E5433-B66C-4C34-89B1-951CB10DFD6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902" name="מלבן 12901">
                  <a:extLst>
                    <a:ext uri="{FF2B5EF4-FFF2-40B4-BE49-F238E27FC236}">
                      <a16:creationId xmlns:a16="http://schemas.microsoft.com/office/drawing/2014/main" id="{A23045B2-7228-46C0-8892-5AA27AA9834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4" name="קבוצה 12793">
                <a:extLst>
                  <a:ext uri="{FF2B5EF4-FFF2-40B4-BE49-F238E27FC236}">
                    <a16:creationId xmlns:a16="http://schemas.microsoft.com/office/drawing/2014/main" id="{6F971018-5F16-4A77-833D-8690A4F39B4D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83" name="מלבן 12882">
                  <a:extLst>
                    <a:ext uri="{FF2B5EF4-FFF2-40B4-BE49-F238E27FC236}">
                      <a16:creationId xmlns:a16="http://schemas.microsoft.com/office/drawing/2014/main" id="{F3CAA88D-8072-4F89-9242-A2304385E74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4" name="מלבן 12883">
                  <a:extLst>
                    <a:ext uri="{FF2B5EF4-FFF2-40B4-BE49-F238E27FC236}">
                      <a16:creationId xmlns:a16="http://schemas.microsoft.com/office/drawing/2014/main" id="{65424FDD-986E-4904-AA18-8B477D181E3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5" name="מלבן 12884">
                  <a:extLst>
                    <a:ext uri="{FF2B5EF4-FFF2-40B4-BE49-F238E27FC236}">
                      <a16:creationId xmlns:a16="http://schemas.microsoft.com/office/drawing/2014/main" id="{D1A33C82-4636-4776-B617-E0D5C51C99B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6" name="מלבן 12885">
                  <a:extLst>
                    <a:ext uri="{FF2B5EF4-FFF2-40B4-BE49-F238E27FC236}">
                      <a16:creationId xmlns:a16="http://schemas.microsoft.com/office/drawing/2014/main" id="{174629A2-A853-4DBB-A6DD-2D97306AEB3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7" name="מלבן 12886">
                  <a:extLst>
                    <a:ext uri="{FF2B5EF4-FFF2-40B4-BE49-F238E27FC236}">
                      <a16:creationId xmlns:a16="http://schemas.microsoft.com/office/drawing/2014/main" id="{2C035DCE-17AE-4870-8884-659ABCF28B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8" name="מלבן 12887">
                  <a:extLst>
                    <a:ext uri="{FF2B5EF4-FFF2-40B4-BE49-F238E27FC236}">
                      <a16:creationId xmlns:a16="http://schemas.microsoft.com/office/drawing/2014/main" id="{86CB8D3E-2035-4B59-ABC9-78A7AEA3A85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9" name="מלבן 12888">
                  <a:extLst>
                    <a:ext uri="{FF2B5EF4-FFF2-40B4-BE49-F238E27FC236}">
                      <a16:creationId xmlns:a16="http://schemas.microsoft.com/office/drawing/2014/main" id="{340378D2-A187-4A43-B6EF-8FB72A841F8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0" name="מלבן 12889">
                  <a:extLst>
                    <a:ext uri="{FF2B5EF4-FFF2-40B4-BE49-F238E27FC236}">
                      <a16:creationId xmlns:a16="http://schemas.microsoft.com/office/drawing/2014/main" id="{3BB0B4BA-7DD6-49E0-88F8-3A888EF6145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1" name="מלבן 12890">
                  <a:extLst>
                    <a:ext uri="{FF2B5EF4-FFF2-40B4-BE49-F238E27FC236}">
                      <a16:creationId xmlns:a16="http://schemas.microsoft.com/office/drawing/2014/main" id="{FE4D48E0-7D4B-40ED-AFC8-4DF5C1FAFB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92" name="מלבן 12891">
                  <a:extLst>
                    <a:ext uri="{FF2B5EF4-FFF2-40B4-BE49-F238E27FC236}">
                      <a16:creationId xmlns:a16="http://schemas.microsoft.com/office/drawing/2014/main" id="{C00F6009-1555-45F9-B16F-A7EE7DF9B2D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5" name="קבוצה 12794">
                <a:extLst>
                  <a:ext uri="{FF2B5EF4-FFF2-40B4-BE49-F238E27FC236}">
                    <a16:creationId xmlns:a16="http://schemas.microsoft.com/office/drawing/2014/main" id="{7A77E6D8-F8D7-48D7-A78B-61D210A4004D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73" name="מלבן 12872">
                  <a:extLst>
                    <a:ext uri="{FF2B5EF4-FFF2-40B4-BE49-F238E27FC236}">
                      <a16:creationId xmlns:a16="http://schemas.microsoft.com/office/drawing/2014/main" id="{9DA91553-CCB6-4B08-9A7E-ED3BFFE6C35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4" name="מלבן 12873">
                  <a:extLst>
                    <a:ext uri="{FF2B5EF4-FFF2-40B4-BE49-F238E27FC236}">
                      <a16:creationId xmlns:a16="http://schemas.microsoft.com/office/drawing/2014/main" id="{091C050F-14A4-49BE-89EA-86B484EE775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5" name="מלבן 12874">
                  <a:extLst>
                    <a:ext uri="{FF2B5EF4-FFF2-40B4-BE49-F238E27FC236}">
                      <a16:creationId xmlns:a16="http://schemas.microsoft.com/office/drawing/2014/main" id="{413E1B86-F532-41CE-9FFA-8F6E58433E3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6" name="מלבן 12875">
                  <a:extLst>
                    <a:ext uri="{FF2B5EF4-FFF2-40B4-BE49-F238E27FC236}">
                      <a16:creationId xmlns:a16="http://schemas.microsoft.com/office/drawing/2014/main" id="{C1E4A655-B6BB-4765-8419-E3E74078E6D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7" name="מלבן 12876">
                  <a:extLst>
                    <a:ext uri="{FF2B5EF4-FFF2-40B4-BE49-F238E27FC236}">
                      <a16:creationId xmlns:a16="http://schemas.microsoft.com/office/drawing/2014/main" id="{5B2F66CD-682B-4094-B0D9-B649FDB0A44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8" name="מלבן 12877">
                  <a:extLst>
                    <a:ext uri="{FF2B5EF4-FFF2-40B4-BE49-F238E27FC236}">
                      <a16:creationId xmlns:a16="http://schemas.microsoft.com/office/drawing/2014/main" id="{68E69506-01BB-4530-99A2-5034DA08C7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9" name="מלבן 12878">
                  <a:extLst>
                    <a:ext uri="{FF2B5EF4-FFF2-40B4-BE49-F238E27FC236}">
                      <a16:creationId xmlns:a16="http://schemas.microsoft.com/office/drawing/2014/main" id="{C4D5A3B2-7835-4AB3-8A05-909DE52838A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0" name="מלבן 12879">
                  <a:extLst>
                    <a:ext uri="{FF2B5EF4-FFF2-40B4-BE49-F238E27FC236}">
                      <a16:creationId xmlns:a16="http://schemas.microsoft.com/office/drawing/2014/main" id="{65427152-0753-49BA-AD19-7FA346708CD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1" name="מלבן 12880">
                  <a:extLst>
                    <a:ext uri="{FF2B5EF4-FFF2-40B4-BE49-F238E27FC236}">
                      <a16:creationId xmlns:a16="http://schemas.microsoft.com/office/drawing/2014/main" id="{BDA6D7D8-D4AA-4786-9568-4361085593B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82" name="מלבן 12881">
                  <a:extLst>
                    <a:ext uri="{FF2B5EF4-FFF2-40B4-BE49-F238E27FC236}">
                      <a16:creationId xmlns:a16="http://schemas.microsoft.com/office/drawing/2014/main" id="{09C3273E-02F4-4A0E-9966-2DAFA8948AB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6" name="קבוצה 12795">
                <a:extLst>
                  <a:ext uri="{FF2B5EF4-FFF2-40B4-BE49-F238E27FC236}">
                    <a16:creationId xmlns:a16="http://schemas.microsoft.com/office/drawing/2014/main" id="{F83FB7C4-8A6C-44CE-9706-7487B2844E5B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63" name="מלבן 12862">
                  <a:extLst>
                    <a:ext uri="{FF2B5EF4-FFF2-40B4-BE49-F238E27FC236}">
                      <a16:creationId xmlns:a16="http://schemas.microsoft.com/office/drawing/2014/main" id="{E8456DC2-360E-44EA-A7E6-3369619DFB8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4" name="מלבן 12863">
                  <a:extLst>
                    <a:ext uri="{FF2B5EF4-FFF2-40B4-BE49-F238E27FC236}">
                      <a16:creationId xmlns:a16="http://schemas.microsoft.com/office/drawing/2014/main" id="{6A86917B-9704-48FF-B2DE-C8BB09EFCD9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5" name="מלבן 12864">
                  <a:extLst>
                    <a:ext uri="{FF2B5EF4-FFF2-40B4-BE49-F238E27FC236}">
                      <a16:creationId xmlns:a16="http://schemas.microsoft.com/office/drawing/2014/main" id="{4CF98792-6EB9-4025-B8C4-DEA7517B797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6" name="מלבן 12865">
                  <a:extLst>
                    <a:ext uri="{FF2B5EF4-FFF2-40B4-BE49-F238E27FC236}">
                      <a16:creationId xmlns:a16="http://schemas.microsoft.com/office/drawing/2014/main" id="{F62884A5-F858-4297-BE34-404BC721B72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7" name="מלבן 12866">
                  <a:extLst>
                    <a:ext uri="{FF2B5EF4-FFF2-40B4-BE49-F238E27FC236}">
                      <a16:creationId xmlns:a16="http://schemas.microsoft.com/office/drawing/2014/main" id="{CC1536A1-F9D1-4440-A3E4-92B3E03A560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8" name="מלבן 12867">
                  <a:extLst>
                    <a:ext uri="{FF2B5EF4-FFF2-40B4-BE49-F238E27FC236}">
                      <a16:creationId xmlns:a16="http://schemas.microsoft.com/office/drawing/2014/main" id="{F288C3E1-2B85-4B84-82B5-9DA210707C0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9" name="מלבן 12868">
                  <a:extLst>
                    <a:ext uri="{FF2B5EF4-FFF2-40B4-BE49-F238E27FC236}">
                      <a16:creationId xmlns:a16="http://schemas.microsoft.com/office/drawing/2014/main" id="{19B30A69-AE3E-44A3-B52D-E50729C757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0" name="מלבן 12869">
                  <a:extLst>
                    <a:ext uri="{FF2B5EF4-FFF2-40B4-BE49-F238E27FC236}">
                      <a16:creationId xmlns:a16="http://schemas.microsoft.com/office/drawing/2014/main" id="{BE9B8F84-4D1A-4FF3-B556-7179D3B4780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1" name="מלבן 12870">
                  <a:extLst>
                    <a:ext uri="{FF2B5EF4-FFF2-40B4-BE49-F238E27FC236}">
                      <a16:creationId xmlns:a16="http://schemas.microsoft.com/office/drawing/2014/main" id="{BEAC32FA-59CF-4EF1-8BC0-0B5E9C5E040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72" name="מלבן 12871">
                  <a:extLst>
                    <a:ext uri="{FF2B5EF4-FFF2-40B4-BE49-F238E27FC236}">
                      <a16:creationId xmlns:a16="http://schemas.microsoft.com/office/drawing/2014/main" id="{BAD48894-3C82-48F5-8A77-7C8F77DC16C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7" name="קבוצה 12796">
                <a:extLst>
                  <a:ext uri="{FF2B5EF4-FFF2-40B4-BE49-F238E27FC236}">
                    <a16:creationId xmlns:a16="http://schemas.microsoft.com/office/drawing/2014/main" id="{F59BA7CB-6C57-4211-BB82-4FFB57FD545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53" name="מלבן 12852">
                  <a:extLst>
                    <a:ext uri="{FF2B5EF4-FFF2-40B4-BE49-F238E27FC236}">
                      <a16:creationId xmlns:a16="http://schemas.microsoft.com/office/drawing/2014/main" id="{E551C334-C4C5-4A84-BAD4-8B60A70C827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4" name="מלבן 12853">
                  <a:extLst>
                    <a:ext uri="{FF2B5EF4-FFF2-40B4-BE49-F238E27FC236}">
                      <a16:creationId xmlns:a16="http://schemas.microsoft.com/office/drawing/2014/main" id="{2C27B5E5-07E5-4D9C-907B-2D78E7D6888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5" name="מלבן 12854">
                  <a:extLst>
                    <a:ext uri="{FF2B5EF4-FFF2-40B4-BE49-F238E27FC236}">
                      <a16:creationId xmlns:a16="http://schemas.microsoft.com/office/drawing/2014/main" id="{059AC3CA-B2C4-48EA-8DC8-2FC9ABF47BA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6" name="מלבן 12855">
                  <a:extLst>
                    <a:ext uri="{FF2B5EF4-FFF2-40B4-BE49-F238E27FC236}">
                      <a16:creationId xmlns:a16="http://schemas.microsoft.com/office/drawing/2014/main" id="{31695B64-B3C7-46F7-B2E4-A4008842316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7" name="מלבן 12856">
                  <a:extLst>
                    <a:ext uri="{FF2B5EF4-FFF2-40B4-BE49-F238E27FC236}">
                      <a16:creationId xmlns:a16="http://schemas.microsoft.com/office/drawing/2014/main" id="{0D16FA09-4FCF-446C-9CC4-AA6AA8026FC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8" name="מלבן 12857">
                  <a:extLst>
                    <a:ext uri="{FF2B5EF4-FFF2-40B4-BE49-F238E27FC236}">
                      <a16:creationId xmlns:a16="http://schemas.microsoft.com/office/drawing/2014/main" id="{7DAB7DCA-1369-4D6E-95C2-5169AF131D1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9" name="מלבן 12858">
                  <a:extLst>
                    <a:ext uri="{FF2B5EF4-FFF2-40B4-BE49-F238E27FC236}">
                      <a16:creationId xmlns:a16="http://schemas.microsoft.com/office/drawing/2014/main" id="{EA75D877-6877-46B2-B02B-86B8FEE3A05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0" name="מלבן 12859">
                  <a:extLst>
                    <a:ext uri="{FF2B5EF4-FFF2-40B4-BE49-F238E27FC236}">
                      <a16:creationId xmlns:a16="http://schemas.microsoft.com/office/drawing/2014/main" id="{4DB51D0F-3803-4E04-99E0-E189E26FCA5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1" name="מלבן 12860">
                  <a:extLst>
                    <a:ext uri="{FF2B5EF4-FFF2-40B4-BE49-F238E27FC236}">
                      <a16:creationId xmlns:a16="http://schemas.microsoft.com/office/drawing/2014/main" id="{8C2AD475-F3FF-4E03-ACD1-4D4DDEE1E69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62" name="מלבן 12861">
                  <a:extLst>
                    <a:ext uri="{FF2B5EF4-FFF2-40B4-BE49-F238E27FC236}">
                      <a16:creationId xmlns:a16="http://schemas.microsoft.com/office/drawing/2014/main" id="{B05988C3-4770-4BDD-95E8-5E34295A58A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8" name="קבוצה 12797">
                <a:extLst>
                  <a:ext uri="{FF2B5EF4-FFF2-40B4-BE49-F238E27FC236}">
                    <a16:creationId xmlns:a16="http://schemas.microsoft.com/office/drawing/2014/main" id="{7591D84C-6905-465A-8D9C-754AEFCE6753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43" name="מלבן 12842">
                  <a:extLst>
                    <a:ext uri="{FF2B5EF4-FFF2-40B4-BE49-F238E27FC236}">
                      <a16:creationId xmlns:a16="http://schemas.microsoft.com/office/drawing/2014/main" id="{7B7BC85D-66E4-4085-938C-0BD43057A02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4" name="מלבן 12843">
                  <a:extLst>
                    <a:ext uri="{FF2B5EF4-FFF2-40B4-BE49-F238E27FC236}">
                      <a16:creationId xmlns:a16="http://schemas.microsoft.com/office/drawing/2014/main" id="{1F7ADCBF-4FBF-4D96-B9BD-F999520DB2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5" name="מלבן 12844">
                  <a:extLst>
                    <a:ext uri="{FF2B5EF4-FFF2-40B4-BE49-F238E27FC236}">
                      <a16:creationId xmlns:a16="http://schemas.microsoft.com/office/drawing/2014/main" id="{226AA600-C08F-484B-AF15-A610BCBB5AB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6" name="מלבן 12845">
                  <a:extLst>
                    <a:ext uri="{FF2B5EF4-FFF2-40B4-BE49-F238E27FC236}">
                      <a16:creationId xmlns:a16="http://schemas.microsoft.com/office/drawing/2014/main" id="{1198CA6D-A871-4940-BE69-84782927D3F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7" name="מלבן 12846">
                  <a:extLst>
                    <a:ext uri="{FF2B5EF4-FFF2-40B4-BE49-F238E27FC236}">
                      <a16:creationId xmlns:a16="http://schemas.microsoft.com/office/drawing/2014/main" id="{12E7B31E-0CB3-4589-86A1-A09CC093ED0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8" name="מלבן 12847">
                  <a:extLst>
                    <a:ext uri="{FF2B5EF4-FFF2-40B4-BE49-F238E27FC236}">
                      <a16:creationId xmlns:a16="http://schemas.microsoft.com/office/drawing/2014/main" id="{3A97BB3A-2FAE-4B6F-ABCF-28F9E682332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9" name="מלבן 12848">
                  <a:extLst>
                    <a:ext uri="{FF2B5EF4-FFF2-40B4-BE49-F238E27FC236}">
                      <a16:creationId xmlns:a16="http://schemas.microsoft.com/office/drawing/2014/main" id="{DAC9E729-D351-45B4-B562-12CDCEA355E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0" name="מלבן 12849">
                  <a:extLst>
                    <a:ext uri="{FF2B5EF4-FFF2-40B4-BE49-F238E27FC236}">
                      <a16:creationId xmlns:a16="http://schemas.microsoft.com/office/drawing/2014/main" id="{8A03D2F6-DEDC-4717-83B0-EE008660CF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1" name="מלבן 12850">
                  <a:extLst>
                    <a:ext uri="{FF2B5EF4-FFF2-40B4-BE49-F238E27FC236}">
                      <a16:creationId xmlns:a16="http://schemas.microsoft.com/office/drawing/2014/main" id="{FAB0600E-B6F3-4F1B-AEE1-7211332332E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52" name="מלבן 12851">
                  <a:extLst>
                    <a:ext uri="{FF2B5EF4-FFF2-40B4-BE49-F238E27FC236}">
                      <a16:creationId xmlns:a16="http://schemas.microsoft.com/office/drawing/2014/main" id="{AFCBB775-9A47-4986-B53B-87A1B887D14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799" name="קבוצה 12798">
                <a:extLst>
                  <a:ext uri="{FF2B5EF4-FFF2-40B4-BE49-F238E27FC236}">
                    <a16:creationId xmlns:a16="http://schemas.microsoft.com/office/drawing/2014/main" id="{D9CE86BC-B48B-4BE3-9806-FA07BDC3192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33" name="מלבן 12832">
                  <a:extLst>
                    <a:ext uri="{FF2B5EF4-FFF2-40B4-BE49-F238E27FC236}">
                      <a16:creationId xmlns:a16="http://schemas.microsoft.com/office/drawing/2014/main" id="{E2B188EB-E3D2-4F5A-85E8-19E013DE9A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4" name="מלבן 12833">
                  <a:extLst>
                    <a:ext uri="{FF2B5EF4-FFF2-40B4-BE49-F238E27FC236}">
                      <a16:creationId xmlns:a16="http://schemas.microsoft.com/office/drawing/2014/main" id="{96B0B0DE-4B51-40CF-BAD8-8B3CF931D88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5" name="מלבן 12834">
                  <a:extLst>
                    <a:ext uri="{FF2B5EF4-FFF2-40B4-BE49-F238E27FC236}">
                      <a16:creationId xmlns:a16="http://schemas.microsoft.com/office/drawing/2014/main" id="{6177B467-0296-416D-8142-8FCA1B53759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6" name="מלבן 12835">
                  <a:extLst>
                    <a:ext uri="{FF2B5EF4-FFF2-40B4-BE49-F238E27FC236}">
                      <a16:creationId xmlns:a16="http://schemas.microsoft.com/office/drawing/2014/main" id="{542A07A7-C71A-4C31-9BC2-DD5DF1973A3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7" name="מלבן 12836">
                  <a:extLst>
                    <a:ext uri="{FF2B5EF4-FFF2-40B4-BE49-F238E27FC236}">
                      <a16:creationId xmlns:a16="http://schemas.microsoft.com/office/drawing/2014/main" id="{BA83B0CF-89C1-4402-A654-53DE7E99B30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8" name="מלבן 12837">
                  <a:extLst>
                    <a:ext uri="{FF2B5EF4-FFF2-40B4-BE49-F238E27FC236}">
                      <a16:creationId xmlns:a16="http://schemas.microsoft.com/office/drawing/2014/main" id="{13675DC8-92C5-448B-B335-8BCF5956677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9" name="מלבן 12838">
                  <a:extLst>
                    <a:ext uri="{FF2B5EF4-FFF2-40B4-BE49-F238E27FC236}">
                      <a16:creationId xmlns:a16="http://schemas.microsoft.com/office/drawing/2014/main" id="{70CEBE1D-CEC7-448F-972D-665385A894C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0" name="מלבן 12839">
                  <a:extLst>
                    <a:ext uri="{FF2B5EF4-FFF2-40B4-BE49-F238E27FC236}">
                      <a16:creationId xmlns:a16="http://schemas.microsoft.com/office/drawing/2014/main" id="{6B814704-7EE7-4BF7-BD9C-AD73A311DFC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1" name="מלבן 12840">
                  <a:extLst>
                    <a:ext uri="{FF2B5EF4-FFF2-40B4-BE49-F238E27FC236}">
                      <a16:creationId xmlns:a16="http://schemas.microsoft.com/office/drawing/2014/main" id="{977B10FF-43BB-4EAF-829A-B2AAC217016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42" name="מלבן 12841">
                  <a:extLst>
                    <a:ext uri="{FF2B5EF4-FFF2-40B4-BE49-F238E27FC236}">
                      <a16:creationId xmlns:a16="http://schemas.microsoft.com/office/drawing/2014/main" id="{E5BAF029-5167-4C05-8CD8-C4EFFF25B11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00" name="קבוצה 12799">
                <a:extLst>
                  <a:ext uri="{FF2B5EF4-FFF2-40B4-BE49-F238E27FC236}">
                    <a16:creationId xmlns:a16="http://schemas.microsoft.com/office/drawing/2014/main" id="{7AF91781-69CF-464B-B260-B796E170AE6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23" name="מלבן 12822">
                  <a:extLst>
                    <a:ext uri="{FF2B5EF4-FFF2-40B4-BE49-F238E27FC236}">
                      <a16:creationId xmlns:a16="http://schemas.microsoft.com/office/drawing/2014/main" id="{3DFA5A07-1D33-4F1E-90F8-45CF36B05F5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4" name="מלבן 12823">
                  <a:extLst>
                    <a:ext uri="{FF2B5EF4-FFF2-40B4-BE49-F238E27FC236}">
                      <a16:creationId xmlns:a16="http://schemas.microsoft.com/office/drawing/2014/main" id="{5DF978F7-816E-4935-98D8-37FFA30EF48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5" name="מלבן 12824">
                  <a:extLst>
                    <a:ext uri="{FF2B5EF4-FFF2-40B4-BE49-F238E27FC236}">
                      <a16:creationId xmlns:a16="http://schemas.microsoft.com/office/drawing/2014/main" id="{A8DF1A1F-AFC1-41B0-8309-6BFBD1AEE38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6" name="מלבן 12825">
                  <a:extLst>
                    <a:ext uri="{FF2B5EF4-FFF2-40B4-BE49-F238E27FC236}">
                      <a16:creationId xmlns:a16="http://schemas.microsoft.com/office/drawing/2014/main" id="{A8AC9105-48A0-45DF-8BBB-88AF35201B0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7" name="מלבן 12826">
                  <a:extLst>
                    <a:ext uri="{FF2B5EF4-FFF2-40B4-BE49-F238E27FC236}">
                      <a16:creationId xmlns:a16="http://schemas.microsoft.com/office/drawing/2014/main" id="{C1B6A5B6-56EE-49B6-B150-CDCAE2897AF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8" name="מלבן 12827">
                  <a:extLst>
                    <a:ext uri="{FF2B5EF4-FFF2-40B4-BE49-F238E27FC236}">
                      <a16:creationId xmlns:a16="http://schemas.microsoft.com/office/drawing/2014/main" id="{4AD493CE-6F80-4D22-B736-CE9EF0E9669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9" name="מלבן 12828">
                  <a:extLst>
                    <a:ext uri="{FF2B5EF4-FFF2-40B4-BE49-F238E27FC236}">
                      <a16:creationId xmlns:a16="http://schemas.microsoft.com/office/drawing/2014/main" id="{E665758F-B933-4B3E-8E9B-80670182C11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0" name="מלבן 12829">
                  <a:extLst>
                    <a:ext uri="{FF2B5EF4-FFF2-40B4-BE49-F238E27FC236}">
                      <a16:creationId xmlns:a16="http://schemas.microsoft.com/office/drawing/2014/main" id="{8D943CFB-FD95-4422-B240-203BF77C6FC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1" name="מלבן 12830">
                  <a:extLst>
                    <a:ext uri="{FF2B5EF4-FFF2-40B4-BE49-F238E27FC236}">
                      <a16:creationId xmlns:a16="http://schemas.microsoft.com/office/drawing/2014/main" id="{A50339F1-0C1F-4E1F-B92D-E392A138AAA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32" name="מלבן 12831">
                  <a:extLst>
                    <a:ext uri="{FF2B5EF4-FFF2-40B4-BE49-F238E27FC236}">
                      <a16:creationId xmlns:a16="http://schemas.microsoft.com/office/drawing/2014/main" id="{2B19982E-8764-4112-A9E1-E70E87AA036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01" name="קבוצה 12800">
                <a:extLst>
                  <a:ext uri="{FF2B5EF4-FFF2-40B4-BE49-F238E27FC236}">
                    <a16:creationId xmlns:a16="http://schemas.microsoft.com/office/drawing/2014/main" id="{6AD4F51E-FC05-467F-891A-AF9120AD66EE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13" name="מלבן 12812">
                  <a:extLst>
                    <a:ext uri="{FF2B5EF4-FFF2-40B4-BE49-F238E27FC236}">
                      <a16:creationId xmlns:a16="http://schemas.microsoft.com/office/drawing/2014/main" id="{694F1398-5CA3-4FE7-B530-43EAF7636B8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4" name="מלבן 12813">
                  <a:extLst>
                    <a:ext uri="{FF2B5EF4-FFF2-40B4-BE49-F238E27FC236}">
                      <a16:creationId xmlns:a16="http://schemas.microsoft.com/office/drawing/2014/main" id="{67EF775D-C8CA-4F8F-86A0-0DB926F2D47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5" name="מלבן 12814">
                  <a:extLst>
                    <a:ext uri="{FF2B5EF4-FFF2-40B4-BE49-F238E27FC236}">
                      <a16:creationId xmlns:a16="http://schemas.microsoft.com/office/drawing/2014/main" id="{10D32340-F2CA-4C09-B00C-04CDFFD6296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6" name="מלבן 12815">
                  <a:extLst>
                    <a:ext uri="{FF2B5EF4-FFF2-40B4-BE49-F238E27FC236}">
                      <a16:creationId xmlns:a16="http://schemas.microsoft.com/office/drawing/2014/main" id="{E7346687-250C-4832-B007-68847088349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7" name="מלבן 12816">
                  <a:extLst>
                    <a:ext uri="{FF2B5EF4-FFF2-40B4-BE49-F238E27FC236}">
                      <a16:creationId xmlns:a16="http://schemas.microsoft.com/office/drawing/2014/main" id="{A05E5949-2542-4ED3-8314-8349D9BA03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8" name="מלבן 12817">
                  <a:extLst>
                    <a:ext uri="{FF2B5EF4-FFF2-40B4-BE49-F238E27FC236}">
                      <a16:creationId xmlns:a16="http://schemas.microsoft.com/office/drawing/2014/main" id="{D5C5A441-474C-4C5C-8B23-3B37174E016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9" name="מלבן 12818">
                  <a:extLst>
                    <a:ext uri="{FF2B5EF4-FFF2-40B4-BE49-F238E27FC236}">
                      <a16:creationId xmlns:a16="http://schemas.microsoft.com/office/drawing/2014/main" id="{32C447E7-B10A-4C5F-8266-CF24E6FE7FC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0" name="מלבן 12819">
                  <a:extLst>
                    <a:ext uri="{FF2B5EF4-FFF2-40B4-BE49-F238E27FC236}">
                      <a16:creationId xmlns:a16="http://schemas.microsoft.com/office/drawing/2014/main" id="{510E1E8F-FE0C-474D-81B6-E402C0CDFB5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1" name="מלבן 12820">
                  <a:extLst>
                    <a:ext uri="{FF2B5EF4-FFF2-40B4-BE49-F238E27FC236}">
                      <a16:creationId xmlns:a16="http://schemas.microsoft.com/office/drawing/2014/main" id="{8F0A1892-DCAE-47B8-A5B5-6A2F3E44669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22" name="מלבן 12821">
                  <a:extLst>
                    <a:ext uri="{FF2B5EF4-FFF2-40B4-BE49-F238E27FC236}">
                      <a16:creationId xmlns:a16="http://schemas.microsoft.com/office/drawing/2014/main" id="{FD494742-48EE-4D3B-A15D-64686C0EB5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802" name="קבוצה 12801">
                <a:extLst>
                  <a:ext uri="{FF2B5EF4-FFF2-40B4-BE49-F238E27FC236}">
                    <a16:creationId xmlns:a16="http://schemas.microsoft.com/office/drawing/2014/main" id="{EB338CF6-C8AD-4314-AE53-653ECE2EC5E7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803" name="מלבן 12802">
                  <a:extLst>
                    <a:ext uri="{FF2B5EF4-FFF2-40B4-BE49-F238E27FC236}">
                      <a16:creationId xmlns:a16="http://schemas.microsoft.com/office/drawing/2014/main" id="{EBBB0797-9EB8-4E0A-BF79-EBAACFC92AD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4" name="מלבן 12803">
                  <a:extLst>
                    <a:ext uri="{FF2B5EF4-FFF2-40B4-BE49-F238E27FC236}">
                      <a16:creationId xmlns:a16="http://schemas.microsoft.com/office/drawing/2014/main" id="{2BFAB0B6-F8C3-4DC2-8F88-66801CC9D3F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5" name="מלבן 12804">
                  <a:extLst>
                    <a:ext uri="{FF2B5EF4-FFF2-40B4-BE49-F238E27FC236}">
                      <a16:creationId xmlns:a16="http://schemas.microsoft.com/office/drawing/2014/main" id="{5A6BAC16-1890-4BF1-90BA-8A62597B995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6" name="מלבן 12805">
                  <a:extLst>
                    <a:ext uri="{FF2B5EF4-FFF2-40B4-BE49-F238E27FC236}">
                      <a16:creationId xmlns:a16="http://schemas.microsoft.com/office/drawing/2014/main" id="{8A791BDF-080B-4A15-B2D3-9BDF6CB8C9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7" name="מלבן 12806">
                  <a:extLst>
                    <a:ext uri="{FF2B5EF4-FFF2-40B4-BE49-F238E27FC236}">
                      <a16:creationId xmlns:a16="http://schemas.microsoft.com/office/drawing/2014/main" id="{D9786B86-2E9B-4110-8CDF-29812E129C3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8" name="מלבן 12807">
                  <a:extLst>
                    <a:ext uri="{FF2B5EF4-FFF2-40B4-BE49-F238E27FC236}">
                      <a16:creationId xmlns:a16="http://schemas.microsoft.com/office/drawing/2014/main" id="{A44C2493-2EB1-4BC0-94FB-106F19AEAEF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09" name="מלבן 12808">
                  <a:extLst>
                    <a:ext uri="{FF2B5EF4-FFF2-40B4-BE49-F238E27FC236}">
                      <a16:creationId xmlns:a16="http://schemas.microsoft.com/office/drawing/2014/main" id="{82D45C23-2AEC-44CF-BE13-563242B3EE1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0" name="מלבן 12809">
                  <a:extLst>
                    <a:ext uri="{FF2B5EF4-FFF2-40B4-BE49-F238E27FC236}">
                      <a16:creationId xmlns:a16="http://schemas.microsoft.com/office/drawing/2014/main" id="{810BC984-FD39-447F-9E0D-C2B43A26DDD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1" name="מלבן 12810">
                  <a:extLst>
                    <a:ext uri="{FF2B5EF4-FFF2-40B4-BE49-F238E27FC236}">
                      <a16:creationId xmlns:a16="http://schemas.microsoft.com/office/drawing/2014/main" id="{89C82495-0F3A-4ED5-BC7D-29AFECE011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812" name="מלבן 12811">
                  <a:extLst>
                    <a:ext uri="{FF2B5EF4-FFF2-40B4-BE49-F238E27FC236}">
                      <a16:creationId xmlns:a16="http://schemas.microsoft.com/office/drawing/2014/main" id="{E5E7725D-19B7-42D5-8BFE-F1061B5266E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437" name="קבוצה 12436">
              <a:extLst>
                <a:ext uri="{FF2B5EF4-FFF2-40B4-BE49-F238E27FC236}">
                  <a16:creationId xmlns:a16="http://schemas.microsoft.com/office/drawing/2014/main" id="{F6F11BE6-4FF3-4AA4-9586-D503F9E9DEFF}"/>
                </a:ext>
              </a:extLst>
            </p:cNvPr>
            <p:cNvGrpSpPr/>
            <p:nvPr/>
          </p:nvGrpSpPr>
          <p:grpSpPr>
            <a:xfrm flipH="1">
              <a:off x="3231215" y="5206765"/>
              <a:ext cx="540000" cy="540000"/>
              <a:chOff x="408214" y="1105498"/>
              <a:chExt cx="5007430" cy="4963891"/>
            </a:xfrm>
          </p:grpSpPr>
          <p:grpSp>
            <p:nvGrpSpPr>
              <p:cNvPr id="12683" name="קבוצה 12682">
                <a:extLst>
                  <a:ext uri="{FF2B5EF4-FFF2-40B4-BE49-F238E27FC236}">
                    <a16:creationId xmlns:a16="http://schemas.microsoft.com/office/drawing/2014/main" id="{0E42AF64-2ECA-48B8-B95E-9D406DF903FF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83" name="מלבן 12782">
                  <a:extLst>
                    <a:ext uri="{FF2B5EF4-FFF2-40B4-BE49-F238E27FC236}">
                      <a16:creationId xmlns:a16="http://schemas.microsoft.com/office/drawing/2014/main" id="{D025BE31-5618-4FC0-A9ED-F58239EE105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4" name="מלבן 12783">
                  <a:extLst>
                    <a:ext uri="{FF2B5EF4-FFF2-40B4-BE49-F238E27FC236}">
                      <a16:creationId xmlns:a16="http://schemas.microsoft.com/office/drawing/2014/main" id="{93901AE9-A1AC-4362-905C-086B2281E3D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5" name="מלבן 12784">
                  <a:extLst>
                    <a:ext uri="{FF2B5EF4-FFF2-40B4-BE49-F238E27FC236}">
                      <a16:creationId xmlns:a16="http://schemas.microsoft.com/office/drawing/2014/main" id="{E3F33D97-2FDA-4FC9-8FE0-80557F27E84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6" name="מלבן 12785">
                  <a:extLst>
                    <a:ext uri="{FF2B5EF4-FFF2-40B4-BE49-F238E27FC236}">
                      <a16:creationId xmlns:a16="http://schemas.microsoft.com/office/drawing/2014/main" id="{1AB5C450-FBF9-40BE-A031-FFFB8C3AD15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7" name="מלבן 12786">
                  <a:extLst>
                    <a:ext uri="{FF2B5EF4-FFF2-40B4-BE49-F238E27FC236}">
                      <a16:creationId xmlns:a16="http://schemas.microsoft.com/office/drawing/2014/main" id="{7C642112-A141-4CB3-9F07-EBFEF8DE3B3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8" name="מלבן 12787">
                  <a:extLst>
                    <a:ext uri="{FF2B5EF4-FFF2-40B4-BE49-F238E27FC236}">
                      <a16:creationId xmlns:a16="http://schemas.microsoft.com/office/drawing/2014/main" id="{5D2A0557-8F2B-42FF-BED8-CE269F57D2F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9" name="מלבן 12788">
                  <a:extLst>
                    <a:ext uri="{FF2B5EF4-FFF2-40B4-BE49-F238E27FC236}">
                      <a16:creationId xmlns:a16="http://schemas.microsoft.com/office/drawing/2014/main" id="{E8B89F63-EDCF-4255-80D4-93FD60BFD9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90" name="מלבן 12789">
                  <a:extLst>
                    <a:ext uri="{FF2B5EF4-FFF2-40B4-BE49-F238E27FC236}">
                      <a16:creationId xmlns:a16="http://schemas.microsoft.com/office/drawing/2014/main" id="{CCCD94A7-E8F0-4EFA-B5AF-AFDA6E58B04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91" name="מלבן 12790">
                  <a:extLst>
                    <a:ext uri="{FF2B5EF4-FFF2-40B4-BE49-F238E27FC236}">
                      <a16:creationId xmlns:a16="http://schemas.microsoft.com/office/drawing/2014/main" id="{E88E7551-954C-4725-B745-15D2788C237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92" name="מלבן 12791">
                  <a:extLst>
                    <a:ext uri="{FF2B5EF4-FFF2-40B4-BE49-F238E27FC236}">
                      <a16:creationId xmlns:a16="http://schemas.microsoft.com/office/drawing/2014/main" id="{BB7F65DF-2FB9-455D-B2C5-7DD92D07796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4" name="קבוצה 12683">
                <a:extLst>
                  <a:ext uri="{FF2B5EF4-FFF2-40B4-BE49-F238E27FC236}">
                    <a16:creationId xmlns:a16="http://schemas.microsoft.com/office/drawing/2014/main" id="{2643FF56-B199-4D19-B99A-5F9F4BDBFB25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73" name="מלבן 12772">
                  <a:extLst>
                    <a:ext uri="{FF2B5EF4-FFF2-40B4-BE49-F238E27FC236}">
                      <a16:creationId xmlns:a16="http://schemas.microsoft.com/office/drawing/2014/main" id="{B17B6618-4126-4F69-A556-C3A79873622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4" name="מלבן 12773">
                  <a:extLst>
                    <a:ext uri="{FF2B5EF4-FFF2-40B4-BE49-F238E27FC236}">
                      <a16:creationId xmlns:a16="http://schemas.microsoft.com/office/drawing/2014/main" id="{F4300031-445E-43E6-98EE-ECD7479D90F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5" name="מלבן 12774">
                  <a:extLst>
                    <a:ext uri="{FF2B5EF4-FFF2-40B4-BE49-F238E27FC236}">
                      <a16:creationId xmlns:a16="http://schemas.microsoft.com/office/drawing/2014/main" id="{44254AC9-E432-45B7-8EE9-52152F4583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6" name="מלבן 12775">
                  <a:extLst>
                    <a:ext uri="{FF2B5EF4-FFF2-40B4-BE49-F238E27FC236}">
                      <a16:creationId xmlns:a16="http://schemas.microsoft.com/office/drawing/2014/main" id="{3654C0E8-0766-4426-995F-256B6D76998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7" name="מלבן 12776">
                  <a:extLst>
                    <a:ext uri="{FF2B5EF4-FFF2-40B4-BE49-F238E27FC236}">
                      <a16:creationId xmlns:a16="http://schemas.microsoft.com/office/drawing/2014/main" id="{96951EA0-82FD-48E4-99B1-81B2BCAEDA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8" name="מלבן 12777">
                  <a:extLst>
                    <a:ext uri="{FF2B5EF4-FFF2-40B4-BE49-F238E27FC236}">
                      <a16:creationId xmlns:a16="http://schemas.microsoft.com/office/drawing/2014/main" id="{3608AF56-8EFE-44F0-B1F3-E64F87AB49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9" name="מלבן 12778">
                  <a:extLst>
                    <a:ext uri="{FF2B5EF4-FFF2-40B4-BE49-F238E27FC236}">
                      <a16:creationId xmlns:a16="http://schemas.microsoft.com/office/drawing/2014/main" id="{1A8BD435-8D08-427B-B4E8-9400A5A9580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0" name="מלבן 12779">
                  <a:extLst>
                    <a:ext uri="{FF2B5EF4-FFF2-40B4-BE49-F238E27FC236}">
                      <a16:creationId xmlns:a16="http://schemas.microsoft.com/office/drawing/2014/main" id="{2603ED79-BACA-4BE6-A216-B1EFDDEAA69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1" name="מלבן 12780">
                  <a:extLst>
                    <a:ext uri="{FF2B5EF4-FFF2-40B4-BE49-F238E27FC236}">
                      <a16:creationId xmlns:a16="http://schemas.microsoft.com/office/drawing/2014/main" id="{3EBF2980-F38A-4A66-9403-1D1EFA8FB68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82" name="מלבן 12781">
                  <a:extLst>
                    <a:ext uri="{FF2B5EF4-FFF2-40B4-BE49-F238E27FC236}">
                      <a16:creationId xmlns:a16="http://schemas.microsoft.com/office/drawing/2014/main" id="{1A9AD58A-2911-4087-9940-8E1EF05E6E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5" name="קבוצה 12684">
                <a:extLst>
                  <a:ext uri="{FF2B5EF4-FFF2-40B4-BE49-F238E27FC236}">
                    <a16:creationId xmlns:a16="http://schemas.microsoft.com/office/drawing/2014/main" id="{EE087817-1298-4E7E-8E19-4357B78DE56F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63" name="מלבן 12762">
                  <a:extLst>
                    <a:ext uri="{FF2B5EF4-FFF2-40B4-BE49-F238E27FC236}">
                      <a16:creationId xmlns:a16="http://schemas.microsoft.com/office/drawing/2014/main" id="{37AF9E5A-831A-42EF-8452-F5338B3AA0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4" name="מלבן 12763">
                  <a:extLst>
                    <a:ext uri="{FF2B5EF4-FFF2-40B4-BE49-F238E27FC236}">
                      <a16:creationId xmlns:a16="http://schemas.microsoft.com/office/drawing/2014/main" id="{BE209225-A360-4D64-9C36-F9D3CCC7144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5" name="מלבן 12764">
                  <a:extLst>
                    <a:ext uri="{FF2B5EF4-FFF2-40B4-BE49-F238E27FC236}">
                      <a16:creationId xmlns:a16="http://schemas.microsoft.com/office/drawing/2014/main" id="{0D8D2C84-CF58-40C9-AC85-C481178E0B2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6" name="מלבן 12765">
                  <a:extLst>
                    <a:ext uri="{FF2B5EF4-FFF2-40B4-BE49-F238E27FC236}">
                      <a16:creationId xmlns:a16="http://schemas.microsoft.com/office/drawing/2014/main" id="{9A1CE63C-4E82-4B66-B5C3-34151B1B02E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7" name="מלבן 12766">
                  <a:extLst>
                    <a:ext uri="{FF2B5EF4-FFF2-40B4-BE49-F238E27FC236}">
                      <a16:creationId xmlns:a16="http://schemas.microsoft.com/office/drawing/2014/main" id="{57A9C501-EA97-4C52-A3C1-91ECDBB68DF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8" name="מלבן 12767">
                  <a:extLst>
                    <a:ext uri="{FF2B5EF4-FFF2-40B4-BE49-F238E27FC236}">
                      <a16:creationId xmlns:a16="http://schemas.microsoft.com/office/drawing/2014/main" id="{77931AE7-1398-4280-A6AE-EFC0612ED1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9" name="מלבן 12768">
                  <a:extLst>
                    <a:ext uri="{FF2B5EF4-FFF2-40B4-BE49-F238E27FC236}">
                      <a16:creationId xmlns:a16="http://schemas.microsoft.com/office/drawing/2014/main" id="{7F8B6751-AB7B-4AA7-8A44-9897D981CBC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0" name="מלבן 12769">
                  <a:extLst>
                    <a:ext uri="{FF2B5EF4-FFF2-40B4-BE49-F238E27FC236}">
                      <a16:creationId xmlns:a16="http://schemas.microsoft.com/office/drawing/2014/main" id="{EAED913E-DD91-4725-BC77-9CE68ABEC7C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1" name="מלבן 12770">
                  <a:extLst>
                    <a:ext uri="{FF2B5EF4-FFF2-40B4-BE49-F238E27FC236}">
                      <a16:creationId xmlns:a16="http://schemas.microsoft.com/office/drawing/2014/main" id="{49559665-0720-48B6-A549-243F9155AD6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72" name="מלבן 12771">
                  <a:extLst>
                    <a:ext uri="{FF2B5EF4-FFF2-40B4-BE49-F238E27FC236}">
                      <a16:creationId xmlns:a16="http://schemas.microsoft.com/office/drawing/2014/main" id="{B62D23CC-9C0C-4CED-A159-24E435897C6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6" name="קבוצה 12685">
                <a:extLst>
                  <a:ext uri="{FF2B5EF4-FFF2-40B4-BE49-F238E27FC236}">
                    <a16:creationId xmlns:a16="http://schemas.microsoft.com/office/drawing/2014/main" id="{8908AFA8-1C21-4251-8856-E404D4419B5C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53" name="מלבן 12752">
                  <a:extLst>
                    <a:ext uri="{FF2B5EF4-FFF2-40B4-BE49-F238E27FC236}">
                      <a16:creationId xmlns:a16="http://schemas.microsoft.com/office/drawing/2014/main" id="{65F8FDCD-F12C-4047-9179-ABC4915AFF5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4" name="מלבן 12753">
                  <a:extLst>
                    <a:ext uri="{FF2B5EF4-FFF2-40B4-BE49-F238E27FC236}">
                      <a16:creationId xmlns:a16="http://schemas.microsoft.com/office/drawing/2014/main" id="{BD314C4E-6D87-43FB-B578-9460747B8F0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5" name="מלבן 12754">
                  <a:extLst>
                    <a:ext uri="{FF2B5EF4-FFF2-40B4-BE49-F238E27FC236}">
                      <a16:creationId xmlns:a16="http://schemas.microsoft.com/office/drawing/2014/main" id="{B72C4934-56B7-484A-BE73-65D1B3B0D30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6" name="מלבן 12755">
                  <a:extLst>
                    <a:ext uri="{FF2B5EF4-FFF2-40B4-BE49-F238E27FC236}">
                      <a16:creationId xmlns:a16="http://schemas.microsoft.com/office/drawing/2014/main" id="{55777C10-3EBE-445D-9C8C-BADC9CF8FC3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7" name="מלבן 12756">
                  <a:extLst>
                    <a:ext uri="{FF2B5EF4-FFF2-40B4-BE49-F238E27FC236}">
                      <a16:creationId xmlns:a16="http://schemas.microsoft.com/office/drawing/2014/main" id="{E83F1855-CAF2-4382-A8B8-89F9799C7EC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8" name="מלבן 12757">
                  <a:extLst>
                    <a:ext uri="{FF2B5EF4-FFF2-40B4-BE49-F238E27FC236}">
                      <a16:creationId xmlns:a16="http://schemas.microsoft.com/office/drawing/2014/main" id="{5C64539B-FD44-4DD8-B60F-EF24E8E61F1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9" name="מלבן 12758">
                  <a:extLst>
                    <a:ext uri="{FF2B5EF4-FFF2-40B4-BE49-F238E27FC236}">
                      <a16:creationId xmlns:a16="http://schemas.microsoft.com/office/drawing/2014/main" id="{4808783E-275E-4B43-9060-96FDB5BC543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0" name="מלבן 12759">
                  <a:extLst>
                    <a:ext uri="{FF2B5EF4-FFF2-40B4-BE49-F238E27FC236}">
                      <a16:creationId xmlns:a16="http://schemas.microsoft.com/office/drawing/2014/main" id="{F2B6899A-BFF9-40F2-94EA-F4CD2300078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1" name="מלבן 12760">
                  <a:extLst>
                    <a:ext uri="{FF2B5EF4-FFF2-40B4-BE49-F238E27FC236}">
                      <a16:creationId xmlns:a16="http://schemas.microsoft.com/office/drawing/2014/main" id="{6EE93589-F442-41D6-A46B-E2D99754A27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62" name="מלבן 12761">
                  <a:extLst>
                    <a:ext uri="{FF2B5EF4-FFF2-40B4-BE49-F238E27FC236}">
                      <a16:creationId xmlns:a16="http://schemas.microsoft.com/office/drawing/2014/main" id="{CD745196-4366-4498-A6BC-CFABF615BB6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7" name="קבוצה 12686">
                <a:extLst>
                  <a:ext uri="{FF2B5EF4-FFF2-40B4-BE49-F238E27FC236}">
                    <a16:creationId xmlns:a16="http://schemas.microsoft.com/office/drawing/2014/main" id="{59945B40-7606-49E0-AE33-4E0AB1A9591F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43" name="מלבן 12742">
                  <a:extLst>
                    <a:ext uri="{FF2B5EF4-FFF2-40B4-BE49-F238E27FC236}">
                      <a16:creationId xmlns:a16="http://schemas.microsoft.com/office/drawing/2014/main" id="{9FD145F5-1069-4523-BDCE-3248308F262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4" name="מלבן 12743">
                  <a:extLst>
                    <a:ext uri="{FF2B5EF4-FFF2-40B4-BE49-F238E27FC236}">
                      <a16:creationId xmlns:a16="http://schemas.microsoft.com/office/drawing/2014/main" id="{59E0E045-E155-4AD0-8039-BADC3EF959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5" name="מלבן 12744">
                  <a:extLst>
                    <a:ext uri="{FF2B5EF4-FFF2-40B4-BE49-F238E27FC236}">
                      <a16:creationId xmlns:a16="http://schemas.microsoft.com/office/drawing/2014/main" id="{250C9DF3-61B9-48BD-A945-1DB2CC03696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6" name="מלבן 12745">
                  <a:extLst>
                    <a:ext uri="{FF2B5EF4-FFF2-40B4-BE49-F238E27FC236}">
                      <a16:creationId xmlns:a16="http://schemas.microsoft.com/office/drawing/2014/main" id="{7FE00AA7-7125-4BD0-AEC3-3A677CF5A1E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7" name="מלבן 12746">
                  <a:extLst>
                    <a:ext uri="{FF2B5EF4-FFF2-40B4-BE49-F238E27FC236}">
                      <a16:creationId xmlns:a16="http://schemas.microsoft.com/office/drawing/2014/main" id="{C804B474-D42B-4E1C-AB95-51BB36309C8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8" name="מלבן 12747">
                  <a:extLst>
                    <a:ext uri="{FF2B5EF4-FFF2-40B4-BE49-F238E27FC236}">
                      <a16:creationId xmlns:a16="http://schemas.microsoft.com/office/drawing/2014/main" id="{B908508A-00DA-457C-A6E2-56902836192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9" name="מלבן 12748">
                  <a:extLst>
                    <a:ext uri="{FF2B5EF4-FFF2-40B4-BE49-F238E27FC236}">
                      <a16:creationId xmlns:a16="http://schemas.microsoft.com/office/drawing/2014/main" id="{90ED1F2A-18F6-4201-9A55-C10634FE7AB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0" name="מלבן 12749">
                  <a:extLst>
                    <a:ext uri="{FF2B5EF4-FFF2-40B4-BE49-F238E27FC236}">
                      <a16:creationId xmlns:a16="http://schemas.microsoft.com/office/drawing/2014/main" id="{F5168D3D-B557-4AF0-B8D3-7840F1B658F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1" name="מלבן 12750">
                  <a:extLst>
                    <a:ext uri="{FF2B5EF4-FFF2-40B4-BE49-F238E27FC236}">
                      <a16:creationId xmlns:a16="http://schemas.microsoft.com/office/drawing/2014/main" id="{24644171-9012-43B2-9996-6D909BB1075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52" name="מלבן 12751">
                  <a:extLst>
                    <a:ext uri="{FF2B5EF4-FFF2-40B4-BE49-F238E27FC236}">
                      <a16:creationId xmlns:a16="http://schemas.microsoft.com/office/drawing/2014/main" id="{0F17E91D-023E-475D-8441-B32EC6B2AB2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8" name="קבוצה 12687">
                <a:extLst>
                  <a:ext uri="{FF2B5EF4-FFF2-40B4-BE49-F238E27FC236}">
                    <a16:creationId xmlns:a16="http://schemas.microsoft.com/office/drawing/2014/main" id="{DB52798A-FD64-4AD8-921F-A15EA4645784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33" name="מלבן 12732">
                  <a:extLst>
                    <a:ext uri="{FF2B5EF4-FFF2-40B4-BE49-F238E27FC236}">
                      <a16:creationId xmlns:a16="http://schemas.microsoft.com/office/drawing/2014/main" id="{110020FB-EA35-453C-A334-CF63E8BD589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4" name="מלבן 12733">
                  <a:extLst>
                    <a:ext uri="{FF2B5EF4-FFF2-40B4-BE49-F238E27FC236}">
                      <a16:creationId xmlns:a16="http://schemas.microsoft.com/office/drawing/2014/main" id="{A3F513B7-A4DF-44A0-84AF-28677084E8E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5" name="מלבן 12734">
                  <a:extLst>
                    <a:ext uri="{FF2B5EF4-FFF2-40B4-BE49-F238E27FC236}">
                      <a16:creationId xmlns:a16="http://schemas.microsoft.com/office/drawing/2014/main" id="{71A50A95-D7FD-475B-91EB-EAE99C5D14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6" name="מלבן 12735">
                  <a:extLst>
                    <a:ext uri="{FF2B5EF4-FFF2-40B4-BE49-F238E27FC236}">
                      <a16:creationId xmlns:a16="http://schemas.microsoft.com/office/drawing/2014/main" id="{23BDA44D-6CD4-4F54-8A3B-48F3544CEC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7" name="מלבן 12736">
                  <a:extLst>
                    <a:ext uri="{FF2B5EF4-FFF2-40B4-BE49-F238E27FC236}">
                      <a16:creationId xmlns:a16="http://schemas.microsoft.com/office/drawing/2014/main" id="{2C9E95B6-9D17-456D-A445-5FE492B1A83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8" name="מלבן 12737">
                  <a:extLst>
                    <a:ext uri="{FF2B5EF4-FFF2-40B4-BE49-F238E27FC236}">
                      <a16:creationId xmlns:a16="http://schemas.microsoft.com/office/drawing/2014/main" id="{8F5F2567-4F16-4904-8609-633A58DAE01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9" name="מלבן 12738">
                  <a:extLst>
                    <a:ext uri="{FF2B5EF4-FFF2-40B4-BE49-F238E27FC236}">
                      <a16:creationId xmlns:a16="http://schemas.microsoft.com/office/drawing/2014/main" id="{446B9A27-AEB0-46D5-89FB-FB8D84832EE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0" name="מלבן 12739">
                  <a:extLst>
                    <a:ext uri="{FF2B5EF4-FFF2-40B4-BE49-F238E27FC236}">
                      <a16:creationId xmlns:a16="http://schemas.microsoft.com/office/drawing/2014/main" id="{E35E1679-2A9F-45FC-818D-AD4083C6A77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1" name="מלבן 12740">
                  <a:extLst>
                    <a:ext uri="{FF2B5EF4-FFF2-40B4-BE49-F238E27FC236}">
                      <a16:creationId xmlns:a16="http://schemas.microsoft.com/office/drawing/2014/main" id="{1E6A842F-F7EE-43AC-9F44-EF2270F81D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42" name="מלבן 12741">
                  <a:extLst>
                    <a:ext uri="{FF2B5EF4-FFF2-40B4-BE49-F238E27FC236}">
                      <a16:creationId xmlns:a16="http://schemas.microsoft.com/office/drawing/2014/main" id="{AFA20D8C-CD83-42D7-BEF6-1CBAF344D95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89" name="קבוצה 12688">
                <a:extLst>
                  <a:ext uri="{FF2B5EF4-FFF2-40B4-BE49-F238E27FC236}">
                    <a16:creationId xmlns:a16="http://schemas.microsoft.com/office/drawing/2014/main" id="{749A7E22-5B7C-40B4-9AEA-7D88B978FDD3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23" name="מלבן 12722">
                  <a:extLst>
                    <a:ext uri="{FF2B5EF4-FFF2-40B4-BE49-F238E27FC236}">
                      <a16:creationId xmlns:a16="http://schemas.microsoft.com/office/drawing/2014/main" id="{66506C04-F6BC-42ED-9359-21297EA4920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4" name="מלבן 12723">
                  <a:extLst>
                    <a:ext uri="{FF2B5EF4-FFF2-40B4-BE49-F238E27FC236}">
                      <a16:creationId xmlns:a16="http://schemas.microsoft.com/office/drawing/2014/main" id="{E6ED612C-9B6C-4B56-A82F-7418D38DF67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5" name="מלבן 12724">
                  <a:extLst>
                    <a:ext uri="{FF2B5EF4-FFF2-40B4-BE49-F238E27FC236}">
                      <a16:creationId xmlns:a16="http://schemas.microsoft.com/office/drawing/2014/main" id="{C79E9760-A5AE-4084-8933-29B044E8F4F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6" name="מלבן 12725">
                  <a:extLst>
                    <a:ext uri="{FF2B5EF4-FFF2-40B4-BE49-F238E27FC236}">
                      <a16:creationId xmlns:a16="http://schemas.microsoft.com/office/drawing/2014/main" id="{F3361A16-6DC9-4FD5-8D73-5688F90B19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7" name="מלבן 12726">
                  <a:extLst>
                    <a:ext uri="{FF2B5EF4-FFF2-40B4-BE49-F238E27FC236}">
                      <a16:creationId xmlns:a16="http://schemas.microsoft.com/office/drawing/2014/main" id="{8BE26928-CC11-4800-B764-097BB5700FF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8" name="מלבן 12727">
                  <a:extLst>
                    <a:ext uri="{FF2B5EF4-FFF2-40B4-BE49-F238E27FC236}">
                      <a16:creationId xmlns:a16="http://schemas.microsoft.com/office/drawing/2014/main" id="{B2C05C95-9BC9-47E6-85EB-0378E03CD66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9" name="מלבן 12728">
                  <a:extLst>
                    <a:ext uri="{FF2B5EF4-FFF2-40B4-BE49-F238E27FC236}">
                      <a16:creationId xmlns:a16="http://schemas.microsoft.com/office/drawing/2014/main" id="{539791E3-685A-4CB2-8F22-4593B36A2A0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0" name="מלבן 12729">
                  <a:extLst>
                    <a:ext uri="{FF2B5EF4-FFF2-40B4-BE49-F238E27FC236}">
                      <a16:creationId xmlns:a16="http://schemas.microsoft.com/office/drawing/2014/main" id="{6E419E27-5F3A-4FC6-BECB-B7413ACDDC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1" name="מלבן 12730">
                  <a:extLst>
                    <a:ext uri="{FF2B5EF4-FFF2-40B4-BE49-F238E27FC236}">
                      <a16:creationId xmlns:a16="http://schemas.microsoft.com/office/drawing/2014/main" id="{C7DC9354-3767-457B-AD8C-E2FA31A880E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32" name="מלבן 12731">
                  <a:extLst>
                    <a:ext uri="{FF2B5EF4-FFF2-40B4-BE49-F238E27FC236}">
                      <a16:creationId xmlns:a16="http://schemas.microsoft.com/office/drawing/2014/main" id="{C5BFCEA5-12FF-48B0-9F3F-9AE70CB3BE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90" name="קבוצה 12689">
                <a:extLst>
                  <a:ext uri="{FF2B5EF4-FFF2-40B4-BE49-F238E27FC236}">
                    <a16:creationId xmlns:a16="http://schemas.microsoft.com/office/drawing/2014/main" id="{ED2D1A17-C6B5-4249-8A55-0D867C26BBC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13" name="מלבן 12712">
                  <a:extLst>
                    <a:ext uri="{FF2B5EF4-FFF2-40B4-BE49-F238E27FC236}">
                      <a16:creationId xmlns:a16="http://schemas.microsoft.com/office/drawing/2014/main" id="{A5773146-A539-40AA-BEF2-6FFF3373AAA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4" name="מלבן 12713">
                  <a:extLst>
                    <a:ext uri="{FF2B5EF4-FFF2-40B4-BE49-F238E27FC236}">
                      <a16:creationId xmlns:a16="http://schemas.microsoft.com/office/drawing/2014/main" id="{790C169F-0DA1-45C4-AE81-D1A276CF923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5" name="מלבן 12714">
                  <a:extLst>
                    <a:ext uri="{FF2B5EF4-FFF2-40B4-BE49-F238E27FC236}">
                      <a16:creationId xmlns:a16="http://schemas.microsoft.com/office/drawing/2014/main" id="{B1284BC1-87CF-402B-95E6-D459625183E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6" name="מלבן 12715">
                  <a:extLst>
                    <a:ext uri="{FF2B5EF4-FFF2-40B4-BE49-F238E27FC236}">
                      <a16:creationId xmlns:a16="http://schemas.microsoft.com/office/drawing/2014/main" id="{37407910-8766-44CE-83C7-4757B6B8F4F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7" name="מלבן 12716">
                  <a:extLst>
                    <a:ext uri="{FF2B5EF4-FFF2-40B4-BE49-F238E27FC236}">
                      <a16:creationId xmlns:a16="http://schemas.microsoft.com/office/drawing/2014/main" id="{0841ADE8-9601-4D35-A15F-100C4CE14A8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8" name="מלבן 12717">
                  <a:extLst>
                    <a:ext uri="{FF2B5EF4-FFF2-40B4-BE49-F238E27FC236}">
                      <a16:creationId xmlns:a16="http://schemas.microsoft.com/office/drawing/2014/main" id="{0586BFB9-6F91-4CEA-AD15-24CA3B91FBD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9" name="מלבן 12718">
                  <a:extLst>
                    <a:ext uri="{FF2B5EF4-FFF2-40B4-BE49-F238E27FC236}">
                      <a16:creationId xmlns:a16="http://schemas.microsoft.com/office/drawing/2014/main" id="{6B8EF2A3-0BEE-46BA-9DDC-580C9248EAB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0" name="מלבן 12719">
                  <a:extLst>
                    <a:ext uri="{FF2B5EF4-FFF2-40B4-BE49-F238E27FC236}">
                      <a16:creationId xmlns:a16="http://schemas.microsoft.com/office/drawing/2014/main" id="{0F6BCEDC-035D-4B9B-83C3-7550BC54D8D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1" name="מלבן 12720">
                  <a:extLst>
                    <a:ext uri="{FF2B5EF4-FFF2-40B4-BE49-F238E27FC236}">
                      <a16:creationId xmlns:a16="http://schemas.microsoft.com/office/drawing/2014/main" id="{0D799C83-5BB1-4C41-B7C2-6F1F00F958E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22" name="מלבן 12721">
                  <a:extLst>
                    <a:ext uri="{FF2B5EF4-FFF2-40B4-BE49-F238E27FC236}">
                      <a16:creationId xmlns:a16="http://schemas.microsoft.com/office/drawing/2014/main" id="{30590827-E6D7-4FE5-A8C3-00BD69742E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91" name="קבוצה 12690">
                <a:extLst>
                  <a:ext uri="{FF2B5EF4-FFF2-40B4-BE49-F238E27FC236}">
                    <a16:creationId xmlns:a16="http://schemas.microsoft.com/office/drawing/2014/main" id="{F8E80E55-5B38-4A70-83B6-43B5D118337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703" name="מלבן 12702">
                  <a:extLst>
                    <a:ext uri="{FF2B5EF4-FFF2-40B4-BE49-F238E27FC236}">
                      <a16:creationId xmlns:a16="http://schemas.microsoft.com/office/drawing/2014/main" id="{4A27F58C-4178-433C-A54D-E26260137BE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4" name="מלבן 12703">
                  <a:extLst>
                    <a:ext uri="{FF2B5EF4-FFF2-40B4-BE49-F238E27FC236}">
                      <a16:creationId xmlns:a16="http://schemas.microsoft.com/office/drawing/2014/main" id="{CD4AE8F5-D58D-4FB6-AEC1-BF8C9C3A5E5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5" name="מלבן 12704">
                  <a:extLst>
                    <a:ext uri="{FF2B5EF4-FFF2-40B4-BE49-F238E27FC236}">
                      <a16:creationId xmlns:a16="http://schemas.microsoft.com/office/drawing/2014/main" id="{F47B9A14-DC23-42A3-9487-75397616DA7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6" name="מלבן 12705">
                  <a:extLst>
                    <a:ext uri="{FF2B5EF4-FFF2-40B4-BE49-F238E27FC236}">
                      <a16:creationId xmlns:a16="http://schemas.microsoft.com/office/drawing/2014/main" id="{DA9F9CBE-4F21-4431-A160-29BDE3C3CB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7" name="מלבן 12706">
                  <a:extLst>
                    <a:ext uri="{FF2B5EF4-FFF2-40B4-BE49-F238E27FC236}">
                      <a16:creationId xmlns:a16="http://schemas.microsoft.com/office/drawing/2014/main" id="{5027627E-0412-4AAC-B4F6-57D15D7FC4C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8" name="מלבן 12707">
                  <a:extLst>
                    <a:ext uri="{FF2B5EF4-FFF2-40B4-BE49-F238E27FC236}">
                      <a16:creationId xmlns:a16="http://schemas.microsoft.com/office/drawing/2014/main" id="{0415B3D3-07FD-42A6-B4CB-7386CAED82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9" name="מלבן 12708">
                  <a:extLst>
                    <a:ext uri="{FF2B5EF4-FFF2-40B4-BE49-F238E27FC236}">
                      <a16:creationId xmlns:a16="http://schemas.microsoft.com/office/drawing/2014/main" id="{1D1F4319-E8CD-4FE3-A618-DE20E5A5D59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0" name="מלבן 12709">
                  <a:extLst>
                    <a:ext uri="{FF2B5EF4-FFF2-40B4-BE49-F238E27FC236}">
                      <a16:creationId xmlns:a16="http://schemas.microsoft.com/office/drawing/2014/main" id="{855E6C34-1835-4FAC-94C3-DFCF278E746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1" name="מלבן 12710">
                  <a:extLst>
                    <a:ext uri="{FF2B5EF4-FFF2-40B4-BE49-F238E27FC236}">
                      <a16:creationId xmlns:a16="http://schemas.microsoft.com/office/drawing/2014/main" id="{457A5754-7258-4C66-BCF3-E6D8F23277E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12" name="מלבן 12711">
                  <a:extLst>
                    <a:ext uri="{FF2B5EF4-FFF2-40B4-BE49-F238E27FC236}">
                      <a16:creationId xmlns:a16="http://schemas.microsoft.com/office/drawing/2014/main" id="{D2A32F3C-7520-4D3F-B3D5-CF698199566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692" name="קבוצה 12691">
                <a:extLst>
                  <a:ext uri="{FF2B5EF4-FFF2-40B4-BE49-F238E27FC236}">
                    <a16:creationId xmlns:a16="http://schemas.microsoft.com/office/drawing/2014/main" id="{EDA9691D-138B-45F3-A756-83FAB600BF8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93" name="מלבן 12692">
                  <a:extLst>
                    <a:ext uri="{FF2B5EF4-FFF2-40B4-BE49-F238E27FC236}">
                      <a16:creationId xmlns:a16="http://schemas.microsoft.com/office/drawing/2014/main" id="{98B8E7DB-B938-453A-86A0-E03ACE5675E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4" name="מלבן 12693">
                  <a:extLst>
                    <a:ext uri="{FF2B5EF4-FFF2-40B4-BE49-F238E27FC236}">
                      <a16:creationId xmlns:a16="http://schemas.microsoft.com/office/drawing/2014/main" id="{724FE1EC-B943-45E2-9BD9-B0D11A1998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5" name="מלבן 12694">
                  <a:extLst>
                    <a:ext uri="{FF2B5EF4-FFF2-40B4-BE49-F238E27FC236}">
                      <a16:creationId xmlns:a16="http://schemas.microsoft.com/office/drawing/2014/main" id="{A206BCCA-C04B-427F-85E7-E1B14FDD9FB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6" name="מלבן 12695">
                  <a:extLst>
                    <a:ext uri="{FF2B5EF4-FFF2-40B4-BE49-F238E27FC236}">
                      <a16:creationId xmlns:a16="http://schemas.microsoft.com/office/drawing/2014/main" id="{EAAB6921-5F43-4208-BD21-BAD3C9B2D96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7" name="מלבן 12696">
                  <a:extLst>
                    <a:ext uri="{FF2B5EF4-FFF2-40B4-BE49-F238E27FC236}">
                      <a16:creationId xmlns:a16="http://schemas.microsoft.com/office/drawing/2014/main" id="{C809EA10-8F93-43A7-9432-AC52FB03B08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8" name="מלבן 12697">
                  <a:extLst>
                    <a:ext uri="{FF2B5EF4-FFF2-40B4-BE49-F238E27FC236}">
                      <a16:creationId xmlns:a16="http://schemas.microsoft.com/office/drawing/2014/main" id="{C410FAAC-49EB-4878-9483-56EBEA7E749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99" name="מלבן 12698">
                  <a:extLst>
                    <a:ext uri="{FF2B5EF4-FFF2-40B4-BE49-F238E27FC236}">
                      <a16:creationId xmlns:a16="http://schemas.microsoft.com/office/drawing/2014/main" id="{8A78832B-1C6F-4F5A-98C0-12EE198808D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0" name="מלבן 12699">
                  <a:extLst>
                    <a:ext uri="{FF2B5EF4-FFF2-40B4-BE49-F238E27FC236}">
                      <a16:creationId xmlns:a16="http://schemas.microsoft.com/office/drawing/2014/main" id="{43A21DC6-97DD-4553-B373-54D3D25E75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1" name="מלבן 12700">
                  <a:extLst>
                    <a:ext uri="{FF2B5EF4-FFF2-40B4-BE49-F238E27FC236}">
                      <a16:creationId xmlns:a16="http://schemas.microsoft.com/office/drawing/2014/main" id="{6BF14DCB-B87D-449F-8F76-16532C235D7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702" name="מלבן 12701">
                  <a:extLst>
                    <a:ext uri="{FF2B5EF4-FFF2-40B4-BE49-F238E27FC236}">
                      <a16:creationId xmlns:a16="http://schemas.microsoft.com/office/drawing/2014/main" id="{D5CDAD01-8C3A-4938-8F2F-2BDC01A60D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438" name="קבוצה 12437">
              <a:extLst>
                <a:ext uri="{FF2B5EF4-FFF2-40B4-BE49-F238E27FC236}">
                  <a16:creationId xmlns:a16="http://schemas.microsoft.com/office/drawing/2014/main" id="{EC011B1D-DFD0-4569-9958-4C8B582B2FE3}"/>
                </a:ext>
              </a:extLst>
            </p:cNvPr>
            <p:cNvGrpSpPr/>
            <p:nvPr/>
          </p:nvGrpSpPr>
          <p:grpSpPr>
            <a:xfrm flipH="1">
              <a:off x="3819976" y="5223481"/>
              <a:ext cx="540000" cy="540000"/>
              <a:chOff x="408214" y="1105498"/>
              <a:chExt cx="5007430" cy="4963891"/>
            </a:xfrm>
          </p:grpSpPr>
          <p:grpSp>
            <p:nvGrpSpPr>
              <p:cNvPr id="12573" name="קבוצה 12572">
                <a:extLst>
                  <a:ext uri="{FF2B5EF4-FFF2-40B4-BE49-F238E27FC236}">
                    <a16:creationId xmlns:a16="http://schemas.microsoft.com/office/drawing/2014/main" id="{C22DCA30-1D4E-4E2D-AD76-9CC46A4F30C0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73" name="מלבן 12672">
                  <a:extLst>
                    <a:ext uri="{FF2B5EF4-FFF2-40B4-BE49-F238E27FC236}">
                      <a16:creationId xmlns:a16="http://schemas.microsoft.com/office/drawing/2014/main" id="{6638B16B-427A-4FAD-9E53-AEBCBDE7C62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4" name="מלבן 12673">
                  <a:extLst>
                    <a:ext uri="{FF2B5EF4-FFF2-40B4-BE49-F238E27FC236}">
                      <a16:creationId xmlns:a16="http://schemas.microsoft.com/office/drawing/2014/main" id="{077EB6C5-0A0A-44AE-82F1-028DD8DF316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5" name="מלבן 12674">
                  <a:extLst>
                    <a:ext uri="{FF2B5EF4-FFF2-40B4-BE49-F238E27FC236}">
                      <a16:creationId xmlns:a16="http://schemas.microsoft.com/office/drawing/2014/main" id="{28C7F7E5-CAEF-4D07-9BED-928EA4E3D4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6" name="מלבן 12675">
                  <a:extLst>
                    <a:ext uri="{FF2B5EF4-FFF2-40B4-BE49-F238E27FC236}">
                      <a16:creationId xmlns:a16="http://schemas.microsoft.com/office/drawing/2014/main" id="{A8E39F8E-4C74-4897-99F7-935AE440072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7" name="מלבן 12676">
                  <a:extLst>
                    <a:ext uri="{FF2B5EF4-FFF2-40B4-BE49-F238E27FC236}">
                      <a16:creationId xmlns:a16="http://schemas.microsoft.com/office/drawing/2014/main" id="{DF8DE2FD-8F8C-4BD0-B92F-C79645047E8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8" name="מלבן 12677">
                  <a:extLst>
                    <a:ext uri="{FF2B5EF4-FFF2-40B4-BE49-F238E27FC236}">
                      <a16:creationId xmlns:a16="http://schemas.microsoft.com/office/drawing/2014/main" id="{20A441BE-0921-4E9F-B473-A5981910B7B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9" name="מלבן 12678">
                  <a:extLst>
                    <a:ext uri="{FF2B5EF4-FFF2-40B4-BE49-F238E27FC236}">
                      <a16:creationId xmlns:a16="http://schemas.microsoft.com/office/drawing/2014/main" id="{F8AD6688-95D8-434E-A670-368D67FFE07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80" name="מלבן 12679">
                  <a:extLst>
                    <a:ext uri="{FF2B5EF4-FFF2-40B4-BE49-F238E27FC236}">
                      <a16:creationId xmlns:a16="http://schemas.microsoft.com/office/drawing/2014/main" id="{112A7F04-386D-4F77-9868-4E56284DD49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81" name="מלבן 12680">
                  <a:extLst>
                    <a:ext uri="{FF2B5EF4-FFF2-40B4-BE49-F238E27FC236}">
                      <a16:creationId xmlns:a16="http://schemas.microsoft.com/office/drawing/2014/main" id="{7D4F4629-7535-422D-9EEE-714194EEE97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82" name="מלבן 12681">
                  <a:extLst>
                    <a:ext uri="{FF2B5EF4-FFF2-40B4-BE49-F238E27FC236}">
                      <a16:creationId xmlns:a16="http://schemas.microsoft.com/office/drawing/2014/main" id="{1BFC7BCE-8778-4AB6-BD9A-708FC461B06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4" name="קבוצה 12573">
                <a:extLst>
                  <a:ext uri="{FF2B5EF4-FFF2-40B4-BE49-F238E27FC236}">
                    <a16:creationId xmlns:a16="http://schemas.microsoft.com/office/drawing/2014/main" id="{63F0EB70-FBC4-4211-88FC-0F14CCBCDB8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63" name="מלבן 12662">
                  <a:extLst>
                    <a:ext uri="{FF2B5EF4-FFF2-40B4-BE49-F238E27FC236}">
                      <a16:creationId xmlns:a16="http://schemas.microsoft.com/office/drawing/2014/main" id="{A5908525-8E90-4130-82CE-E74F97AD435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4" name="מלבן 12663">
                  <a:extLst>
                    <a:ext uri="{FF2B5EF4-FFF2-40B4-BE49-F238E27FC236}">
                      <a16:creationId xmlns:a16="http://schemas.microsoft.com/office/drawing/2014/main" id="{6ABB5E56-4B8F-405D-82BC-2544A1CCA59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5" name="מלבן 12664">
                  <a:extLst>
                    <a:ext uri="{FF2B5EF4-FFF2-40B4-BE49-F238E27FC236}">
                      <a16:creationId xmlns:a16="http://schemas.microsoft.com/office/drawing/2014/main" id="{C6B542BA-E531-408F-8EAC-F21A5136743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6" name="מלבן 12665">
                  <a:extLst>
                    <a:ext uri="{FF2B5EF4-FFF2-40B4-BE49-F238E27FC236}">
                      <a16:creationId xmlns:a16="http://schemas.microsoft.com/office/drawing/2014/main" id="{8718D65F-8BE2-4BF5-94BA-7E19E851B83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7" name="מלבן 12666">
                  <a:extLst>
                    <a:ext uri="{FF2B5EF4-FFF2-40B4-BE49-F238E27FC236}">
                      <a16:creationId xmlns:a16="http://schemas.microsoft.com/office/drawing/2014/main" id="{48FF79FE-4E86-483E-B765-158D18B08CC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8" name="מלבן 12667">
                  <a:extLst>
                    <a:ext uri="{FF2B5EF4-FFF2-40B4-BE49-F238E27FC236}">
                      <a16:creationId xmlns:a16="http://schemas.microsoft.com/office/drawing/2014/main" id="{39863141-2BCC-443F-8D35-FFFFDB35EBB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9" name="מלבן 12668">
                  <a:extLst>
                    <a:ext uri="{FF2B5EF4-FFF2-40B4-BE49-F238E27FC236}">
                      <a16:creationId xmlns:a16="http://schemas.microsoft.com/office/drawing/2014/main" id="{D7963B94-17CD-4277-9DD5-A5EEBD1C53E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0" name="מלבן 12669">
                  <a:extLst>
                    <a:ext uri="{FF2B5EF4-FFF2-40B4-BE49-F238E27FC236}">
                      <a16:creationId xmlns:a16="http://schemas.microsoft.com/office/drawing/2014/main" id="{08C2B6DC-820B-4C2E-86DF-6294CE3DB94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1" name="מלבן 12670">
                  <a:extLst>
                    <a:ext uri="{FF2B5EF4-FFF2-40B4-BE49-F238E27FC236}">
                      <a16:creationId xmlns:a16="http://schemas.microsoft.com/office/drawing/2014/main" id="{57686BBD-8251-40F5-9F86-B39D0F160A1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72" name="מלבן 12671">
                  <a:extLst>
                    <a:ext uri="{FF2B5EF4-FFF2-40B4-BE49-F238E27FC236}">
                      <a16:creationId xmlns:a16="http://schemas.microsoft.com/office/drawing/2014/main" id="{7138694D-1D6D-493E-B158-D03C5505CBC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5" name="קבוצה 12574">
                <a:extLst>
                  <a:ext uri="{FF2B5EF4-FFF2-40B4-BE49-F238E27FC236}">
                    <a16:creationId xmlns:a16="http://schemas.microsoft.com/office/drawing/2014/main" id="{BA5621DE-52AD-4733-BDCE-5309CA7F1AAE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53" name="מלבן 12652">
                  <a:extLst>
                    <a:ext uri="{FF2B5EF4-FFF2-40B4-BE49-F238E27FC236}">
                      <a16:creationId xmlns:a16="http://schemas.microsoft.com/office/drawing/2014/main" id="{BD5A0075-6678-4019-8DA0-89FBC67AEFC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4" name="מלבן 12653">
                  <a:extLst>
                    <a:ext uri="{FF2B5EF4-FFF2-40B4-BE49-F238E27FC236}">
                      <a16:creationId xmlns:a16="http://schemas.microsoft.com/office/drawing/2014/main" id="{7325B276-8CBF-4CD6-9033-BAE09269709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5" name="מלבן 12654">
                  <a:extLst>
                    <a:ext uri="{FF2B5EF4-FFF2-40B4-BE49-F238E27FC236}">
                      <a16:creationId xmlns:a16="http://schemas.microsoft.com/office/drawing/2014/main" id="{9E130B72-F2E9-4613-9826-B196FD7E51A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6" name="מלבן 12655">
                  <a:extLst>
                    <a:ext uri="{FF2B5EF4-FFF2-40B4-BE49-F238E27FC236}">
                      <a16:creationId xmlns:a16="http://schemas.microsoft.com/office/drawing/2014/main" id="{64AD408D-2791-45DE-8E62-B50748443A7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7" name="מלבן 12656">
                  <a:extLst>
                    <a:ext uri="{FF2B5EF4-FFF2-40B4-BE49-F238E27FC236}">
                      <a16:creationId xmlns:a16="http://schemas.microsoft.com/office/drawing/2014/main" id="{A2866697-93A9-4C1C-AE59-186758D5175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8" name="מלבן 12657">
                  <a:extLst>
                    <a:ext uri="{FF2B5EF4-FFF2-40B4-BE49-F238E27FC236}">
                      <a16:creationId xmlns:a16="http://schemas.microsoft.com/office/drawing/2014/main" id="{492164F3-0E81-4674-BFAA-A977E6ABEBB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9" name="מלבן 12658">
                  <a:extLst>
                    <a:ext uri="{FF2B5EF4-FFF2-40B4-BE49-F238E27FC236}">
                      <a16:creationId xmlns:a16="http://schemas.microsoft.com/office/drawing/2014/main" id="{0C977ADA-9029-49BD-8ACC-EAD5583AA10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0" name="מלבן 12659">
                  <a:extLst>
                    <a:ext uri="{FF2B5EF4-FFF2-40B4-BE49-F238E27FC236}">
                      <a16:creationId xmlns:a16="http://schemas.microsoft.com/office/drawing/2014/main" id="{BB216A77-F250-4273-8EF2-3BB7674FE16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1" name="מלבן 12660">
                  <a:extLst>
                    <a:ext uri="{FF2B5EF4-FFF2-40B4-BE49-F238E27FC236}">
                      <a16:creationId xmlns:a16="http://schemas.microsoft.com/office/drawing/2014/main" id="{99DAC664-1DD6-4CDC-B0C5-58EEC959215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62" name="מלבן 12661">
                  <a:extLst>
                    <a:ext uri="{FF2B5EF4-FFF2-40B4-BE49-F238E27FC236}">
                      <a16:creationId xmlns:a16="http://schemas.microsoft.com/office/drawing/2014/main" id="{A7F3AE1B-6BA8-4ED4-93DF-97D71AE66B2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6" name="קבוצה 12575">
                <a:extLst>
                  <a:ext uri="{FF2B5EF4-FFF2-40B4-BE49-F238E27FC236}">
                    <a16:creationId xmlns:a16="http://schemas.microsoft.com/office/drawing/2014/main" id="{85811981-1432-419B-A184-06F25E3C146E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43" name="מלבן 12642">
                  <a:extLst>
                    <a:ext uri="{FF2B5EF4-FFF2-40B4-BE49-F238E27FC236}">
                      <a16:creationId xmlns:a16="http://schemas.microsoft.com/office/drawing/2014/main" id="{04B54692-F73B-4BBC-9520-729FE7B4979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4" name="מלבן 12643">
                  <a:extLst>
                    <a:ext uri="{FF2B5EF4-FFF2-40B4-BE49-F238E27FC236}">
                      <a16:creationId xmlns:a16="http://schemas.microsoft.com/office/drawing/2014/main" id="{9D352E98-AE7E-4F83-9E31-5AF162E9977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5" name="מלבן 12644">
                  <a:extLst>
                    <a:ext uri="{FF2B5EF4-FFF2-40B4-BE49-F238E27FC236}">
                      <a16:creationId xmlns:a16="http://schemas.microsoft.com/office/drawing/2014/main" id="{9AB5EF92-27FC-4360-9597-47D40790528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6" name="מלבן 12645">
                  <a:extLst>
                    <a:ext uri="{FF2B5EF4-FFF2-40B4-BE49-F238E27FC236}">
                      <a16:creationId xmlns:a16="http://schemas.microsoft.com/office/drawing/2014/main" id="{BB76E477-695B-49CC-A4A1-D4F67F471E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7" name="מלבן 12646">
                  <a:extLst>
                    <a:ext uri="{FF2B5EF4-FFF2-40B4-BE49-F238E27FC236}">
                      <a16:creationId xmlns:a16="http://schemas.microsoft.com/office/drawing/2014/main" id="{ADF2A457-6678-4C5F-BC45-E673F542852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8" name="מלבן 12647">
                  <a:extLst>
                    <a:ext uri="{FF2B5EF4-FFF2-40B4-BE49-F238E27FC236}">
                      <a16:creationId xmlns:a16="http://schemas.microsoft.com/office/drawing/2014/main" id="{94D85646-E06B-4C3D-8DCD-96CBA90D206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9" name="מלבן 12648">
                  <a:extLst>
                    <a:ext uri="{FF2B5EF4-FFF2-40B4-BE49-F238E27FC236}">
                      <a16:creationId xmlns:a16="http://schemas.microsoft.com/office/drawing/2014/main" id="{D957DBEA-1001-4725-8F7C-B50BDE8A5FF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0" name="מלבן 12649">
                  <a:extLst>
                    <a:ext uri="{FF2B5EF4-FFF2-40B4-BE49-F238E27FC236}">
                      <a16:creationId xmlns:a16="http://schemas.microsoft.com/office/drawing/2014/main" id="{6AE7CF78-6E41-4106-AE21-D4466111F00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1" name="מלבן 12650">
                  <a:extLst>
                    <a:ext uri="{FF2B5EF4-FFF2-40B4-BE49-F238E27FC236}">
                      <a16:creationId xmlns:a16="http://schemas.microsoft.com/office/drawing/2014/main" id="{10977230-BE3C-4A79-81B7-894F88D8965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52" name="מלבן 12651">
                  <a:extLst>
                    <a:ext uri="{FF2B5EF4-FFF2-40B4-BE49-F238E27FC236}">
                      <a16:creationId xmlns:a16="http://schemas.microsoft.com/office/drawing/2014/main" id="{82E0FCF0-3501-4B59-B883-09AD47E7B78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7" name="קבוצה 12576">
                <a:extLst>
                  <a:ext uri="{FF2B5EF4-FFF2-40B4-BE49-F238E27FC236}">
                    <a16:creationId xmlns:a16="http://schemas.microsoft.com/office/drawing/2014/main" id="{EBDFB816-0F69-4B03-B3B8-9A7A2B47D91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33" name="מלבן 12632">
                  <a:extLst>
                    <a:ext uri="{FF2B5EF4-FFF2-40B4-BE49-F238E27FC236}">
                      <a16:creationId xmlns:a16="http://schemas.microsoft.com/office/drawing/2014/main" id="{180BACDE-32A7-4F4B-BAF5-A8614465315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4" name="מלבן 12633">
                  <a:extLst>
                    <a:ext uri="{FF2B5EF4-FFF2-40B4-BE49-F238E27FC236}">
                      <a16:creationId xmlns:a16="http://schemas.microsoft.com/office/drawing/2014/main" id="{617DCA76-4F62-4B63-8147-D4028727888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5" name="מלבן 12634">
                  <a:extLst>
                    <a:ext uri="{FF2B5EF4-FFF2-40B4-BE49-F238E27FC236}">
                      <a16:creationId xmlns:a16="http://schemas.microsoft.com/office/drawing/2014/main" id="{C14DAFD6-C1EC-4289-836A-7E1F0EC485A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6" name="מלבן 12635">
                  <a:extLst>
                    <a:ext uri="{FF2B5EF4-FFF2-40B4-BE49-F238E27FC236}">
                      <a16:creationId xmlns:a16="http://schemas.microsoft.com/office/drawing/2014/main" id="{16DB9D31-2C28-4F8A-BFC8-4C9DEB64CFE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7" name="מלבן 12636">
                  <a:extLst>
                    <a:ext uri="{FF2B5EF4-FFF2-40B4-BE49-F238E27FC236}">
                      <a16:creationId xmlns:a16="http://schemas.microsoft.com/office/drawing/2014/main" id="{733D353A-6255-401D-AF0D-A95DCD8BFEB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8" name="מלבן 12637">
                  <a:extLst>
                    <a:ext uri="{FF2B5EF4-FFF2-40B4-BE49-F238E27FC236}">
                      <a16:creationId xmlns:a16="http://schemas.microsoft.com/office/drawing/2014/main" id="{67B6F0F3-0341-4021-87EE-DD0B0EE8EDA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9" name="מלבן 12638">
                  <a:extLst>
                    <a:ext uri="{FF2B5EF4-FFF2-40B4-BE49-F238E27FC236}">
                      <a16:creationId xmlns:a16="http://schemas.microsoft.com/office/drawing/2014/main" id="{2B041822-AB3A-4515-BC0D-FE221761E7A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0" name="מלבן 12639">
                  <a:extLst>
                    <a:ext uri="{FF2B5EF4-FFF2-40B4-BE49-F238E27FC236}">
                      <a16:creationId xmlns:a16="http://schemas.microsoft.com/office/drawing/2014/main" id="{0E766074-B401-4220-8D33-48BB0AC8EB5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1" name="מלבן 12640">
                  <a:extLst>
                    <a:ext uri="{FF2B5EF4-FFF2-40B4-BE49-F238E27FC236}">
                      <a16:creationId xmlns:a16="http://schemas.microsoft.com/office/drawing/2014/main" id="{27ADB850-C40F-44C9-A3B5-4D199AD49C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42" name="מלבן 12641">
                  <a:extLst>
                    <a:ext uri="{FF2B5EF4-FFF2-40B4-BE49-F238E27FC236}">
                      <a16:creationId xmlns:a16="http://schemas.microsoft.com/office/drawing/2014/main" id="{A4901D6E-8875-4F1A-A8ED-C7E50561230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8" name="קבוצה 12577">
                <a:extLst>
                  <a:ext uri="{FF2B5EF4-FFF2-40B4-BE49-F238E27FC236}">
                    <a16:creationId xmlns:a16="http://schemas.microsoft.com/office/drawing/2014/main" id="{CDC78FEB-5E2E-4621-A631-B7A18CBA263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23" name="מלבן 12622">
                  <a:extLst>
                    <a:ext uri="{FF2B5EF4-FFF2-40B4-BE49-F238E27FC236}">
                      <a16:creationId xmlns:a16="http://schemas.microsoft.com/office/drawing/2014/main" id="{A35F934A-65AC-4247-BC27-5520CBA06BB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4" name="מלבן 12623">
                  <a:extLst>
                    <a:ext uri="{FF2B5EF4-FFF2-40B4-BE49-F238E27FC236}">
                      <a16:creationId xmlns:a16="http://schemas.microsoft.com/office/drawing/2014/main" id="{9A42E852-EC5F-4DDB-9C54-52A5874552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5" name="מלבן 12624">
                  <a:extLst>
                    <a:ext uri="{FF2B5EF4-FFF2-40B4-BE49-F238E27FC236}">
                      <a16:creationId xmlns:a16="http://schemas.microsoft.com/office/drawing/2014/main" id="{272D9D48-EE42-42B3-B4FC-35E49A11D29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6" name="מלבן 12625">
                  <a:extLst>
                    <a:ext uri="{FF2B5EF4-FFF2-40B4-BE49-F238E27FC236}">
                      <a16:creationId xmlns:a16="http://schemas.microsoft.com/office/drawing/2014/main" id="{F46E220A-DAD9-4D35-8582-1D21AB4016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7" name="מלבן 12626">
                  <a:extLst>
                    <a:ext uri="{FF2B5EF4-FFF2-40B4-BE49-F238E27FC236}">
                      <a16:creationId xmlns:a16="http://schemas.microsoft.com/office/drawing/2014/main" id="{354DCDC4-A203-479D-88FC-7720F8AEC2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8" name="מלבן 12627">
                  <a:extLst>
                    <a:ext uri="{FF2B5EF4-FFF2-40B4-BE49-F238E27FC236}">
                      <a16:creationId xmlns:a16="http://schemas.microsoft.com/office/drawing/2014/main" id="{F4DEA4D8-3E34-428D-ADD5-E980642822A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9" name="מלבן 12628">
                  <a:extLst>
                    <a:ext uri="{FF2B5EF4-FFF2-40B4-BE49-F238E27FC236}">
                      <a16:creationId xmlns:a16="http://schemas.microsoft.com/office/drawing/2014/main" id="{13CA95C0-5510-4C7E-8340-F012E9E93B1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0" name="מלבן 12629">
                  <a:extLst>
                    <a:ext uri="{FF2B5EF4-FFF2-40B4-BE49-F238E27FC236}">
                      <a16:creationId xmlns:a16="http://schemas.microsoft.com/office/drawing/2014/main" id="{D203EE57-EB59-44D5-8E2B-8A8EAE10F26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1" name="מלבן 12630">
                  <a:extLst>
                    <a:ext uri="{FF2B5EF4-FFF2-40B4-BE49-F238E27FC236}">
                      <a16:creationId xmlns:a16="http://schemas.microsoft.com/office/drawing/2014/main" id="{31FDA595-0DB6-4149-97C5-AB9CC517FFA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32" name="מלבן 12631">
                  <a:extLst>
                    <a:ext uri="{FF2B5EF4-FFF2-40B4-BE49-F238E27FC236}">
                      <a16:creationId xmlns:a16="http://schemas.microsoft.com/office/drawing/2014/main" id="{0695E2A4-DB16-4A17-835E-575699692AA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79" name="קבוצה 12578">
                <a:extLst>
                  <a:ext uri="{FF2B5EF4-FFF2-40B4-BE49-F238E27FC236}">
                    <a16:creationId xmlns:a16="http://schemas.microsoft.com/office/drawing/2014/main" id="{44ECD33C-1FE1-4528-8F8E-EC445FB87CAF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13" name="מלבן 12612">
                  <a:extLst>
                    <a:ext uri="{FF2B5EF4-FFF2-40B4-BE49-F238E27FC236}">
                      <a16:creationId xmlns:a16="http://schemas.microsoft.com/office/drawing/2014/main" id="{A15A0C5F-AB35-47C7-8BB3-D59F25EA0F1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4" name="מלבן 12613">
                  <a:extLst>
                    <a:ext uri="{FF2B5EF4-FFF2-40B4-BE49-F238E27FC236}">
                      <a16:creationId xmlns:a16="http://schemas.microsoft.com/office/drawing/2014/main" id="{FC325AC7-0186-4D2C-9B7D-1B45E6CA22C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5" name="מלבן 12614">
                  <a:extLst>
                    <a:ext uri="{FF2B5EF4-FFF2-40B4-BE49-F238E27FC236}">
                      <a16:creationId xmlns:a16="http://schemas.microsoft.com/office/drawing/2014/main" id="{00242967-3D65-42E5-8D74-9B01AEE78DE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6" name="מלבן 12615">
                  <a:extLst>
                    <a:ext uri="{FF2B5EF4-FFF2-40B4-BE49-F238E27FC236}">
                      <a16:creationId xmlns:a16="http://schemas.microsoft.com/office/drawing/2014/main" id="{54776723-5138-4146-96FB-36E3ED59B64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7" name="מלבן 12616">
                  <a:extLst>
                    <a:ext uri="{FF2B5EF4-FFF2-40B4-BE49-F238E27FC236}">
                      <a16:creationId xmlns:a16="http://schemas.microsoft.com/office/drawing/2014/main" id="{04D3314A-4844-47CA-8C6B-D63E4D4277D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8" name="מלבן 12617">
                  <a:extLst>
                    <a:ext uri="{FF2B5EF4-FFF2-40B4-BE49-F238E27FC236}">
                      <a16:creationId xmlns:a16="http://schemas.microsoft.com/office/drawing/2014/main" id="{A06CEB1F-6B98-4064-850C-2784CBBBAE9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9" name="מלבן 12618">
                  <a:extLst>
                    <a:ext uri="{FF2B5EF4-FFF2-40B4-BE49-F238E27FC236}">
                      <a16:creationId xmlns:a16="http://schemas.microsoft.com/office/drawing/2014/main" id="{8EB9CBE4-B1CF-450D-B7DE-76A0363F1B7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0" name="מלבן 12619">
                  <a:extLst>
                    <a:ext uri="{FF2B5EF4-FFF2-40B4-BE49-F238E27FC236}">
                      <a16:creationId xmlns:a16="http://schemas.microsoft.com/office/drawing/2014/main" id="{6C4B9A4A-5675-404B-9E98-86027A0B727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1" name="מלבן 12620">
                  <a:extLst>
                    <a:ext uri="{FF2B5EF4-FFF2-40B4-BE49-F238E27FC236}">
                      <a16:creationId xmlns:a16="http://schemas.microsoft.com/office/drawing/2014/main" id="{5BD1C92B-069D-440F-BA22-88A7D257F97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22" name="מלבן 12621">
                  <a:extLst>
                    <a:ext uri="{FF2B5EF4-FFF2-40B4-BE49-F238E27FC236}">
                      <a16:creationId xmlns:a16="http://schemas.microsoft.com/office/drawing/2014/main" id="{3ACDFC86-D389-4D42-9490-3EC6D17A39D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80" name="קבוצה 12579">
                <a:extLst>
                  <a:ext uri="{FF2B5EF4-FFF2-40B4-BE49-F238E27FC236}">
                    <a16:creationId xmlns:a16="http://schemas.microsoft.com/office/drawing/2014/main" id="{76A9DA09-C85C-4351-8132-ED702E30CA0D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603" name="מלבן 12602">
                  <a:extLst>
                    <a:ext uri="{FF2B5EF4-FFF2-40B4-BE49-F238E27FC236}">
                      <a16:creationId xmlns:a16="http://schemas.microsoft.com/office/drawing/2014/main" id="{44D65113-0A69-48C2-BF35-38FEA397623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4" name="מלבן 12603">
                  <a:extLst>
                    <a:ext uri="{FF2B5EF4-FFF2-40B4-BE49-F238E27FC236}">
                      <a16:creationId xmlns:a16="http://schemas.microsoft.com/office/drawing/2014/main" id="{FD52E0FD-F98E-4378-885F-1FF9E452559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5" name="מלבן 12604">
                  <a:extLst>
                    <a:ext uri="{FF2B5EF4-FFF2-40B4-BE49-F238E27FC236}">
                      <a16:creationId xmlns:a16="http://schemas.microsoft.com/office/drawing/2014/main" id="{EF21DDBA-A9BF-4CC8-9459-9D4C6D6E151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6" name="מלבן 12605">
                  <a:extLst>
                    <a:ext uri="{FF2B5EF4-FFF2-40B4-BE49-F238E27FC236}">
                      <a16:creationId xmlns:a16="http://schemas.microsoft.com/office/drawing/2014/main" id="{74E12F82-1E6F-477B-8C5F-3F29FA6134F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7" name="מלבן 12606">
                  <a:extLst>
                    <a:ext uri="{FF2B5EF4-FFF2-40B4-BE49-F238E27FC236}">
                      <a16:creationId xmlns:a16="http://schemas.microsoft.com/office/drawing/2014/main" id="{7E140AD5-6FF1-4EE7-96E6-8EC111E6DD4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8" name="מלבן 12607">
                  <a:extLst>
                    <a:ext uri="{FF2B5EF4-FFF2-40B4-BE49-F238E27FC236}">
                      <a16:creationId xmlns:a16="http://schemas.microsoft.com/office/drawing/2014/main" id="{5BF705DA-BD8C-494B-82DB-590633BD8D1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9" name="מלבן 12608">
                  <a:extLst>
                    <a:ext uri="{FF2B5EF4-FFF2-40B4-BE49-F238E27FC236}">
                      <a16:creationId xmlns:a16="http://schemas.microsoft.com/office/drawing/2014/main" id="{5872C65D-B04F-44BF-9642-08DB8A2D60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0" name="מלבן 12609">
                  <a:extLst>
                    <a:ext uri="{FF2B5EF4-FFF2-40B4-BE49-F238E27FC236}">
                      <a16:creationId xmlns:a16="http://schemas.microsoft.com/office/drawing/2014/main" id="{0E6F96BD-4984-45D0-8126-5C0525754E4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1" name="מלבן 12610">
                  <a:extLst>
                    <a:ext uri="{FF2B5EF4-FFF2-40B4-BE49-F238E27FC236}">
                      <a16:creationId xmlns:a16="http://schemas.microsoft.com/office/drawing/2014/main" id="{91FB5065-FC05-4A84-A70D-A2E479760CB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12" name="מלבן 12611">
                  <a:extLst>
                    <a:ext uri="{FF2B5EF4-FFF2-40B4-BE49-F238E27FC236}">
                      <a16:creationId xmlns:a16="http://schemas.microsoft.com/office/drawing/2014/main" id="{B740331B-4EE3-481D-8B0E-B98217662BD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81" name="קבוצה 12580">
                <a:extLst>
                  <a:ext uri="{FF2B5EF4-FFF2-40B4-BE49-F238E27FC236}">
                    <a16:creationId xmlns:a16="http://schemas.microsoft.com/office/drawing/2014/main" id="{57F898F6-56DE-4641-B1A9-4CED45F2579C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93" name="מלבן 12592">
                  <a:extLst>
                    <a:ext uri="{FF2B5EF4-FFF2-40B4-BE49-F238E27FC236}">
                      <a16:creationId xmlns:a16="http://schemas.microsoft.com/office/drawing/2014/main" id="{E1F3F903-EBC2-4A99-A06C-A743C1C7B60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4" name="מלבן 12593">
                  <a:extLst>
                    <a:ext uri="{FF2B5EF4-FFF2-40B4-BE49-F238E27FC236}">
                      <a16:creationId xmlns:a16="http://schemas.microsoft.com/office/drawing/2014/main" id="{534D2558-7F7A-4D94-AD04-A4A7182426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5" name="מלבן 12594">
                  <a:extLst>
                    <a:ext uri="{FF2B5EF4-FFF2-40B4-BE49-F238E27FC236}">
                      <a16:creationId xmlns:a16="http://schemas.microsoft.com/office/drawing/2014/main" id="{9080780D-25E6-480D-9FC8-8F6A2E481A0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6" name="מלבן 12595">
                  <a:extLst>
                    <a:ext uri="{FF2B5EF4-FFF2-40B4-BE49-F238E27FC236}">
                      <a16:creationId xmlns:a16="http://schemas.microsoft.com/office/drawing/2014/main" id="{6CFFC3DA-CB82-40DD-A54A-6B567CACD1A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7" name="מלבן 12596">
                  <a:extLst>
                    <a:ext uri="{FF2B5EF4-FFF2-40B4-BE49-F238E27FC236}">
                      <a16:creationId xmlns:a16="http://schemas.microsoft.com/office/drawing/2014/main" id="{5E5027A1-C5F7-42D8-889E-BBA0E761697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8" name="מלבן 12597">
                  <a:extLst>
                    <a:ext uri="{FF2B5EF4-FFF2-40B4-BE49-F238E27FC236}">
                      <a16:creationId xmlns:a16="http://schemas.microsoft.com/office/drawing/2014/main" id="{13C51594-60AF-4FCB-91B1-51E17DA0D81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9" name="מלבן 12598">
                  <a:extLst>
                    <a:ext uri="{FF2B5EF4-FFF2-40B4-BE49-F238E27FC236}">
                      <a16:creationId xmlns:a16="http://schemas.microsoft.com/office/drawing/2014/main" id="{F72B0A64-DE5F-4F29-AD77-5882E6B438C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0" name="מלבן 12599">
                  <a:extLst>
                    <a:ext uri="{FF2B5EF4-FFF2-40B4-BE49-F238E27FC236}">
                      <a16:creationId xmlns:a16="http://schemas.microsoft.com/office/drawing/2014/main" id="{438194CA-1211-4407-8251-80473BE9A97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1" name="מלבן 12600">
                  <a:extLst>
                    <a:ext uri="{FF2B5EF4-FFF2-40B4-BE49-F238E27FC236}">
                      <a16:creationId xmlns:a16="http://schemas.microsoft.com/office/drawing/2014/main" id="{C64BCE79-AB5F-4B56-91D3-86E000DF488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602" name="מלבן 12601">
                  <a:extLst>
                    <a:ext uri="{FF2B5EF4-FFF2-40B4-BE49-F238E27FC236}">
                      <a16:creationId xmlns:a16="http://schemas.microsoft.com/office/drawing/2014/main" id="{EA41D1B0-2359-4D29-A074-2D90A6D9A9B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582" name="קבוצה 12581">
                <a:extLst>
                  <a:ext uri="{FF2B5EF4-FFF2-40B4-BE49-F238E27FC236}">
                    <a16:creationId xmlns:a16="http://schemas.microsoft.com/office/drawing/2014/main" id="{057718EF-540D-4D49-A614-B794845A1A66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83" name="מלבן 12582">
                  <a:extLst>
                    <a:ext uri="{FF2B5EF4-FFF2-40B4-BE49-F238E27FC236}">
                      <a16:creationId xmlns:a16="http://schemas.microsoft.com/office/drawing/2014/main" id="{D6572A6D-9028-46AE-A060-12136D7366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4" name="מלבן 12583">
                  <a:extLst>
                    <a:ext uri="{FF2B5EF4-FFF2-40B4-BE49-F238E27FC236}">
                      <a16:creationId xmlns:a16="http://schemas.microsoft.com/office/drawing/2014/main" id="{F67E7EBA-8EAE-4B12-9539-95BC232AE4E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5" name="מלבן 12584">
                  <a:extLst>
                    <a:ext uri="{FF2B5EF4-FFF2-40B4-BE49-F238E27FC236}">
                      <a16:creationId xmlns:a16="http://schemas.microsoft.com/office/drawing/2014/main" id="{A03F1009-E127-4844-9E68-158EDB1EB34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6" name="מלבן 12585">
                  <a:extLst>
                    <a:ext uri="{FF2B5EF4-FFF2-40B4-BE49-F238E27FC236}">
                      <a16:creationId xmlns:a16="http://schemas.microsoft.com/office/drawing/2014/main" id="{AE873FA3-41C2-48CB-876A-72387A110A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7" name="מלבן 12586">
                  <a:extLst>
                    <a:ext uri="{FF2B5EF4-FFF2-40B4-BE49-F238E27FC236}">
                      <a16:creationId xmlns:a16="http://schemas.microsoft.com/office/drawing/2014/main" id="{8030AC46-DBB5-4C13-B46B-0DB0203FE8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8" name="מלבן 12587">
                  <a:extLst>
                    <a:ext uri="{FF2B5EF4-FFF2-40B4-BE49-F238E27FC236}">
                      <a16:creationId xmlns:a16="http://schemas.microsoft.com/office/drawing/2014/main" id="{B48F9A40-EE1B-4C5B-B4BC-CEDE9FA3D3B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89" name="מלבן 12588">
                  <a:extLst>
                    <a:ext uri="{FF2B5EF4-FFF2-40B4-BE49-F238E27FC236}">
                      <a16:creationId xmlns:a16="http://schemas.microsoft.com/office/drawing/2014/main" id="{5DD54F35-EB1B-496D-89A3-E6CDDA2608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0" name="מלבן 12589">
                  <a:extLst>
                    <a:ext uri="{FF2B5EF4-FFF2-40B4-BE49-F238E27FC236}">
                      <a16:creationId xmlns:a16="http://schemas.microsoft.com/office/drawing/2014/main" id="{CF7E7DD7-9AD6-41ED-82B5-98347E61007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1" name="מלבן 12590">
                  <a:extLst>
                    <a:ext uri="{FF2B5EF4-FFF2-40B4-BE49-F238E27FC236}">
                      <a16:creationId xmlns:a16="http://schemas.microsoft.com/office/drawing/2014/main" id="{FF466416-54AF-422A-8CDF-5C6B7E6B7B0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92" name="מלבן 12591">
                  <a:extLst>
                    <a:ext uri="{FF2B5EF4-FFF2-40B4-BE49-F238E27FC236}">
                      <a16:creationId xmlns:a16="http://schemas.microsoft.com/office/drawing/2014/main" id="{84E3CC31-C30A-45E7-914B-E442E91C74F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2439" name="קבוצה 12438">
              <a:extLst>
                <a:ext uri="{FF2B5EF4-FFF2-40B4-BE49-F238E27FC236}">
                  <a16:creationId xmlns:a16="http://schemas.microsoft.com/office/drawing/2014/main" id="{CA49384C-10A8-42F0-B040-FA7A193AA4A0}"/>
                </a:ext>
              </a:extLst>
            </p:cNvPr>
            <p:cNvGrpSpPr/>
            <p:nvPr/>
          </p:nvGrpSpPr>
          <p:grpSpPr>
            <a:xfrm flipH="1">
              <a:off x="2654053" y="5204015"/>
              <a:ext cx="540000" cy="540000"/>
              <a:chOff x="408214" y="1105498"/>
              <a:chExt cx="5007430" cy="4963891"/>
            </a:xfrm>
          </p:grpSpPr>
          <p:grpSp>
            <p:nvGrpSpPr>
              <p:cNvPr id="12463" name="קבוצה 12462">
                <a:extLst>
                  <a:ext uri="{FF2B5EF4-FFF2-40B4-BE49-F238E27FC236}">
                    <a16:creationId xmlns:a16="http://schemas.microsoft.com/office/drawing/2014/main" id="{17A988CE-4CF0-4491-A58B-30059DDC5B22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63" name="מלבן 12562">
                  <a:extLst>
                    <a:ext uri="{FF2B5EF4-FFF2-40B4-BE49-F238E27FC236}">
                      <a16:creationId xmlns:a16="http://schemas.microsoft.com/office/drawing/2014/main" id="{FCC51120-128C-4152-B71F-AB5F0B2A48C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4" name="מלבן 12563">
                  <a:extLst>
                    <a:ext uri="{FF2B5EF4-FFF2-40B4-BE49-F238E27FC236}">
                      <a16:creationId xmlns:a16="http://schemas.microsoft.com/office/drawing/2014/main" id="{F115A25D-6052-4943-A0FC-F1A8D3CA50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5" name="מלבן 12564">
                  <a:extLst>
                    <a:ext uri="{FF2B5EF4-FFF2-40B4-BE49-F238E27FC236}">
                      <a16:creationId xmlns:a16="http://schemas.microsoft.com/office/drawing/2014/main" id="{2CB1C176-AA95-4D20-BBF5-F5BD7A4CF31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6" name="מלבן 12565">
                  <a:extLst>
                    <a:ext uri="{FF2B5EF4-FFF2-40B4-BE49-F238E27FC236}">
                      <a16:creationId xmlns:a16="http://schemas.microsoft.com/office/drawing/2014/main" id="{03BAA01A-C93A-4EC8-A9AA-09FFC15AD1F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7" name="מלבן 12566">
                  <a:extLst>
                    <a:ext uri="{FF2B5EF4-FFF2-40B4-BE49-F238E27FC236}">
                      <a16:creationId xmlns:a16="http://schemas.microsoft.com/office/drawing/2014/main" id="{3E7F447B-26BE-4FFD-A823-E18C48A69F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8" name="מלבן 12567">
                  <a:extLst>
                    <a:ext uri="{FF2B5EF4-FFF2-40B4-BE49-F238E27FC236}">
                      <a16:creationId xmlns:a16="http://schemas.microsoft.com/office/drawing/2014/main" id="{60D5C6C2-8D27-4667-A60A-AF505B6C906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9" name="מלבן 12568">
                  <a:extLst>
                    <a:ext uri="{FF2B5EF4-FFF2-40B4-BE49-F238E27FC236}">
                      <a16:creationId xmlns:a16="http://schemas.microsoft.com/office/drawing/2014/main" id="{D614B2E6-3520-449D-BA46-C9B5CB7317D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70" name="מלבן 12569">
                  <a:extLst>
                    <a:ext uri="{FF2B5EF4-FFF2-40B4-BE49-F238E27FC236}">
                      <a16:creationId xmlns:a16="http://schemas.microsoft.com/office/drawing/2014/main" id="{B1C1F826-4C32-4E21-ACFC-AAA6CA53347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71" name="מלבן 12570">
                  <a:extLst>
                    <a:ext uri="{FF2B5EF4-FFF2-40B4-BE49-F238E27FC236}">
                      <a16:creationId xmlns:a16="http://schemas.microsoft.com/office/drawing/2014/main" id="{80BEECD5-62EC-4140-9CBA-3A9D6AC75C5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72" name="מלבן 12571">
                  <a:extLst>
                    <a:ext uri="{FF2B5EF4-FFF2-40B4-BE49-F238E27FC236}">
                      <a16:creationId xmlns:a16="http://schemas.microsoft.com/office/drawing/2014/main" id="{F21F2057-B414-40B4-A885-0D9EB361BD5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4" name="קבוצה 12463">
                <a:extLst>
                  <a:ext uri="{FF2B5EF4-FFF2-40B4-BE49-F238E27FC236}">
                    <a16:creationId xmlns:a16="http://schemas.microsoft.com/office/drawing/2014/main" id="{30AEDEA4-DFB3-4861-9A5F-BCF60DE8E51E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53" name="מלבן 12552">
                  <a:extLst>
                    <a:ext uri="{FF2B5EF4-FFF2-40B4-BE49-F238E27FC236}">
                      <a16:creationId xmlns:a16="http://schemas.microsoft.com/office/drawing/2014/main" id="{94678455-0F87-4F2E-B980-F063C518C85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4" name="מלבן 12553">
                  <a:extLst>
                    <a:ext uri="{FF2B5EF4-FFF2-40B4-BE49-F238E27FC236}">
                      <a16:creationId xmlns:a16="http://schemas.microsoft.com/office/drawing/2014/main" id="{0A957E08-1448-4BD8-B8FB-037A10A7170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5" name="מלבן 12554">
                  <a:extLst>
                    <a:ext uri="{FF2B5EF4-FFF2-40B4-BE49-F238E27FC236}">
                      <a16:creationId xmlns:a16="http://schemas.microsoft.com/office/drawing/2014/main" id="{5ECA1191-626B-456C-AFB6-AA6AE3BF6B2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6" name="מלבן 12555">
                  <a:extLst>
                    <a:ext uri="{FF2B5EF4-FFF2-40B4-BE49-F238E27FC236}">
                      <a16:creationId xmlns:a16="http://schemas.microsoft.com/office/drawing/2014/main" id="{838C611A-070D-4B95-A64C-DA54B6B4682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7" name="מלבן 12556">
                  <a:extLst>
                    <a:ext uri="{FF2B5EF4-FFF2-40B4-BE49-F238E27FC236}">
                      <a16:creationId xmlns:a16="http://schemas.microsoft.com/office/drawing/2014/main" id="{6C757617-9678-4920-8186-78338F2EC62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8" name="מלבן 12557">
                  <a:extLst>
                    <a:ext uri="{FF2B5EF4-FFF2-40B4-BE49-F238E27FC236}">
                      <a16:creationId xmlns:a16="http://schemas.microsoft.com/office/drawing/2014/main" id="{F3A630C3-E3DD-4A0D-970F-1D74F37E85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9" name="מלבן 12558">
                  <a:extLst>
                    <a:ext uri="{FF2B5EF4-FFF2-40B4-BE49-F238E27FC236}">
                      <a16:creationId xmlns:a16="http://schemas.microsoft.com/office/drawing/2014/main" id="{05DB0648-24AD-4572-A124-40166ECCFC8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0" name="מלבן 12559">
                  <a:extLst>
                    <a:ext uri="{FF2B5EF4-FFF2-40B4-BE49-F238E27FC236}">
                      <a16:creationId xmlns:a16="http://schemas.microsoft.com/office/drawing/2014/main" id="{7A12037D-3B0C-4A27-92F5-BB90F9DF089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1" name="מלבן 12560">
                  <a:extLst>
                    <a:ext uri="{FF2B5EF4-FFF2-40B4-BE49-F238E27FC236}">
                      <a16:creationId xmlns:a16="http://schemas.microsoft.com/office/drawing/2014/main" id="{1C767AC9-211B-4B55-9DFC-03898B5862D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62" name="מלבן 12561">
                  <a:extLst>
                    <a:ext uri="{FF2B5EF4-FFF2-40B4-BE49-F238E27FC236}">
                      <a16:creationId xmlns:a16="http://schemas.microsoft.com/office/drawing/2014/main" id="{2D4A9598-2791-4D7C-901C-CB4B034AA82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5" name="קבוצה 12464">
                <a:extLst>
                  <a:ext uri="{FF2B5EF4-FFF2-40B4-BE49-F238E27FC236}">
                    <a16:creationId xmlns:a16="http://schemas.microsoft.com/office/drawing/2014/main" id="{7D47576C-5507-4CA5-A9AA-649D3C0F6C5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43" name="מלבן 12542">
                  <a:extLst>
                    <a:ext uri="{FF2B5EF4-FFF2-40B4-BE49-F238E27FC236}">
                      <a16:creationId xmlns:a16="http://schemas.microsoft.com/office/drawing/2014/main" id="{5BDB8C20-8957-409D-B597-197AACF4781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4" name="מלבן 12543">
                  <a:extLst>
                    <a:ext uri="{FF2B5EF4-FFF2-40B4-BE49-F238E27FC236}">
                      <a16:creationId xmlns:a16="http://schemas.microsoft.com/office/drawing/2014/main" id="{856EE503-67F2-4FE6-893F-F56B99345D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5" name="מלבן 12544">
                  <a:extLst>
                    <a:ext uri="{FF2B5EF4-FFF2-40B4-BE49-F238E27FC236}">
                      <a16:creationId xmlns:a16="http://schemas.microsoft.com/office/drawing/2014/main" id="{128445FC-EDF1-46EB-AEE5-0FD078790EB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6" name="מלבן 12545">
                  <a:extLst>
                    <a:ext uri="{FF2B5EF4-FFF2-40B4-BE49-F238E27FC236}">
                      <a16:creationId xmlns:a16="http://schemas.microsoft.com/office/drawing/2014/main" id="{C15FC710-B781-4F71-A5D1-BFC3224509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7" name="מלבן 12546">
                  <a:extLst>
                    <a:ext uri="{FF2B5EF4-FFF2-40B4-BE49-F238E27FC236}">
                      <a16:creationId xmlns:a16="http://schemas.microsoft.com/office/drawing/2014/main" id="{2D64D286-387C-4F08-B3A7-F22E1EB895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8" name="מלבן 12547">
                  <a:extLst>
                    <a:ext uri="{FF2B5EF4-FFF2-40B4-BE49-F238E27FC236}">
                      <a16:creationId xmlns:a16="http://schemas.microsoft.com/office/drawing/2014/main" id="{753A9E41-B84C-4415-A262-27101A31660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9" name="מלבן 12548">
                  <a:extLst>
                    <a:ext uri="{FF2B5EF4-FFF2-40B4-BE49-F238E27FC236}">
                      <a16:creationId xmlns:a16="http://schemas.microsoft.com/office/drawing/2014/main" id="{CC71BCA4-34CD-40D1-9535-DA2529EEBD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0" name="מלבן 12549">
                  <a:extLst>
                    <a:ext uri="{FF2B5EF4-FFF2-40B4-BE49-F238E27FC236}">
                      <a16:creationId xmlns:a16="http://schemas.microsoft.com/office/drawing/2014/main" id="{96762CC0-32D8-454E-A9F7-34016EA1DA7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1" name="מלבן 12550">
                  <a:extLst>
                    <a:ext uri="{FF2B5EF4-FFF2-40B4-BE49-F238E27FC236}">
                      <a16:creationId xmlns:a16="http://schemas.microsoft.com/office/drawing/2014/main" id="{B5F85DF0-4399-41F6-9BFB-46F80D1B0EC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52" name="מלבן 12551">
                  <a:extLst>
                    <a:ext uri="{FF2B5EF4-FFF2-40B4-BE49-F238E27FC236}">
                      <a16:creationId xmlns:a16="http://schemas.microsoft.com/office/drawing/2014/main" id="{DC200B2B-CC12-40C3-8CB9-83FEB716070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6" name="קבוצה 12465">
                <a:extLst>
                  <a:ext uri="{FF2B5EF4-FFF2-40B4-BE49-F238E27FC236}">
                    <a16:creationId xmlns:a16="http://schemas.microsoft.com/office/drawing/2014/main" id="{78CF3DD0-96A7-44C6-AE22-4275FB2148F8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33" name="מלבן 12532">
                  <a:extLst>
                    <a:ext uri="{FF2B5EF4-FFF2-40B4-BE49-F238E27FC236}">
                      <a16:creationId xmlns:a16="http://schemas.microsoft.com/office/drawing/2014/main" id="{0D328546-A909-4EF0-A837-3AD37067FD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4" name="מלבן 12533">
                  <a:extLst>
                    <a:ext uri="{FF2B5EF4-FFF2-40B4-BE49-F238E27FC236}">
                      <a16:creationId xmlns:a16="http://schemas.microsoft.com/office/drawing/2014/main" id="{7025BFD7-25CA-4B05-8509-A01F4D124DE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5" name="מלבן 12534">
                  <a:extLst>
                    <a:ext uri="{FF2B5EF4-FFF2-40B4-BE49-F238E27FC236}">
                      <a16:creationId xmlns:a16="http://schemas.microsoft.com/office/drawing/2014/main" id="{5C545827-F570-4EEF-ADA8-9A1C3A25CB9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6" name="מלבן 12535">
                  <a:extLst>
                    <a:ext uri="{FF2B5EF4-FFF2-40B4-BE49-F238E27FC236}">
                      <a16:creationId xmlns:a16="http://schemas.microsoft.com/office/drawing/2014/main" id="{A851AB15-B50D-4AB2-92E7-43490DFDA4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7" name="מלבן 12536">
                  <a:extLst>
                    <a:ext uri="{FF2B5EF4-FFF2-40B4-BE49-F238E27FC236}">
                      <a16:creationId xmlns:a16="http://schemas.microsoft.com/office/drawing/2014/main" id="{A9ADDA62-1CAB-415E-9A77-53F7F97234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8" name="מלבן 12537">
                  <a:extLst>
                    <a:ext uri="{FF2B5EF4-FFF2-40B4-BE49-F238E27FC236}">
                      <a16:creationId xmlns:a16="http://schemas.microsoft.com/office/drawing/2014/main" id="{8259F407-C3A7-4A4B-9D20-BF5EEDE373F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9" name="מלבן 12538">
                  <a:extLst>
                    <a:ext uri="{FF2B5EF4-FFF2-40B4-BE49-F238E27FC236}">
                      <a16:creationId xmlns:a16="http://schemas.microsoft.com/office/drawing/2014/main" id="{243E2021-97EC-46E2-B112-62D8CBB3C61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0" name="מלבן 12539">
                  <a:extLst>
                    <a:ext uri="{FF2B5EF4-FFF2-40B4-BE49-F238E27FC236}">
                      <a16:creationId xmlns:a16="http://schemas.microsoft.com/office/drawing/2014/main" id="{6F2D6833-B05A-4F6C-8909-74634B76AFA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1" name="מלבן 12540">
                  <a:extLst>
                    <a:ext uri="{FF2B5EF4-FFF2-40B4-BE49-F238E27FC236}">
                      <a16:creationId xmlns:a16="http://schemas.microsoft.com/office/drawing/2014/main" id="{FDD6B5E6-562F-414D-B8E5-47F207E400F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42" name="מלבן 12541">
                  <a:extLst>
                    <a:ext uri="{FF2B5EF4-FFF2-40B4-BE49-F238E27FC236}">
                      <a16:creationId xmlns:a16="http://schemas.microsoft.com/office/drawing/2014/main" id="{AF54C0CE-6D8B-4014-B11D-364659FA83F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7" name="קבוצה 12466">
                <a:extLst>
                  <a:ext uri="{FF2B5EF4-FFF2-40B4-BE49-F238E27FC236}">
                    <a16:creationId xmlns:a16="http://schemas.microsoft.com/office/drawing/2014/main" id="{165B509F-AA4B-43E2-8E74-83B3747895B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23" name="מלבן 12522">
                  <a:extLst>
                    <a:ext uri="{FF2B5EF4-FFF2-40B4-BE49-F238E27FC236}">
                      <a16:creationId xmlns:a16="http://schemas.microsoft.com/office/drawing/2014/main" id="{3D865989-93BE-4D5F-BE71-A4723FA8688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4" name="מלבן 12523">
                  <a:extLst>
                    <a:ext uri="{FF2B5EF4-FFF2-40B4-BE49-F238E27FC236}">
                      <a16:creationId xmlns:a16="http://schemas.microsoft.com/office/drawing/2014/main" id="{3BD32D16-56CF-46BF-B0AA-2757001ABA6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5" name="מלבן 12524">
                  <a:extLst>
                    <a:ext uri="{FF2B5EF4-FFF2-40B4-BE49-F238E27FC236}">
                      <a16:creationId xmlns:a16="http://schemas.microsoft.com/office/drawing/2014/main" id="{B8C58FBA-9AA3-4CA1-A3CC-0B64CF2261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6" name="מלבן 12525">
                  <a:extLst>
                    <a:ext uri="{FF2B5EF4-FFF2-40B4-BE49-F238E27FC236}">
                      <a16:creationId xmlns:a16="http://schemas.microsoft.com/office/drawing/2014/main" id="{E520329A-6B35-44D1-885D-7A5DDFDC355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7" name="מלבן 12526">
                  <a:extLst>
                    <a:ext uri="{FF2B5EF4-FFF2-40B4-BE49-F238E27FC236}">
                      <a16:creationId xmlns:a16="http://schemas.microsoft.com/office/drawing/2014/main" id="{6E5A0DFA-88E8-4185-8BBA-D31CDAFDE0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8" name="מלבן 12527">
                  <a:extLst>
                    <a:ext uri="{FF2B5EF4-FFF2-40B4-BE49-F238E27FC236}">
                      <a16:creationId xmlns:a16="http://schemas.microsoft.com/office/drawing/2014/main" id="{B58BF91F-8BBD-4933-849D-3112361AF75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9" name="מלבן 12528">
                  <a:extLst>
                    <a:ext uri="{FF2B5EF4-FFF2-40B4-BE49-F238E27FC236}">
                      <a16:creationId xmlns:a16="http://schemas.microsoft.com/office/drawing/2014/main" id="{AF607D90-DF62-4940-BB96-1A02485EA5D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0" name="מלבן 12529">
                  <a:extLst>
                    <a:ext uri="{FF2B5EF4-FFF2-40B4-BE49-F238E27FC236}">
                      <a16:creationId xmlns:a16="http://schemas.microsoft.com/office/drawing/2014/main" id="{95F4B25C-CB66-4162-B6BF-3DF11C1D1B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1" name="מלבן 12530">
                  <a:extLst>
                    <a:ext uri="{FF2B5EF4-FFF2-40B4-BE49-F238E27FC236}">
                      <a16:creationId xmlns:a16="http://schemas.microsoft.com/office/drawing/2014/main" id="{31F8908A-8115-46F8-962F-B5929707B5F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32" name="מלבן 12531">
                  <a:extLst>
                    <a:ext uri="{FF2B5EF4-FFF2-40B4-BE49-F238E27FC236}">
                      <a16:creationId xmlns:a16="http://schemas.microsoft.com/office/drawing/2014/main" id="{F024C639-6264-459F-8867-1C4B3224A2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8" name="קבוצה 12467">
                <a:extLst>
                  <a:ext uri="{FF2B5EF4-FFF2-40B4-BE49-F238E27FC236}">
                    <a16:creationId xmlns:a16="http://schemas.microsoft.com/office/drawing/2014/main" id="{07E7901C-BC0C-4B7B-BBB1-AD5915F06D3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13" name="מלבן 12512">
                  <a:extLst>
                    <a:ext uri="{FF2B5EF4-FFF2-40B4-BE49-F238E27FC236}">
                      <a16:creationId xmlns:a16="http://schemas.microsoft.com/office/drawing/2014/main" id="{F6553645-2146-4189-95EE-1510F984951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4" name="מלבן 12513">
                  <a:extLst>
                    <a:ext uri="{FF2B5EF4-FFF2-40B4-BE49-F238E27FC236}">
                      <a16:creationId xmlns:a16="http://schemas.microsoft.com/office/drawing/2014/main" id="{7196B3B3-D426-4099-8E5B-50066955921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5" name="מלבן 12514">
                  <a:extLst>
                    <a:ext uri="{FF2B5EF4-FFF2-40B4-BE49-F238E27FC236}">
                      <a16:creationId xmlns:a16="http://schemas.microsoft.com/office/drawing/2014/main" id="{D52624FA-B17B-4F9F-96B2-7B5262A397B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6" name="מלבן 12515">
                  <a:extLst>
                    <a:ext uri="{FF2B5EF4-FFF2-40B4-BE49-F238E27FC236}">
                      <a16:creationId xmlns:a16="http://schemas.microsoft.com/office/drawing/2014/main" id="{B0A49190-EF15-4E29-92D4-B0A0DFA02EF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7" name="מלבן 12516">
                  <a:extLst>
                    <a:ext uri="{FF2B5EF4-FFF2-40B4-BE49-F238E27FC236}">
                      <a16:creationId xmlns:a16="http://schemas.microsoft.com/office/drawing/2014/main" id="{0D11C6FB-472D-469B-A0B0-45DA38D7A3C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8" name="מלבן 12517">
                  <a:extLst>
                    <a:ext uri="{FF2B5EF4-FFF2-40B4-BE49-F238E27FC236}">
                      <a16:creationId xmlns:a16="http://schemas.microsoft.com/office/drawing/2014/main" id="{A7508F08-B22E-45EB-BBE8-BA01BF8D18E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9" name="מלבן 12518">
                  <a:extLst>
                    <a:ext uri="{FF2B5EF4-FFF2-40B4-BE49-F238E27FC236}">
                      <a16:creationId xmlns:a16="http://schemas.microsoft.com/office/drawing/2014/main" id="{35A6269E-21E1-470E-9EB7-937344C01B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0" name="מלבן 12519">
                  <a:extLst>
                    <a:ext uri="{FF2B5EF4-FFF2-40B4-BE49-F238E27FC236}">
                      <a16:creationId xmlns:a16="http://schemas.microsoft.com/office/drawing/2014/main" id="{15612654-9751-44D1-9BEE-3CCADCCB1D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1" name="מלבן 12520">
                  <a:extLst>
                    <a:ext uri="{FF2B5EF4-FFF2-40B4-BE49-F238E27FC236}">
                      <a16:creationId xmlns:a16="http://schemas.microsoft.com/office/drawing/2014/main" id="{B2F84609-7904-4F4A-BE36-6BC934121A3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22" name="מלבן 12521">
                  <a:extLst>
                    <a:ext uri="{FF2B5EF4-FFF2-40B4-BE49-F238E27FC236}">
                      <a16:creationId xmlns:a16="http://schemas.microsoft.com/office/drawing/2014/main" id="{0E7CD91B-CF57-42F4-AACD-43B612C3A81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69" name="קבוצה 12468">
                <a:extLst>
                  <a:ext uri="{FF2B5EF4-FFF2-40B4-BE49-F238E27FC236}">
                    <a16:creationId xmlns:a16="http://schemas.microsoft.com/office/drawing/2014/main" id="{D0E212BD-5437-471C-B7BB-59CA76B15415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503" name="מלבן 12502">
                  <a:extLst>
                    <a:ext uri="{FF2B5EF4-FFF2-40B4-BE49-F238E27FC236}">
                      <a16:creationId xmlns:a16="http://schemas.microsoft.com/office/drawing/2014/main" id="{18174C4A-4D33-4CCE-A82F-1B550DB5CD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4" name="מלבן 12503">
                  <a:extLst>
                    <a:ext uri="{FF2B5EF4-FFF2-40B4-BE49-F238E27FC236}">
                      <a16:creationId xmlns:a16="http://schemas.microsoft.com/office/drawing/2014/main" id="{B528194E-46F1-42FA-9E63-522955F335E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5" name="מלבן 12504">
                  <a:extLst>
                    <a:ext uri="{FF2B5EF4-FFF2-40B4-BE49-F238E27FC236}">
                      <a16:creationId xmlns:a16="http://schemas.microsoft.com/office/drawing/2014/main" id="{BAAE6974-4B0D-40D5-9264-4C758C63D93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6" name="מלבן 12505">
                  <a:extLst>
                    <a:ext uri="{FF2B5EF4-FFF2-40B4-BE49-F238E27FC236}">
                      <a16:creationId xmlns:a16="http://schemas.microsoft.com/office/drawing/2014/main" id="{8307FBD4-CFA2-4898-BAB7-9D1F60E8C2D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7" name="מלבן 12506">
                  <a:extLst>
                    <a:ext uri="{FF2B5EF4-FFF2-40B4-BE49-F238E27FC236}">
                      <a16:creationId xmlns:a16="http://schemas.microsoft.com/office/drawing/2014/main" id="{BB49E11F-5B8B-40CC-9882-EEA6EC6C935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8" name="מלבן 12507">
                  <a:extLst>
                    <a:ext uri="{FF2B5EF4-FFF2-40B4-BE49-F238E27FC236}">
                      <a16:creationId xmlns:a16="http://schemas.microsoft.com/office/drawing/2014/main" id="{CA1A0B4A-F496-485B-9106-7C0A08D13DA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9" name="מלבן 12508">
                  <a:extLst>
                    <a:ext uri="{FF2B5EF4-FFF2-40B4-BE49-F238E27FC236}">
                      <a16:creationId xmlns:a16="http://schemas.microsoft.com/office/drawing/2014/main" id="{41AE59AB-A03C-4D31-815F-75145B26DD4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0" name="מלבן 12509">
                  <a:extLst>
                    <a:ext uri="{FF2B5EF4-FFF2-40B4-BE49-F238E27FC236}">
                      <a16:creationId xmlns:a16="http://schemas.microsoft.com/office/drawing/2014/main" id="{89F9524E-660C-4033-A4BC-D2DC42A6656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1" name="מלבן 12510">
                  <a:extLst>
                    <a:ext uri="{FF2B5EF4-FFF2-40B4-BE49-F238E27FC236}">
                      <a16:creationId xmlns:a16="http://schemas.microsoft.com/office/drawing/2014/main" id="{D767F8FB-BF1C-4A5D-8E17-25B75F23150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12" name="מלבן 12511">
                  <a:extLst>
                    <a:ext uri="{FF2B5EF4-FFF2-40B4-BE49-F238E27FC236}">
                      <a16:creationId xmlns:a16="http://schemas.microsoft.com/office/drawing/2014/main" id="{73F7A6ED-F2C1-4C72-9746-CD6038ABAFB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70" name="קבוצה 12469">
                <a:extLst>
                  <a:ext uri="{FF2B5EF4-FFF2-40B4-BE49-F238E27FC236}">
                    <a16:creationId xmlns:a16="http://schemas.microsoft.com/office/drawing/2014/main" id="{71833461-5C80-4D99-920C-7D58A362CDC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93" name="מלבן 12492">
                  <a:extLst>
                    <a:ext uri="{FF2B5EF4-FFF2-40B4-BE49-F238E27FC236}">
                      <a16:creationId xmlns:a16="http://schemas.microsoft.com/office/drawing/2014/main" id="{D9A867CB-457F-47AF-8C7D-04D73CF6074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4" name="מלבן 12493">
                  <a:extLst>
                    <a:ext uri="{FF2B5EF4-FFF2-40B4-BE49-F238E27FC236}">
                      <a16:creationId xmlns:a16="http://schemas.microsoft.com/office/drawing/2014/main" id="{262DD9AC-D9A5-412C-ABF6-373E5D616BF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5" name="מלבן 12494">
                  <a:extLst>
                    <a:ext uri="{FF2B5EF4-FFF2-40B4-BE49-F238E27FC236}">
                      <a16:creationId xmlns:a16="http://schemas.microsoft.com/office/drawing/2014/main" id="{9008AB67-BA92-4D91-B06C-48148886BBD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6" name="מלבן 12495">
                  <a:extLst>
                    <a:ext uri="{FF2B5EF4-FFF2-40B4-BE49-F238E27FC236}">
                      <a16:creationId xmlns:a16="http://schemas.microsoft.com/office/drawing/2014/main" id="{F4FBD1C4-43AA-4A82-B7D6-D64BF3E4BA0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7" name="מלבן 12496">
                  <a:extLst>
                    <a:ext uri="{FF2B5EF4-FFF2-40B4-BE49-F238E27FC236}">
                      <a16:creationId xmlns:a16="http://schemas.microsoft.com/office/drawing/2014/main" id="{9D2C690B-0E21-4D20-A93A-E4AF73C8BEA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8" name="מלבן 12497">
                  <a:extLst>
                    <a:ext uri="{FF2B5EF4-FFF2-40B4-BE49-F238E27FC236}">
                      <a16:creationId xmlns:a16="http://schemas.microsoft.com/office/drawing/2014/main" id="{017F9AB7-0327-42DA-92D4-09E3C1A24CA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9" name="מלבן 12498">
                  <a:extLst>
                    <a:ext uri="{FF2B5EF4-FFF2-40B4-BE49-F238E27FC236}">
                      <a16:creationId xmlns:a16="http://schemas.microsoft.com/office/drawing/2014/main" id="{CC40A1C6-7955-4499-9D16-62CEC8233E8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0" name="מלבן 12499">
                  <a:extLst>
                    <a:ext uri="{FF2B5EF4-FFF2-40B4-BE49-F238E27FC236}">
                      <a16:creationId xmlns:a16="http://schemas.microsoft.com/office/drawing/2014/main" id="{FDC62DBC-4D98-46BA-A3D5-88774C29EE0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1" name="מלבן 12500">
                  <a:extLst>
                    <a:ext uri="{FF2B5EF4-FFF2-40B4-BE49-F238E27FC236}">
                      <a16:creationId xmlns:a16="http://schemas.microsoft.com/office/drawing/2014/main" id="{BC3864F7-E270-46D8-9963-2F1CA78C1B9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502" name="מלבן 12501">
                  <a:extLst>
                    <a:ext uri="{FF2B5EF4-FFF2-40B4-BE49-F238E27FC236}">
                      <a16:creationId xmlns:a16="http://schemas.microsoft.com/office/drawing/2014/main" id="{4E72C78A-4E88-41E4-8C94-807E7913A48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71" name="קבוצה 12470">
                <a:extLst>
                  <a:ext uri="{FF2B5EF4-FFF2-40B4-BE49-F238E27FC236}">
                    <a16:creationId xmlns:a16="http://schemas.microsoft.com/office/drawing/2014/main" id="{FFCF556D-77F9-4144-80F0-35D530426C2C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83" name="מלבן 12482">
                  <a:extLst>
                    <a:ext uri="{FF2B5EF4-FFF2-40B4-BE49-F238E27FC236}">
                      <a16:creationId xmlns:a16="http://schemas.microsoft.com/office/drawing/2014/main" id="{4BBD547D-F11B-45AF-8BE5-A679B7837D3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4" name="מלבן 12483">
                  <a:extLst>
                    <a:ext uri="{FF2B5EF4-FFF2-40B4-BE49-F238E27FC236}">
                      <a16:creationId xmlns:a16="http://schemas.microsoft.com/office/drawing/2014/main" id="{5E7C6809-D2A7-4842-9530-13025D68B19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5" name="מלבן 12484">
                  <a:extLst>
                    <a:ext uri="{FF2B5EF4-FFF2-40B4-BE49-F238E27FC236}">
                      <a16:creationId xmlns:a16="http://schemas.microsoft.com/office/drawing/2014/main" id="{0A17EF19-5604-4C5A-9D9D-776D53FCC40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6" name="מלבן 12485">
                  <a:extLst>
                    <a:ext uri="{FF2B5EF4-FFF2-40B4-BE49-F238E27FC236}">
                      <a16:creationId xmlns:a16="http://schemas.microsoft.com/office/drawing/2014/main" id="{10CD042B-8F98-4E3A-B95B-5171576D549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7" name="מלבן 12486">
                  <a:extLst>
                    <a:ext uri="{FF2B5EF4-FFF2-40B4-BE49-F238E27FC236}">
                      <a16:creationId xmlns:a16="http://schemas.microsoft.com/office/drawing/2014/main" id="{21014983-12ED-4FE2-87F6-7886AD251E2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8" name="מלבן 12487">
                  <a:extLst>
                    <a:ext uri="{FF2B5EF4-FFF2-40B4-BE49-F238E27FC236}">
                      <a16:creationId xmlns:a16="http://schemas.microsoft.com/office/drawing/2014/main" id="{AB2BD452-A4A1-424A-AA89-ABE937686AA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9" name="מלבן 12488">
                  <a:extLst>
                    <a:ext uri="{FF2B5EF4-FFF2-40B4-BE49-F238E27FC236}">
                      <a16:creationId xmlns:a16="http://schemas.microsoft.com/office/drawing/2014/main" id="{2E9B4EC2-1F78-46F6-B619-8A387F53B56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0" name="מלבן 12489">
                  <a:extLst>
                    <a:ext uri="{FF2B5EF4-FFF2-40B4-BE49-F238E27FC236}">
                      <a16:creationId xmlns:a16="http://schemas.microsoft.com/office/drawing/2014/main" id="{62FB46E8-3CD5-480E-A786-FDDDB8A4AC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1" name="מלבן 12490">
                  <a:extLst>
                    <a:ext uri="{FF2B5EF4-FFF2-40B4-BE49-F238E27FC236}">
                      <a16:creationId xmlns:a16="http://schemas.microsoft.com/office/drawing/2014/main" id="{43F9D637-31EF-4BF9-9030-23170FFB622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92" name="מלבן 12491">
                  <a:extLst>
                    <a:ext uri="{FF2B5EF4-FFF2-40B4-BE49-F238E27FC236}">
                      <a16:creationId xmlns:a16="http://schemas.microsoft.com/office/drawing/2014/main" id="{E67B503D-1A5F-48B6-BBBF-E0C24FEC525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2472" name="קבוצה 12471">
                <a:extLst>
                  <a:ext uri="{FF2B5EF4-FFF2-40B4-BE49-F238E27FC236}">
                    <a16:creationId xmlns:a16="http://schemas.microsoft.com/office/drawing/2014/main" id="{551B2D0B-E352-4573-9EFA-8F67A058B557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2473" name="מלבן 12472">
                  <a:extLst>
                    <a:ext uri="{FF2B5EF4-FFF2-40B4-BE49-F238E27FC236}">
                      <a16:creationId xmlns:a16="http://schemas.microsoft.com/office/drawing/2014/main" id="{43B3A52D-BE3D-4D2E-B7EE-0EAD3500A2F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4" name="מלבן 12473">
                  <a:extLst>
                    <a:ext uri="{FF2B5EF4-FFF2-40B4-BE49-F238E27FC236}">
                      <a16:creationId xmlns:a16="http://schemas.microsoft.com/office/drawing/2014/main" id="{F3EC802C-F7DD-4F89-B72A-7A105EBE621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5" name="מלבן 12474">
                  <a:extLst>
                    <a:ext uri="{FF2B5EF4-FFF2-40B4-BE49-F238E27FC236}">
                      <a16:creationId xmlns:a16="http://schemas.microsoft.com/office/drawing/2014/main" id="{5523E8A1-30FE-445C-983A-38A136CE5A0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6" name="מלבן 12475">
                  <a:extLst>
                    <a:ext uri="{FF2B5EF4-FFF2-40B4-BE49-F238E27FC236}">
                      <a16:creationId xmlns:a16="http://schemas.microsoft.com/office/drawing/2014/main" id="{F443F345-80C2-4DA4-B90D-9C4EAD88E4C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7" name="מלבן 12476">
                  <a:extLst>
                    <a:ext uri="{FF2B5EF4-FFF2-40B4-BE49-F238E27FC236}">
                      <a16:creationId xmlns:a16="http://schemas.microsoft.com/office/drawing/2014/main" id="{60F6CE78-2E8A-4ECB-BC3C-EA5B5F3EA5D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8" name="מלבן 12477">
                  <a:extLst>
                    <a:ext uri="{FF2B5EF4-FFF2-40B4-BE49-F238E27FC236}">
                      <a16:creationId xmlns:a16="http://schemas.microsoft.com/office/drawing/2014/main" id="{944BA6B5-654E-4BDA-A63F-DCC6E9C543C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79" name="מלבן 12478">
                  <a:extLst>
                    <a:ext uri="{FF2B5EF4-FFF2-40B4-BE49-F238E27FC236}">
                      <a16:creationId xmlns:a16="http://schemas.microsoft.com/office/drawing/2014/main" id="{5E62CDCA-9793-448B-B0F5-5DB6908DF8C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0" name="מלבן 12479">
                  <a:extLst>
                    <a:ext uri="{FF2B5EF4-FFF2-40B4-BE49-F238E27FC236}">
                      <a16:creationId xmlns:a16="http://schemas.microsoft.com/office/drawing/2014/main" id="{9967B253-D6FE-476B-BF8B-182041DF55B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1" name="מלבן 12480">
                  <a:extLst>
                    <a:ext uri="{FF2B5EF4-FFF2-40B4-BE49-F238E27FC236}">
                      <a16:creationId xmlns:a16="http://schemas.microsoft.com/office/drawing/2014/main" id="{4A965FF5-2240-47F1-87D8-48D5AB373CB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2482" name="מלבן 12481">
                  <a:extLst>
                    <a:ext uri="{FF2B5EF4-FFF2-40B4-BE49-F238E27FC236}">
                      <a16:creationId xmlns:a16="http://schemas.microsoft.com/office/drawing/2014/main" id="{51AB5F5D-16B6-4756-879F-857ACF882CC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2440" name="מלבן 12439">
              <a:extLst>
                <a:ext uri="{FF2B5EF4-FFF2-40B4-BE49-F238E27FC236}">
                  <a16:creationId xmlns:a16="http://schemas.microsoft.com/office/drawing/2014/main" id="{1289522F-BA5B-4AEE-923A-4D3E8A3854E1}"/>
                </a:ext>
              </a:extLst>
            </p:cNvPr>
            <p:cNvSpPr/>
            <p:nvPr/>
          </p:nvSpPr>
          <p:spPr>
            <a:xfrm>
              <a:off x="4353073" y="489643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2441" name="קבוצה 12440">
              <a:extLst>
                <a:ext uri="{FF2B5EF4-FFF2-40B4-BE49-F238E27FC236}">
                  <a16:creationId xmlns:a16="http://schemas.microsoft.com/office/drawing/2014/main" id="{A2FCE0E2-8956-4631-B293-9AB28705F34E}"/>
                </a:ext>
              </a:extLst>
            </p:cNvPr>
            <p:cNvGrpSpPr/>
            <p:nvPr/>
          </p:nvGrpSpPr>
          <p:grpSpPr>
            <a:xfrm>
              <a:off x="3295834" y="4620829"/>
              <a:ext cx="54000" cy="540000"/>
              <a:chOff x="6515100" y="1197426"/>
              <a:chExt cx="500743" cy="4963891"/>
            </a:xfrm>
          </p:grpSpPr>
          <p:sp>
            <p:nvSpPr>
              <p:cNvPr id="12453" name="מלבן 12452">
                <a:extLst>
                  <a:ext uri="{FF2B5EF4-FFF2-40B4-BE49-F238E27FC236}">
                    <a16:creationId xmlns:a16="http://schemas.microsoft.com/office/drawing/2014/main" id="{E770E154-A398-45ED-A637-529693B0EC8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4" name="מלבן 12453">
                <a:extLst>
                  <a:ext uri="{FF2B5EF4-FFF2-40B4-BE49-F238E27FC236}">
                    <a16:creationId xmlns:a16="http://schemas.microsoft.com/office/drawing/2014/main" id="{50EA848C-F6F3-44F9-B93E-BBD573E4B9BB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5" name="מלבן 12454">
                <a:extLst>
                  <a:ext uri="{FF2B5EF4-FFF2-40B4-BE49-F238E27FC236}">
                    <a16:creationId xmlns:a16="http://schemas.microsoft.com/office/drawing/2014/main" id="{2D3EEAB6-4DC1-4CF9-9777-05050A1029A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6" name="מלבן 12455">
                <a:extLst>
                  <a:ext uri="{FF2B5EF4-FFF2-40B4-BE49-F238E27FC236}">
                    <a16:creationId xmlns:a16="http://schemas.microsoft.com/office/drawing/2014/main" id="{35EC3F9F-7089-429F-A632-0A3D862CB319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7" name="מלבן 12456">
                <a:extLst>
                  <a:ext uri="{FF2B5EF4-FFF2-40B4-BE49-F238E27FC236}">
                    <a16:creationId xmlns:a16="http://schemas.microsoft.com/office/drawing/2014/main" id="{A6ED8B81-903B-4FD4-BEFA-B733BFAD6B0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8" name="מלבן 12457">
                <a:extLst>
                  <a:ext uri="{FF2B5EF4-FFF2-40B4-BE49-F238E27FC236}">
                    <a16:creationId xmlns:a16="http://schemas.microsoft.com/office/drawing/2014/main" id="{785E6A49-600B-4262-9791-F51BFBBF9483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9" name="מלבן 12458">
                <a:extLst>
                  <a:ext uri="{FF2B5EF4-FFF2-40B4-BE49-F238E27FC236}">
                    <a16:creationId xmlns:a16="http://schemas.microsoft.com/office/drawing/2014/main" id="{2730A33C-E0AE-4ADE-9F1A-DDE2D72C6232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60" name="מלבן 12459">
                <a:extLst>
                  <a:ext uri="{FF2B5EF4-FFF2-40B4-BE49-F238E27FC236}">
                    <a16:creationId xmlns:a16="http://schemas.microsoft.com/office/drawing/2014/main" id="{4E237433-027E-4E7C-9191-06DCECF9F36F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61" name="מלבן 12460">
                <a:extLst>
                  <a:ext uri="{FF2B5EF4-FFF2-40B4-BE49-F238E27FC236}">
                    <a16:creationId xmlns:a16="http://schemas.microsoft.com/office/drawing/2014/main" id="{CED044A3-3E98-482D-BB67-E2AA3F6604D3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62" name="מלבן 12461">
                <a:extLst>
                  <a:ext uri="{FF2B5EF4-FFF2-40B4-BE49-F238E27FC236}">
                    <a16:creationId xmlns:a16="http://schemas.microsoft.com/office/drawing/2014/main" id="{9C951045-2980-47F2-8A94-6846C512963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2442" name="קבוצה 12441">
              <a:extLst>
                <a:ext uri="{FF2B5EF4-FFF2-40B4-BE49-F238E27FC236}">
                  <a16:creationId xmlns:a16="http://schemas.microsoft.com/office/drawing/2014/main" id="{01896773-AD2F-42A2-8F7B-A084CCEFACF3}"/>
                </a:ext>
              </a:extLst>
            </p:cNvPr>
            <p:cNvGrpSpPr/>
            <p:nvPr/>
          </p:nvGrpSpPr>
          <p:grpSpPr>
            <a:xfrm>
              <a:off x="3484799" y="4635757"/>
              <a:ext cx="54000" cy="540000"/>
              <a:chOff x="6515100" y="1197426"/>
              <a:chExt cx="500743" cy="4963891"/>
            </a:xfrm>
          </p:grpSpPr>
          <p:sp>
            <p:nvSpPr>
              <p:cNvPr id="12443" name="מלבן 12442">
                <a:extLst>
                  <a:ext uri="{FF2B5EF4-FFF2-40B4-BE49-F238E27FC236}">
                    <a16:creationId xmlns:a16="http://schemas.microsoft.com/office/drawing/2014/main" id="{4A571281-59DE-43EE-8C39-61B047220C83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4" name="מלבן 12443">
                <a:extLst>
                  <a:ext uri="{FF2B5EF4-FFF2-40B4-BE49-F238E27FC236}">
                    <a16:creationId xmlns:a16="http://schemas.microsoft.com/office/drawing/2014/main" id="{DB7E2397-3CDA-49CB-BFCB-56480CEBAA6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5" name="מלבן 12444">
                <a:extLst>
                  <a:ext uri="{FF2B5EF4-FFF2-40B4-BE49-F238E27FC236}">
                    <a16:creationId xmlns:a16="http://schemas.microsoft.com/office/drawing/2014/main" id="{0AC39F79-99EF-4836-9C7F-6886ED8FB10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6" name="מלבן 12445">
                <a:extLst>
                  <a:ext uri="{FF2B5EF4-FFF2-40B4-BE49-F238E27FC236}">
                    <a16:creationId xmlns:a16="http://schemas.microsoft.com/office/drawing/2014/main" id="{C040FF9B-69E5-4FE3-923E-3B58E77D6585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7" name="מלבן 12446">
                <a:extLst>
                  <a:ext uri="{FF2B5EF4-FFF2-40B4-BE49-F238E27FC236}">
                    <a16:creationId xmlns:a16="http://schemas.microsoft.com/office/drawing/2014/main" id="{C79B3DC2-BA29-445D-8C6C-F4BEB73A128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8" name="מלבן 12447">
                <a:extLst>
                  <a:ext uri="{FF2B5EF4-FFF2-40B4-BE49-F238E27FC236}">
                    <a16:creationId xmlns:a16="http://schemas.microsoft.com/office/drawing/2014/main" id="{A9BE1097-6963-49CD-B98A-233DD3FAD823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49" name="מלבן 12448">
                <a:extLst>
                  <a:ext uri="{FF2B5EF4-FFF2-40B4-BE49-F238E27FC236}">
                    <a16:creationId xmlns:a16="http://schemas.microsoft.com/office/drawing/2014/main" id="{BD06831D-57FD-4255-AE6C-0ECFD379ED3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0" name="מלבן 12449">
                <a:extLst>
                  <a:ext uri="{FF2B5EF4-FFF2-40B4-BE49-F238E27FC236}">
                    <a16:creationId xmlns:a16="http://schemas.microsoft.com/office/drawing/2014/main" id="{795DDD2A-4B6C-4A8C-BDAF-8902486A691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1" name="מלבן 12450">
                <a:extLst>
                  <a:ext uri="{FF2B5EF4-FFF2-40B4-BE49-F238E27FC236}">
                    <a16:creationId xmlns:a16="http://schemas.microsoft.com/office/drawing/2014/main" id="{3F5438C5-B7F5-456A-834C-C3BCBD7EEA7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452" name="מלבן 12451">
                <a:extLst>
                  <a:ext uri="{FF2B5EF4-FFF2-40B4-BE49-F238E27FC236}">
                    <a16:creationId xmlns:a16="http://schemas.microsoft.com/office/drawing/2014/main" id="{8BBFAD4B-2926-4AD2-AE8F-FA5978DE8308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013" name="קבוצה 13012">
              <a:extLst>
                <a:ext uri="{FF2B5EF4-FFF2-40B4-BE49-F238E27FC236}">
                  <a16:creationId xmlns:a16="http://schemas.microsoft.com/office/drawing/2014/main" id="{DCB28316-1EA8-444A-9A32-7B6E5262F5A6}"/>
                </a:ext>
              </a:extLst>
            </p:cNvPr>
            <p:cNvGrpSpPr/>
            <p:nvPr/>
          </p:nvGrpSpPr>
          <p:grpSpPr>
            <a:xfrm>
              <a:off x="3667615" y="4643678"/>
              <a:ext cx="54000" cy="540000"/>
              <a:chOff x="6515100" y="1197426"/>
              <a:chExt cx="500743" cy="4963891"/>
            </a:xfrm>
          </p:grpSpPr>
          <p:sp>
            <p:nvSpPr>
              <p:cNvPr id="13014" name="מלבן 13013">
                <a:extLst>
                  <a:ext uri="{FF2B5EF4-FFF2-40B4-BE49-F238E27FC236}">
                    <a16:creationId xmlns:a16="http://schemas.microsoft.com/office/drawing/2014/main" id="{E5225A0E-B80B-4EFB-BFD5-34931BAF834C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5" name="מלבן 13014">
                <a:extLst>
                  <a:ext uri="{FF2B5EF4-FFF2-40B4-BE49-F238E27FC236}">
                    <a16:creationId xmlns:a16="http://schemas.microsoft.com/office/drawing/2014/main" id="{5905F368-C3D8-4522-A24E-F1248A9A640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6" name="מלבן 13015">
                <a:extLst>
                  <a:ext uri="{FF2B5EF4-FFF2-40B4-BE49-F238E27FC236}">
                    <a16:creationId xmlns:a16="http://schemas.microsoft.com/office/drawing/2014/main" id="{BB510377-BF11-4090-9B91-527C3F9E210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7" name="מלבן 13016">
                <a:extLst>
                  <a:ext uri="{FF2B5EF4-FFF2-40B4-BE49-F238E27FC236}">
                    <a16:creationId xmlns:a16="http://schemas.microsoft.com/office/drawing/2014/main" id="{F1332F35-C9E2-409D-BA6A-9FB2099E4CEB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8" name="מלבן 13017">
                <a:extLst>
                  <a:ext uri="{FF2B5EF4-FFF2-40B4-BE49-F238E27FC236}">
                    <a16:creationId xmlns:a16="http://schemas.microsoft.com/office/drawing/2014/main" id="{E6ABDBE3-A08A-4119-A446-020B9E1E01C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19" name="מלבן 13018">
                <a:extLst>
                  <a:ext uri="{FF2B5EF4-FFF2-40B4-BE49-F238E27FC236}">
                    <a16:creationId xmlns:a16="http://schemas.microsoft.com/office/drawing/2014/main" id="{500945FE-C0EA-4717-848E-8B2F5E6806E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0" name="מלבן 13019">
                <a:extLst>
                  <a:ext uri="{FF2B5EF4-FFF2-40B4-BE49-F238E27FC236}">
                    <a16:creationId xmlns:a16="http://schemas.microsoft.com/office/drawing/2014/main" id="{72A56D81-F412-424C-9739-4E14805BA4A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1" name="מלבן 13020">
                <a:extLst>
                  <a:ext uri="{FF2B5EF4-FFF2-40B4-BE49-F238E27FC236}">
                    <a16:creationId xmlns:a16="http://schemas.microsoft.com/office/drawing/2014/main" id="{58297C51-1B5A-4D86-B54E-460B02CF511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2" name="מלבן 13021">
                <a:extLst>
                  <a:ext uri="{FF2B5EF4-FFF2-40B4-BE49-F238E27FC236}">
                    <a16:creationId xmlns:a16="http://schemas.microsoft.com/office/drawing/2014/main" id="{0571B12E-9F86-4D06-AC1D-79641F5B60CA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3" name="מלבן 13022">
                <a:extLst>
                  <a:ext uri="{FF2B5EF4-FFF2-40B4-BE49-F238E27FC236}">
                    <a16:creationId xmlns:a16="http://schemas.microsoft.com/office/drawing/2014/main" id="{3541309B-69EA-4BC2-B6FE-873F1EAEC56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024" name="קבוצה 13023">
              <a:extLst>
                <a:ext uri="{FF2B5EF4-FFF2-40B4-BE49-F238E27FC236}">
                  <a16:creationId xmlns:a16="http://schemas.microsoft.com/office/drawing/2014/main" id="{3F1074EB-9338-4964-9848-EEA3A554056C}"/>
                </a:ext>
              </a:extLst>
            </p:cNvPr>
            <p:cNvGrpSpPr/>
            <p:nvPr/>
          </p:nvGrpSpPr>
          <p:grpSpPr>
            <a:xfrm>
              <a:off x="3796431" y="4643415"/>
              <a:ext cx="54000" cy="540000"/>
              <a:chOff x="6515100" y="1197426"/>
              <a:chExt cx="500743" cy="4963891"/>
            </a:xfrm>
          </p:grpSpPr>
          <p:sp>
            <p:nvSpPr>
              <p:cNvPr id="13025" name="מלבן 13024">
                <a:extLst>
                  <a:ext uri="{FF2B5EF4-FFF2-40B4-BE49-F238E27FC236}">
                    <a16:creationId xmlns:a16="http://schemas.microsoft.com/office/drawing/2014/main" id="{34FF468A-B557-41A8-BB0A-13E6283D29CA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6" name="מלבן 13025">
                <a:extLst>
                  <a:ext uri="{FF2B5EF4-FFF2-40B4-BE49-F238E27FC236}">
                    <a16:creationId xmlns:a16="http://schemas.microsoft.com/office/drawing/2014/main" id="{F6EB6D99-D780-47E9-B6E7-FB48E412EB9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7" name="מלבן 13026">
                <a:extLst>
                  <a:ext uri="{FF2B5EF4-FFF2-40B4-BE49-F238E27FC236}">
                    <a16:creationId xmlns:a16="http://schemas.microsoft.com/office/drawing/2014/main" id="{BCE8C487-EF40-4DDC-AABD-B36ACAE45077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8" name="מלבן 13027">
                <a:extLst>
                  <a:ext uri="{FF2B5EF4-FFF2-40B4-BE49-F238E27FC236}">
                    <a16:creationId xmlns:a16="http://schemas.microsoft.com/office/drawing/2014/main" id="{E1B9C729-41D4-4E53-AF60-9E7E6A7AF258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29" name="מלבן 13028">
                <a:extLst>
                  <a:ext uri="{FF2B5EF4-FFF2-40B4-BE49-F238E27FC236}">
                    <a16:creationId xmlns:a16="http://schemas.microsoft.com/office/drawing/2014/main" id="{CAC26DF2-8416-4AC2-ADB2-8ED056AB2F3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0" name="מלבן 13029">
                <a:extLst>
                  <a:ext uri="{FF2B5EF4-FFF2-40B4-BE49-F238E27FC236}">
                    <a16:creationId xmlns:a16="http://schemas.microsoft.com/office/drawing/2014/main" id="{A1ADA636-694B-47EC-A670-213FC4F16372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1" name="מלבן 13030">
                <a:extLst>
                  <a:ext uri="{FF2B5EF4-FFF2-40B4-BE49-F238E27FC236}">
                    <a16:creationId xmlns:a16="http://schemas.microsoft.com/office/drawing/2014/main" id="{D600ECE8-0988-420E-B127-BAE3E2DA017A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2" name="מלבן 13031">
                <a:extLst>
                  <a:ext uri="{FF2B5EF4-FFF2-40B4-BE49-F238E27FC236}">
                    <a16:creationId xmlns:a16="http://schemas.microsoft.com/office/drawing/2014/main" id="{796BA26B-3222-4E87-A2A8-D3DABA3C5822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3" name="מלבן 13032">
                <a:extLst>
                  <a:ext uri="{FF2B5EF4-FFF2-40B4-BE49-F238E27FC236}">
                    <a16:creationId xmlns:a16="http://schemas.microsoft.com/office/drawing/2014/main" id="{14A4863E-395F-4B94-AB17-0F75BFF0476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4" name="מלבן 13033">
                <a:extLst>
                  <a:ext uri="{FF2B5EF4-FFF2-40B4-BE49-F238E27FC236}">
                    <a16:creationId xmlns:a16="http://schemas.microsoft.com/office/drawing/2014/main" id="{9C0462E4-F903-46DF-9D4C-41F022410C7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035" name="קבוצה 13034">
              <a:extLst>
                <a:ext uri="{FF2B5EF4-FFF2-40B4-BE49-F238E27FC236}">
                  <a16:creationId xmlns:a16="http://schemas.microsoft.com/office/drawing/2014/main" id="{F853A1DD-669C-43B5-B9A4-FB71E7DAA4D5}"/>
                </a:ext>
              </a:extLst>
            </p:cNvPr>
            <p:cNvGrpSpPr/>
            <p:nvPr/>
          </p:nvGrpSpPr>
          <p:grpSpPr>
            <a:xfrm>
              <a:off x="3943799" y="4632118"/>
              <a:ext cx="54000" cy="540000"/>
              <a:chOff x="6515100" y="1197426"/>
              <a:chExt cx="500743" cy="4963891"/>
            </a:xfrm>
          </p:grpSpPr>
          <p:sp>
            <p:nvSpPr>
              <p:cNvPr id="13036" name="מלבן 13035">
                <a:extLst>
                  <a:ext uri="{FF2B5EF4-FFF2-40B4-BE49-F238E27FC236}">
                    <a16:creationId xmlns:a16="http://schemas.microsoft.com/office/drawing/2014/main" id="{8068B5F3-EF8B-4A22-BFFA-06CD9F324A1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7" name="מלבן 13036">
                <a:extLst>
                  <a:ext uri="{FF2B5EF4-FFF2-40B4-BE49-F238E27FC236}">
                    <a16:creationId xmlns:a16="http://schemas.microsoft.com/office/drawing/2014/main" id="{3837DD70-F21F-4E2C-B1EC-1268F4C7BC5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8" name="מלבן 13037">
                <a:extLst>
                  <a:ext uri="{FF2B5EF4-FFF2-40B4-BE49-F238E27FC236}">
                    <a16:creationId xmlns:a16="http://schemas.microsoft.com/office/drawing/2014/main" id="{0EB8F687-C497-48E3-A74F-7C1CC5A6340F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39" name="מלבן 13038">
                <a:extLst>
                  <a:ext uri="{FF2B5EF4-FFF2-40B4-BE49-F238E27FC236}">
                    <a16:creationId xmlns:a16="http://schemas.microsoft.com/office/drawing/2014/main" id="{C271B674-EBB2-4CCB-A92D-9E151EE4A16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0" name="מלבן 13039">
                <a:extLst>
                  <a:ext uri="{FF2B5EF4-FFF2-40B4-BE49-F238E27FC236}">
                    <a16:creationId xmlns:a16="http://schemas.microsoft.com/office/drawing/2014/main" id="{F32ADAA4-E732-4FF3-8494-BAE2FC75FD0A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1" name="מלבן 13040">
                <a:extLst>
                  <a:ext uri="{FF2B5EF4-FFF2-40B4-BE49-F238E27FC236}">
                    <a16:creationId xmlns:a16="http://schemas.microsoft.com/office/drawing/2014/main" id="{843BE9A8-F1BB-44D9-99D0-F32A7D61F61D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2" name="מלבן 13041">
                <a:extLst>
                  <a:ext uri="{FF2B5EF4-FFF2-40B4-BE49-F238E27FC236}">
                    <a16:creationId xmlns:a16="http://schemas.microsoft.com/office/drawing/2014/main" id="{ACEF53C8-CC17-42FF-B213-EB90EFE878B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3" name="מלבן 13042">
                <a:extLst>
                  <a:ext uri="{FF2B5EF4-FFF2-40B4-BE49-F238E27FC236}">
                    <a16:creationId xmlns:a16="http://schemas.microsoft.com/office/drawing/2014/main" id="{F3A9C404-3058-4746-B6C2-084423B86D8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4" name="מלבן 13043">
                <a:extLst>
                  <a:ext uri="{FF2B5EF4-FFF2-40B4-BE49-F238E27FC236}">
                    <a16:creationId xmlns:a16="http://schemas.microsoft.com/office/drawing/2014/main" id="{D41516D4-71F0-4382-8C10-90AD0E5049D9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045" name="מלבן 13044">
                <a:extLst>
                  <a:ext uri="{FF2B5EF4-FFF2-40B4-BE49-F238E27FC236}">
                    <a16:creationId xmlns:a16="http://schemas.microsoft.com/office/drawing/2014/main" id="{A6599CF9-CFAA-4073-B47C-0C56071E4107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3057" name="תיבת טקסט 13056">
            <a:extLst>
              <a:ext uri="{FF2B5EF4-FFF2-40B4-BE49-F238E27FC236}">
                <a16:creationId xmlns:a16="http://schemas.microsoft.com/office/drawing/2014/main" id="{87048F96-A945-44E9-BDFC-8D1572E9EB46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451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F64BC126-A113-4B2A-8636-06CCED38F06E}"/>
              </a:ext>
            </a:extLst>
          </p:cNvPr>
          <p:cNvGrpSpPr/>
          <p:nvPr/>
        </p:nvGrpSpPr>
        <p:grpSpPr>
          <a:xfrm>
            <a:off x="3846568" y="636738"/>
            <a:ext cx="3471710" cy="1902243"/>
            <a:chOff x="2564378" y="424492"/>
            <a:chExt cx="2314473" cy="1268162"/>
          </a:xfrm>
        </p:grpSpPr>
        <p:sp>
          <p:nvSpPr>
            <p:cNvPr id="13059" name="מלבן 13058">
              <a:extLst>
                <a:ext uri="{FF2B5EF4-FFF2-40B4-BE49-F238E27FC236}">
                  <a16:creationId xmlns:a16="http://schemas.microsoft.com/office/drawing/2014/main" id="{343090A5-4700-4B66-8CD0-1A42DF538C0E}"/>
                </a:ext>
              </a:extLst>
            </p:cNvPr>
            <p:cNvSpPr/>
            <p:nvPr/>
          </p:nvSpPr>
          <p:spPr>
            <a:xfrm>
              <a:off x="2564378" y="424492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060" name="קבוצה 13059">
              <a:extLst>
                <a:ext uri="{FF2B5EF4-FFF2-40B4-BE49-F238E27FC236}">
                  <a16:creationId xmlns:a16="http://schemas.microsoft.com/office/drawing/2014/main" id="{EBB88592-5112-43F7-B8E6-C3BD64F3E405}"/>
                </a:ext>
              </a:extLst>
            </p:cNvPr>
            <p:cNvGrpSpPr/>
            <p:nvPr/>
          </p:nvGrpSpPr>
          <p:grpSpPr>
            <a:xfrm flipH="1">
              <a:off x="2685453" y="518836"/>
              <a:ext cx="540000" cy="540000"/>
              <a:chOff x="408214" y="1105498"/>
              <a:chExt cx="5007430" cy="4963891"/>
            </a:xfrm>
          </p:grpSpPr>
          <p:grpSp>
            <p:nvGrpSpPr>
              <p:cNvPr id="13461" name="קבוצה 13460">
                <a:extLst>
                  <a:ext uri="{FF2B5EF4-FFF2-40B4-BE49-F238E27FC236}">
                    <a16:creationId xmlns:a16="http://schemas.microsoft.com/office/drawing/2014/main" id="{93BFB6D3-F0D9-4688-8395-525F0499955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61" name="מלבן 13560">
                  <a:extLst>
                    <a:ext uri="{FF2B5EF4-FFF2-40B4-BE49-F238E27FC236}">
                      <a16:creationId xmlns:a16="http://schemas.microsoft.com/office/drawing/2014/main" id="{696A09D5-1A07-4924-8001-B841058F97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2" name="מלבן 13561">
                  <a:extLst>
                    <a:ext uri="{FF2B5EF4-FFF2-40B4-BE49-F238E27FC236}">
                      <a16:creationId xmlns:a16="http://schemas.microsoft.com/office/drawing/2014/main" id="{19916499-B3A3-439C-AE3B-4A2509FC66C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3" name="מלבן 13562">
                  <a:extLst>
                    <a:ext uri="{FF2B5EF4-FFF2-40B4-BE49-F238E27FC236}">
                      <a16:creationId xmlns:a16="http://schemas.microsoft.com/office/drawing/2014/main" id="{DFC136AD-6D69-4AFE-AFBF-E3D0370E2F0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4" name="מלבן 13563">
                  <a:extLst>
                    <a:ext uri="{FF2B5EF4-FFF2-40B4-BE49-F238E27FC236}">
                      <a16:creationId xmlns:a16="http://schemas.microsoft.com/office/drawing/2014/main" id="{9BB85221-41B8-49E2-AED8-18FC21FF22E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5" name="מלבן 13564">
                  <a:extLst>
                    <a:ext uri="{FF2B5EF4-FFF2-40B4-BE49-F238E27FC236}">
                      <a16:creationId xmlns:a16="http://schemas.microsoft.com/office/drawing/2014/main" id="{63F3A0A8-1F1F-4DC4-9002-5360EE44BCE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6" name="מלבן 13565">
                  <a:extLst>
                    <a:ext uri="{FF2B5EF4-FFF2-40B4-BE49-F238E27FC236}">
                      <a16:creationId xmlns:a16="http://schemas.microsoft.com/office/drawing/2014/main" id="{AFE902BB-5EDC-4420-9484-D9BFAB2EF9D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7" name="מלבן 13566">
                  <a:extLst>
                    <a:ext uri="{FF2B5EF4-FFF2-40B4-BE49-F238E27FC236}">
                      <a16:creationId xmlns:a16="http://schemas.microsoft.com/office/drawing/2014/main" id="{B2612AA7-2313-49C7-A313-A5D14151EE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8" name="מלבן 13567">
                  <a:extLst>
                    <a:ext uri="{FF2B5EF4-FFF2-40B4-BE49-F238E27FC236}">
                      <a16:creationId xmlns:a16="http://schemas.microsoft.com/office/drawing/2014/main" id="{A88612E4-AAEA-455D-8C49-6F57C3305DB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9" name="מלבן 13568">
                  <a:extLst>
                    <a:ext uri="{FF2B5EF4-FFF2-40B4-BE49-F238E27FC236}">
                      <a16:creationId xmlns:a16="http://schemas.microsoft.com/office/drawing/2014/main" id="{E2A90509-8A0B-48D7-96FE-9AB384026D0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70" name="מלבן 13569">
                  <a:extLst>
                    <a:ext uri="{FF2B5EF4-FFF2-40B4-BE49-F238E27FC236}">
                      <a16:creationId xmlns:a16="http://schemas.microsoft.com/office/drawing/2014/main" id="{E5CFEEFA-DB83-40B8-ADD3-5B12CF67384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2" name="קבוצה 13461">
                <a:extLst>
                  <a:ext uri="{FF2B5EF4-FFF2-40B4-BE49-F238E27FC236}">
                    <a16:creationId xmlns:a16="http://schemas.microsoft.com/office/drawing/2014/main" id="{9843B3C2-0ABE-49DD-9F27-224470196BBC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51" name="מלבן 13550">
                  <a:extLst>
                    <a:ext uri="{FF2B5EF4-FFF2-40B4-BE49-F238E27FC236}">
                      <a16:creationId xmlns:a16="http://schemas.microsoft.com/office/drawing/2014/main" id="{4306A5DD-0507-40F6-AE99-06B36DB1EEB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2" name="מלבן 13551">
                  <a:extLst>
                    <a:ext uri="{FF2B5EF4-FFF2-40B4-BE49-F238E27FC236}">
                      <a16:creationId xmlns:a16="http://schemas.microsoft.com/office/drawing/2014/main" id="{277ECFDA-5263-4DF9-91A5-D3F62365413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3" name="מלבן 13552">
                  <a:extLst>
                    <a:ext uri="{FF2B5EF4-FFF2-40B4-BE49-F238E27FC236}">
                      <a16:creationId xmlns:a16="http://schemas.microsoft.com/office/drawing/2014/main" id="{45B4EC49-422B-427F-BAFA-94F7C1B6246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4" name="מלבן 13553">
                  <a:extLst>
                    <a:ext uri="{FF2B5EF4-FFF2-40B4-BE49-F238E27FC236}">
                      <a16:creationId xmlns:a16="http://schemas.microsoft.com/office/drawing/2014/main" id="{66B576F8-8B2B-4638-BEAE-7E17C1AAD5B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5" name="מלבן 13554">
                  <a:extLst>
                    <a:ext uri="{FF2B5EF4-FFF2-40B4-BE49-F238E27FC236}">
                      <a16:creationId xmlns:a16="http://schemas.microsoft.com/office/drawing/2014/main" id="{737F3F15-691E-48D1-BED4-CCA0C55EFF4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6" name="מלבן 13555">
                  <a:extLst>
                    <a:ext uri="{FF2B5EF4-FFF2-40B4-BE49-F238E27FC236}">
                      <a16:creationId xmlns:a16="http://schemas.microsoft.com/office/drawing/2014/main" id="{48B00476-FC1B-4A12-898A-8FC7AC01C0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7" name="מלבן 13556">
                  <a:extLst>
                    <a:ext uri="{FF2B5EF4-FFF2-40B4-BE49-F238E27FC236}">
                      <a16:creationId xmlns:a16="http://schemas.microsoft.com/office/drawing/2014/main" id="{6B97DC08-8F82-4288-9ED2-A73B612BB4D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8" name="מלבן 13557">
                  <a:extLst>
                    <a:ext uri="{FF2B5EF4-FFF2-40B4-BE49-F238E27FC236}">
                      <a16:creationId xmlns:a16="http://schemas.microsoft.com/office/drawing/2014/main" id="{0936676F-ADB0-41DD-A637-0CC4591045A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9" name="מלבן 13558">
                  <a:extLst>
                    <a:ext uri="{FF2B5EF4-FFF2-40B4-BE49-F238E27FC236}">
                      <a16:creationId xmlns:a16="http://schemas.microsoft.com/office/drawing/2014/main" id="{4E2DFEE6-B8DD-44DB-B8B6-FE51A3258DC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60" name="מלבן 13559">
                  <a:extLst>
                    <a:ext uri="{FF2B5EF4-FFF2-40B4-BE49-F238E27FC236}">
                      <a16:creationId xmlns:a16="http://schemas.microsoft.com/office/drawing/2014/main" id="{8901BD16-4027-4678-8B88-82398BE424B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3" name="קבוצה 13462">
                <a:extLst>
                  <a:ext uri="{FF2B5EF4-FFF2-40B4-BE49-F238E27FC236}">
                    <a16:creationId xmlns:a16="http://schemas.microsoft.com/office/drawing/2014/main" id="{CDCC92A3-3894-42B2-8FDE-B6C118C33A72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41" name="מלבן 13540">
                  <a:extLst>
                    <a:ext uri="{FF2B5EF4-FFF2-40B4-BE49-F238E27FC236}">
                      <a16:creationId xmlns:a16="http://schemas.microsoft.com/office/drawing/2014/main" id="{A2A333E6-2AB7-4C3D-B93F-0BE810D83B9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2" name="מלבן 13541">
                  <a:extLst>
                    <a:ext uri="{FF2B5EF4-FFF2-40B4-BE49-F238E27FC236}">
                      <a16:creationId xmlns:a16="http://schemas.microsoft.com/office/drawing/2014/main" id="{1B8A8349-7F33-4D2F-9B50-4508C021B44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3" name="מלבן 13542">
                  <a:extLst>
                    <a:ext uri="{FF2B5EF4-FFF2-40B4-BE49-F238E27FC236}">
                      <a16:creationId xmlns:a16="http://schemas.microsoft.com/office/drawing/2014/main" id="{C2ECB826-B129-4DA2-B3BD-3A8A40E50DC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4" name="מלבן 13543">
                  <a:extLst>
                    <a:ext uri="{FF2B5EF4-FFF2-40B4-BE49-F238E27FC236}">
                      <a16:creationId xmlns:a16="http://schemas.microsoft.com/office/drawing/2014/main" id="{2959E02F-5F9D-4DF5-A2AC-BDEB237865D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5" name="מלבן 13544">
                  <a:extLst>
                    <a:ext uri="{FF2B5EF4-FFF2-40B4-BE49-F238E27FC236}">
                      <a16:creationId xmlns:a16="http://schemas.microsoft.com/office/drawing/2014/main" id="{07EE0ED2-DDF9-4BE6-975B-6E74097689F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6" name="מלבן 13545">
                  <a:extLst>
                    <a:ext uri="{FF2B5EF4-FFF2-40B4-BE49-F238E27FC236}">
                      <a16:creationId xmlns:a16="http://schemas.microsoft.com/office/drawing/2014/main" id="{DDABE1F8-C30F-4735-B063-3DC1D0C5DA4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7" name="מלבן 13546">
                  <a:extLst>
                    <a:ext uri="{FF2B5EF4-FFF2-40B4-BE49-F238E27FC236}">
                      <a16:creationId xmlns:a16="http://schemas.microsoft.com/office/drawing/2014/main" id="{678606CE-B649-4024-943B-46DDC05EBF6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8" name="מלבן 13547">
                  <a:extLst>
                    <a:ext uri="{FF2B5EF4-FFF2-40B4-BE49-F238E27FC236}">
                      <a16:creationId xmlns:a16="http://schemas.microsoft.com/office/drawing/2014/main" id="{2A6F33A9-2C9C-4DE2-B509-AD50C601AC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9" name="מלבן 13548">
                  <a:extLst>
                    <a:ext uri="{FF2B5EF4-FFF2-40B4-BE49-F238E27FC236}">
                      <a16:creationId xmlns:a16="http://schemas.microsoft.com/office/drawing/2014/main" id="{5F6C7EAE-BB66-43F7-8C28-1D1931B9828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50" name="מלבן 13549">
                  <a:extLst>
                    <a:ext uri="{FF2B5EF4-FFF2-40B4-BE49-F238E27FC236}">
                      <a16:creationId xmlns:a16="http://schemas.microsoft.com/office/drawing/2014/main" id="{FA36AD79-170B-44CE-AD22-7C65E640BB1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4" name="קבוצה 13463">
                <a:extLst>
                  <a:ext uri="{FF2B5EF4-FFF2-40B4-BE49-F238E27FC236}">
                    <a16:creationId xmlns:a16="http://schemas.microsoft.com/office/drawing/2014/main" id="{5AB7BC6D-E251-4C8A-B0BF-2E1ABE1629F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31" name="מלבן 13530">
                  <a:extLst>
                    <a:ext uri="{FF2B5EF4-FFF2-40B4-BE49-F238E27FC236}">
                      <a16:creationId xmlns:a16="http://schemas.microsoft.com/office/drawing/2014/main" id="{E9604A1A-23AE-47D1-9DAF-42A29862E1A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2" name="מלבן 13531">
                  <a:extLst>
                    <a:ext uri="{FF2B5EF4-FFF2-40B4-BE49-F238E27FC236}">
                      <a16:creationId xmlns:a16="http://schemas.microsoft.com/office/drawing/2014/main" id="{02A28A46-53CA-4603-80B8-36A4EC6F14A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3" name="מלבן 13532">
                  <a:extLst>
                    <a:ext uri="{FF2B5EF4-FFF2-40B4-BE49-F238E27FC236}">
                      <a16:creationId xmlns:a16="http://schemas.microsoft.com/office/drawing/2014/main" id="{20E76088-B2EA-42AA-A725-86FE91C2A71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4" name="מלבן 13533">
                  <a:extLst>
                    <a:ext uri="{FF2B5EF4-FFF2-40B4-BE49-F238E27FC236}">
                      <a16:creationId xmlns:a16="http://schemas.microsoft.com/office/drawing/2014/main" id="{89D4005B-EE91-4F26-A973-FCD8D940301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5" name="מלבן 13534">
                  <a:extLst>
                    <a:ext uri="{FF2B5EF4-FFF2-40B4-BE49-F238E27FC236}">
                      <a16:creationId xmlns:a16="http://schemas.microsoft.com/office/drawing/2014/main" id="{7B8026DF-9BFF-441D-82BF-E8FAFB099BB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6" name="מלבן 13535">
                  <a:extLst>
                    <a:ext uri="{FF2B5EF4-FFF2-40B4-BE49-F238E27FC236}">
                      <a16:creationId xmlns:a16="http://schemas.microsoft.com/office/drawing/2014/main" id="{1A8714CC-0850-40F2-AE27-B830DE164B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7" name="מלבן 13536">
                  <a:extLst>
                    <a:ext uri="{FF2B5EF4-FFF2-40B4-BE49-F238E27FC236}">
                      <a16:creationId xmlns:a16="http://schemas.microsoft.com/office/drawing/2014/main" id="{6064CBA9-AD11-4B57-B956-12175924117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8" name="מלבן 13537">
                  <a:extLst>
                    <a:ext uri="{FF2B5EF4-FFF2-40B4-BE49-F238E27FC236}">
                      <a16:creationId xmlns:a16="http://schemas.microsoft.com/office/drawing/2014/main" id="{3133A787-0F4C-417B-949A-978FBFA1639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9" name="מלבן 13538">
                  <a:extLst>
                    <a:ext uri="{FF2B5EF4-FFF2-40B4-BE49-F238E27FC236}">
                      <a16:creationId xmlns:a16="http://schemas.microsoft.com/office/drawing/2014/main" id="{7D61AC81-4688-495C-BC4B-9C582180083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40" name="מלבן 13539">
                  <a:extLst>
                    <a:ext uri="{FF2B5EF4-FFF2-40B4-BE49-F238E27FC236}">
                      <a16:creationId xmlns:a16="http://schemas.microsoft.com/office/drawing/2014/main" id="{8FC22D24-98EA-49F0-910E-56F89E7D6A2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5" name="קבוצה 13464">
                <a:extLst>
                  <a:ext uri="{FF2B5EF4-FFF2-40B4-BE49-F238E27FC236}">
                    <a16:creationId xmlns:a16="http://schemas.microsoft.com/office/drawing/2014/main" id="{F26F1CAC-ECC6-45A3-AD8E-FB9714586890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21" name="מלבן 13520">
                  <a:extLst>
                    <a:ext uri="{FF2B5EF4-FFF2-40B4-BE49-F238E27FC236}">
                      <a16:creationId xmlns:a16="http://schemas.microsoft.com/office/drawing/2014/main" id="{4458C8D9-ABE0-41DE-B183-CDC37D0399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2" name="מלבן 13521">
                  <a:extLst>
                    <a:ext uri="{FF2B5EF4-FFF2-40B4-BE49-F238E27FC236}">
                      <a16:creationId xmlns:a16="http://schemas.microsoft.com/office/drawing/2014/main" id="{1BB65A80-E0EE-4A17-A976-153C3EFFF5E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3" name="מלבן 13522">
                  <a:extLst>
                    <a:ext uri="{FF2B5EF4-FFF2-40B4-BE49-F238E27FC236}">
                      <a16:creationId xmlns:a16="http://schemas.microsoft.com/office/drawing/2014/main" id="{2E308B7F-5024-4DB8-A3F4-A6CFC866FD9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4" name="מלבן 13523">
                  <a:extLst>
                    <a:ext uri="{FF2B5EF4-FFF2-40B4-BE49-F238E27FC236}">
                      <a16:creationId xmlns:a16="http://schemas.microsoft.com/office/drawing/2014/main" id="{BD8A644A-B195-481C-863E-41D78A08532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5" name="מלבן 13524">
                  <a:extLst>
                    <a:ext uri="{FF2B5EF4-FFF2-40B4-BE49-F238E27FC236}">
                      <a16:creationId xmlns:a16="http://schemas.microsoft.com/office/drawing/2014/main" id="{B40060DD-983D-4AAE-B174-8920C57E38E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6" name="מלבן 13525">
                  <a:extLst>
                    <a:ext uri="{FF2B5EF4-FFF2-40B4-BE49-F238E27FC236}">
                      <a16:creationId xmlns:a16="http://schemas.microsoft.com/office/drawing/2014/main" id="{D08A2917-BD9F-435E-A228-C51DBF3894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7" name="מלבן 13526">
                  <a:extLst>
                    <a:ext uri="{FF2B5EF4-FFF2-40B4-BE49-F238E27FC236}">
                      <a16:creationId xmlns:a16="http://schemas.microsoft.com/office/drawing/2014/main" id="{EC6DF52B-5A2B-461B-A315-F44622BFB4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8" name="מלבן 13527">
                  <a:extLst>
                    <a:ext uri="{FF2B5EF4-FFF2-40B4-BE49-F238E27FC236}">
                      <a16:creationId xmlns:a16="http://schemas.microsoft.com/office/drawing/2014/main" id="{33ADACC6-3C11-4570-B421-3A64097B590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9" name="מלבן 13528">
                  <a:extLst>
                    <a:ext uri="{FF2B5EF4-FFF2-40B4-BE49-F238E27FC236}">
                      <a16:creationId xmlns:a16="http://schemas.microsoft.com/office/drawing/2014/main" id="{D3409F6E-B89A-4B00-8EED-A4C1A5B3686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30" name="מלבן 13529">
                  <a:extLst>
                    <a:ext uri="{FF2B5EF4-FFF2-40B4-BE49-F238E27FC236}">
                      <a16:creationId xmlns:a16="http://schemas.microsoft.com/office/drawing/2014/main" id="{ED50346B-FCFA-45B4-9DAB-5C2E908415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6" name="קבוצה 13465">
                <a:extLst>
                  <a:ext uri="{FF2B5EF4-FFF2-40B4-BE49-F238E27FC236}">
                    <a16:creationId xmlns:a16="http://schemas.microsoft.com/office/drawing/2014/main" id="{A4E4CC2D-35B3-4755-B768-FD3C84670098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11" name="מלבן 13510">
                  <a:extLst>
                    <a:ext uri="{FF2B5EF4-FFF2-40B4-BE49-F238E27FC236}">
                      <a16:creationId xmlns:a16="http://schemas.microsoft.com/office/drawing/2014/main" id="{D7F774BE-FB07-4947-B2FF-B99745B9DD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2" name="מלבן 13511">
                  <a:extLst>
                    <a:ext uri="{FF2B5EF4-FFF2-40B4-BE49-F238E27FC236}">
                      <a16:creationId xmlns:a16="http://schemas.microsoft.com/office/drawing/2014/main" id="{D73D5E2A-E924-4DA9-9683-1699F85D9DB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3" name="מלבן 13512">
                  <a:extLst>
                    <a:ext uri="{FF2B5EF4-FFF2-40B4-BE49-F238E27FC236}">
                      <a16:creationId xmlns:a16="http://schemas.microsoft.com/office/drawing/2014/main" id="{55CF2F56-D842-4139-B95E-51DD6E3C031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4" name="מלבן 13513">
                  <a:extLst>
                    <a:ext uri="{FF2B5EF4-FFF2-40B4-BE49-F238E27FC236}">
                      <a16:creationId xmlns:a16="http://schemas.microsoft.com/office/drawing/2014/main" id="{DD054B38-8BD4-48D2-A878-91452B3DFA5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5" name="מלבן 13514">
                  <a:extLst>
                    <a:ext uri="{FF2B5EF4-FFF2-40B4-BE49-F238E27FC236}">
                      <a16:creationId xmlns:a16="http://schemas.microsoft.com/office/drawing/2014/main" id="{45F28E25-2AD3-4B01-A62D-69CE44F4DB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6" name="מלבן 13515">
                  <a:extLst>
                    <a:ext uri="{FF2B5EF4-FFF2-40B4-BE49-F238E27FC236}">
                      <a16:creationId xmlns:a16="http://schemas.microsoft.com/office/drawing/2014/main" id="{87669204-58E1-4595-B5E0-10532D55A6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7" name="מלבן 13516">
                  <a:extLst>
                    <a:ext uri="{FF2B5EF4-FFF2-40B4-BE49-F238E27FC236}">
                      <a16:creationId xmlns:a16="http://schemas.microsoft.com/office/drawing/2014/main" id="{CE271A75-88A3-445D-8E07-3A4366662C9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8" name="מלבן 13517">
                  <a:extLst>
                    <a:ext uri="{FF2B5EF4-FFF2-40B4-BE49-F238E27FC236}">
                      <a16:creationId xmlns:a16="http://schemas.microsoft.com/office/drawing/2014/main" id="{E0D659DD-7163-4DF5-A3E9-C27B14B20E9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9" name="מלבן 13518">
                  <a:extLst>
                    <a:ext uri="{FF2B5EF4-FFF2-40B4-BE49-F238E27FC236}">
                      <a16:creationId xmlns:a16="http://schemas.microsoft.com/office/drawing/2014/main" id="{A457F47B-F81B-4C74-AFD3-6811B74FE0B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20" name="מלבן 13519">
                  <a:extLst>
                    <a:ext uri="{FF2B5EF4-FFF2-40B4-BE49-F238E27FC236}">
                      <a16:creationId xmlns:a16="http://schemas.microsoft.com/office/drawing/2014/main" id="{985CDABF-6835-4256-BA3D-21A238ED0FA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7" name="קבוצה 13466">
                <a:extLst>
                  <a:ext uri="{FF2B5EF4-FFF2-40B4-BE49-F238E27FC236}">
                    <a16:creationId xmlns:a16="http://schemas.microsoft.com/office/drawing/2014/main" id="{B9F17F1F-80FF-42BC-B255-2A5AC2AD3E75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01" name="מלבן 13500">
                  <a:extLst>
                    <a:ext uri="{FF2B5EF4-FFF2-40B4-BE49-F238E27FC236}">
                      <a16:creationId xmlns:a16="http://schemas.microsoft.com/office/drawing/2014/main" id="{F1579E65-DDA2-4623-8A06-9F5B6389BF7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2" name="מלבן 13501">
                  <a:extLst>
                    <a:ext uri="{FF2B5EF4-FFF2-40B4-BE49-F238E27FC236}">
                      <a16:creationId xmlns:a16="http://schemas.microsoft.com/office/drawing/2014/main" id="{C001F6D6-D57B-4755-801C-E9E0A5A12D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3" name="מלבן 13502">
                  <a:extLst>
                    <a:ext uri="{FF2B5EF4-FFF2-40B4-BE49-F238E27FC236}">
                      <a16:creationId xmlns:a16="http://schemas.microsoft.com/office/drawing/2014/main" id="{D09136E1-A86F-487E-BD41-EC6FF8C1A0B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4" name="מלבן 13503">
                  <a:extLst>
                    <a:ext uri="{FF2B5EF4-FFF2-40B4-BE49-F238E27FC236}">
                      <a16:creationId xmlns:a16="http://schemas.microsoft.com/office/drawing/2014/main" id="{656F8874-0565-432C-AF63-2CD43E33A30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5" name="מלבן 13504">
                  <a:extLst>
                    <a:ext uri="{FF2B5EF4-FFF2-40B4-BE49-F238E27FC236}">
                      <a16:creationId xmlns:a16="http://schemas.microsoft.com/office/drawing/2014/main" id="{7976B576-57B6-4E8D-A918-8D1E13A3382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6" name="מלבן 13505">
                  <a:extLst>
                    <a:ext uri="{FF2B5EF4-FFF2-40B4-BE49-F238E27FC236}">
                      <a16:creationId xmlns:a16="http://schemas.microsoft.com/office/drawing/2014/main" id="{A303BCB4-E36C-4565-AB20-87A4EF181D5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7" name="מלבן 13506">
                  <a:extLst>
                    <a:ext uri="{FF2B5EF4-FFF2-40B4-BE49-F238E27FC236}">
                      <a16:creationId xmlns:a16="http://schemas.microsoft.com/office/drawing/2014/main" id="{C36F24B5-D437-480B-8404-70D373CC5BC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8" name="מלבן 13507">
                  <a:extLst>
                    <a:ext uri="{FF2B5EF4-FFF2-40B4-BE49-F238E27FC236}">
                      <a16:creationId xmlns:a16="http://schemas.microsoft.com/office/drawing/2014/main" id="{4199D0E9-3B31-45F7-9948-ABCFFB6BC35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9" name="מלבן 13508">
                  <a:extLst>
                    <a:ext uri="{FF2B5EF4-FFF2-40B4-BE49-F238E27FC236}">
                      <a16:creationId xmlns:a16="http://schemas.microsoft.com/office/drawing/2014/main" id="{ED8E431E-01D3-46B6-8E9A-6326B30ADB7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10" name="מלבן 13509">
                  <a:extLst>
                    <a:ext uri="{FF2B5EF4-FFF2-40B4-BE49-F238E27FC236}">
                      <a16:creationId xmlns:a16="http://schemas.microsoft.com/office/drawing/2014/main" id="{DA76730D-8A03-429C-B002-2638240CFF0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8" name="קבוצה 13467">
                <a:extLst>
                  <a:ext uri="{FF2B5EF4-FFF2-40B4-BE49-F238E27FC236}">
                    <a16:creationId xmlns:a16="http://schemas.microsoft.com/office/drawing/2014/main" id="{38F48875-E622-4FEC-8C75-CC529E6F12EC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91" name="מלבן 13490">
                  <a:extLst>
                    <a:ext uri="{FF2B5EF4-FFF2-40B4-BE49-F238E27FC236}">
                      <a16:creationId xmlns:a16="http://schemas.microsoft.com/office/drawing/2014/main" id="{38EA45CA-8C5E-41CD-9DAE-83A97DCBC65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2" name="מלבן 13491">
                  <a:extLst>
                    <a:ext uri="{FF2B5EF4-FFF2-40B4-BE49-F238E27FC236}">
                      <a16:creationId xmlns:a16="http://schemas.microsoft.com/office/drawing/2014/main" id="{3A53512B-0D41-4E62-AA73-A284988066E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3" name="מלבן 13492">
                  <a:extLst>
                    <a:ext uri="{FF2B5EF4-FFF2-40B4-BE49-F238E27FC236}">
                      <a16:creationId xmlns:a16="http://schemas.microsoft.com/office/drawing/2014/main" id="{64E14220-161E-4FC1-A453-A8B7F3D96B1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4" name="מלבן 13493">
                  <a:extLst>
                    <a:ext uri="{FF2B5EF4-FFF2-40B4-BE49-F238E27FC236}">
                      <a16:creationId xmlns:a16="http://schemas.microsoft.com/office/drawing/2014/main" id="{A83CE261-2FD7-4E95-94EC-DA2BC733FB5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5" name="מלבן 13494">
                  <a:extLst>
                    <a:ext uri="{FF2B5EF4-FFF2-40B4-BE49-F238E27FC236}">
                      <a16:creationId xmlns:a16="http://schemas.microsoft.com/office/drawing/2014/main" id="{ACAAFA15-B9A1-4980-AE66-5E0F4EC6FD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6" name="מלבן 13495">
                  <a:extLst>
                    <a:ext uri="{FF2B5EF4-FFF2-40B4-BE49-F238E27FC236}">
                      <a16:creationId xmlns:a16="http://schemas.microsoft.com/office/drawing/2014/main" id="{B2185EB5-56AF-46F7-B560-0D237E6768E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7" name="מלבן 13496">
                  <a:extLst>
                    <a:ext uri="{FF2B5EF4-FFF2-40B4-BE49-F238E27FC236}">
                      <a16:creationId xmlns:a16="http://schemas.microsoft.com/office/drawing/2014/main" id="{C7DB7FB0-5AC0-4D71-85C0-0B56A8B4001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8" name="מלבן 13497">
                  <a:extLst>
                    <a:ext uri="{FF2B5EF4-FFF2-40B4-BE49-F238E27FC236}">
                      <a16:creationId xmlns:a16="http://schemas.microsoft.com/office/drawing/2014/main" id="{BA850BFF-493F-4A05-A0C8-8F22E67745F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9" name="מלבן 13498">
                  <a:extLst>
                    <a:ext uri="{FF2B5EF4-FFF2-40B4-BE49-F238E27FC236}">
                      <a16:creationId xmlns:a16="http://schemas.microsoft.com/office/drawing/2014/main" id="{070D1EEB-7448-4905-9B42-3A3C4FF7A0D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00" name="מלבן 13499">
                  <a:extLst>
                    <a:ext uri="{FF2B5EF4-FFF2-40B4-BE49-F238E27FC236}">
                      <a16:creationId xmlns:a16="http://schemas.microsoft.com/office/drawing/2014/main" id="{C0B72175-7F18-4CC1-9055-1C2984D3F85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69" name="קבוצה 13468">
                <a:extLst>
                  <a:ext uri="{FF2B5EF4-FFF2-40B4-BE49-F238E27FC236}">
                    <a16:creationId xmlns:a16="http://schemas.microsoft.com/office/drawing/2014/main" id="{5893C739-26C3-4588-AA59-7D3CBE78C660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81" name="מלבן 13480">
                  <a:extLst>
                    <a:ext uri="{FF2B5EF4-FFF2-40B4-BE49-F238E27FC236}">
                      <a16:creationId xmlns:a16="http://schemas.microsoft.com/office/drawing/2014/main" id="{AD0E279F-710B-4EC1-B1C9-707C8B24454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2" name="מלבן 13481">
                  <a:extLst>
                    <a:ext uri="{FF2B5EF4-FFF2-40B4-BE49-F238E27FC236}">
                      <a16:creationId xmlns:a16="http://schemas.microsoft.com/office/drawing/2014/main" id="{53C1AD80-102F-4EAC-B9A3-143D870EBE6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3" name="מלבן 13482">
                  <a:extLst>
                    <a:ext uri="{FF2B5EF4-FFF2-40B4-BE49-F238E27FC236}">
                      <a16:creationId xmlns:a16="http://schemas.microsoft.com/office/drawing/2014/main" id="{AF49D90C-4D20-4477-B66B-BFD4E817A0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4" name="מלבן 13483">
                  <a:extLst>
                    <a:ext uri="{FF2B5EF4-FFF2-40B4-BE49-F238E27FC236}">
                      <a16:creationId xmlns:a16="http://schemas.microsoft.com/office/drawing/2014/main" id="{31959767-9F03-4FE3-A469-0C8FAF917D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5" name="מלבן 13484">
                  <a:extLst>
                    <a:ext uri="{FF2B5EF4-FFF2-40B4-BE49-F238E27FC236}">
                      <a16:creationId xmlns:a16="http://schemas.microsoft.com/office/drawing/2014/main" id="{856B57AC-2530-4506-B103-563452A327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6" name="מלבן 13485">
                  <a:extLst>
                    <a:ext uri="{FF2B5EF4-FFF2-40B4-BE49-F238E27FC236}">
                      <a16:creationId xmlns:a16="http://schemas.microsoft.com/office/drawing/2014/main" id="{AC7B7AB3-1200-4DDB-83B8-2D47F0AE1B5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7" name="מלבן 13486">
                  <a:extLst>
                    <a:ext uri="{FF2B5EF4-FFF2-40B4-BE49-F238E27FC236}">
                      <a16:creationId xmlns:a16="http://schemas.microsoft.com/office/drawing/2014/main" id="{DBFE0B82-268A-495A-A6D0-03B2EADF66A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8" name="מלבן 13487">
                  <a:extLst>
                    <a:ext uri="{FF2B5EF4-FFF2-40B4-BE49-F238E27FC236}">
                      <a16:creationId xmlns:a16="http://schemas.microsoft.com/office/drawing/2014/main" id="{C3593D53-02E8-4C67-B265-FF9EB0BEA27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9" name="מלבן 13488">
                  <a:extLst>
                    <a:ext uri="{FF2B5EF4-FFF2-40B4-BE49-F238E27FC236}">
                      <a16:creationId xmlns:a16="http://schemas.microsoft.com/office/drawing/2014/main" id="{0E7EC1BC-7B2A-45CC-A548-6D823FCB487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90" name="מלבן 13489">
                  <a:extLst>
                    <a:ext uri="{FF2B5EF4-FFF2-40B4-BE49-F238E27FC236}">
                      <a16:creationId xmlns:a16="http://schemas.microsoft.com/office/drawing/2014/main" id="{FC3A9603-170A-4E26-A5AB-091E1D99F57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470" name="קבוצה 13469">
                <a:extLst>
                  <a:ext uri="{FF2B5EF4-FFF2-40B4-BE49-F238E27FC236}">
                    <a16:creationId xmlns:a16="http://schemas.microsoft.com/office/drawing/2014/main" id="{06A2E0E6-7CDE-48D1-8206-6A59D3C3347E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71" name="מלבן 13470">
                  <a:extLst>
                    <a:ext uri="{FF2B5EF4-FFF2-40B4-BE49-F238E27FC236}">
                      <a16:creationId xmlns:a16="http://schemas.microsoft.com/office/drawing/2014/main" id="{32D3F846-09FF-4A19-8D0E-D94301A380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2" name="מלבן 13471">
                  <a:extLst>
                    <a:ext uri="{FF2B5EF4-FFF2-40B4-BE49-F238E27FC236}">
                      <a16:creationId xmlns:a16="http://schemas.microsoft.com/office/drawing/2014/main" id="{DCD850C6-E3C4-4AA1-BF58-3132BAB9CE2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3" name="מלבן 13472">
                  <a:extLst>
                    <a:ext uri="{FF2B5EF4-FFF2-40B4-BE49-F238E27FC236}">
                      <a16:creationId xmlns:a16="http://schemas.microsoft.com/office/drawing/2014/main" id="{E8F69B14-0B13-4289-91B0-D3D72A977F3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4" name="מלבן 13473">
                  <a:extLst>
                    <a:ext uri="{FF2B5EF4-FFF2-40B4-BE49-F238E27FC236}">
                      <a16:creationId xmlns:a16="http://schemas.microsoft.com/office/drawing/2014/main" id="{4D8209A5-3B88-49F5-9D4F-0EBD43648F4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5" name="מלבן 13474">
                  <a:extLst>
                    <a:ext uri="{FF2B5EF4-FFF2-40B4-BE49-F238E27FC236}">
                      <a16:creationId xmlns:a16="http://schemas.microsoft.com/office/drawing/2014/main" id="{19571648-8CCC-400D-80D9-325CD6707DA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6" name="מלבן 13475">
                  <a:extLst>
                    <a:ext uri="{FF2B5EF4-FFF2-40B4-BE49-F238E27FC236}">
                      <a16:creationId xmlns:a16="http://schemas.microsoft.com/office/drawing/2014/main" id="{7DAF825F-05B8-46FB-9D4D-59AA8A21538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7" name="מלבן 13476">
                  <a:extLst>
                    <a:ext uri="{FF2B5EF4-FFF2-40B4-BE49-F238E27FC236}">
                      <a16:creationId xmlns:a16="http://schemas.microsoft.com/office/drawing/2014/main" id="{B9FB48D7-D534-4833-AB8D-13D32BF0CFA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8" name="מלבן 13477">
                  <a:extLst>
                    <a:ext uri="{FF2B5EF4-FFF2-40B4-BE49-F238E27FC236}">
                      <a16:creationId xmlns:a16="http://schemas.microsoft.com/office/drawing/2014/main" id="{AEB68438-7663-4CB2-ABD4-28B9FA3625A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79" name="מלבן 13478">
                  <a:extLst>
                    <a:ext uri="{FF2B5EF4-FFF2-40B4-BE49-F238E27FC236}">
                      <a16:creationId xmlns:a16="http://schemas.microsoft.com/office/drawing/2014/main" id="{F8C51297-1C63-45A2-8FBB-4F8F888739A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80" name="מלבן 13479">
                  <a:extLst>
                    <a:ext uri="{FF2B5EF4-FFF2-40B4-BE49-F238E27FC236}">
                      <a16:creationId xmlns:a16="http://schemas.microsoft.com/office/drawing/2014/main" id="{20ACC142-464D-42F8-A19D-5DB4EBC758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3061" name="קבוצה 13060">
              <a:extLst>
                <a:ext uri="{FF2B5EF4-FFF2-40B4-BE49-F238E27FC236}">
                  <a16:creationId xmlns:a16="http://schemas.microsoft.com/office/drawing/2014/main" id="{9C849E81-2D37-4251-864C-D8A5F167E90F}"/>
                </a:ext>
              </a:extLst>
            </p:cNvPr>
            <p:cNvGrpSpPr/>
            <p:nvPr/>
          </p:nvGrpSpPr>
          <p:grpSpPr>
            <a:xfrm flipH="1">
              <a:off x="3262615" y="1099992"/>
              <a:ext cx="540000" cy="540000"/>
              <a:chOff x="408214" y="1105498"/>
              <a:chExt cx="5007430" cy="4963891"/>
            </a:xfrm>
          </p:grpSpPr>
          <p:grpSp>
            <p:nvGrpSpPr>
              <p:cNvPr id="13351" name="קבוצה 13350">
                <a:extLst>
                  <a:ext uri="{FF2B5EF4-FFF2-40B4-BE49-F238E27FC236}">
                    <a16:creationId xmlns:a16="http://schemas.microsoft.com/office/drawing/2014/main" id="{FD317079-DA23-4C3F-8CC7-70B2D02224E2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51" name="מלבן 13450">
                  <a:extLst>
                    <a:ext uri="{FF2B5EF4-FFF2-40B4-BE49-F238E27FC236}">
                      <a16:creationId xmlns:a16="http://schemas.microsoft.com/office/drawing/2014/main" id="{FF3CEBD6-9300-4341-BD3E-B8286FDEBCA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2" name="מלבן 13451">
                  <a:extLst>
                    <a:ext uri="{FF2B5EF4-FFF2-40B4-BE49-F238E27FC236}">
                      <a16:creationId xmlns:a16="http://schemas.microsoft.com/office/drawing/2014/main" id="{947422D7-2077-4965-9158-54C7B4D1DF9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3" name="מלבן 13452">
                  <a:extLst>
                    <a:ext uri="{FF2B5EF4-FFF2-40B4-BE49-F238E27FC236}">
                      <a16:creationId xmlns:a16="http://schemas.microsoft.com/office/drawing/2014/main" id="{E43FD8A7-A244-4D75-8A64-E90911927D4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4" name="מלבן 13453">
                  <a:extLst>
                    <a:ext uri="{FF2B5EF4-FFF2-40B4-BE49-F238E27FC236}">
                      <a16:creationId xmlns:a16="http://schemas.microsoft.com/office/drawing/2014/main" id="{4A4D0DD6-89CF-4A12-BA4C-8BF9EC86966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5" name="מלבן 13454">
                  <a:extLst>
                    <a:ext uri="{FF2B5EF4-FFF2-40B4-BE49-F238E27FC236}">
                      <a16:creationId xmlns:a16="http://schemas.microsoft.com/office/drawing/2014/main" id="{688488C6-3435-45B9-AAC7-2D7BAE45B55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6" name="מלבן 13455">
                  <a:extLst>
                    <a:ext uri="{FF2B5EF4-FFF2-40B4-BE49-F238E27FC236}">
                      <a16:creationId xmlns:a16="http://schemas.microsoft.com/office/drawing/2014/main" id="{07E747CC-D6B7-4566-A8B8-BFDAB97D68F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7" name="מלבן 13456">
                  <a:extLst>
                    <a:ext uri="{FF2B5EF4-FFF2-40B4-BE49-F238E27FC236}">
                      <a16:creationId xmlns:a16="http://schemas.microsoft.com/office/drawing/2014/main" id="{A074FA3F-F856-4B52-8AE2-15914CC6731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8" name="מלבן 13457">
                  <a:extLst>
                    <a:ext uri="{FF2B5EF4-FFF2-40B4-BE49-F238E27FC236}">
                      <a16:creationId xmlns:a16="http://schemas.microsoft.com/office/drawing/2014/main" id="{70EC7554-826F-40E3-8E22-97355FAD8D6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9" name="מלבן 13458">
                  <a:extLst>
                    <a:ext uri="{FF2B5EF4-FFF2-40B4-BE49-F238E27FC236}">
                      <a16:creationId xmlns:a16="http://schemas.microsoft.com/office/drawing/2014/main" id="{E78703CC-8420-4BFE-AA1B-E60E69EAF5A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60" name="מלבן 13459">
                  <a:extLst>
                    <a:ext uri="{FF2B5EF4-FFF2-40B4-BE49-F238E27FC236}">
                      <a16:creationId xmlns:a16="http://schemas.microsoft.com/office/drawing/2014/main" id="{9C2072A5-78F0-414D-B8B4-5A99495484A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2" name="קבוצה 13351">
                <a:extLst>
                  <a:ext uri="{FF2B5EF4-FFF2-40B4-BE49-F238E27FC236}">
                    <a16:creationId xmlns:a16="http://schemas.microsoft.com/office/drawing/2014/main" id="{955205D2-A8B4-4EFF-9E97-26CCD4CE3E0A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41" name="מלבן 13440">
                  <a:extLst>
                    <a:ext uri="{FF2B5EF4-FFF2-40B4-BE49-F238E27FC236}">
                      <a16:creationId xmlns:a16="http://schemas.microsoft.com/office/drawing/2014/main" id="{EAD46B0C-5769-4074-8257-6F6026D9CAA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2" name="מלבן 13441">
                  <a:extLst>
                    <a:ext uri="{FF2B5EF4-FFF2-40B4-BE49-F238E27FC236}">
                      <a16:creationId xmlns:a16="http://schemas.microsoft.com/office/drawing/2014/main" id="{1EB570C1-621C-4156-B50A-F434F68DDC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3" name="מלבן 13442">
                  <a:extLst>
                    <a:ext uri="{FF2B5EF4-FFF2-40B4-BE49-F238E27FC236}">
                      <a16:creationId xmlns:a16="http://schemas.microsoft.com/office/drawing/2014/main" id="{7169852A-13F9-46F9-A290-395A12D4B68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4" name="מלבן 13443">
                  <a:extLst>
                    <a:ext uri="{FF2B5EF4-FFF2-40B4-BE49-F238E27FC236}">
                      <a16:creationId xmlns:a16="http://schemas.microsoft.com/office/drawing/2014/main" id="{06B48FB3-B868-4FC1-977A-326CE60E3A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5" name="מלבן 13444">
                  <a:extLst>
                    <a:ext uri="{FF2B5EF4-FFF2-40B4-BE49-F238E27FC236}">
                      <a16:creationId xmlns:a16="http://schemas.microsoft.com/office/drawing/2014/main" id="{E751B22E-78BF-4045-9236-66F8F48AD00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6" name="מלבן 13445">
                  <a:extLst>
                    <a:ext uri="{FF2B5EF4-FFF2-40B4-BE49-F238E27FC236}">
                      <a16:creationId xmlns:a16="http://schemas.microsoft.com/office/drawing/2014/main" id="{56F6B2A5-2441-466A-8B35-4B19AD3693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7" name="מלבן 13446">
                  <a:extLst>
                    <a:ext uri="{FF2B5EF4-FFF2-40B4-BE49-F238E27FC236}">
                      <a16:creationId xmlns:a16="http://schemas.microsoft.com/office/drawing/2014/main" id="{33AE3EBF-287C-4CC3-AAD1-72C733E2472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8" name="מלבן 13447">
                  <a:extLst>
                    <a:ext uri="{FF2B5EF4-FFF2-40B4-BE49-F238E27FC236}">
                      <a16:creationId xmlns:a16="http://schemas.microsoft.com/office/drawing/2014/main" id="{7DD02BF9-6C16-4483-B9AC-F9BFB220C7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9" name="מלבן 13448">
                  <a:extLst>
                    <a:ext uri="{FF2B5EF4-FFF2-40B4-BE49-F238E27FC236}">
                      <a16:creationId xmlns:a16="http://schemas.microsoft.com/office/drawing/2014/main" id="{73F6A5EF-900B-4E47-83A9-420277CA2C4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50" name="מלבן 13449">
                  <a:extLst>
                    <a:ext uri="{FF2B5EF4-FFF2-40B4-BE49-F238E27FC236}">
                      <a16:creationId xmlns:a16="http://schemas.microsoft.com/office/drawing/2014/main" id="{10A740C2-95AB-47EA-8318-391DF5EAEA2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3" name="קבוצה 13352">
                <a:extLst>
                  <a:ext uri="{FF2B5EF4-FFF2-40B4-BE49-F238E27FC236}">
                    <a16:creationId xmlns:a16="http://schemas.microsoft.com/office/drawing/2014/main" id="{3BA569B8-F74C-4EF0-938C-B8555D9411CB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31" name="מלבן 13430">
                  <a:extLst>
                    <a:ext uri="{FF2B5EF4-FFF2-40B4-BE49-F238E27FC236}">
                      <a16:creationId xmlns:a16="http://schemas.microsoft.com/office/drawing/2014/main" id="{84438A83-F509-4EF3-845E-4706BEC9FC1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2" name="מלבן 13431">
                  <a:extLst>
                    <a:ext uri="{FF2B5EF4-FFF2-40B4-BE49-F238E27FC236}">
                      <a16:creationId xmlns:a16="http://schemas.microsoft.com/office/drawing/2014/main" id="{A22B6BEA-46A5-4265-85D8-48DC6232A30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3" name="מלבן 13432">
                  <a:extLst>
                    <a:ext uri="{FF2B5EF4-FFF2-40B4-BE49-F238E27FC236}">
                      <a16:creationId xmlns:a16="http://schemas.microsoft.com/office/drawing/2014/main" id="{7B5655D6-9AE1-4820-9A56-4519B2ABA29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4" name="מלבן 13433">
                  <a:extLst>
                    <a:ext uri="{FF2B5EF4-FFF2-40B4-BE49-F238E27FC236}">
                      <a16:creationId xmlns:a16="http://schemas.microsoft.com/office/drawing/2014/main" id="{AD1CD881-03E9-4EB9-984F-57FAD378E13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5" name="מלבן 13434">
                  <a:extLst>
                    <a:ext uri="{FF2B5EF4-FFF2-40B4-BE49-F238E27FC236}">
                      <a16:creationId xmlns:a16="http://schemas.microsoft.com/office/drawing/2014/main" id="{2F7BDD5F-FB83-4ECF-BFDF-A36365751BD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6" name="מלבן 13435">
                  <a:extLst>
                    <a:ext uri="{FF2B5EF4-FFF2-40B4-BE49-F238E27FC236}">
                      <a16:creationId xmlns:a16="http://schemas.microsoft.com/office/drawing/2014/main" id="{E7D04977-4FD3-4D18-9E2C-5694913F31C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7" name="מלבן 13436">
                  <a:extLst>
                    <a:ext uri="{FF2B5EF4-FFF2-40B4-BE49-F238E27FC236}">
                      <a16:creationId xmlns:a16="http://schemas.microsoft.com/office/drawing/2014/main" id="{494765EA-91A4-41C4-AA81-8509AC943B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8" name="מלבן 13437">
                  <a:extLst>
                    <a:ext uri="{FF2B5EF4-FFF2-40B4-BE49-F238E27FC236}">
                      <a16:creationId xmlns:a16="http://schemas.microsoft.com/office/drawing/2014/main" id="{EF09295A-B3B2-42E4-A5E3-AB034719AB6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9" name="מלבן 13438">
                  <a:extLst>
                    <a:ext uri="{FF2B5EF4-FFF2-40B4-BE49-F238E27FC236}">
                      <a16:creationId xmlns:a16="http://schemas.microsoft.com/office/drawing/2014/main" id="{2AFB011B-CD11-4717-A204-43CEC00F56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40" name="מלבן 13439">
                  <a:extLst>
                    <a:ext uri="{FF2B5EF4-FFF2-40B4-BE49-F238E27FC236}">
                      <a16:creationId xmlns:a16="http://schemas.microsoft.com/office/drawing/2014/main" id="{891B7204-2628-4805-84E4-86BE8ACA30B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4" name="קבוצה 13353">
                <a:extLst>
                  <a:ext uri="{FF2B5EF4-FFF2-40B4-BE49-F238E27FC236}">
                    <a16:creationId xmlns:a16="http://schemas.microsoft.com/office/drawing/2014/main" id="{2DEB347B-8F81-41D7-8374-4C904F8BAA68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21" name="מלבן 13420">
                  <a:extLst>
                    <a:ext uri="{FF2B5EF4-FFF2-40B4-BE49-F238E27FC236}">
                      <a16:creationId xmlns:a16="http://schemas.microsoft.com/office/drawing/2014/main" id="{21C115DF-8BEA-472B-850C-AB9F468CE2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2" name="מלבן 13421">
                  <a:extLst>
                    <a:ext uri="{FF2B5EF4-FFF2-40B4-BE49-F238E27FC236}">
                      <a16:creationId xmlns:a16="http://schemas.microsoft.com/office/drawing/2014/main" id="{2D97BF43-695D-4DD0-B152-6AF9AFE1662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3" name="מלבן 13422">
                  <a:extLst>
                    <a:ext uri="{FF2B5EF4-FFF2-40B4-BE49-F238E27FC236}">
                      <a16:creationId xmlns:a16="http://schemas.microsoft.com/office/drawing/2014/main" id="{9A5D189E-C1B4-4EBE-92DE-57F439AD666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4" name="מלבן 13423">
                  <a:extLst>
                    <a:ext uri="{FF2B5EF4-FFF2-40B4-BE49-F238E27FC236}">
                      <a16:creationId xmlns:a16="http://schemas.microsoft.com/office/drawing/2014/main" id="{6779FC4B-8674-404C-8230-354903EC2E1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5" name="מלבן 13424">
                  <a:extLst>
                    <a:ext uri="{FF2B5EF4-FFF2-40B4-BE49-F238E27FC236}">
                      <a16:creationId xmlns:a16="http://schemas.microsoft.com/office/drawing/2014/main" id="{0790CD75-5C46-4BC3-BE3B-47D130E95EA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6" name="מלבן 13425">
                  <a:extLst>
                    <a:ext uri="{FF2B5EF4-FFF2-40B4-BE49-F238E27FC236}">
                      <a16:creationId xmlns:a16="http://schemas.microsoft.com/office/drawing/2014/main" id="{0A569227-A0AA-49BE-8FD7-C4153AAC3A8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7" name="מלבן 13426">
                  <a:extLst>
                    <a:ext uri="{FF2B5EF4-FFF2-40B4-BE49-F238E27FC236}">
                      <a16:creationId xmlns:a16="http://schemas.microsoft.com/office/drawing/2014/main" id="{273E0F11-7FA9-4494-A140-A3035859369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8" name="מלבן 13427">
                  <a:extLst>
                    <a:ext uri="{FF2B5EF4-FFF2-40B4-BE49-F238E27FC236}">
                      <a16:creationId xmlns:a16="http://schemas.microsoft.com/office/drawing/2014/main" id="{F86553F2-7E5C-48FC-B4C1-CAED7CD2BE0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9" name="מלבן 13428">
                  <a:extLst>
                    <a:ext uri="{FF2B5EF4-FFF2-40B4-BE49-F238E27FC236}">
                      <a16:creationId xmlns:a16="http://schemas.microsoft.com/office/drawing/2014/main" id="{75971D6F-D51C-4DE4-BA7F-7722CC33885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30" name="מלבן 13429">
                  <a:extLst>
                    <a:ext uri="{FF2B5EF4-FFF2-40B4-BE49-F238E27FC236}">
                      <a16:creationId xmlns:a16="http://schemas.microsoft.com/office/drawing/2014/main" id="{C728361A-670E-4D86-9982-702394E2B91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5" name="קבוצה 13354">
                <a:extLst>
                  <a:ext uri="{FF2B5EF4-FFF2-40B4-BE49-F238E27FC236}">
                    <a16:creationId xmlns:a16="http://schemas.microsoft.com/office/drawing/2014/main" id="{69377CAD-BC53-41D2-BE67-BE0362EABAD0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11" name="מלבן 13410">
                  <a:extLst>
                    <a:ext uri="{FF2B5EF4-FFF2-40B4-BE49-F238E27FC236}">
                      <a16:creationId xmlns:a16="http://schemas.microsoft.com/office/drawing/2014/main" id="{0300BEE8-B43A-49B1-910D-16782984C3B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2" name="מלבן 13411">
                  <a:extLst>
                    <a:ext uri="{FF2B5EF4-FFF2-40B4-BE49-F238E27FC236}">
                      <a16:creationId xmlns:a16="http://schemas.microsoft.com/office/drawing/2014/main" id="{39419EC5-6AA9-412C-8462-DC5ECC48033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3" name="מלבן 13412">
                  <a:extLst>
                    <a:ext uri="{FF2B5EF4-FFF2-40B4-BE49-F238E27FC236}">
                      <a16:creationId xmlns:a16="http://schemas.microsoft.com/office/drawing/2014/main" id="{55AAD585-922C-47C6-BB83-2E5A66954AD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4" name="מלבן 13413">
                  <a:extLst>
                    <a:ext uri="{FF2B5EF4-FFF2-40B4-BE49-F238E27FC236}">
                      <a16:creationId xmlns:a16="http://schemas.microsoft.com/office/drawing/2014/main" id="{90F428BE-D9BF-4614-BC7B-42E935B3DEF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5" name="מלבן 13414">
                  <a:extLst>
                    <a:ext uri="{FF2B5EF4-FFF2-40B4-BE49-F238E27FC236}">
                      <a16:creationId xmlns:a16="http://schemas.microsoft.com/office/drawing/2014/main" id="{C288CACD-FEAA-4D47-BEBF-A68F9137A27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6" name="מלבן 13415">
                  <a:extLst>
                    <a:ext uri="{FF2B5EF4-FFF2-40B4-BE49-F238E27FC236}">
                      <a16:creationId xmlns:a16="http://schemas.microsoft.com/office/drawing/2014/main" id="{5AD25579-2E36-4B16-A892-B7D7C5B0E73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7" name="מלבן 13416">
                  <a:extLst>
                    <a:ext uri="{FF2B5EF4-FFF2-40B4-BE49-F238E27FC236}">
                      <a16:creationId xmlns:a16="http://schemas.microsoft.com/office/drawing/2014/main" id="{005E38C7-5566-46BB-85A6-EFF0F93DC89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8" name="מלבן 13417">
                  <a:extLst>
                    <a:ext uri="{FF2B5EF4-FFF2-40B4-BE49-F238E27FC236}">
                      <a16:creationId xmlns:a16="http://schemas.microsoft.com/office/drawing/2014/main" id="{AC53C713-0297-4DAA-A5BF-B45DE3DD66F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9" name="מלבן 13418">
                  <a:extLst>
                    <a:ext uri="{FF2B5EF4-FFF2-40B4-BE49-F238E27FC236}">
                      <a16:creationId xmlns:a16="http://schemas.microsoft.com/office/drawing/2014/main" id="{27EF8CD6-4DA0-4F4F-B3F5-CDD5841DC0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20" name="מלבן 13419">
                  <a:extLst>
                    <a:ext uri="{FF2B5EF4-FFF2-40B4-BE49-F238E27FC236}">
                      <a16:creationId xmlns:a16="http://schemas.microsoft.com/office/drawing/2014/main" id="{525FCA5C-C02B-475E-8100-CFFBA3123F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6" name="קבוצה 13355">
                <a:extLst>
                  <a:ext uri="{FF2B5EF4-FFF2-40B4-BE49-F238E27FC236}">
                    <a16:creationId xmlns:a16="http://schemas.microsoft.com/office/drawing/2014/main" id="{23CBF082-6A7D-4B14-A5A6-D7BDB4EE4BF4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401" name="מלבן 13400">
                  <a:extLst>
                    <a:ext uri="{FF2B5EF4-FFF2-40B4-BE49-F238E27FC236}">
                      <a16:creationId xmlns:a16="http://schemas.microsoft.com/office/drawing/2014/main" id="{27C2270A-511E-42EC-8489-36EC16A957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2" name="מלבן 13401">
                  <a:extLst>
                    <a:ext uri="{FF2B5EF4-FFF2-40B4-BE49-F238E27FC236}">
                      <a16:creationId xmlns:a16="http://schemas.microsoft.com/office/drawing/2014/main" id="{56400D52-9AC8-43E3-983A-9F4BF92DAE7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3" name="מלבן 13402">
                  <a:extLst>
                    <a:ext uri="{FF2B5EF4-FFF2-40B4-BE49-F238E27FC236}">
                      <a16:creationId xmlns:a16="http://schemas.microsoft.com/office/drawing/2014/main" id="{117D62D6-0B5F-443D-A8E9-E31514BBBE4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4" name="מלבן 13403">
                  <a:extLst>
                    <a:ext uri="{FF2B5EF4-FFF2-40B4-BE49-F238E27FC236}">
                      <a16:creationId xmlns:a16="http://schemas.microsoft.com/office/drawing/2014/main" id="{3F31754D-D63F-4719-B34D-E10E1E8A933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5" name="מלבן 13404">
                  <a:extLst>
                    <a:ext uri="{FF2B5EF4-FFF2-40B4-BE49-F238E27FC236}">
                      <a16:creationId xmlns:a16="http://schemas.microsoft.com/office/drawing/2014/main" id="{F497B3BB-8F7E-411E-84EE-7EE8CACE6C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6" name="מלבן 13405">
                  <a:extLst>
                    <a:ext uri="{FF2B5EF4-FFF2-40B4-BE49-F238E27FC236}">
                      <a16:creationId xmlns:a16="http://schemas.microsoft.com/office/drawing/2014/main" id="{98EC881F-1466-4313-9952-5135C199117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7" name="מלבן 13406">
                  <a:extLst>
                    <a:ext uri="{FF2B5EF4-FFF2-40B4-BE49-F238E27FC236}">
                      <a16:creationId xmlns:a16="http://schemas.microsoft.com/office/drawing/2014/main" id="{37410A53-94D6-45CF-9C65-1D1E8869A82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8" name="מלבן 13407">
                  <a:extLst>
                    <a:ext uri="{FF2B5EF4-FFF2-40B4-BE49-F238E27FC236}">
                      <a16:creationId xmlns:a16="http://schemas.microsoft.com/office/drawing/2014/main" id="{DAAA1C8A-2F16-4CB1-87C9-DC6D1FAE103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9" name="מלבן 13408">
                  <a:extLst>
                    <a:ext uri="{FF2B5EF4-FFF2-40B4-BE49-F238E27FC236}">
                      <a16:creationId xmlns:a16="http://schemas.microsoft.com/office/drawing/2014/main" id="{530D47A7-55BD-436D-8E0A-C4FE1A7F663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10" name="מלבן 13409">
                  <a:extLst>
                    <a:ext uri="{FF2B5EF4-FFF2-40B4-BE49-F238E27FC236}">
                      <a16:creationId xmlns:a16="http://schemas.microsoft.com/office/drawing/2014/main" id="{C2B03A1A-DD9C-4CC7-8962-4E60AA869C6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7" name="קבוצה 13356">
                <a:extLst>
                  <a:ext uri="{FF2B5EF4-FFF2-40B4-BE49-F238E27FC236}">
                    <a16:creationId xmlns:a16="http://schemas.microsoft.com/office/drawing/2014/main" id="{35541CE2-9F60-4C4E-B78A-A251B487E055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91" name="מלבן 13390">
                  <a:extLst>
                    <a:ext uri="{FF2B5EF4-FFF2-40B4-BE49-F238E27FC236}">
                      <a16:creationId xmlns:a16="http://schemas.microsoft.com/office/drawing/2014/main" id="{CB2E31AA-6CB1-45BF-95F2-59C8292C747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2" name="מלבן 13391">
                  <a:extLst>
                    <a:ext uri="{FF2B5EF4-FFF2-40B4-BE49-F238E27FC236}">
                      <a16:creationId xmlns:a16="http://schemas.microsoft.com/office/drawing/2014/main" id="{9078A6B9-F557-4A15-9DE8-AD979A961DD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3" name="מלבן 13392">
                  <a:extLst>
                    <a:ext uri="{FF2B5EF4-FFF2-40B4-BE49-F238E27FC236}">
                      <a16:creationId xmlns:a16="http://schemas.microsoft.com/office/drawing/2014/main" id="{950E4611-FCBD-4100-A0FA-5A73DEFB6A0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4" name="מלבן 13393">
                  <a:extLst>
                    <a:ext uri="{FF2B5EF4-FFF2-40B4-BE49-F238E27FC236}">
                      <a16:creationId xmlns:a16="http://schemas.microsoft.com/office/drawing/2014/main" id="{A9B82476-E583-4B57-9025-8F26CC62092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5" name="מלבן 13394">
                  <a:extLst>
                    <a:ext uri="{FF2B5EF4-FFF2-40B4-BE49-F238E27FC236}">
                      <a16:creationId xmlns:a16="http://schemas.microsoft.com/office/drawing/2014/main" id="{231F3351-92E7-47C2-ADFE-831B16F70DC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6" name="מלבן 13395">
                  <a:extLst>
                    <a:ext uri="{FF2B5EF4-FFF2-40B4-BE49-F238E27FC236}">
                      <a16:creationId xmlns:a16="http://schemas.microsoft.com/office/drawing/2014/main" id="{AF8D1937-3E28-47C9-B20D-1C32B3783C3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7" name="מלבן 13396">
                  <a:extLst>
                    <a:ext uri="{FF2B5EF4-FFF2-40B4-BE49-F238E27FC236}">
                      <a16:creationId xmlns:a16="http://schemas.microsoft.com/office/drawing/2014/main" id="{85245045-3D83-4DF7-B02C-B52B3EFBE49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8" name="מלבן 13397">
                  <a:extLst>
                    <a:ext uri="{FF2B5EF4-FFF2-40B4-BE49-F238E27FC236}">
                      <a16:creationId xmlns:a16="http://schemas.microsoft.com/office/drawing/2014/main" id="{CEF1AC00-046C-497E-BA63-40ADA4F52F9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9" name="מלבן 13398">
                  <a:extLst>
                    <a:ext uri="{FF2B5EF4-FFF2-40B4-BE49-F238E27FC236}">
                      <a16:creationId xmlns:a16="http://schemas.microsoft.com/office/drawing/2014/main" id="{1DF7B623-3236-4A7A-98D0-F8EEB81E9DB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400" name="מלבן 13399">
                  <a:extLst>
                    <a:ext uri="{FF2B5EF4-FFF2-40B4-BE49-F238E27FC236}">
                      <a16:creationId xmlns:a16="http://schemas.microsoft.com/office/drawing/2014/main" id="{917B2D64-F240-42EE-9D2A-160697626F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8" name="קבוצה 13357">
                <a:extLst>
                  <a:ext uri="{FF2B5EF4-FFF2-40B4-BE49-F238E27FC236}">
                    <a16:creationId xmlns:a16="http://schemas.microsoft.com/office/drawing/2014/main" id="{5C1BBFBE-4636-4FE5-9439-351773051CB5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81" name="מלבן 13380">
                  <a:extLst>
                    <a:ext uri="{FF2B5EF4-FFF2-40B4-BE49-F238E27FC236}">
                      <a16:creationId xmlns:a16="http://schemas.microsoft.com/office/drawing/2014/main" id="{675F8665-8CC9-444D-9F29-47BE74B9C69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2" name="מלבן 13381">
                  <a:extLst>
                    <a:ext uri="{FF2B5EF4-FFF2-40B4-BE49-F238E27FC236}">
                      <a16:creationId xmlns:a16="http://schemas.microsoft.com/office/drawing/2014/main" id="{90A85CBD-A0D4-420F-B8E8-FDAA6C6B20C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3" name="מלבן 13382">
                  <a:extLst>
                    <a:ext uri="{FF2B5EF4-FFF2-40B4-BE49-F238E27FC236}">
                      <a16:creationId xmlns:a16="http://schemas.microsoft.com/office/drawing/2014/main" id="{47598450-16B7-4718-BCCD-3135CD21A77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4" name="מלבן 13383">
                  <a:extLst>
                    <a:ext uri="{FF2B5EF4-FFF2-40B4-BE49-F238E27FC236}">
                      <a16:creationId xmlns:a16="http://schemas.microsoft.com/office/drawing/2014/main" id="{A31EC1E4-85CC-42E5-9DBA-B778A905863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5" name="מלבן 13384">
                  <a:extLst>
                    <a:ext uri="{FF2B5EF4-FFF2-40B4-BE49-F238E27FC236}">
                      <a16:creationId xmlns:a16="http://schemas.microsoft.com/office/drawing/2014/main" id="{B14ECF68-BC75-4D37-AD3B-B7B2639D8F8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6" name="מלבן 13385">
                  <a:extLst>
                    <a:ext uri="{FF2B5EF4-FFF2-40B4-BE49-F238E27FC236}">
                      <a16:creationId xmlns:a16="http://schemas.microsoft.com/office/drawing/2014/main" id="{E0E8F8A4-E71E-4241-B05C-2FF678AF57C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7" name="מלבן 13386">
                  <a:extLst>
                    <a:ext uri="{FF2B5EF4-FFF2-40B4-BE49-F238E27FC236}">
                      <a16:creationId xmlns:a16="http://schemas.microsoft.com/office/drawing/2014/main" id="{9D987E23-F4F1-416B-AD4E-F45D9C2A00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8" name="מלבן 13387">
                  <a:extLst>
                    <a:ext uri="{FF2B5EF4-FFF2-40B4-BE49-F238E27FC236}">
                      <a16:creationId xmlns:a16="http://schemas.microsoft.com/office/drawing/2014/main" id="{2F70889B-445C-4662-AB61-9C1DD143F66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9" name="מלבן 13388">
                  <a:extLst>
                    <a:ext uri="{FF2B5EF4-FFF2-40B4-BE49-F238E27FC236}">
                      <a16:creationId xmlns:a16="http://schemas.microsoft.com/office/drawing/2014/main" id="{D8377693-DC39-4A9C-BF3A-2EC298CEAB0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90" name="מלבן 13389">
                  <a:extLst>
                    <a:ext uri="{FF2B5EF4-FFF2-40B4-BE49-F238E27FC236}">
                      <a16:creationId xmlns:a16="http://schemas.microsoft.com/office/drawing/2014/main" id="{44359C08-B73A-4996-8507-C4E3BD555C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59" name="קבוצה 13358">
                <a:extLst>
                  <a:ext uri="{FF2B5EF4-FFF2-40B4-BE49-F238E27FC236}">
                    <a16:creationId xmlns:a16="http://schemas.microsoft.com/office/drawing/2014/main" id="{09A3EDB5-2167-45DE-B285-E3B1394DFFB0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71" name="מלבן 13370">
                  <a:extLst>
                    <a:ext uri="{FF2B5EF4-FFF2-40B4-BE49-F238E27FC236}">
                      <a16:creationId xmlns:a16="http://schemas.microsoft.com/office/drawing/2014/main" id="{1171B0EC-5BB4-4050-997C-3941CA4366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2" name="מלבן 13371">
                  <a:extLst>
                    <a:ext uri="{FF2B5EF4-FFF2-40B4-BE49-F238E27FC236}">
                      <a16:creationId xmlns:a16="http://schemas.microsoft.com/office/drawing/2014/main" id="{D644D255-54A5-4782-997E-382A2811248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3" name="מלבן 13372">
                  <a:extLst>
                    <a:ext uri="{FF2B5EF4-FFF2-40B4-BE49-F238E27FC236}">
                      <a16:creationId xmlns:a16="http://schemas.microsoft.com/office/drawing/2014/main" id="{270FAA12-3C5F-45F2-BF4A-FB117FA51EF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4" name="מלבן 13373">
                  <a:extLst>
                    <a:ext uri="{FF2B5EF4-FFF2-40B4-BE49-F238E27FC236}">
                      <a16:creationId xmlns:a16="http://schemas.microsoft.com/office/drawing/2014/main" id="{FB907CB3-3198-4629-AE88-BA6A94568C6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5" name="מלבן 13374">
                  <a:extLst>
                    <a:ext uri="{FF2B5EF4-FFF2-40B4-BE49-F238E27FC236}">
                      <a16:creationId xmlns:a16="http://schemas.microsoft.com/office/drawing/2014/main" id="{E64EDACB-EC1B-45E5-BD1C-B280C4297D6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6" name="מלבן 13375">
                  <a:extLst>
                    <a:ext uri="{FF2B5EF4-FFF2-40B4-BE49-F238E27FC236}">
                      <a16:creationId xmlns:a16="http://schemas.microsoft.com/office/drawing/2014/main" id="{C99132EC-13CE-44FB-945E-217B5B777A6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7" name="מלבן 13376">
                  <a:extLst>
                    <a:ext uri="{FF2B5EF4-FFF2-40B4-BE49-F238E27FC236}">
                      <a16:creationId xmlns:a16="http://schemas.microsoft.com/office/drawing/2014/main" id="{675B008A-B37D-430B-9FD7-F3E78D60193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8" name="מלבן 13377">
                  <a:extLst>
                    <a:ext uri="{FF2B5EF4-FFF2-40B4-BE49-F238E27FC236}">
                      <a16:creationId xmlns:a16="http://schemas.microsoft.com/office/drawing/2014/main" id="{F25E0036-624F-4FAD-910F-C01A654A31F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9" name="מלבן 13378">
                  <a:extLst>
                    <a:ext uri="{FF2B5EF4-FFF2-40B4-BE49-F238E27FC236}">
                      <a16:creationId xmlns:a16="http://schemas.microsoft.com/office/drawing/2014/main" id="{F8872E86-4535-4A28-98F1-9D315F3B98B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80" name="מלבן 13379">
                  <a:extLst>
                    <a:ext uri="{FF2B5EF4-FFF2-40B4-BE49-F238E27FC236}">
                      <a16:creationId xmlns:a16="http://schemas.microsoft.com/office/drawing/2014/main" id="{AC15380F-90F5-4A65-A3C9-00378120E2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360" name="קבוצה 13359">
                <a:extLst>
                  <a:ext uri="{FF2B5EF4-FFF2-40B4-BE49-F238E27FC236}">
                    <a16:creationId xmlns:a16="http://schemas.microsoft.com/office/drawing/2014/main" id="{8159AE2A-8582-4BC2-8FBE-33B2A338E04C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61" name="מלבן 13360">
                  <a:extLst>
                    <a:ext uri="{FF2B5EF4-FFF2-40B4-BE49-F238E27FC236}">
                      <a16:creationId xmlns:a16="http://schemas.microsoft.com/office/drawing/2014/main" id="{0A6308E9-E58A-4C62-9473-5587A6D2C3F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2" name="מלבן 13361">
                  <a:extLst>
                    <a:ext uri="{FF2B5EF4-FFF2-40B4-BE49-F238E27FC236}">
                      <a16:creationId xmlns:a16="http://schemas.microsoft.com/office/drawing/2014/main" id="{7D4471A7-91FA-47FF-85FD-62AE3A6FFF5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3" name="מלבן 13362">
                  <a:extLst>
                    <a:ext uri="{FF2B5EF4-FFF2-40B4-BE49-F238E27FC236}">
                      <a16:creationId xmlns:a16="http://schemas.microsoft.com/office/drawing/2014/main" id="{26909CF1-804B-4896-9AEB-0F58AF32E46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4" name="מלבן 13363">
                  <a:extLst>
                    <a:ext uri="{FF2B5EF4-FFF2-40B4-BE49-F238E27FC236}">
                      <a16:creationId xmlns:a16="http://schemas.microsoft.com/office/drawing/2014/main" id="{E09BFFC3-13E4-40ED-BB59-00CE44BB4D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5" name="מלבן 13364">
                  <a:extLst>
                    <a:ext uri="{FF2B5EF4-FFF2-40B4-BE49-F238E27FC236}">
                      <a16:creationId xmlns:a16="http://schemas.microsoft.com/office/drawing/2014/main" id="{A2838323-28E9-405C-B079-F866E5955E7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6" name="מלבן 13365">
                  <a:extLst>
                    <a:ext uri="{FF2B5EF4-FFF2-40B4-BE49-F238E27FC236}">
                      <a16:creationId xmlns:a16="http://schemas.microsoft.com/office/drawing/2014/main" id="{1A8A8ADC-56DC-40C6-A302-9BAFDB72CB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7" name="מלבן 13366">
                  <a:extLst>
                    <a:ext uri="{FF2B5EF4-FFF2-40B4-BE49-F238E27FC236}">
                      <a16:creationId xmlns:a16="http://schemas.microsoft.com/office/drawing/2014/main" id="{5BAE9DDC-56D8-4C7D-89F4-14E1D7C2E8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8" name="מלבן 13367">
                  <a:extLst>
                    <a:ext uri="{FF2B5EF4-FFF2-40B4-BE49-F238E27FC236}">
                      <a16:creationId xmlns:a16="http://schemas.microsoft.com/office/drawing/2014/main" id="{E8FC22FE-DDA9-49C6-9AF0-62028B2C7E8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69" name="מלבן 13368">
                  <a:extLst>
                    <a:ext uri="{FF2B5EF4-FFF2-40B4-BE49-F238E27FC236}">
                      <a16:creationId xmlns:a16="http://schemas.microsoft.com/office/drawing/2014/main" id="{05B11A1C-3363-4ED5-99E9-751AC1E70EE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70" name="מלבן 13369">
                  <a:extLst>
                    <a:ext uri="{FF2B5EF4-FFF2-40B4-BE49-F238E27FC236}">
                      <a16:creationId xmlns:a16="http://schemas.microsoft.com/office/drawing/2014/main" id="{4C3FAFEC-107B-4C43-B71C-B35937C4A8D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3062" name="קבוצה 13061">
              <a:extLst>
                <a:ext uri="{FF2B5EF4-FFF2-40B4-BE49-F238E27FC236}">
                  <a16:creationId xmlns:a16="http://schemas.microsoft.com/office/drawing/2014/main" id="{C28D626D-45F8-4604-BFF0-DCCA3A017AD2}"/>
                </a:ext>
              </a:extLst>
            </p:cNvPr>
            <p:cNvGrpSpPr/>
            <p:nvPr/>
          </p:nvGrpSpPr>
          <p:grpSpPr>
            <a:xfrm flipH="1">
              <a:off x="3851376" y="1116708"/>
              <a:ext cx="540000" cy="540000"/>
              <a:chOff x="408214" y="1105498"/>
              <a:chExt cx="5007430" cy="4963891"/>
            </a:xfrm>
          </p:grpSpPr>
          <p:grpSp>
            <p:nvGrpSpPr>
              <p:cNvPr id="13241" name="קבוצה 13240">
                <a:extLst>
                  <a:ext uri="{FF2B5EF4-FFF2-40B4-BE49-F238E27FC236}">
                    <a16:creationId xmlns:a16="http://schemas.microsoft.com/office/drawing/2014/main" id="{7CE089E6-64FF-465D-9223-44B61693C52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41" name="מלבן 13340">
                  <a:extLst>
                    <a:ext uri="{FF2B5EF4-FFF2-40B4-BE49-F238E27FC236}">
                      <a16:creationId xmlns:a16="http://schemas.microsoft.com/office/drawing/2014/main" id="{3CA6FC6E-BDB9-4ABC-BACA-A63896753C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2" name="מלבן 13341">
                  <a:extLst>
                    <a:ext uri="{FF2B5EF4-FFF2-40B4-BE49-F238E27FC236}">
                      <a16:creationId xmlns:a16="http://schemas.microsoft.com/office/drawing/2014/main" id="{E64EA01C-228B-4761-934B-509A149B7B6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3" name="מלבן 13342">
                  <a:extLst>
                    <a:ext uri="{FF2B5EF4-FFF2-40B4-BE49-F238E27FC236}">
                      <a16:creationId xmlns:a16="http://schemas.microsoft.com/office/drawing/2014/main" id="{277F89D8-F418-4251-882D-701406B957E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4" name="מלבן 13343">
                  <a:extLst>
                    <a:ext uri="{FF2B5EF4-FFF2-40B4-BE49-F238E27FC236}">
                      <a16:creationId xmlns:a16="http://schemas.microsoft.com/office/drawing/2014/main" id="{502927B1-285D-4D41-ADBB-EED2F3BAE94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5" name="מלבן 13344">
                  <a:extLst>
                    <a:ext uri="{FF2B5EF4-FFF2-40B4-BE49-F238E27FC236}">
                      <a16:creationId xmlns:a16="http://schemas.microsoft.com/office/drawing/2014/main" id="{37EAFDCC-8897-456E-B1ED-E27C074F4EF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6" name="מלבן 13345">
                  <a:extLst>
                    <a:ext uri="{FF2B5EF4-FFF2-40B4-BE49-F238E27FC236}">
                      <a16:creationId xmlns:a16="http://schemas.microsoft.com/office/drawing/2014/main" id="{22BB7386-D2D4-4F80-A52B-3AE78E179C8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7" name="מלבן 13346">
                  <a:extLst>
                    <a:ext uri="{FF2B5EF4-FFF2-40B4-BE49-F238E27FC236}">
                      <a16:creationId xmlns:a16="http://schemas.microsoft.com/office/drawing/2014/main" id="{BAEE92AA-6F9D-4C4A-B808-B27367CD08C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8" name="מלבן 13347">
                  <a:extLst>
                    <a:ext uri="{FF2B5EF4-FFF2-40B4-BE49-F238E27FC236}">
                      <a16:creationId xmlns:a16="http://schemas.microsoft.com/office/drawing/2014/main" id="{AE7CD302-F392-456C-B437-BF4BA2C65DE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9" name="מלבן 13348">
                  <a:extLst>
                    <a:ext uri="{FF2B5EF4-FFF2-40B4-BE49-F238E27FC236}">
                      <a16:creationId xmlns:a16="http://schemas.microsoft.com/office/drawing/2014/main" id="{0434BAF9-13D4-45F9-922F-28B6CC8220B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50" name="מלבן 13349">
                  <a:extLst>
                    <a:ext uri="{FF2B5EF4-FFF2-40B4-BE49-F238E27FC236}">
                      <a16:creationId xmlns:a16="http://schemas.microsoft.com/office/drawing/2014/main" id="{0E025D99-BB14-43D4-9220-09C679F363C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2" name="קבוצה 13241">
                <a:extLst>
                  <a:ext uri="{FF2B5EF4-FFF2-40B4-BE49-F238E27FC236}">
                    <a16:creationId xmlns:a16="http://schemas.microsoft.com/office/drawing/2014/main" id="{ACD3A007-F6A6-47D7-91AF-3218A79EA916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31" name="מלבן 13330">
                  <a:extLst>
                    <a:ext uri="{FF2B5EF4-FFF2-40B4-BE49-F238E27FC236}">
                      <a16:creationId xmlns:a16="http://schemas.microsoft.com/office/drawing/2014/main" id="{5768A271-AB6B-42AB-BEEC-210C04DD347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2" name="מלבן 13331">
                  <a:extLst>
                    <a:ext uri="{FF2B5EF4-FFF2-40B4-BE49-F238E27FC236}">
                      <a16:creationId xmlns:a16="http://schemas.microsoft.com/office/drawing/2014/main" id="{C50BFA87-467C-4350-86BD-9203A533AB4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3" name="מלבן 13332">
                  <a:extLst>
                    <a:ext uri="{FF2B5EF4-FFF2-40B4-BE49-F238E27FC236}">
                      <a16:creationId xmlns:a16="http://schemas.microsoft.com/office/drawing/2014/main" id="{670C74B6-F8E9-40B8-B1A5-43FA1A6A838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4" name="מלבן 13333">
                  <a:extLst>
                    <a:ext uri="{FF2B5EF4-FFF2-40B4-BE49-F238E27FC236}">
                      <a16:creationId xmlns:a16="http://schemas.microsoft.com/office/drawing/2014/main" id="{2A6C032C-6077-4B4E-9BD3-20E18F5BE0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5" name="מלבן 13334">
                  <a:extLst>
                    <a:ext uri="{FF2B5EF4-FFF2-40B4-BE49-F238E27FC236}">
                      <a16:creationId xmlns:a16="http://schemas.microsoft.com/office/drawing/2014/main" id="{DCD12F8E-017F-4C99-A676-135940F9622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6" name="מלבן 13335">
                  <a:extLst>
                    <a:ext uri="{FF2B5EF4-FFF2-40B4-BE49-F238E27FC236}">
                      <a16:creationId xmlns:a16="http://schemas.microsoft.com/office/drawing/2014/main" id="{77611689-DCA9-4583-A846-D2A9A1FC3D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7" name="מלבן 13336">
                  <a:extLst>
                    <a:ext uri="{FF2B5EF4-FFF2-40B4-BE49-F238E27FC236}">
                      <a16:creationId xmlns:a16="http://schemas.microsoft.com/office/drawing/2014/main" id="{F4AF84F1-CCDC-4FED-9FC2-06366E109D0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8" name="מלבן 13337">
                  <a:extLst>
                    <a:ext uri="{FF2B5EF4-FFF2-40B4-BE49-F238E27FC236}">
                      <a16:creationId xmlns:a16="http://schemas.microsoft.com/office/drawing/2014/main" id="{800CD3A7-0647-48D4-B9B1-FFF4155BC29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9" name="מלבן 13338">
                  <a:extLst>
                    <a:ext uri="{FF2B5EF4-FFF2-40B4-BE49-F238E27FC236}">
                      <a16:creationId xmlns:a16="http://schemas.microsoft.com/office/drawing/2014/main" id="{48771CF9-8C33-45DB-8E34-515433A9001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40" name="מלבן 13339">
                  <a:extLst>
                    <a:ext uri="{FF2B5EF4-FFF2-40B4-BE49-F238E27FC236}">
                      <a16:creationId xmlns:a16="http://schemas.microsoft.com/office/drawing/2014/main" id="{487B13E2-F97B-4D5E-AEB0-B7BBEF190B2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3" name="קבוצה 13242">
                <a:extLst>
                  <a:ext uri="{FF2B5EF4-FFF2-40B4-BE49-F238E27FC236}">
                    <a16:creationId xmlns:a16="http://schemas.microsoft.com/office/drawing/2014/main" id="{A6CE289A-1E31-4CD9-9C53-E194DE156FA4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21" name="מלבן 13320">
                  <a:extLst>
                    <a:ext uri="{FF2B5EF4-FFF2-40B4-BE49-F238E27FC236}">
                      <a16:creationId xmlns:a16="http://schemas.microsoft.com/office/drawing/2014/main" id="{FD7888A3-E5B0-43AD-8069-445759C3857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2" name="מלבן 13321">
                  <a:extLst>
                    <a:ext uri="{FF2B5EF4-FFF2-40B4-BE49-F238E27FC236}">
                      <a16:creationId xmlns:a16="http://schemas.microsoft.com/office/drawing/2014/main" id="{314286B1-3EA5-4F36-BB69-F1E97F28A42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3" name="מלבן 13322">
                  <a:extLst>
                    <a:ext uri="{FF2B5EF4-FFF2-40B4-BE49-F238E27FC236}">
                      <a16:creationId xmlns:a16="http://schemas.microsoft.com/office/drawing/2014/main" id="{7DC72916-C387-434F-9117-C4F01C6B957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4" name="מלבן 13323">
                  <a:extLst>
                    <a:ext uri="{FF2B5EF4-FFF2-40B4-BE49-F238E27FC236}">
                      <a16:creationId xmlns:a16="http://schemas.microsoft.com/office/drawing/2014/main" id="{DE6F6EAB-A9DD-440A-9F68-B2B15516FD8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5" name="מלבן 13324">
                  <a:extLst>
                    <a:ext uri="{FF2B5EF4-FFF2-40B4-BE49-F238E27FC236}">
                      <a16:creationId xmlns:a16="http://schemas.microsoft.com/office/drawing/2014/main" id="{3043D54A-FC72-4789-A649-F1A514FB3C7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6" name="מלבן 13325">
                  <a:extLst>
                    <a:ext uri="{FF2B5EF4-FFF2-40B4-BE49-F238E27FC236}">
                      <a16:creationId xmlns:a16="http://schemas.microsoft.com/office/drawing/2014/main" id="{C696F0FD-782A-4129-9193-05976BE9D9F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7" name="מלבן 13326">
                  <a:extLst>
                    <a:ext uri="{FF2B5EF4-FFF2-40B4-BE49-F238E27FC236}">
                      <a16:creationId xmlns:a16="http://schemas.microsoft.com/office/drawing/2014/main" id="{DA8A7628-0838-4C39-A23E-0632026C2E1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8" name="מלבן 13327">
                  <a:extLst>
                    <a:ext uri="{FF2B5EF4-FFF2-40B4-BE49-F238E27FC236}">
                      <a16:creationId xmlns:a16="http://schemas.microsoft.com/office/drawing/2014/main" id="{5A417987-36D4-43FC-935D-47462E19A5D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9" name="מלבן 13328">
                  <a:extLst>
                    <a:ext uri="{FF2B5EF4-FFF2-40B4-BE49-F238E27FC236}">
                      <a16:creationId xmlns:a16="http://schemas.microsoft.com/office/drawing/2014/main" id="{DA5CF059-FFF3-43A9-A9F6-EF8DBF756F0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30" name="מלבן 13329">
                  <a:extLst>
                    <a:ext uri="{FF2B5EF4-FFF2-40B4-BE49-F238E27FC236}">
                      <a16:creationId xmlns:a16="http://schemas.microsoft.com/office/drawing/2014/main" id="{4DBE5A2B-BB67-4514-A665-4748D087464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4" name="קבוצה 13243">
                <a:extLst>
                  <a:ext uri="{FF2B5EF4-FFF2-40B4-BE49-F238E27FC236}">
                    <a16:creationId xmlns:a16="http://schemas.microsoft.com/office/drawing/2014/main" id="{C985DAE4-C87E-4D38-99B8-2DA9ABC9B8F0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11" name="מלבן 13310">
                  <a:extLst>
                    <a:ext uri="{FF2B5EF4-FFF2-40B4-BE49-F238E27FC236}">
                      <a16:creationId xmlns:a16="http://schemas.microsoft.com/office/drawing/2014/main" id="{B2484141-0E7E-4C58-ACD1-29AB8DBF0F6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2" name="מלבן 13311">
                  <a:extLst>
                    <a:ext uri="{FF2B5EF4-FFF2-40B4-BE49-F238E27FC236}">
                      <a16:creationId xmlns:a16="http://schemas.microsoft.com/office/drawing/2014/main" id="{CD643E0E-AEB6-4698-9117-51E647E003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3" name="מלבן 13312">
                  <a:extLst>
                    <a:ext uri="{FF2B5EF4-FFF2-40B4-BE49-F238E27FC236}">
                      <a16:creationId xmlns:a16="http://schemas.microsoft.com/office/drawing/2014/main" id="{1CBD2DEB-32A4-40BD-ABF3-82522B131E4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4" name="מלבן 13313">
                  <a:extLst>
                    <a:ext uri="{FF2B5EF4-FFF2-40B4-BE49-F238E27FC236}">
                      <a16:creationId xmlns:a16="http://schemas.microsoft.com/office/drawing/2014/main" id="{C0DBE83A-C821-4C04-B95F-FD34800E8A8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5" name="מלבן 13314">
                  <a:extLst>
                    <a:ext uri="{FF2B5EF4-FFF2-40B4-BE49-F238E27FC236}">
                      <a16:creationId xmlns:a16="http://schemas.microsoft.com/office/drawing/2014/main" id="{9D77EA8F-3E7E-4909-B72E-FEFD710FC2F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6" name="מלבן 13315">
                  <a:extLst>
                    <a:ext uri="{FF2B5EF4-FFF2-40B4-BE49-F238E27FC236}">
                      <a16:creationId xmlns:a16="http://schemas.microsoft.com/office/drawing/2014/main" id="{AB4EA8F3-49A2-4ECB-B3CF-B3E22BEA4D1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7" name="מלבן 13316">
                  <a:extLst>
                    <a:ext uri="{FF2B5EF4-FFF2-40B4-BE49-F238E27FC236}">
                      <a16:creationId xmlns:a16="http://schemas.microsoft.com/office/drawing/2014/main" id="{00AA7065-ADCC-4076-B14B-E0E56927B6E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8" name="מלבן 13317">
                  <a:extLst>
                    <a:ext uri="{FF2B5EF4-FFF2-40B4-BE49-F238E27FC236}">
                      <a16:creationId xmlns:a16="http://schemas.microsoft.com/office/drawing/2014/main" id="{CB094F5C-7B0A-4DCB-839E-73B798F9D60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9" name="מלבן 13318">
                  <a:extLst>
                    <a:ext uri="{FF2B5EF4-FFF2-40B4-BE49-F238E27FC236}">
                      <a16:creationId xmlns:a16="http://schemas.microsoft.com/office/drawing/2014/main" id="{509C7303-3BC0-454B-A97A-0CE907B406C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20" name="מלבן 13319">
                  <a:extLst>
                    <a:ext uri="{FF2B5EF4-FFF2-40B4-BE49-F238E27FC236}">
                      <a16:creationId xmlns:a16="http://schemas.microsoft.com/office/drawing/2014/main" id="{4A36DA25-3367-4193-A915-7DC75CB95C7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5" name="קבוצה 13244">
                <a:extLst>
                  <a:ext uri="{FF2B5EF4-FFF2-40B4-BE49-F238E27FC236}">
                    <a16:creationId xmlns:a16="http://schemas.microsoft.com/office/drawing/2014/main" id="{6396AF2B-E30B-4333-B366-48CF93ECBD9C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301" name="מלבן 13300">
                  <a:extLst>
                    <a:ext uri="{FF2B5EF4-FFF2-40B4-BE49-F238E27FC236}">
                      <a16:creationId xmlns:a16="http://schemas.microsoft.com/office/drawing/2014/main" id="{6A13017C-4C1F-4370-8967-8062EC5FCD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2" name="מלבן 13301">
                  <a:extLst>
                    <a:ext uri="{FF2B5EF4-FFF2-40B4-BE49-F238E27FC236}">
                      <a16:creationId xmlns:a16="http://schemas.microsoft.com/office/drawing/2014/main" id="{1358EBC0-F0EA-4600-BCEB-9D1FF09A32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3" name="מלבן 13302">
                  <a:extLst>
                    <a:ext uri="{FF2B5EF4-FFF2-40B4-BE49-F238E27FC236}">
                      <a16:creationId xmlns:a16="http://schemas.microsoft.com/office/drawing/2014/main" id="{41415559-50B8-460E-9F5C-B4924F403EF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4" name="מלבן 13303">
                  <a:extLst>
                    <a:ext uri="{FF2B5EF4-FFF2-40B4-BE49-F238E27FC236}">
                      <a16:creationId xmlns:a16="http://schemas.microsoft.com/office/drawing/2014/main" id="{3FA7D899-8433-40E2-9A19-A5817AB17B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5" name="מלבן 13304">
                  <a:extLst>
                    <a:ext uri="{FF2B5EF4-FFF2-40B4-BE49-F238E27FC236}">
                      <a16:creationId xmlns:a16="http://schemas.microsoft.com/office/drawing/2014/main" id="{97A9D281-84A1-42C4-9C09-04E535BD20A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6" name="מלבן 13305">
                  <a:extLst>
                    <a:ext uri="{FF2B5EF4-FFF2-40B4-BE49-F238E27FC236}">
                      <a16:creationId xmlns:a16="http://schemas.microsoft.com/office/drawing/2014/main" id="{BB86BFCE-2B72-4862-9345-EDD2D920A35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7" name="מלבן 13306">
                  <a:extLst>
                    <a:ext uri="{FF2B5EF4-FFF2-40B4-BE49-F238E27FC236}">
                      <a16:creationId xmlns:a16="http://schemas.microsoft.com/office/drawing/2014/main" id="{16F6FBDD-3977-4B08-9D37-87835FC5CCA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8" name="מלבן 13307">
                  <a:extLst>
                    <a:ext uri="{FF2B5EF4-FFF2-40B4-BE49-F238E27FC236}">
                      <a16:creationId xmlns:a16="http://schemas.microsoft.com/office/drawing/2014/main" id="{047795D6-5AC2-4D2E-B2F8-0D606AF1C75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9" name="מלבן 13308">
                  <a:extLst>
                    <a:ext uri="{FF2B5EF4-FFF2-40B4-BE49-F238E27FC236}">
                      <a16:creationId xmlns:a16="http://schemas.microsoft.com/office/drawing/2014/main" id="{6E4F5E50-4089-409F-B795-C605546931B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10" name="מלבן 13309">
                  <a:extLst>
                    <a:ext uri="{FF2B5EF4-FFF2-40B4-BE49-F238E27FC236}">
                      <a16:creationId xmlns:a16="http://schemas.microsoft.com/office/drawing/2014/main" id="{928332B5-6E71-415B-96A1-59EC66E331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6" name="קבוצה 13245">
                <a:extLst>
                  <a:ext uri="{FF2B5EF4-FFF2-40B4-BE49-F238E27FC236}">
                    <a16:creationId xmlns:a16="http://schemas.microsoft.com/office/drawing/2014/main" id="{D71145F6-B25A-4731-AF60-5E4EDDD4DB7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91" name="מלבן 13290">
                  <a:extLst>
                    <a:ext uri="{FF2B5EF4-FFF2-40B4-BE49-F238E27FC236}">
                      <a16:creationId xmlns:a16="http://schemas.microsoft.com/office/drawing/2014/main" id="{E3B3F70E-D9E5-418B-BFDE-83901118BCF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2" name="מלבן 13291">
                  <a:extLst>
                    <a:ext uri="{FF2B5EF4-FFF2-40B4-BE49-F238E27FC236}">
                      <a16:creationId xmlns:a16="http://schemas.microsoft.com/office/drawing/2014/main" id="{9623F1CF-7C20-4BCB-B26A-C30F193A291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3" name="מלבן 13292">
                  <a:extLst>
                    <a:ext uri="{FF2B5EF4-FFF2-40B4-BE49-F238E27FC236}">
                      <a16:creationId xmlns:a16="http://schemas.microsoft.com/office/drawing/2014/main" id="{7BDFB933-C111-4E3B-870A-5BFC54BCF5D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4" name="מלבן 13293">
                  <a:extLst>
                    <a:ext uri="{FF2B5EF4-FFF2-40B4-BE49-F238E27FC236}">
                      <a16:creationId xmlns:a16="http://schemas.microsoft.com/office/drawing/2014/main" id="{5DAE4021-278B-4023-9A41-554B64365CD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5" name="מלבן 13294">
                  <a:extLst>
                    <a:ext uri="{FF2B5EF4-FFF2-40B4-BE49-F238E27FC236}">
                      <a16:creationId xmlns:a16="http://schemas.microsoft.com/office/drawing/2014/main" id="{9BDBC89D-1C7A-4089-AF1A-A7C7C2952EC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6" name="מלבן 13295">
                  <a:extLst>
                    <a:ext uri="{FF2B5EF4-FFF2-40B4-BE49-F238E27FC236}">
                      <a16:creationId xmlns:a16="http://schemas.microsoft.com/office/drawing/2014/main" id="{E648465B-4F65-4E81-AE47-874B8D29D7B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7" name="מלבן 13296">
                  <a:extLst>
                    <a:ext uri="{FF2B5EF4-FFF2-40B4-BE49-F238E27FC236}">
                      <a16:creationId xmlns:a16="http://schemas.microsoft.com/office/drawing/2014/main" id="{2FE2E4F4-AEE5-47B6-BEBD-8A4D007D1D8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8" name="מלבן 13297">
                  <a:extLst>
                    <a:ext uri="{FF2B5EF4-FFF2-40B4-BE49-F238E27FC236}">
                      <a16:creationId xmlns:a16="http://schemas.microsoft.com/office/drawing/2014/main" id="{A0E8BE16-456C-44F7-B81B-574DA5B4A21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9" name="מלבן 13298">
                  <a:extLst>
                    <a:ext uri="{FF2B5EF4-FFF2-40B4-BE49-F238E27FC236}">
                      <a16:creationId xmlns:a16="http://schemas.microsoft.com/office/drawing/2014/main" id="{6D4822CF-B5F2-4B45-BE7D-8E8CB6E4902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300" name="מלבן 13299">
                  <a:extLst>
                    <a:ext uri="{FF2B5EF4-FFF2-40B4-BE49-F238E27FC236}">
                      <a16:creationId xmlns:a16="http://schemas.microsoft.com/office/drawing/2014/main" id="{038AE291-57E7-47E5-94C8-CBC5FE803C0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7" name="קבוצה 13246">
                <a:extLst>
                  <a:ext uri="{FF2B5EF4-FFF2-40B4-BE49-F238E27FC236}">
                    <a16:creationId xmlns:a16="http://schemas.microsoft.com/office/drawing/2014/main" id="{22F0AB51-2FCE-414D-A885-5CDB90F58BD9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81" name="מלבן 13280">
                  <a:extLst>
                    <a:ext uri="{FF2B5EF4-FFF2-40B4-BE49-F238E27FC236}">
                      <a16:creationId xmlns:a16="http://schemas.microsoft.com/office/drawing/2014/main" id="{68FF4141-C05B-4396-8187-A9E3376D39F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2" name="מלבן 13281">
                  <a:extLst>
                    <a:ext uri="{FF2B5EF4-FFF2-40B4-BE49-F238E27FC236}">
                      <a16:creationId xmlns:a16="http://schemas.microsoft.com/office/drawing/2014/main" id="{0EE4BED4-6F3D-4FB0-94E8-E74A7419D37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3" name="מלבן 13282">
                  <a:extLst>
                    <a:ext uri="{FF2B5EF4-FFF2-40B4-BE49-F238E27FC236}">
                      <a16:creationId xmlns:a16="http://schemas.microsoft.com/office/drawing/2014/main" id="{8A344B0D-362E-4D65-B64A-2EAEA0FF662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4" name="מלבן 13283">
                  <a:extLst>
                    <a:ext uri="{FF2B5EF4-FFF2-40B4-BE49-F238E27FC236}">
                      <a16:creationId xmlns:a16="http://schemas.microsoft.com/office/drawing/2014/main" id="{402FC019-E480-4597-AE23-55976472048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5" name="מלבן 13284">
                  <a:extLst>
                    <a:ext uri="{FF2B5EF4-FFF2-40B4-BE49-F238E27FC236}">
                      <a16:creationId xmlns:a16="http://schemas.microsoft.com/office/drawing/2014/main" id="{6157D298-5CA0-4A0B-A92B-240A1705C2C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6" name="מלבן 13285">
                  <a:extLst>
                    <a:ext uri="{FF2B5EF4-FFF2-40B4-BE49-F238E27FC236}">
                      <a16:creationId xmlns:a16="http://schemas.microsoft.com/office/drawing/2014/main" id="{75D8062F-B5C1-4B1B-89BD-5CAC325C017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7" name="מלבן 13286">
                  <a:extLst>
                    <a:ext uri="{FF2B5EF4-FFF2-40B4-BE49-F238E27FC236}">
                      <a16:creationId xmlns:a16="http://schemas.microsoft.com/office/drawing/2014/main" id="{21AF79E4-1D06-4397-B3D7-2CF00D2E31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8" name="מלבן 13287">
                  <a:extLst>
                    <a:ext uri="{FF2B5EF4-FFF2-40B4-BE49-F238E27FC236}">
                      <a16:creationId xmlns:a16="http://schemas.microsoft.com/office/drawing/2014/main" id="{C9F047D4-8AEB-4FF5-8779-2AAB9EF7E1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9" name="מלבן 13288">
                  <a:extLst>
                    <a:ext uri="{FF2B5EF4-FFF2-40B4-BE49-F238E27FC236}">
                      <a16:creationId xmlns:a16="http://schemas.microsoft.com/office/drawing/2014/main" id="{32AC5A2E-8E97-44A6-A991-9A12F80A2A9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90" name="מלבן 13289">
                  <a:extLst>
                    <a:ext uri="{FF2B5EF4-FFF2-40B4-BE49-F238E27FC236}">
                      <a16:creationId xmlns:a16="http://schemas.microsoft.com/office/drawing/2014/main" id="{151D5FB6-33DB-4EB4-937D-4547E1E7B45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8" name="קבוצה 13247">
                <a:extLst>
                  <a:ext uri="{FF2B5EF4-FFF2-40B4-BE49-F238E27FC236}">
                    <a16:creationId xmlns:a16="http://schemas.microsoft.com/office/drawing/2014/main" id="{B89C4916-7BC5-436B-B660-40E1C03C7546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71" name="מלבן 13270">
                  <a:extLst>
                    <a:ext uri="{FF2B5EF4-FFF2-40B4-BE49-F238E27FC236}">
                      <a16:creationId xmlns:a16="http://schemas.microsoft.com/office/drawing/2014/main" id="{4F46811C-B9CD-4547-9EBD-1C793CC665F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2" name="מלבן 13271">
                  <a:extLst>
                    <a:ext uri="{FF2B5EF4-FFF2-40B4-BE49-F238E27FC236}">
                      <a16:creationId xmlns:a16="http://schemas.microsoft.com/office/drawing/2014/main" id="{ACDB8C0B-977E-412E-B9E4-6F9424D06AB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3" name="מלבן 13272">
                  <a:extLst>
                    <a:ext uri="{FF2B5EF4-FFF2-40B4-BE49-F238E27FC236}">
                      <a16:creationId xmlns:a16="http://schemas.microsoft.com/office/drawing/2014/main" id="{4E1C45F1-E570-4B89-ADE8-4B88B98F3B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4" name="מלבן 13273">
                  <a:extLst>
                    <a:ext uri="{FF2B5EF4-FFF2-40B4-BE49-F238E27FC236}">
                      <a16:creationId xmlns:a16="http://schemas.microsoft.com/office/drawing/2014/main" id="{FAC259F0-26AB-4E0A-AC99-E5057BAA8E7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5" name="מלבן 13274">
                  <a:extLst>
                    <a:ext uri="{FF2B5EF4-FFF2-40B4-BE49-F238E27FC236}">
                      <a16:creationId xmlns:a16="http://schemas.microsoft.com/office/drawing/2014/main" id="{F3F3F3F0-7021-46E1-AA98-F6F9B88EEC2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6" name="מלבן 13275">
                  <a:extLst>
                    <a:ext uri="{FF2B5EF4-FFF2-40B4-BE49-F238E27FC236}">
                      <a16:creationId xmlns:a16="http://schemas.microsoft.com/office/drawing/2014/main" id="{2250C57F-5B31-49C9-857F-D95058B5434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7" name="מלבן 13276">
                  <a:extLst>
                    <a:ext uri="{FF2B5EF4-FFF2-40B4-BE49-F238E27FC236}">
                      <a16:creationId xmlns:a16="http://schemas.microsoft.com/office/drawing/2014/main" id="{0E077AC1-37BF-4139-B238-D402448C80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8" name="מלבן 13277">
                  <a:extLst>
                    <a:ext uri="{FF2B5EF4-FFF2-40B4-BE49-F238E27FC236}">
                      <a16:creationId xmlns:a16="http://schemas.microsoft.com/office/drawing/2014/main" id="{A14BAB99-621E-4D00-8F31-D90BE6DCC8D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9" name="מלבן 13278">
                  <a:extLst>
                    <a:ext uri="{FF2B5EF4-FFF2-40B4-BE49-F238E27FC236}">
                      <a16:creationId xmlns:a16="http://schemas.microsoft.com/office/drawing/2014/main" id="{35425489-6F00-492F-9D9A-1CADD95DAD0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80" name="מלבן 13279">
                  <a:extLst>
                    <a:ext uri="{FF2B5EF4-FFF2-40B4-BE49-F238E27FC236}">
                      <a16:creationId xmlns:a16="http://schemas.microsoft.com/office/drawing/2014/main" id="{14A5BECA-D87B-4D85-8022-65A5381FF02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49" name="קבוצה 13248">
                <a:extLst>
                  <a:ext uri="{FF2B5EF4-FFF2-40B4-BE49-F238E27FC236}">
                    <a16:creationId xmlns:a16="http://schemas.microsoft.com/office/drawing/2014/main" id="{EFCAE78F-D05D-4F53-A90C-87D15207DE6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61" name="מלבן 13260">
                  <a:extLst>
                    <a:ext uri="{FF2B5EF4-FFF2-40B4-BE49-F238E27FC236}">
                      <a16:creationId xmlns:a16="http://schemas.microsoft.com/office/drawing/2014/main" id="{05F0FDD7-B6C5-436B-AD4C-00A4748136A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2" name="מלבן 13261">
                  <a:extLst>
                    <a:ext uri="{FF2B5EF4-FFF2-40B4-BE49-F238E27FC236}">
                      <a16:creationId xmlns:a16="http://schemas.microsoft.com/office/drawing/2014/main" id="{92709DB7-355B-48F5-A6C4-1DBCDD88449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3" name="מלבן 13262">
                  <a:extLst>
                    <a:ext uri="{FF2B5EF4-FFF2-40B4-BE49-F238E27FC236}">
                      <a16:creationId xmlns:a16="http://schemas.microsoft.com/office/drawing/2014/main" id="{4E65D31E-C2A9-4DC4-BE7C-CDB3371E9D3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4" name="מלבן 13263">
                  <a:extLst>
                    <a:ext uri="{FF2B5EF4-FFF2-40B4-BE49-F238E27FC236}">
                      <a16:creationId xmlns:a16="http://schemas.microsoft.com/office/drawing/2014/main" id="{D313824F-2FF2-4AAC-96B4-5102FC0487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5" name="מלבן 13264">
                  <a:extLst>
                    <a:ext uri="{FF2B5EF4-FFF2-40B4-BE49-F238E27FC236}">
                      <a16:creationId xmlns:a16="http://schemas.microsoft.com/office/drawing/2014/main" id="{F8E01835-D7A5-47AE-BD1B-509A4B81EB8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6" name="מלבן 13265">
                  <a:extLst>
                    <a:ext uri="{FF2B5EF4-FFF2-40B4-BE49-F238E27FC236}">
                      <a16:creationId xmlns:a16="http://schemas.microsoft.com/office/drawing/2014/main" id="{2CE04956-1CBA-4DB8-9708-4E0C6A069FB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7" name="מלבן 13266">
                  <a:extLst>
                    <a:ext uri="{FF2B5EF4-FFF2-40B4-BE49-F238E27FC236}">
                      <a16:creationId xmlns:a16="http://schemas.microsoft.com/office/drawing/2014/main" id="{7174CD77-2379-47F1-8590-E977916FA55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8" name="מלבן 13267">
                  <a:extLst>
                    <a:ext uri="{FF2B5EF4-FFF2-40B4-BE49-F238E27FC236}">
                      <a16:creationId xmlns:a16="http://schemas.microsoft.com/office/drawing/2014/main" id="{929349D3-DC74-40AC-A794-CB757CC7E3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9" name="מלבן 13268">
                  <a:extLst>
                    <a:ext uri="{FF2B5EF4-FFF2-40B4-BE49-F238E27FC236}">
                      <a16:creationId xmlns:a16="http://schemas.microsoft.com/office/drawing/2014/main" id="{0A21E1DA-99E1-40DC-A9FE-142B923AC4E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70" name="מלבן 13269">
                  <a:extLst>
                    <a:ext uri="{FF2B5EF4-FFF2-40B4-BE49-F238E27FC236}">
                      <a16:creationId xmlns:a16="http://schemas.microsoft.com/office/drawing/2014/main" id="{CA5B2CF3-059A-4A1B-8C1F-556DCB89615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250" name="קבוצה 13249">
                <a:extLst>
                  <a:ext uri="{FF2B5EF4-FFF2-40B4-BE49-F238E27FC236}">
                    <a16:creationId xmlns:a16="http://schemas.microsoft.com/office/drawing/2014/main" id="{4106D3EF-CBAE-4B36-9F82-1C9DF0F56BD2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51" name="מלבן 13250">
                  <a:extLst>
                    <a:ext uri="{FF2B5EF4-FFF2-40B4-BE49-F238E27FC236}">
                      <a16:creationId xmlns:a16="http://schemas.microsoft.com/office/drawing/2014/main" id="{EECF5B7D-90B4-403A-B29F-982E47DE3EA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2" name="מלבן 13251">
                  <a:extLst>
                    <a:ext uri="{FF2B5EF4-FFF2-40B4-BE49-F238E27FC236}">
                      <a16:creationId xmlns:a16="http://schemas.microsoft.com/office/drawing/2014/main" id="{BCBF5966-80E0-4AA1-B390-624CBA701B9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3" name="מלבן 13252">
                  <a:extLst>
                    <a:ext uri="{FF2B5EF4-FFF2-40B4-BE49-F238E27FC236}">
                      <a16:creationId xmlns:a16="http://schemas.microsoft.com/office/drawing/2014/main" id="{3F8AD414-C934-4762-BAA5-E5C3E20F08B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4" name="מלבן 13253">
                  <a:extLst>
                    <a:ext uri="{FF2B5EF4-FFF2-40B4-BE49-F238E27FC236}">
                      <a16:creationId xmlns:a16="http://schemas.microsoft.com/office/drawing/2014/main" id="{91EA5716-6D5A-4862-93B4-5FA23DD8A64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5" name="מלבן 13254">
                  <a:extLst>
                    <a:ext uri="{FF2B5EF4-FFF2-40B4-BE49-F238E27FC236}">
                      <a16:creationId xmlns:a16="http://schemas.microsoft.com/office/drawing/2014/main" id="{43250A4E-18E7-48FA-AC8C-7614F202C31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6" name="מלבן 13255">
                  <a:extLst>
                    <a:ext uri="{FF2B5EF4-FFF2-40B4-BE49-F238E27FC236}">
                      <a16:creationId xmlns:a16="http://schemas.microsoft.com/office/drawing/2014/main" id="{570D7946-B236-4DED-B968-A06FADCBD04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7" name="מלבן 13256">
                  <a:extLst>
                    <a:ext uri="{FF2B5EF4-FFF2-40B4-BE49-F238E27FC236}">
                      <a16:creationId xmlns:a16="http://schemas.microsoft.com/office/drawing/2014/main" id="{A7DBC1CE-38D6-410C-8E11-41C5002444F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8" name="מלבן 13257">
                  <a:extLst>
                    <a:ext uri="{FF2B5EF4-FFF2-40B4-BE49-F238E27FC236}">
                      <a16:creationId xmlns:a16="http://schemas.microsoft.com/office/drawing/2014/main" id="{865E8A6B-9761-4855-AD05-DE4C22CA5E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59" name="מלבן 13258">
                  <a:extLst>
                    <a:ext uri="{FF2B5EF4-FFF2-40B4-BE49-F238E27FC236}">
                      <a16:creationId xmlns:a16="http://schemas.microsoft.com/office/drawing/2014/main" id="{E94B1939-A1F9-4F46-B2E4-50DAC8AB747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60" name="מלבן 13259">
                  <a:extLst>
                    <a:ext uri="{FF2B5EF4-FFF2-40B4-BE49-F238E27FC236}">
                      <a16:creationId xmlns:a16="http://schemas.microsoft.com/office/drawing/2014/main" id="{59AC9B7E-C3ED-4CAC-BDB1-09D08252784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3063" name="קבוצה 13062">
              <a:extLst>
                <a:ext uri="{FF2B5EF4-FFF2-40B4-BE49-F238E27FC236}">
                  <a16:creationId xmlns:a16="http://schemas.microsoft.com/office/drawing/2014/main" id="{B419D7AF-8252-4091-8F76-E463FB0A9972}"/>
                </a:ext>
              </a:extLst>
            </p:cNvPr>
            <p:cNvGrpSpPr/>
            <p:nvPr/>
          </p:nvGrpSpPr>
          <p:grpSpPr>
            <a:xfrm flipH="1">
              <a:off x="2685453" y="1097242"/>
              <a:ext cx="540000" cy="540000"/>
              <a:chOff x="408214" y="1105498"/>
              <a:chExt cx="5007430" cy="4963891"/>
            </a:xfrm>
          </p:grpSpPr>
          <p:grpSp>
            <p:nvGrpSpPr>
              <p:cNvPr id="13131" name="קבוצה 13130">
                <a:extLst>
                  <a:ext uri="{FF2B5EF4-FFF2-40B4-BE49-F238E27FC236}">
                    <a16:creationId xmlns:a16="http://schemas.microsoft.com/office/drawing/2014/main" id="{5CAA24A1-D5D6-4843-BFC3-9475A974380A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31" name="מלבן 13230">
                  <a:extLst>
                    <a:ext uri="{FF2B5EF4-FFF2-40B4-BE49-F238E27FC236}">
                      <a16:creationId xmlns:a16="http://schemas.microsoft.com/office/drawing/2014/main" id="{0E860E3F-D65B-48FC-8C31-8ADDE3AD914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2" name="מלבן 13231">
                  <a:extLst>
                    <a:ext uri="{FF2B5EF4-FFF2-40B4-BE49-F238E27FC236}">
                      <a16:creationId xmlns:a16="http://schemas.microsoft.com/office/drawing/2014/main" id="{1B75E461-877D-4D3C-B2DF-5D5FD3E694A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3" name="מלבן 13232">
                  <a:extLst>
                    <a:ext uri="{FF2B5EF4-FFF2-40B4-BE49-F238E27FC236}">
                      <a16:creationId xmlns:a16="http://schemas.microsoft.com/office/drawing/2014/main" id="{BAAB489A-F555-45F1-8878-8BAA572F022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4" name="מלבן 13233">
                  <a:extLst>
                    <a:ext uri="{FF2B5EF4-FFF2-40B4-BE49-F238E27FC236}">
                      <a16:creationId xmlns:a16="http://schemas.microsoft.com/office/drawing/2014/main" id="{37447D4D-6A15-44D2-A7A8-0B1DB49329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5" name="מלבן 13234">
                  <a:extLst>
                    <a:ext uri="{FF2B5EF4-FFF2-40B4-BE49-F238E27FC236}">
                      <a16:creationId xmlns:a16="http://schemas.microsoft.com/office/drawing/2014/main" id="{C53E1EAF-6DD6-455F-B991-F2F79131DC3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6" name="מלבן 13235">
                  <a:extLst>
                    <a:ext uri="{FF2B5EF4-FFF2-40B4-BE49-F238E27FC236}">
                      <a16:creationId xmlns:a16="http://schemas.microsoft.com/office/drawing/2014/main" id="{5EF81CC8-9AC0-498B-B498-606AB1C4A2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7" name="מלבן 13236">
                  <a:extLst>
                    <a:ext uri="{FF2B5EF4-FFF2-40B4-BE49-F238E27FC236}">
                      <a16:creationId xmlns:a16="http://schemas.microsoft.com/office/drawing/2014/main" id="{4990CBD1-8B3C-4693-BE26-F1C9BC14C37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8" name="מלבן 13237">
                  <a:extLst>
                    <a:ext uri="{FF2B5EF4-FFF2-40B4-BE49-F238E27FC236}">
                      <a16:creationId xmlns:a16="http://schemas.microsoft.com/office/drawing/2014/main" id="{F070CAD8-007E-411C-92E6-441C77BF341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9" name="מלבן 13238">
                  <a:extLst>
                    <a:ext uri="{FF2B5EF4-FFF2-40B4-BE49-F238E27FC236}">
                      <a16:creationId xmlns:a16="http://schemas.microsoft.com/office/drawing/2014/main" id="{7BC2E3E8-712E-457E-9A6E-C0FA988D32C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40" name="מלבן 13239">
                  <a:extLst>
                    <a:ext uri="{FF2B5EF4-FFF2-40B4-BE49-F238E27FC236}">
                      <a16:creationId xmlns:a16="http://schemas.microsoft.com/office/drawing/2014/main" id="{3CED9624-A81F-4782-AE9F-4CBD26A10AF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2" name="קבוצה 13131">
                <a:extLst>
                  <a:ext uri="{FF2B5EF4-FFF2-40B4-BE49-F238E27FC236}">
                    <a16:creationId xmlns:a16="http://schemas.microsoft.com/office/drawing/2014/main" id="{4822CCCD-2B0F-4D9A-9114-470BDD9F7BB9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21" name="מלבן 13220">
                  <a:extLst>
                    <a:ext uri="{FF2B5EF4-FFF2-40B4-BE49-F238E27FC236}">
                      <a16:creationId xmlns:a16="http://schemas.microsoft.com/office/drawing/2014/main" id="{2F4391AE-3C16-48BD-AFC8-046C8E2B820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2" name="מלבן 13221">
                  <a:extLst>
                    <a:ext uri="{FF2B5EF4-FFF2-40B4-BE49-F238E27FC236}">
                      <a16:creationId xmlns:a16="http://schemas.microsoft.com/office/drawing/2014/main" id="{FFF22CA7-6E44-4780-8509-9954F03DB6E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3" name="מלבן 13222">
                  <a:extLst>
                    <a:ext uri="{FF2B5EF4-FFF2-40B4-BE49-F238E27FC236}">
                      <a16:creationId xmlns:a16="http://schemas.microsoft.com/office/drawing/2014/main" id="{99A26F6F-9453-4D99-A1A5-50B56BA1BD7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4" name="מלבן 13223">
                  <a:extLst>
                    <a:ext uri="{FF2B5EF4-FFF2-40B4-BE49-F238E27FC236}">
                      <a16:creationId xmlns:a16="http://schemas.microsoft.com/office/drawing/2014/main" id="{98CA9D72-38A0-420E-A5D5-350EFC246EB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5" name="מלבן 13224">
                  <a:extLst>
                    <a:ext uri="{FF2B5EF4-FFF2-40B4-BE49-F238E27FC236}">
                      <a16:creationId xmlns:a16="http://schemas.microsoft.com/office/drawing/2014/main" id="{59C8601B-753F-442B-98C2-1749CA769E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6" name="מלבן 13225">
                  <a:extLst>
                    <a:ext uri="{FF2B5EF4-FFF2-40B4-BE49-F238E27FC236}">
                      <a16:creationId xmlns:a16="http://schemas.microsoft.com/office/drawing/2014/main" id="{D2D01CED-4E41-46A0-B71E-3618696F61F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7" name="מלבן 13226">
                  <a:extLst>
                    <a:ext uri="{FF2B5EF4-FFF2-40B4-BE49-F238E27FC236}">
                      <a16:creationId xmlns:a16="http://schemas.microsoft.com/office/drawing/2014/main" id="{6F140848-84DE-47E0-9E1F-FB770780098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8" name="מלבן 13227">
                  <a:extLst>
                    <a:ext uri="{FF2B5EF4-FFF2-40B4-BE49-F238E27FC236}">
                      <a16:creationId xmlns:a16="http://schemas.microsoft.com/office/drawing/2014/main" id="{0F61CD27-9B10-43B4-9EE2-5E6BC585D43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9" name="מלבן 13228">
                  <a:extLst>
                    <a:ext uri="{FF2B5EF4-FFF2-40B4-BE49-F238E27FC236}">
                      <a16:creationId xmlns:a16="http://schemas.microsoft.com/office/drawing/2014/main" id="{5470918A-1F72-46C9-A553-7C572B283EE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30" name="מלבן 13229">
                  <a:extLst>
                    <a:ext uri="{FF2B5EF4-FFF2-40B4-BE49-F238E27FC236}">
                      <a16:creationId xmlns:a16="http://schemas.microsoft.com/office/drawing/2014/main" id="{CF540E0A-CF02-4564-8B2B-680678D121C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3" name="קבוצה 13132">
                <a:extLst>
                  <a:ext uri="{FF2B5EF4-FFF2-40B4-BE49-F238E27FC236}">
                    <a16:creationId xmlns:a16="http://schemas.microsoft.com/office/drawing/2014/main" id="{00AF0CF0-5AA9-4B2A-86BB-57152FA4ADCD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11" name="מלבן 13210">
                  <a:extLst>
                    <a:ext uri="{FF2B5EF4-FFF2-40B4-BE49-F238E27FC236}">
                      <a16:creationId xmlns:a16="http://schemas.microsoft.com/office/drawing/2014/main" id="{767BCAF6-9824-4DB5-83D3-8BAE60F2EA1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2" name="מלבן 13211">
                  <a:extLst>
                    <a:ext uri="{FF2B5EF4-FFF2-40B4-BE49-F238E27FC236}">
                      <a16:creationId xmlns:a16="http://schemas.microsoft.com/office/drawing/2014/main" id="{B1235D0D-FA62-4976-ACA9-913C24EE4A5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3" name="מלבן 13212">
                  <a:extLst>
                    <a:ext uri="{FF2B5EF4-FFF2-40B4-BE49-F238E27FC236}">
                      <a16:creationId xmlns:a16="http://schemas.microsoft.com/office/drawing/2014/main" id="{F17F1222-871E-474C-B831-B9B11A731FC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4" name="מלבן 13213">
                  <a:extLst>
                    <a:ext uri="{FF2B5EF4-FFF2-40B4-BE49-F238E27FC236}">
                      <a16:creationId xmlns:a16="http://schemas.microsoft.com/office/drawing/2014/main" id="{C1F094B0-9D1A-4A7F-AE50-FA320D14F0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5" name="מלבן 13214">
                  <a:extLst>
                    <a:ext uri="{FF2B5EF4-FFF2-40B4-BE49-F238E27FC236}">
                      <a16:creationId xmlns:a16="http://schemas.microsoft.com/office/drawing/2014/main" id="{136C7455-2AAC-4B81-BF38-A9F077FC44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6" name="מלבן 13215">
                  <a:extLst>
                    <a:ext uri="{FF2B5EF4-FFF2-40B4-BE49-F238E27FC236}">
                      <a16:creationId xmlns:a16="http://schemas.microsoft.com/office/drawing/2014/main" id="{B1140C34-0B56-4846-A681-4129427044B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7" name="מלבן 13216">
                  <a:extLst>
                    <a:ext uri="{FF2B5EF4-FFF2-40B4-BE49-F238E27FC236}">
                      <a16:creationId xmlns:a16="http://schemas.microsoft.com/office/drawing/2014/main" id="{0E391804-9BA7-42AA-84C1-0765119F038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8" name="מלבן 13217">
                  <a:extLst>
                    <a:ext uri="{FF2B5EF4-FFF2-40B4-BE49-F238E27FC236}">
                      <a16:creationId xmlns:a16="http://schemas.microsoft.com/office/drawing/2014/main" id="{F0963A6B-3C69-4806-ABF8-342DBC5D954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9" name="מלבן 13218">
                  <a:extLst>
                    <a:ext uri="{FF2B5EF4-FFF2-40B4-BE49-F238E27FC236}">
                      <a16:creationId xmlns:a16="http://schemas.microsoft.com/office/drawing/2014/main" id="{4B89721F-E3C0-4548-BA54-F789D7F0D4E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20" name="מלבן 13219">
                  <a:extLst>
                    <a:ext uri="{FF2B5EF4-FFF2-40B4-BE49-F238E27FC236}">
                      <a16:creationId xmlns:a16="http://schemas.microsoft.com/office/drawing/2014/main" id="{431A23F7-8CC2-4B7E-888D-407661B4E4B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4" name="קבוצה 13133">
                <a:extLst>
                  <a:ext uri="{FF2B5EF4-FFF2-40B4-BE49-F238E27FC236}">
                    <a16:creationId xmlns:a16="http://schemas.microsoft.com/office/drawing/2014/main" id="{C45C3AAF-4012-4357-AC4D-C16A69DBF89E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201" name="מלבן 13200">
                  <a:extLst>
                    <a:ext uri="{FF2B5EF4-FFF2-40B4-BE49-F238E27FC236}">
                      <a16:creationId xmlns:a16="http://schemas.microsoft.com/office/drawing/2014/main" id="{694FA363-904B-4018-B67A-86E550C5C23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2" name="מלבן 13201">
                  <a:extLst>
                    <a:ext uri="{FF2B5EF4-FFF2-40B4-BE49-F238E27FC236}">
                      <a16:creationId xmlns:a16="http://schemas.microsoft.com/office/drawing/2014/main" id="{0150F4F6-CD9B-4838-8B8A-A72D1EC3C2F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3" name="מלבן 13202">
                  <a:extLst>
                    <a:ext uri="{FF2B5EF4-FFF2-40B4-BE49-F238E27FC236}">
                      <a16:creationId xmlns:a16="http://schemas.microsoft.com/office/drawing/2014/main" id="{9BBF356C-9D5F-4665-AB4E-C8767E6F300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4" name="מלבן 13203">
                  <a:extLst>
                    <a:ext uri="{FF2B5EF4-FFF2-40B4-BE49-F238E27FC236}">
                      <a16:creationId xmlns:a16="http://schemas.microsoft.com/office/drawing/2014/main" id="{CED36F6D-771E-40A5-811C-B9470EF45E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5" name="מלבן 13204">
                  <a:extLst>
                    <a:ext uri="{FF2B5EF4-FFF2-40B4-BE49-F238E27FC236}">
                      <a16:creationId xmlns:a16="http://schemas.microsoft.com/office/drawing/2014/main" id="{A2CCF7E3-6938-42D6-907E-05BF2D09375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6" name="מלבן 13205">
                  <a:extLst>
                    <a:ext uri="{FF2B5EF4-FFF2-40B4-BE49-F238E27FC236}">
                      <a16:creationId xmlns:a16="http://schemas.microsoft.com/office/drawing/2014/main" id="{CE1FF0CF-8BF0-4D7C-907A-1412A2DB99F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7" name="מלבן 13206">
                  <a:extLst>
                    <a:ext uri="{FF2B5EF4-FFF2-40B4-BE49-F238E27FC236}">
                      <a16:creationId xmlns:a16="http://schemas.microsoft.com/office/drawing/2014/main" id="{898D1A7A-4CD7-47F1-B141-3FFEFCA71D4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8" name="מלבן 13207">
                  <a:extLst>
                    <a:ext uri="{FF2B5EF4-FFF2-40B4-BE49-F238E27FC236}">
                      <a16:creationId xmlns:a16="http://schemas.microsoft.com/office/drawing/2014/main" id="{3CDD7023-23E1-4C18-BB27-FD329FAE6F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9" name="מלבן 13208">
                  <a:extLst>
                    <a:ext uri="{FF2B5EF4-FFF2-40B4-BE49-F238E27FC236}">
                      <a16:creationId xmlns:a16="http://schemas.microsoft.com/office/drawing/2014/main" id="{9EF38032-7E1C-4314-A1E2-D35D02FF6F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10" name="מלבן 13209">
                  <a:extLst>
                    <a:ext uri="{FF2B5EF4-FFF2-40B4-BE49-F238E27FC236}">
                      <a16:creationId xmlns:a16="http://schemas.microsoft.com/office/drawing/2014/main" id="{3E069775-EF28-47DF-A183-5EADB39ED84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5" name="קבוצה 13134">
                <a:extLst>
                  <a:ext uri="{FF2B5EF4-FFF2-40B4-BE49-F238E27FC236}">
                    <a16:creationId xmlns:a16="http://schemas.microsoft.com/office/drawing/2014/main" id="{9209176F-396B-4FB9-A69D-5E4077235A6F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91" name="מלבן 13190">
                  <a:extLst>
                    <a:ext uri="{FF2B5EF4-FFF2-40B4-BE49-F238E27FC236}">
                      <a16:creationId xmlns:a16="http://schemas.microsoft.com/office/drawing/2014/main" id="{65F0631C-F5CC-465A-A8A9-16BCE0B5F58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2" name="מלבן 13191">
                  <a:extLst>
                    <a:ext uri="{FF2B5EF4-FFF2-40B4-BE49-F238E27FC236}">
                      <a16:creationId xmlns:a16="http://schemas.microsoft.com/office/drawing/2014/main" id="{D1D9D1C9-09E7-446A-BD73-21352AE8F05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3" name="מלבן 13192">
                  <a:extLst>
                    <a:ext uri="{FF2B5EF4-FFF2-40B4-BE49-F238E27FC236}">
                      <a16:creationId xmlns:a16="http://schemas.microsoft.com/office/drawing/2014/main" id="{04DDD9E2-6587-4ED5-83B8-89206F49E9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4" name="מלבן 13193">
                  <a:extLst>
                    <a:ext uri="{FF2B5EF4-FFF2-40B4-BE49-F238E27FC236}">
                      <a16:creationId xmlns:a16="http://schemas.microsoft.com/office/drawing/2014/main" id="{53EAD2D5-8F74-46D2-9F1F-562187F0787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5" name="מלבן 13194">
                  <a:extLst>
                    <a:ext uri="{FF2B5EF4-FFF2-40B4-BE49-F238E27FC236}">
                      <a16:creationId xmlns:a16="http://schemas.microsoft.com/office/drawing/2014/main" id="{11F506F2-7BDB-4387-8BFF-4B18A71CEB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6" name="מלבן 13195">
                  <a:extLst>
                    <a:ext uri="{FF2B5EF4-FFF2-40B4-BE49-F238E27FC236}">
                      <a16:creationId xmlns:a16="http://schemas.microsoft.com/office/drawing/2014/main" id="{A065D71C-8167-44AD-BFBD-0AF02DA6BE3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7" name="מלבן 13196">
                  <a:extLst>
                    <a:ext uri="{FF2B5EF4-FFF2-40B4-BE49-F238E27FC236}">
                      <a16:creationId xmlns:a16="http://schemas.microsoft.com/office/drawing/2014/main" id="{15517619-2998-4F2D-87B9-AD965BC4EF4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8" name="מלבן 13197">
                  <a:extLst>
                    <a:ext uri="{FF2B5EF4-FFF2-40B4-BE49-F238E27FC236}">
                      <a16:creationId xmlns:a16="http://schemas.microsoft.com/office/drawing/2014/main" id="{2578606D-B7A7-4868-A872-3858CCD5E3D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9" name="מלבן 13198">
                  <a:extLst>
                    <a:ext uri="{FF2B5EF4-FFF2-40B4-BE49-F238E27FC236}">
                      <a16:creationId xmlns:a16="http://schemas.microsoft.com/office/drawing/2014/main" id="{C64446FF-EFAB-44BC-8B12-B93CE06A20E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200" name="מלבן 13199">
                  <a:extLst>
                    <a:ext uri="{FF2B5EF4-FFF2-40B4-BE49-F238E27FC236}">
                      <a16:creationId xmlns:a16="http://schemas.microsoft.com/office/drawing/2014/main" id="{D4EA89B6-4A41-4E56-8FCF-66DC9A5D0AC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6" name="קבוצה 13135">
                <a:extLst>
                  <a:ext uri="{FF2B5EF4-FFF2-40B4-BE49-F238E27FC236}">
                    <a16:creationId xmlns:a16="http://schemas.microsoft.com/office/drawing/2014/main" id="{FB83B005-94BD-4C81-8114-1C116F8A8272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81" name="מלבן 13180">
                  <a:extLst>
                    <a:ext uri="{FF2B5EF4-FFF2-40B4-BE49-F238E27FC236}">
                      <a16:creationId xmlns:a16="http://schemas.microsoft.com/office/drawing/2014/main" id="{A5400443-7097-4944-91A9-D88C4461BF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2" name="מלבן 13181">
                  <a:extLst>
                    <a:ext uri="{FF2B5EF4-FFF2-40B4-BE49-F238E27FC236}">
                      <a16:creationId xmlns:a16="http://schemas.microsoft.com/office/drawing/2014/main" id="{60056E4C-DD74-4752-AE83-3332375DAC7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3" name="מלבן 13182">
                  <a:extLst>
                    <a:ext uri="{FF2B5EF4-FFF2-40B4-BE49-F238E27FC236}">
                      <a16:creationId xmlns:a16="http://schemas.microsoft.com/office/drawing/2014/main" id="{8AE0DBAE-37A0-499D-AEC5-2EE390280F8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4" name="מלבן 13183">
                  <a:extLst>
                    <a:ext uri="{FF2B5EF4-FFF2-40B4-BE49-F238E27FC236}">
                      <a16:creationId xmlns:a16="http://schemas.microsoft.com/office/drawing/2014/main" id="{8E227C8E-DD46-4097-B6F2-AF77C902981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5" name="מלבן 13184">
                  <a:extLst>
                    <a:ext uri="{FF2B5EF4-FFF2-40B4-BE49-F238E27FC236}">
                      <a16:creationId xmlns:a16="http://schemas.microsoft.com/office/drawing/2014/main" id="{8D126792-6C8A-49A4-9BDD-C506564C7D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6" name="מלבן 13185">
                  <a:extLst>
                    <a:ext uri="{FF2B5EF4-FFF2-40B4-BE49-F238E27FC236}">
                      <a16:creationId xmlns:a16="http://schemas.microsoft.com/office/drawing/2014/main" id="{696F2F3B-196C-49EC-A478-177D694746D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7" name="מלבן 13186">
                  <a:extLst>
                    <a:ext uri="{FF2B5EF4-FFF2-40B4-BE49-F238E27FC236}">
                      <a16:creationId xmlns:a16="http://schemas.microsoft.com/office/drawing/2014/main" id="{53A26BCC-FDA1-41BE-83CB-8FC5449366D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8" name="מלבן 13187">
                  <a:extLst>
                    <a:ext uri="{FF2B5EF4-FFF2-40B4-BE49-F238E27FC236}">
                      <a16:creationId xmlns:a16="http://schemas.microsoft.com/office/drawing/2014/main" id="{5DD80AAD-C3F8-4998-A94E-23DC98C31B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9" name="מלבן 13188">
                  <a:extLst>
                    <a:ext uri="{FF2B5EF4-FFF2-40B4-BE49-F238E27FC236}">
                      <a16:creationId xmlns:a16="http://schemas.microsoft.com/office/drawing/2014/main" id="{EDFF60E8-DF63-4BFC-92E9-474F75A4CDC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90" name="מלבן 13189">
                  <a:extLst>
                    <a:ext uri="{FF2B5EF4-FFF2-40B4-BE49-F238E27FC236}">
                      <a16:creationId xmlns:a16="http://schemas.microsoft.com/office/drawing/2014/main" id="{4B709312-701D-4883-A115-E24AC429C0A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7" name="קבוצה 13136">
                <a:extLst>
                  <a:ext uri="{FF2B5EF4-FFF2-40B4-BE49-F238E27FC236}">
                    <a16:creationId xmlns:a16="http://schemas.microsoft.com/office/drawing/2014/main" id="{F6C1291A-8A17-40C9-9C58-640BF5AE282C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71" name="מלבן 13170">
                  <a:extLst>
                    <a:ext uri="{FF2B5EF4-FFF2-40B4-BE49-F238E27FC236}">
                      <a16:creationId xmlns:a16="http://schemas.microsoft.com/office/drawing/2014/main" id="{6BE7AC6D-3740-40A7-B334-362097D2653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2" name="מלבן 13171">
                  <a:extLst>
                    <a:ext uri="{FF2B5EF4-FFF2-40B4-BE49-F238E27FC236}">
                      <a16:creationId xmlns:a16="http://schemas.microsoft.com/office/drawing/2014/main" id="{0D6180C4-9B1D-4EB9-9B97-D85ACC7332D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3" name="מלבן 13172">
                  <a:extLst>
                    <a:ext uri="{FF2B5EF4-FFF2-40B4-BE49-F238E27FC236}">
                      <a16:creationId xmlns:a16="http://schemas.microsoft.com/office/drawing/2014/main" id="{0A1135D4-1F2E-438F-AC12-A3D5CC4E49E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4" name="מלבן 13173">
                  <a:extLst>
                    <a:ext uri="{FF2B5EF4-FFF2-40B4-BE49-F238E27FC236}">
                      <a16:creationId xmlns:a16="http://schemas.microsoft.com/office/drawing/2014/main" id="{7E3D69F1-78E9-48C1-829F-21A92324E7B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5" name="מלבן 13174">
                  <a:extLst>
                    <a:ext uri="{FF2B5EF4-FFF2-40B4-BE49-F238E27FC236}">
                      <a16:creationId xmlns:a16="http://schemas.microsoft.com/office/drawing/2014/main" id="{7A9BF528-922C-401E-9B91-9BD9307E93F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6" name="מלבן 13175">
                  <a:extLst>
                    <a:ext uri="{FF2B5EF4-FFF2-40B4-BE49-F238E27FC236}">
                      <a16:creationId xmlns:a16="http://schemas.microsoft.com/office/drawing/2014/main" id="{51A4948C-57D6-4977-85DF-88CE4E84D21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7" name="מלבן 13176">
                  <a:extLst>
                    <a:ext uri="{FF2B5EF4-FFF2-40B4-BE49-F238E27FC236}">
                      <a16:creationId xmlns:a16="http://schemas.microsoft.com/office/drawing/2014/main" id="{4A72FE1A-AEE1-4BA0-B155-D96A4A0002B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8" name="מלבן 13177">
                  <a:extLst>
                    <a:ext uri="{FF2B5EF4-FFF2-40B4-BE49-F238E27FC236}">
                      <a16:creationId xmlns:a16="http://schemas.microsoft.com/office/drawing/2014/main" id="{8640E5EE-F593-4F2B-85BD-B8162C27996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9" name="מלבן 13178">
                  <a:extLst>
                    <a:ext uri="{FF2B5EF4-FFF2-40B4-BE49-F238E27FC236}">
                      <a16:creationId xmlns:a16="http://schemas.microsoft.com/office/drawing/2014/main" id="{37054A5A-F211-449A-8CB2-51759DB497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80" name="מלבן 13179">
                  <a:extLst>
                    <a:ext uri="{FF2B5EF4-FFF2-40B4-BE49-F238E27FC236}">
                      <a16:creationId xmlns:a16="http://schemas.microsoft.com/office/drawing/2014/main" id="{B492AD2E-CE4C-4519-AE27-96B39AF807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8" name="קבוצה 13137">
                <a:extLst>
                  <a:ext uri="{FF2B5EF4-FFF2-40B4-BE49-F238E27FC236}">
                    <a16:creationId xmlns:a16="http://schemas.microsoft.com/office/drawing/2014/main" id="{AFBFCA60-693E-4CC6-8762-94FF46F55E08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61" name="מלבן 13160">
                  <a:extLst>
                    <a:ext uri="{FF2B5EF4-FFF2-40B4-BE49-F238E27FC236}">
                      <a16:creationId xmlns:a16="http://schemas.microsoft.com/office/drawing/2014/main" id="{1BBE4337-9277-43B3-8D20-F22FCA5FBED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2" name="מלבן 13161">
                  <a:extLst>
                    <a:ext uri="{FF2B5EF4-FFF2-40B4-BE49-F238E27FC236}">
                      <a16:creationId xmlns:a16="http://schemas.microsoft.com/office/drawing/2014/main" id="{CCC5E098-59AB-40D9-A04C-4CE109E2C46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3" name="מלבן 13162">
                  <a:extLst>
                    <a:ext uri="{FF2B5EF4-FFF2-40B4-BE49-F238E27FC236}">
                      <a16:creationId xmlns:a16="http://schemas.microsoft.com/office/drawing/2014/main" id="{53EB04F9-52E1-4F2A-81E9-A89C7BCF536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4" name="מלבן 13163">
                  <a:extLst>
                    <a:ext uri="{FF2B5EF4-FFF2-40B4-BE49-F238E27FC236}">
                      <a16:creationId xmlns:a16="http://schemas.microsoft.com/office/drawing/2014/main" id="{47733428-1A97-4D5A-A714-0FEC163092C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5" name="מלבן 13164">
                  <a:extLst>
                    <a:ext uri="{FF2B5EF4-FFF2-40B4-BE49-F238E27FC236}">
                      <a16:creationId xmlns:a16="http://schemas.microsoft.com/office/drawing/2014/main" id="{E8C4AC55-09A7-4CBB-8F79-1381A623493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6" name="מלבן 13165">
                  <a:extLst>
                    <a:ext uri="{FF2B5EF4-FFF2-40B4-BE49-F238E27FC236}">
                      <a16:creationId xmlns:a16="http://schemas.microsoft.com/office/drawing/2014/main" id="{5721D2FC-04EB-45A7-9E3A-D6C1E85F20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7" name="מלבן 13166">
                  <a:extLst>
                    <a:ext uri="{FF2B5EF4-FFF2-40B4-BE49-F238E27FC236}">
                      <a16:creationId xmlns:a16="http://schemas.microsoft.com/office/drawing/2014/main" id="{CC5849D9-0701-4642-B613-C56EDB1D071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8" name="מלבן 13167">
                  <a:extLst>
                    <a:ext uri="{FF2B5EF4-FFF2-40B4-BE49-F238E27FC236}">
                      <a16:creationId xmlns:a16="http://schemas.microsoft.com/office/drawing/2014/main" id="{6139528E-8541-4992-8F3B-FE40CF1FE60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9" name="מלבן 13168">
                  <a:extLst>
                    <a:ext uri="{FF2B5EF4-FFF2-40B4-BE49-F238E27FC236}">
                      <a16:creationId xmlns:a16="http://schemas.microsoft.com/office/drawing/2014/main" id="{58CBC25A-0852-48ED-B9E0-9E47304299B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70" name="מלבן 13169">
                  <a:extLst>
                    <a:ext uri="{FF2B5EF4-FFF2-40B4-BE49-F238E27FC236}">
                      <a16:creationId xmlns:a16="http://schemas.microsoft.com/office/drawing/2014/main" id="{9C52D57F-8E09-47E9-87A5-E3D1E9E10A0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39" name="קבוצה 13138">
                <a:extLst>
                  <a:ext uri="{FF2B5EF4-FFF2-40B4-BE49-F238E27FC236}">
                    <a16:creationId xmlns:a16="http://schemas.microsoft.com/office/drawing/2014/main" id="{5C9F0FE3-367D-4148-9ECB-C9EE34D3599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51" name="מלבן 13150">
                  <a:extLst>
                    <a:ext uri="{FF2B5EF4-FFF2-40B4-BE49-F238E27FC236}">
                      <a16:creationId xmlns:a16="http://schemas.microsoft.com/office/drawing/2014/main" id="{BC07AAF0-A58C-4DA2-AB1B-EED15ED4596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2" name="מלבן 13151">
                  <a:extLst>
                    <a:ext uri="{FF2B5EF4-FFF2-40B4-BE49-F238E27FC236}">
                      <a16:creationId xmlns:a16="http://schemas.microsoft.com/office/drawing/2014/main" id="{60090233-4F1E-4F27-B3D9-B23DEADFF9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3" name="מלבן 13152">
                  <a:extLst>
                    <a:ext uri="{FF2B5EF4-FFF2-40B4-BE49-F238E27FC236}">
                      <a16:creationId xmlns:a16="http://schemas.microsoft.com/office/drawing/2014/main" id="{3B756822-7C43-4D72-82F7-81F0BEC5C9E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4" name="מלבן 13153">
                  <a:extLst>
                    <a:ext uri="{FF2B5EF4-FFF2-40B4-BE49-F238E27FC236}">
                      <a16:creationId xmlns:a16="http://schemas.microsoft.com/office/drawing/2014/main" id="{2BB7E695-883D-4C10-87E4-B954709CDA1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5" name="מלבן 13154">
                  <a:extLst>
                    <a:ext uri="{FF2B5EF4-FFF2-40B4-BE49-F238E27FC236}">
                      <a16:creationId xmlns:a16="http://schemas.microsoft.com/office/drawing/2014/main" id="{262305FC-CCAD-4926-8887-6D74508257D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6" name="מלבן 13155">
                  <a:extLst>
                    <a:ext uri="{FF2B5EF4-FFF2-40B4-BE49-F238E27FC236}">
                      <a16:creationId xmlns:a16="http://schemas.microsoft.com/office/drawing/2014/main" id="{847F30AE-E0EC-4345-A9E6-2F1F44BDC5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7" name="מלבן 13156">
                  <a:extLst>
                    <a:ext uri="{FF2B5EF4-FFF2-40B4-BE49-F238E27FC236}">
                      <a16:creationId xmlns:a16="http://schemas.microsoft.com/office/drawing/2014/main" id="{247A204E-28DD-4920-8A87-ECDBDEF63DA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8" name="מלבן 13157">
                  <a:extLst>
                    <a:ext uri="{FF2B5EF4-FFF2-40B4-BE49-F238E27FC236}">
                      <a16:creationId xmlns:a16="http://schemas.microsoft.com/office/drawing/2014/main" id="{076DC4D8-304C-4673-BDEB-78156215DA5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9" name="מלבן 13158">
                  <a:extLst>
                    <a:ext uri="{FF2B5EF4-FFF2-40B4-BE49-F238E27FC236}">
                      <a16:creationId xmlns:a16="http://schemas.microsoft.com/office/drawing/2014/main" id="{A6480E28-7467-4AAC-A94D-89C7A106CC3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60" name="מלבן 13159">
                  <a:extLst>
                    <a:ext uri="{FF2B5EF4-FFF2-40B4-BE49-F238E27FC236}">
                      <a16:creationId xmlns:a16="http://schemas.microsoft.com/office/drawing/2014/main" id="{F7F09D72-5D21-423D-989C-2757FC47CEA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140" name="קבוצה 13139">
                <a:extLst>
                  <a:ext uri="{FF2B5EF4-FFF2-40B4-BE49-F238E27FC236}">
                    <a16:creationId xmlns:a16="http://schemas.microsoft.com/office/drawing/2014/main" id="{3174F338-28C4-43DD-BBDB-267DFE95D65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141" name="מלבן 13140">
                  <a:extLst>
                    <a:ext uri="{FF2B5EF4-FFF2-40B4-BE49-F238E27FC236}">
                      <a16:creationId xmlns:a16="http://schemas.microsoft.com/office/drawing/2014/main" id="{A3CFA6CB-B7B2-45F4-AB2B-CC5880D16BE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2" name="מלבן 13141">
                  <a:extLst>
                    <a:ext uri="{FF2B5EF4-FFF2-40B4-BE49-F238E27FC236}">
                      <a16:creationId xmlns:a16="http://schemas.microsoft.com/office/drawing/2014/main" id="{E9C9B832-AEDE-4DE2-B146-AF0BC02B1A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3" name="מלבן 13142">
                  <a:extLst>
                    <a:ext uri="{FF2B5EF4-FFF2-40B4-BE49-F238E27FC236}">
                      <a16:creationId xmlns:a16="http://schemas.microsoft.com/office/drawing/2014/main" id="{BFE57EF9-E36F-4ECA-AE68-879F86F7AE7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4" name="מלבן 13143">
                  <a:extLst>
                    <a:ext uri="{FF2B5EF4-FFF2-40B4-BE49-F238E27FC236}">
                      <a16:creationId xmlns:a16="http://schemas.microsoft.com/office/drawing/2014/main" id="{427982ED-E22B-41F9-AAFA-2843F2BEDD3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5" name="מלבן 13144">
                  <a:extLst>
                    <a:ext uri="{FF2B5EF4-FFF2-40B4-BE49-F238E27FC236}">
                      <a16:creationId xmlns:a16="http://schemas.microsoft.com/office/drawing/2014/main" id="{33626726-1417-4F76-AE1E-8A0140BA59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6" name="מלבן 13145">
                  <a:extLst>
                    <a:ext uri="{FF2B5EF4-FFF2-40B4-BE49-F238E27FC236}">
                      <a16:creationId xmlns:a16="http://schemas.microsoft.com/office/drawing/2014/main" id="{E71FB12E-1189-491F-BC58-1AC1BAFC11A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7" name="מלבן 13146">
                  <a:extLst>
                    <a:ext uri="{FF2B5EF4-FFF2-40B4-BE49-F238E27FC236}">
                      <a16:creationId xmlns:a16="http://schemas.microsoft.com/office/drawing/2014/main" id="{540537BC-A885-4516-B24F-C5A6A9552F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8" name="מלבן 13147">
                  <a:extLst>
                    <a:ext uri="{FF2B5EF4-FFF2-40B4-BE49-F238E27FC236}">
                      <a16:creationId xmlns:a16="http://schemas.microsoft.com/office/drawing/2014/main" id="{087B0F2D-4F73-471F-94FC-336C049C4BC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49" name="מלבן 13148">
                  <a:extLst>
                    <a:ext uri="{FF2B5EF4-FFF2-40B4-BE49-F238E27FC236}">
                      <a16:creationId xmlns:a16="http://schemas.microsoft.com/office/drawing/2014/main" id="{BC26438A-6865-4C30-9DC5-AE745D4C98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150" name="מלבן 13149">
                  <a:extLst>
                    <a:ext uri="{FF2B5EF4-FFF2-40B4-BE49-F238E27FC236}">
                      <a16:creationId xmlns:a16="http://schemas.microsoft.com/office/drawing/2014/main" id="{DAE7A4F9-7464-41F1-B2FA-0DD0AAD6B30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3064" name="מלבן 13063">
              <a:extLst>
                <a:ext uri="{FF2B5EF4-FFF2-40B4-BE49-F238E27FC236}">
                  <a16:creationId xmlns:a16="http://schemas.microsoft.com/office/drawing/2014/main" id="{2A57815C-FCBA-40F5-A92D-5517D3F3EB9C}"/>
                </a:ext>
              </a:extLst>
            </p:cNvPr>
            <p:cNvSpPr/>
            <p:nvPr/>
          </p:nvSpPr>
          <p:spPr>
            <a:xfrm>
              <a:off x="42311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065" name="קבוצה 13064">
              <a:extLst>
                <a:ext uri="{FF2B5EF4-FFF2-40B4-BE49-F238E27FC236}">
                  <a16:creationId xmlns:a16="http://schemas.microsoft.com/office/drawing/2014/main" id="{99322218-4E21-484F-BD87-417E12E7DBBC}"/>
                </a:ext>
              </a:extLst>
            </p:cNvPr>
            <p:cNvGrpSpPr/>
            <p:nvPr/>
          </p:nvGrpSpPr>
          <p:grpSpPr>
            <a:xfrm>
              <a:off x="3327234" y="514056"/>
              <a:ext cx="54000" cy="540000"/>
              <a:chOff x="6515100" y="1197426"/>
              <a:chExt cx="500743" cy="4963891"/>
            </a:xfrm>
          </p:grpSpPr>
          <p:sp>
            <p:nvSpPr>
              <p:cNvPr id="13121" name="מלבן 13120">
                <a:extLst>
                  <a:ext uri="{FF2B5EF4-FFF2-40B4-BE49-F238E27FC236}">
                    <a16:creationId xmlns:a16="http://schemas.microsoft.com/office/drawing/2014/main" id="{94C657B2-E6F7-4226-A73F-CA9C18D3EC0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2" name="מלבן 13121">
                <a:extLst>
                  <a:ext uri="{FF2B5EF4-FFF2-40B4-BE49-F238E27FC236}">
                    <a16:creationId xmlns:a16="http://schemas.microsoft.com/office/drawing/2014/main" id="{B4BC9780-7A24-4139-B960-AB0B83FD00F5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3" name="מלבן 13122">
                <a:extLst>
                  <a:ext uri="{FF2B5EF4-FFF2-40B4-BE49-F238E27FC236}">
                    <a16:creationId xmlns:a16="http://schemas.microsoft.com/office/drawing/2014/main" id="{0D47981F-AF9D-4266-BF2A-337C2FDFF328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4" name="מלבן 13123">
                <a:extLst>
                  <a:ext uri="{FF2B5EF4-FFF2-40B4-BE49-F238E27FC236}">
                    <a16:creationId xmlns:a16="http://schemas.microsoft.com/office/drawing/2014/main" id="{70303E97-4D9D-41CC-A41F-29676C3DF99C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5" name="מלבן 13124">
                <a:extLst>
                  <a:ext uri="{FF2B5EF4-FFF2-40B4-BE49-F238E27FC236}">
                    <a16:creationId xmlns:a16="http://schemas.microsoft.com/office/drawing/2014/main" id="{D603DB5A-9487-4122-B5A4-11FA7A6D25C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6" name="מלבן 13125">
                <a:extLst>
                  <a:ext uri="{FF2B5EF4-FFF2-40B4-BE49-F238E27FC236}">
                    <a16:creationId xmlns:a16="http://schemas.microsoft.com/office/drawing/2014/main" id="{3A01EAD1-250D-4491-88E1-2DD8AEB3DA7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7" name="מלבן 13126">
                <a:extLst>
                  <a:ext uri="{FF2B5EF4-FFF2-40B4-BE49-F238E27FC236}">
                    <a16:creationId xmlns:a16="http://schemas.microsoft.com/office/drawing/2014/main" id="{E98990A2-DE56-44B5-B8E3-CFCDF7BF4FD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8" name="מלבן 13127">
                <a:extLst>
                  <a:ext uri="{FF2B5EF4-FFF2-40B4-BE49-F238E27FC236}">
                    <a16:creationId xmlns:a16="http://schemas.microsoft.com/office/drawing/2014/main" id="{96ED87E8-6364-4BC6-BBF0-4A67B50C7737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29" name="מלבן 13128">
                <a:extLst>
                  <a:ext uri="{FF2B5EF4-FFF2-40B4-BE49-F238E27FC236}">
                    <a16:creationId xmlns:a16="http://schemas.microsoft.com/office/drawing/2014/main" id="{A5EA1561-9803-4626-8086-AE8EC88ED58E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130" name="מלבן 13129">
                <a:extLst>
                  <a:ext uri="{FF2B5EF4-FFF2-40B4-BE49-F238E27FC236}">
                    <a16:creationId xmlns:a16="http://schemas.microsoft.com/office/drawing/2014/main" id="{5B13F6F4-B0E9-4945-8A7E-AF6A81A90BB1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3571" name="מלבן 13570">
              <a:extLst>
                <a:ext uri="{FF2B5EF4-FFF2-40B4-BE49-F238E27FC236}">
                  <a16:creationId xmlns:a16="http://schemas.microsoft.com/office/drawing/2014/main" id="{D254F0B2-6AA2-4B20-93E4-8297E663CF7B}"/>
                </a:ext>
              </a:extLst>
            </p:cNvPr>
            <p:cNvSpPr/>
            <p:nvPr/>
          </p:nvSpPr>
          <p:spPr>
            <a:xfrm>
              <a:off x="43835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3572" name="מלבן 13571">
              <a:extLst>
                <a:ext uri="{FF2B5EF4-FFF2-40B4-BE49-F238E27FC236}">
                  <a16:creationId xmlns:a16="http://schemas.microsoft.com/office/drawing/2014/main" id="{4D16ED66-8801-4D6A-9C3B-9C6C65656637}"/>
                </a:ext>
              </a:extLst>
            </p:cNvPr>
            <p:cNvSpPr/>
            <p:nvPr/>
          </p:nvSpPr>
          <p:spPr>
            <a:xfrm>
              <a:off x="45359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3573" name="מלבן 13572">
              <a:extLst>
                <a:ext uri="{FF2B5EF4-FFF2-40B4-BE49-F238E27FC236}">
                  <a16:creationId xmlns:a16="http://schemas.microsoft.com/office/drawing/2014/main" id="{A397E547-8D3F-4D0D-B39B-AB92AF3A3192}"/>
                </a:ext>
              </a:extLst>
            </p:cNvPr>
            <p:cNvSpPr/>
            <p:nvPr/>
          </p:nvSpPr>
          <p:spPr>
            <a:xfrm>
              <a:off x="4688324" y="78914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3574" name="מלבן 13573">
              <a:extLst>
                <a:ext uri="{FF2B5EF4-FFF2-40B4-BE49-F238E27FC236}">
                  <a16:creationId xmlns:a16="http://schemas.microsoft.com/office/drawing/2014/main" id="{0FF17E16-7AED-429D-9D34-74D6E30915C3}"/>
                </a:ext>
              </a:extLst>
            </p:cNvPr>
            <p:cNvSpPr/>
            <p:nvPr/>
          </p:nvSpPr>
          <p:spPr>
            <a:xfrm>
              <a:off x="4067376" y="79223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575" name="תיבת טקסט 13574">
            <a:extLst>
              <a:ext uri="{FF2B5EF4-FFF2-40B4-BE49-F238E27FC236}">
                <a16:creationId xmlns:a16="http://schemas.microsoft.com/office/drawing/2014/main" id="{EB611422-D789-4AEA-845D-0AD6FEACB63B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415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CF3EA89D-EDA1-47A8-B0F4-75D32F7B0D4F}"/>
              </a:ext>
            </a:extLst>
          </p:cNvPr>
          <p:cNvGrpSpPr/>
          <p:nvPr/>
        </p:nvGrpSpPr>
        <p:grpSpPr>
          <a:xfrm>
            <a:off x="11237278" y="6824001"/>
            <a:ext cx="3471710" cy="1902243"/>
            <a:chOff x="7517550" y="4698524"/>
            <a:chExt cx="2314473" cy="1268162"/>
          </a:xfrm>
        </p:grpSpPr>
        <p:sp>
          <p:nvSpPr>
            <p:cNvPr id="13577" name="מלבן 13576">
              <a:extLst>
                <a:ext uri="{FF2B5EF4-FFF2-40B4-BE49-F238E27FC236}">
                  <a16:creationId xmlns:a16="http://schemas.microsoft.com/office/drawing/2014/main" id="{DF42DB7E-3F04-4F4F-915C-9208BB4A5005}"/>
                </a:ext>
              </a:extLst>
            </p:cNvPr>
            <p:cNvSpPr/>
            <p:nvPr/>
          </p:nvSpPr>
          <p:spPr>
            <a:xfrm>
              <a:off x="7517550" y="469852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3581" name="קבוצה 13580">
              <a:extLst>
                <a:ext uri="{FF2B5EF4-FFF2-40B4-BE49-F238E27FC236}">
                  <a16:creationId xmlns:a16="http://schemas.microsoft.com/office/drawing/2014/main" id="{7919F14D-B2F7-4FB1-98B2-83E3B33B84AB}"/>
                </a:ext>
              </a:extLst>
            </p:cNvPr>
            <p:cNvGrpSpPr/>
            <p:nvPr/>
          </p:nvGrpSpPr>
          <p:grpSpPr>
            <a:xfrm>
              <a:off x="8343116" y="5166474"/>
              <a:ext cx="54000" cy="540000"/>
              <a:chOff x="6515100" y="1197426"/>
              <a:chExt cx="500743" cy="4963891"/>
            </a:xfrm>
          </p:grpSpPr>
          <p:sp>
            <p:nvSpPr>
              <p:cNvPr id="13915" name="מלבן 13914">
                <a:extLst>
                  <a:ext uri="{FF2B5EF4-FFF2-40B4-BE49-F238E27FC236}">
                    <a16:creationId xmlns:a16="http://schemas.microsoft.com/office/drawing/2014/main" id="{BCD3AAC4-42A9-449B-9076-D83529F55E64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6" name="מלבן 13915">
                <a:extLst>
                  <a:ext uri="{FF2B5EF4-FFF2-40B4-BE49-F238E27FC236}">
                    <a16:creationId xmlns:a16="http://schemas.microsoft.com/office/drawing/2014/main" id="{6E9F1509-CB00-454D-B443-BEC4CFF01D0D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7" name="מלבן 13916">
                <a:extLst>
                  <a:ext uri="{FF2B5EF4-FFF2-40B4-BE49-F238E27FC236}">
                    <a16:creationId xmlns:a16="http://schemas.microsoft.com/office/drawing/2014/main" id="{E4086A25-FF66-4A64-B8F2-74517B6176C7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8" name="מלבן 13917">
                <a:extLst>
                  <a:ext uri="{FF2B5EF4-FFF2-40B4-BE49-F238E27FC236}">
                    <a16:creationId xmlns:a16="http://schemas.microsoft.com/office/drawing/2014/main" id="{D1CD472D-C851-4390-BD30-7F31E331CB6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19" name="מלבן 13918">
                <a:extLst>
                  <a:ext uri="{FF2B5EF4-FFF2-40B4-BE49-F238E27FC236}">
                    <a16:creationId xmlns:a16="http://schemas.microsoft.com/office/drawing/2014/main" id="{FE7CBC12-D697-491B-A4DD-8843B71DFE7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0" name="מלבן 13919">
                <a:extLst>
                  <a:ext uri="{FF2B5EF4-FFF2-40B4-BE49-F238E27FC236}">
                    <a16:creationId xmlns:a16="http://schemas.microsoft.com/office/drawing/2014/main" id="{93A25553-B163-4600-AD66-263239992E9C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1" name="מלבן 13920">
                <a:extLst>
                  <a:ext uri="{FF2B5EF4-FFF2-40B4-BE49-F238E27FC236}">
                    <a16:creationId xmlns:a16="http://schemas.microsoft.com/office/drawing/2014/main" id="{C8CC02ED-5039-466F-A25F-3B34123E9931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2" name="מלבן 13921">
                <a:extLst>
                  <a:ext uri="{FF2B5EF4-FFF2-40B4-BE49-F238E27FC236}">
                    <a16:creationId xmlns:a16="http://schemas.microsoft.com/office/drawing/2014/main" id="{4D442B64-6742-4756-97D4-B111186B8EF6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3" name="מלבן 13922">
                <a:extLst>
                  <a:ext uri="{FF2B5EF4-FFF2-40B4-BE49-F238E27FC236}">
                    <a16:creationId xmlns:a16="http://schemas.microsoft.com/office/drawing/2014/main" id="{9950C8C3-46CB-4717-B700-679E259339CD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3924" name="מלבן 13923">
                <a:extLst>
                  <a:ext uri="{FF2B5EF4-FFF2-40B4-BE49-F238E27FC236}">
                    <a16:creationId xmlns:a16="http://schemas.microsoft.com/office/drawing/2014/main" id="{E2A27029-B5EC-4958-887A-C1EA2DAF02EC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584" name="קבוצה 13583">
              <a:extLst>
                <a:ext uri="{FF2B5EF4-FFF2-40B4-BE49-F238E27FC236}">
                  <a16:creationId xmlns:a16="http://schemas.microsoft.com/office/drawing/2014/main" id="{838BB4B2-641F-46FA-9BE5-93DC7F5FA617}"/>
                </a:ext>
              </a:extLst>
            </p:cNvPr>
            <p:cNvGrpSpPr/>
            <p:nvPr/>
          </p:nvGrpSpPr>
          <p:grpSpPr>
            <a:xfrm flipH="1">
              <a:off x="7636316" y="5183415"/>
              <a:ext cx="540000" cy="540000"/>
              <a:chOff x="408214" y="1105498"/>
              <a:chExt cx="5007430" cy="4963891"/>
            </a:xfrm>
          </p:grpSpPr>
          <p:grpSp>
            <p:nvGrpSpPr>
              <p:cNvPr id="13585" name="קבוצה 13584">
                <a:extLst>
                  <a:ext uri="{FF2B5EF4-FFF2-40B4-BE49-F238E27FC236}">
                    <a16:creationId xmlns:a16="http://schemas.microsoft.com/office/drawing/2014/main" id="{4B33EB32-2092-4024-AF77-CCA8BFF19FB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85" name="מלבן 13684">
                  <a:extLst>
                    <a:ext uri="{FF2B5EF4-FFF2-40B4-BE49-F238E27FC236}">
                      <a16:creationId xmlns:a16="http://schemas.microsoft.com/office/drawing/2014/main" id="{D46F078E-55EF-4C9E-BE4B-6453EBD8C5A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6" name="מלבן 13685">
                  <a:extLst>
                    <a:ext uri="{FF2B5EF4-FFF2-40B4-BE49-F238E27FC236}">
                      <a16:creationId xmlns:a16="http://schemas.microsoft.com/office/drawing/2014/main" id="{BC42E97D-CA02-4EDE-AE12-CD94F9C0541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7" name="מלבן 13686">
                  <a:extLst>
                    <a:ext uri="{FF2B5EF4-FFF2-40B4-BE49-F238E27FC236}">
                      <a16:creationId xmlns:a16="http://schemas.microsoft.com/office/drawing/2014/main" id="{F3140A5F-1565-4ADD-BB39-006A6724E8D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8" name="מלבן 13687">
                  <a:extLst>
                    <a:ext uri="{FF2B5EF4-FFF2-40B4-BE49-F238E27FC236}">
                      <a16:creationId xmlns:a16="http://schemas.microsoft.com/office/drawing/2014/main" id="{6673F936-A15A-4510-A546-3C48EF0BC2A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9" name="מלבן 13688">
                  <a:extLst>
                    <a:ext uri="{FF2B5EF4-FFF2-40B4-BE49-F238E27FC236}">
                      <a16:creationId xmlns:a16="http://schemas.microsoft.com/office/drawing/2014/main" id="{254D51D5-5B00-4958-B693-0FC8D950119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0" name="מלבן 13689">
                  <a:extLst>
                    <a:ext uri="{FF2B5EF4-FFF2-40B4-BE49-F238E27FC236}">
                      <a16:creationId xmlns:a16="http://schemas.microsoft.com/office/drawing/2014/main" id="{DACCA479-C029-4F36-B654-414863FC3C8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1" name="מלבן 13690">
                  <a:extLst>
                    <a:ext uri="{FF2B5EF4-FFF2-40B4-BE49-F238E27FC236}">
                      <a16:creationId xmlns:a16="http://schemas.microsoft.com/office/drawing/2014/main" id="{9888247F-661A-487F-A8D6-B4417261355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2" name="מלבן 13691">
                  <a:extLst>
                    <a:ext uri="{FF2B5EF4-FFF2-40B4-BE49-F238E27FC236}">
                      <a16:creationId xmlns:a16="http://schemas.microsoft.com/office/drawing/2014/main" id="{81564E75-E35B-412E-9E45-E70E171638F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3" name="מלבן 13692">
                  <a:extLst>
                    <a:ext uri="{FF2B5EF4-FFF2-40B4-BE49-F238E27FC236}">
                      <a16:creationId xmlns:a16="http://schemas.microsoft.com/office/drawing/2014/main" id="{A0902691-022D-4638-A881-9C954F7A945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94" name="מלבן 13693">
                  <a:extLst>
                    <a:ext uri="{FF2B5EF4-FFF2-40B4-BE49-F238E27FC236}">
                      <a16:creationId xmlns:a16="http://schemas.microsoft.com/office/drawing/2014/main" id="{BA614B62-8BC9-4D93-81D2-1F135B171EE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6" name="קבוצה 13585">
                <a:extLst>
                  <a:ext uri="{FF2B5EF4-FFF2-40B4-BE49-F238E27FC236}">
                    <a16:creationId xmlns:a16="http://schemas.microsoft.com/office/drawing/2014/main" id="{7102B234-7913-407F-A527-D03929C26B8F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75" name="מלבן 13674">
                  <a:extLst>
                    <a:ext uri="{FF2B5EF4-FFF2-40B4-BE49-F238E27FC236}">
                      <a16:creationId xmlns:a16="http://schemas.microsoft.com/office/drawing/2014/main" id="{140603CD-E5DA-43EE-A61C-27F482CD4CE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6" name="מלבן 13675">
                  <a:extLst>
                    <a:ext uri="{FF2B5EF4-FFF2-40B4-BE49-F238E27FC236}">
                      <a16:creationId xmlns:a16="http://schemas.microsoft.com/office/drawing/2014/main" id="{3885FE96-2CC2-4953-9CC4-A4D6A0F9C20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7" name="מלבן 13676">
                  <a:extLst>
                    <a:ext uri="{FF2B5EF4-FFF2-40B4-BE49-F238E27FC236}">
                      <a16:creationId xmlns:a16="http://schemas.microsoft.com/office/drawing/2014/main" id="{66C36453-C298-4F6C-B798-604054F8E04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8" name="מלבן 13677">
                  <a:extLst>
                    <a:ext uri="{FF2B5EF4-FFF2-40B4-BE49-F238E27FC236}">
                      <a16:creationId xmlns:a16="http://schemas.microsoft.com/office/drawing/2014/main" id="{4655B842-9C40-4AF3-A993-58D00C960B9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9" name="מלבן 13678">
                  <a:extLst>
                    <a:ext uri="{FF2B5EF4-FFF2-40B4-BE49-F238E27FC236}">
                      <a16:creationId xmlns:a16="http://schemas.microsoft.com/office/drawing/2014/main" id="{482770D0-7454-4868-BC73-0162594F869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0" name="מלבן 13679">
                  <a:extLst>
                    <a:ext uri="{FF2B5EF4-FFF2-40B4-BE49-F238E27FC236}">
                      <a16:creationId xmlns:a16="http://schemas.microsoft.com/office/drawing/2014/main" id="{7F7FDD91-A262-43C2-B0E5-51E349D311B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1" name="מלבן 13680">
                  <a:extLst>
                    <a:ext uri="{FF2B5EF4-FFF2-40B4-BE49-F238E27FC236}">
                      <a16:creationId xmlns:a16="http://schemas.microsoft.com/office/drawing/2014/main" id="{76CF4AB9-C454-49FE-AEE6-45C55254A4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2" name="מלבן 13681">
                  <a:extLst>
                    <a:ext uri="{FF2B5EF4-FFF2-40B4-BE49-F238E27FC236}">
                      <a16:creationId xmlns:a16="http://schemas.microsoft.com/office/drawing/2014/main" id="{F0979177-FF0D-486E-BB5E-1FB2DDFBB3A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3" name="מלבן 13682">
                  <a:extLst>
                    <a:ext uri="{FF2B5EF4-FFF2-40B4-BE49-F238E27FC236}">
                      <a16:creationId xmlns:a16="http://schemas.microsoft.com/office/drawing/2014/main" id="{CD336F4F-C61F-4F67-A48C-5A2D00D64BB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84" name="מלבן 13683">
                  <a:extLst>
                    <a:ext uri="{FF2B5EF4-FFF2-40B4-BE49-F238E27FC236}">
                      <a16:creationId xmlns:a16="http://schemas.microsoft.com/office/drawing/2014/main" id="{5CE4408C-CBDD-4130-97EA-A34FBA78D8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7" name="קבוצה 13586">
                <a:extLst>
                  <a:ext uri="{FF2B5EF4-FFF2-40B4-BE49-F238E27FC236}">
                    <a16:creationId xmlns:a16="http://schemas.microsoft.com/office/drawing/2014/main" id="{F421E9E6-A39F-4BE6-8612-C30873F2BE4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65" name="מלבן 13664">
                  <a:extLst>
                    <a:ext uri="{FF2B5EF4-FFF2-40B4-BE49-F238E27FC236}">
                      <a16:creationId xmlns:a16="http://schemas.microsoft.com/office/drawing/2014/main" id="{F40F57F7-FFFA-48B1-80F1-B47C0C5FF62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6" name="מלבן 13665">
                  <a:extLst>
                    <a:ext uri="{FF2B5EF4-FFF2-40B4-BE49-F238E27FC236}">
                      <a16:creationId xmlns:a16="http://schemas.microsoft.com/office/drawing/2014/main" id="{52F94ED5-8C58-436D-B547-A627856AFC4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7" name="מלבן 13666">
                  <a:extLst>
                    <a:ext uri="{FF2B5EF4-FFF2-40B4-BE49-F238E27FC236}">
                      <a16:creationId xmlns:a16="http://schemas.microsoft.com/office/drawing/2014/main" id="{B1F04D4E-1F0B-4F2D-9869-E754652960F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8" name="מלבן 13667">
                  <a:extLst>
                    <a:ext uri="{FF2B5EF4-FFF2-40B4-BE49-F238E27FC236}">
                      <a16:creationId xmlns:a16="http://schemas.microsoft.com/office/drawing/2014/main" id="{5C346423-5A50-46F5-A8C8-F848C5703A7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9" name="מלבן 13668">
                  <a:extLst>
                    <a:ext uri="{FF2B5EF4-FFF2-40B4-BE49-F238E27FC236}">
                      <a16:creationId xmlns:a16="http://schemas.microsoft.com/office/drawing/2014/main" id="{884AA681-8217-4C13-8AFE-1D58207F16A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0" name="מלבן 13669">
                  <a:extLst>
                    <a:ext uri="{FF2B5EF4-FFF2-40B4-BE49-F238E27FC236}">
                      <a16:creationId xmlns:a16="http://schemas.microsoft.com/office/drawing/2014/main" id="{3F5D572C-60F0-4D77-9908-81C2CA2414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1" name="מלבן 13670">
                  <a:extLst>
                    <a:ext uri="{FF2B5EF4-FFF2-40B4-BE49-F238E27FC236}">
                      <a16:creationId xmlns:a16="http://schemas.microsoft.com/office/drawing/2014/main" id="{EF602F96-2746-4FF8-BE75-95353667C21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2" name="מלבן 13671">
                  <a:extLst>
                    <a:ext uri="{FF2B5EF4-FFF2-40B4-BE49-F238E27FC236}">
                      <a16:creationId xmlns:a16="http://schemas.microsoft.com/office/drawing/2014/main" id="{B69727F4-DA3E-42ED-9BD7-2353A1BB3A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3" name="מלבן 13672">
                  <a:extLst>
                    <a:ext uri="{FF2B5EF4-FFF2-40B4-BE49-F238E27FC236}">
                      <a16:creationId xmlns:a16="http://schemas.microsoft.com/office/drawing/2014/main" id="{3B3B97CC-6CB4-4C27-9AFE-A27A54093D7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74" name="מלבן 13673">
                  <a:extLst>
                    <a:ext uri="{FF2B5EF4-FFF2-40B4-BE49-F238E27FC236}">
                      <a16:creationId xmlns:a16="http://schemas.microsoft.com/office/drawing/2014/main" id="{EB8ED51D-5692-4B35-AD4E-5FEDDF8E96E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8" name="קבוצה 13587">
                <a:extLst>
                  <a:ext uri="{FF2B5EF4-FFF2-40B4-BE49-F238E27FC236}">
                    <a16:creationId xmlns:a16="http://schemas.microsoft.com/office/drawing/2014/main" id="{C4DFCCF7-7820-403B-A97A-4E3069E0A2D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55" name="מלבן 13654">
                  <a:extLst>
                    <a:ext uri="{FF2B5EF4-FFF2-40B4-BE49-F238E27FC236}">
                      <a16:creationId xmlns:a16="http://schemas.microsoft.com/office/drawing/2014/main" id="{28522EC6-9E2B-42D3-A2DE-E78C86B264A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6" name="מלבן 13655">
                  <a:extLst>
                    <a:ext uri="{FF2B5EF4-FFF2-40B4-BE49-F238E27FC236}">
                      <a16:creationId xmlns:a16="http://schemas.microsoft.com/office/drawing/2014/main" id="{FABA53E8-08FC-4266-B82D-5045958B1F0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7" name="מלבן 13656">
                  <a:extLst>
                    <a:ext uri="{FF2B5EF4-FFF2-40B4-BE49-F238E27FC236}">
                      <a16:creationId xmlns:a16="http://schemas.microsoft.com/office/drawing/2014/main" id="{0C7342A9-FB61-467D-97AC-24D93238EB8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8" name="מלבן 13657">
                  <a:extLst>
                    <a:ext uri="{FF2B5EF4-FFF2-40B4-BE49-F238E27FC236}">
                      <a16:creationId xmlns:a16="http://schemas.microsoft.com/office/drawing/2014/main" id="{2865BEE7-DD4D-4A8E-8E54-72899F1D3FF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9" name="מלבן 13658">
                  <a:extLst>
                    <a:ext uri="{FF2B5EF4-FFF2-40B4-BE49-F238E27FC236}">
                      <a16:creationId xmlns:a16="http://schemas.microsoft.com/office/drawing/2014/main" id="{5902D863-3BA8-4CBE-AE61-F2C2F0CF7CE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0" name="מלבן 13659">
                  <a:extLst>
                    <a:ext uri="{FF2B5EF4-FFF2-40B4-BE49-F238E27FC236}">
                      <a16:creationId xmlns:a16="http://schemas.microsoft.com/office/drawing/2014/main" id="{D56B063E-C592-476A-9422-A9A1EA27923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1" name="מלבן 13660">
                  <a:extLst>
                    <a:ext uri="{FF2B5EF4-FFF2-40B4-BE49-F238E27FC236}">
                      <a16:creationId xmlns:a16="http://schemas.microsoft.com/office/drawing/2014/main" id="{A7142933-1269-4794-A272-363DFA64AB8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2" name="מלבן 13661">
                  <a:extLst>
                    <a:ext uri="{FF2B5EF4-FFF2-40B4-BE49-F238E27FC236}">
                      <a16:creationId xmlns:a16="http://schemas.microsoft.com/office/drawing/2014/main" id="{A9A2F268-02A2-4EE2-9316-9D165621C4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3" name="מלבן 13662">
                  <a:extLst>
                    <a:ext uri="{FF2B5EF4-FFF2-40B4-BE49-F238E27FC236}">
                      <a16:creationId xmlns:a16="http://schemas.microsoft.com/office/drawing/2014/main" id="{83192C35-E4E3-452F-87D9-5F39AFEDF82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64" name="מלבן 13663">
                  <a:extLst>
                    <a:ext uri="{FF2B5EF4-FFF2-40B4-BE49-F238E27FC236}">
                      <a16:creationId xmlns:a16="http://schemas.microsoft.com/office/drawing/2014/main" id="{B22245E6-FE0D-40C5-8D7C-C3F5F549D65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89" name="קבוצה 13588">
                <a:extLst>
                  <a:ext uri="{FF2B5EF4-FFF2-40B4-BE49-F238E27FC236}">
                    <a16:creationId xmlns:a16="http://schemas.microsoft.com/office/drawing/2014/main" id="{D352FCE0-60DF-456E-BFBB-2CACAE13CC70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45" name="מלבן 13644">
                  <a:extLst>
                    <a:ext uri="{FF2B5EF4-FFF2-40B4-BE49-F238E27FC236}">
                      <a16:creationId xmlns:a16="http://schemas.microsoft.com/office/drawing/2014/main" id="{B90C1702-1CF3-494B-9EAC-21B1701DF73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6" name="מלבן 13645">
                  <a:extLst>
                    <a:ext uri="{FF2B5EF4-FFF2-40B4-BE49-F238E27FC236}">
                      <a16:creationId xmlns:a16="http://schemas.microsoft.com/office/drawing/2014/main" id="{DD0F8810-619D-4256-AB38-84ABDB9B2DC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7" name="מלבן 13646">
                  <a:extLst>
                    <a:ext uri="{FF2B5EF4-FFF2-40B4-BE49-F238E27FC236}">
                      <a16:creationId xmlns:a16="http://schemas.microsoft.com/office/drawing/2014/main" id="{AA642006-0501-4103-B717-EFE5CF3A893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8" name="מלבן 13647">
                  <a:extLst>
                    <a:ext uri="{FF2B5EF4-FFF2-40B4-BE49-F238E27FC236}">
                      <a16:creationId xmlns:a16="http://schemas.microsoft.com/office/drawing/2014/main" id="{937DC797-EE54-4A8C-BCB4-8257C339062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9" name="מלבן 13648">
                  <a:extLst>
                    <a:ext uri="{FF2B5EF4-FFF2-40B4-BE49-F238E27FC236}">
                      <a16:creationId xmlns:a16="http://schemas.microsoft.com/office/drawing/2014/main" id="{BB780AE5-0439-471E-BD50-6D9D95747E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0" name="מלבן 13649">
                  <a:extLst>
                    <a:ext uri="{FF2B5EF4-FFF2-40B4-BE49-F238E27FC236}">
                      <a16:creationId xmlns:a16="http://schemas.microsoft.com/office/drawing/2014/main" id="{9EE63AA4-4CD6-4707-B5B8-3FFB7263C5D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1" name="מלבן 13650">
                  <a:extLst>
                    <a:ext uri="{FF2B5EF4-FFF2-40B4-BE49-F238E27FC236}">
                      <a16:creationId xmlns:a16="http://schemas.microsoft.com/office/drawing/2014/main" id="{A4CD548E-9656-43AA-A157-7E502DE53D2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2" name="מלבן 13651">
                  <a:extLst>
                    <a:ext uri="{FF2B5EF4-FFF2-40B4-BE49-F238E27FC236}">
                      <a16:creationId xmlns:a16="http://schemas.microsoft.com/office/drawing/2014/main" id="{23948202-7B7F-4152-828F-0333FA8D44B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3" name="מלבן 13652">
                  <a:extLst>
                    <a:ext uri="{FF2B5EF4-FFF2-40B4-BE49-F238E27FC236}">
                      <a16:creationId xmlns:a16="http://schemas.microsoft.com/office/drawing/2014/main" id="{69487E54-F8C9-43FE-80C8-D2F270E1D94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54" name="מלבן 13653">
                  <a:extLst>
                    <a:ext uri="{FF2B5EF4-FFF2-40B4-BE49-F238E27FC236}">
                      <a16:creationId xmlns:a16="http://schemas.microsoft.com/office/drawing/2014/main" id="{170196B4-B8D4-49F6-9FCC-41E75D63D6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0" name="קבוצה 13589">
                <a:extLst>
                  <a:ext uri="{FF2B5EF4-FFF2-40B4-BE49-F238E27FC236}">
                    <a16:creationId xmlns:a16="http://schemas.microsoft.com/office/drawing/2014/main" id="{6FD2121B-0C05-480D-A60A-4CAF94967690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35" name="מלבן 13634">
                  <a:extLst>
                    <a:ext uri="{FF2B5EF4-FFF2-40B4-BE49-F238E27FC236}">
                      <a16:creationId xmlns:a16="http://schemas.microsoft.com/office/drawing/2014/main" id="{557756A6-AF94-4DE1-8421-4E2D57DAAC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6" name="מלבן 13635">
                  <a:extLst>
                    <a:ext uri="{FF2B5EF4-FFF2-40B4-BE49-F238E27FC236}">
                      <a16:creationId xmlns:a16="http://schemas.microsoft.com/office/drawing/2014/main" id="{4CE97211-E024-4A36-BB50-113A71FF180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7" name="מלבן 13636">
                  <a:extLst>
                    <a:ext uri="{FF2B5EF4-FFF2-40B4-BE49-F238E27FC236}">
                      <a16:creationId xmlns:a16="http://schemas.microsoft.com/office/drawing/2014/main" id="{70ABE951-2B01-4632-95AF-945EB571E7C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8" name="מלבן 13637">
                  <a:extLst>
                    <a:ext uri="{FF2B5EF4-FFF2-40B4-BE49-F238E27FC236}">
                      <a16:creationId xmlns:a16="http://schemas.microsoft.com/office/drawing/2014/main" id="{68C6E37E-0C8F-4AAC-AC8F-A4527104FF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9" name="מלבן 13638">
                  <a:extLst>
                    <a:ext uri="{FF2B5EF4-FFF2-40B4-BE49-F238E27FC236}">
                      <a16:creationId xmlns:a16="http://schemas.microsoft.com/office/drawing/2014/main" id="{E803EA57-D60B-44A6-A8F3-5091A2ED8E5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0" name="מלבן 13639">
                  <a:extLst>
                    <a:ext uri="{FF2B5EF4-FFF2-40B4-BE49-F238E27FC236}">
                      <a16:creationId xmlns:a16="http://schemas.microsoft.com/office/drawing/2014/main" id="{E0C2DB53-8160-4068-8DF1-9C8A5CBC11C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1" name="מלבן 13640">
                  <a:extLst>
                    <a:ext uri="{FF2B5EF4-FFF2-40B4-BE49-F238E27FC236}">
                      <a16:creationId xmlns:a16="http://schemas.microsoft.com/office/drawing/2014/main" id="{59EE4A50-ED12-4027-8ACD-B4B00B4580A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2" name="מלבן 13641">
                  <a:extLst>
                    <a:ext uri="{FF2B5EF4-FFF2-40B4-BE49-F238E27FC236}">
                      <a16:creationId xmlns:a16="http://schemas.microsoft.com/office/drawing/2014/main" id="{EDB0A56E-4EFF-4D16-9852-0EBB88945CB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3" name="מלבן 13642">
                  <a:extLst>
                    <a:ext uri="{FF2B5EF4-FFF2-40B4-BE49-F238E27FC236}">
                      <a16:creationId xmlns:a16="http://schemas.microsoft.com/office/drawing/2014/main" id="{3F82E2DC-D14D-464C-978C-711929D7EE4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44" name="מלבן 13643">
                  <a:extLst>
                    <a:ext uri="{FF2B5EF4-FFF2-40B4-BE49-F238E27FC236}">
                      <a16:creationId xmlns:a16="http://schemas.microsoft.com/office/drawing/2014/main" id="{F62DA169-EA1A-4A40-A283-59D0480434F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1" name="קבוצה 13590">
                <a:extLst>
                  <a:ext uri="{FF2B5EF4-FFF2-40B4-BE49-F238E27FC236}">
                    <a16:creationId xmlns:a16="http://schemas.microsoft.com/office/drawing/2014/main" id="{6132C6C6-6971-453E-86D2-B28C2DB8ADBD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25" name="מלבן 13624">
                  <a:extLst>
                    <a:ext uri="{FF2B5EF4-FFF2-40B4-BE49-F238E27FC236}">
                      <a16:creationId xmlns:a16="http://schemas.microsoft.com/office/drawing/2014/main" id="{E8C7D48C-BC63-4278-B246-89F80C57C72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6" name="מלבן 13625">
                  <a:extLst>
                    <a:ext uri="{FF2B5EF4-FFF2-40B4-BE49-F238E27FC236}">
                      <a16:creationId xmlns:a16="http://schemas.microsoft.com/office/drawing/2014/main" id="{36808A06-9F3E-4599-9082-82E2779779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7" name="מלבן 13626">
                  <a:extLst>
                    <a:ext uri="{FF2B5EF4-FFF2-40B4-BE49-F238E27FC236}">
                      <a16:creationId xmlns:a16="http://schemas.microsoft.com/office/drawing/2014/main" id="{903762CC-5358-4817-A879-B1EB057761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8" name="מלבן 13627">
                  <a:extLst>
                    <a:ext uri="{FF2B5EF4-FFF2-40B4-BE49-F238E27FC236}">
                      <a16:creationId xmlns:a16="http://schemas.microsoft.com/office/drawing/2014/main" id="{5BB8B24F-BEF7-4EA5-A14C-673D0274A7A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9" name="מלבן 13628">
                  <a:extLst>
                    <a:ext uri="{FF2B5EF4-FFF2-40B4-BE49-F238E27FC236}">
                      <a16:creationId xmlns:a16="http://schemas.microsoft.com/office/drawing/2014/main" id="{8708264C-FF38-4827-B4F6-558B9B3882D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0" name="מלבן 13629">
                  <a:extLst>
                    <a:ext uri="{FF2B5EF4-FFF2-40B4-BE49-F238E27FC236}">
                      <a16:creationId xmlns:a16="http://schemas.microsoft.com/office/drawing/2014/main" id="{F6353746-9352-463A-8FB3-1CEDCB465A8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1" name="מלבן 13630">
                  <a:extLst>
                    <a:ext uri="{FF2B5EF4-FFF2-40B4-BE49-F238E27FC236}">
                      <a16:creationId xmlns:a16="http://schemas.microsoft.com/office/drawing/2014/main" id="{C16150AE-9301-4841-88FE-4ABD08D23F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2" name="מלבן 13631">
                  <a:extLst>
                    <a:ext uri="{FF2B5EF4-FFF2-40B4-BE49-F238E27FC236}">
                      <a16:creationId xmlns:a16="http://schemas.microsoft.com/office/drawing/2014/main" id="{011197FB-A4FC-48C0-884A-2738756398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3" name="מלבן 13632">
                  <a:extLst>
                    <a:ext uri="{FF2B5EF4-FFF2-40B4-BE49-F238E27FC236}">
                      <a16:creationId xmlns:a16="http://schemas.microsoft.com/office/drawing/2014/main" id="{1A459F91-8635-4C4E-927D-8EC0B0D1BDE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34" name="מלבן 13633">
                  <a:extLst>
                    <a:ext uri="{FF2B5EF4-FFF2-40B4-BE49-F238E27FC236}">
                      <a16:creationId xmlns:a16="http://schemas.microsoft.com/office/drawing/2014/main" id="{167D5F79-C326-463A-8B30-DF8CA8C6AB4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2" name="קבוצה 13591">
                <a:extLst>
                  <a:ext uri="{FF2B5EF4-FFF2-40B4-BE49-F238E27FC236}">
                    <a16:creationId xmlns:a16="http://schemas.microsoft.com/office/drawing/2014/main" id="{BD2B79D3-F531-49A4-8A25-9641F03E0E47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15" name="מלבן 13614">
                  <a:extLst>
                    <a:ext uri="{FF2B5EF4-FFF2-40B4-BE49-F238E27FC236}">
                      <a16:creationId xmlns:a16="http://schemas.microsoft.com/office/drawing/2014/main" id="{1B8CFAE1-BF45-42B4-B4F5-11BB711A1AB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6" name="מלבן 13615">
                  <a:extLst>
                    <a:ext uri="{FF2B5EF4-FFF2-40B4-BE49-F238E27FC236}">
                      <a16:creationId xmlns:a16="http://schemas.microsoft.com/office/drawing/2014/main" id="{4DF0C9D0-2457-4579-8051-C803B822BEC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7" name="מלבן 13616">
                  <a:extLst>
                    <a:ext uri="{FF2B5EF4-FFF2-40B4-BE49-F238E27FC236}">
                      <a16:creationId xmlns:a16="http://schemas.microsoft.com/office/drawing/2014/main" id="{BD7CDC01-1003-43B0-B324-00843F520FD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8" name="מלבן 13617">
                  <a:extLst>
                    <a:ext uri="{FF2B5EF4-FFF2-40B4-BE49-F238E27FC236}">
                      <a16:creationId xmlns:a16="http://schemas.microsoft.com/office/drawing/2014/main" id="{FCD6F7A9-51A2-438B-BD3E-A1129F0D917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9" name="מלבן 13618">
                  <a:extLst>
                    <a:ext uri="{FF2B5EF4-FFF2-40B4-BE49-F238E27FC236}">
                      <a16:creationId xmlns:a16="http://schemas.microsoft.com/office/drawing/2014/main" id="{E3880F74-0E64-4BBA-BF2C-C68D17D18EE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0" name="מלבן 13619">
                  <a:extLst>
                    <a:ext uri="{FF2B5EF4-FFF2-40B4-BE49-F238E27FC236}">
                      <a16:creationId xmlns:a16="http://schemas.microsoft.com/office/drawing/2014/main" id="{300048AA-2F46-4CFB-8E80-71CF9D3952F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1" name="מלבן 13620">
                  <a:extLst>
                    <a:ext uri="{FF2B5EF4-FFF2-40B4-BE49-F238E27FC236}">
                      <a16:creationId xmlns:a16="http://schemas.microsoft.com/office/drawing/2014/main" id="{A6397D16-B35F-49DA-A68B-B6F34D2D9F1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2" name="מלבן 13621">
                  <a:extLst>
                    <a:ext uri="{FF2B5EF4-FFF2-40B4-BE49-F238E27FC236}">
                      <a16:creationId xmlns:a16="http://schemas.microsoft.com/office/drawing/2014/main" id="{0ACE30E7-E35B-49BD-BEF4-DF2A167EA74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3" name="מלבן 13622">
                  <a:extLst>
                    <a:ext uri="{FF2B5EF4-FFF2-40B4-BE49-F238E27FC236}">
                      <a16:creationId xmlns:a16="http://schemas.microsoft.com/office/drawing/2014/main" id="{64F7F00C-6448-4F8D-8CB1-B10A30F9879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24" name="מלבן 13623">
                  <a:extLst>
                    <a:ext uri="{FF2B5EF4-FFF2-40B4-BE49-F238E27FC236}">
                      <a16:creationId xmlns:a16="http://schemas.microsoft.com/office/drawing/2014/main" id="{6E37112B-B557-4DD3-8D6B-4400D4F27B7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3" name="קבוצה 13592">
                <a:extLst>
                  <a:ext uri="{FF2B5EF4-FFF2-40B4-BE49-F238E27FC236}">
                    <a16:creationId xmlns:a16="http://schemas.microsoft.com/office/drawing/2014/main" id="{0A818FB6-BD90-4A59-960D-4144C10FCD08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605" name="מלבן 13604">
                  <a:extLst>
                    <a:ext uri="{FF2B5EF4-FFF2-40B4-BE49-F238E27FC236}">
                      <a16:creationId xmlns:a16="http://schemas.microsoft.com/office/drawing/2014/main" id="{A39ABC0E-9151-4913-AAC1-D925E268941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6" name="מלבן 13605">
                  <a:extLst>
                    <a:ext uri="{FF2B5EF4-FFF2-40B4-BE49-F238E27FC236}">
                      <a16:creationId xmlns:a16="http://schemas.microsoft.com/office/drawing/2014/main" id="{7FA80D15-7A10-4E92-A122-C9FBC6D1D44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7" name="מלבן 13606">
                  <a:extLst>
                    <a:ext uri="{FF2B5EF4-FFF2-40B4-BE49-F238E27FC236}">
                      <a16:creationId xmlns:a16="http://schemas.microsoft.com/office/drawing/2014/main" id="{DB7EAD60-D171-49B2-97B8-816D3C22557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8" name="מלבן 13607">
                  <a:extLst>
                    <a:ext uri="{FF2B5EF4-FFF2-40B4-BE49-F238E27FC236}">
                      <a16:creationId xmlns:a16="http://schemas.microsoft.com/office/drawing/2014/main" id="{EEBFBA66-2DF8-4F7E-A4F2-A9F3500D21C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9" name="מלבן 13608">
                  <a:extLst>
                    <a:ext uri="{FF2B5EF4-FFF2-40B4-BE49-F238E27FC236}">
                      <a16:creationId xmlns:a16="http://schemas.microsoft.com/office/drawing/2014/main" id="{062A737C-2D6B-4D61-8094-6D207541B99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0" name="מלבן 13609">
                  <a:extLst>
                    <a:ext uri="{FF2B5EF4-FFF2-40B4-BE49-F238E27FC236}">
                      <a16:creationId xmlns:a16="http://schemas.microsoft.com/office/drawing/2014/main" id="{EE4DD2EA-013F-4078-B5CB-7259A5474A1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1" name="מלבן 13610">
                  <a:extLst>
                    <a:ext uri="{FF2B5EF4-FFF2-40B4-BE49-F238E27FC236}">
                      <a16:creationId xmlns:a16="http://schemas.microsoft.com/office/drawing/2014/main" id="{72A38628-630B-41D7-8AE5-3BA6CF5FB04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2" name="מלבן 13611">
                  <a:extLst>
                    <a:ext uri="{FF2B5EF4-FFF2-40B4-BE49-F238E27FC236}">
                      <a16:creationId xmlns:a16="http://schemas.microsoft.com/office/drawing/2014/main" id="{572D86FB-65EF-40A9-8BB7-2F764A1E424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3" name="מלבן 13612">
                  <a:extLst>
                    <a:ext uri="{FF2B5EF4-FFF2-40B4-BE49-F238E27FC236}">
                      <a16:creationId xmlns:a16="http://schemas.microsoft.com/office/drawing/2014/main" id="{7F52BDEF-37BE-4482-8F78-6A58F2A6263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14" name="מלבן 13613">
                  <a:extLst>
                    <a:ext uri="{FF2B5EF4-FFF2-40B4-BE49-F238E27FC236}">
                      <a16:creationId xmlns:a16="http://schemas.microsoft.com/office/drawing/2014/main" id="{5F3AAB6B-E543-477F-AA3C-26A7BBA8C32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3594" name="קבוצה 13593">
                <a:extLst>
                  <a:ext uri="{FF2B5EF4-FFF2-40B4-BE49-F238E27FC236}">
                    <a16:creationId xmlns:a16="http://schemas.microsoft.com/office/drawing/2014/main" id="{2B181882-D2FE-4645-81A1-68A9E3E0B34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3595" name="מלבן 13594">
                  <a:extLst>
                    <a:ext uri="{FF2B5EF4-FFF2-40B4-BE49-F238E27FC236}">
                      <a16:creationId xmlns:a16="http://schemas.microsoft.com/office/drawing/2014/main" id="{04B25098-685D-4CC8-9CE7-F5E4A1B1548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6" name="מלבן 13595">
                  <a:extLst>
                    <a:ext uri="{FF2B5EF4-FFF2-40B4-BE49-F238E27FC236}">
                      <a16:creationId xmlns:a16="http://schemas.microsoft.com/office/drawing/2014/main" id="{CCE9CC91-1B4B-44C2-AE6F-3F866FCE720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7" name="מלבן 13596">
                  <a:extLst>
                    <a:ext uri="{FF2B5EF4-FFF2-40B4-BE49-F238E27FC236}">
                      <a16:creationId xmlns:a16="http://schemas.microsoft.com/office/drawing/2014/main" id="{3B70F2CE-B796-4A36-9425-F0F8CBE1EC3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8" name="מלבן 13597">
                  <a:extLst>
                    <a:ext uri="{FF2B5EF4-FFF2-40B4-BE49-F238E27FC236}">
                      <a16:creationId xmlns:a16="http://schemas.microsoft.com/office/drawing/2014/main" id="{5DAC4074-0624-491F-B5EA-F3A3338A5C4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599" name="מלבן 13598">
                  <a:extLst>
                    <a:ext uri="{FF2B5EF4-FFF2-40B4-BE49-F238E27FC236}">
                      <a16:creationId xmlns:a16="http://schemas.microsoft.com/office/drawing/2014/main" id="{628A5AF1-21DD-46BC-B322-DF1A68D2074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0" name="מלבן 13599">
                  <a:extLst>
                    <a:ext uri="{FF2B5EF4-FFF2-40B4-BE49-F238E27FC236}">
                      <a16:creationId xmlns:a16="http://schemas.microsoft.com/office/drawing/2014/main" id="{6405AA20-4822-4ABC-A9C3-454287BB3D7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1" name="מלבן 13600">
                  <a:extLst>
                    <a:ext uri="{FF2B5EF4-FFF2-40B4-BE49-F238E27FC236}">
                      <a16:creationId xmlns:a16="http://schemas.microsoft.com/office/drawing/2014/main" id="{35975416-B771-43B4-98AE-DB7B42D8B6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2" name="מלבן 13601">
                  <a:extLst>
                    <a:ext uri="{FF2B5EF4-FFF2-40B4-BE49-F238E27FC236}">
                      <a16:creationId xmlns:a16="http://schemas.microsoft.com/office/drawing/2014/main" id="{258C1138-BBE4-4795-9905-76CF0DA4AF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3" name="מלבן 13602">
                  <a:extLst>
                    <a:ext uri="{FF2B5EF4-FFF2-40B4-BE49-F238E27FC236}">
                      <a16:creationId xmlns:a16="http://schemas.microsoft.com/office/drawing/2014/main" id="{F2196C9F-3525-468C-B239-2CA0CBEC83E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3604" name="מלבן 13603">
                  <a:extLst>
                    <a:ext uri="{FF2B5EF4-FFF2-40B4-BE49-F238E27FC236}">
                      <a16:creationId xmlns:a16="http://schemas.microsoft.com/office/drawing/2014/main" id="{705A4BF9-43DE-4251-805C-98E0945829A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255" name="קבוצה 14254">
              <a:extLst>
                <a:ext uri="{FF2B5EF4-FFF2-40B4-BE49-F238E27FC236}">
                  <a16:creationId xmlns:a16="http://schemas.microsoft.com/office/drawing/2014/main" id="{E236EDC7-4B02-4670-9C3A-52359FCFEAA2}"/>
                </a:ext>
              </a:extLst>
            </p:cNvPr>
            <p:cNvGrpSpPr/>
            <p:nvPr/>
          </p:nvGrpSpPr>
          <p:grpSpPr>
            <a:xfrm>
              <a:off x="8495516" y="5166474"/>
              <a:ext cx="54000" cy="540000"/>
              <a:chOff x="6515100" y="1197426"/>
              <a:chExt cx="500743" cy="4963891"/>
            </a:xfrm>
          </p:grpSpPr>
          <p:sp>
            <p:nvSpPr>
              <p:cNvPr id="14256" name="מלבן 14255">
                <a:extLst>
                  <a:ext uri="{FF2B5EF4-FFF2-40B4-BE49-F238E27FC236}">
                    <a16:creationId xmlns:a16="http://schemas.microsoft.com/office/drawing/2014/main" id="{FF9580E4-3603-4AFB-B958-FF065568210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57" name="מלבן 14256">
                <a:extLst>
                  <a:ext uri="{FF2B5EF4-FFF2-40B4-BE49-F238E27FC236}">
                    <a16:creationId xmlns:a16="http://schemas.microsoft.com/office/drawing/2014/main" id="{110D6D69-FAB4-4742-B383-5E7804E0330C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58" name="מלבן 14257">
                <a:extLst>
                  <a:ext uri="{FF2B5EF4-FFF2-40B4-BE49-F238E27FC236}">
                    <a16:creationId xmlns:a16="http://schemas.microsoft.com/office/drawing/2014/main" id="{47C01569-5C11-4EF1-9911-230AB612B63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59" name="מלבן 14258">
                <a:extLst>
                  <a:ext uri="{FF2B5EF4-FFF2-40B4-BE49-F238E27FC236}">
                    <a16:creationId xmlns:a16="http://schemas.microsoft.com/office/drawing/2014/main" id="{0B6BABA8-B071-4AEA-A40C-26ECD0414DFE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0" name="מלבן 14259">
                <a:extLst>
                  <a:ext uri="{FF2B5EF4-FFF2-40B4-BE49-F238E27FC236}">
                    <a16:creationId xmlns:a16="http://schemas.microsoft.com/office/drawing/2014/main" id="{746D8086-B62C-4844-A70D-4029E19F64DC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1" name="מלבן 14260">
                <a:extLst>
                  <a:ext uri="{FF2B5EF4-FFF2-40B4-BE49-F238E27FC236}">
                    <a16:creationId xmlns:a16="http://schemas.microsoft.com/office/drawing/2014/main" id="{BA1755A6-E2BC-483B-A4AF-2345850956FF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2" name="מלבן 14261">
                <a:extLst>
                  <a:ext uri="{FF2B5EF4-FFF2-40B4-BE49-F238E27FC236}">
                    <a16:creationId xmlns:a16="http://schemas.microsoft.com/office/drawing/2014/main" id="{E9F4A969-16B1-46E7-BAFF-4948B115550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3" name="מלבן 14262">
                <a:extLst>
                  <a:ext uri="{FF2B5EF4-FFF2-40B4-BE49-F238E27FC236}">
                    <a16:creationId xmlns:a16="http://schemas.microsoft.com/office/drawing/2014/main" id="{95D58DA7-CFB4-4632-BED9-47FE01B221F4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4" name="מלבן 14263">
                <a:extLst>
                  <a:ext uri="{FF2B5EF4-FFF2-40B4-BE49-F238E27FC236}">
                    <a16:creationId xmlns:a16="http://schemas.microsoft.com/office/drawing/2014/main" id="{2A8F4CDD-F62A-49D9-BBD3-A14DA21091CA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5" name="מלבן 14264">
                <a:extLst>
                  <a:ext uri="{FF2B5EF4-FFF2-40B4-BE49-F238E27FC236}">
                    <a16:creationId xmlns:a16="http://schemas.microsoft.com/office/drawing/2014/main" id="{1A3FB73C-3D1A-4D5B-9F3F-E09AAB72B622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66" name="קבוצה 14265">
              <a:extLst>
                <a:ext uri="{FF2B5EF4-FFF2-40B4-BE49-F238E27FC236}">
                  <a16:creationId xmlns:a16="http://schemas.microsoft.com/office/drawing/2014/main" id="{3F8A9B4C-41CA-425A-A141-C866B809B12A}"/>
                </a:ext>
              </a:extLst>
            </p:cNvPr>
            <p:cNvGrpSpPr/>
            <p:nvPr/>
          </p:nvGrpSpPr>
          <p:grpSpPr>
            <a:xfrm>
              <a:off x="8647916" y="5166474"/>
              <a:ext cx="54000" cy="540000"/>
              <a:chOff x="6515100" y="1197426"/>
              <a:chExt cx="500743" cy="4963891"/>
            </a:xfrm>
          </p:grpSpPr>
          <p:sp>
            <p:nvSpPr>
              <p:cNvPr id="14267" name="מלבן 14266">
                <a:extLst>
                  <a:ext uri="{FF2B5EF4-FFF2-40B4-BE49-F238E27FC236}">
                    <a16:creationId xmlns:a16="http://schemas.microsoft.com/office/drawing/2014/main" id="{5E49EF23-A445-4611-A704-36797C69543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8" name="מלבן 14267">
                <a:extLst>
                  <a:ext uri="{FF2B5EF4-FFF2-40B4-BE49-F238E27FC236}">
                    <a16:creationId xmlns:a16="http://schemas.microsoft.com/office/drawing/2014/main" id="{10FB5D8D-2C6B-4CE3-9BF1-6AAF6055E98F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69" name="מלבן 14268">
                <a:extLst>
                  <a:ext uri="{FF2B5EF4-FFF2-40B4-BE49-F238E27FC236}">
                    <a16:creationId xmlns:a16="http://schemas.microsoft.com/office/drawing/2014/main" id="{1E7976F7-7886-4D84-A0A9-5897DCDD084E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0" name="מלבן 14269">
                <a:extLst>
                  <a:ext uri="{FF2B5EF4-FFF2-40B4-BE49-F238E27FC236}">
                    <a16:creationId xmlns:a16="http://schemas.microsoft.com/office/drawing/2014/main" id="{5594C73E-BF3F-41B7-9032-08768E02924E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1" name="מלבן 14270">
                <a:extLst>
                  <a:ext uri="{FF2B5EF4-FFF2-40B4-BE49-F238E27FC236}">
                    <a16:creationId xmlns:a16="http://schemas.microsoft.com/office/drawing/2014/main" id="{4ABDD5F0-D927-477B-99D2-5CE6B2B3CD8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2" name="מלבן 14271">
                <a:extLst>
                  <a:ext uri="{FF2B5EF4-FFF2-40B4-BE49-F238E27FC236}">
                    <a16:creationId xmlns:a16="http://schemas.microsoft.com/office/drawing/2014/main" id="{846C642F-3791-4D9A-BC25-82C92CA1C31C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3" name="מלבן 14272">
                <a:extLst>
                  <a:ext uri="{FF2B5EF4-FFF2-40B4-BE49-F238E27FC236}">
                    <a16:creationId xmlns:a16="http://schemas.microsoft.com/office/drawing/2014/main" id="{60A6DAAE-6F00-4632-872A-57D1E53A6CC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4" name="מלבן 14273">
                <a:extLst>
                  <a:ext uri="{FF2B5EF4-FFF2-40B4-BE49-F238E27FC236}">
                    <a16:creationId xmlns:a16="http://schemas.microsoft.com/office/drawing/2014/main" id="{4F1637E9-653D-4916-9799-8F531DDCB85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5" name="מלבן 14274">
                <a:extLst>
                  <a:ext uri="{FF2B5EF4-FFF2-40B4-BE49-F238E27FC236}">
                    <a16:creationId xmlns:a16="http://schemas.microsoft.com/office/drawing/2014/main" id="{20287E20-6C4D-4ADB-8F27-B0EE0FF711F2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6" name="מלבן 14275">
                <a:extLst>
                  <a:ext uri="{FF2B5EF4-FFF2-40B4-BE49-F238E27FC236}">
                    <a16:creationId xmlns:a16="http://schemas.microsoft.com/office/drawing/2014/main" id="{4F31FDBF-0B64-4073-9508-0BADF88B9AC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77" name="קבוצה 14276">
              <a:extLst>
                <a:ext uri="{FF2B5EF4-FFF2-40B4-BE49-F238E27FC236}">
                  <a16:creationId xmlns:a16="http://schemas.microsoft.com/office/drawing/2014/main" id="{A058D597-BCBC-4F54-95BE-DB9E7EBA335F}"/>
                </a:ext>
              </a:extLst>
            </p:cNvPr>
            <p:cNvGrpSpPr/>
            <p:nvPr/>
          </p:nvGrpSpPr>
          <p:grpSpPr>
            <a:xfrm>
              <a:off x="8800316" y="5166474"/>
              <a:ext cx="54000" cy="540000"/>
              <a:chOff x="6515100" y="1197426"/>
              <a:chExt cx="500743" cy="4963891"/>
            </a:xfrm>
          </p:grpSpPr>
          <p:sp>
            <p:nvSpPr>
              <p:cNvPr id="14278" name="מלבן 14277">
                <a:extLst>
                  <a:ext uri="{FF2B5EF4-FFF2-40B4-BE49-F238E27FC236}">
                    <a16:creationId xmlns:a16="http://schemas.microsoft.com/office/drawing/2014/main" id="{65303CD3-91F2-46B3-91B2-E562534D348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79" name="מלבן 14278">
                <a:extLst>
                  <a:ext uri="{FF2B5EF4-FFF2-40B4-BE49-F238E27FC236}">
                    <a16:creationId xmlns:a16="http://schemas.microsoft.com/office/drawing/2014/main" id="{251F08AC-D964-433B-8011-321AEF9753FD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0" name="מלבן 14279">
                <a:extLst>
                  <a:ext uri="{FF2B5EF4-FFF2-40B4-BE49-F238E27FC236}">
                    <a16:creationId xmlns:a16="http://schemas.microsoft.com/office/drawing/2014/main" id="{274E9C3E-2A09-405F-B82A-97502ED956C3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1" name="מלבן 14280">
                <a:extLst>
                  <a:ext uri="{FF2B5EF4-FFF2-40B4-BE49-F238E27FC236}">
                    <a16:creationId xmlns:a16="http://schemas.microsoft.com/office/drawing/2014/main" id="{A6B5AB94-83E5-4E72-8E1D-A274756631E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2" name="מלבן 14281">
                <a:extLst>
                  <a:ext uri="{FF2B5EF4-FFF2-40B4-BE49-F238E27FC236}">
                    <a16:creationId xmlns:a16="http://schemas.microsoft.com/office/drawing/2014/main" id="{66254BA5-8A4F-40BC-8A43-D460CC83DAB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3" name="מלבן 14282">
                <a:extLst>
                  <a:ext uri="{FF2B5EF4-FFF2-40B4-BE49-F238E27FC236}">
                    <a16:creationId xmlns:a16="http://schemas.microsoft.com/office/drawing/2014/main" id="{670E8886-708F-4FAB-AD48-E7984013DA28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" name="מלבן 14283">
                <a:extLst>
                  <a:ext uri="{FF2B5EF4-FFF2-40B4-BE49-F238E27FC236}">
                    <a16:creationId xmlns:a16="http://schemas.microsoft.com/office/drawing/2014/main" id="{A00DA2E4-63AF-49FD-810D-389F7FE20D5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" name="מלבן 14284">
                <a:extLst>
                  <a:ext uri="{FF2B5EF4-FFF2-40B4-BE49-F238E27FC236}">
                    <a16:creationId xmlns:a16="http://schemas.microsoft.com/office/drawing/2014/main" id="{ACE89DEC-9657-46ED-B519-31B3232F4F3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6" name="מלבן 14285">
                <a:extLst>
                  <a:ext uri="{FF2B5EF4-FFF2-40B4-BE49-F238E27FC236}">
                    <a16:creationId xmlns:a16="http://schemas.microsoft.com/office/drawing/2014/main" id="{2327340B-0F70-4050-8F61-610E92307775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7" name="מלבן 14286">
                <a:extLst>
                  <a:ext uri="{FF2B5EF4-FFF2-40B4-BE49-F238E27FC236}">
                    <a16:creationId xmlns:a16="http://schemas.microsoft.com/office/drawing/2014/main" id="{F64886A4-636B-481B-9A2F-26ED7A1A223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88" name="קבוצה 14287">
              <a:extLst>
                <a:ext uri="{FF2B5EF4-FFF2-40B4-BE49-F238E27FC236}">
                  <a16:creationId xmlns:a16="http://schemas.microsoft.com/office/drawing/2014/main" id="{B2719BA5-E3C0-44BD-BC39-5ADBBC3A6495}"/>
                </a:ext>
              </a:extLst>
            </p:cNvPr>
            <p:cNvGrpSpPr/>
            <p:nvPr/>
          </p:nvGrpSpPr>
          <p:grpSpPr>
            <a:xfrm>
              <a:off x="8952716" y="5166474"/>
              <a:ext cx="54000" cy="540000"/>
              <a:chOff x="6515100" y="1197426"/>
              <a:chExt cx="500743" cy="4963891"/>
            </a:xfrm>
          </p:grpSpPr>
          <p:sp>
            <p:nvSpPr>
              <p:cNvPr id="14289" name="מלבן 14288">
                <a:extLst>
                  <a:ext uri="{FF2B5EF4-FFF2-40B4-BE49-F238E27FC236}">
                    <a16:creationId xmlns:a16="http://schemas.microsoft.com/office/drawing/2014/main" id="{60EEB0CD-ED50-4EEA-823C-85E92EEFD86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0" name="מלבן 14289">
                <a:extLst>
                  <a:ext uri="{FF2B5EF4-FFF2-40B4-BE49-F238E27FC236}">
                    <a16:creationId xmlns:a16="http://schemas.microsoft.com/office/drawing/2014/main" id="{C2362105-8E1F-47D0-A56A-3AB4E7C2B45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1" name="מלבן 14290">
                <a:extLst>
                  <a:ext uri="{FF2B5EF4-FFF2-40B4-BE49-F238E27FC236}">
                    <a16:creationId xmlns:a16="http://schemas.microsoft.com/office/drawing/2014/main" id="{B8B63DBC-137D-4880-9E4F-7ED7D82758AD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2" name="מלבן 14291">
                <a:extLst>
                  <a:ext uri="{FF2B5EF4-FFF2-40B4-BE49-F238E27FC236}">
                    <a16:creationId xmlns:a16="http://schemas.microsoft.com/office/drawing/2014/main" id="{77DF25F4-68EA-4F1E-92FD-68FC0A483E40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3" name="מלבן 14292">
                <a:extLst>
                  <a:ext uri="{FF2B5EF4-FFF2-40B4-BE49-F238E27FC236}">
                    <a16:creationId xmlns:a16="http://schemas.microsoft.com/office/drawing/2014/main" id="{A8C391F8-DCEA-48EF-9891-9D8DB8518771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4" name="מלבן 14293">
                <a:extLst>
                  <a:ext uri="{FF2B5EF4-FFF2-40B4-BE49-F238E27FC236}">
                    <a16:creationId xmlns:a16="http://schemas.microsoft.com/office/drawing/2014/main" id="{9FD67062-2B5B-484B-99FD-6EF8DCC1EB0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5" name="מלבן 14294">
                <a:extLst>
                  <a:ext uri="{FF2B5EF4-FFF2-40B4-BE49-F238E27FC236}">
                    <a16:creationId xmlns:a16="http://schemas.microsoft.com/office/drawing/2014/main" id="{98C3A3ED-6829-49F9-8D89-C3181456EC9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6" name="מלבן 14295">
                <a:extLst>
                  <a:ext uri="{FF2B5EF4-FFF2-40B4-BE49-F238E27FC236}">
                    <a16:creationId xmlns:a16="http://schemas.microsoft.com/office/drawing/2014/main" id="{97D6BE78-6540-421B-9A29-6A7E761739D5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7" name="מלבן 14296">
                <a:extLst>
                  <a:ext uri="{FF2B5EF4-FFF2-40B4-BE49-F238E27FC236}">
                    <a16:creationId xmlns:a16="http://schemas.microsoft.com/office/drawing/2014/main" id="{455A5681-EEC1-44D1-BC73-51BCAFE8FA9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98" name="מלבן 14297">
                <a:extLst>
                  <a:ext uri="{FF2B5EF4-FFF2-40B4-BE49-F238E27FC236}">
                    <a16:creationId xmlns:a16="http://schemas.microsoft.com/office/drawing/2014/main" id="{8A41362C-23BC-48AD-A34A-8BFBB734FA5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299" name="קבוצה 14298">
              <a:extLst>
                <a:ext uri="{FF2B5EF4-FFF2-40B4-BE49-F238E27FC236}">
                  <a16:creationId xmlns:a16="http://schemas.microsoft.com/office/drawing/2014/main" id="{3FE086FA-F05B-4A24-A4A7-9E43A2B16E93}"/>
                </a:ext>
              </a:extLst>
            </p:cNvPr>
            <p:cNvGrpSpPr/>
            <p:nvPr/>
          </p:nvGrpSpPr>
          <p:grpSpPr>
            <a:xfrm>
              <a:off x="9105116" y="5166474"/>
              <a:ext cx="54000" cy="540000"/>
              <a:chOff x="6515100" y="1197426"/>
              <a:chExt cx="500743" cy="4963891"/>
            </a:xfrm>
          </p:grpSpPr>
          <p:sp>
            <p:nvSpPr>
              <p:cNvPr id="14300" name="מלבן 14299">
                <a:extLst>
                  <a:ext uri="{FF2B5EF4-FFF2-40B4-BE49-F238E27FC236}">
                    <a16:creationId xmlns:a16="http://schemas.microsoft.com/office/drawing/2014/main" id="{7E8569A5-9390-4E5B-AD37-D2386414432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1" name="מלבן 14300">
                <a:extLst>
                  <a:ext uri="{FF2B5EF4-FFF2-40B4-BE49-F238E27FC236}">
                    <a16:creationId xmlns:a16="http://schemas.microsoft.com/office/drawing/2014/main" id="{553CAA93-8979-478C-9285-C643C18BA36D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2" name="מלבן 14301">
                <a:extLst>
                  <a:ext uri="{FF2B5EF4-FFF2-40B4-BE49-F238E27FC236}">
                    <a16:creationId xmlns:a16="http://schemas.microsoft.com/office/drawing/2014/main" id="{286741BA-9F64-4A3D-A953-E889551BC2F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3" name="מלבן 14302">
                <a:extLst>
                  <a:ext uri="{FF2B5EF4-FFF2-40B4-BE49-F238E27FC236}">
                    <a16:creationId xmlns:a16="http://schemas.microsoft.com/office/drawing/2014/main" id="{597B8923-B2E7-4DF1-94B1-ACC1DFE61CE2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4" name="מלבן 14303">
                <a:extLst>
                  <a:ext uri="{FF2B5EF4-FFF2-40B4-BE49-F238E27FC236}">
                    <a16:creationId xmlns:a16="http://schemas.microsoft.com/office/drawing/2014/main" id="{AA8D574C-4D6B-4450-8529-361452A6B99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5" name="מלבן 14304">
                <a:extLst>
                  <a:ext uri="{FF2B5EF4-FFF2-40B4-BE49-F238E27FC236}">
                    <a16:creationId xmlns:a16="http://schemas.microsoft.com/office/drawing/2014/main" id="{DB4621BA-6E0E-4918-9E6C-FC4159A099AD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6" name="מלבן 14305">
                <a:extLst>
                  <a:ext uri="{FF2B5EF4-FFF2-40B4-BE49-F238E27FC236}">
                    <a16:creationId xmlns:a16="http://schemas.microsoft.com/office/drawing/2014/main" id="{EC7CED69-AB34-4F87-B2B7-FA6D14240186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7" name="מלבן 14306">
                <a:extLst>
                  <a:ext uri="{FF2B5EF4-FFF2-40B4-BE49-F238E27FC236}">
                    <a16:creationId xmlns:a16="http://schemas.microsoft.com/office/drawing/2014/main" id="{18E9B3C1-4AD1-4C02-86A8-8EB8B130CCE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8" name="מלבן 14307">
                <a:extLst>
                  <a:ext uri="{FF2B5EF4-FFF2-40B4-BE49-F238E27FC236}">
                    <a16:creationId xmlns:a16="http://schemas.microsoft.com/office/drawing/2014/main" id="{9814B6CD-B67B-44B1-841F-5D74723AC6FE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09" name="מלבן 14308">
                <a:extLst>
                  <a:ext uri="{FF2B5EF4-FFF2-40B4-BE49-F238E27FC236}">
                    <a16:creationId xmlns:a16="http://schemas.microsoft.com/office/drawing/2014/main" id="{AD91F34D-55B1-4CB0-9EE6-4FA5C162EB1A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4310" name="תיבת טקסט 14309">
            <a:extLst>
              <a:ext uri="{FF2B5EF4-FFF2-40B4-BE49-F238E27FC236}">
                <a16:creationId xmlns:a16="http://schemas.microsoft.com/office/drawing/2014/main" id="{8795C8DF-AFA2-4B2C-B252-18D18B24C4BD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160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62A8C8F-B7FE-498D-8208-A78E6BC6C276}"/>
              </a:ext>
            </a:extLst>
          </p:cNvPr>
          <p:cNvGrpSpPr/>
          <p:nvPr/>
        </p:nvGrpSpPr>
        <p:grpSpPr>
          <a:xfrm>
            <a:off x="3873724" y="3800880"/>
            <a:ext cx="3471710" cy="1902243"/>
            <a:chOff x="2582482" y="2533920"/>
            <a:chExt cx="2314473" cy="1268162"/>
          </a:xfrm>
        </p:grpSpPr>
        <p:sp>
          <p:nvSpPr>
            <p:cNvPr id="14312" name="מלבן 14311">
              <a:extLst>
                <a:ext uri="{FF2B5EF4-FFF2-40B4-BE49-F238E27FC236}">
                  <a16:creationId xmlns:a16="http://schemas.microsoft.com/office/drawing/2014/main" id="{BF0A555D-9518-4A8E-8004-5F20EECA7AD1}"/>
                </a:ext>
              </a:extLst>
            </p:cNvPr>
            <p:cNvSpPr/>
            <p:nvPr/>
          </p:nvSpPr>
          <p:spPr>
            <a:xfrm>
              <a:off x="2582482" y="2533920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313" name="קבוצה 14312">
              <a:extLst>
                <a:ext uri="{FF2B5EF4-FFF2-40B4-BE49-F238E27FC236}">
                  <a16:creationId xmlns:a16="http://schemas.microsoft.com/office/drawing/2014/main" id="{FE6AFB8E-2C29-4B77-BD43-E1F5D2864EED}"/>
                </a:ext>
              </a:extLst>
            </p:cNvPr>
            <p:cNvGrpSpPr/>
            <p:nvPr/>
          </p:nvGrpSpPr>
          <p:grpSpPr>
            <a:xfrm flipH="1">
              <a:off x="2703557" y="2628264"/>
              <a:ext cx="540000" cy="540000"/>
              <a:chOff x="408214" y="1105498"/>
              <a:chExt cx="5007430" cy="4963891"/>
            </a:xfrm>
          </p:grpSpPr>
          <p:grpSp>
            <p:nvGrpSpPr>
              <p:cNvPr id="14703" name="קבוצה 14702">
                <a:extLst>
                  <a:ext uri="{FF2B5EF4-FFF2-40B4-BE49-F238E27FC236}">
                    <a16:creationId xmlns:a16="http://schemas.microsoft.com/office/drawing/2014/main" id="{2027F290-4C3F-481A-B124-38B346C0E3E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03" name="מלבן 14802">
                  <a:extLst>
                    <a:ext uri="{FF2B5EF4-FFF2-40B4-BE49-F238E27FC236}">
                      <a16:creationId xmlns:a16="http://schemas.microsoft.com/office/drawing/2014/main" id="{035D5402-FE90-40DD-B7F1-952C97E60C6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4" name="מלבן 14803">
                  <a:extLst>
                    <a:ext uri="{FF2B5EF4-FFF2-40B4-BE49-F238E27FC236}">
                      <a16:creationId xmlns:a16="http://schemas.microsoft.com/office/drawing/2014/main" id="{E3CB6311-4811-47F2-9A27-2AA15B77168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5" name="מלבן 14804">
                  <a:extLst>
                    <a:ext uri="{FF2B5EF4-FFF2-40B4-BE49-F238E27FC236}">
                      <a16:creationId xmlns:a16="http://schemas.microsoft.com/office/drawing/2014/main" id="{3407F0EC-84C7-4E31-A79B-0FB3F32EC0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6" name="מלבן 14805">
                  <a:extLst>
                    <a:ext uri="{FF2B5EF4-FFF2-40B4-BE49-F238E27FC236}">
                      <a16:creationId xmlns:a16="http://schemas.microsoft.com/office/drawing/2014/main" id="{FF5DEF44-C04C-47BC-8DCF-586DC2303EA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7" name="מלבן 14806">
                  <a:extLst>
                    <a:ext uri="{FF2B5EF4-FFF2-40B4-BE49-F238E27FC236}">
                      <a16:creationId xmlns:a16="http://schemas.microsoft.com/office/drawing/2014/main" id="{9A278307-D71E-47EF-B0DB-E6C654757D0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8" name="מלבן 14807">
                  <a:extLst>
                    <a:ext uri="{FF2B5EF4-FFF2-40B4-BE49-F238E27FC236}">
                      <a16:creationId xmlns:a16="http://schemas.microsoft.com/office/drawing/2014/main" id="{3FB40B8E-60C9-4721-9E9E-E898C2A1187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9" name="מלבן 14808">
                  <a:extLst>
                    <a:ext uri="{FF2B5EF4-FFF2-40B4-BE49-F238E27FC236}">
                      <a16:creationId xmlns:a16="http://schemas.microsoft.com/office/drawing/2014/main" id="{AAEDA1E7-32E9-4C01-8700-087144DEDDC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10" name="מלבן 14809">
                  <a:extLst>
                    <a:ext uri="{FF2B5EF4-FFF2-40B4-BE49-F238E27FC236}">
                      <a16:creationId xmlns:a16="http://schemas.microsoft.com/office/drawing/2014/main" id="{00A76073-2197-46DA-B190-A564A3BA62F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11" name="מלבן 14810">
                  <a:extLst>
                    <a:ext uri="{FF2B5EF4-FFF2-40B4-BE49-F238E27FC236}">
                      <a16:creationId xmlns:a16="http://schemas.microsoft.com/office/drawing/2014/main" id="{012B6375-DD3A-48BD-8891-6E0694D3D46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12" name="מלבן 14811">
                  <a:extLst>
                    <a:ext uri="{FF2B5EF4-FFF2-40B4-BE49-F238E27FC236}">
                      <a16:creationId xmlns:a16="http://schemas.microsoft.com/office/drawing/2014/main" id="{89B77D55-8427-458C-80AA-2AC263DB0F6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4" name="קבוצה 14703">
                <a:extLst>
                  <a:ext uri="{FF2B5EF4-FFF2-40B4-BE49-F238E27FC236}">
                    <a16:creationId xmlns:a16="http://schemas.microsoft.com/office/drawing/2014/main" id="{CE889995-6EA8-4B6D-8C7E-350F02BF530D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93" name="מלבן 14792">
                  <a:extLst>
                    <a:ext uri="{FF2B5EF4-FFF2-40B4-BE49-F238E27FC236}">
                      <a16:creationId xmlns:a16="http://schemas.microsoft.com/office/drawing/2014/main" id="{A4A2B84A-40EC-4837-B7DB-22BC5C5BAD7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4" name="מלבן 14793">
                  <a:extLst>
                    <a:ext uri="{FF2B5EF4-FFF2-40B4-BE49-F238E27FC236}">
                      <a16:creationId xmlns:a16="http://schemas.microsoft.com/office/drawing/2014/main" id="{F9E24401-ABC6-4AB5-AB13-A70EAFDC0D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5" name="מלבן 14794">
                  <a:extLst>
                    <a:ext uri="{FF2B5EF4-FFF2-40B4-BE49-F238E27FC236}">
                      <a16:creationId xmlns:a16="http://schemas.microsoft.com/office/drawing/2014/main" id="{9DF3E621-4416-4A41-ADEC-CCDC84C0B16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6" name="מלבן 14795">
                  <a:extLst>
                    <a:ext uri="{FF2B5EF4-FFF2-40B4-BE49-F238E27FC236}">
                      <a16:creationId xmlns:a16="http://schemas.microsoft.com/office/drawing/2014/main" id="{31D661DA-F7BD-4712-B8CB-D927DCE2D9E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7" name="מלבן 14796">
                  <a:extLst>
                    <a:ext uri="{FF2B5EF4-FFF2-40B4-BE49-F238E27FC236}">
                      <a16:creationId xmlns:a16="http://schemas.microsoft.com/office/drawing/2014/main" id="{D7795DF9-03A6-4D8D-9606-2CE903707CF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8" name="מלבן 14797">
                  <a:extLst>
                    <a:ext uri="{FF2B5EF4-FFF2-40B4-BE49-F238E27FC236}">
                      <a16:creationId xmlns:a16="http://schemas.microsoft.com/office/drawing/2014/main" id="{630408FE-7D8F-47C8-9385-AF6D57B5A50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9" name="מלבן 14798">
                  <a:extLst>
                    <a:ext uri="{FF2B5EF4-FFF2-40B4-BE49-F238E27FC236}">
                      <a16:creationId xmlns:a16="http://schemas.microsoft.com/office/drawing/2014/main" id="{8C674859-3262-4D5B-BB9F-F21BD4E6448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0" name="מלבן 14799">
                  <a:extLst>
                    <a:ext uri="{FF2B5EF4-FFF2-40B4-BE49-F238E27FC236}">
                      <a16:creationId xmlns:a16="http://schemas.microsoft.com/office/drawing/2014/main" id="{1A6D0069-CA95-4F37-91B9-BDC3D613F41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1" name="מלבן 14800">
                  <a:extLst>
                    <a:ext uri="{FF2B5EF4-FFF2-40B4-BE49-F238E27FC236}">
                      <a16:creationId xmlns:a16="http://schemas.microsoft.com/office/drawing/2014/main" id="{3232B1BA-12A1-4FB7-B34C-C57626D4566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02" name="מלבן 14801">
                  <a:extLst>
                    <a:ext uri="{FF2B5EF4-FFF2-40B4-BE49-F238E27FC236}">
                      <a16:creationId xmlns:a16="http://schemas.microsoft.com/office/drawing/2014/main" id="{912A3361-8B03-4295-AC5F-2219D930547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5" name="קבוצה 14704">
                <a:extLst>
                  <a:ext uri="{FF2B5EF4-FFF2-40B4-BE49-F238E27FC236}">
                    <a16:creationId xmlns:a16="http://schemas.microsoft.com/office/drawing/2014/main" id="{5CD43C38-DE50-4338-9648-1F1F58189698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83" name="מלבן 14782">
                  <a:extLst>
                    <a:ext uri="{FF2B5EF4-FFF2-40B4-BE49-F238E27FC236}">
                      <a16:creationId xmlns:a16="http://schemas.microsoft.com/office/drawing/2014/main" id="{E9C14ED7-F08D-4B39-BE2B-8627DBF6F31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4" name="מלבן 14783">
                  <a:extLst>
                    <a:ext uri="{FF2B5EF4-FFF2-40B4-BE49-F238E27FC236}">
                      <a16:creationId xmlns:a16="http://schemas.microsoft.com/office/drawing/2014/main" id="{33CA34FF-5672-4F73-8FF0-2D62A93C8D8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5" name="מלבן 14784">
                  <a:extLst>
                    <a:ext uri="{FF2B5EF4-FFF2-40B4-BE49-F238E27FC236}">
                      <a16:creationId xmlns:a16="http://schemas.microsoft.com/office/drawing/2014/main" id="{477F9594-AA2D-46C2-B0D5-9663F713DF8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6" name="מלבן 14785">
                  <a:extLst>
                    <a:ext uri="{FF2B5EF4-FFF2-40B4-BE49-F238E27FC236}">
                      <a16:creationId xmlns:a16="http://schemas.microsoft.com/office/drawing/2014/main" id="{13042BDC-2414-4B50-88AE-1B312C94EC1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7" name="מלבן 14786">
                  <a:extLst>
                    <a:ext uri="{FF2B5EF4-FFF2-40B4-BE49-F238E27FC236}">
                      <a16:creationId xmlns:a16="http://schemas.microsoft.com/office/drawing/2014/main" id="{5D5AFC1A-D539-4776-AB88-F2722F2C592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8" name="מלבן 14787">
                  <a:extLst>
                    <a:ext uri="{FF2B5EF4-FFF2-40B4-BE49-F238E27FC236}">
                      <a16:creationId xmlns:a16="http://schemas.microsoft.com/office/drawing/2014/main" id="{EFD3A1DC-7A5E-42A6-B535-EEEB7679DE7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9" name="מלבן 14788">
                  <a:extLst>
                    <a:ext uri="{FF2B5EF4-FFF2-40B4-BE49-F238E27FC236}">
                      <a16:creationId xmlns:a16="http://schemas.microsoft.com/office/drawing/2014/main" id="{1C7ED533-5B9F-47F4-B032-37B78B2688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0" name="מלבן 14789">
                  <a:extLst>
                    <a:ext uri="{FF2B5EF4-FFF2-40B4-BE49-F238E27FC236}">
                      <a16:creationId xmlns:a16="http://schemas.microsoft.com/office/drawing/2014/main" id="{7EBEEC82-B26A-4E1C-BDF6-184EE6715F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1" name="מלבן 14790">
                  <a:extLst>
                    <a:ext uri="{FF2B5EF4-FFF2-40B4-BE49-F238E27FC236}">
                      <a16:creationId xmlns:a16="http://schemas.microsoft.com/office/drawing/2014/main" id="{4703B3F1-8735-43C8-B348-52E0109BFB3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92" name="מלבן 14791">
                  <a:extLst>
                    <a:ext uri="{FF2B5EF4-FFF2-40B4-BE49-F238E27FC236}">
                      <a16:creationId xmlns:a16="http://schemas.microsoft.com/office/drawing/2014/main" id="{33AA7584-23C7-411A-AD02-7EBB4607CB7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6" name="קבוצה 14705">
                <a:extLst>
                  <a:ext uri="{FF2B5EF4-FFF2-40B4-BE49-F238E27FC236}">
                    <a16:creationId xmlns:a16="http://schemas.microsoft.com/office/drawing/2014/main" id="{2E0C5FBE-C0C8-4727-994D-593982908A14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73" name="מלבן 14772">
                  <a:extLst>
                    <a:ext uri="{FF2B5EF4-FFF2-40B4-BE49-F238E27FC236}">
                      <a16:creationId xmlns:a16="http://schemas.microsoft.com/office/drawing/2014/main" id="{42BF5B07-102E-4540-8EEE-3673AB5915D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4" name="מלבן 14773">
                  <a:extLst>
                    <a:ext uri="{FF2B5EF4-FFF2-40B4-BE49-F238E27FC236}">
                      <a16:creationId xmlns:a16="http://schemas.microsoft.com/office/drawing/2014/main" id="{FD501FD8-D33D-4F2F-9602-3EE04EB45E6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5" name="מלבן 14774">
                  <a:extLst>
                    <a:ext uri="{FF2B5EF4-FFF2-40B4-BE49-F238E27FC236}">
                      <a16:creationId xmlns:a16="http://schemas.microsoft.com/office/drawing/2014/main" id="{2ABDF924-8E29-44DD-A2B4-35AFF955631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6" name="מלבן 14775">
                  <a:extLst>
                    <a:ext uri="{FF2B5EF4-FFF2-40B4-BE49-F238E27FC236}">
                      <a16:creationId xmlns:a16="http://schemas.microsoft.com/office/drawing/2014/main" id="{70DA3CC5-9452-43B9-B570-93B15994381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7" name="מלבן 14776">
                  <a:extLst>
                    <a:ext uri="{FF2B5EF4-FFF2-40B4-BE49-F238E27FC236}">
                      <a16:creationId xmlns:a16="http://schemas.microsoft.com/office/drawing/2014/main" id="{375D6A75-4334-4B6B-8C8E-4E258876689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8" name="מלבן 14777">
                  <a:extLst>
                    <a:ext uri="{FF2B5EF4-FFF2-40B4-BE49-F238E27FC236}">
                      <a16:creationId xmlns:a16="http://schemas.microsoft.com/office/drawing/2014/main" id="{4109D0D0-702D-42D1-AE15-A05D49E530E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9" name="מלבן 14778">
                  <a:extLst>
                    <a:ext uri="{FF2B5EF4-FFF2-40B4-BE49-F238E27FC236}">
                      <a16:creationId xmlns:a16="http://schemas.microsoft.com/office/drawing/2014/main" id="{CB5221D6-07A5-4D1A-9A35-24D312597D2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0" name="מלבן 14779">
                  <a:extLst>
                    <a:ext uri="{FF2B5EF4-FFF2-40B4-BE49-F238E27FC236}">
                      <a16:creationId xmlns:a16="http://schemas.microsoft.com/office/drawing/2014/main" id="{6C227C5C-A05C-4C0D-A926-B6323F6E5A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1" name="מלבן 14780">
                  <a:extLst>
                    <a:ext uri="{FF2B5EF4-FFF2-40B4-BE49-F238E27FC236}">
                      <a16:creationId xmlns:a16="http://schemas.microsoft.com/office/drawing/2014/main" id="{04F756CE-3155-4A12-A775-8C8F686B065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82" name="מלבן 14781">
                  <a:extLst>
                    <a:ext uri="{FF2B5EF4-FFF2-40B4-BE49-F238E27FC236}">
                      <a16:creationId xmlns:a16="http://schemas.microsoft.com/office/drawing/2014/main" id="{66E76DDE-BA3A-4B8C-946C-CBD709490A0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7" name="קבוצה 14706">
                <a:extLst>
                  <a:ext uri="{FF2B5EF4-FFF2-40B4-BE49-F238E27FC236}">
                    <a16:creationId xmlns:a16="http://schemas.microsoft.com/office/drawing/2014/main" id="{4EE69C92-F9BC-42DE-A37C-2CAA1F476D17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63" name="מלבן 14762">
                  <a:extLst>
                    <a:ext uri="{FF2B5EF4-FFF2-40B4-BE49-F238E27FC236}">
                      <a16:creationId xmlns:a16="http://schemas.microsoft.com/office/drawing/2014/main" id="{96DB41DF-D9A6-4456-9FC6-CE07C1AFADF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4" name="מלבן 14763">
                  <a:extLst>
                    <a:ext uri="{FF2B5EF4-FFF2-40B4-BE49-F238E27FC236}">
                      <a16:creationId xmlns:a16="http://schemas.microsoft.com/office/drawing/2014/main" id="{041245B6-9DCF-44E6-9127-E7B50C893A0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5" name="מלבן 14764">
                  <a:extLst>
                    <a:ext uri="{FF2B5EF4-FFF2-40B4-BE49-F238E27FC236}">
                      <a16:creationId xmlns:a16="http://schemas.microsoft.com/office/drawing/2014/main" id="{7D596DB5-EB46-4913-8F06-2A363086638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6" name="מלבן 14765">
                  <a:extLst>
                    <a:ext uri="{FF2B5EF4-FFF2-40B4-BE49-F238E27FC236}">
                      <a16:creationId xmlns:a16="http://schemas.microsoft.com/office/drawing/2014/main" id="{44B6C8BB-64E9-49E1-847F-405399B5992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7" name="מלבן 14766">
                  <a:extLst>
                    <a:ext uri="{FF2B5EF4-FFF2-40B4-BE49-F238E27FC236}">
                      <a16:creationId xmlns:a16="http://schemas.microsoft.com/office/drawing/2014/main" id="{0CAF4356-6440-4D53-940B-094171DA11D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8" name="מלבן 14767">
                  <a:extLst>
                    <a:ext uri="{FF2B5EF4-FFF2-40B4-BE49-F238E27FC236}">
                      <a16:creationId xmlns:a16="http://schemas.microsoft.com/office/drawing/2014/main" id="{632926C8-A1CB-4756-9F7A-49179A4D554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9" name="מלבן 14768">
                  <a:extLst>
                    <a:ext uri="{FF2B5EF4-FFF2-40B4-BE49-F238E27FC236}">
                      <a16:creationId xmlns:a16="http://schemas.microsoft.com/office/drawing/2014/main" id="{5EA178EF-06E6-41BE-A66B-ED6849658B2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0" name="מלבן 14769">
                  <a:extLst>
                    <a:ext uri="{FF2B5EF4-FFF2-40B4-BE49-F238E27FC236}">
                      <a16:creationId xmlns:a16="http://schemas.microsoft.com/office/drawing/2014/main" id="{06464736-F0F4-43B4-87FC-EF6217FB779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1" name="מלבן 14770">
                  <a:extLst>
                    <a:ext uri="{FF2B5EF4-FFF2-40B4-BE49-F238E27FC236}">
                      <a16:creationId xmlns:a16="http://schemas.microsoft.com/office/drawing/2014/main" id="{5CDB475C-55F2-4AB1-B3DF-0F3256E0BA6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72" name="מלבן 14771">
                  <a:extLst>
                    <a:ext uri="{FF2B5EF4-FFF2-40B4-BE49-F238E27FC236}">
                      <a16:creationId xmlns:a16="http://schemas.microsoft.com/office/drawing/2014/main" id="{039EEF57-9956-44F0-9D47-37184BB6E4A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8" name="קבוצה 14707">
                <a:extLst>
                  <a:ext uri="{FF2B5EF4-FFF2-40B4-BE49-F238E27FC236}">
                    <a16:creationId xmlns:a16="http://schemas.microsoft.com/office/drawing/2014/main" id="{10118CD5-0744-44AC-B143-F585DA8761CC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53" name="מלבן 14752">
                  <a:extLst>
                    <a:ext uri="{FF2B5EF4-FFF2-40B4-BE49-F238E27FC236}">
                      <a16:creationId xmlns:a16="http://schemas.microsoft.com/office/drawing/2014/main" id="{EE5A352A-C439-4FD3-AF1D-F4C478FCB42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4" name="מלבן 14753">
                  <a:extLst>
                    <a:ext uri="{FF2B5EF4-FFF2-40B4-BE49-F238E27FC236}">
                      <a16:creationId xmlns:a16="http://schemas.microsoft.com/office/drawing/2014/main" id="{D5876B1A-ADD5-4619-BD9D-FC219B9F071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5" name="מלבן 14754">
                  <a:extLst>
                    <a:ext uri="{FF2B5EF4-FFF2-40B4-BE49-F238E27FC236}">
                      <a16:creationId xmlns:a16="http://schemas.microsoft.com/office/drawing/2014/main" id="{216FFB30-7D7A-40B7-9E12-0EEC8B7B12D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6" name="מלבן 14755">
                  <a:extLst>
                    <a:ext uri="{FF2B5EF4-FFF2-40B4-BE49-F238E27FC236}">
                      <a16:creationId xmlns:a16="http://schemas.microsoft.com/office/drawing/2014/main" id="{DF395175-E4F4-4C3B-A6E9-06B66192741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7" name="מלבן 14756">
                  <a:extLst>
                    <a:ext uri="{FF2B5EF4-FFF2-40B4-BE49-F238E27FC236}">
                      <a16:creationId xmlns:a16="http://schemas.microsoft.com/office/drawing/2014/main" id="{7BC61D80-803A-4610-A00C-2DA8217B472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8" name="מלבן 14757">
                  <a:extLst>
                    <a:ext uri="{FF2B5EF4-FFF2-40B4-BE49-F238E27FC236}">
                      <a16:creationId xmlns:a16="http://schemas.microsoft.com/office/drawing/2014/main" id="{91486B1F-7270-4F5C-8A8C-63541D95C1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9" name="מלבן 14758">
                  <a:extLst>
                    <a:ext uri="{FF2B5EF4-FFF2-40B4-BE49-F238E27FC236}">
                      <a16:creationId xmlns:a16="http://schemas.microsoft.com/office/drawing/2014/main" id="{9EF7CDBC-EC3A-49C8-8536-A3CDCF8552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0" name="מלבן 14759">
                  <a:extLst>
                    <a:ext uri="{FF2B5EF4-FFF2-40B4-BE49-F238E27FC236}">
                      <a16:creationId xmlns:a16="http://schemas.microsoft.com/office/drawing/2014/main" id="{DB2D0B5A-DAE6-47A2-BAAA-06B3A67BC7E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1" name="מלבן 14760">
                  <a:extLst>
                    <a:ext uri="{FF2B5EF4-FFF2-40B4-BE49-F238E27FC236}">
                      <a16:creationId xmlns:a16="http://schemas.microsoft.com/office/drawing/2014/main" id="{77A90DDA-FB7F-4080-96B1-09E9DD29290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62" name="מלבן 14761">
                  <a:extLst>
                    <a:ext uri="{FF2B5EF4-FFF2-40B4-BE49-F238E27FC236}">
                      <a16:creationId xmlns:a16="http://schemas.microsoft.com/office/drawing/2014/main" id="{AA93C6B7-2B70-4503-8648-703EE59374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09" name="קבוצה 14708">
                <a:extLst>
                  <a:ext uri="{FF2B5EF4-FFF2-40B4-BE49-F238E27FC236}">
                    <a16:creationId xmlns:a16="http://schemas.microsoft.com/office/drawing/2014/main" id="{EF264802-02C4-4DFA-BDEB-E0B80E2D469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43" name="מלבן 14742">
                  <a:extLst>
                    <a:ext uri="{FF2B5EF4-FFF2-40B4-BE49-F238E27FC236}">
                      <a16:creationId xmlns:a16="http://schemas.microsoft.com/office/drawing/2014/main" id="{9A9A0D17-B4A0-4458-9399-75FA709235B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4" name="מלבן 14743">
                  <a:extLst>
                    <a:ext uri="{FF2B5EF4-FFF2-40B4-BE49-F238E27FC236}">
                      <a16:creationId xmlns:a16="http://schemas.microsoft.com/office/drawing/2014/main" id="{D1E5DB49-8C2D-435C-825E-4F241ED4CB6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5" name="מלבן 14744">
                  <a:extLst>
                    <a:ext uri="{FF2B5EF4-FFF2-40B4-BE49-F238E27FC236}">
                      <a16:creationId xmlns:a16="http://schemas.microsoft.com/office/drawing/2014/main" id="{A39AF657-F34F-43DC-90E3-687AFD9AA0D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6" name="מלבן 14745">
                  <a:extLst>
                    <a:ext uri="{FF2B5EF4-FFF2-40B4-BE49-F238E27FC236}">
                      <a16:creationId xmlns:a16="http://schemas.microsoft.com/office/drawing/2014/main" id="{0E4144B2-2B3D-4F6F-8830-32422781D3E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7" name="מלבן 14746">
                  <a:extLst>
                    <a:ext uri="{FF2B5EF4-FFF2-40B4-BE49-F238E27FC236}">
                      <a16:creationId xmlns:a16="http://schemas.microsoft.com/office/drawing/2014/main" id="{B4E6EC9D-CBFF-4145-9685-4B0EC97717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8" name="מלבן 14747">
                  <a:extLst>
                    <a:ext uri="{FF2B5EF4-FFF2-40B4-BE49-F238E27FC236}">
                      <a16:creationId xmlns:a16="http://schemas.microsoft.com/office/drawing/2014/main" id="{F6828E90-0DA5-4935-9272-B2D29DE3622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9" name="מלבן 14748">
                  <a:extLst>
                    <a:ext uri="{FF2B5EF4-FFF2-40B4-BE49-F238E27FC236}">
                      <a16:creationId xmlns:a16="http://schemas.microsoft.com/office/drawing/2014/main" id="{CF07FD38-D55F-4154-B01E-F90F5E4B0F7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0" name="מלבן 14749">
                  <a:extLst>
                    <a:ext uri="{FF2B5EF4-FFF2-40B4-BE49-F238E27FC236}">
                      <a16:creationId xmlns:a16="http://schemas.microsoft.com/office/drawing/2014/main" id="{A4BD1E44-8B58-41EE-B354-0D5946BA249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1" name="מלבן 14750">
                  <a:extLst>
                    <a:ext uri="{FF2B5EF4-FFF2-40B4-BE49-F238E27FC236}">
                      <a16:creationId xmlns:a16="http://schemas.microsoft.com/office/drawing/2014/main" id="{B970D5F6-58D4-4B28-8A8E-E138186C241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52" name="מלבן 14751">
                  <a:extLst>
                    <a:ext uri="{FF2B5EF4-FFF2-40B4-BE49-F238E27FC236}">
                      <a16:creationId xmlns:a16="http://schemas.microsoft.com/office/drawing/2014/main" id="{FA867D17-BFDB-4A0A-85FE-45D11904DA6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10" name="קבוצה 14709">
                <a:extLst>
                  <a:ext uri="{FF2B5EF4-FFF2-40B4-BE49-F238E27FC236}">
                    <a16:creationId xmlns:a16="http://schemas.microsoft.com/office/drawing/2014/main" id="{FF865A88-CD76-40F6-A361-B2E6386E1A9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33" name="מלבן 14732">
                  <a:extLst>
                    <a:ext uri="{FF2B5EF4-FFF2-40B4-BE49-F238E27FC236}">
                      <a16:creationId xmlns:a16="http://schemas.microsoft.com/office/drawing/2014/main" id="{2DECD113-161E-40FC-B58F-FAAC5C040F3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4" name="מלבן 14733">
                  <a:extLst>
                    <a:ext uri="{FF2B5EF4-FFF2-40B4-BE49-F238E27FC236}">
                      <a16:creationId xmlns:a16="http://schemas.microsoft.com/office/drawing/2014/main" id="{65BF027A-DB41-48AD-B061-3B44034FAF5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5" name="מלבן 14734">
                  <a:extLst>
                    <a:ext uri="{FF2B5EF4-FFF2-40B4-BE49-F238E27FC236}">
                      <a16:creationId xmlns:a16="http://schemas.microsoft.com/office/drawing/2014/main" id="{43E751A9-D166-404B-B3E9-F418307DF38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6" name="מלבן 14735">
                  <a:extLst>
                    <a:ext uri="{FF2B5EF4-FFF2-40B4-BE49-F238E27FC236}">
                      <a16:creationId xmlns:a16="http://schemas.microsoft.com/office/drawing/2014/main" id="{B043BCC6-CE08-4788-AAD3-181CFE61802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7" name="מלבן 14736">
                  <a:extLst>
                    <a:ext uri="{FF2B5EF4-FFF2-40B4-BE49-F238E27FC236}">
                      <a16:creationId xmlns:a16="http://schemas.microsoft.com/office/drawing/2014/main" id="{2C2762A2-9B4A-4515-8FFC-DC794212462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8" name="מלבן 14737">
                  <a:extLst>
                    <a:ext uri="{FF2B5EF4-FFF2-40B4-BE49-F238E27FC236}">
                      <a16:creationId xmlns:a16="http://schemas.microsoft.com/office/drawing/2014/main" id="{31F7B887-84F5-4ABA-BAD5-1880FE5FD5E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9" name="מלבן 14738">
                  <a:extLst>
                    <a:ext uri="{FF2B5EF4-FFF2-40B4-BE49-F238E27FC236}">
                      <a16:creationId xmlns:a16="http://schemas.microsoft.com/office/drawing/2014/main" id="{315B7C32-1B25-4B94-9913-B744A7E2BF0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0" name="מלבן 14739">
                  <a:extLst>
                    <a:ext uri="{FF2B5EF4-FFF2-40B4-BE49-F238E27FC236}">
                      <a16:creationId xmlns:a16="http://schemas.microsoft.com/office/drawing/2014/main" id="{A60BF5DD-A9D4-426D-A830-9206696EE02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1" name="מלבן 14740">
                  <a:extLst>
                    <a:ext uri="{FF2B5EF4-FFF2-40B4-BE49-F238E27FC236}">
                      <a16:creationId xmlns:a16="http://schemas.microsoft.com/office/drawing/2014/main" id="{700745F1-D30F-483F-9D0F-DA29EAC0C4E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42" name="מלבן 14741">
                  <a:extLst>
                    <a:ext uri="{FF2B5EF4-FFF2-40B4-BE49-F238E27FC236}">
                      <a16:creationId xmlns:a16="http://schemas.microsoft.com/office/drawing/2014/main" id="{95820399-AA5E-4DA4-AA35-CD92711ECBF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11" name="קבוצה 14710">
                <a:extLst>
                  <a:ext uri="{FF2B5EF4-FFF2-40B4-BE49-F238E27FC236}">
                    <a16:creationId xmlns:a16="http://schemas.microsoft.com/office/drawing/2014/main" id="{0D0B0DFD-41E4-488C-9F5D-49D23664186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23" name="מלבן 14722">
                  <a:extLst>
                    <a:ext uri="{FF2B5EF4-FFF2-40B4-BE49-F238E27FC236}">
                      <a16:creationId xmlns:a16="http://schemas.microsoft.com/office/drawing/2014/main" id="{1A2ACD40-06D5-4602-A815-38A6A162FB3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4" name="מלבן 14723">
                  <a:extLst>
                    <a:ext uri="{FF2B5EF4-FFF2-40B4-BE49-F238E27FC236}">
                      <a16:creationId xmlns:a16="http://schemas.microsoft.com/office/drawing/2014/main" id="{61B1F57D-FCBE-4957-A5F4-AA7B75257C2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5" name="מלבן 14724">
                  <a:extLst>
                    <a:ext uri="{FF2B5EF4-FFF2-40B4-BE49-F238E27FC236}">
                      <a16:creationId xmlns:a16="http://schemas.microsoft.com/office/drawing/2014/main" id="{7629431A-0322-4AEC-B78F-F5B3BE05D36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6" name="מלבן 14725">
                  <a:extLst>
                    <a:ext uri="{FF2B5EF4-FFF2-40B4-BE49-F238E27FC236}">
                      <a16:creationId xmlns:a16="http://schemas.microsoft.com/office/drawing/2014/main" id="{1EEE26C1-8623-41FA-BA96-72C71DB1885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7" name="מלבן 14726">
                  <a:extLst>
                    <a:ext uri="{FF2B5EF4-FFF2-40B4-BE49-F238E27FC236}">
                      <a16:creationId xmlns:a16="http://schemas.microsoft.com/office/drawing/2014/main" id="{C32AC54E-9AF7-4EB0-85DB-91DAA76822C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8" name="מלבן 14727">
                  <a:extLst>
                    <a:ext uri="{FF2B5EF4-FFF2-40B4-BE49-F238E27FC236}">
                      <a16:creationId xmlns:a16="http://schemas.microsoft.com/office/drawing/2014/main" id="{0A484A8D-DE07-4E52-9D10-1D935265D5E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9" name="מלבן 14728">
                  <a:extLst>
                    <a:ext uri="{FF2B5EF4-FFF2-40B4-BE49-F238E27FC236}">
                      <a16:creationId xmlns:a16="http://schemas.microsoft.com/office/drawing/2014/main" id="{C3798582-11A0-4610-918F-DD2F5E5A8BD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0" name="מלבן 14729">
                  <a:extLst>
                    <a:ext uri="{FF2B5EF4-FFF2-40B4-BE49-F238E27FC236}">
                      <a16:creationId xmlns:a16="http://schemas.microsoft.com/office/drawing/2014/main" id="{BF72B2D9-5F0E-4ADA-B5D3-68279EAE871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1" name="מלבן 14730">
                  <a:extLst>
                    <a:ext uri="{FF2B5EF4-FFF2-40B4-BE49-F238E27FC236}">
                      <a16:creationId xmlns:a16="http://schemas.microsoft.com/office/drawing/2014/main" id="{66775EC0-1B0E-4E52-82A1-7426C49A531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32" name="מלבן 14731">
                  <a:extLst>
                    <a:ext uri="{FF2B5EF4-FFF2-40B4-BE49-F238E27FC236}">
                      <a16:creationId xmlns:a16="http://schemas.microsoft.com/office/drawing/2014/main" id="{77CF39AF-273C-436C-B720-870F56A08F5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712" name="קבוצה 14711">
                <a:extLst>
                  <a:ext uri="{FF2B5EF4-FFF2-40B4-BE49-F238E27FC236}">
                    <a16:creationId xmlns:a16="http://schemas.microsoft.com/office/drawing/2014/main" id="{7C555D7B-90B5-41B0-8909-997796400573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713" name="מלבן 14712">
                  <a:extLst>
                    <a:ext uri="{FF2B5EF4-FFF2-40B4-BE49-F238E27FC236}">
                      <a16:creationId xmlns:a16="http://schemas.microsoft.com/office/drawing/2014/main" id="{D7483464-6849-4954-9CB7-89A7E5FF590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4" name="מלבן 14713">
                  <a:extLst>
                    <a:ext uri="{FF2B5EF4-FFF2-40B4-BE49-F238E27FC236}">
                      <a16:creationId xmlns:a16="http://schemas.microsoft.com/office/drawing/2014/main" id="{CE62D16A-03C0-4832-9C7C-86E4099E317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5" name="מלבן 14714">
                  <a:extLst>
                    <a:ext uri="{FF2B5EF4-FFF2-40B4-BE49-F238E27FC236}">
                      <a16:creationId xmlns:a16="http://schemas.microsoft.com/office/drawing/2014/main" id="{B305DEDC-1130-487E-AF30-534B847710E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6" name="מלבן 14715">
                  <a:extLst>
                    <a:ext uri="{FF2B5EF4-FFF2-40B4-BE49-F238E27FC236}">
                      <a16:creationId xmlns:a16="http://schemas.microsoft.com/office/drawing/2014/main" id="{72EF5FC9-6133-4A9C-8B38-C37146E297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7" name="מלבן 14716">
                  <a:extLst>
                    <a:ext uri="{FF2B5EF4-FFF2-40B4-BE49-F238E27FC236}">
                      <a16:creationId xmlns:a16="http://schemas.microsoft.com/office/drawing/2014/main" id="{941735E2-5668-4EB6-B59F-99545A39D1C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8" name="מלבן 14717">
                  <a:extLst>
                    <a:ext uri="{FF2B5EF4-FFF2-40B4-BE49-F238E27FC236}">
                      <a16:creationId xmlns:a16="http://schemas.microsoft.com/office/drawing/2014/main" id="{A42F85FC-7A67-4952-9993-34407558B68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19" name="מלבן 14718">
                  <a:extLst>
                    <a:ext uri="{FF2B5EF4-FFF2-40B4-BE49-F238E27FC236}">
                      <a16:creationId xmlns:a16="http://schemas.microsoft.com/office/drawing/2014/main" id="{188E8B15-6467-49B8-B77C-D516D145242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0" name="מלבן 14719">
                  <a:extLst>
                    <a:ext uri="{FF2B5EF4-FFF2-40B4-BE49-F238E27FC236}">
                      <a16:creationId xmlns:a16="http://schemas.microsoft.com/office/drawing/2014/main" id="{2FB795B2-9163-4AB2-9BCE-D5678BEB09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1" name="מלבן 14720">
                  <a:extLst>
                    <a:ext uri="{FF2B5EF4-FFF2-40B4-BE49-F238E27FC236}">
                      <a16:creationId xmlns:a16="http://schemas.microsoft.com/office/drawing/2014/main" id="{0F52536E-4D62-4CD1-8858-6016DD99A40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22" name="מלבן 14721">
                  <a:extLst>
                    <a:ext uri="{FF2B5EF4-FFF2-40B4-BE49-F238E27FC236}">
                      <a16:creationId xmlns:a16="http://schemas.microsoft.com/office/drawing/2014/main" id="{D4700EDD-25A0-4D3E-9FFE-CE9103AC95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314" name="קבוצה 14313">
              <a:extLst>
                <a:ext uri="{FF2B5EF4-FFF2-40B4-BE49-F238E27FC236}">
                  <a16:creationId xmlns:a16="http://schemas.microsoft.com/office/drawing/2014/main" id="{85F927DC-C665-4B5A-BDBE-06E80F788063}"/>
                </a:ext>
              </a:extLst>
            </p:cNvPr>
            <p:cNvGrpSpPr/>
            <p:nvPr/>
          </p:nvGrpSpPr>
          <p:grpSpPr>
            <a:xfrm flipH="1">
              <a:off x="3280719" y="3209420"/>
              <a:ext cx="540000" cy="540000"/>
              <a:chOff x="408214" y="1105498"/>
              <a:chExt cx="5007430" cy="4963891"/>
            </a:xfrm>
          </p:grpSpPr>
          <p:grpSp>
            <p:nvGrpSpPr>
              <p:cNvPr id="14593" name="קבוצה 14592">
                <a:extLst>
                  <a:ext uri="{FF2B5EF4-FFF2-40B4-BE49-F238E27FC236}">
                    <a16:creationId xmlns:a16="http://schemas.microsoft.com/office/drawing/2014/main" id="{E1B29F3D-BD29-4ECB-AFDA-DDA3C7D10220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93" name="מלבן 14692">
                  <a:extLst>
                    <a:ext uri="{FF2B5EF4-FFF2-40B4-BE49-F238E27FC236}">
                      <a16:creationId xmlns:a16="http://schemas.microsoft.com/office/drawing/2014/main" id="{D6B5C80E-3C72-4C37-AC40-5B08309B5F7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4" name="מלבן 14693">
                  <a:extLst>
                    <a:ext uri="{FF2B5EF4-FFF2-40B4-BE49-F238E27FC236}">
                      <a16:creationId xmlns:a16="http://schemas.microsoft.com/office/drawing/2014/main" id="{A2F46401-0393-44AE-89BD-8B1F4A7CA36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5" name="מלבן 14694">
                  <a:extLst>
                    <a:ext uri="{FF2B5EF4-FFF2-40B4-BE49-F238E27FC236}">
                      <a16:creationId xmlns:a16="http://schemas.microsoft.com/office/drawing/2014/main" id="{2FD58F51-FA66-4060-ADB5-9A6503366DC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6" name="מלבן 14695">
                  <a:extLst>
                    <a:ext uri="{FF2B5EF4-FFF2-40B4-BE49-F238E27FC236}">
                      <a16:creationId xmlns:a16="http://schemas.microsoft.com/office/drawing/2014/main" id="{4B8D26F7-0FD7-412D-BEB9-1483303D1A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7" name="מלבן 14696">
                  <a:extLst>
                    <a:ext uri="{FF2B5EF4-FFF2-40B4-BE49-F238E27FC236}">
                      <a16:creationId xmlns:a16="http://schemas.microsoft.com/office/drawing/2014/main" id="{CF45BCE8-AFCE-4637-9BE2-7A87B12BBF4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8" name="מלבן 14697">
                  <a:extLst>
                    <a:ext uri="{FF2B5EF4-FFF2-40B4-BE49-F238E27FC236}">
                      <a16:creationId xmlns:a16="http://schemas.microsoft.com/office/drawing/2014/main" id="{50D66168-3526-432E-BDE9-F1888F1B4C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9" name="מלבן 14698">
                  <a:extLst>
                    <a:ext uri="{FF2B5EF4-FFF2-40B4-BE49-F238E27FC236}">
                      <a16:creationId xmlns:a16="http://schemas.microsoft.com/office/drawing/2014/main" id="{A0DE022C-A255-4B4C-B867-C6B9BA75465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00" name="מלבן 14699">
                  <a:extLst>
                    <a:ext uri="{FF2B5EF4-FFF2-40B4-BE49-F238E27FC236}">
                      <a16:creationId xmlns:a16="http://schemas.microsoft.com/office/drawing/2014/main" id="{0F1E6F2C-709F-46DF-9983-4560A74601D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01" name="מלבן 14700">
                  <a:extLst>
                    <a:ext uri="{FF2B5EF4-FFF2-40B4-BE49-F238E27FC236}">
                      <a16:creationId xmlns:a16="http://schemas.microsoft.com/office/drawing/2014/main" id="{E97E1D09-3002-4BA9-893F-BA7B4DC6547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702" name="מלבן 14701">
                  <a:extLst>
                    <a:ext uri="{FF2B5EF4-FFF2-40B4-BE49-F238E27FC236}">
                      <a16:creationId xmlns:a16="http://schemas.microsoft.com/office/drawing/2014/main" id="{5F5FE410-9112-4E8D-AA34-3660DAB8610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4" name="קבוצה 14593">
                <a:extLst>
                  <a:ext uri="{FF2B5EF4-FFF2-40B4-BE49-F238E27FC236}">
                    <a16:creationId xmlns:a16="http://schemas.microsoft.com/office/drawing/2014/main" id="{863ACDD7-C2BC-4528-A7E5-9FD73E933612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83" name="מלבן 14682">
                  <a:extLst>
                    <a:ext uri="{FF2B5EF4-FFF2-40B4-BE49-F238E27FC236}">
                      <a16:creationId xmlns:a16="http://schemas.microsoft.com/office/drawing/2014/main" id="{0DD00FC6-DADC-4D9D-B4A5-48EEBFB3373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4" name="מלבן 14683">
                  <a:extLst>
                    <a:ext uri="{FF2B5EF4-FFF2-40B4-BE49-F238E27FC236}">
                      <a16:creationId xmlns:a16="http://schemas.microsoft.com/office/drawing/2014/main" id="{8154D37F-C07F-4CC2-84FB-29E033B45D0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5" name="מלבן 14684">
                  <a:extLst>
                    <a:ext uri="{FF2B5EF4-FFF2-40B4-BE49-F238E27FC236}">
                      <a16:creationId xmlns:a16="http://schemas.microsoft.com/office/drawing/2014/main" id="{637E2A58-444D-49AC-894D-A714A0271E1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6" name="מלבן 14685">
                  <a:extLst>
                    <a:ext uri="{FF2B5EF4-FFF2-40B4-BE49-F238E27FC236}">
                      <a16:creationId xmlns:a16="http://schemas.microsoft.com/office/drawing/2014/main" id="{E35EDF78-519A-4923-B9F2-CF47D034215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7" name="מלבן 14686">
                  <a:extLst>
                    <a:ext uri="{FF2B5EF4-FFF2-40B4-BE49-F238E27FC236}">
                      <a16:creationId xmlns:a16="http://schemas.microsoft.com/office/drawing/2014/main" id="{C7F5D134-4C4D-4550-9AE4-00815D69D97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8" name="מלבן 14687">
                  <a:extLst>
                    <a:ext uri="{FF2B5EF4-FFF2-40B4-BE49-F238E27FC236}">
                      <a16:creationId xmlns:a16="http://schemas.microsoft.com/office/drawing/2014/main" id="{385519F2-6F29-47A1-8270-CB47AC1D46A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9" name="מלבן 14688">
                  <a:extLst>
                    <a:ext uri="{FF2B5EF4-FFF2-40B4-BE49-F238E27FC236}">
                      <a16:creationId xmlns:a16="http://schemas.microsoft.com/office/drawing/2014/main" id="{1CE581B8-5438-4B9C-BD1E-5345C133119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0" name="מלבן 14689">
                  <a:extLst>
                    <a:ext uri="{FF2B5EF4-FFF2-40B4-BE49-F238E27FC236}">
                      <a16:creationId xmlns:a16="http://schemas.microsoft.com/office/drawing/2014/main" id="{2C914835-1922-4C2C-959C-9C1700453DE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1" name="מלבן 14690">
                  <a:extLst>
                    <a:ext uri="{FF2B5EF4-FFF2-40B4-BE49-F238E27FC236}">
                      <a16:creationId xmlns:a16="http://schemas.microsoft.com/office/drawing/2014/main" id="{6CDF83AA-A841-4C7E-9A1F-B180F02CB53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92" name="מלבן 14691">
                  <a:extLst>
                    <a:ext uri="{FF2B5EF4-FFF2-40B4-BE49-F238E27FC236}">
                      <a16:creationId xmlns:a16="http://schemas.microsoft.com/office/drawing/2014/main" id="{E419EFD2-EB9C-4788-AC9D-65CC64D801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5" name="קבוצה 14594">
                <a:extLst>
                  <a:ext uri="{FF2B5EF4-FFF2-40B4-BE49-F238E27FC236}">
                    <a16:creationId xmlns:a16="http://schemas.microsoft.com/office/drawing/2014/main" id="{CB1F0E4D-4416-4900-AD0D-AA6D4615F3B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73" name="מלבן 14672">
                  <a:extLst>
                    <a:ext uri="{FF2B5EF4-FFF2-40B4-BE49-F238E27FC236}">
                      <a16:creationId xmlns:a16="http://schemas.microsoft.com/office/drawing/2014/main" id="{8DEB5685-D50F-4FDA-A8D6-FB19B413D4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4" name="מלבן 14673">
                  <a:extLst>
                    <a:ext uri="{FF2B5EF4-FFF2-40B4-BE49-F238E27FC236}">
                      <a16:creationId xmlns:a16="http://schemas.microsoft.com/office/drawing/2014/main" id="{C94A12B7-A82E-4A57-8562-6AACF37393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5" name="מלבן 14674">
                  <a:extLst>
                    <a:ext uri="{FF2B5EF4-FFF2-40B4-BE49-F238E27FC236}">
                      <a16:creationId xmlns:a16="http://schemas.microsoft.com/office/drawing/2014/main" id="{FE248434-EBFD-4DB0-99F5-0CD13B04031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6" name="מלבן 14675">
                  <a:extLst>
                    <a:ext uri="{FF2B5EF4-FFF2-40B4-BE49-F238E27FC236}">
                      <a16:creationId xmlns:a16="http://schemas.microsoft.com/office/drawing/2014/main" id="{C10D4E07-F314-4F6E-B4DE-14BC192F1C9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7" name="מלבן 14676">
                  <a:extLst>
                    <a:ext uri="{FF2B5EF4-FFF2-40B4-BE49-F238E27FC236}">
                      <a16:creationId xmlns:a16="http://schemas.microsoft.com/office/drawing/2014/main" id="{3A30645F-29E4-493A-83C0-790D0D81311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8" name="מלבן 14677">
                  <a:extLst>
                    <a:ext uri="{FF2B5EF4-FFF2-40B4-BE49-F238E27FC236}">
                      <a16:creationId xmlns:a16="http://schemas.microsoft.com/office/drawing/2014/main" id="{470B966A-B7F4-428B-8AD7-A61E06DAFD5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9" name="מלבן 14678">
                  <a:extLst>
                    <a:ext uri="{FF2B5EF4-FFF2-40B4-BE49-F238E27FC236}">
                      <a16:creationId xmlns:a16="http://schemas.microsoft.com/office/drawing/2014/main" id="{B1267E01-1E01-4838-929A-50AAF29409A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0" name="מלבן 14679">
                  <a:extLst>
                    <a:ext uri="{FF2B5EF4-FFF2-40B4-BE49-F238E27FC236}">
                      <a16:creationId xmlns:a16="http://schemas.microsoft.com/office/drawing/2014/main" id="{55CE01FB-F07E-438B-A4DF-F513E6A6E3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1" name="מלבן 14680">
                  <a:extLst>
                    <a:ext uri="{FF2B5EF4-FFF2-40B4-BE49-F238E27FC236}">
                      <a16:creationId xmlns:a16="http://schemas.microsoft.com/office/drawing/2014/main" id="{6540C015-9755-4BD0-956D-9EE0AE25704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82" name="מלבן 14681">
                  <a:extLst>
                    <a:ext uri="{FF2B5EF4-FFF2-40B4-BE49-F238E27FC236}">
                      <a16:creationId xmlns:a16="http://schemas.microsoft.com/office/drawing/2014/main" id="{65AB768A-49B1-4B3B-847E-63EAF5EC2D8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6" name="קבוצה 14595">
                <a:extLst>
                  <a:ext uri="{FF2B5EF4-FFF2-40B4-BE49-F238E27FC236}">
                    <a16:creationId xmlns:a16="http://schemas.microsoft.com/office/drawing/2014/main" id="{EB6A931E-041A-49E6-9EA1-F90747A4B4F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63" name="מלבן 14662">
                  <a:extLst>
                    <a:ext uri="{FF2B5EF4-FFF2-40B4-BE49-F238E27FC236}">
                      <a16:creationId xmlns:a16="http://schemas.microsoft.com/office/drawing/2014/main" id="{84CEAA16-9401-4074-B5EA-36C0F637E48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4" name="מלבן 14663">
                  <a:extLst>
                    <a:ext uri="{FF2B5EF4-FFF2-40B4-BE49-F238E27FC236}">
                      <a16:creationId xmlns:a16="http://schemas.microsoft.com/office/drawing/2014/main" id="{C9EC4CE5-1F99-443A-805B-F1FAAD1E733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5" name="מלבן 14664">
                  <a:extLst>
                    <a:ext uri="{FF2B5EF4-FFF2-40B4-BE49-F238E27FC236}">
                      <a16:creationId xmlns:a16="http://schemas.microsoft.com/office/drawing/2014/main" id="{21BC2F7D-2F39-4A43-B8B8-43293C9B9E4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6" name="מלבן 14665">
                  <a:extLst>
                    <a:ext uri="{FF2B5EF4-FFF2-40B4-BE49-F238E27FC236}">
                      <a16:creationId xmlns:a16="http://schemas.microsoft.com/office/drawing/2014/main" id="{0AFD6D41-E059-4F90-AC79-8265E972F84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7" name="מלבן 14666">
                  <a:extLst>
                    <a:ext uri="{FF2B5EF4-FFF2-40B4-BE49-F238E27FC236}">
                      <a16:creationId xmlns:a16="http://schemas.microsoft.com/office/drawing/2014/main" id="{1D9B37A8-CEAA-40E3-BFC9-F4210742F21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8" name="מלבן 14667">
                  <a:extLst>
                    <a:ext uri="{FF2B5EF4-FFF2-40B4-BE49-F238E27FC236}">
                      <a16:creationId xmlns:a16="http://schemas.microsoft.com/office/drawing/2014/main" id="{20B58CAF-ACA5-4970-B92E-8125E519B57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9" name="מלבן 14668">
                  <a:extLst>
                    <a:ext uri="{FF2B5EF4-FFF2-40B4-BE49-F238E27FC236}">
                      <a16:creationId xmlns:a16="http://schemas.microsoft.com/office/drawing/2014/main" id="{EA6E6F68-5E5E-480A-A501-0A8F4819B7C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0" name="מלבן 14669">
                  <a:extLst>
                    <a:ext uri="{FF2B5EF4-FFF2-40B4-BE49-F238E27FC236}">
                      <a16:creationId xmlns:a16="http://schemas.microsoft.com/office/drawing/2014/main" id="{97C146C3-AE30-471F-953C-39F0E93A1AF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1" name="מלבן 14670">
                  <a:extLst>
                    <a:ext uri="{FF2B5EF4-FFF2-40B4-BE49-F238E27FC236}">
                      <a16:creationId xmlns:a16="http://schemas.microsoft.com/office/drawing/2014/main" id="{EDE6A65B-524C-4A6A-9A66-9D36E09AF2C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72" name="מלבן 14671">
                  <a:extLst>
                    <a:ext uri="{FF2B5EF4-FFF2-40B4-BE49-F238E27FC236}">
                      <a16:creationId xmlns:a16="http://schemas.microsoft.com/office/drawing/2014/main" id="{EAEC92C4-F511-4003-A6E1-FDB7426FBC9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7" name="קבוצה 14596">
                <a:extLst>
                  <a:ext uri="{FF2B5EF4-FFF2-40B4-BE49-F238E27FC236}">
                    <a16:creationId xmlns:a16="http://schemas.microsoft.com/office/drawing/2014/main" id="{742ABA00-3DB6-4779-8728-EADA15BDC8C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53" name="מלבן 14652">
                  <a:extLst>
                    <a:ext uri="{FF2B5EF4-FFF2-40B4-BE49-F238E27FC236}">
                      <a16:creationId xmlns:a16="http://schemas.microsoft.com/office/drawing/2014/main" id="{EA59EB3B-49A2-4EB0-A3DD-85D97EA5C17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4" name="מלבן 14653">
                  <a:extLst>
                    <a:ext uri="{FF2B5EF4-FFF2-40B4-BE49-F238E27FC236}">
                      <a16:creationId xmlns:a16="http://schemas.microsoft.com/office/drawing/2014/main" id="{027401CA-2AA6-4D1B-A039-3A744AA77F4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5" name="מלבן 14654">
                  <a:extLst>
                    <a:ext uri="{FF2B5EF4-FFF2-40B4-BE49-F238E27FC236}">
                      <a16:creationId xmlns:a16="http://schemas.microsoft.com/office/drawing/2014/main" id="{00C8ABC1-C401-4E23-AAD1-8F0D1377174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6" name="מלבן 14655">
                  <a:extLst>
                    <a:ext uri="{FF2B5EF4-FFF2-40B4-BE49-F238E27FC236}">
                      <a16:creationId xmlns:a16="http://schemas.microsoft.com/office/drawing/2014/main" id="{B4B95EDE-4513-45C0-B416-E95439D882C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7" name="מלבן 14656">
                  <a:extLst>
                    <a:ext uri="{FF2B5EF4-FFF2-40B4-BE49-F238E27FC236}">
                      <a16:creationId xmlns:a16="http://schemas.microsoft.com/office/drawing/2014/main" id="{C0F2733C-9A3E-49DE-9E1F-680E49F6D7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8" name="מלבן 14657">
                  <a:extLst>
                    <a:ext uri="{FF2B5EF4-FFF2-40B4-BE49-F238E27FC236}">
                      <a16:creationId xmlns:a16="http://schemas.microsoft.com/office/drawing/2014/main" id="{1EDFEA7F-9D1B-4F90-B508-8829CB296C1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9" name="מלבן 14658">
                  <a:extLst>
                    <a:ext uri="{FF2B5EF4-FFF2-40B4-BE49-F238E27FC236}">
                      <a16:creationId xmlns:a16="http://schemas.microsoft.com/office/drawing/2014/main" id="{03CCD8F8-8541-4017-9967-22F7EFB130D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0" name="מלבן 14659">
                  <a:extLst>
                    <a:ext uri="{FF2B5EF4-FFF2-40B4-BE49-F238E27FC236}">
                      <a16:creationId xmlns:a16="http://schemas.microsoft.com/office/drawing/2014/main" id="{4E9B24F7-F0DB-4822-9ABC-E57FCD9606A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1" name="מלבן 14660">
                  <a:extLst>
                    <a:ext uri="{FF2B5EF4-FFF2-40B4-BE49-F238E27FC236}">
                      <a16:creationId xmlns:a16="http://schemas.microsoft.com/office/drawing/2014/main" id="{34AACFF3-7EC6-4EFE-AA00-F14B0BCB150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62" name="מלבן 14661">
                  <a:extLst>
                    <a:ext uri="{FF2B5EF4-FFF2-40B4-BE49-F238E27FC236}">
                      <a16:creationId xmlns:a16="http://schemas.microsoft.com/office/drawing/2014/main" id="{4544E0F6-7CB7-494B-B175-6B091CA474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8" name="קבוצה 14597">
                <a:extLst>
                  <a:ext uri="{FF2B5EF4-FFF2-40B4-BE49-F238E27FC236}">
                    <a16:creationId xmlns:a16="http://schemas.microsoft.com/office/drawing/2014/main" id="{BC83842C-A05B-4594-A238-79D4B31DD1A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43" name="מלבן 14642">
                  <a:extLst>
                    <a:ext uri="{FF2B5EF4-FFF2-40B4-BE49-F238E27FC236}">
                      <a16:creationId xmlns:a16="http://schemas.microsoft.com/office/drawing/2014/main" id="{E1920792-D88C-4A1C-BCA6-5028C48E4F4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4" name="מלבן 14643">
                  <a:extLst>
                    <a:ext uri="{FF2B5EF4-FFF2-40B4-BE49-F238E27FC236}">
                      <a16:creationId xmlns:a16="http://schemas.microsoft.com/office/drawing/2014/main" id="{E8A3E110-99A6-43A1-B9B8-F48AD0E663A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5" name="מלבן 14644">
                  <a:extLst>
                    <a:ext uri="{FF2B5EF4-FFF2-40B4-BE49-F238E27FC236}">
                      <a16:creationId xmlns:a16="http://schemas.microsoft.com/office/drawing/2014/main" id="{09C9DF85-2E1E-4ADC-A3B4-9826A79765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6" name="מלבן 14645">
                  <a:extLst>
                    <a:ext uri="{FF2B5EF4-FFF2-40B4-BE49-F238E27FC236}">
                      <a16:creationId xmlns:a16="http://schemas.microsoft.com/office/drawing/2014/main" id="{4B84E798-399B-40A4-A635-C0206C35EFB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7" name="מלבן 14646">
                  <a:extLst>
                    <a:ext uri="{FF2B5EF4-FFF2-40B4-BE49-F238E27FC236}">
                      <a16:creationId xmlns:a16="http://schemas.microsoft.com/office/drawing/2014/main" id="{DF5F74A1-185A-46D0-A638-46E10AFDCBA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8" name="מלבן 14647">
                  <a:extLst>
                    <a:ext uri="{FF2B5EF4-FFF2-40B4-BE49-F238E27FC236}">
                      <a16:creationId xmlns:a16="http://schemas.microsoft.com/office/drawing/2014/main" id="{0F55D514-533F-4D96-9772-8D7770A8E48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9" name="מלבן 14648">
                  <a:extLst>
                    <a:ext uri="{FF2B5EF4-FFF2-40B4-BE49-F238E27FC236}">
                      <a16:creationId xmlns:a16="http://schemas.microsoft.com/office/drawing/2014/main" id="{0038DC93-3D63-4C71-A5A9-C578B346C79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0" name="מלבן 14649">
                  <a:extLst>
                    <a:ext uri="{FF2B5EF4-FFF2-40B4-BE49-F238E27FC236}">
                      <a16:creationId xmlns:a16="http://schemas.microsoft.com/office/drawing/2014/main" id="{6A7ADD1F-FC31-4056-BA8A-A9F5417580B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1" name="מלבן 14650">
                  <a:extLst>
                    <a:ext uri="{FF2B5EF4-FFF2-40B4-BE49-F238E27FC236}">
                      <a16:creationId xmlns:a16="http://schemas.microsoft.com/office/drawing/2014/main" id="{CB66F576-C959-4776-820C-1A06832690D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52" name="מלבן 14651">
                  <a:extLst>
                    <a:ext uri="{FF2B5EF4-FFF2-40B4-BE49-F238E27FC236}">
                      <a16:creationId xmlns:a16="http://schemas.microsoft.com/office/drawing/2014/main" id="{AC435FD1-2EBD-418E-8941-971F0178137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599" name="קבוצה 14598">
                <a:extLst>
                  <a:ext uri="{FF2B5EF4-FFF2-40B4-BE49-F238E27FC236}">
                    <a16:creationId xmlns:a16="http://schemas.microsoft.com/office/drawing/2014/main" id="{4DF5EBD3-FDF5-4E84-8A48-78F85DF36E0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33" name="מלבן 14632">
                  <a:extLst>
                    <a:ext uri="{FF2B5EF4-FFF2-40B4-BE49-F238E27FC236}">
                      <a16:creationId xmlns:a16="http://schemas.microsoft.com/office/drawing/2014/main" id="{69011B79-469F-4439-BD6B-5FBF45E29D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4" name="מלבן 14633">
                  <a:extLst>
                    <a:ext uri="{FF2B5EF4-FFF2-40B4-BE49-F238E27FC236}">
                      <a16:creationId xmlns:a16="http://schemas.microsoft.com/office/drawing/2014/main" id="{C13D592C-E501-4C7D-A3A1-C52D8DE6899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5" name="מלבן 14634">
                  <a:extLst>
                    <a:ext uri="{FF2B5EF4-FFF2-40B4-BE49-F238E27FC236}">
                      <a16:creationId xmlns:a16="http://schemas.microsoft.com/office/drawing/2014/main" id="{629334CA-5458-4794-88A2-7774807930A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6" name="מלבן 14635">
                  <a:extLst>
                    <a:ext uri="{FF2B5EF4-FFF2-40B4-BE49-F238E27FC236}">
                      <a16:creationId xmlns:a16="http://schemas.microsoft.com/office/drawing/2014/main" id="{3A707366-C83C-43CD-9A57-B03F0D0E07E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7" name="מלבן 14636">
                  <a:extLst>
                    <a:ext uri="{FF2B5EF4-FFF2-40B4-BE49-F238E27FC236}">
                      <a16:creationId xmlns:a16="http://schemas.microsoft.com/office/drawing/2014/main" id="{7809A76F-E578-4F67-AF39-6002793AA0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8" name="מלבן 14637">
                  <a:extLst>
                    <a:ext uri="{FF2B5EF4-FFF2-40B4-BE49-F238E27FC236}">
                      <a16:creationId xmlns:a16="http://schemas.microsoft.com/office/drawing/2014/main" id="{333F5939-D019-4D56-AE82-03ABA85268A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9" name="מלבן 14638">
                  <a:extLst>
                    <a:ext uri="{FF2B5EF4-FFF2-40B4-BE49-F238E27FC236}">
                      <a16:creationId xmlns:a16="http://schemas.microsoft.com/office/drawing/2014/main" id="{439ACFD5-DBBF-4F31-9326-1DE005A35A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0" name="מלבן 14639">
                  <a:extLst>
                    <a:ext uri="{FF2B5EF4-FFF2-40B4-BE49-F238E27FC236}">
                      <a16:creationId xmlns:a16="http://schemas.microsoft.com/office/drawing/2014/main" id="{3E3EB998-CB28-4C78-B7AA-723D08BD45A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1" name="מלבן 14640">
                  <a:extLst>
                    <a:ext uri="{FF2B5EF4-FFF2-40B4-BE49-F238E27FC236}">
                      <a16:creationId xmlns:a16="http://schemas.microsoft.com/office/drawing/2014/main" id="{21DCD546-C857-4169-982E-A8869C194F8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42" name="מלבן 14641">
                  <a:extLst>
                    <a:ext uri="{FF2B5EF4-FFF2-40B4-BE49-F238E27FC236}">
                      <a16:creationId xmlns:a16="http://schemas.microsoft.com/office/drawing/2014/main" id="{BAB707A0-4ADC-4D98-A5CD-FC83B885324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600" name="קבוצה 14599">
                <a:extLst>
                  <a:ext uri="{FF2B5EF4-FFF2-40B4-BE49-F238E27FC236}">
                    <a16:creationId xmlns:a16="http://schemas.microsoft.com/office/drawing/2014/main" id="{0AC2DBD6-B590-45E4-A36F-268C9005EB8C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23" name="מלבן 14622">
                  <a:extLst>
                    <a:ext uri="{FF2B5EF4-FFF2-40B4-BE49-F238E27FC236}">
                      <a16:creationId xmlns:a16="http://schemas.microsoft.com/office/drawing/2014/main" id="{C8AFE8DD-3947-44E9-B56C-8431342FBC3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4" name="מלבן 14623">
                  <a:extLst>
                    <a:ext uri="{FF2B5EF4-FFF2-40B4-BE49-F238E27FC236}">
                      <a16:creationId xmlns:a16="http://schemas.microsoft.com/office/drawing/2014/main" id="{5007FFE4-1353-41EC-9E88-0EC29778CF4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5" name="מלבן 14624">
                  <a:extLst>
                    <a:ext uri="{FF2B5EF4-FFF2-40B4-BE49-F238E27FC236}">
                      <a16:creationId xmlns:a16="http://schemas.microsoft.com/office/drawing/2014/main" id="{01B77212-5C7B-4BC1-AE7C-59D263CC664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6" name="מלבן 14625">
                  <a:extLst>
                    <a:ext uri="{FF2B5EF4-FFF2-40B4-BE49-F238E27FC236}">
                      <a16:creationId xmlns:a16="http://schemas.microsoft.com/office/drawing/2014/main" id="{EE546DE6-4AE7-4B1C-99E4-3F40184E1E4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7" name="מלבן 14626">
                  <a:extLst>
                    <a:ext uri="{FF2B5EF4-FFF2-40B4-BE49-F238E27FC236}">
                      <a16:creationId xmlns:a16="http://schemas.microsoft.com/office/drawing/2014/main" id="{AB6F7096-8913-46C9-BE81-BAFC527D4EA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8" name="מלבן 14627">
                  <a:extLst>
                    <a:ext uri="{FF2B5EF4-FFF2-40B4-BE49-F238E27FC236}">
                      <a16:creationId xmlns:a16="http://schemas.microsoft.com/office/drawing/2014/main" id="{5ED1D3CD-6F52-4265-85DA-63E53C51C65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9" name="מלבן 14628">
                  <a:extLst>
                    <a:ext uri="{FF2B5EF4-FFF2-40B4-BE49-F238E27FC236}">
                      <a16:creationId xmlns:a16="http://schemas.microsoft.com/office/drawing/2014/main" id="{2A98E739-E6C0-4683-831F-BBC443E7DD0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0" name="מלבן 14629">
                  <a:extLst>
                    <a:ext uri="{FF2B5EF4-FFF2-40B4-BE49-F238E27FC236}">
                      <a16:creationId xmlns:a16="http://schemas.microsoft.com/office/drawing/2014/main" id="{BF5359BB-044D-45E4-B7BD-1B5C4511C72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1" name="מלבן 14630">
                  <a:extLst>
                    <a:ext uri="{FF2B5EF4-FFF2-40B4-BE49-F238E27FC236}">
                      <a16:creationId xmlns:a16="http://schemas.microsoft.com/office/drawing/2014/main" id="{76096061-DB5A-4B99-A7A6-0EAD128C32E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32" name="מלבן 14631">
                  <a:extLst>
                    <a:ext uri="{FF2B5EF4-FFF2-40B4-BE49-F238E27FC236}">
                      <a16:creationId xmlns:a16="http://schemas.microsoft.com/office/drawing/2014/main" id="{46A4300F-8499-439E-B972-BBBB04A473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601" name="קבוצה 14600">
                <a:extLst>
                  <a:ext uri="{FF2B5EF4-FFF2-40B4-BE49-F238E27FC236}">
                    <a16:creationId xmlns:a16="http://schemas.microsoft.com/office/drawing/2014/main" id="{9951A087-0939-4954-B48C-A6570F18C752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13" name="מלבן 14612">
                  <a:extLst>
                    <a:ext uri="{FF2B5EF4-FFF2-40B4-BE49-F238E27FC236}">
                      <a16:creationId xmlns:a16="http://schemas.microsoft.com/office/drawing/2014/main" id="{8766E208-21FA-49E2-A89A-3B40EE8664B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4" name="מלבן 14613">
                  <a:extLst>
                    <a:ext uri="{FF2B5EF4-FFF2-40B4-BE49-F238E27FC236}">
                      <a16:creationId xmlns:a16="http://schemas.microsoft.com/office/drawing/2014/main" id="{BDDCD06C-291B-4C48-8E68-E5AB15E39B2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5" name="מלבן 14614">
                  <a:extLst>
                    <a:ext uri="{FF2B5EF4-FFF2-40B4-BE49-F238E27FC236}">
                      <a16:creationId xmlns:a16="http://schemas.microsoft.com/office/drawing/2014/main" id="{4A784009-43EA-4076-BA84-34169F8329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6" name="מלבן 14615">
                  <a:extLst>
                    <a:ext uri="{FF2B5EF4-FFF2-40B4-BE49-F238E27FC236}">
                      <a16:creationId xmlns:a16="http://schemas.microsoft.com/office/drawing/2014/main" id="{451B0CA0-59E2-49E7-A7AF-CE14A51878E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7" name="מלבן 14616">
                  <a:extLst>
                    <a:ext uri="{FF2B5EF4-FFF2-40B4-BE49-F238E27FC236}">
                      <a16:creationId xmlns:a16="http://schemas.microsoft.com/office/drawing/2014/main" id="{7C2212F0-AB13-46DB-8864-F681D215DF8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8" name="מלבן 14617">
                  <a:extLst>
                    <a:ext uri="{FF2B5EF4-FFF2-40B4-BE49-F238E27FC236}">
                      <a16:creationId xmlns:a16="http://schemas.microsoft.com/office/drawing/2014/main" id="{EACBFCBD-BDF5-419D-B810-160CE34F510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9" name="מלבן 14618">
                  <a:extLst>
                    <a:ext uri="{FF2B5EF4-FFF2-40B4-BE49-F238E27FC236}">
                      <a16:creationId xmlns:a16="http://schemas.microsoft.com/office/drawing/2014/main" id="{482CEB7A-E347-4135-8870-653709963F0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0" name="מלבן 14619">
                  <a:extLst>
                    <a:ext uri="{FF2B5EF4-FFF2-40B4-BE49-F238E27FC236}">
                      <a16:creationId xmlns:a16="http://schemas.microsoft.com/office/drawing/2014/main" id="{B596EF5F-843A-40EC-84BA-775C2FCBC8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1" name="מלבן 14620">
                  <a:extLst>
                    <a:ext uri="{FF2B5EF4-FFF2-40B4-BE49-F238E27FC236}">
                      <a16:creationId xmlns:a16="http://schemas.microsoft.com/office/drawing/2014/main" id="{86E1059D-CCF8-4E88-97A9-6D79EAB1D41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22" name="מלבן 14621">
                  <a:extLst>
                    <a:ext uri="{FF2B5EF4-FFF2-40B4-BE49-F238E27FC236}">
                      <a16:creationId xmlns:a16="http://schemas.microsoft.com/office/drawing/2014/main" id="{F458581B-FE15-4155-A01E-A19C7B95FC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602" name="קבוצה 14601">
                <a:extLst>
                  <a:ext uri="{FF2B5EF4-FFF2-40B4-BE49-F238E27FC236}">
                    <a16:creationId xmlns:a16="http://schemas.microsoft.com/office/drawing/2014/main" id="{72CEDDF8-9EDF-4F96-B79A-890C491AEDE0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603" name="מלבן 14602">
                  <a:extLst>
                    <a:ext uri="{FF2B5EF4-FFF2-40B4-BE49-F238E27FC236}">
                      <a16:creationId xmlns:a16="http://schemas.microsoft.com/office/drawing/2014/main" id="{5EF85CEF-EE42-44F7-AB4C-8AA1D11D83E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4" name="מלבן 14603">
                  <a:extLst>
                    <a:ext uri="{FF2B5EF4-FFF2-40B4-BE49-F238E27FC236}">
                      <a16:creationId xmlns:a16="http://schemas.microsoft.com/office/drawing/2014/main" id="{FFA7CEFB-93AC-4996-AD0C-41CE9E29BAD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5" name="מלבן 14604">
                  <a:extLst>
                    <a:ext uri="{FF2B5EF4-FFF2-40B4-BE49-F238E27FC236}">
                      <a16:creationId xmlns:a16="http://schemas.microsoft.com/office/drawing/2014/main" id="{2944C6B3-16CF-4A96-9AED-BCEAD1308C2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6" name="מלבן 14605">
                  <a:extLst>
                    <a:ext uri="{FF2B5EF4-FFF2-40B4-BE49-F238E27FC236}">
                      <a16:creationId xmlns:a16="http://schemas.microsoft.com/office/drawing/2014/main" id="{0151C4BD-4E07-4C39-8E48-91D1FD2E0D8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7" name="מלבן 14606">
                  <a:extLst>
                    <a:ext uri="{FF2B5EF4-FFF2-40B4-BE49-F238E27FC236}">
                      <a16:creationId xmlns:a16="http://schemas.microsoft.com/office/drawing/2014/main" id="{F9E2B58C-0A78-46CE-AD68-6A8712CD334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8" name="מלבן 14607">
                  <a:extLst>
                    <a:ext uri="{FF2B5EF4-FFF2-40B4-BE49-F238E27FC236}">
                      <a16:creationId xmlns:a16="http://schemas.microsoft.com/office/drawing/2014/main" id="{08BAC324-AC54-4863-9EE7-4E018316750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09" name="מלבן 14608">
                  <a:extLst>
                    <a:ext uri="{FF2B5EF4-FFF2-40B4-BE49-F238E27FC236}">
                      <a16:creationId xmlns:a16="http://schemas.microsoft.com/office/drawing/2014/main" id="{27BC1E09-824E-4059-ADAC-6B6AC9AEFB9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0" name="מלבן 14609">
                  <a:extLst>
                    <a:ext uri="{FF2B5EF4-FFF2-40B4-BE49-F238E27FC236}">
                      <a16:creationId xmlns:a16="http://schemas.microsoft.com/office/drawing/2014/main" id="{9DD0B3C2-C20F-4CD3-AE5B-A75F3131BF4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1" name="מלבן 14610">
                  <a:extLst>
                    <a:ext uri="{FF2B5EF4-FFF2-40B4-BE49-F238E27FC236}">
                      <a16:creationId xmlns:a16="http://schemas.microsoft.com/office/drawing/2014/main" id="{759FA6FC-A5AC-4C49-897F-B039F02F30B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612" name="מלבן 14611">
                  <a:extLst>
                    <a:ext uri="{FF2B5EF4-FFF2-40B4-BE49-F238E27FC236}">
                      <a16:creationId xmlns:a16="http://schemas.microsoft.com/office/drawing/2014/main" id="{CE356A7C-E561-468E-A2A4-00A6AFF0C52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315" name="קבוצה 14314">
              <a:extLst>
                <a:ext uri="{FF2B5EF4-FFF2-40B4-BE49-F238E27FC236}">
                  <a16:creationId xmlns:a16="http://schemas.microsoft.com/office/drawing/2014/main" id="{4E522F06-23BB-4B94-8B63-CEF037655F29}"/>
                </a:ext>
              </a:extLst>
            </p:cNvPr>
            <p:cNvGrpSpPr/>
            <p:nvPr/>
          </p:nvGrpSpPr>
          <p:grpSpPr>
            <a:xfrm flipH="1">
              <a:off x="3869480" y="3226136"/>
              <a:ext cx="540000" cy="540000"/>
              <a:chOff x="408214" y="1105498"/>
              <a:chExt cx="5007430" cy="4963891"/>
            </a:xfrm>
          </p:grpSpPr>
          <p:grpSp>
            <p:nvGrpSpPr>
              <p:cNvPr id="14483" name="קבוצה 14482">
                <a:extLst>
                  <a:ext uri="{FF2B5EF4-FFF2-40B4-BE49-F238E27FC236}">
                    <a16:creationId xmlns:a16="http://schemas.microsoft.com/office/drawing/2014/main" id="{70D225C9-881C-479E-9A27-E45B5DF6CDFE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83" name="מלבן 14582">
                  <a:extLst>
                    <a:ext uri="{FF2B5EF4-FFF2-40B4-BE49-F238E27FC236}">
                      <a16:creationId xmlns:a16="http://schemas.microsoft.com/office/drawing/2014/main" id="{C3481D29-CE0E-47FD-AC41-77829CCEED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4" name="מלבן 14583">
                  <a:extLst>
                    <a:ext uri="{FF2B5EF4-FFF2-40B4-BE49-F238E27FC236}">
                      <a16:creationId xmlns:a16="http://schemas.microsoft.com/office/drawing/2014/main" id="{B410FBFF-90DC-4551-B951-10AADB30DA5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5" name="מלבן 14584">
                  <a:extLst>
                    <a:ext uri="{FF2B5EF4-FFF2-40B4-BE49-F238E27FC236}">
                      <a16:creationId xmlns:a16="http://schemas.microsoft.com/office/drawing/2014/main" id="{E423F0A8-FE9A-45E6-9EE0-EC95D444C5E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6" name="מלבן 14585">
                  <a:extLst>
                    <a:ext uri="{FF2B5EF4-FFF2-40B4-BE49-F238E27FC236}">
                      <a16:creationId xmlns:a16="http://schemas.microsoft.com/office/drawing/2014/main" id="{9EC3C7E4-04EC-4F5E-B3A0-5C962ECD5D4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7" name="מלבן 14586">
                  <a:extLst>
                    <a:ext uri="{FF2B5EF4-FFF2-40B4-BE49-F238E27FC236}">
                      <a16:creationId xmlns:a16="http://schemas.microsoft.com/office/drawing/2014/main" id="{95C2B986-BA6E-4EAB-AE59-137859B94C5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8" name="מלבן 14587">
                  <a:extLst>
                    <a:ext uri="{FF2B5EF4-FFF2-40B4-BE49-F238E27FC236}">
                      <a16:creationId xmlns:a16="http://schemas.microsoft.com/office/drawing/2014/main" id="{93573EFE-A47B-4E85-8BB6-897B86C127F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9" name="מלבן 14588">
                  <a:extLst>
                    <a:ext uri="{FF2B5EF4-FFF2-40B4-BE49-F238E27FC236}">
                      <a16:creationId xmlns:a16="http://schemas.microsoft.com/office/drawing/2014/main" id="{01AC7125-D38E-48BB-9EFF-EC9388CE4B8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90" name="מלבן 14589">
                  <a:extLst>
                    <a:ext uri="{FF2B5EF4-FFF2-40B4-BE49-F238E27FC236}">
                      <a16:creationId xmlns:a16="http://schemas.microsoft.com/office/drawing/2014/main" id="{F7390602-4E32-4419-B88D-CCE7BD5417E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91" name="מלבן 14590">
                  <a:extLst>
                    <a:ext uri="{FF2B5EF4-FFF2-40B4-BE49-F238E27FC236}">
                      <a16:creationId xmlns:a16="http://schemas.microsoft.com/office/drawing/2014/main" id="{2B067685-A2D5-4D18-9899-235179397C0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92" name="מלבן 14591">
                  <a:extLst>
                    <a:ext uri="{FF2B5EF4-FFF2-40B4-BE49-F238E27FC236}">
                      <a16:creationId xmlns:a16="http://schemas.microsoft.com/office/drawing/2014/main" id="{D8C80925-C182-419C-AE3F-8D7738D4926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4" name="קבוצה 14483">
                <a:extLst>
                  <a:ext uri="{FF2B5EF4-FFF2-40B4-BE49-F238E27FC236}">
                    <a16:creationId xmlns:a16="http://schemas.microsoft.com/office/drawing/2014/main" id="{ACC29D68-725B-43F9-9D77-0537BDD6B10C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73" name="מלבן 14572">
                  <a:extLst>
                    <a:ext uri="{FF2B5EF4-FFF2-40B4-BE49-F238E27FC236}">
                      <a16:creationId xmlns:a16="http://schemas.microsoft.com/office/drawing/2014/main" id="{B3B8DB4B-1061-4502-9DA4-06FB50DDADC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4" name="מלבן 14573">
                  <a:extLst>
                    <a:ext uri="{FF2B5EF4-FFF2-40B4-BE49-F238E27FC236}">
                      <a16:creationId xmlns:a16="http://schemas.microsoft.com/office/drawing/2014/main" id="{D96C4D0D-9709-4C7E-80A0-27018B52B81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5" name="מלבן 14574">
                  <a:extLst>
                    <a:ext uri="{FF2B5EF4-FFF2-40B4-BE49-F238E27FC236}">
                      <a16:creationId xmlns:a16="http://schemas.microsoft.com/office/drawing/2014/main" id="{E3BCDC54-EF9C-4D35-A762-8D2FACD62FC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6" name="מלבן 14575">
                  <a:extLst>
                    <a:ext uri="{FF2B5EF4-FFF2-40B4-BE49-F238E27FC236}">
                      <a16:creationId xmlns:a16="http://schemas.microsoft.com/office/drawing/2014/main" id="{DC81CA90-55FA-4BA6-94A4-19235AFDE06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7" name="מלבן 14576">
                  <a:extLst>
                    <a:ext uri="{FF2B5EF4-FFF2-40B4-BE49-F238E27FC236}">
                      <a16:creationId xmlns:a16="http://schemas.microsoft.com/office/drawing/2014/main" id="{7F9D4903-964F-46C3-9DEA-38794CC0CB8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8" name="מלבן 14577">
                  <a:extLst>
                    <a:ext uri="{FF2B5EF4-FFF2-40B4-BE49-F238E27FC236}">
                      <a16:creationId xmlns:a16="http://schemas.microsoft.com/office/drawing/2014/main" id="{CDE047B3-C35D-4E83-A13F-F318F1FB805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9" name="מלבן 14578">
                  <a:extLst>
                    <a:ext uri="{FF2B5EF4-FFF2-40B4-BE49-F238E27FC236}">
                      <a16:creationId xmlns:a16="http://schemas.microsoft.com/office/drawing/2014/main" id="{D6AED044-D8D6-46CF-AC83-34488C5D104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0" name="מלבן 14579">
                  <a:extLst>
                    <a:ext uri="{FF2B5EF4-FFF2-40B4-BE49-F238E27FC236}">
                      <a16:creationId xmlns:a16="http://schemas.microsoft.com/office/drawing/2014/main" id="{1C8B06C9-A679-439C-B5F1-CDCA328799F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1" name="מלבן 14580">
                  <a:extLst>
                    <a:ext uri="{FF2B5EF4-FFF2-40B4-BE49-F238E27FC236}">
                      <a16:creationId xmlns:a16="http://schemas.microsoft.com/office/drawing/2014/main" id="{967BE6DB-3D1F-4383-B62C-4F187BD0226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82" name="מלבן 14581">
                  <a:extLst>
                    <a:ext uri="{FF2B5EF4-FFF2-40B4-BE49-F238E27FC236}">
                      <a16:creationId xmlns:a16="http://schemas.microsoft.com/office/drawing/2014/main" id="{80491388-99A4-4772-A877-627D50EEB02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5" name="קבוצה 14484">
                <a:extLst>
                  <a:ext uri="{FF2B5EF4-FFF2-40B4-BE49-F238E27FC236}">
                    <a16:creationId xmlns:a16="http://schemas.microsoft.com/office/drawing/2014/main" id="{0E5D867D-38CF-478E-A30D-D98BA5971E30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63" name="מלבן 14562">
                  <a:extLst>
                    <a:ext uri="{FF2B5EF4-FFF2-40B4-BE49-F238E27FC236}">
                      <a16:creationId xmlns:a16="http://schemas.microsoft.com/office/drawing/2014/main" id="{F38515D6-BA58-47E7-A36F-59B48877DF0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4" name="מלבן 14563">
                  <a:extLst>
                    <a:ext uri="{FF2B5EF4-FFF2-40B4-BE49-F238E27FC236}">
                      <a16:creationId xmlns:a16="http://schemas.microsoft.com/office/drawing/2014/main" id="{F452AA4A-A589-443F-B918-63EFFC3E6C2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5" name="מלבן 14564">
                  <a:extLst>
                    <a:ext uri="{FF2B5EF4-FFF2-40B4-BE49-F238E27FC236}">
                      <a16:creationId xmlns:a16="http://schemas.microsoft.com/office/drawing/2014/main" id="{F1D725F5-0063-4295-9A02-B8DFCC0986F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6" name="מלבן 14565">
                  <a:extLst>
                    <a:ext uri="{FF2B5EF4-FFF2-40B4-BE49-F238E27FC236}">
                      <a16:creationId xmlns:a16="http://schemas.microsoft.com/office/drawing/2014/main" id="{394722CC-BF05-487E-94B4-7A09C5C3199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7" name="מלבן 14566">
                  <a:extLst>
                    <a:ext uri="{FF2B5EF4-FFF2-40B4-BE49-F238E27FC236}">
                      <a16:creationId xmlns:a16="http://schemas.microsoft.com/office/drawing/2014/main" id="{42EAA1C2-75B6-4D71-9AA4-37C4BF6E822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8" name="מלבן 14567">
                  <a:extLst>
                    <a:ext uri="{FF2B5EF4-FFF2-40B4-BE49-F238E27FC236}">
                      <a16:creationId xmlns:a16="http://schemas.microsoft.com/office/drawing/2014/main" id="{DACC4299-2B88-4C38-BB4D-60E8F6E2E16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9" name="מלבן 14568">
                  <a:extLst>
                    <a:ext uri="{FF2B5EF4-FFF2-40B4-BE49-F238E27FC236}">
                      <a16:creationId xmlns:a16="http://schemas.microsoft.com/office/drawing/2014/main" id="{4E8A585B-9201-444F-B879-441AF6D93D2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0" name="מלבן 14569">
                  <a:extLst>
                    <a:ext uri="{FF2B5EF4-FFF2-40B4-BE49-F238E27FC236}">
                      <a16:creationId xmlns:a16="http://schemas.microsoft.com/office/drawing/2014/main" id="{863478E0-3BA5-4156-80DE-891705ECB54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1" name="מלבן 14570">
                  <a:extLst>
                    <a:ext uri="{FF2B5EF4-FFF2-40B4-BE49-F238E27FC236}">
                      <a16:creationId xmlns:a16="http://schemas.microsoft.com/office/drawing/2014/main" id="{E53FC2D3-B071-413C-8968-DBC16D824E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72" name="מלבן 14571">
                  <a:extLst>
                    <a:ext uri="{FF2B5EF4-FFF2-40B4-BE49-F238E27FC236}">
                      <a16:creationId xmlns:a16="http://schemas.microsoft.com/office/drawing/2014/main" id="{D8F7C0CF-5782-485E-B9FD-58B05621D45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6" name="קבוצה 14485">
                <a:extLst>
                  <a:ext uri="{FF2B5EF4-FFF2-40B4-BE49-F238E27FC236}">
                    <a16:creationId xmlns:a16="http://schemas.microsoft.com/office/drawing/2014/main" id="{78C212BC-4F93-4863-B7E1-93C805ADA0F7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53" name="מלבן 14552">
                  <a:extLst>
                    <a:ext uri="{FF2B5EF4-FFF2-40B4-BE49-F238E27FC236}">
                      <a16:creationId xmlns:a16="http://schemas.microsoft.com/office/drawing/2014/main" id="{CD0D2273-8BAC-4A03-967A-1927BAEC024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4" name="מלבן 14553">
                  <a:extLst>
                    <a:ext uri="{FF2B5EF4-FFF2-40B4-BE49-F238E27FC236}">
                      <a16:creationId xmlns:a16="http://schemas.microsoft.com/office/drawing/2014/main" id="{4F1F36B0-7DED-429C-9E19-098E7C76AC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5" name="מלבן 14554">
                  <a:extLst>
                    <a:ext uri="{FF2B5EF4-FFF2-40B4-BE49-F238E27FC236}">
                      <a16:creationId xmlns:a16="http://schemas.microsoft.com/office/drawing/2014/main" id="{D4205633-B979-49FA-A03B-F76B8ADF2ED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6" name="מלבן 14555">
                  <a:extLst>
                    <a:ext uri="{FF2B5EF4-FFF2-40B4-BE49-F238E27FC236}">
                      <a16:creationId xmlns:a16="http://schemas.microsoft.com/office/drawing/2014/main" id="{F04133C3-5BC8-4E8F-A799-5FF6A40074E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7" name="מלבן 14556">
                  <a:extLst>
                    <a:ext uri="{FF2B5EF4-FFF2-40B4-BE49-F238E27FC236}">
                      <a16:creationId xmlns:a16="http://schemas.microsoft.com/office/drawing/2014/main" id="{A9F5BA72-8F1E-46E7-8C5C-FA753699828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8" name="מלבן 14557">
                  <a:extLst>
                    <a:ext uri="{FF2B5EF4-FFF2-40B4-BE49-F238E27FC236}">
                      <a16:creationId xmlns:a16="http://schemas.microsoft.com/office/drawing/2014/main" id="{40D51858-893E-401F-B7B5-61B94478DE5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9" name="מלבן 14558">
                  <a:extLst>
                    <a:ext uri="{FF2B5EF4-FFF2-40B4-BE49-F238E27FC236}">
                      <a16:creationId xmlns:a16="http://schemas.microsoft.com/office/drawing/2014/main" id="{E16B4290-018A-454A-8E93-052E8CA31BD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0" name="מלבן 14559">
                  <a:extLst>
                    <a:ext uri="{FF2B5EF4-FFF2-40B4-BE49-F238E27FC236}">
                      <a16:creationId xmlns:a16="http://schemas.microsoft.com/office/drawing/2014/main" id="{6E44C89B-9A26-4158-9B52-5FEDAC26663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1" name="מלבן 14560">
                  <a:extLst>
                    <a:ext uri="{FF2B5EF4-FFF2-40B4-BE49-F238E27FC236}">
                      <a16:creationId xmlns:a16="http://schemas.microsoft.com/office/drawing/2014/main" id="{CD1CE534-D105-4AEB-B609-54A2B09A27D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62" name="מלבן 14561">
                  <a:extLst>
                    <a:ext uri="{FF2B5EF4-FFF2-40B4-BE49-F238E27FC236}">
                      <a16:creationId xmlns:a16="http://schemas.microsoft.com/office/drawing/2014/main" id="{76A26591-8D4D-4F6E-B5CD-384E2E2B6A3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7" name="קבוצה 14486">
                <a:extLst>
                  <a:ext uri="{FF2B5EF4-FFF2-40B4-BE49-F238E27FC236}">
                    <a16:creationId xmlns:a16="http://schemas.microsoft.com/office/drawing/2014/main" id="{820825E0-8218-4F2D-84E4-A81661C00191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43" name="מלבן 14542">
                  <a:extLst>
                    <a:ext uri="{FF2B5EF4-FFF2-40B4-BE49-F238E27FC236}">
                      <a16:creationId xmlns:a16="http://schemas.microsoft.com/office/drawing/2014/main" id="{975F8A99-49FD-4A3D-A483-D8139E17F37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4" name="מלבן 14543">
                  <a:extLst>
                    <a:ext uri="{FF2B5EF4-FFF2-40B4-BE49-F238E27FC236}">
                      <a16:creationId xmlns:a16="http://schemas.microsoft.com/office/drawing/2014/main" id="{C7EFA3A8-251F-4B87-AA34-968FD07449F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5" name="מלבן 14544">
                  <a:extLst>
                    <a:ext uri="{FF2B5EF4-FFF2-40B4-BE49-F238E27FC236}">
                      <a16:creationId xmlns:a16="http://schemas.microsoft.com/office/drawing/2014/main" id="{A9FF0E2C-985E-4BD3-8009-DD028282D9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6" name="מלבן 14545">
                  <a:extLst>
                    <a:ext uri="{FF2B5EF4-FFF2-40B4-BE49-F238E27FC236}">
                      <a16:creationId xmlns:a16="http://schemas.microsoft.com/office/drawing/2014/main" id="{7A014A4E-9AEE-46A1-A648-6E8DBE2B22E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7" name="מלבן 14546">
                  <a:extLst>
                    <a:ext uri="{FF2B5EF4-FFF2-40B4-BE49-F238E27FC236}">
                      <a16:creationId xmlns:a16="http://schemas.microsoft.com/office/drawing/2014/main" id="{1A335DC3-F8F7-4A3C-B454-6004617CDA6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8" name="מלבן 14547">
                  <a:extLst>
                    <a:ext uri="{FF2B5EF4-FFF2-40B4-BE49-F238E27FC236}">
                      <a16:creationId xmlns:a16="http://schemas.microsoft.com/office/drawing/2014/main" id="{D0C2D2FC-EE9D-4913-9643-35E05E9E97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9" name="מלבן 14548">
                  <a:extLst>
                    <a:ext uri="{FF2B5EF4-FFF2-40B4-BE49-F238E27FC236}">
                      <a16:creationId xmlns:a16="http://schemas.microsoft.com/office/drawing/2014/main" id="{E6DE567E-9392-4DA8-90F5-77BEDD2FF4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0" name="מלבן 14549">
                  <a:extLst>
                    <a:ext uri="{FF2B5EF4-FFF2-40B4-BE49-F238E27FC236}">
                      <a16:creationId xmlns:a16="http://schemas.microsoft.com/office/drawing/2014/main" id="{4053C814-AF14-4B2A-B0C1-85372D2F1E5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1" name="מלבן 14550">
                  <a:extLst>
                    <a:ext uri="{FF2B5EF4-FFF2-40B4-BE49-F238E27FC236}">
                      <a16:creationId xmlns:a16="http://schemas.microsoft.com/office/drawing/2014/main" id="{EB86E633-6DAA-4A2D-9C06-F82A887C43E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52" name="מלבן 14551">
                  <a:extLst>
                    <a:ext uri="{FF2B5EF4-FFF2-40B4-BE49-F238E27FC236}">
                      <a16:creationId xmlns:a16="http://schemas.microsoft.com/office/drawing/2014/main" id="{4BACAE17-5336-4AEA-9218-83F380ED1B3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8" name="קבוצה 14487">
                <a:extLst>
                  <a:ext uri="{FF2B5EF4-FFF2-40B4-BE49-F238E27FC236}">
                    <a16:creationId xmlns:a16="http://schemas.microsoft.com/office/drawing/2014/main" id="{B26CE348-BA72-4A89-9DAB-C933AF28B7B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33" name="מלבן 14532">
                  <a:extLst>
                    <a:ext uri="{FF2B5EF4-FFF2-40B4-BE49-F238E27FC236}">
                      <a16:creationId xmlns:a16="http://schemas.microsoft.com/office/drawing/2014/main" id="{BCD280F9-D433-4B77-B3C3-4F810E8E9BF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4" name="מלבן 14533">
                  <a:extLst>
                    <a:ext uri="{FF2B5EF4-FFF2-40B4-BE49-F238E27FC236}">
                      <a16:creationId xmlns:a16="http://schemas.microsoft.com/office/drawing/2014/main" id="{D6518D92-F21A-4DAF-A5A7-C87A3923838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5" name="מלבן 14534">
                  <a:extLst>
                    <a:ext uri="{FF2B5EF4-FFF2-40B4-BE49-F238E27FC236}">
                      <a16:creationId xmlns:a16="http://schemas.microsoft.com/office/drawing/2014/main" id="{CB8F09C4-6B58-4756-B34D-C5E57C1B866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6" name="מלבן 14535">
                  <a:extLst>
                    <a:ext uri="{FF2B5EF4-FFF2-40B4-BE49-F238E27FC236}">
                      <a16:creationId xmlns:a16="http://schemas.microsoft.com/office/drawing/2014/main" id="{F7AEED81-FCA6-4B22-AE40-BA0EB5287F6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7" name="מלבן 14536">
                  <a:extLst>
                    <a:ext uri="{FF2B5EF4-FFF2-40B4-BE49-F238E27FC236}">
                      <a16:creationId xmlns:a16="http://schemas.microsoft.com/office/drawing/2014/main" id="{E5A57302-6360-4016-9081-9F5DBC9B3AD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8" name="מלבן 14537">
                  <a:extLst>
                    <a:ext uri="{FF2B5EF4-FFF2-40B4-BE49-F238E27FC236}">
                      <a16:creationId xmlns:a16="http://schemas.microsoft.com/office/drawing/2014/main" id="{9FDC08E1-1F51-4A8A-BA5D-88BDE93A48A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9" name="מלבן 14538">
                  <a:extLst>
                    <a:ext uri="{FF2B5EF4-FFF2-40B4-BE49-F238E27FC236}">
                      <a16:creationId xmlns:a16="http://schemas.microsoft.com/office/drawing/2014/main" id="{6300ADEF-24C0-4A92-B228-5B882C29A98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0" name="מלבן 14539">
                  <a:extLst>
                    <a:ext uri="{FF2B5EF4-FFF2-40B4-BE49-F238E27FC236}">
                      <a16:creationId xmlns:a16="http://schemas.microsoft.com/office/drawing/2014/main" id="{292EF282-E1E4-49F3-8045-2E248E972B1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1" name="מלבן 14540">
                  <a:extLst>
                    <a:ext uri="{FF2B5EF4-FFF2-40B4-BE49-F238E27FC236}">
                      <a16:creationId xmlns:a16="http://schemas.microsoft.com/office/drawing/2014/main" id="{54C7CF7C-68FD-4529-BB61-293236B1A2E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42" name="מלבן 14541">
                  <a:extLst>
                    <a:ext uri="{FF2B5EF4-FFF2-40B4-BE49-F238E27FC236}">
                      <a16:creationId xmlns:a16="http://schemas.microsoft.com/office/drawing/2014/main" id="{57DFBF95-ADD6-4609-A83C-E110B32DD17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89" name="קבוצה 14488">
                <a:extLst>
                  <a:ext uri="{FF2B5EF4-FFF2-40B4-BE49-F238E27FC236}">
                    <a16:creationId xmlns:a16="http://schemas.microsoft.com/office/drawing/2014/main" id="{83EBCF3A-2AEC-41E7-ACF8-D60E2A01D8F1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23" name="מלבן 14522">
                  <a:extLst>
                    <a:ext uri="{FF2B5EF4-FFF2-40B4-BE49-F238E27FC236}">
                      <a16:creationId xmlns:a16="http://schemas.microsoft.com/office/drawing/2014/main" id="{3C7638F4-A47B-4C3B-9EAF-263996FDAA3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4" name="מלבן 14523">
                  <a:extLst>
                    <a:ext uri="{FF2B5EF4-FFF2-40B4-BE49-F238E27FC236}">
                      <a16:creationId xmlns:a16="http://schemas.microsoft.com/office/drawing/2014/main" id="{F79E4A6F-6C41-4172-96F7-B1C9C76A7F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5" name="מלבן 14524">
                  <a:extLst>
                    <a:ext uri="{FF2B5EF4-FFF2-40B4-BE49-F238E27FC236}">
                      <a16:creationId xmlns:a16="http://schemas.microsoft.com/office/drawing/2014/main" id="{68268F5E-8E5F-4754-9A26-F87F6708D59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6" name="מלבן 14525">
                  <a:extLst>
                    <a:ext uri="{FF2B5EF4-FFF2-40B4-BE49-F238E27FC236}">
                      <a16:creationId xmlns:a16="http://schemas.microsoft.com/office/drawing/2014/main" id="{37759E43-02EF-4379-AE20-64CA11CA6AA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7" name="מלבן 14526">
                  <a:extLst>
                    <a:ext uri="{FF2B5EF4-FFF2-40B4-BE49-F238E27FC236}">
                      <a16:creationId xmlns:a16="http://schemas.microsoft.com/office/drawing/2014/main" id="{BF276138-7C8C-48B5-835D-5A219AC9C3E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8" name="מלבן 14527">
                  <a:extLst>
                    <a:ext uri="{FF2B5EF4-FFF2-40B4-BE49-F238E27FC236}">
                      <a16:creationId xmlns:a16="http://schemas.microsoft.com/office/drawing/2014/main" id="{49F7EB6C-3731-4069-BC1B-DDFB6A7476A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9" name="מלבן 14528">
                  <a:extLst>
                    <a:ext uri="{FF2B5EF4-FFF2-40B4-BE49-F238E27FC236}">
                      <a16:creationId xmlns:a16="http://schemas.microsoft.com/office/drawing/2014/main" id="{53361255-083F-4A91-AAD1-A25381CD185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0" name="מלבן 14529">
                  <a:extLst>
                    <a:ext uri="{FF2B5EF4-FFF2-40B4-BE49-F238E27FC236}">
                      <a16:creationId xmlns:a16="http://schemas.microsoft.com/office/drawing/2014/main" id="{2CE3D3B1-315B-4A3B-8EDF-D2CFCA8794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1" name="מלבן 14530">
                  <a:extLst>
                    <a:ext uri="{FF2B5EF4-FFF2-40B4-BE49-F238E27FC236}">
                      <a16:creationId xmlns:a16="http://schemas.microsoft.com/office/drawing/2014/main" id="{C999FD8C-4AA2-4F91-9757-D3FEA6F77AA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32" name="מלבן 14531">
                  <a:extLst>
                    <a:ext uri="{FF2B5EF4-FFF2-40B4-BE49-F238E27FC236}">
                      <a16:creationId xmlns:a16="http://schemas.microsoft.com/office/drawing/2014/main" id="{7443ADC2-457E-4402-B8CF-73B84D3B752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90" name="קבוצה 14489">
                <a:extLst>
                  <a:ext uri="{FF2B5EF4-FFF2-40B4-BE49-F238E27FC236}">
                    <a16:creationId xmlns:a16="http://schemas.microsoft.com/office/drawing/2014/main" id="{D93CE317-3803-46B7-AB89-1CBAC06B05F4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13" name="מלבן 14512">
                  <a:extLst>
                    <a:ext uri="{FF2B5EF4-FFF2-40B4-BE49-F238E27FC236}">
                      <a16:creationId xmlns:a16="http://schemas.microsoft.com/office/drawing/2014/main" id="{2496848C-C752-4060-AD76-9A9471BB6F2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4" name="מלבן 14513">
                  <a:extLst>
                    <a:ext uri="{FF2B5EF4-FFF2-40B4-BE49-F238E27FC236}">
                      <a16:creationId xmlns:a16="http://schemas.microsoft.com/office/drawing/2014/main" id="{61673C9B-8134-4B1F-88B9-3CAE30240B1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5" name="מלבן 14514">
                  <a:extLst>
                    <a:ext uri="{FF2B5EF4-FFF2-40B4-BE49-F238E27FC236}">
                      <a16:creationId xmlns:a16="http://schemas.microsoft.com/office/drawing/2014/main" id="{73020606-8BF3-4C96-A022-FB8F5EAFB44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6" name="מלבן 14515">
                  <a:extLst>
                    <a:ext uri="{FF2B5EF4-FFF2-40B4-BE49-F238E27FC236}">
                      <a16:creationId xmlns:a16="http://schemas.microsoft.com/office/drawing/2014/main" id="{639D30F1-2EC3-4F0C-8DB9-58C97571A59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7" name="מלבן 14516">
                  <a:extLst>
                    <a:ext uri="{FF2B5EF4-FFF2-40B4-BE49-F238E27FC236}">
                      <a16:creationId xmlns:a16="http://schemas.microsoft.com/office/drawing/2014/main" id="{BF64CAD3-0298-4C1A-8CB2-8EDE5251419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8" name="מלבן 14517">
                  <a:extLst>
                    <a:ext uri="{FF2B5EF4-FFF2-40B4-BE49-F238E27FC236}">
                      <a16:creationId xmlns:a16="http://schemas.microsoft.com/office/drawing/2014/main" id="{4345579A-E98D-409F-8B9A-FB8C85BA370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9" name="מלבן 14518">
                  <a:extLst>
                    <a:ext uri="{FF2B5EF4-FFF2-40B4-BE49-F238E27FC236}">
                      <a16:creationId xmlns:a16="http://schemas.microsoft.com/office/drawing/2014/main" id="{899C3CE6-AE4E-4007-90C0-537132CC84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0" name="מלבן 14519">
                  <a:extLst>
                    <a:ext uri="{FF2B5EF4-FFF2-40B4-BE49-F238E27FC236}">
                      <a16:creationId xmlns:a16="http://schemas.microsoft.com/office/drawing/2014/main" id="{6DF747B4-1DE9-4888-94FA-62B217E1240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1" name="מלבן 14520">
                  <a:extLst>
                    <a:ext uri="{FF2B5EF4-FFF2-40B4-BE49-F238E27FC236}">
                      <a16:creationId xmlns:a16="http://schemas.microsoft.com/office/drawing/2014/main" id="{AFE17C7A-8BF5-4660-978B-135EC72318B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22" name="מלבן 14521">
                  <a:extLst>
                    <a:ext uri="{FF2B5EF4-FFF2-40B4-BE49-F238E27FC236}">
                      <a16:creationId xmlns:a16="http://schemas.microsoft.com/office/drawing/2014/main" id="{0B220DB3-DEAA-4B2C-A8B6-930F33CC32A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91" name="קבוצה 14490">
                <a:extLst>
                  <a:ext uri="{FF2B5EF4-FFF2-40B4-BE49-F238E27FC236}">
                    <a16:creationId xmlns:a16="http://schemas.microsoft.com/office/drawing/2014/main" id="{BE5F274D-CF88-4816-9D36-1A996276D5FD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503" name="מלבן 14502">
                  <a:extLst>
                    <a:ext uri="{FF2B5EF4-FFF2-40B4-BE49-F238E27FC236}">
                      <a16:creationId xmlns:a16="http://schemas.microsoft.com/office/drawing/2014/main" id="{6824ECFD-8DCF-4CDC-AE5B-D3897DFE545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4" name="מלבן 14503">
                  <a:extLst>
                    <a:ext uri="{FF2B5EF4-FFF2-40B4-BE49-F238E27FC236}">
                      <a16:creationId xmlns:a16="http://schemas.microsoft.com/office/drawing/2014/main" id="{73FBE17F-9852-43BF-8D8C-A136381E38F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5" name="מלבן 14504">
                  <a:extLst>
                    <a:ext uri="{FF2B5EF4-FFF2-40B4-BE49-F238E27FC236}">
                      <a16:creationId xmlns:a16="http://schemas.microsoft.com/office/drawing/2014/main" id="{A7FA42DE-4DF8-4147-9950-08D82C9EC60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6" name="מלבן 14505">
                  <a:extLst>
                    <a:ext uri="{FF2B5EF4-FFF2-40B4-BE49-F238E27FC236}">
                      <a16:creationId xmlns:a16="http://schemas.microsoft.com/office/drawing/2014/main" id="{4795B6F2-0288-49E1-A80C-10ED5F4F4E4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7" name="מלבן 14506">
                  <a:extLst>
                    <a:ext uri="{FF2B5EF4-FFF2-40B4-BE49-F238E27FC236}">
                      <a16:creationId xmlns:a16="http://schemas.microsoft.com/office/drawing/2014/main" id="{6251BA85-8B0E-4C8E-848F-0F88DAEE903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8" name="מלבן 14507">
                  <a:extLst>
                    <a:ext uri="{FF2B5EF4-FFF2-40B4-BE49-F238E27FC236}">
                      <a16:creationId xmlns:a16="http://schemas.microsoft.com/office/drawing/2014/main" id="{952CE04B-A37E-4032-923C-2964E8C19C5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9" name="מלבן 14508">
                  <a:extLst>
                    <a:ext uri="{FF2B5EF4-FFF2-40B4-BE49-F238E27FC236}">
                      <a16:creationId xmlns:a16="http://schemas.microsoft.com/office/drawing/2014/main" id="{890B72A1-1192-4C7C-B64C-83E890144C0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0" name="מלבן 14509">
                  <a:extLst>
                    <a:ext uri="{FF2B5EF4-FFF2-40B4-BE49-F238E27FC236}">
                      <a16:creationId xmlns:a16="http://schemas.microsoft.com/office/drawing/2014/main" id="{0C56354A-1016-4DEF-AC81-8DDD7E05244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1" name="מלבן 14510">
                  <a:extLst>
                    <a:ext uri="{FF2B5EF4-FFF2-40B4-BE49-F238E27FC236}">
                      <a16:creationId xmlns:a16="http://schemas.microsoft.com/office/drawing/2014/main" id="{F474D68F-B393-447E-B657-C485D07ACCD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12" name="מלבן 14511">
                  <a:extLst>
                    <a:ext uri="{FF2B5EF4-FFF2-40B4-BE49-F238E27FC236}">
                      <a16:creationId xmlns:a16="http://schemas.microsoft.com/office/drawing/2014/main" id="{40DDC3F0-6AF1-47F4-8E48-5D78147561F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492" name="קבוצה 14491">
                <a:extLst>
                  <a:ext uri="{FF2B5EF4-FFF2-40B4-BE49-F238E27FC236}">
                    <a16:creationId xmlns:a16="http://schemas.microsoft.com/office/drawing/2014/main" id="{EFE01CF8-B4FB-4BA0-8BAE-C5D882B4AB1F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93" name="מלבן 14492">
                  <a:extLst>
                    <a:ext uri="{FF2B5EF4-FFF2-40B4-BE49-F238E27FC236}">
                      <a16:creationId xmlns:a16="http://schemas.microsoft.com/office/drawing/2014/main" id="{C94AC146-6697-42B6-AFD3-236103EE234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4" name="מלבן 14493">
                  <a:extLst>
                    <a:ext uri="{FF2B5EF4-FFF2-40B4-BE49-F238E27FC236}">
                      <a16:creationId xmlns:a16="http://schemas.microsoft.com/office/drawing/2014/main" id="{3E3DCB35-AE60-4748-9903-779F921FB9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5" name="מלבן 14494">
                  <a:extLst>
                    <a:ext uri="{FF2B5EF4-FFF2-40B4-BE49-F238E27FC236}">
                      <a16:creationId xmlns:a16="http://schemas.microsoft.com/office/drawing/2014/main" id="{1B868A11-F6C9-45D3-BD5C-8B9CE2C5F2D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6" name="מלבן 14495">
                  <a:extLst>
                    <a:ext uri="{FF2B5EF4-FFF2-40B4-BE49-F238E27FC236}">
                      <a16:creationId xmlns:a16="http://schemas.microsoft.com/office/drawing/2014/main" id="{8120B444-AF1B-4E70-B682-17FE712831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7" name="מלבן 14496">
                  <a:extLst>
                    <a:ext uri="{FF2B5EF4-FFF2-40B4-BE49-F238E27FC236}">
                      <a16:creationId xmlns:a16="http://schemas.microsoft.com/office/drawing/2014/main" id="{FAD47768-5A2E-48D8-8A3D-5EC6D8ED19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8" name="מלבן 14497">
                  <a:extLst>
                    <a:ext uri="{FF2B5EF4-FFF2-40B4-BE49-F238E27FC236}">
                      <a16:creationId xmlns:a16="http://schemas.microsoft.com/office/drawing/2014/main" id="{7B97F705-7FF8-4C72-B37F-E86C7D05560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99" name="מלבן 14498">
                  <a:extLst>
                    <a:ext uri="{FF2B5EF4-FFF2-40B4-BE49-F238E27FC236}">
                      <a16:creationId xmlns:a16="http://schemas.microsoft.com/office/drawing/2014/main" id="{4E63B799-8D01-4393-8283-FC2F7D93779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0" name="מלבן 14499">
                  <a:extLst>
                    <a:ext uri="{FF2B5EF4-FFF2-40B4-BE49-F238E27FC236}">
                      <a16:creationId xmlns:a16="http://schemas.microsoft.com/office/drawing/2014/main" id="{7F1D66AD-65B8-4F8F-83EB-49DE021C2A3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1" name="מלבן 14500">
                  <a:extLst>
                    <a:ext uri="{FF2B5EF4-FFF2-40B4-BE49-F238E27FC236}">
                      <a16:creationId xmlns:a16="http://schemas.microsoft.com/office/drawing/2014/main" id="{DE51DBF5-278A-4804-B691-0438B0888FD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502" name="מלבן 14501">
                  <a:extLst>
                    <a:ext uri="{FF2B5EF4-FFF2-40B4-BE49-F238E27FC236}">
                      <a16:creationId xmlns:a16="http://schemas.microsoft.com/office/drawing/2014/main" id="{CA130422-5740-487E-80B1-505339B702B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316" name="קבוצה 14315">
              <a:extLst>
                <a:ext uri="{FF2B5EF4-FFF2-40B4-BE49-F238E27FC236}">
                  <a16:creationId xmlns:a16="http://schemas.microsoft.com/office/drawing/2014/main" id="{5FAD0333-A8F9-4960-A51C-6A1D1FBC2AE1}"/>
                </a:ext>
              </a:extLst>
            </p:cNvPr>
            <p:cNvGrpSpPr/>
            <p:nvPr/>
          </p:nvGrpSpPr>
          <p:grpSpPr>
            <a:xfrm flipH="1">
              <a:off x="2703557" y="3206670"/>
              <a:ext cx="540000" cy="540000"/>
              <a:chOff x="408214" y="1105498"/>
              <a:chExt cx="5007430" cy="4963891"/>
            </a:xfrm>
          </p:grpSpPr>
          <p:grpSp>
            <p:nvGrpSpPr>
              <p:cNvPr id="14373" name="קבוצה 14372">
                <a:extLst>
                  <a:ext uri="{FF2B5EF4-FFF2-40B4-BE49-F238E27FC236}">
                    <a16:creationId xmlns:a16="http://schemas.microsoft.com/office/drawing/2014/main" id="{012E7D24-398D-4783-B443-7F32DD9B9FC6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73" name="מלבן 14472">
                  <a:extLst>
                    <a:ext uri="{FF2B5EF4-FFF2-40B4-BE49-F238E27FC236}">
                      <a16:creationId xmlns:a16="http://schemas.microsoft.com/office/drawing/2014/main" id="{20EC342F-BD81-4CD8-A004-E5209CAB6B5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4" name="מלבן 14473">
                  <a:extLst>
                    <a:ext uri="{FF2B5EF4-FFF2-40B4-BE49-F238E27FC236}">
                      <a16:creationId xmlns:a16="http://schemas.microsoft.com/office/drawing/2014/main" id="{3F825114-64C2-4DF1-B68A-F59CF26FC91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5" name="מלבן 14474">
                  <a:extLst>
                    <a:ext uri="{FF2B5EF4-FFF2-40B4-BE49-F238E27FC236}">
                      <a16:creationId xmlns:a16="http://schemas.microsoft.com/office/drawing/2014/main" id="{337063FA-A9F3-4DA9-A8BD-9722F9F36AD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6" name="מלבן 14475">
                  <a:extLst>
                    <a:ext uri="{FF2B5EF4-FFF2-40B4-BE49-F238E27FC236}">
                      <a16:creationId xmlns:a16="http://schemas.microsoft.com/office/drawing/2014/main" id="{CFBD9E68-C47C-49A8-AA2F-83A35D71CDC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7" name="מלבן 14476">
                  <a:extLst>
                    <a:ext uri="{FF2B5EF4-FFF2-40B4-BE49-F238E27FC236}">
                      <a16:creationId xmlns:a16="http://schemas.microsoft.com/office/drawing/2014/main" id="{9748B662-8B90-491A-A053-E698A365E1A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8" name="מלבן 14477">
                  <a:extLst>
                    <a:ext uri="{FF2B5EF4-FFF2-40B4-BE49-F238E27FC236}">
                      <a16:creationId xmlns:a16="http://schemas.microsoft.com/office/drawing/2014/main" id="{CFF61679-48F6-4517-B105-1C485FC7746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9" name="מלבן 14478">
                  <a:extLst>
                    <a:ext uri="{FF2B5EF4-FFF2-40B4-BE49-F238E27FC236}">
                      <a16:creationId xmlns:a16="http://schemas.microsoft.com/office/drawing/2014/main" id="{D0EED594-A974-4490-A29F-02B99952BC8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80" name="מלבן 14479">
                  <a:extLst>
                    <a:ext uri="{FF2B5EF4-FFF2-40B4-BE49-F238E27FC236}">
                      <a16:creationId xmlns:a16="http://schemas.microsoft.com/office/drawing/2014/main" id="{9926F36E-24F7-4290-BA18-BAE7F13AE9A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81" name="מלבן 14480">
                  <a:extLst>
                    <a:ext uri="{FF2B5EF4-FFF2-40B4-BE49-F238E27FC236}">
                      <a16:creationId xmlns:a16="http://schemas.microsoft.com/office/drawing/2014/main" id="{406BA2AE-8ED0-4195-8373-EFBA56FB29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82" name="מלבן 14481">
                  <a:extLst>
                    <a:ext uri="{FF2B5EF4-FFF2-40B4-BE49-F238E27FC236}">
                      <a16:creationId xmlns:a16="http://schemas.microsoft.com/office/drawing/2014/main" id="{8B8A977B-05D0-4787-9F8E-D5AB93B1993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4" name="קבוצה 14373">
                <a:extLst>
                  <a:ext uri="{FF2B5EF4-FFF2-40B4-BE49-F238E27FC236}">
                    <a16:creationId xmlns:a16="http://schemas.microsoft.com/office/drawing/2014/main" id="{6DFB67DF-657F-4B1C-8849-983782D723E4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63" name="מלבן 14462">
                  <a:extLst>
                    <a:ext uri="{FF2B5EF4-FFF2-40B4-BE49-F238E27FC236}">
                      <a16:creationId xmlns:a16="http://schemas.microsoft.com/office/drawing/2014/main" id="{1A45E273-B7DA-4D14-B75F-1CB7FDD5CDB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4" name="מלבן 14463">
                  <a:extLst>
                    <a:ext uri="{FF2B5EF4-FFF2-40B4-BE49-F238E27FC236}">
                      <a16:creationId xmlns:a16="http://schemas.microsoft.com/office/drawing/2014/main" id="{E775F090-ECDA-4A1F-8E0B-04D52021BC6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5" name="מלבן 14464">
                  <a:extLst>
                    <a:ext uri="{FF2B5EF4-FFF2-40B4-BE49-F238E27FC236}">
                      <a16:creationId xmlns:a16="http://schemas.microsoft.com/office/drawing/2014/main" id="{1E076B3E-49BB-444C-967F-97C3DCE05D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6" name="מלבן 14465">
                  <a:extLst>
                    <a:ext uri="{FF2B5EF4-FFF2-40B4-BE49-F238E27FC236}">
                      <a16:creationId xmlns:a16="http://schemas.microsoft.com/office/drawing/2014/main" id="{371E43E6-23ED-463C-B9F2-B4660D7D5D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7" name="מלבן 14466">
                  <a:extLst>
                    <a:ext uri="{FF2B5EF4-FFF2-40B4-BE49-F238E27FC236}">
                      <a16:creationId xmlns:a16="http://schemas.microsoft.com/office/drawing/2014/main" id="{D0392D55-A3AE-4EEC-AAC4-7D014D64BC1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8" name="מלבן 14467">
                  <a:extLst>
                    <a:ext uri="{FF2B5EF4-FFF2-40B4-BE49-F238E27FC236}">
                      <a16:creationId xmlns:a16="http://schemas.microsoft.com/office/drawing/2014/main" id="{12B1886D-8B6C-4BC3-8A46-821B379DFDF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9" name="מלבן 14468">
                  <a:extLst>
                    <a:ext uri="{FF2B5EF4-FFF2-40B4-BE49-F238E27FC236}">
                      <a16:creationId xmlns:a16="http://schemas.microsoft.com/office/drawing/2014/main" id="{E23A31D2-52A8-453F-954E-4C95E0CE53C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0" name="מלבן 14469">
                  <a:extLst>
                    <a:ext uri="{FF2B5EF4-FFF2-40B4-BE49-F238E27FC236}">
                      <a16:creationId xmlns:a16="http://schemas.microsoft.com/office/drawing/2014/main" id="{F574CF87-5916-48FA-8D04-7BC226585F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1" name="מלבן 14470">
                  <a:extLst>
                    <a:ext uri="{FF2B5EF4-FFF2-40B4-BE49-F238E27FC236}">
                      <a16:creationId xmlns:a16="http://schemas.microsoft.com/office/drawing/2014/main" id="{984ECF94-9116-4CEA-BFD4-0F9C2C5682A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72" name="מלבן 14471">
                  <a:extLst>
                    <a:ext uri="{FF2B5EF4-FFF2-40B4-BE49-F238E27FC236}">
                      <a16:creationId xmlns:a16="http://schemas.microsoft.com/office/drawing/2014/main" id="{39658DC2-97EA-4A21-908F-D87455307AD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5" name="קבוצה 14374">
                <a:extLst>
                  <a:ext uri="{FF2B5EF4-FFF2-40B4-BE49-F238E27FC236}">
                    <a16:creationId xmlns:a16="http://schemas.microsoft.com/office/drawing/2014/main" id="{4C556BC8-C55B-4948-8CEE-4F34EB05F09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53" name="מלבן 14452">
                  <a:extLst>
                    <a:ext uri="{FF2B5EF4-FFF2-40B4-BE49-F238E27FC236}">
                      <a16:creationId xmlns:a16="http://schemas.microsoft.com/office/drawing/2014/main" id="{E015BE25-B0E3-40DF-AC27-74CC52E067E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4" name="מלבן 14453">
                  <a:extLst>
                    <a:ext uri="{FF2B5EF4-FFF2-40B4-BE49-F238E27FC236}">
                      <a16:creationId xmlns:a16="http://schemas.microsoft.com/office/drawing/2014/main" id="{5FE37EA4-92E7-4F42-96BA-9CD466F1A92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5" name="מלבן 14454">
                  <a:extLst>
                    <a:ext uri="{FF2B5EF4-FFF2-40B4-BE49-F238E27FC236}">
                      <a16:creationId xmlns:a16="http://schemas.microsoft.com/office/drawing/2014/main" id="{3511CEF0-B1F0-4681-A8D2-ED15D6B1000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6" name="מלבן 14455">
                  <a:extLst>
                    <a:ext uri="{FF2B5EF4-FFF2-40B4-BE49-F238E27FC236}">
                      <a16:creationId xmlns:a16="http://schemas.microsoft.com/office/drawing/2014/main" id="{B6886B9C-E52B-4ABF-A34F-952F740C2A7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7" name="מלבן 14456">
                  <a:extLst>
                    <a:ext uri="{FF2B5EF4-FFF2-40B4-BE49-F238E27FC236}">
                      <a16:creationId xmlns:a16="http://schemas.microsoft.com/office/drawing/2014/main" id="{3C4416ED-F305-4BA6-AD15-3281FA9693E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8" name="מלבן 14457">
                  <a:extLst>
                    <a:ext uri="{FF2B5EF4-FFF2-40B4-BE49-F238E27FC236}">
                      <a16:creationId xmlns:a16="http://schemas.microsoft.com/office/drawing/2014/main" id="{91312CAB-9E1E-45DD-8326-39CC2CB687B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9" name="מלבן 14458">
                  <a:extLst>
                    <a:ext uri="{FF2B5EF4-FFF2-40B4-BE49-F238E27FC236}">
                      <a16:creationId xmlns:a16="http://schemas.microsoft.com/office/drawing/2014/main" id="{3D1E55E9-88D0-4AE6-B259-D5907B43B41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0" name="מלבן 14459">
                  <a:extLst>
                    <a:ext uri="{FF2B5EF4-FFF2-40B4-BE49-F238E27FC236}">
                      <a16:creationId xmlns:a16="http://schemas.microsoft.com/office/drawing/2014/main" id="{533FDE31-C1BA-40DC-81BC-1D648EF0964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1" name="מלבן 14460">
                  <a:extLst>
                    <a:ext uri="{FF2B5EF4-FFF2-40B4-BE49-F238E27FC236}">
                      <a16:creationId xmlns:a16="http://schemas.microsoft.com/office/drawing/2014/main" id="{2A9C7A58-933D-4D63-ABA4-90F0FFA5F38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62" name="מלבן 14461">
                  <a:extLst>
                    <a:ext uri="{FF2B5EF4-FFF2-40B4-BE49-F238E27FC236}">
                      <a16:creationId xmlns:a16="http://schemas.microsoft.com/office/drawing/2014/main" id="{CFE5E650-17BA-410D-88EC-1CF693BD627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6" name="קבוצה 14375">
                <a:extLst>
                  <a:ext uri="{FF2B5EF4-FFF2-40B4-BE49-F238E27FC236}">
                    <a16:creationId xmlns:a16="http://schemas.microsoft.com/office/drawing/2014/main" id="{81AA8606-5FED-49B5-A506-80A67AA0FC7C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43" name="מלבן 14442">
                  <a:extLst>
                    <a:ext uri="{FF2B5EF4-FFF2-40B4-BE49-F238E27FC236}">
                      <a16:creationId xmlns:a16="http://schemas.microsoft.com/office/drawing/2014/main" id="{371FD8A3-EFEF-43F8-9EB0-EAA337EFC1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4" name="מלבן 14443">
                  <a:extLst>
                    <a:ext uri="{FF2B5EF4-FFF2-40B4-BE49-F238E27FC236}">
                      <a16:creationId xmlns:a16="http://schemas.microsoft.com/office/drawing/2014/main" id="{23484DDB-4E38-4520-A364-619443377A8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5" name="מלבן 14444">
                  <a:extLst>
                    <a:ext uri="{FF2B5EF4-FFF2-40B4-BE49-F238E27FC236}">
                      <a16:creationId xmlns:a16="http://schemas.microsoft.com/office/drawing/2014/main" id="{12701DDD-2B22-4AA9-A296-98C2CAAE9E0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6" name="מלבן 14445">
                  <a:extLst>
                    <a:ext uri="{FF2B5EF4-FFF2-40B4-BE49-F238E27FC236}">
                      <a16:creationId xmlns:a16="http://schemas.microsoft.com/office/drawing/2014/main" id="{1D734079-5C3C-4121-839D-11D7F88314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7" name="מלבן 14446">
                  <a:extLst>
                    <a:ext uri="{FF2B5EF4-FFF2-40B4-BE49-F238E27FC236}">
                      <a16:creationId xmlns:a16="http://schemas.microsoft.com/office/drawing/2014/main" id="{4E05989D-7E90-4CAE-8C9D-5144A208608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8" name="מלבן 14447">
                  <a:extLst>
                    <a:ext uri="{FF2B5EF4-FFF2-40B4-BE49-F238E27FC236}">
                      <a16:creationId xmlns:a16="http://schemas.microsoft.com/office/drawing/2014/main" id="{5E8CC377-B66B-44F6-A79F-F4718804682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9" name="מלבן 14448">
                  <a:extLst>
                    <a:ext uri="{FF2B5EF4-FFF2-40B4-BE49-F238E27FC236}">
                      <a16:creationId xmlns:a16="http://schemas.microsoft.com/office/drawing/2014/main" id="{6DF09A3F-56A7-4055-A94C-CAB846617DD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0" name="מלבן 14449">
                  <a:extLst>
                    <a:ext uri="{FF2B5EF4-FFF2-40B4-BE49-F238E27FC236}">
                      <a16:creationId xmlns:a16="http://schemas.microsoft.com/office/drawing/2014/main" id="{EE4D14AE-DABC-4DD4-BCA1-D76936C476B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1" name="מלבן 14450">
                  <a:extLst>
                    <a:ext uri="{FF2B5EF4-FFF2-40B4-BE49-F238E27FC236}">
                      <a16:creationId xmlns:a16="http://schemas.microsoft.com/office/drawing/2014/main" id="{95D3125F-0F3B-43CF-8A63-096A378CCBA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52" name="מלבן 14451">
                  <a:extLst>
                    <a:ext uri="{FF2B5EF4-FFF2-40B4-BE49-F238E27FC236}">
                      <a16:creationId xmlns:a16="http://schemas.microsoft.com/office/drawing/2014/main" id="{66C1DE64-AFC1-4954-9944-CA8B65AE43E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7" name="קבוצה 14376">
                <a:extLst>
                  <a:ext uri="{FF2B5EF4-FFF2-40B4-BE49-F238E27FC236}">
                    <a16:creationId xmlns:a16="http://schemas.microsoft.com/office/drawing/2014/main" id="{08242E66-2B72-4239-A9E6-C82425B902C3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33" name="מלבן 14432">
                  <a:extLst>
                    <a:ext uri="{FF2B5EF4-FFF2-40B4-BE49-F238E27FC236}">
                      <a16:creationId xmlns:a16="http://schemas.microsoft.com/office/drawing/2014/main" id="{78713788-90B5-48CD-9866-6CDDF82432B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4" name="מלבן 14433">
                  <a:extLst>
                    <a:ext uri="{FF2B5EF4-FFF2-40B4-BE49-F238E27FC236}">
                      <a16:creationId xmlns:a16="http://schemas.microsoft.com/office/drawing/2014/main" id="{49A3398C-886A-4336-9ABF-F1D69862EB6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5" name="מלבן 14434">
                  <a:extLst>
                    <a:ext uri="{FF2B5EF4-FFF2-40B4-BE49-F238E27FC236}">
                      <a16:creationId xmlns:a16="http://schemas.microsoft.com/office/drawing/2014/main" id="{5E0F10EB-8E15-4FE5-B8A0-8DA73561FE1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6" name="מלבן 14435">
                  <a:extLst>
                    <a:ext uri="{FF2B5EF4-FFF2-40B4-BE49-F238E27FC236}">
                      <a16:creationId xmlns:a16="http://schemas.microsoft.com/office/drawing/2014/main" id="{2F4D4DA4-4231-4ABF-84C9-BE8145A09D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7" name="מלבן 14436">
                  <a:extLst>
                    <a:ext uri="{FF2B5EF4-FFF2-40B4-BE49-F238E27FC236}">
                      <a16:creationId xmlns:a16="http://schemas.microsoft.com/office/drawing/2014/main" id="{1BAF1B43-F5D6-44EE-9828-5B4CEE3CD80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8" name="מלבן 14437">
                  <a:extLst>
                    <a:ext uri="{FF2B5EF4-FFF2-40B4-BE49-F238E27FC236}">
                      <a16:creationId xmlns:a16="http://schemas.microsoft.com/office/drawing/2014/main" id="{7F904614-D7A9-472C-8C32-D751362D096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9" name="מלבן 14438">
                  <a:extLst>
                    <a:ext uri="{FF2B5EF4-FFF2-40B4-BE49-F238E27FC236}">
                      <a16:creationId xmlns:a16="http://schemas.microsoft.com/office/drawing/2014/main" id="{8024BDEA-A848-48BC-9E5D-76E4607E96E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0" name="מלבן 14439">
                  <a:extLst>
                    <a:ext uri="{FF2B5EF4-FFF2-40B4-BE49-F238E27FC236}">
                      <a16:creationId xmlns:a16="http://schemas.microsoft.com/office/drawing/2014/main" id="{C2480A0D-CB26-4292-AD83-2CCCB92649E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1" name="מלבן 14440">
                  <a:extLst>
                    <a:ext uri="{FF2B5EF4-FFF2-40B4-BE49-F238E27FC236}">
                      <a16:creationId xmlns:a16="http://schemas.microsoft.com/office/drawing/2014/main" id="{FD166F39-3E15-419C-A8B8-A0B5945DC33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42" name="מלבן 14441">
                  <a:extLst>
                    <a:ext uri="{FF2B5EF4-FFF2-40B4-BE49-F238E27FC236}">
                      <a16:creationId xmlns:a16="http://schemas.microsoft.com/office/drawing/2014/main" id="{7CA6E6B9-A910-4625-9F98-80987778B5B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8" name="קבוצה 14377">
                <a:extLst>
                  <a:ext uri="{FF2B5EF4-FFF2-40B4-BE49-F238E27FC236}">
                    <a16:creationId xmlns:a16="http://schemas.microsoft.com/office/drawing/2014/main" id="{1C997690-A4CA-4004-A5FB-C9BD662018DB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23" name="מלבן 14422">
                  <a:extLst>
                    <a:ext uri="{FF2B5EF4-FFF2-40B4-BE49-F238E27FC236}">
                      <a16:creationId xmlns:a16="http://schemas.microsoft.com/office/drawing/2014/main" id="{3D1476FE-D0BD-4827-8392-ED39E417C92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4" name="מלבן 14423">
                  <a:extLst>
                    <a:ext uri="{FF2B5EF4-FFF2-40B4-BE49-F238E27FC236}">
                      <a16:creationId xmlns:a16="http://schemas.microsoft.com/office/drawing/2014/main" id="{2B3186FD-B043-424B-A3E9-4AD2535C0DA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5" name="מלבן 14424">
                  <a:extLst>
                    <a:ext uri="{FF2B5EF4-FFF2-40B4-BE49-F238E27FC236}">
                      <a16:creationId xmlns:a16="http://schemas.microsoft.com/office/drawing/2014/main" id="{7D62A0A6-FECA-4EE0-B74E-F453A3E335C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6" name="מלבן 14425">
                  <a:extLst>
                    <a:ext uri="{FF2B5EF4-FFF2-40B4-BE49-F238E27FC236}">
                      <a16:creationId xmlns:a16="http://schemas.microsoft.com/office/drawing/2014/main" id="{E7B4B854-6DE6-4686-9861-6859E599CEC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7" name="מלבן 14426">
                  <a:extLst>
                    <a:ext uri="{FF2B5EF4-FFF2-40B4-BE49-F238E27FC236}">
                      <a16:creationId xmlns:a16="http://schemas.microsoft.com/office/drawing/2014/main" id="{FBB08E83-8AE3-4634-84F2-A13996B1D33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8" name="מלבן 14427">
                  <a:extLst>
                    <a:ext uri="{FF2B5EF4-FFF2-40B4-BE49-F238E27FC236}">
                      <a16:creationId xmlns:a16="http://schemas.microsoft.com/office/drawing/2014/main" id="{B0EC142B-56E9-4E48-BF82-FA4DDFCDE3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9" name="מלבן 14428">
                  <a:extLst>
                    <a:ext uri="{FF2B5EF4-FFF2-40B4-BE49-F238E27FC236}">
                      <a16:creationId xmlns:a16="http://schemas.microsoft.com/office/drawing/2014/main" id="{32DDBFE6-0D08-48D2-9766-3ABDEBFA45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0" name="מלבן 14429">
                  <a:extLst>
                    <a:ext uri="{FF2B5EF4-FFF2-40B4-BE49-F238E27FC236}">
                      <a16:creationId xmlns:a16="http://schemas.microsoft.com/office/drawing/2014/main" id="{79D68029-1B5B-46A3-88D9-766D6CD43D0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1" name="מלבן 14430">
                  <a:extLst>
                    <a:ext uri="{FF2B5EF4-FFF2-40B4-BE49-F238E27FC236}">
                      <a16:creationId xmlns:a16="http://schemas.microsoft.com/office/drawing/2014/main" id="{13140D97-0ABF-4F0C-8D24-4BC139A4A43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32" name="מלבן 14431">
                  <a:extLst>
                    <a:ext uri="{FF2B5EF4-FFF2-40B4-BE49-F238E27FC236}">
                      <a16:creationId xmlns:a16="http://schemas.microsoft.com/office/drawing/2014/main" id="{9E3FB17E-1E99-4B33-9AF2-C2CD835AA76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79" name="קבוצה 14378">
                <a:extLst>
                  <a:ext uri="{FF2B5EF4-FFF2-40B4-BE49-F238E27FC236}">
                    <a16:creationId xmlns:a16="http://schemas.microsoft.com/office/drawing/2014/main" id="{5827156B-3D21-462D-9B74-40C3A6C3C59F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13" name="מלבן 14412">
                  <a:extLst>
                    <a:ext uri="{FF2B5EF4-FFF2-40B4-BE49-F238E27FC236}">
                      <a16:creationId xmlns:a16="http://schemas.microsoft.com/office/drawing/2014/main" id="{CC2AE660-7717-4A63-8C0B-23C3CD1C70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4" name="מלבן 14413">
                  <a:extLst>
                    <a:ext uri="{FF2B5EF4-FFF2-40B4-BE49-F238E27FC236}">
                      <a16:creationId xmlns:a16="http://schemas.microsoft.com/office/drawing/2014/main" id="{DA59750C-1D4F-4E89-B891-E8F5CB0346A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5" name="מלבן 14414">
                  <a:extLst>
                    <a:ext uri="{FF2B5EF4-FFF2-40B4-BE49-F238E27FC236}">
                      <a16:creationId xmlns:a16="http://schemas.microsoft.com/office/drawing/2014/main" id="{153B0C46-49BB-4685-8481-0DB05B06475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6" name="מלבן 14415">
                  <a:extLst>
                    <a:ext uri="{FF2B5EF4-FFF2-40B4-BE49-F238E27FC236}">
                      <a16:creationId xmlns:a16="http://schemas.microsoft.com/office/drawing/2014/main" id="{6332CFBB-8BEC-459A-BD92-68E0BE7B4DB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7" name="מלבן 14416">
                  <a:extLst>
                    <a:ext uri="{FF2B5EF4-FFF2-40B4-BE49-F238E27FC236}">
                      <a16:creationId xmlns:a16="http://schemas.microsoft.com/office/drawing/2014/main" id="{A8F4CB8B-22AA-4915-AB0D-BB9A8A74722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8" name="מלבן 14417">
                  <a:extLst>
                    <a:ext uri="{FF2B5EF4-FFF2-40B4-BE49-F238E27FC236}">
                      <a16:creationId xmlns:a16="http://schemas.microsoft.com/office/drawing/2014/main" id="{5F56FBD5-9153-445B-A619-3B2C134A3F2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9" name="מלבן 14418">
                  <a:extLst>
                    <a:ext uri="{FF2B5EF4-FFF2-40B4-BE49-F238E27FC236}">
                      <a16:creationId xmlns:a16="http://schemas.microsoft.com/office/drawing/2014/main" id="{8C5E91DC-83A7-4441-B04F-71EB47ECB1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0" name="מלבן 14419">
                  <a:extLst>
                    <a:ext uri="{FF2B5EF4-FFF2-40B4-BE49-F238E27FC236}">
                      <a16:creationId xmlns:a16="http://schemas.microsoft.com/office/drawing/2014/main" id="{3108B334-89B9-44AB-8D37-C547278C5C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1" name="מלבן 14420">
                  <a:extLst>
                    <a:ext uri="{FF2B5EF4-FFF2-40B4-BE49-F238E27FC236}">
                      <a16:creationId xmlns:a16="http://schemas.microsoft.com/office/drawing/2014/main" id="{C3C5A51D-3D21-4734-92BF-03E4546EB22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22" name="מלבן 14421">
                  <a:extLst>
                    <a:ext uri="{FF2B5EF4-FFF2-40B4-BE49-F238E27FC236}">
                      <a16:creationId xmlns:a16="http://schemas.microsoft.com/office/drawing/2014/main" id="{66316838-80D2-4CC2-91A0-9C9C3C1B619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80" name="קבוצה 14379">
                <a:extLst>
                  <a:ext uri="{FF2B5EF4-FFF2-40B4-BE49-F238E27FC236}">
                    <a16:creationId xmlns:a16="http://schemas.microsoft.com/office/drawing/2014/main" id="{8E0FBC05-3A47-4103-8EDD-407DF0638096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403" name="מלבן 14402">
                  <a:extLst>
                    <a:ext uri="{FF2B5EF4-FFF2-40B4-BE49-F238E27FC236}">
                      <a16:creationId xmlns:a16="http://schemas.microsoft.com/office/drawing/2014/main" id="{3002E4CC-C872-468B-8146-710D8879F6E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4" name="מלבן 14403">
                  <a:extLst>
                    <a:ext uri="{FF2B5EF4-FFF2-40B4-BE49-F238E27FC236}">
                      <a16:creationId xmlns:a16="http://schemas.microsoft.com/office/drawing/2014/main" id="{4A127AAA-F655-4E6A-B09D-1BF5E5BD6F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5" name="מלבן 14404">
                  <a:extLst>
                    <a:ext uri="{FF2B5EF4-FFF2-40B4-BE49-F238E27FC236}">
                      <a16:creationId xmlns:a16="http://schemas.microsoft.com/office/drawing/2014/main" id="{127DD8C9-18A5-4D26-A3EE-87A4083CA9C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6" name="מלבן 14405">
                  <a:extLst>
                    <a:ext uri="{FF2B5EF4-FFF2-40B4-BE49-F238E27FC236}">
                      <a16:creationId xmlns:a16="http://schemas.microsoft.com/office/drawing/2014/main" id="{7417897A-2D60-47CB-9448-8FAC705126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7" name="מלבן 14406">
                  <a:extLst>
                    <a:ext uri="{FF2B5EF4-FFF2-40B4-BE49-F238E27FC236}">
                      <a16:creationId xmlns:a16="http://schemas.microsoft.com/office/drawing/2014/main" id="{420DC91D-0D1A-4A72-9D7A-2AF462AE4BA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8" name="מלבן 14407">
                  <a:extLst>
                    <a:ext uri="{FF2B5EF4-FFF2-40B4-BE49-F238E27FC236}">
                      <a16:creationId xmlns:a16="http://schemas.microsoft.com/office/drawing/2014/main" id="{621EF9E8-94E8-4A60-A01E-B2D9074A66E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9" name="מלבן 14408">
                  <a:extLst>
                    <a:ext uri="{FF2B5EF4-FFF2-40B4-BE49-F238E27FC236}">
                      <a16:creationId xmlns:a16="http://schemas.microsoft.com/office/drawing/2014/main" id="{68F20649-C73E-455B-B767-96BD78F641B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0" name="מלבן 14409">
                  <a:extLst>
                    <a:ext uri="{FF2B5EF4-FFF2-40B4-BE49-F238E27FC236}">
                      <a16:creationId xmlns:a16="http://schemas.microsoft.com/office/drawing/2014/main" id="{AA57DE80-8E64-4734-9D87-648F7F252EF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1" name="מלבן 14410">
                  <a:extLst>
                    <a:ext uri="{FF2B5EF4-FFF2-40B4-BE49-F238E27FC236}">
                      <a16:creationId xmlns:a16="http://schemas.microsoft.com/office/drawing/2014/main" id="{27F36EF7-2443-40F5-AE4B-A6011E0BF84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12" name="מלבן 14411">
                  <a:extLst>
                    <a:ext uri="{FF2B5EF4-FFF2-40B4-BE49-F238E27FC236}">
                      <a16:creationId xmlns:a16="http://schemas.microsoft.com/office/drawing/2014/main" id="{66F7A51B-7928-4E99-B95B-161EB626C07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81" name="קבוצה 14380">
                <a:extLst>
                  <a:ext uri="{FF2B5EF4-FFF2-40B4-BE49-F238E27FC236}">
                    <a16:creationId xmlns:a16="http://schemas.microsoft.com/office/drawing/2014/main" id="{CC45B8CA-523F-4017-8375-3463C383362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393" name="מלבן 14392">
                  <a:extLst>
                    <a:ext uri="{FF2B5EF4-FFF2-40B4-BE49-F238E27FC236}">
                      <a16:creationId xmlns:a16="http://schemas.microsoft.com/office/drawing/2014/main" id="{E18C2198-C2A9-41AF-9485-4D5464B74CA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4" name="מלבן 14393">
                  <a:extLst>
                    <a:ext uri="{FF2B5EF4-FFF2-40B4-BE49-F238E27FC236}">
                      <a16:creationId xmlns:a16="http://schemas.microsoft.com/office/drawing/2014/main" id="{E0E0BC1B-B68B-41E2-B596-2C5324D1000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5" name="מלבן 14394">
                  <a:extLst>
                    <a:ext uri="{FF2B5EF4-FFF2-40B4-BE49-F238E27FC236}">
                      <a16:creationId xmlns:a16="http://schemas.microsoft.com/office/drawing/2014/main" id="{70A2314E-9B58-4F45-AA99-9537701FDF9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6" name="מלבן 14395">
                  <a:extLst>
                    <a:ext uri="{FF2B5EF4-FFF2-40B4-BE49-F238E27FC236}">
                      <a16:creationId xmlns:a16="http://schemas.microsoft.com/office/drawing/2014/main" id="{7C6BBE42-EEDD-48EA-9116-E8F6009A8B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7" name="מלבן 14396">
                  <a:extLst>
                    <a:ext uri="{FF2B5EF4-FFF2-40B4-BE49-F238E27FC236}">
                      <a16:creationId xmlns:a16="http://schemas.microsoft.com/office/drawing/2014/main" id="{60A27AA9-FD27-41C5-AD0A-FB0E033BD18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8" name="מלבן 14397">
                  <a:extLst>
                    <a:ext uri="{FF2B5EF4-FFF2-40B4-BE49-F238E27FC236}">
                      <a16:creationId xmlns:a16="http://schemas.microsoft.com/office/drawing/2014/main" id="{3F142F7A-0962-4CD7-BC18-5496E7DDAEB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9" name="מלבן 14398">
                  <a:extLst>
                    <a:ext uri="{FF2B5EF4-FFF2-40B4-BE49-F238E27FC236}">
                      <a16:creationId xmlns:a16="http://schemas.microsoft.com/office/drawing/2014/main" id="{7C9BDAE0-9B96-41E1-A8D3-22E634F1481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0" name="מלבן 14399">
                  <a:extLst>
                    <a:ext uri="{FF2B5EF4-FFF2-40B4-BE49-F238E27FC236}">
                      <a16:creationId xmlns:a16="http://schemas.microsoft.com/office/drawing/2014/main" id="{9B0294DA-C792-446C-B337-850CCBFB98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1" name="מלבן 14400">
                  <a:extLst>
                    <a:ext uri="{FF2B5EF4-FFF2-40B4-BE49-F238E27FC236}">
                      <a16:creationId xmlns:a16="http://schemas.microsoft.com/office/drawing/2014/main" id="{55274B3A-BD94-440C-875F-C9202BA15C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402" name="מלבן 14401">
                  <a:extLst>
                    <a:ext uri="{FF2B5EF4-FFF2-40B4-BE49-F238E27FC236}">
                      <a16:creationId xmlns:a16="http://schemas.microsoft.com/office/drawing/2014/main" id="{C197B732-920B-4D58-953E-0A88DD6510B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382" name="קבוצה 14381">
                <a:extLst>
                  <a:ext uri="{FF2B5EF4-FFF2-40B4-BE49-F238E27FC236}">
                    <a16:creationId xmlns:a16="http://schemas.microsoft.com/office/drawing/2014/main" id="{6CCF490F-9D4E-4DE3-B1BD-642A6047BD78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383" name="מלבן 14382">
                  <a:extLst>
                    <a:ext uri="{FF2B5EF4-FFF2-40B4-BE49-F238E27FC236}">
                      <a16:creationId xmlns:a16="http://schemas.microsoft.com/office/drawing/2014/main" id="{7747CB9B-CBF5-4EF4-9EFA-F0920E87C1C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4" name="מלבן 14383">
                  <a:extLst>
                    <a:ext uri="{FF2B5EF4-FFF2-40B4-BE49-F238E27FC236}">
                      <a16:creationId xmlns:a16="http://schemas.microsoft.com/office/drawing/2014/main" id="{AF533D7A-DB69-4A96-B1E1-FDB11B9FE1B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5" name="מלבן 14384">
                  <a:extLst>
                    <a:ext uri="{FF2B5EF4-FFF2-40B4-BE49-F238E27FC236}">
                      <a16:creationId xmlns:a16="http://schemas.microsoft.com/office/drawing/2014/main" id="{B1ED7F2D-6D1B-4734-B8BF-84028882781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6" name="מלבן 14385">
                  <a:extLst>
                    <a:ext uri="{FF2B5EF4-FFF2-40B4-BE49-F238E27FC236}">
                      <a16:creationId xmlns:a16="http://schemas.microsoft.com/office/drawing/2014/main" id="{2EB8089E-49DE-4DA7-A3A1-C8E912184C5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7" name="מלבן 14386">
                  <a:extLst>
                    <a:ext uri="{FF2B5EF4-FFF2-40B4-BE49-F238E27FC236}">
                      <a16:creationId xmlns:a16="http://schemas.microsoft.com/office/drawing/2014/main" id="{2C5A4D90-AF61-458C-A92F-E7148BAEEDB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8" name="מלבן 14387">
                  <a:extLst>
                    <a:ext uri="{FF2B5EF4-FFF2-40B4-BE49-F238E27FC236}">
                      <a16:creationId xmlns:a16="http://schemas.microsoft.com/office/drawing/2014/main" id="{E696CE4F-57CC-4954-86D0-671AEA60DBB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89" name="מלבן 14388">
                  <a:extLst>
                    <a:ext uri="{FF2B5EF4-FFF2-40B4-BE49-F238E27FC236}">
                      <a16:creationId xmlns:a16="http://schemas.microsoft.com/office/drawing/2014/main" id="{4F4D68FB-4B87-4486-8915-9DB7FC07A0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0" name="מלבן 14389">
                  <a:extLst>
                    <a:ext uri="{FF2B5EF4-FFF2-40B4-BE49-F238E27FC236}">
                      <a16:creationId xmlns:a16="http://schemas.microsoft.com/office/drawing/2014/main" id="{661090E6-D7CB-424C-9280-9FB3F211F1B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1" name="מלבן 14390">
                  <a:extLst>
                    <a:ext uri="{FF2B5EF4-FFF2-40B4-BE49-F238E27FC236}">
                      <a16:creationId xmlns:a16="http://schemas.microsoft.com/office/drawing/2014/main" id="{3FD1000F-4BB9-4E04-8FCF-CE27C1FE59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392" name="מלבן 14391">
                  <a:extLst>
                    <a:ext uri="{FF2B5EF4-FFF2-40B4-BE49-F238E27FC236}">
                      <a16:creationId xmlns:a16="http://schemas.microsoft.com/office/drawing/2014/main" id="{C56389B7-8095-489F-9BF5-D4209DBE878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4317" name="מלבן 14316">
              <a:extLst>
                <a:ext uri="{FF2B5EF4-FFF2-40B4-BE49-F238E27FC236}">
                  <a16:creationId xmlns:a16="http://schemas.microsoft.com/office/drawing/2014/main" id="{896BDBD7-B19D-464E-B975-64B37453374E}"/>
                </a:ext>
              </a:extLst>
            </p:cNvPr>
            <p:cNvSpPr/>
            <p:nvPr/>
          </p:nvSpPr>
          <p:spPr>
            <a:xfrm>
              <a:off x="4566375" y="3468467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319" name="קבוצה 14318">
              <a:extLst>
                <a:ext uri="{FF2B5EF4-FFF2-40B4-BE49-F238E27FC236}">
                  <a16:creationId xmlns:a16="http://schemas.microsoft.com/office/drawing/2014/main" id="{32F9791C-2A78-4B37-9983-33EBD36FFF17}"/>
                </a:ext>
              </a:extLst>
            </p:cNvPr>
            <p:cNvGrpSpPr/>
            <p:nvPr/>
          </p:nvGrpSpPr>
          <p:grpSpPr>
            <a:xfrm>
              <a:off x="3875065" y="2650190"/>
              <a:ext cx="54000" cy="540000"/>
              <a:chOff x="6515100" y="1197426"/>
              <a:chExt cx="500743" cy="4963891"/>
            </a:xfrm>
          </p:grpSpPr>
          <p:sp>
            <p:nvSpPr>
              <p:cNvPr id="14353" name="מלבן 14352">
                <a:extLst>
                  <a:ext uri="{FF2B5EF4-FFF2-40B4-BE49-F238E27FC236}">
                    <a16:creationId xmlns:a16="http://schemas.microsoft.com/office/drawing/2014/main" id="{0A8F8099-3E28-484D-B5B2-755C710128F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4" name="מלבן 14353">
                <a:extLst>
                  <a:ext uri="{FF2B5EF4-FFF2-40B4-BE49-F238E27FC236}">
                    <a16:creationId xmlns:a16="http://schemas.microsoft.com/office/drawing/2014/main" id="{E9303DBF-A84B-4912-BB51-005EFC15C995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5" name="מלבן 14354">
                <a:extLst>
                  <a:ext uri="{FF2B5EF4-FFF2-40B4-BE49-F238E27FC236}">
                    <a16:creationId xmlns:a16="http://schemas.microsoft.com/office/drawing/2014/main" id="{038C8FC6-EAF4-4EB6-95F7-2B9857904FD3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6" name="מלבן 14355">
                <a:extLst>
                  <a:ext uri="{FF2B5EF4-FFF2-40B4-BE49-F238E27FC236}">
                    <a16:creationId xmlns:a16="http://schemas.microsoft.com/office/drawing/2014/main" id="{BF167EA5-71DA-424F-9028-5AB2D891003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7" name="מלבן 14356">
                <a:extLst>
                  <a:ext uri="{FF2B5EF4-FFF2-40B4-BE49-F238E27FC236}">
                    <a16:creationId xmlns:a16="http://schemas.microsoft.com/office/drawing/2014/main" id="{E57FBC6E-D847-4F16-93EF-3D820CE2B2B9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8" name="מלבן 14357">
                <a:extLst>
                  <a:ext uri="{FF2B5EF4-FFF2-40B4-BE49-F238E27FC236}">
                    <a16:creationId xmlns:a16="http://schemas.microsoft.com/office/drawing/2014/main" id="{F2CFF10E-A182-420E-A518-268D03739B10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9" name="מלבן 14358">
                <a:extLst>
                  <a:ext uri="{FF2B5EF4-FFF2-40B4-BE49-F238E27FC236}">
                    <a16:creationId xmlns:a16="http://schemas.microsoft.com/office/drawing/2014/main" id="{8236258F-9956-45C6-93A3-8F4E26A372BF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60" name="מלבן 14359">
                <a:extLst>
                  <a:ext uri="{FF2B5EF4-FFF2-40B4-BE49-F238E27FC236}">
                    <a16:creationId xmlns:a16="http://schemas.microsoft.com/office/drawing/2014/main" id="{2501C9C7-D06C-4BA4-A93B-FAF28CB4277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61" name="מלבן 14360">
                <a:extLst>
                  <a:ext uri="{FF2B5EF4-FFF2-40B4-BE49-F238E27FC236}">
                    <a16:creationId xmlns:a16="http://schemas.microsoft.com/office/drawing/2014/main" id="{9214A1A8-1337-444A-89DC-DB768366BA47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62" name="מלבן 14361">
                <a:extLst>
                  <a:ext uri="{FF2B5EF4-FFF2-40B4-BE49-F238E27FC236}">
                    <a16:creationId xmlns:a16="http://schemas.microsoft.com/office/drawing/2014/main" id="{5019E3C0-18CD-4844-91CA-2287C75C5D4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20" name="קבוצה 14319">
              <a:extLst>
                <a:ext uri="{FF2B5EF4-FFF2-40B4-BE49-F238E27FC236}">
                  <a16:creationId xmlns:a16="http://schemas.microsoft.com/office/drawing/2014/main" id="{74374AF2-500D-4234-8BC8-EDB6A24BB3E4}"/>
                </a:ext>
              </a:extLst>
            </p:cNvPr>
            <p:cNvGrpSpPr/>
            <p:nvPr/>
          </p:nvGrpSpPr>
          <p:grpSpPr>
            <a:xfrm>
              <a:off x="4004480" y="2638655"/>
              <a:ext cx="54000" cy="540000"/>
              <a:chOff x="6515100" y="1197426"/>
              <a:chExt cx="500743" cy="4963891"/>
            </a:xfrm>
          </p:grpSpPr>
          <p:sp>
            <p:nvSpPr>
              <p:cNvPr id="14343" name="מלבן 14342">
                <a:extLst>
                  <a:ext uri="{FF2B5EF4-FFF2-40B4-BE49-F238E27FC236}">
                    <a16:creationId xmlns:a16="http://schemas.microsoft.com/office/drawing/2014/main" id="{91C773C1-26F5-482F-A663-005BC658E27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4" name="מלבן 14343">
                <a:extLst>
                  <a:ext uri="{FF2B5EF4-FFF2-40B4-BE49-F238E27FC236}">
                    <a16:creationId xmlns:a16="http://schemas.microsoft.com/office/drawing/2014/main" id="{BD6AEF20-6AE3-4587-87EE-DA7CAFB3123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5" name="מלבן 14344">
                <a:extLst>
                  <a:ext uri="{FF2B5EF4-FFF2-40B4-BE49-F238E27FC236}">
                    <a16:creationId xmlns:a16="http://schemas.microsoft.com/office/drawing/2014/main" id="{E7B31243-4748-4D6D-B2EA-1F00CA14FFF1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6" name="מלבן 14345">
                <a:extLst>
                  <a:ext uri="{FF2B5EF4-FFF2-40B4-BE49-F238E27FC236}">
                    <a16:creationId xmlns:a16="http://schemas.microsoft.com/office/drawing/2014/main" id="{D79DBAA5-0EA8-4296-8494-1457A293B806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7" name="מלבן 14346">
                <a:extLst>
                  <a:ext uri="{FF2B5EF4-FFF2-40B4-BE49-F238E27FC236}">
                    <a16:creationId xmlns:a16="http://schemas.microsoft.com/office/drawing/2014/main" id="{4925FF84-E7D8-4D52-B1F7-AC9558D42179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8" name="מלבן 14347">
                <a:extLst>
                  <a:ext uri="{FF2B5EF4-FFF2-40B4-BE49-F238E27FC236}">
                    <a16:creationId xmlns:a16="http://schemas.microsoft.com/office/drawing/2014/main" id="{EFD0188A-9138-4192-BA81-3A20904C2FC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9" name="מלבן 14348">
                <a:extLst>
                  <a:ext uri="{FF2B5EF4-FFF2-40B4-BE49-F238E27FC236}">
                    <a16:creationId xmlns:a16="http://schemas.microsoft.com/office/drawing/2014/main" id="{5EB8B2B4-804F-4C4E-8EAA-383AE5B8C9D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0" name="מלבן 14349">
                <a:extLst>
                  <a:ext uri="{FF2B5EF4-FFF2-40B4-BE49-F238E27FC236}">
                    <a16:creationId xmlns:a16="http://schemas.microsoft.com/office/drawing/2014/main" id="{7EB75DA7-1289-43DB-9935-E6A8CD96477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1" name="מלבן 14350">
                <a:extLst>
                  <a:ext uri="{FF2B5EF4-FFF2-40B4-BE49-F238E27FC236}">
                    <a16:creationId xmlns:a16="http://schemas.microsoft.com/office/drawing/2014/main" id="{3AEAE6D4-4A04-476C-A085-107628343BE2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52" name="מלבן 14351">
                <a:extLst>
                  <a:ext uri="{FF2B5EF4-FFF2-40B4-BE49-F238E27FC236}">
                    <a16:creationId xmlns:a16="http://schemas.microsoft.com/office/drawing/2014/main" id="{520DEB25-491B-4FF3-A82A-62501F7C195D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21" name="קבוצה 14320">
              <a:extLst>
                <a:ext uri="{FF2B5EF4-FFF2-40B4-BE49-F238E27FC236}">
                  <a16:creationId xmlns:a16="http://schemas.microsoft.com/office/drawing/2014/main" id="{1FD2E902-A6CB-452D-92C6-F8BDF3E246C8}"/>
                </a:ext>
              </a:extLst>
            </p:cNvPr>
            <p:cNvGrpSpPr/>
            <p:nvPr/>
          </p:nvGrpSpPr>
          <p:grpSpPr>
            <a:xfrm>
              <a:off x="4119800" y="2628001"/>
              <a:ext cx="54000" cy="540000"/>
              <a:chOff x="6515100" y="1197426"/>
              <a:chExt cx="500743" cy="4963891"/>
            </a:xfrm>
          </p:grpSpPr>
          <p:sp>
            <p:nvSpPr>
              <p:cNvPr id="14333" name="מלבן 14332">
                <a:extLst>
                  <a:ext uri="{FF2B5EF4-FFF2-40B4-BE49-F238E27FC236}">
                    <a16:creationId xmlns:a16="http://schemas.microsoft.com/office/drawing/2014/main" id="{E1C586E5-8C35-40EF-8538-A8590E946578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4" name="מלבן 14333">
                <a:extLst>
                  <a:ext uri="{FF2B5EF4-FFF2-40B4-BE49-F238E27FC236}">
                    <a16:creationId xmlns:a16="http://schemas.microsoft.com/office/drawing/2014/main" id="{E3365D59-7E71-4DF3-A3B2-72E975EA8AF4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5" name="מלבן 14334">
                <a:extLst>
                  <a:ext uri="{FF2B5EF4-FFF2-40B4-BE49-F238E27FC236}">
                    <a16:creationId xmlns:a16="http://schemas.microsoft.com/office/drawing/2014/main" id="{481ABC20-B5A5-4C4F-B0A3-3767AD8C6AF5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6" name="מלבן 14335">
                <a:extLst>
                  <a:ext uri="{FF2B5EF4-FFF2-40B4-BE49-F238E27FC236}">
                    <a16:creationId xmlns:a16="http://schemas.microsoft.com/office/drawing/2014/main" id="{3179C9AF-12D3-4325-8B2F-0161FB1EA3CE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7" name="מלבן 14336">
                <a:extLst>
                  <a:ext uri="{FF2B5EF4-FFF2-40B4-BE49-F238E27FC236}">
                    <a16:creationId xmlns:a16="http://schemas.microsoft.com/office/drawing/2014/main" id="{6A447AE5-A705-45A2-A627-D4B263793984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8" name="מלבן 14337">
                <a:extLst>
                  <a:ext uri="{FF2B5EF4-FFF2-40B4-BE49-F238E27FC236}">
                    <a16:creationId xmlns:a16="http://schemas.microsoft.com/office/drawing/2014/main" id="{85649A7A-3A17-4C26-98E4-4800D0B30F23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9" name="מלבן 14338">
                <a:extLst>
                  <a:ext uri="{FF2B5EF4-FFF2-40B4-BE49-F238E27FC236}">
                    <a16:creationId xmlns:a16="http://schemas.microsoft.com/office/drawing/2014/main" id="{9048EFB8-F7DF-49A3-811F-077400B304F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0" name="מלבן 14339">
                <a:extLst>
                  <a:ext uri="{FF2B5EF4-FFF2-40B4-BE49-F238E27FC236}">
                    <a16:creationId xmlns:a16="http://schemas.microsoft.com/office/drawing/2014/main" id="{BC735D83-2F3C-4960-8E03-0AC02B1756D0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1" name="מלבן 14340">
                <a:extLst>
                  <a:ext uri="{FF2B5EF4-FFF2-40B4-BE49-F238E27FC236}">
                    <a16:creationId xmlns:a16="http://schemas.microsoft.com/office/drawing/2014/main" id="{F0CF4169-6855-41A8-A19F-489529F237DD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42" name="מלבן 14341">
                <a:extLst>
                  <a:ext uri="{FF2B5EF4-FFF2-40B4-BE49-F238E27FC236}">
                    <a16:creationId xmlns:a16="http://schemas.microsoft.com/office/drawing/2014/main" id="{353FE407-1381-4F31-A9E1-8CCE31512ACC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322" name="קבוצה 14321">
              <a:extLst>
                <a:ext uri="{FF2B5EF4-FFF2-40B4-BE49-F238E27FC236}">
                  <a16:creationId xmlns:a16="http://schemas.microsoft.com/office/drawing/2014/main" id="{D6781DC1-6C23-40C1-9EDA-052A9E8B8ECD}"/>
                </a:ext>
              </a:extLst>
            </p:cNvPr>
            <p:cNvGrpSpPr/>
            <p:nvPr/>
          </p:nvGrpSpPr>
          <p:grpSpPr>
            <a:xfrm>
              <a:off x="4238027" y="2634624"/>
              <a:ext cx="54000" cy="540000"/>
              <a:chOff x="6515100" y="1197426"/>
              <a:chExt cx="500743" cy="4963891"/>
            </a:xfrm>
          </p:grpSpPr>
          <p:sp>
            <p:nvSpPr>
              <p:cNvPr id="14323" name="מלבן 14322">
                <a:extLst>
                  <a:ext uri="{FF2B5EF4-FFF2-40B4-BE49-F238E27FC236}">
                    <a16:creationId xmlns:a16="http://schemas.microsoft.com/office/drawing/2014/main" id="{DDF0F72C-4CE2-4004-987E-95EABCB1386F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4" name="מלבן 14323">
                <a:extLst>
                  <a:ext uri="{FF2B5EF4-FFF2-40B4-BE49-F238E27FC236}">
                    <a16:creationId xmlns:a16="http://schemas.microsoft.com/office/drawing/2014/main" id="{C37BED63-C9EA-47A3-A9B5-061DEB787D9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5" name="מלבן 14324">
                <a:extLst>
                  <a:ext uri="{FF2B5EF4-FFF2-40B4-BE49-F238E27FC236}">
                    <a16:creationId xmlns:a16="http://schemas.microsoft.com/office/drawing/2014/main" id="{0F6BC8C0-070D-428D-A430-1049B75505D3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6" name="מלבן 14325">
                <a:extLst>
                  <a:ext uri="{FF2B5EF4-FFF2-40B4-BE49-F238E27FC236}">
                    <a16:creationId xmlns:a16="http://schemas.microsoft.com/office/drawing/2014/main" id="{76439F52-C60B-4E4F-9C54-EB6A0E6BEDA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7" name="מלבן 14326">
                <a:extLst>
                  <a:ext uri="{FF2B5EF4-FFF2-40B4-BE49-F238E27FC236}">
                    <a16:creationId xmlns:a16="http://schemas.microsoft.com/office/drawing/2014/main" id="{D0287449-FF88-4641-875B-0041D5D27F2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8" name="מלבן 14327">
                <a:extLst>
                  <a:ext uri="{FF2B5EF4-FFF2-40B4-BE49-F238E27FC236}">
                    <a16:creationId xmlns:a16="http://schemas.microsoft.com/office/drawing/2014/main" id="{C988B3EF-24D2-43FB-AE34-4EA7849F38A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29" name="מלבן 14328">
                <a:extLst>
                  <a:ext uri="{FF2B5EF4-FFF2-40B4-BE49-F238E27FC236}">
                    <a16:creationId xmlns:a16="http://schemas.microsoft.com/office/drawing/2014/main" id="{FE99BFC3-18E9-4DCC-A12A-368B33A8EA5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0" name="מלבן 14329">
                <a:extLst>
                  <a:ext uri="{FF2B5EF4-FFF2-40B4-BE49-F238E27FC236}">
                    <a16:creationId xmlns:a16="http://schemas.microsoft.com/office/drawing/2014/main" id="{B91A93CF-6CF9-4EC1-8040-27B247EBA163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1" name="מלבן 14330">
                <a:extLst>
                  <a:ext uri="{FF2B5EF4-FFF2-40B4-BE49-F238E27FC236}">
                    <a16:creationId xmlns:a16="http://schemas.microsoft.com/office/drawing/2014/main" id="{880E8CA2-F031-417D-90BA-194A616F479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332" name="מלבן 14331">
                <a:extLst>
                  <a:ext uri="{FF2B5EF4-FFF2-40B4-BE49-F238E27FC236}">
                    <a16:creationId xmlns:a16="http://schemas.microsoft.com/office/drawing/2014/main" id="{1B7E3CE2-0077-4999-9193-1F695C47DFF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813" name="קבוצה 14812">
              <a:extLst>
                <a:ext uri="{FF2B5EF4-FFF2-40B4-BE49-F238E27FC236}">
                  <a16:creationId xmlns:a16="http://schemas.microsoft.com/office/drawing/2014/main" id="{74F61DD2-344E-471F-BC9F-3234F3859A5D}"/>
                </a:ext>
              </a:extLst>
            </p:cNvPr>
            <p:cNvGrpSpPr/>
            <p:nvPr/>
          </p:nvGrpSpPr>
          <p:grpSpPr>
            <a:xfrm flipH="1">
              <a:off x="3270838" y="2617174"/>
              <a:ext cx="540000" cy="540000"/>
              <a:chOff x="408214" y="1105498"/>
              <a:chExt cx="5007430" cy="4963891"/>
            </a:xfrm>
          </p:grpSpPr>
          <p:grpSp>
            <p:nvGrpSpPr>
              <p:cNvPr id="14814" name="קבוצה 14813">
                <a:extLst>
                  <a:ext uri="{FF2B5EF4-FFF2-40B4-BE49-F238E27FC236}">
                    <a16:creationId xmlns:a16="http://schemas.microsoft.com/office/drawing/2014/main" id="{2E4803DD-3525-4EB0-BEF3-BEB2F62605DD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14" name="מלבן 14913">
                  <a:extLst>
                    <a:ext uri="{FF2B5EF4-FFF2-40B4-BE49-F238E27FC236}">
                      <a16:creationId xmlns:a16="http://schemas.microsoft.com/office/drawing/2014/main" id="{274F6F97-E9CD-4375-A639-99AE890EE8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5" name="מלבן 14914">
                  <a:extLst>
                    <a:ext uri="{FF2B5EF4-FFF2-40B4-BE49-F238E27FC236}">
                      <a16:creationId xmlns:a16="http://schemas.microsoft.com/office/drawing/2014/main" id="{6E42C4C4-2C7B-4698-8230-7BEB087E41D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6" name="מלבן 14915">
                  <a:extLst>
                    <a:ext uri="{FF2B5EF4-FFF2-40B4-BE49-F238E27FC236}">
                      <a16:creationId xmlns:a16="http://schemas.microsoft.com/office/drawing/2014/main" id="{493DE686-4B48-4F1B-88DA-AB1B71681B8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7" name="מלבן 14916">
                  <a:extLst>
                    <a:ext uri="{FF2B5EF4-FFF2-40B4-BE49-F238E27FC236}">
                      <a16:creationId xmlns:a16="http://schemas.microsoft.com/office/drawing/2014/main" id="{904AB1E7-F645-4D7D-9E90-BAB48E6D881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8" name="מלבן 14917">
                  <a:extLst>
                    <a:ext uri="{FF2B5EF4-FFF2-40B4-BE49-F238E27FC236}">
                      <a16:creationId xmlns:a16="http://schemas.microsoft.com/office/drawing/2014/main" id="{3DC6A8BB-3D6C-4268-9169-CF76D382BE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9" name="מלבן 14918">
                  <a:extLst>
                    <a:ext uri="{FF2B5EF4-FFF2-40B4-BE49-F238E27FC236}">
                      <a16:creationId xmlns:a16="http://schemas.microsoft.com/office/drawing/2014/main" id="{BFED1FA0-20A3-45EF-93FC-1364DD644BB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0" name="מלבן 14919">
                  <a:extLst>
                    <a:ext uri="{FF2B5EF4-FFF2-40B4-BE49-F238E27FC236}">
                      <a16:creationId xmlns:a16="http://schemas.microsoft.com/office/drawing/2014/main" id="{C3E63497-23E0-488A-BED1-CC2CBFB9BB5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1" name="מלבן 14920">
                  <a:extLst>
                    <a:ext uri="{FF2B5EF4-FFF2-40B4-BE49-F238E27FC236}">
                      <a16:creationId xmlns:a16="http://schemas.microsoft.com/office/drawing/2014/main" id="{1CC3A4DC-CFC3-43C5-B297-FCF02B8E79E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2" name="מלבן 14921">
                  <a:extLst>
                    <a:ext uri="{FF2B5EF4-FFF2-40B4-BE49-F238E27FC236}">
                      <a16:creationId xmlns:a16="http://schemas.microsoft.com/office/drawing/2014/main" id="{361ABB4C-56A3-4A8C-AC68-C6E440EE257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23" name="מלבן 14922">
                  <a:extLst>
                    <a:ext uri="{FF2B5EF4-FFF2-40B4-BE49-F238E27FC236}">
                      <a16:creationId xmlns:a16="http://schemas.microsoft.com/office/drawing/2014/main" id="{B3A76C2E-97B1-48B2-8FF2-278A152AE65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5" name="קבוצה 14814">
                <a:extLst>
                  <a:ext uri="{FF2B5EF4-FFF2-40B4-BE49-F238E27FC236}">
                    <a16:creationId xmlns:a16="http://schemas.microsoft.com/office/drawing/2014/main" id="{8CC50D63-1586-4016-8F25-EFB6819261B5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04" name="מלבן 14903">
                  <a:extLst>
                    <a:ext uri="{FF2B5EF4-FFF2-40B4-BE49-F238E27FC236}">
                      <a16:creationId xmlns:a16="http://schemas.microsoft.com/office/drawing/2014/main" id="{AAA0468F-0591-456D-9D82-8149F392EF4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5" name="מלבן 14904">
                  <a:extLst>
                    <a:ext uri="{FF2B5EF4-FFF2-40B4-BE49-F238E27FC236}">
                      <a16:creationId xmlns:a16="http://schemas.microsoft.com/office/drawing/2014/main" id="{6A7FC780-DED7-4A17-A673-CAD6434CDB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6" name="מלבן 14905">
                  <a:extLst>
                    <a:ext uri="{FF2B5EF4-FFF2-40B4-BE49-F238E27FC236}">
                      <a16:creationId xmlns:a16="http://schemas.microsoft.com/office/drawing/2014/main" id="{B5507877-32DB-49CC-B671-11C0585E58F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7" name="מלבן 14906">
                  <a:extLst>
                    <a:ext uri="{FF2B5EF4-FFF2-40B4-BE49-F238E27FC236}">
                      <a16:creationId xmlns:a16="http://schemas.microsoft.com/office/drawing/2014/main" id="{3FBD14AC-C316-444F-8EF4-69D9CB585CC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8" name="מלבן 14907">
                  <a:extLst>
                    <a:ext uri="{FF2B5EF4-FFF2-40B4-BE49-F238E27FC236}">
                      <a16:creationId xmlns:a16="http://schemas.microsoft.com/office/drawing/2014/main" id="{9847B6BE-8115-4C46-BA10-D5957FCAAEA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9" name="מלבן 14908">
                  <a:extLst>
                    <a:ext uri="{FF2B5EF4-FFF2-40B4-BE49-F238E27FC236}">
                      <a16:creationId xmlns:a16="http://schemas.microsoft.com/office/drawing/2014/main" id="{A3FB25C0-6695-4A5E-8C75-6951BD412D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0" name="מלבן 14909">
                  <a:extLst>
                    <a:ext uri="{FF2B5EF4-FFF2-40B4-BE49-F238E27FC236}">
                      <a16:creationId xmlns:a16="http://schemas.microsoft.com/office/drawing/2014/main" id="{8691D4E8-05B9-4021-9E23-6872F87627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1" name="מלבן 14910">
                  <a:extLst>
                    <a:ext uri="{FF2B5EF4-FFF2-40B4-BE49-F238E27FC236}">
                      <a16:creationId xmlns:a16="http://schemas.microsoft.com/office/drawing/2014/main" id="{72CF68C0-6B2E-4E03-8C69-B01FC2C8E21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2" name="מלבן 14911">
                  <a:extLst>
                    <a:ext uri="{FF2B5EF4-FFF2-40B4-BE49-F238E27FC236}">
                      <a16:creationId xmlns:a16="http://schemas.microsoft.com/office/drawing/2014/main" id="{60C88DBF-8930-4E35-937C-138DBD6CD7D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13" name="מלבן 14912">
                  <a:extLst>
                    <a:ext uri="{FF2B5EF4-FFF2-40B4-BE49-F238E27FC236}">
                      <a16:creationId xmlns:a16="http://schemas.microsoft.com/office/drawing/2014/main" id="{EAAEDF9E-6A10-4E81-9001-2A3821FF624F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6" name="קבוצה 14815">
                <a:extLst>
                  <a:ext uri="{FF2B5EF4-FFF2-40B4-BE49-F238E27FC236}">
                    <a16:creationId xmlns:a16="http://schemas.microsoft.com/office/drawing/2014/main" id="{412995C5-3411-4BC6-A787-EDEDBC79E027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94" name="מלבן 14893">
                  <a:extLst>
                    <a:ext uri="{FF2B5EF4-FFF2-40B4-BE49-F238E27FC236}">
                      <a16:creationId xmlns:a16="http://schemas.microsoft.com/office/drawing/2014/main" id="{4E8C696B-4D0E-4A78-AE6C-035D2BED225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5" name="מלבן 14894">
                  <a:extLst>
                    <a:ext uri="{FF2B5EF4-FFF2-40B4-BE49-F238E27FC236}">
                      <a16:creationId xmlns:a16="http://schemas.microsoft.com/office/drawing/2014/main" id="{2EAB9842-D43B-481D-92CB-08E03E4CDD0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6" name="מלבן 14895">
                  <a:extLst>
                    <a:ext uri="{FF2B5EF4-FFF2-40B4-BE49-F238E27FC236}">
                      <a16:creationId xmlns:a16="http://schemas.microsoft.com/office/drawing/2014/main" id="{F4DFBEDE-483B-40D2-838B-F16AF574B0E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7" name="מלבן 14896">
                  <a:extLst>
                    <a:ext uri="{FF2B5EF4-FFF2-40B4-BE49-F238E27FC236}">
                      <a16:creationId xmlns:a16="http://schemas.microsoft.com/office/drawing/2014/main" id="{E6E3AF75-BEEB-4A1B-BD13-979E6DA1DD9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8" name="מלבן 14897">
                  <a:extLst>
                    <a:ext uri="{FF2B5EF4-FFF2-40B4-BE49-F238E27FC236}">
                      <a16:creationId xmlns:a16="http://schemas.microsoft.com/office/drawing/2014/main" id="{530E1CF5-14F4-4AB9-962D-65C534223D8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9" name="מלבן 14898">
                  <a:extLst>
                    <a:ext uri="{FF2B5EF4-FFF2-40B4-BE49-F238E27FC236}">
                      <a16:creationId xmlns:a16="http://schemas.microsoft.com/office/drawing/2014/main" id="{D98C700B-B0D6-4B56-974F-AE3BD7D55B4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0" name="מלבן 14899">
                  <a:extLst>
                    <a:ext uri="{FF2B5EF4-FFF2-40B4-BE49-F238E27FC236}">
                      <a16:creationId xmlns:a16="http://schemas.microsoft.com/office/drawing/2014/main" id="{FA101B1E-4702-4874-8122-B2955231A28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1" name="מלבן 14900">
                  <a:extLst>
                    <a:ext uri="{FF2B5EF4-FFF2-40B4-BE49-F238E27FC236}">
                      <a16:creationId xmlns:a16="http://schemas.microsoft.com/office/drawing/2014/main" id="{620486A8-0B61-4061-A87F-E73D0F80193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2" name="מלבן 14901">
                  <a:extLst>
                    <a:ext uri="{FF2B5EF4-FFF2-40B4-BE49-F238E27FC236}">
                      <a16:creationId xmlns:a16="http://schemas.microsoft.com/office/drawing/2014/main" id="{275FD992-33F5-44E8-BAE6-09AC920563C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03" name="מלבן 14902">
                  <a:extLst>
                    <a:ext uri="{FF2B5EF4-FFF2-40B4-BE49-F238E27FC236}">
                      <a16:creationId xmlns:a16="http://schemas.microsoft.com/office/drawing/2014/main" id="{72EDA9B3-EB0F-4AAF-9704-B54CED618AC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7" name="קבוצה 14816">
                <a:extLst>
                  <a:ext uri="{FF2B5EF4-FFF2-40B4-BE49-F238E27FC236}">
                    <a16:creationId xmlns:a16="http://schemas.microsoft.com/office/drawing/2014/main" id="{78693C52-C700-4144-9334-D3BE6A1A5B2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84" name="מלבן 14883">
                  <a:extLst>
                    <a:ext uri="{FF2B5EF4-FFF2-40B4-BE49-F238E27FC236}">
                      <a16:creationId xmlns:a16="http://schemas.microsoft.com/office/drawing/2014/main" id="{8018CB96-5D85-43B1-8574-C24B7A3E521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5" name="מלבן 14884">
                  <a:extLst>
                    <a:ext uri="{FF2B5EF4-FFF2-40B4-BE49-F238E27FC236}">
                      <a16:creationId xmlns:a16="http://schemas.microsoft.com/office/drawing/2014/main" id="{A3C87469-CBAF-4D8C-8FD0-401972B50E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6" name="מלבן 14885">
                  <a:extLst>
                    <a:ext uri="{FF2B5EF4-FFF2-40B4-BE49-F238E27FC236}">
                      <a16:creationId xmlns:a16="http://schemas.microsoft.com/office/drawing/2014/main" id="{B5B13D38-7678-442E-8BC1-534D98E66AA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7" name="מלבן 14886">
                  <a:extLst>
                    <a:ext uri="{FF2B5EF4-FFF2-40B4-BE49-F238E27FC236}">
                      <a16:creationId xmlns:a16="http://schemas.microsoft.com/office/drawing/2014/main" id="{5A046E33-8A82-4671-AD15-C2241E66100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8" name="מלבן 14887">
                  <a:extLst>
                    <a:ext uri="{FF2B5EF4-FFF2-40B4-BE49-F238E27FC236}">
                      <a16:creationId xmlns:a16="http://schemas.microsoft.com/office/drawing/2014/main" id="{B8B4709F-CB18-4E16-9783-14FC515068A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9" name="מלבן 14888">
                  <a:extLst>
                    <a:ext uri="{FF2B5EF4-FFF2-40B4-BE49-F238E27FC236}">
                      <a16:creationId xmlns:a16="http://schemas.microsoft.com/office/drawing/2014/main" id="{5B767171-A264-447C-B881-332B1FACC6C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0" name="מלבן 14889">
                  <a:extLst>
                    <a:ext uri="{FF2B5EF4-FFF2-40B4-BE49-F238E27FC236}">
                      <a16:creationId xmlns:a16="http://schemas.microsoft.com/office/drawing/2014/main" id="{CBFA52FE-EE0E-4AEF-AAA4-F10F5411F57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1" name="מלבן 14890">
                  <a:extLst>
                    <a:ext uri="{FF2B5EF4-FFF2-40B4-BE49-F238E27FC236}">
                      <a16:creationId xmlns:a16="http://schemas.microsoft.com/office/drawing/2014/main" id="{77D9735D-98A9-47EC-BACD-9188C038CC5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2" name="מלבן 14891">
                  <a:extLst>
                    <a:ext uri="{FF2B5EF4-FFF2-40B4-BE49-F238E27FC236}">
                      <a16:creationId xmlns:a16="http://schemas.microsoft.com/office/drawing/2014/main" id="{4B25BB4B-B667-4609-8983-136008799B4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93" name="מלבן 14892">
                  <a:extLst>
                    <a:ext uri="{FF2B5EF4-FFF2-40B4-BE49-F238E27FC236}">
                      <a16:creationId xmlns:a16="http://schemas.microsoft.com/office/drawing/2014/main" id="{40D658AA-A6B8-4952-BABE-175381BD16E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8" name="קבוצה 14817">
                <a:extLst>
                  <a:ext uri="{FF2B5EF4-FFF2-40B4-BE49-F238E27FC236}">
                    <a16:creationId xmlns:a16="http://schemas.microsoft.com/office/drawing/2014/main" id="{C8F25399-C0DF-43FB-A2F5-964F9E28BCE3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74" name="מלבן 14873">
                  <a:extLst>
                    <a:ext uri="{FF2B5EF4-FFF2-40B4-BE49-F238E27FC236}">
                      <a16:creationId xmlns:a16="http://schemas.microsoft.com/office/drawing/2014/main" id="{BB90901F-A362-467A-956E-510D55C51B9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5" name="מלבן 14874">
                  <a:extLst>
                    <a:ext uri="{FF2B5EF4-FFF2-40B4-BE49-F238E27FC236}">
                      <a16:creationId xmlns:a16="http://schemas.microsoft.com/office/drawing/2014/main" id="{A3895260-015C-4DCC-BB1B-E128A08C63A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6" name="מלבן 14875">
                  <a:extLst>
                    <a:ext uri="{FF2B5EF4-FFF2-40B4-BE49-F238E27FC236}">
                      <a16:creationId xmlns:a16="http://schemas.microsoft.com/office/drawing/2014/main" id="{A4CA1677-67A7-4C0D-805B-4BDCDC1E53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7" name="מלבן 14876">
                  <a:extLst>
                    <a:ext uri="{FF2B5EF4-FFF2-40B4-BE49-F238E27FC236}">
                      <a16:creationId xmlns:a16="http://schemas.microsoft.com/office/drawing/2014/main" id="{8CD4ED9F-8CC8-4399-984B-4234AA3FCCB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8" name="מלבן 14877">
                  <a:extLst>
                    <a:ext uri="{FF2B5EF4-FFF2-40B4-BE49-F238E27FC236}">
                      <a16:creationId xmlns:a16="http://schemas.microsoft.com/office/drawing/2014/main" id="{519DFCFB-95AF-43EF-82E8-7982A30683C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9" name="מלבן 14878">
                  <a:extLst>
                    <a:ext uri="{FF2B5EF4-FFF2-40B4-BE49-F238E27FC236}">
                      <a16:creationId xmlns:a16="http://schemas.microsoft.com/office/drawing/2014/main" id="{87F01B55-09F8-462A-8BD9-6E9CF61016F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0" name="מלבן 14879">
                  <a:extLst>
                    <a:ext uri="{FF2B5EF4-FFF2-40B4-BE49-F238E27FC236}">
                      <a16:creationId xmlns:a16="http://schemas.microsoft.com/office/drawing/2014/main" id="{1AA21C44-5229-4A91-996B-C7C3BDF1375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1" name="מלבן 14880">
                  <a:extLst>
                    <a:ext uri="{FF2B5EF4-FFF2-40B4-BE49-F238E27FC236}">
                      <a16:creationId xmlns:a16="http://schemas.microsoft.com/office/drawing/2014/main" id="{A254DC7C-43D7-48D8-A231-E1D3E4B3411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2" name="מלבן 14881">
                  <a:extLst>
                    <a:ext uri="{FF2B5EF4-FFF2-40B4-BE49-F238E27FC236}">
                      <a16:creationId xmlns:a16="http://schemas.microsoft.com/office/drawing/2014/main" id="{F9DE253C-E892-44F8-99DE-77205DCE45C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83" name="מלבן 14882">
                  <a:extLst>
                    <a:ext uri="{FF2B5EF4-FFF2-40B4-BE49-F238E27FC236}">
                      <a16:creationId xmlns:a16="http://schemas.microsoft.com/office/drawing/2014/main" id="{3AE77CE0-7C63-4644-AC8A-181E8A9F07A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19" name="קבוצה 14818">
                <a:extLst>
                  <a:ext uri="{FF2B5EF4-FFF2-40B4-BE49-F238E27FC236}">
                    <a16:creationId xmlns:a16="http://schemas.microsoft.com/office/drawing/2014/main" id="{CB365C6A-D8FC-40CD-943E-2E8C36FB12A8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64" name="מלבן 14863">
                  <a:extLst>
                    <a:ext uri="{FF2B5EF4-FFF2-40B4-BE49-F238E27FC236}">
                      <a16:creationId xmlns:a16="http://schemas.microsoft.com/office/drawing/2014/main" id="{0D7C98A5-CDC9-416D-9692-B3AD65B798C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5" name="מלבן 14864">
                  <a:extLst>
                    <a:ext uri="{FF2B5EF4-FFF2-40B4-BE49-F238E27FC236}">
                      <a16:creationId xmlns:a16="http://schemas.microsoft.com/office/drawing/2014/main" id="{BD3DF535-2B4F-4FEE-92E1-AACDD658DB3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6" name="מלבן 14865">
                  <a:extLst>
                    <a:ext uri="{FF2B5EF4-FFF2-40B4-BE49-F238E27FC236}">
                      <a16:creationId xmlns:a16="http://schemas.microsoft.com/office/drawing/2014/main" id="{5F28D49C-8AB2-40B9-9137-771C5E840DE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7" name="מלבן 14866">
                  <a:extLst>
                    <a:ext uri="{FF2B5EF4-FFF2-40B4-BE49-F238E27FC236}">
                      <a16:creationId xmlns:a16="http://schemas.microsoft.com/office/drawing/2014/main" id="{738C93BD-2CB9-43E1-A52F-72D1BEB87FF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8" name="מלבן 14867">
                  <a:extLst>
                    <a:ext uri="{FF2B5EF4-FFF2-40B4-BE49-F238E27FC236}">
                      <a16:creationId xmlns:a16="http://schemas.microsoft.com/office/drawing/2014/main" id="{8972C016-D4CB-4D58-9A5C-C008E830FFE4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9" name="מלבן 14868">
                  <a:extLst>
                    <a:ext uri="{FF2B5EF4-FFF2-40B4-BE49-F238E27FC236}">
                      <a16:creationId xmlns:a16="http://schemas.microsoft.com/office/drawing/2014/main" id="{15CD457D-F7E9-471F-9FF8-826B8152C3E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0" name="מלבן 14869">
                  <a:extLst>
                    <a:ext uri="{FF2B5EF4-FFF2-40B4-BE49-F238E27FC236}">
                      <a16:creationId xmlns:a16="http://schemas.microsoft.com/office/drawing/2014/main" id="{415A65E4-CE6D-47E1-AC95-CA4B252EE09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1" name="מלבן 14870">
                  <a:extLst>
                    <a:ext uri="{FF2B5EF4-FFF2-40B4-BE49-F238E27FC236}">
                      <a16:creationId xmlns:a16="http://schemas.microsoft.com/office/drawing/2014/main" id="{A074303A-2859-4074-8BB6-D5A0BD44547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2" name="מלבן 14871">
                  <a:extLst>
                    <a:ext uri="{FF2B5EF4-FFF2-40B4-BE49-F238E27FC236}">
                      <a16:creationId xmlns:a16="http://schemas.microsoft.com/office/drawing/2014/main" id="{61D047EF-5870-4E9A-926E-25FF2A86D9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73" name="מלבן 14872">
                  <a:extLst>
                    <a:ext uri="{FF2B5EF4-FFF2-40B4-BE49-F238E27FC236}">
                      <a16:creationId xmlns:a16="http://schemas.microsoft.com/office/drawing/2014/main" id="{3B9E621C-DA7B-46F0-9B30-919D4F46686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0" name="קבוצה 14819">
                <a:extLst>
                  <a:ext uri="{FF2B5EF4-FFF2-40B4-BE49-F238E27FC236}">
                    <a16:creationId xmlns:a16="http://schemas.microsoft.com/office/drawing/2014/main" id="{1CBF5F46-E65F-431A-9190-E8A41840323C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54" name="מלבן 14853">
                  <a:extLst>
                    <a:ext uri="{FF2B5EF4-FFF2-40B4-BE49-F238E27FC236}">
                      <a16:creationId xmlns:a16="http://schemas.microsoft.com/office/drawing/2014/main" id="{0993B56C-F687-40AA-8981-726F95D6D94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5" name="מלבן 14854">
                  <a:extLst>
                    <a:ext uri="{FF2B5EF4-FFF2-40B4-BE49-F238E27FC236}">
                      <a16:creationId xmlns:a16="http://schemas.microsoft.com/office/drawing/2014/main" id="{9320E5B8-684A-4879-BEB5-F729780FA33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6" name="מלבן 14855">
                  <a:extLst>
                    <a:ext uri="{FF2B5EF4-FFF2-40B4-BE49-F238E27FC236}">
                      <a16:creationId xmlns:a16="http://schemas.microsoft.com/office/drawing/2014/main" id="{2E251F6C-195B-40BD-9522-FC854D0F3BF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7" name="מלבן 14856">
                  <a:extLst>
                    <a:ext uri="{FF2B5EF4-FFF2-40B4-BE49-F238E27FC236}">
                      <a16:creationId xmlns:a16="http://schemas.microsoft.com/office/drawing/2014/main" id="{A16CBC09-1A11-430B-9A33-AEBEA4BC509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8" name="מלבן 14857">
                  <a:extLst>
                    <a:ext uri="{FF2B5EF4-FFF2-40B4-BE49-F238E27FC236}">
                      <a16:creationId xmlns:a16="http://schemas.microsoft.com/office/drawing/2014/main" id="{3F401628-B7B4-43F2-9F12-C3F2813199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9" name="מלבן 14858">
                  <a:extLst>
                    <a:ext uri="{FF2B5EF4-FFF2-40B4-BE49-F238E27FC236}">
                      <a16:creationId xmlns:a16="http://schemas.microsoft.com/office/drawing/2014/main" id="{16D61E75-661D-4F82-BB5F-00F9579580B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0" name="מלבן 14859">
                  <a:extLst>
                    <a:ext uri="{FF2B5EF4-FFF2-40B4-BE49-F238E27FC236}">
                      <a16:creationId xmlns:a16="http://schemas.microsoft.com/office/drawing/2014/main" id="{82D07420-04EF-4356-BC8C-B9006191185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1" name="מלבן 14860">
                  <a:extLst>
                    <a:ext uri="{FF2B5EF4-FFF2-40B4-BE49-F238E27FC236}">
                      <a16:creationId xmlns:a16="http://schemas.microsoft.com/office/drawing/2014/main" id="{61EDEF83-30D4-4064-AA83-7C0607580D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2" name="מלבן 14861">
                  <a:extLst>
                    <a:ext uri="{FF2B5EF4-FFF2-40B4-BE49-F238E27FC236}">
                      <a16:creationId xmlns:a16="http://schemas.microsoft.com/office/drawing/2014/main" id="{00F74023-C60C-4892-A188-690DA422F6D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63" name="מלבן 14862">
                  <a:extLst>
                    <a:ext uri="{FF2B5EF4-FFF2-40B4-BE49-F238E27FC236}">
                      <a16:creationId xmlns:a16="http://schemas.microsoft.com/office/drawing/2014/main" id="{4BDE9316-9B08-4A91-A767-357C7E3289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1" name="קבוצה 14820">
                <a:extLst>
                  <a:ext uri="{FF2B5EF4-FFF2-40B4-BE49-F238E27FC236}">
                    <a16:creationId xmlns:a16="http://schemas.microsoft.com/office/drawing/2014/main" id="{E57BB196-F4A4-4F32-8D10-91DE38D968A0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44" name="מלבן 14843">
                  <a:extLst>
                    <a:ext uri="{FF2B5EF4-FFF2-40B4-BE49-F238E27FC236}">
                      <a16:creationId xmlns:a16="http://schemas.microsoft.com/office/drawing/2014/main" id="{CC7572F5-0CF0-4F41-8C84-EC4E2D024FF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5" name="מלבן 14844">
                  <a:extLst>
                    <a:ext uri="{FF2B5EF4-FFF2-40B4-BE49-F238E27FC236}">
                      <a16:creationId xmlns:a16="http://schemas.microsoft.com/office/drawing/2014/main" id="{4F460DA4-5AB4-4DD3-ADFF-11681770687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6" name="מלבן 14845">
                  <a:extLst>
                    <a:ext uri="{FF2B5EF4-FFF2-40B4-BE49-F238E27FC236}">
                      <a16:creationId xmlns:a16="http://schemas.microsoft.com/office/drawing/2014/main" id="{6BAD6C4E-4D78-4EB7-A693-3A6D32CFBD7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7" name="מלבן 14846">
                  <a:extLst>
                    <a:ext uri="{FF2B5EF4-FFF2-40B4-BE49-F238E27FC236}">
                      <a16:creationId xmlns:a16="http://schemas.microsoft.com/office/drawing/2014/main" id="{6DD79639-F0FB-468E-8D15-5E6DF93448D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8" name="מלבן 14847">
                  <a:extLst>
                    <a:ext uri="{FF2B5EF4-FFF2-40B4-BE49-F238E27FC236}">
                      <a16:creationId xmlns:a16="http://schemas.microsoft.com/office/drawing/2014/main" id="{2E919D84-3FDC-49E7-9FB3-ACC376363EA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9" name="מלבן 14848">
                  <a:extLst>
                    <a:ext uri="{FF2B5EF4-FFF2-40B4-BE49-F238E27FC236}">
                      <a16:creationId xmlns:a16="http://schemas.microsoft.com/office/drawing/2014/main" id="{A39C584A-6D0F-42F7-ACBE-766C4CD92B1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0" name="מלבן 14849">
                  <a:extLst>
                    <a:ext uri="{FF2B5EF4-FFF2-40B4-BE49-F238E27FC236}">
                      <a16:creationId xmlns:a16="http://schemas.microsoft.com/office/drawing/2014/main" id="{B8DEF3FD-FDD9-4BC0-AE2C-3C37C35AD5A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1" name="מלבן 14850">
                  <a:extLst>
                    <a:ext uri="{FF2B5EF4-FFF2-40B4-BE49-F238E27FC236}">
                      <a16:creationId xmlns:a16="http://schemas.microsoft.com/office/drawing/2014/main" id="{2A460AEB-604D-4B7C-A974-0AB4DAB1E68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2" name="מלבן 14851">
                  <a:extLst>
                    <a:ext uri="{FF2B5EF4-FFF2-40B4-BE49-F238E27FC236}">
                      <a16:creationId xmlns:a16="http://schemas.microsoft.com/office/drawing/2014/main" id="{EE0D942A-4C2B-4EC1-9F4A-7F8842DC758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53" name="מלבן 14852">
                  <a:extLst>
                    <a:ext uri="{FF2B5EF4-FFF2-40B4-BE49-F238E27FC236}">
                      <a16:creationId xmlns:a16="http://schemas.microsoft.com/office/drawing/2014/main" id="{09F36003-6A0A-4793-A600-71FFCD424E0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2" name="קבוצה 14821">
                <a:extLst>
                  <a:ext uri="{FF2B5EF4-FFF2-40B4-BE49-F238E27FC236}">
                    <a16:creationId xmlns:a16="http://schemas.microsoft.com/office/drawing/2014/main" id="{B4298E28-992A-4129-BCDA-1C29FB54C38F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34" name="מלבן 14833">
                  <a:extLst>
                    <a:ext uri="{FF2B5EF4-FFF2-40B4-BE49-F238E27FC236}">
                      <a16:creationId xmlns:a16="http://schemas.microsoft.com/office/drawing/2014/main" id="{A3561841-C041-4753-9CEE-2671DE4010B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5" name="מלבן 14834">
                  <a:extLst>
                    <a:ext uri="{FF2B5EF4-FFF2-40B4-BE49-F238E27FC236}">
                      <a16:creationId xmlns:a16="http://schemas.microsoft.com/office/drawing/2014/main" id="{A1C40A57-7D6C-4558-9C90-88B9148CEEF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6" name="מלבן 14835">
                  <a:extLst>
                    <a:ext uri="{FF2B5EF4-FFF2-40B4-BE49-F238E27FC236}">
                      <a16:creationId xmlns:a16="http://schemas.microsoft.com/office/drawing/2014/main" id="{4A84D6BD-00CF-4CA9-8D58-17436AFDC21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7" name="מלבן 14836">
                  <a:extLst>
                    <a:ext uri="{FF2B5EF4-FFF2-40B4-BE49-F238E27FC236}">
                      <a16:creationId xmlns:a16="http://schemas.microsoft.com/office/drawing/2014/main" id="{B932AADD-85BF-4D5D-938D-33B1376BE24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8" name="מלבן 14837">
                  <a:extLst>
                    <a:ext uri="{FF2B5EF4-FFF2-40B4-BE49-F238E27FC236}">
                      <a16:creationId xmlns:a16="http://schemas.microsoft.com/office/drawing/2014/main" id="{BD01BD5D-0A37-4BC6-B918-205370F9799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9" name="מלבן 14838">
                  <a:extLst>
                    <a:ext uri="{FF2B5EF4-FFF2-40B4-BE49-F238E27FC236}">
                      <a16:creationId xmlns:a16="http://schemas.microsoft.com/office/drawing/2014/main" id="{CFACF1F2-947A-4350-B3EA-B5ECC341A3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0" name="מלבן 14839">
                  <a:extLst>
                    <a:ext uri="{FF2B5EF4-FFF2-40B4-BE49-F238E27FC236}">
                      <a16:creationId xmlns:a16="http://schemas.microsoft.com/office/drawing/2014/main" id="{4C880D5F-B476-4DF4-9CAD-9BC5C0E57F1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1" name="מלבן 14840">
                  <a:extLst>
                    <a:ext uri="{FF2B5EF4-FFF2-40B4-BE49-F238E27FC236}">
                      <a16:creationId xmlns:a16="http://schemas.microsoft.com/office/drawing/2014/main" id="{395613D4-B6AE-4E32-A287-FBC1DCD54C2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2" name="מלבן 14841">
                  <a:extLst>
                    <a:ext uri="{FF2B5EF4-FFF2-40B4-BE49-F238E27FC236}">
                      <a16:creationId xmlns:a16="http://schemas.microsoft.com/office/drawing/2014/main" id="{0E5E2FD4-A298-4B05-B353-A0A0646D215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43" name="מלבן 14842">
                  <a:extLst>
                    <a:ext uri="{FF2B5EF4-FFF2-40B4-BE49-F238E27FC236}">
                      <a16:creationId xmlns:a16="http://schemas.microsoft.com/office/drawing/2014/main" id="{14A00757-E77F-40EF-AB2A-572CB51D8A3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823" name="קבוצה 14822">
                <a:extLst>
                  <a:ext uri="{FF2B5EF4-FFF2-40B4-BE49-F238E27FC236}">
                    <a16:creationId xmlns:a16="http://schemas.microsoft.com/office/drawing/2014/main" id="{46F3DC04-B432-4E5E-80EB-FFF218A5E904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824" name="מלבן 14823">
                  <a:extLst>
                    <a:ext uri="{FF2B5EF4-FFF2-40B4-BE49-F238E27FC236}">
                      <a16:creationId xmlns:a16="http://schemas.microsoft.com/office/drawing/2014/main" id="{A4C070DB-846A-4717-A25B-92683FCEDD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5" name="מלבן 14824">
                  <a:extLst>
                    <a:ext uri="{FF2B5EF4-FFF2-40B4-BE49-F238E27FC236}">
                      <a16:creationId xmlns:a16="http://schemas.microsoft.com/office/drawing/2014/main" id="{F2286901-21A5-431E-B550-F53FB6E89BB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6" name="מלבן 14825">
                  <a:extLst>
                    <a:ext uri="{FF2B5EF4-FFF2-40B4-BE49-F238E27FC236}">
                      <a16:creationId xmlns:a16="http://schemas.microsoft.com/office/drawing/2014/main" id="{CDA2BF69-F349-4BC1-A6C8-F47DE9DC9BC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7" name="מלבן 14826">
                  <a:extLst>
                    <a:ext uri="{FF2B5EF4-FFF2-40B4-BE49-F238E27FC236}">
                      <a16:creationId xmlns:a16="http://schemas.microsoft.com/office/drawing/2014/main" id="{A8E99F54-95C4-4B83-A74C-B9734C42F87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8" name="מלבן 14827">
                  <a:extLst>
                    <a:ext uri="{FF2B5EF4-FFF2-40B4-BE49-F238E27FC236}">
                      <a16:creationId xmlns:a16="http://schemas.microsoft.com/office/drawing/2014/main" id="{2B8DFC6C-5F7D-4B53-9219-BD599AE5907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29" name="מלבן 14828">
                  <a:extLst>
                    <a:ext uri="{FF2B5EF4-FFF2-40B4-BE49-F238E27FC236}">
                      <a16:creationId xmlns:a16="http://schemas.microsoft.com/office/drawing/2014/main" id="{E3DC40BD-0435-4D62-9C7D-E4C85903F1D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0" name="מלבן 14829">
                  <a:extLst>
                    <a:ext uri="{FF2B5EF4-FFF2-40B4-BE49-F238E27FC236}">
                      <a16:creationId xmlns:a16="http://schemas.microsoft.com/office/drawing/2014/main" id="{B014D6AB-BA62-4470-9C93-0AB07F1C36D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1" name="מלבן 14830">
                  <a:extLst>
                    <a:ext uri="{FF2B5EF4-FFF2-40B4-BE49-F238E27FC236}">
                      <a16:creationId xmlns:a16="http://schemas.microsoft.com/office/drawing/2014/main" id="{F3C95FBF-6D6F-4152-BFE0-AFEEE4883A8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2" name="מלבן 14831">
                  <a:extLst>
                    <a:ext uri="{FF2B5EF4-FFF2-40B4-BE49-F238E27FC236}">
                      <a16:creationId xmlns:a16="http://schemas.microsoft.com/office/drawing/2014/main" id="{88AA361E-8E4E-45CF-ACD4-85472D7C741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833" name="מלבן 14832">
                  <a:extLst>
                    <a:ext uri="{FF2B5EF4-FFF2-40B4-BE49-F238E27FC236}">
                      <a16:creationId xmlns:a16="http://schemas.microsoft.com/office/drawing/2014/main" id="{90D30CAB-DCCA-4FEF-9E47-0704FCCCFF9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14924" name="תיבת טקסט 14923">
            <a:extLst>
              <a:ext uri="{FF2B5EF4-FFF2-40B4-BE49-F238E27FC236}">
                <a16:creationId xmlns:a16="http://schemas.microsoft.com/office/drawing/2014/main" id="{05A2BB7A-C45A-4A43-9EA1-CE1A5D314325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541</a:t>
            </a: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8F4E085C-7BEA-411A-911A-9F6EB7DE03DE}"/>
              </a:ext>
            </a:extLst>
          </p:cNvPr>
          <p:cNvGrpSpPr/>
          <p:nvPr/>
        </p:nvGrpSpPr>
        <p:grpSpPr>
          <a:xfrm>
            <a:off x="197381" y="3810815"/>
            <a:ext cx="3471710" cy="1902243"/>
            <a:chOff x="125227" y="2601606"/>
            <a:chExt cx="2314473" cy="1268162"/>
          </a:xfrm>
        </p:grpSpPr>
        <p:sp>
          <p:nvSpPr>
            <p:cNvPr id="14926" name="מלבן 14925">
              <a:extLst>
                <a:ext uri="{FF2B5EF4-FFF2-40B4-BE49-F238E27FC236}">
                  <a16:creationId xmlns:a16="http://schemas.microsoft.com/office/drawing/2014/main" id="{5FD77ADB-41E4-448A-8EEA-DD4CCC555AF0}"/>
                </a:ext>
              </a:extLst>
            </p:cNvPr>
            <p:cNvSpPr/>
            <p:nvPr/>
          </p:nvSpPr>
          <p:spPr>
            <a:xfrm>
              <a:off x="125227" y="2601606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931" name="קבוצה 14930">
              <a:extLst>
                <a:ext uri="{FF2B5EF4-FFF2-40B4-BE49-F238E27FC236}">
                  <a16:creationId xmlns:a16="http://schemas.microsoft.com/office/drawing/2014/main" id="{2A38E935-712B-440C-9A4B-B369C207FD1B}"/>
                </a:ext>
              </a:extLst>
            </p:cNvPr>
            <p:cNvGrpSpPr/>
            <p:nvPr/>
          </p:nvGrpSpPr>
          <p:grpSpPr>
            <a:xfrm flipH="1">
              <a:off x="186194" y="3240645"/>
              <a:ext cx="540000" cy="540000"/>
              <a:chOff x="408214" y="1105498"/>
              <a:chExt cx="5007430" cy="4963891"/>
            </a:xfrm>
          </p:grpSpPr>
          <p:grpSp>
            <p:nvGrpSpPr>
              <p:cNvPr id="14955" name="קבוצה 14954">
                <a:extLst>
                  <a:ext uri="{FF2B5EF4-FFF2-40B4-BE49-F238E27FC236}">
                    <a16:creationId xmlns:a16="http://schemas.microsoft.com/office/drawing/2014/main" id="{18D42EC7-2139-4349-9A27-BF7DEEB8B654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55" name="מלבן 15054">
                  <a:extLst>
                    <a:ext uri="{FF2B5EF4-FFF2-40B4-BE49-F238E27FC236}">
                      <a16:creationId xmlns:a16="http://schemas.microsoft.com/office/drawing/2014/main" id="{C74A4C9E-F0B0-4A14-89BB-055F6DAAA02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6" name="מלבן 15055">
                  <a:extLst>
                    <a:ext uri="{FF2B5EF4-FFF2-40B4-BE49-F238E27FC236}">
                      <a16:creationId xmlns:a16="http://schemas.microsoft.com/office/drawing/2014/main" id="{B6994A28-A3D0-453C-9D4C-7C5469EEB8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7" name="מלבן 15056">
                  <a:extLst>
                    <a:ext uri="{FF2B5EF4-FFF2-40B4-BE49-F238E27FC236}">
                      <a16:creationId xmlns:a16="http://schemas.microsoft.com/office/drawing/2014/main" id="{8BD4844F-E65E-4546-8F0E-A2A4B341F8D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8" name="מלבן 15057">
                  <a:extLst>
                    <a:ext uri="{FF2B5EF4-FFF2-40B4-BE49-F238E27FC236}">
                      <a16:creationId xmlns:a16="http://schemas.microsoft.com/office/drawing/2014/main" id="{A5F32BA5-DB40-4459-AD77-ADF8FDA835E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9" name="מלבן 15058">
                  <a:extLst>
                    <a:ext uri="{FF2B5EF4-FFF2-40B4-BE49-F238E27FC236}">
                      <a16:creationId xmlns:a16="http://schemas.microsoft.com/office/drawing/2014/main" id="{F225C715-6612-4AF7-8EF4-4B09AA85D78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0" name="מלבן 15059">
                  <a:extLst>
                    <a:ext uri="{FF2B5EF4-FFF2-40B4-BE49-F238E27FC236}">
                      <a16:creationId xmlns:a16="http://schemas.microsoft.com/office/drawing/2014/main" id="{3C6AA690-94E2-4D02-979A-C95417B9859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1" name="מלבן 15060">
                  <a:extLst>
                    <a:ext uri="{FF2B5EF4-FFF2-40B4-BE49-F238E27FC236}">
                      <a16:creationId xmlns:a16="http://schemas.microsoft.com/office/drawing/2014/main" id="{A27B7BC5-239C-4080-A81A-9EC06808B6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2" name="מלבן 15061">
                  <a:extLst>
                    <a:ext uri="{FF2B5EF4-FFF2-40B4-BE49-F238E27FC236}">
                      <a16:creationId xmlns:a16="http://schemas.microsoft.com/office/drawing/2014/main" id="{90C6CC08-3224-4B7A-BF9C-20DEB5F8E0E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3" name="מלבן 15062">
                  <a:extLst>
                    <a:ext uri="{FF2B5EF4-FFF2-40B4-BE49-F238E27FC236}">
                      <a16:creationId xmlns:a16="http://schemas.microsoft.com/office/drawing/2014/main" id="{AAAA0FA3-1B53-4286-A965-2BC9125FC8C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64" name="מלבן 15063">
                  <a:extLst>
                    <a:ext uri="{FF2B5EF4-FFF2-40B4-BE49-F238E27FC236}">
                      <a16:creationId xmlns:a16="http://schemas.microsoft.com/office/drawing/2014/main" id="{D4FFAEB9-2AC6-407F-B4CC-032A61F6A89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6" name="קבוצה 14955">
                <a:extLst>
                  <a:ext uri="{FF2B5EF4-FFF2-40B4-BE49-F238E27FC236}">
                    <a16:creationId xmlns:a16="http://schemas.microsoft.com/office/drawing/2014/main" id="{2CDE156E-E7C6-4CBA-B455-72502CC40089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45" name="מלבן 15044">
                  <a:extLst>
                    <a:ext uri="{FF2B5EF4-FFF2-40B4-BE49-F238E27FC236}">
                      <a16:creationId xmlns:a16="http://schemas.microsoft.com/office/drawing/2014/main" id="{559944CF-0AAA-4CE0-A270-D36847E3D9C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6" name="מלבן 15045">
                  <a:extLst>
                    <a:ext uri="{FF2B5EF4-FFF2-40B4-BE49-F238E27FC236}">
                      <a16:creationId xmlns:a16="http://schemas.microsoft.com/office/drawing/2014/main" id="{5075FC98-49DE-4B3F-BE9B-12B3D7CD252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7" name="מלבן 15046">
                  <a:extLst>
                    <a:ext uri="{FF2B5EF4-FFF2-40B4-BE49-F238E27FC236}">
                      <a16:creationId xmlns:a16="http://schemas.microsoft.com/office/drawing/2014/main" id="{52427EFA-2DF4-4274-B4F7-381D4D14225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8" name="מלבן 15047">
                  <a:extLst>
                    <a:ext uri="{FF2B5EF4-FFF2-40B4-BE49-F238E27FC236}">
                      <a16:creationId xmlns:a16="http://schemas.microsoft.com/office/drawing/2014/main" id="{A7285C75-6FA3-438D-8876-6B0A5C3248E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9" name="מלבן 15048">
                  <a:extLst>
                    <a:ext uri="{FF2B5EF4-FFF2-40B4-BE49-F238E27FC236}">
                      <a16:creationId xmlns:a16="http://schemas.microsoft.com/office/drawing/2014/main" id="{B1BB7EFF-A3E8-4956-B061-FDAB81A973F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0" name="מלבן 15049">
                  <a:extLst>
                    <a:ext uri="{FF2B5EF4-FFF2-40B4-BE49-F238E27FC236}">
                      <a16:creationId xmlns:a16="http://schemas.microsoft.com/office/drawing/2014/main" id="{7B04E4BF-83D5-4D14-8B8E-2281372BD03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1" name="מלבן 15050">
                  <a:extLst>
                    <a:ext uri="{FF2B5EF4-FFF2-40B4-BE49-F238E27FC236}">
                      <a16:creationId xmlns:a16="http://schemas.microsoft.com/office/drawing/2014/main" id="{760C0FFF-C623-4685-BABE-AC29273BFED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2" name="מלבן 15051">
                  <a:extLst>
                    <a:ext uri="{FF2B5EF4-FFF2-40B4-BE49-F238E27FC236}">
                      <a16:creationId xmlns:a16="http://schemas.microsoft.com/office/drawing/2014/main" id="{EBFC2ED1-D20A-4539-90B9-A505D52BA73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3" name="מלבן 15052">
                  <a:extLst>
                    <a:ext uri="{FF2B5EF4-FFF2-40B4-BE49-F238E27FC236}">
                      <a16:creationId xmlns:a16="http://schemas.microsoft.com/office/drawing/2014/main" id="{60882BDD-31C8-46B3-B89B-D4EDF2B3513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54" name="מלבן 15053">
                  <a:extLst>
                    <a:ext uri="{FF2B5EF4-FFF2-40B4-BE49-F238E27FC236}">
                      <a16:creationId xmlns:a16="http://schemas.microsoft.com/office/drawing/2014/main" id="{48E8E70B-5345-4A76-8328-C7707AA9335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7" name="קבוצה 14956">
                <a:extLst>
                  <a:ext uri="{FF2B5EF4-FFF2-40B4-BE49-F238E27FC236}">
                    <a16:creationId xmlns:a16="http://schemas.microsoft.com/office/drawing/2014/main" id="{CCDA341E-8FA2-49F5-979F-ADC4FAC380F9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35" name="מלבן 15034">
                  <a:extLst>
                    <a:ext uri="{FF2B5EF4-FFF2-40B4-BE49-F238E27FC236}">
                      <a16:creationId xmlns:a16="http://schemas.microsoft.com/office/drawing/2014/main" id="{88F22680-8954-4AC5-B1DD-E9190DAAAAB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6" name="מלבן 15035">
                  <a:extLst>
                    <a:ext uri="{FF2B5EF4-FFF2-40B4-BE49-F238E27FC236}">
                      <a16:creationId xmlns:a16="http://schemas.microsoft.com/office/drawing/2014/main" id="{294867F9-F15E-4921-9711-E28DF84541F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7" name="מלבן 15036">
                  <a:extLst>
                    <a:ext uri="{FF2B5EF4-FFF2-40B4-BE49-F238E27FC236}">
                      <a16:creationId xmlns:a16="http://schemas.microsoft.com/office/drawing/2014/main" id="{44EDCD11-053A-4150-B020-55E59D2605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8" name="מלבן 15037">
                  <a:extLst>
                    <a:ext uri="{FF2B5EF4-FFF2-40B4-BE49-F238E27FC236}">
                      <a16:creationId xmlns:a16="http://schemas.microsoft.com/office/drawing/2014/main" id="{6BF15C0A-CCEC-463A-9D3A-4D00BA9E016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9" name="מלבן 15038">
                  <a:extLst>
                    <a:ext uri="{FF2B5EF4-FFF2-40B4-BE49-F238E27FC236}">
                      <a16:creationId xmlns:a16="http://schemas.microsoft.com/office/drawing/2014/main" id="{D42E09F4-2BB9-4F4D-A9E7-7424D17A6B9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0" name="מלבן 15039">
                  <a:extLst>
                    <a:ext uri="{FF2B5EF4-FFF2-40B4-BE49-F238E27FC236}">
                      <a16:creationId xmlns:a16="http://schemas.microsoft.com/office/drawing/2014/main" id="{699FA4D0-07CC-4C53-89BB-3C9119A4327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1" name="מלבן 15040">
                  <a:extLst>
                    <a:ext uri="{FF2B5EF4-FFF2-40B4-BE49-F238E27FC236}">
                      <a16:creationId xmlns:a16="http://schemas.microsoft.com/office/drawing/2014/main" id="{8848502C-E93C-4D9B-8585-E866E2459A5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2" name="מלבן 15041">
                  <a:extLst>
                    <a:ext uri="{FF2B5EF4-FFF2-40B4-BE49-F238E27FC236}">
                      <a16:creationId xmlns:a16="http://schemas.microsoft.com/office/drawing/2014/main" id="{1C8F6AB0-DADC-4C3B-995F-A52A2256915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3" name="מלבן 15042">
                  <a:extLst>
                    <a:ext uri="{FF2B5EF4-FFF2-40B4-BE49-F238E27FC236}">
                      <a16:creationId xmlns:a16="http://schemas.microsoft.com/office/drawing/2014/main" id="{218AA959-94F0-4995-B053-834399AB2C6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44" name="מלבן 15043">
                  <a:extLst>
                    <a:ext uri="{FF2B5EF4-FFF2-40B4-BE49-F238E27FC236}">
                      <a16:creationId xmlns:a16="http://schemas.microsoft.com/office/drawing/2014/main" id="{AB51920D-C7B8-4CC4-BF39-0265BE78A2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8" name="קבוצה 14957">
                <a:extLst>
                  <a:ext uri="{FF2B5EF4-FFF2-40B4-BE49-F238E27FC236}">
                    <a16:creationId xmlns:a16="http://schemas.microsoft.com/office/drawing/2014/main" id="{7A19A7A1-05C6-4527-88B5-B1BFCFBD51FF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25" name="מלבן 15024">
                  <a:extLst>
                    <a:ext uri="{FF2B5EF4-FFF2-40B4-BE49-F238E27FC236}">
                      <a16:creationId xmlns:a16="http://schemas.microsoft.com/office/drawing/2014/main" id="{9E8A3025-7E36-4B1E-BFD2-090FAA077E6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6" name="מלבן 15025">
                  <a:extLst>
                    <a:ext uri="{FF2B5EF4-FFF2-40B4-BE49-F238E27FC236}">
                      <a16:creationId xmlns:a16="http://schemas.microsoft.com/office/drawing/2014/main" id="{5D51A252-4C63-4C77-83F6-943B1E236FB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7" name="מלבן 15026">
                  <a:extLst>
                    <a:ext uri="{FF2B5EF4-FFF2-40B4-BE49-F238E27FC236}">
                      <a16:creationId xmlns:a16="http://schemas.microsoft.com/office/drawing/2014/main" id="{1A92C32F-7966-4955-ACE5-CFFFC31AD67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8" name="מלבן 15027">
                  <a:extLst>
                    <a:ext uri="{FF2B5EF4-FFF2-40B4-BE49-F238E27FC236}">
                      <a16:creationId xmlns:a16="http://schemas.microsoft.com/office/drawing/2014/main" id="{B63DBFE1-F0E0-49B5-AF31-9170A51985C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9" name="מלבן 15028">
                  <a:extLst>
                    <a:ext uri="{FF2B5EF4-FFF2-40B4-BE49-F238E27FC236}">
                      <a16:creationId xmlns:a16="http://schemas.microsoft.com/office/drawing/2014/main" id="{640DA16B-DC9F-4E77-854C-5B6303901EB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0" name="מלבן 15029">
                  <a:extLst>
                    <a:ext uri="{FF2B5EF4-FFF2-40B4-BE49-F238E27FC236}">
                      <a16:creationId xmlns:a16="http://schemas.microsoft.com/office/drawing/2014/main" id="{41C40807-DBF5-450B-B2CA-F2F86B45956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1" name="מלבן 15030">
                  <a:extLst>
                    <a:ext uri="{FF2B5EF4-FFF2-40B4-BE49-F238E27FC236}">
                      <a16:creationId xmlns:a16="http://schemas.microsoft.com/office/drawing/2014/main" id="{433B77FC-0EBE-4E1B-981E-0D1042A0F24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2" name="מלבן 15031">
                  <a:extLst>
                    <a:ext uri="{FF2B5EF4-FFF2-40B4-BE49-F238E27FC236}">
                      <a16:creationId xmlns:a16="http://schemas.microsoft.com/office/drawing/2014/main" id="{327ABC56-EAAD-4BFA-8B0B-6296FE7B676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3" name="מלבן 15032">
                  <a:extLst>
                    <a:ext uri="{FF2B5EF4-FFF2-40B4-BE49-F238E27FC236}">
                      <a16:creationId xmlns:a16="http://schemas.microsoft.com/office/drawing/2014/main" id="{50C3BD86-2352-42A2-B2A3-54FC2D78801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34" name="מלבן 15033">
                  <a:extLst>
                    <a:ext uri="{FF2B5EF4-FFF2-40B4-BE49-F238E27FC236}">
                      <a16:creationId xmlns:a16="http://schemas.microsoft.com/office/drawing/2014/main" id="{C5013303-1374-40B5-A559-D6A5C63AD11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59" name="קבוצה 14958">
                <a:extLst>
                  <a:ext uri="{FF2B5EF4-FFF2-40B4-BE49-F238E27FC236}">
                    <a16:creationId xmlns:a16="http://schemas.microsoft.com/office/drawing/2014/main" id="{4184783C-0033-4530-BDDB-055D330827C6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15" name="מלבן 15014">
                  <a:extLst>
                    <a:ext uri="{FF2B5EF4-FFF2-40B4-BE49-F238E27FC236}">
                      <a16:creationId xmlns:a16="http://schemas.microsoft.com/office/drawing/2014/main" id="{4A8F6D57-0861-47F2-8FB4-553CEFF8F4A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6" name="מלבן 15015">
                  <a:extLst>
                    <a:ext uri="{FF2B5EF4-FFF2-40B4-BE49-F238E27FC236}">
                      <a16:creationId xmlns:a16="http://schemas.microsoft.com/office/drawing/2014/main" id="{97BC663F-9938-4BD5-A5FB-BE80AB589B7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7" name="מלבן 15016">
                  <a:extLst>
                    <a:ext uri="{FF2B5EF4-FFF2-40B4-BE49-F238E27FC236}">
                      <a16:creationId xmlns:a16="http://schemas.microsoft.com/office/drawing/2014/main" id="{76A98B12-F3B1-4CF0-B269-E61897B9757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8" name="מלבן 15017">
                  <a:extLst>
                    <a:ext uri="{FF2B5EF4-FFF2-40B4-BE49-F238E27FC236}">
                      <a16:creationId xmlns:a16="http://schemas.microsoft.com/office/drawing/2014/main" id="{FF079AAE-AB64-4460-B973-4CFFFDA606D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9" name="מלבן 15018">
                  <a:extLst>
                    <a:ext uri="{FF2B5EF4-FFF2-40B4-BE49-F238E27FC236}">
                      <a16:creationId xmlns:a16="http://schemas.microsoft.com/office/drawing/2014/main" id="{58A34CC5-1C93-4321-99B1-10EDDBC2112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0" name="מלבן 15019">
                  <a:extLst>
                    <a:ext uri="{FF2B5EF4-FFF2-40B4-BE49-F238E27FC236}">
                      <a16:creationId xmlns:a16="http://schemas.microsoft.com/office/drawing/2014/main" id="{ECC84598-464D-4DB9-BDB4-3F20AF73834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1" name="מלבן 15020">
                  <a:extLst>
                    <a:ext uri="{FF2B5EF4-FFF2-40B4-BE49-F238E27FC236}">
                      <a16:creationId xmlns:a16="http://schemas.microsoft.com/office/drawing/2014/main" id="{7FE973BA-7E12-4EEB-AEE7-035708915FE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2" name="מלבן 15021">
                  <a:extLst>
                    <a:ext uri="{FF2B5EF4-FFF2-40B4-BE49-F238E27FC236}">
                      <a16:creationId xmlns:a16="http://schemas.microsoft.com/office/drawing/2014/main" id="{D9579971-5B1D-47CC-9C6B-1693BBB6F04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3" name="מלבן 15022">
                  <a:extLst>
                    <a:ext uri="{FF2B5EF4-FFF2-40B4-BE49-F238E27FC236}">
                      <a16:creationId xmlns:a16="http://schemas.microsoft.com/office/drawing/2014/main" id="{52CB6FAA-992E-499F-9600-EBABAE57158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24" name="מלבן 15023">
                  <a:extLst>
                    <a:ext uri="{FF2B5EF4-FFF2-40B4-BE49-F238E27FC236}">
                      <a16:creationId xmlns:a16="http://schemas.microsoft.com/office/drawing/2014/main" id="{7AB4D52D-2126-4B5F-A190-5E9E4AAE0B8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0" name="קבוצה 14959">
                <a:extLst>
                  <a:ext uri="{FF2B5EF4-FFF2-40B4-BE49-F238E27FC236}">
                    <a16:creationId xmlns:a16="http://schemas.microsoft.com/office/drawing/2014/main" id="{F4F8CA90-8C86-4BFA-89A6-15D420FEDF01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005" name="מלבן 15004">
                  <a:extLst>
                    <a:ext uri="{FF2B5EF4-FFF2-40B4-BE49-F238E27FC236}">
                      <a16:creationId xmlns:a16="http://schemas.microsoft.com/office/drawing/2014/main" id="{C808EE3B-B8ED-40D2-A865-194BDAF9C0C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6" name="מלבן 15005">
                  <a:extLst>
                    <a:ext uri="{FF2B5EF4-FFF2-40B4-BE49-F238E27FC236}">
                      <a16:creationId xmlns:a16="http://schemas.microsoft.com/office/drawing/2014/main" id="{DD735EF6-6D74-45AC-835E-2CB448C36C5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7" name="מלבן 15006">
                  <a:extLst>
                    <a:ext uri="{FF2B5EF4-FFF2-40B4-BE49-F238E27FC236}">
                      <a16:creationId xmlns:a16="http://schemas.microsoft.com/office/drawing/2014/main" id="{F8EA2B58-651F-4AFB-B8DA-CF64D288825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8" name="מלבן 15007">
                  <a:extLst>
                    <a:ext uri="{FF2B5EF4-FFF2-40B4-BE49-F238E27FC236}">
                      <a16:creationId xmlns:a16="http://schemas.microsoft.com/office/drawing/2014/main" id="{1EDA0CE5-72D7-4587-9F40-E21ABE8D37E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9" name="מלבן 15008">
                  <a:extLst>
                    <a:ext uri="{FF2B5EF4-FFF2-40B4-BE49-F238E27FC236}">
                      <a16:creationId xmlns:a16="http://schemas.microsoft.com/office/drawing/2014/main" id="{8A9051E0-4F44-4D58-A147-501967632C7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0" name="מלבן 15009">
                  <a:extLst>
                    <a:ext uri="{FF2B5EF4-FFF2-40B4-BE49-F238E27FC236}">
                      <a16:creationId xmlns:a16="http://schemas.microsoft.com/office/drawing/2014/main" id="{D1647E6A-861E-4085-8B13-FD39BC7F0ED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1" name="מלבן 15010">
                  <a:extLst>
                    <a:ext uri="{FF2B5EF4-FFF2-40B4-BE49-F238E27FC236}">
                      <a16:creationId xmlns:a16="http://schemas.microsoft.com/office/drawing/2014/main" id="{BAE61BE5-6D21-42C6-A8D2-6EFDE47AE87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2" name="מלבן 15011">
                  <a:extLst>
                    <a:ext uri="{FF2B5EF4-FFF2-40B4-BE49-F238E27FC236}">
                      <a16:creationId xmlns:a16="http://schemas.microsoft.com/office/drawing/2014/main" id="{459C14B5-5393-4222-B133-4F42FB782BD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3" name="מלבן 15012">
                  <a:extLst>
                    <a:ext uri="{FF2B5EF4-FFF2-40B4-BE49-F238E27FC236}">
                      <a16:creationId xmlns:a16="http://schemas.microsoft.com/office/drawing/2014/main" id="{F5FC2178-BC69-4123-90AB-ACE90AB8A9E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14" name="מלבן 15013">
                  <a:extLst>
                    <a:ext uri="{FF2B5EF4-FFF2-40B4-BE49-F238E27FC236}">
                      <a16:creationId xmlns:a16="http://schemas.microsoft.com/office/drawing/2014/main" id="{12D5C19F-5E19-4AD1-A8DE-BD0A7E04CD1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1" name="קבוצה 14960">
                <a:extLst>
                  <a:ext uri="{FF2B5EF4-FFF2-40B4-BE49-F238E27FC236}">
                    <a16:creationId xmlns:a16="http://schemas.microsoft.com/office/drawing/2014/main" id="{6B00202D-1B44-4C3A-A959-0A633A8F74F6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95" name="מלבן 14994">
                  <a:extLst>
                    <a:ext uri="{FF2B5EF4-FFF2-40B4-BE49-F238E27FC236}">
                      <a16:creationId xmlns:a16="http://schemas.microsoft.com/office/drawing/2014/main" id="{907ACCA1-B98A-4691-809A-2ECC6C0862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6" name="מלבן 14995">
                  <a:extLst>
                    <a:ext uri="{FF2B5EF4-FFF2-40B4-BE49-F238E27FC236}">
                      <a16:creationId xmlns:a16="http://schemas.microsoft.com/office/drawing/2014/main" id="{3F4C7D1E-A60D-4758-AA79-A2BFF0E3C86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7" name="מלבן 14996">
                  <a:extLst>
                    <a:ext uri="{FF2B5EF4-FFF2-40B4-BE49-F238E27FC236}">
                      <a16:creationId xmlns:a16="http://schemas.microsoft.com/office/drawing/2014/main" id="{F95EBCF7-A36B-4084-A4C0-E6691339DB0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8" name="מלבן 14997">
                  <a:extLst>
                    <a:ext uri="{FF2B5EF4-FFF2-40B4-BE49-F238E27FC236}">
                      <a16:creationId xmlns:a16="http://schemas.microsoft.com/office/drawing/2014/main" id="{7FBEAD8A-3321-42BC-8A47-541D19A9111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9" name="מלבן 14998">
                  <a:extLst>
                    <a:ext uri="{FF2B5EF4-FFF2-40B4-BE49-F238E27FC236}">
                      <a16:creationId xmlns:a16="http://schemas.microsoft.com/office/drawing/2014/main" id="{68E80B32-2960-477A-A929-56192C8B87B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0" name="מלבן 14999">
                  <a:extLst>
                    <a:ext uri="{FF2B5EF4-FFF2-40B4-BE49-F238E27FC236}">
                      <a16:creationId xmlns:a16="http://schemas.microsoft.com/office/drawing/2014/main" id="{5656AB4C-F856-4895-9B4E-FA674EDD060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1" name="מלבן 15000">
                  <a:extLst>
                    <a:ext uri="{FF2B5EF4-FFF2-40B4-BE49-F238E27FC236}">
                      <a16:creationId xmlns:a16="http://schemas.microsoft.com/office/drawing/2014/main" id="{654E9EEC-D403-4213-A82B-387BD28A7F3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2" name="מלבן 15001">
                  <a:extLst>
                    <a:ext uri="{FF2B5EF4-FFF2-40B4-BE49-F238E27FC236}">
                      <a16:creationId xmlns:a16="http://schemas.microsoft.com/office/drawing/2014/main" id="{7F43751D-68EC-4570-A7B2-415AAB9FF93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3" name="מלבן 15002">
                  <a:extLst>
                    <a:ext uri="{FF2B5EF4-FFF2-40B4-BE49-F238E27FC236}">
                      <a16:creationId xmlns:a16="http://schemas.microsoft.com/office/drawing/2014/main" id="{35CA57F4-8C87-4901-BFCB-A7B622F212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004" name="מלבן 15003">
                  <a:extLst>
                    <a:ext uri="{FF2B5EF4-FFF2-40B4-BE49-F238E27FC236}">
                      <a16:creationId xmlns:a16="http://schemas.microsoft.com/office/drawing/2014/main" id="{067AA6BB-CDF0-412D-A77A-297F13C1EE6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2" name="קבוצה 14961">
                <a:extLst>
                  <a:ext uri="{FF2B5EF4-FFF2-40B4-BE49-F238E27FC236}">
                    <a16:creationId xmlns:a16="http://schemas.microsoft.com/office/drawing/2014/main" id="{0B5E57C6-97E9-462A-85D9-50A5FB312186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85" name="מלבן 14984">
                  <a:extLst>
                    <a:ext uri="{FF2B5EF4-FFF2-40B4-BE49-F238E27FC236}">
                      <a16:creationId xmlns:a16="http://schemas.microsoft.com/office/drawing/2014/main" id="{C258C024-A05F-4A0A-88CB-4A040481DE6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6" name="מלבן 14985">
                  <a:extLst>
                    <a:ext uri="{FF2B5EF4-FFF2-40B4-BE49-F238E27FC236}">
                      <a16:creationId xmlns:a16="http://schemas.microsoft.com/office/drawing/2014/main" id="{1B160305-2BCB-47C8-9413-A217FC071E4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7" name="מלבן 14986">
                  <a:extLst>
                    <a:ext uri="{FF2B5EF4-FFF2-40B4-BE49-F238E27FC236}">
                      <a16:creationId xmlns:a16="http://schemas.microsoft.com/office/drawing/2014/main" id="{8DC42787-D33C-4DC2-9031-01A64035B03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8" name="מלבן 14987">
                  <a:extLst>
                    <a:ext uri="{FF2B5EF4-FFF2-40B4-BE49-F238E27FC236}">
                      <a16:creationId xmlns:a16="http://schemas.microsoft.com/office/drawing/2014/main" id="{FDBD3EB8-9AFA-4149-965C-9FFE8AC0588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9" name="מלבן 14988">
                  <a:extLst>
                    <a:ext uri="{FF2B5EF4-FFF2-40B4-BE49-F238E27FC236}">
                      <a16:creationId xmlns:a16="http://schemas.microsoft.com/office/drawing/2014/main" id="{07396AF1-B9A0-4D95-A5C5-49DDE159551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0" name="מלבן 14989">
                  <a:extLst>
                    <a:ext uri="{FF2B5EF4-FFF2-40B4-BE49-F238E27FC236}">
                      <a16:creationId xmlns:a16="http://schemas.microsoft.com/office/drawing/2014/main" id="{739C5803-0D0C-410C-A7FA-BAB6A786A0E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1" name="מלבן 14990">
                  <a:extLst>
                    <a:ext uri="{FF2B5EF4-FFF2-40B4-BE49-F238E27FC236}">
                      <a16:creationId xmlns:a16="http://schemas.microsoft.com/office/drawing/2014/main" id="{2EE9FC8C-FE7D-4A27-B477-B8C0A4DEF4E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2" name="מלבן 14991">
                  <a:extLst>
                    <a:ext uri="{FF2B5EF4-FFF2-40B4-BE49-F238E27FC236}">
                      <a16:creationId xmlns:a16="http://schemas.microsoft.com/office/drawing/2014/main" id="{D90992A6-F247-43BD-A6F2-A2DD05CF4E3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3" name="מלבן 14992">
                  <a:extLst>
                    <a:ext uri="{FF2B5EF4-FFF2-40B4-BE49-F238E27FC236}">
                      <a16:creationId xmlns:a16="http://schemas.microsoft.com/office/drawing/2014/main" id="{8570D27D-4FB7-40FF-8CC7-3828D721DC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94" name="מלבן 14993">
                  <a:extLst>
                    <a:ext uri="{FF2B5EF4-FFF2-40B4-BE49-F238E27FC236}">
                      <a16:creationId xmlns:a16="http://schemas.microsoft.com/office/drawing/2014/main" id="{0D880A9F-2E24-4F90-AEE2-0989445B039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3" name="קבוצה 14962">
                <a:extLst>
                  <a:ext uri="{FF2B5EF4-FFF2-40B4-BE49-F238E27FC236}">
                    <a16:creationId xmlns:a16="http://schemas.microsoft.com/office/drawing/2014/main" id="{B7659847-4185-47E1-A8CC-5E443097E652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75" name="מלבן 14974">
                  <a:extLst>
                    <a:ext uri="{FF2B5EF4-FFF2-40B4-BE49-F238E27FC236}">
                      <a16:creationId xmlns:a16="http://schemas.microsoft.com/office/drawing/2014/main" id="{D002A7F7-A7AA-461C-B151-3E4C0FA54E0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6" name="מלבן 14975">
                  <a:extLst>
                    <a:ext uri="{FF2B5EF4-FFF2-40B4-BE49-F238E27FC236}">
                      <a16:creationId xmlns:a16="http://schemas.microsoft.com/office/drawing/2014/main" id="{5A60DA9E-C805-4F65-BC5E-E20E92BBA3E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7" name="מלבן 14976">
                  <a:extLst>
                    <a:ext uri="{FF2B5EF4-FFF2-40B4-BE49-F238E27FC236}">
                      <a16:creationId xmlns:a16="http://schemas.microsoft.com/office/drawing/2014/main" id="{15CDF094-4C30-48A3-B1FE-7EC703461A5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8" name="מלבן 14977">
                  <a:extLst>
                    <a:ext uri="{FF2B5EF4-FFF2-40B4-BE49-F238E27FC236}">
                      <a16:creationId xmlns:a16="http://schemas.microsoft.com/office/drawing/2014/main" id="{5D750BEA-0EA5-488C-83C3-61AFD71EA6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9" name="מלבן 14978">
                  <a:extLst>
                    <a:ext uri="{FF2B5EF4-FFF2-40B4-BE49-F238E27FC236}">
                      <a16:creationId xmlns:a16="http://schemas.microsoft.com/office/drawing/2014/main" id="{C8F22B00-9A08-429F-8ABE-93E82FE3283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0" name="מלבן 14979">
                  <a:extLst>
                    <a:ext uri="{FF2B5EF4-FFF2-40B4-BE49-F238E27FC236}">
                      <a16:creationId xmlns:a16="http://schemas.microsoft.com/office/drawing/2014/main" id="{57FCB19A-4891-41E0-909A-C40D21D8C5D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1" name="מלבן 14980">
                  <a:extLst>
                    <a:ext uri="{FF2B5EF4-FFF2-40B4-BE49-F238E27FC236}">
                      <a16:creationId xmlns:a16="http://schemas.microsoft.com/office/drawing/2014/main" id="{12B8A327-EB47-48CE-BC04-922BACA6760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2" name="מלבן 14981">
                  <a:extLst>
                    <a:ext uri="{FF2B5EF4-FFF2-40B4-BE49-F238E27FC236}">
                      <a16:creationId xmlns:a16="http://schemas.microsoft.com/office/drawing/2014/main" id="{37391BE5-1C26-43F0-BD1C-31C63DA2C34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3" name="מלבן 14982">
                  <a:extLst>
                    <a:ext uri="{FF2B5EF4-FFF2-40B4-BE49-F238E27FC236}">
                      <a16:creationId xmlns:a16="http://schemas.microsoft.com/office/drawing/2014/main" id="{A0818850-C314-4591-89CC-6F04843D73B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84" name="מלבן 14983">
                  <a:extLst>
                    <a:ext uri="{FF2B5EF4-FFF2-40B4-BE49-F238E27FC236}">
                      <a16:creationId xmlns:a16="http://schemas.microsoft.com/office/drawing/2014/main" id="{34826644-BA96-4B29-B269-62A079C10D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964" name="קבוצה 14963">
                <a:extLst>
                  <a:ext uri="{FF2B5EF4-FFF2-40B4-BE49-F238E27FC236}">
                    <a16:creationId xmlns:a16="http://schemas.microsoft.com/office/drawing/2014/main" id="{DA041A7B-5391-4FEF-912C-B6585779B81E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4965" name="מלבן 14964">
                  <a:extLst>
                    <a:ext uri="{FF2B5EF4-FFF2-40B4-BE49-F238E27FC236}">
                      <a16:creationId xmlns:a16="http://schemas.microsoft.com/office/drawing/2014/main" id="{5E869F47-4851-43DD-AF5B-EE9BB4B7A52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6" name="מלבן 14965">
                  <a:extLst>
                    <a:ext uri="{FF2B5EF4-FFF2-40B4-BE49-F238E27FC236}">
                      <a16:creationId xmlns:a16="http://schemas.microsoft.com/office/drawing/2014/main" id="{1D7EE27D-7CD8-4A8E-8E0B-4F26066E90B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7" name="מלבן 14966">
                  <a:extLst>
                    <a:ext uri="{FF2B5EF4-FFF2-40B4-BE49-F238E27FC236}">
                      <a16:creationId xmlns:a16="http://schemas.microsoft.com/office/drawing/2014/main" id="{FF430F5B-6FB5-4E94-97EC-6D31E8BD7AF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8" name="מלבן 14967">
                  <a:extLst>
                    <a:ext uri="{FF2B5EF4-FFF2-40B4-BE49-F238E27FC236}">
                      <a16:creationId xmlns:a16="http://schemas.microsoft.com/office/drawing/2014/main" id="{5EDFACF2-D703-445B-826D-D0064D5117F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69" name="מלבן 14968">
                  <a:extLst>
                    <a:ext uri="{FF2B5EF4-FFF2-40B4-BE49-F238E27FC236}">
                      <a16:creationId xmlns:a16="http://schemas.microsoft.com/office/drawing/2014/main" id="{DB6000EA-227F-4D3D-893B-36DEA616252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0" name="מלבן 14969">
                  <a:extLst>
                    <a:ext uri="{FF2B5EF4-FFF2-40B4-BE49-F238E27FC236}">
                      <a16:creationId xmlns:a16="http://schemas.microsoft.com/office/drawing/2014/main" id="{E1D63FB5-971B-407F-8E0C-4E6C1F277F7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1" name="מלבן 14970">
                  <a:extLst>
                    <a:ext uri="{FF2B5EF4-FFF2-40B4-BE49-F238E27FC236}">
                      <a16:creationId xmlns:a16="http://schemas.microsoft.com/office/drawing/2014/main" id="{56CD0A8A-A240-43A0-B40B-A35C2EF67FD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2" name="מלבן 14971">
                  <a:extLst>
                    <a:ext uri="{FF2B5EF4-FFF2-40B4-BE49-F238E27FC236}">
                      <a16:creationId xmlns:a16="http://schemas.microsoft.com/office/drawing/2014/main" id="{DC268F4F-354C-4350-9766-1D41E1544CF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3" name="מלבן 14972">
                  <a:extLst>
                    <a:ext uri="{FF2B5EF4-FFF2-40B4-BE49-F238E27FC236}">
                      <a16:creationId xmlns:a16="http://schemas.microsoft.com/office/drawing/2014/main" id="{14C1A2A2-C152-43CD-9AC5-DB6613A8320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974" name="מלבן 14973">
                  <a:extLst>
                    <a:ext uri="{FF2B5EF4-FFF2-40B4-BE49-F238E27FC236}">
                      <a16:creationId xmlns:a16="http://schemas.microsoft.com/office/drawing/2014/main" id="{F3B10DB5-69EA-407F-994A-8FCB540B4D7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4932" name="מלבן 14931">
              <a:extLst>
                <a:ext uri="{FF2B5EF4-FFF2-40B4-BE49-F238E27FC236}">
                  <a16:creationId xmlns:a16="http://schemas.microsoft.com/office/drawing/2014/main" id="{C36DD0A2-B813-4D39-9C6D-580197A988A7}"/>
                </a:ext>
              </a:extLst>
            </p:cNvPr>
            <p:cNvSpPr/>
            <p:nvPr/>
          </p:nvSpPr>
          <p:spPr>
            <a:xfrm>
              <a:off x="9557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4933" name="קבוצה 14932">
              <a:extLst>
                <a:ext uri="{FF2B5EF4-FFF2-40B4-BE49-F238E27FC236}">
                  <a16:creationId xmlns:a16="http://schemas.microsoft.com/office/drawing/2014/main" id="{BADA8D4D-8AF6-41CC-B135-237E5B620C23}"/>
                </a:ext>
              </a:extLst>
            </p:cNvPr>
            <p:cNvGrpSpPr/>
            <p:nvPr/>
          </p:nvGrpSpPr>
          <p:grpSpPr>
            <a:xfrm>
              <a:off x="1589863" y="2695687"/>
              <a:ext cx="54000" cy="540000"/>
              <a:chOff x="6515100" y="1197426"/>
              <a:chExt cx="500743" cy="4963891"/>
            </a:xfrm>
          </p:grpSpPr>
          <p:sp>
            <p:nvSpPr>
              <p:cNvPr id="14945" name="מלבן 14944">
                <a:extLst>
                  <a:ext uri="{FF2B5EF4-FFF2-40B4-BE49-F238E27FC236}">
                    <a16:creationId xmlns:a16="http://schemas.microsoft.com/office/drawing/2014/main" id="{AD1D289D-85B3-4C04-A61D-1D45E7CD5B9C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6" name="מלבן 14945">
                <a:extLst>
                  <a:ext uri="{FF2B5EF4-FFF2-40B4-BE49-F238E27FC236}">
                    <a16:creationId xmlns:a16="http://schemas.microsoft.com/office/drawing/2014/main" id="{888DAFC4-26A5-49D6-8532-F4485A0BA8E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7" name="מלבן 14946">
                <a:extLst>
                  <a:ext uri="{FF2B5EF4-FFF2-40B4-BE49-F238E27FC236}">
                    <a16:creationId xmlns:a16="http://schemas.microsoft.com/office/drawing/2014/main" id="{74AE9742-986D-4C99-A056-69A4C4311609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8" name="מלבן 14947">
                <a:extLst>
                  <a:ext uri="{FF2B5EF4-FFF2-40B4-BE49-F238E27FC236}">
                    <a16:creationId xmlns:a16="http://schemas.microsoft.com/office/drawing/2014/main" id="{74864F7C-3372-47DA-AD18-657295FE7669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9" name="מלבן 14948">
                <a:extLst>
                  <a:ext uri="{FF2B5EF4-FFF2-40B4-BE49-F238E27FC236}">
                    <a16:creationId xmlns:a16="http://schemas.microsoft.com/office/drawing/2014/main" id="{F4E94107-714D-4C79-B007-7FD870A922BA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0" name="מלבן 14949">
                <a:extLst>
                  <a:ext uri="{FF2B5EF4-FFF2-40B4-BE49-F238E27FC236}">
                    <a16:creationId xmlns:a16="http://schemas.microsoft.com/office/drawing/2014/main" id="{F6342D6D-ED48-4DCC-985D-6F6198B742CB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1" name="מלבן 14950">
                <a:extLst>
                  <a:ext uri="{FF2B5EF4-FFF2-40B4-BE49-F238E27FC236}">
                    <a16:creationId xmlns:a16="http://schemas.microsoft.com/office/drawing/2014/main" id="{4C85A83C-14F7-4613-8A48-084670B4B9E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2" name="מלבן 14951">
                <a:extLst>
                  <a:ext uri="{FF2B5EF4-FFF2-40B4-BE49-F238E27FC236}">
                    <a16:creationId xmlns:a16="http://schemas.microsoft.com/office/drawing/2014/main" id="{B0D9077B-0E35-4F15-81DD-A265BF3CA76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3" name="מלבן 14952">
                <a:extLst>
                  <a:ext uri="{FF2B5EF4-FFF2-40B4-BE49-F238E27FC236}">
                    <a16:creationId xmlns:a16="http://schemas.microsoft.com/office/drawing/2014/main" id="{A243C87A-403F-4742-9C39-AAA6D6224060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54" name="מלבן 14953">
                <a:extLst>
                  <a:ext uri="{FF2B5EF4-FFF2-40B4-BE49-F238E27FC236}">
                    <a16:creationId xmlns:a16="http://schemas.microsoft.com/office/drawing/2014/main" id="{1C262370-7FA9-4B46-8DB9-D30E166F32D2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4934" name="קבוצה 14933">
              <a:extLst>
                <a:ext uri="{FF2B5EF4-FFF2-40B4-BE49-F238E27FC236}">
                  <a16:creationId xmlns:a16="http://schemas.microsoft.com/office/drawing/2014/main" id="{01E28A14-B913-4D28-B2BA-4840A502BF73}"/>
                </a:ext>
              </a:extLst>
            </p:cNvPr>
            <p:cNvGrpSpPr/>
            <p:nvPr/>
          </p:nvGrpSpPr>
          <p:grpSpPr>
            <a:xfrm>
              <a:off x="1407409" y="2697024"/>
              <a:ext cx="54000" cy="540000"/>
              <a:chOff x="6515100" y="1197426"/>
              <a:chExt cx="500743" cy="4963891"/>
            </a:xfrm>
          </p:grpSpPr>
          <p:sp>
            <p:nvSpPr>
              <p:cNvPr id="14935" name="מלבן 14934">
                <a:extLst>
                  <a:ext uri="{FF2B5EF4-FFF2-40B4-BE49-F238E27FC236}">
                    <a16:creationId xmlns:a16="http://schemas.microsoft.com/office/drawing/2014/main" id="{EF4D8357-6FC5-4BCF-83B9-8CF64566584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6" name="מלבן 14935">
                <a:extLst>
                  <a:ext uri="{FF2B5EF4-FFF2-40B4-BE49-F238E27FC236}">
                    <a16:creationId xmlns:a16="http://schemas.microsoft.com/office/drawing/2014/main" id="{061E55F5-09E8-4DFC-B76A-5A112AA8021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7" name="מלבן 14936">
                <a:extLst>
                  <a:ext uri="{FF2B5EF4-FFF2-40B4-BE49-F238E27FC236}">
                    <a16:creationId xmlns:a16="http://schemas.microsoft.com/office/drawing/2014/main" id="{605814E5-133D-438F-BE4D-517D0514B8E4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8" name="מלבן 14937">
                <a:extLst>
                  <a:ext uri="{FF2B5EF4-FFF2-40B4-BE49-F238E27FC236}">
                    <a16:creationId xmlns:a16="http://schemas.microsoft.com/office/drawing/2014/main" id="{F169F075-20CE-4BB4-A944-01F7F17CABC1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39" name="מלבן 14938">
                <a:extLst>
                  <a:ext uri="{FF2B5EF4-FFF2-40B4-BE49-F238E27FC236}">
                    <a16:creationId xmlns:a16="http://schemas.microsoft.com/office/drawing/2014/main" id="{F3391B5E-8F2F-4B7A-81D4-4476E250C80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0" name="מלבן 14939">
                <a:extLst>
                  <a:ext uri="{FF2B5EF4-FFF2-40B4-BE49-F238E27FC236}">
                    <a16:creationId xmlns:a16="http://schemas.microsoft.com/office/drawing/2014/main" id="{C00700CD-AE8E-4CF2-AF33-AFD7183A652D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1" name="מלבן 14940">
                <a:extLst>
                  <a:ext uri="{FF2B5EF4-FFF2-40B4-BE49-F238E27FC236}">
                    <a16:creationId xmlns:a16="http://schemas.microsoft.com/office/drawing/2014/main" id="{96E3C36D-7112-40B3-90AB-6FB31FE8434F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2" name="מלבן 14941">
                <a:extLst>
                  <a:ext uri="{FF2B5EF4-FFF2-40B4-BE49-F238E27FC236}">
                    <a16:creationId xmlns:a16="http://schemas.microsoft.com/office/drawing/2014/main" id="{7CD058BF-773E-429E-9963-D6B7678B8269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3" name="מלבן 14942">
                <a:extLst>
                  <a:ext uri="{FF2B5EF4-FFF2-40B4-BE49-F238E27FC236}">
                    <a16:creationId xmlns:a16="http://schemas.microsoft.com/office/drawing/2014/main" id="{D5E6B476-B7DA-457B-A10B-4EC7B1B4C7F1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944" name="מלבן 14943">
                <a:extLst>
                  <a:ext uri="{FF2B5EF4-FFF2-40B4-BE49-F238E27FC236}">
                    <a16:creationId xmlns:a16="http://schemas.microsoft.com/office/drawing/2014/main" id="{72E74D28-3E11-42C1-AEBB-FE3F9539159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5505" name="קבוצה 15504">
              <a:extLst>
                <a:ext uri="{FF2B5EF4-FFF2-40B4-BE49-F238E27FC236}">
                  <a16:creationId xmlns:a16="http://schemas.microsoft.com/office/drawing/2014/main" id="{A6B404DF-81F0-40AE-9DCC-EAB1245E138C}"/>
                </a:ext>
              </a:extLst>
            </p:cNvPr>
            <p:cNvGrpSpPr/>
            <p:nvPr/>
          </p:nvGrpSpPr>
          <p:grpSpPr>
            <a:xfrm>
              <a:off x="1234589" y="2703642"/>
              <a:ext cx="54000" cy="540000"/>
              <a:chOff x="6515100" y="1197426"/>
              <a:chExt cx="500743" cy="4963891"/>
            </a:xfrm>
          </p:grpSpPr>
          <p:sp>
            <p:nvSpPr>
              <p:cNvPr id="15506" name="מלבן 15505">
                <a:extLst>
                  <a:ext uri="{FF2B5EF4-FFF2-40B4-BE49-F238E27FC236}">
                    <a16:creationId xmlns:a16="http://schemas.microsoft.com/office/drawing/2014/main" id="{5F85B3F7-BEC7-412E-923B-3C65291B38A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07" name="מלבן 15506">
                <a:extLst>
                  <a:ext uri="{FF2B5EF4-FFF2-40B4-BE49-F238E27FC236}">
                    <a16:creationId xmlns:a16="http://schemas.microsoft.com/office/drawing/2014/main" id="{0531BDBB-CEF0-4F41-BB80-BEB47B8C9390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08" name="מלבן 15507">
                <a:extLst>
                  <a:ext uri="{FF2B5EF4-FFF2-40B4-BE49-F238E27FC236}">
                    <a16:creationId xmlns:a16="http://schemas.microsoft.com/office/drawing/2014/main" id="{0DA1D7ED-9A0D-462C-9D9C-E68BEFE6F91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09" name="מלבן 15508">
                <a:extLst>
                  <a:ext uri="{FF2B5EF4-FFF2-40B4-BE49-F238E27FC236}">
                    <a16:creationId xmlns:a16="http://schemas.microsoft.com/office/drawing/2014/main" id="{FEBEE6AB-8F42-459E-BC6A-7ACB466E2D9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0" name="מלבן 15509">
                <a:extLst>
                  <a:ext uri="{FF2B5EF4-FFF2-40B4-BE49-F238E27FC236}">
                    <a16:creationId xmlns:a16="http://schemas.microsoft.com/office/drawing/2014/main" id="{0D489460-4A90-4F95-9AB0-BB47A8A8C039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1" name="מלבן 15510">
                <a:extLst>
                  <a:ext uri="{FF2B5EF4-FFF2-40B4-BE49-F238E27FC236}">
                    <a16:creationId xmlns:a16="http://schemas.microsoft.com/office/drawing/2014/main" id="{05A8EB60-A4E9-4104-8E7A-9C3283C5D8A9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2" name="מלבן 15511">
                <a:extLst>
                  <a:ext uri="{FF2B5EF4-FFF2-40B4-BE49-F238E27FC236}">
                    <a16:creationId xmlns:a16="http://schemas.microsoft.com/office/drawing/2014/main" id="{5B7F79EE-0A74-44EF-B49E-26EDC6C99B76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3" name="מלבן 15512">
                <a:extLst>
                  <a:ext uri="{FF2B5EF4-FFF2-40B4-BE49-F238E27FC236}">
                    <a16:creationId xmlns:a16="http://schemas.microsoft.com/office/drawing/2014/main" id="{3A692DDB-4ED1-4B51-8B50-5DD4CAB7ACF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4" name="מלבן 15513">
                <a:extLst>
                  <a:ext uri="{FF2B5EF4-FFF2-40B4-BE49-F238E27FC236}">
                    <a16:creationId xmlns:a16="http://schemas.microsoft.com/office/drawing/2014/main" id="{A4196A0F-0303-4C86-A565-39492AEF34E0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5" name="מלבן 15514">
                <a:extLst>
                  <a:ext uri="{FF2B5EF4-FFF2-40B4-BE49-F238E27FC236}">
                    <a16:creationId xmlns:a16="http://schemas.microsoft.com/office/drawing/2014/main" id="{8082A9A0-3305-4C87-91C2-6240969BF390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5516" name="קבוצה 15515">
              <a:extLst>
                <a:ext uri="{FF2B5EF4-FFF2-40B4-BE49-F238E27FC236}">
                  <a16:creationId xmlns:a16="http://schemas.microsoft.com/office/drawing/2014/main" id="{4CF335AF-F0CD-4C4F-AFB7-D672F8CD8582}"/>
                </a:ext>
              </a:extLst>
            </p:cNvPr>
            <p:cNvGrpSpPr/>
            <p:nvPr/>
          </p:nvGrpSpPr>
          <p:grpSpPr>
            <a:xfrm>
              <a:off x="1052135" y="2704979"/>
              <a:ext cx="54000" cy="540000"/>
              <a:chOff x="6515100" y="1197426"/>
              <a:chExt cx="500743" cy="4963891"/>
            </a:xfrm>
          </p:grpSpPr>
          <p:sp>
            <p:nvSpPr>
              <p:cNvPr id="15517" name="מלבן 15516">
                <a:extLst>
                  <a:ext uri="{FF2B5EF4-FFF2-40B4-BE49-F238E27FC236}">
                    <a16:creationId xmlns:a16="http://schemas.microsoft.com/office/drawing/2014/main" id="{0B75F18F-CE3E-448F-BE8A-A84E31FB3923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8" name="מלבן 15517">
                <a:extLst>
                  <a:ext uri="{FF2B5EF4-FFF2-40B4-BE49-F238E27FC236}">
                    <a16:creationId xmlns:a16="http://schemas.microsoft.com/office/drawing/2014/main" id="{D264F525-A306-4C96-9CF0-DDEF4ED21F0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19" name="מלבן 15518">
                <a:extLst>
                  <a:ext uri="{FF2B5EF4-FFF2-40B4-BE49-F238E27FC236}">
                    <a16:creationId xmlns:a16="http://schemas.microsoft.com/office/drawing/2014/main" id="{968218CC-F86E-4ADB-8D79-EAACF97862A4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0" name="מלבן 15519">
                <a:extLst>
                  <a:ext uri="{FF2B5EF4-FFF2-40B4-BE49-F238E27FC236}">
                    <a16:creationId xmlns:a16="http://schemas.microsoft.com/office/drawing/2014/main" id="{D73DFF06-C51C-436C-93FC-DECE7720AE55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1" name="מלבן 15520">
                <a:extLst>
                  <a:ext uri="{FF2B5EF4-FFF2-40B4-BE49-F238E27FC236}">
                    <a16:creationId xmlns:a16="http://schemas.microsoft.com/office/drawing/2014/main" id="{D270CA1F-5DDF-43EA-AF8A-F4345C1D7FED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2" name="מלבן 15521">
                <a:extLst>
                  <a:ext uri="{FF2B5EF4-FFF2-40B4-BE49-F238E27FC236}">
                    <a16:creationId xmlns:a16="http://schemas.microsoft.com/office/drawing/2014/main" id="{1063F6CB-39E1-44C5-84CB-2D1E6A7608FA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3" name="מלבן 15522">
                <a:extLst>
                  <a:ext uri="{FF2B5EF4-FFF2-40B4-BE49-F238E27FC236}">
                    <a16:creationId xmlns:a16="http://schemas.microsoft.com/office/drawing/2014/main" id="{E434357A-F4BC-4815-9F14-1D7ECC29B5A9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4" name="מלבן 15523">
                <a:extLst>
                  <a:ext uri="{FF2B5EF4-FFF2-40B4-BE49-F238E27FC236}">
                    <a16:creationId xmlns:a16="http://schemas.microsoft.com/office/drawing/2014/main" id="{DD6A9F23-6784-43AD-8046-0BE393A5C1AF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5" name="מלבן 15524">
                <a:extLst>
                  <a:ext uri="{FF2B5EF4-FFF2-40B4-BE49-F238E27FC236}">
                    <a16:creationId xmlns:a16="http://schemas.microsoft.com/office/drawing/2014/main" id="{6C7055C5-CA6B-40F4-8D74-C3D3B7AE9D19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26" name="מלבן 15525">
                <a:extLst>
                  <a:ext uri="{FF2B5EF4-FFF2-40B4-BE49-F238E27FC236}">
                    <a16:creationId xmlns:a16="http://schemas.microsoft.com/office/drawing/2014/main" id="{0D4572D3-CE13-4A24-BAF4-2B4EB34A4F2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527" name="מלבן 15526">
              <a:extLst>
                <a:ext uri="{FF2B5EF4-FFF2-40B4-BE49-F238E27FC236}">
                  <a16:creationId xmlns:a16="http://schemas.microsoft.com/office/drawing/2014/main" id="{75725DFB-83C3-416B-957A-B24B80A24E50}"/>
                </a:ext>
              </a:extLst>
            </p:cNvPr>
            <p:cNvSpPr/>
            <p:nvPr/>
          </p:nvSpPr>
          <p:spPr>
            <a:xfrm>
              <a:off x="11081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28" name="מלבן 15527">
              <a:extLst>
                <a:ext uri="{FF2B5EF4-FFF2-40B4-BE49-F238E27FC236}">
                  <a16:creationId xmlns:a16="http://schemas.microsoft.com/office/drawing/2014/main" id="{59615FD4-6AEC-4AF7-A8E7-40EA62D256F3}"/>
                </a:ext>
              </a:extLst>
            </p:cNvPr>
            <p:cNvSpPr/>
            <p:nvPr/>
          </p:nvSpPr>
          <p:spPr>
            <a:xfrm>
              <a:off x="12605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29" name="מלבן 15528">
              <a:extLst>
                <a:ext uri="{FF2B5EF4-FFF2-40B4-BE49-F238E27FC236}">
                  <a16:creationId xmlns:a16="http://schemas.microsoft.com/office/drawing/2014/main" id="{1DBCB84C-49C8-4DDA-B852-3916E4967447}"/>
                </a:ext>
              </a:extLst>
            </p:cNvPr>
            <p:cNvSpPr/>
            <p:nvPr/>
          </p:nvSpPr>
          <p:spPr>
            <a:xfrm>
              <a:off x="14129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30" name="מלבן 15529">
              <a:extLst>
                <a:ext uri="{FF2B5EF4-FFF2-40B4-BE49-F238E27FC236}">
                  <a16:creationId xmlns:a16="http://schemas.microsoft.com/office/drawing/2014/main" id="{7B78D3BE-AED9-45D8-A7E2-D8D806FDF25A}"/>
                </a:ext>
              </a:extLst>
            </p:cNvPr>
            <p:cNvSpPr/>
            <p:nvPr/>
          </p:nvSpPr>
          <p:spPr>
            <a:xfrm>
              <a:off x="1565370" y="34797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531" name="מלבן 15530">
            <a:extLst>
              <a:ext uri="{FF2B5EF4-FFF2-40B4-BE49-F238E27FC236}">
                <a16:creationId xmlns:a16="http://schemas.microsoft.com/office/drawing/2014/main" id="{E6AAC03D-A881-4225-9396-A7B47F23202C}"/>
              </a:ext>
            </a:extLst>
          </p:cNvPr>
          <p:cNvSpPr/>
          <p:nvPr/>
        </p:nvSpPr>
        <p:spPr>
          <a:xfrm>
            <a:off x="4036939" y="8452256"/>
            <a:ext cx="91355" cy="928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532" name="תיבת טקסט 15531">
            <a:extLst>
              <a:ext uri="{FF2B5EF4-FFF2-40B4-BE49-F238E27FC236}">
                <a16:creationId xmlns:a16="http://schemas.microsoft.com/office/drawing/2014/main" id="{5D3FAC05-9426-471C-B4F2-37A1ADD1881B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145</a:t>
            </a:r>
          </a:p>
        </p:txBody>
      </p:sp>
      <p:sp>
        <p:nvSpPr>
          <p:cNvPr id="15533" name="תיבת טקסט 15532">
            <a:extLst>
              <a:ext uri="{FF2B5EF4-FFF2-40B4-BE49-F238E27FC236}">
                <a16:creationId xmlns:a16="http://schemas.microsoft.com/office/drawing/2014/main" id="{3258C13C-E416-4C16-B691-A4FF77272D42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166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8E7881D-C25B-483B-B672-5FF08B282824}"/>
              </a:ext>
            </a:extLst>
          </p:cNvPr>
          <p:cNvGrpSpPr/>
          <p:nvPr/>
        </p:nvGrpSpPr>
        <p:grpSpPr>
          <a:xfrm>
            <a:off x="7541923" y="642501"/>
            <a:ext cx="3471710" cy="1902243"/>
            <a:chOff x="5027948" y="428334"/>
            <a:chExt cx="2314473" cy="1268162"/>
          </a:xfrm>
        </p:grpSpPr>
        <p:sp>
          <p:nvSpPr>
            <p:cNvPr id="15535" name="מלבן 15534">
              <a:extLst>
                <a:ext uri="{FF2B5EF4-FFF2-40B4-BE49-F238E27FC236}">
                  <a16:creationId xmlns:a16="http://schemas.microsoft.com/office/drawing/2014/main" id="{4CECEF40-250D-4800-A8FE-B19104FF3AB9}"/>
                </a:ext>
              </a:extLst>
            </p:cNvPr>
            <p:cNvSpPr/>
            <p:nvPr/>
          </p:nvSpPr>
          <p:spPr>
            <a:xfrm>
              <a:off x="5027948" y="42833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538" name="קבוצה 15537">
              <a:extLst>
                <a:ext uri="{FF2B5EF4-FFF2-40B4-BE49-F238E27FC236}">
                  <a16:creationId xmlns:a16="http://schemas.microsoft.com/office/drawing/2014/main" id="{64CF6147-FC18-436A-8F26-7D8F477BB754}"/>
                </a:ext>
              </a:extLst>
            </p:cNvPr>
            <p:cNvGrpSpPr/>
            <p:nvPr/>
          </p:nvGrpSpPr>
          <p:grpSpPr>
            <a:xfrm flipH="1">
              <a:off x="6568521" y="1089652"/>
              <a:ext cx="540000" cy="540000"/>
              <a:chOff x="408214" y="1105498"/>
              <a:chExt cx="5007430" cy="4963891"/>
            </a:xfrm>
          </p:grpSpPr>
          <p:grpSp>
            <p:nvGrpSpPr>
              <p:cNvPr id="15666" name="קבוצה 15665">
                <a:extLst>
                  <a:ext uri="{FF2B5EF4-FFF2-40B4-BE49-F238E27FC236}">
                    <a16:creationId xmlns:a16="http://schemas.microsoft.com/office/drawing/2014/main" id="{C533923D-E439-4DBC-8E63-54BEBBE730B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66" name="מלבן 15765">
                  <a:extLst>
                    <a:ext uri="{FF2B5EF4-FFF2-40B4-BE49-F238E27FC236}">
                      <a16:creationId xmlns:a16="http://schemas.microsoft.com/office/drawing/2014/main" id="{23CF4F79-3828-492A-9DDA-D9375D04179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7" name="מלבן 15766">
                  <a:extLst>
                    <a:ext uri="{FF2B5EF4-FFF2-40B4-BE49-F238E27FC236}">
                      <a16:creationId xmlns:a16="http://schemas.microsoft.com/office/drawing/2014/main" id="{24AC8641-FB43-44E3-BCF4-05CB03D9EF2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8" name="מלבן 15767">
                  <a:extLst>
                    <a:ext uri="{FF2B5EF4-FFF2-40B4-BE49-F238E27FC236}">
                      <a16:creationId xmlns:a16="http://schemas.microsoft.com/office/drawing/2014/main" id="{AE42CFF5-4A65-4473-B9A8-0FE183DB5FA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9" name="מלבן 15768">
                  <a:extLst>
                    <a:ext uri="{FF2B5EF4-FFF2-40B4-BE49-F238E27FC236}">
                      <a16:creationId xmlns:a16="http://schemas.microsoft.com/office/drawing/2014/main" id="{BFD18856-93A9-4ACC-B8A2-07397A7D9FD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0" name="מלבן 15769">
                  <a:extLst>
                    <a:ext uri="{FF2B5EF4-FFF2-40B4-BE49-F238E27FC236}">
                      <a16:creationId xmlns:a16="http://schemas.microsoft.com/office/drawing/2014/main" id="{CE3550FC-3416-4F4A-869E-3DE4273385F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1" name="מלבן 15770">
                  <a:extLst>
                    <a:ext uri="{FF2B5EF4-FFF2-40B4-BE49-F238E27FC236}">
                      <a16:creationId xmlns:a16="http://schemas.microsoft.com/office/drawing/2014/main" id="{8F408FC1-574F-47B0-BDF0-02479EA7C34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2" name="מלבן 15771">
                  <a:extLst>
                    <a:ext uri="{FF2B5EF4-FFF2-40B4-BE49-F238E27FC236}">
                      <a16:creationId xmlns:a16="http://schemas.microsoft.com/office/drawing/2014/main" id="{2E39A228-4F95-4025-9363-AE4F48124F6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3" name="מלבן 15772">
                  <a:extLst>
                    <a:ext uri="{FF2B5EF4-FFF2-40B4-BE49-F238E27FC236}">
                      <a16:creationId xmlns:a16="http://schemas.microsoft.com/office/drawing/2014/main" id="{A431E5D8-717A-444C-82B4-9F5F3A89216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4" name="מלבן 15773">
                  <a:extLst>
                    <a:ext uri="{FF2B5EF4-FFF2-40B4-BE49-F238E27FC236}">
                      <a16:creationId xmlns:a16="http://schemas.microsoft.com/office/drawing/2014/main" id="{9986FC27-6286-47D8-9B5A-AB1B93D9887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75" name="מלבן 15774">
                  <a:extLst>
                    <a:ext uri="{FF2B5EF4-FFF2-40B4-BE49-F238E27FC236}">
                      <a16:creationId xmlns:a16="http://schemas.microsoft.com/office/drawing/2014/main" id="{75AA85DF-75B5-4DF5-AE0F-E80814A0DAB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67" name="קבוצה 15666">
                <a:extLst>
                  <a:ext uri="{FF2B5EF4-FFF2-40B4-BE49-F238E27FC236}">
                    <a16:creationId xmlns:a16="http://schemas.microsoft.com/office/drawing/2014/main" id="{62003414-BF06-4D85-8230-D68FE1C51D46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56" name="מלבן 15755">
                  <a:extLst>
                    <a:ext uri="{FF2B5EF4-FFF2-40B4-BE49-F238E27FC236}">
                      <a16:creationId xmlns:a16="http://schemas.microsoft.com/office/drawing/2014/main" id="{150869B5-6701-433A-8AF6-3880BBC5B79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7" name="מלבן 15756">
                  <a:extLst>
                    <a:ext uri="{FF2B5EF4-FFF2-40B4-BE49-F238E27FC236}">
                      <a16:creationId xmlns:a16="http://schemas.microsoft.com/office/drawing/2014/main" id="{216A6252-6E4D-4DF0-8ECB-EB8B798B086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8" name="מלבן 15757">
                  <a:extLst>
                    <a:ext uri="{FF2B5EF4-FFF2-40B4-BE49-F238E27FC236}">
                      <a16:creationId xmlns:a16="http://schemas.microsoft.com/office/drawing/2014/main" id="{BFC13A5F-FCA0-4A27-8B3C-9B2A7DDBA84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9" name="מלבן 15758">
                  <a:extLst>
                    <a:ext uri="{FF2B5EF4-FFF2-40B4-BE49-F238E27FC236}">
                      <a16:creationId xmlns:a16="http://schemas.microsoft.com/office/drawing/2014/main" id="{4733FD54-6916-403F-8BB8-C0B33866A6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0" name="מלבן 15759">
                  <a:extLst>
                    <a:ext uri="{FF2B5EF4-FFF2-40B4-BE49-F238E27FC236}">
                      <a16:creationId xmlns:a16="http://schemas.microsoft.com/office/drawing/2014/main" id="{593D6745-0D0B-4283-BB47-5D978386FDD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1" name="מלבן 15760">
                  <a:extLst>
                    <a:ext uri="{FF2B5EF4-FFF2-40B4-BE49-F238E27FC236}">
                      <a16:creationId xmlns:a16="http://schemas.microsoft.com/office/drawing/2014/main" id="{0BF04E9B-E0F8-4BA9-B4BD-AE2BF503C24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2" name="מלבן 15761">
                  <a:extLst>
                    <a:ext uri="{FF2B5EF4-FFF2-40B4-BE49-F238E27FC236}">
                      <a16:creationId xmlns:a16="http://schemas.microsoft.com/office/drawing/2014/main" id="{FA4E4CB1-8189-4997-B555-B908DDFDB36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3" name="מלבן 15762">
                  <a:extLst>
                    <a:ext uri="{FF2B5EF4-FFF2-40B4-BE49-F238E27FC236}">
                      <a16:creationId xmlns:a16="http://schemas.microsoft.com/office/drawing/2014/main" id="{05D26468-CE3E-46E2-9FDD-8B0FB8BAE82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4" name="מלבן 15763">
                  <a:extLst>
                    <a:ext uri="{FF2B5EF4-FFF2-40B4-BE49-F238E27FC236}">
                      <a16:creationId xmlns:a16="http://schemas.microsoft.com/office/drawing/2014/main" id="{1B63FB34-663E-4689-BAD6-CD329148C30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65" name="מלבן 15764">
                  <a:extLst>
                    <a:ext uri="{FF2B5EF4-FFF2-40B4-BE49-F238E27FC236}">
                      <a16:creationId xmlns:a16="http://schemas.microsoft.com/office/drawing/2014/main" id="{9FE7D1F8-A5C8-4AD0-8DE7-63BCC67937D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68" name="קבוצה 15667">
                <a:extLst>
                  <a:ext uri="{FF2B5EF4-FFF2-40B4-BE49-F238E27FC236}">
                    <a16:creationId xmlns:a16="http://schemas.microsoft.com/office/drawing/2014/main" id="{4B1BB9D0-3B89-4E01-BE9F-A1F0251A548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46" name="מלבן 15745">
                  <a:extLst>
                    <a:ext uri="{FF2B5EF4-FFF2-40B4-BE49-F238E27FC236}">
                      <a16:creationId xmlns:a16="http://schemas.microsoft.com/office/drawing/2014/main" id="{F078E1A6-B41C-4BB7-867C-D795BEE9E51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7" name="מלבן 15746">
                  <a:extLst>
                    <a:ext uri="{FF2B5EF4-FFF2-40B4-BE49-F238E27FC236}">
                      <a16:creationId xmlns:a16="http://schemas.microsoft.com/office/drawing/2014/main" id="{9CDD33F4-CF2E-4AE0-B6FD-692DA1BDCA2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8" name="מלבן 15747">
                  <a:extLst>
                    <a:ext uri="{FF2B5EF4-FFF2-40B4-BE49-F238E27FC236}">
                      <a16:creationId xmlns:a16="http://schemas.microsoft.com/office/drawing/2014/main" id="{D3201B24-76BD-4471-AD08-B427DB2481A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9" name="מלבן 15748">
                  <a:extLst>
                    <a:ext uri="{FF2B5EF4-FFF2-40B4-BE49-F238E27FC236}">
                      <a16:creationId xmlns:a16="http://schemas.microsoft.com/office/drawing/2014/main" id="{3285E770-38FF-460A-922D-B4BFC18A140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0" name="מלבן 15749">
                  <a:extLst>
                    <a:ext uri="{FF2B5EF4-FFF2-40B4-BE49-F238E27FC236}">
                      <a16:creationId xmlns:a16="http://schemas.microsoft.com/office/drawing/2014/main" id="{7AB9675B-1EFF-4543-B7C9-52D0E939EA3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1" name="מלבן 15750">
                  <a:extLst>
                    <a:ext uri="{FF2B5EF4-FFF2-40B4-BE49-F238E27FC236}">
                      <a16:creationId xmlns:a16="http://schemas.microsoft.com/office/drawing/2014/main" id="{9868AAA1-D9C7-4FFD-A0B3-8AECAA62222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2" name="מלבן 15751">
                  <a:extLst>
                    <a:ext uri="{FF2B5EF4-FFF2-40B4-BE49-F238E27FC236}">
                      <a16:creationId xmlns:a16="http://schemas.microsoft.com/office/drawing/2014/main" id="{D74B9B49-4510-4A05-965E-2E42B03349F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3" name="מלבן 15752">
                  <a:extLst>
                    <a:ext uri="{FF2B5EF4-FFF2-40B4-BE49-F238E27FC236}">
                      <a16:creationId xmlns:a16="http://schemas.microsoft.com/office/drawing/2014/main" id="{C3C07A2F-8F16-49D8-96D9-AA3155BC786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4" name="מלבן 15753">
                  <a:extLst>
                    <a:ext uri="{FF2B5EF4-FFF2-40B4-BE49-F238E27FC236}">
                      <a16:creationId xmlns:a16="http://schemas.microsoft.com/office/drawing/2014/main" id="{A7B0F3A0-8D37-491D-ADDD-41439F50622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55" name="מלבן 15754">
                  <a:extLst>
                    <a:ext uri="{FF2B5EF4-FFF2-40B4-BE49-F238E27FC236}">
                      <a16:creationId xmlns:a16="http://schemas.microsoft.com/office/drawing/2014/main" id="{D6D57E41-C405-4A42-9087-0DDDDA48D09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69" name="קבוצה 15668">
                <a:extLst>
                  <a:ext uri="{FF2B5EF4-FFF2-40B4-BE49-F238E27FC236}">
                    <a16:creationId xmlns:a16="http://schemas.microsoft.com/office/drawing/2014/main" id="{7126ED62-D0C8-4C8A-B249-5E277284E18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36" name="מלבן 15735">
                  <a:extLst>
                    <a:ext uri="{FF2B5EF4-FFF2-40B4-BE49-F238E27FC236}">
                      <a16:creationId xmlns:a16="http://schemas.microsoft.com/office/drawing/2014/main" id="{3EF33AC6-E136-40C3-A342-F98154CCC53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7" name="מלבן 15736">
                  <a:extLst>
                    <a:ext uri="{FF2B5EF4-FFF2-40B4-BE49-F238E27FC236}">
                      <a16:creationId xmlns:a16="http://schemas.microsoft.com/office/drawing/2014/main" id="{1BA81D6A-6217-4ABE-B7E5-9AC9601A711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8" name="מלבן 15737">
                  <a:extLst>
                    <a:ext uri="{FF2B5EF4-FFF2-40B4-BE49-F238E27FC236}">
                      <a16:creationId xmlns:a16="http://schemas.microsoft.com/office/drawing/2014/main" id="{05A5A1A7-3ECE-490E-9D0F-59F07F320CA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9" name="מלבן 15738">
                  <a:extLst>
                    <a:ext uri="{FF2B5EF4-FFF2-40B4-BE49-F238E27FC236}">
                      <a16:creationId xmlns:a16="http://schemas.microsoft.com/office/drawing/2014/main" id="{C3CA4C4C-8B3B-4800-BE41-828E5A28235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0" name="מלבן 15739">
                  <a:extLst>
                    <a:ext uri="{FF2B5EF4-FFF2-40B4-BE49-F238E27FC236}">
                      <a16:creationId xmlns:a16="http://schemas.microsoft.com/office/drawing/2014/main" id="{03D43F2A-BD98-485C-923E-3CFAC07295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1" name="מלבן 15740">
                  <a:extLst>
                    <a:ext uri="{FF2B5EF4-FFF2-40B4-BE49-F238E27FC236}">
                      <a16:creationId xmlns:a16="http://schemas.microsoft.com/office/drawing/2014/main" id="{850F108C-6F76-4DDD-A7D0-E4D831F5761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2" name="מלבן 15741">
                  <a:extLst>
                    <a:ext uri="{FF2B5EF4-FFF2-40B4-BE49-F238E27FC236}">
                      <a16:creationId xmlns:a16="http://schemas.microsoft.com/office/drawing/2014/main" id="{8540781B-334C-4152-8C04-D89E7C80364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3" name="מלבן 15742">
                  <a:extLst>
                    <a:ext uri="{FF2B5EF4-FFF2-40B4-BE49-F238E27FC236}">
                      <a16:creationId xmlns:a16="http://schemas.microsoft.com/office/drawing/2014/main" id="{0C943C21-40A0-4DE3-A74E-1C08E29471B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4" name="מלבן 15743">
                  <a:extLst>
                    <a:ext uri="{FF2B5EF4-FFF2-40B4-BE49-F238E27FC236}">
                      <a16:creationId xmlns:a16="http://schemas.microsoft.com/office/drawing/2014/main" id="{38875225-9983-47AB-AC45-D575B25CEA2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45" name="מלבן 15744">
                  <a:extLst>
                    <a:ext uri="{FF2B5EF4-FFF2-40B4-BE49-F238E27FC236}">
                      <a16:creationId xmlns:a16="http://schemas.microsoft.com/office/drawing/2014/main" id="{E67F946A-E94D-4829-8C5C-897FE03A2EF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0" name="קבוצה 15669">
                <a:extLst>
                  <a:ext uri="{FF2B5EF4-FFF2-40B4-BE49-F238E27FC236}">
                    <a16:creationId xmlns:a16="http://schemas.microsoft.com/office/drawing/2014/main" id="{D7A21942-166E-4FA4-87D4-0DF03CF6903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26" name="מלבן 15725">
                  <a:extLst>
                    <a:ext uri="{FF2B5EF4-FFF2-40B4-BE49-F238E27FC236}">
                      <a16:creationId xmlns:a16="http://schemas.microsoft.com/office/drawing/2014/main" id="{EDCCE000-867F-426E-B601-7041ADC0F87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7" name="מלבן 15726">
                  <a:extLst>
                    <a:ext uri="{FF2B5EF4-FFF2-40B4-BE49-F238E27FC236}">
                      <a16:creationId xmlns:a16="http://schemas.microsoft.com/office/drawing/2014/main" id="{CFA42E86-6D0D-42B8-9DA1-1B225BC1665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8" name="מלבן 15727">
                  <a:extLst>
                    <a:ext uri="{FF2B5EF4-FFF2-40B4-BE49-F238E27FC236}">
                      <a16:creationId xmlns:a16="http://schemas.microsoft.com/office/drawing/2014/main" id="{BF80A37E-C223-45C4-B309-47DB7A294D3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9" name="מלבן 15728">
                  <a:extLst>
                    <a:ext uri="{FF2B5EF4-FFF2-40B4-BE49-F238E27FC236}">
                      <a16:creationId xmlns:a16="http://schemas.microsoft.com/office/drawing/2014/main" id="{1E206B78-A4F1-4D4E-AE59-38A9565CBB0C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0" name="מלבן 15729">
                  <a:extLst>
                    <a:ext uri="{FF2B5EF4-FFF2-40B4-BE49-F238E27FC236}">
                      <a16:creationId xmlns:a16="http://schemas.microsoft.com/office/drawing/2014/main" id="{764336FA-7FE6-44E3-AE3B-023EF9AFF10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1" name="מלבן 15730">
                  <a:extLst>
                    <a:ext uri="{FF2B5EF4-FFF2-40B4-BE49-F238E27FC236}">
                      <a16:creationId xmlns:a16="http://schemas.microsoft.com/office/drawing/2014/main" id="{361004F6-478B-44E9-8360-B5AEC4446EE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2" name="מלבן 15731">
                  <a:extLst>
                    <a:ext uri="{FF2B5EF4-FFF2-40B4-BE49-F238E27FC236}">
                      <a16:creationId xmlns:a16="http://schemas.microsoft.com/office/drawing/2014/main" id="{AD7D955F-3C93-4A36-B1B4-EB472D42E90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3" name="מלבן 15732">
                  <a:extLst>
                    <a:ext uri="{FF2B5EF4-FFF2-40B4-BE49-F238E27FC236}">
                      <a16:creationId xmlns:a16="http://schemas.microsoft.com/office/drawing/2014/main" id="{32E3398C-8DDE-47A1-869B-7A0E51D2039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4" name="מלבן 15733">
                  <a:extLst>
                    <a:ext uri="{FF2B5EF4-FFF2-40B4-BE49-F238E27FC236}">
                      <a16:creationId xmlns:a16="http://schemas.microsoft.com/office/drawing/2014/main" id="{B6B0586A-EF20-4DBC-8D44-7D006B43F9E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35" name="מלבן 15734">
                  <a:extLst>
                    <a:ext uri="{FF2B5EF4-FFF2-40B4-BE49-F238E27FC236}">
                      <a16:creationId xmlns:a16="http://schemas.microsoft.com/office/drawing/2014/main" id="{267A8DA7-EAAB-4BF9-9F35-2550F25671D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1" name="קבוצה 15670">
                <a:extLst>
                  <a:ext uri="{FF2B5EF4-FFF2-40B4-BE49-F238E27FC236}">
                    <a16:creationId xmlns:a16="http://schemas.microsoft.com/office/drawing/2014/main" id="{8A7AB6CC-175C-48FB-A9A1-8CA9810BF603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16" name="מלבן 15715">
                  <a:extLst>
                    <a:ext uri="{FF2B5EF4-FFF2-40B4-BE49-F238E27FC236}">
                      <a16:creationId xmlns:a16="http://schemas.microsoft.com/office/drawing/2014/main" id="{2424A24D-C0CE-4DA9-B3FC-34696A0E57C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7" name="מלבן 15716">
                  <a:extLst>
                    <a:ext uri="{FF2B5EF4-FFF2-40B4-BE49-F238E27FC236}">
                      <a16:creationId xmlns:a16="http://schemas.microsoft.com/office/drawing/2014/main" id="{81E03853-8573-426F-95F8-727121B168F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8" name="מלבן 15717">
                  <a:extLst>
                    <a:ext uri="{FF2B5EF4-FFF2-40B4-BE49-F238E27FC236}">
                      <a16:creationId xmlns:a16="http://schemas.microsoft.com/office/drawing/2014/main" id="{542315A9-2807-436C-8F1E-826E4E058DB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9" name="מלבן 15718">
                  <a:extLst>
                    <a:ext uri="{FF2B5EF4-FFF2-40B4-BE49-F238E27FC236}">
                      <a16:creationId xmlns:a16="http://schemas.microsoft.com/office/drawing/2014/main" id="{77499C18-57F8-47D7-A899-F645F4980D3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0" name="מלבן 15719">
                  <a:extLst>
                    <a:ext uri="{FF2B5EF4-FFF2-40B4-BE49-F238E27FC236}">
                      <a16:creationId xmlns:a16="http://schemas.microsoft.com/office/drawing/2014/main" id="{3750A306-23BC-4ABC-89E3-D97CD091158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1" name="מלבן 15720">
                  <a:extLst>
                    <a:ext uri="{FF2B5EF4-FFF2-40B4-BE49-F238E27FC236}">
                      <a16:creationId xmlns:a16="http://schemas.microsoft.com/office/drawing/2014/main" id="{A990DF86-532F-4694-8AFB-89DFFA88EA2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2" name="מלבן 15721">
                  <a:extLst>
                    <a:ext uri="{FF2B5EF4-FFF2-40B4-BE49-F238E27FC236}">
                      <a16:creationId xmlns:a16="http://schemas.microsoft.com/office/drawing/2014/main" id="{24C61A49-B920-44C7-9152-452A9845A4C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3" name="מלבן 15722">
                  <a:extLst>
                    <a:ext uri="{FF2B5EF4-FFF2-40B4-BE49-F238E27FC236}">
                      <a16:creationId xmlns:a16="http://schemas.microsoft.com/office/drawing/2014/main" id="{CB3E4E04-5516-4AA6-BF20-957C4AFE8DA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4" name="מלבן 15723">
                  <a:extLst>
                    <a:ext uri="{FF2B5EF4-FFF2-40B4-BE49-F238E27FC236}">
                      <a16:creationId xmlns:a16="http://schemas.microsoft.com/office/drawing/2014/main" id="{75E4AE16-CA38-4DCE-BD85-C839E7C69C2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25" name="מלבן 15724">
                  <a:extLst>
                    <a:ext uri="{FF2B5EF4-FFF2-40B4-BE49-F238E27FC236}">
                      <a16:creationId xmlns:a16="http://schemas.microsoft.com/office/drawing/2014/main" id="{7ECD9FCE-40D8-49CC-AA09-7F81A5C8C23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2" name="קבוצה 15671">
                <a:extLst>
                  <a:ext uri="{FF2B5EF4-FFF2-40B4-BE49-F238E27FC236}">
                    <a16:creationId xmlns:a16="http://schemas.microsoft.com/office/drawing/2014/main" id="{11F92B59-1F9D-4346-9A69-B6873F9DE21F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706" name="מלבן 15705">
                  <a:extLst>
                    <a:ext uri="{FF2B5EF4-FFF2-40B4-BE49-F238E27FC236}">
                      <a16:creationId xmlns:a16="http://schemas.microsoft.com/office/drawing/2014/main" id="{462ABF71-6842-4731-998D-47FFCFF2BC1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7" name="מלבן 15706">
                  <a:extLst>
                    <a:ext uri="{FF2B5EF4-FFF2-40B4-BE49-F238E27FC236}">
                      <a16:creationId xmlns:a16="http://schemas.microsoft.com/office/drawing/2014/main" id="{1D90A7B3-6CC1-4E6B-964C-06F7BA2DD0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8" name="מלבן 15707">
                  <a:extLst>
                    <a:ext uri="{FF2B5EF4-FFF2-40B4-BE49-F238E27FC236}">
                      <a16:creationId xmlns:a16="http://schemas.microsoft.com/office/drawing/2014/main" id="{FF07C4C5-54CB-40CF-88F3-CBBFEE66AAE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9" name="מלבן 15708">
                  <a:extLst>
                    <a:ext uri="{FF2B5EF4-FFF2-40B4-BE49-F238E27FC236}">
                      <a16:creationId xmlns:a16="http://schemas.microsoft.com/office/drawing/2014/main" id="{7F946EFE-8745-4196-8702-963349C771D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0" name="מלבן 15709">
                  <a:extLst>
                    <a:ext uri="{FF2B5EF4-FFF2-40B4-BE49-F238E27FC236}">
                      <a16:creationId xmlns:a16="http://schemas.microsoft.com/office/drawing/2014/main" id="{C1AE32BF-BEE9-4CC7-9DA5-964FED77941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1" name="מלבן 15710">
                  <a:extLst>
                    <a:ext uri="{FF2B5EF4-FFF2-40B4-BE49-F238E27FC236}">
                      <a16:creationId xmlns:a16="http://schemas.microsoft.com/office/drawing/2014/main" id="{A7C42F41-03A3-4F95-9536-34B317B580B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2" name="מלבן 15711">
                  <a:extLst>
                    <a:ext uri="{FF2B5EF4-FFF2-40B4-BE49-F238E27FC236}">
                      <a16:creationId xmlns:a16="http://schemas.microsoft.com/office/drawing/2014/main" id="{DB1705BE-FA28-454E-88F9-656A21586F1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3" name="מלבן 15712">
                  <a:extLst>
                    <a:ext uri="{FF2B5EF4-FFF2-40B4-BE49-F238E27FC236}">
                      <a16:creationId xmlns:a16="http://schemas.microsoft.com/office/drawing/2014/main" id="{85CBFE07-4AA3-49B8-88F8-54178A2B82F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4" name="מלבן 15713">
                  <a:extLst>
                    <a:ext uri="{FF2B5EF4-FFF2-40B4-BE49-F238E27FC236}">
                      <a16:creationId xmlns:a16="http://schemas.microsoft.com/office/drawing/2014/main" id="{7DB994A5-4F84-408E-BD31-2FF86A23017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15" name="מלבן 15714">
                  <a:extLst>
                    <a:ext uri="{FF2B5EF4-FFF2-40B4-BE49-F238E27FC236}">
                      <a16:creationId xmlns:a16="http://schemas.microsoft.com/office/drawing/2014/main" id="{604988A2-2B3D-42B6-A30C-22E52EF6DAA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3" name="קבוצה 15672">
                <a:extLst>
                  <a:ext uri="{FF2B5EF4-FFF2-40B4-BE49-F238E27FC236}">
                    <a16:creationId xmlns:a16="http://schemas.microsoft.com/office/drawing/2014/main" id="{63861792-F71C-4756-A373-36E48A8DE1FE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696" name="מלבן 15695">
                  <a:extLst>
                    <a:ext uri="{FF2B5EF4-FFF2-40B4-BE49-F238E27FC236}">
                      <a16:creationId xmlns:a16="http://schemas.microsoft.com/office/drawing/2014/main" id="{92AF4A36-DF20-4B44-8EBC-82AC27AFCC7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7" name="מלבן 15696">
                  <a:extLst>
                    <a:ext uri="{FF2B5EF4-FFF2-40B4-BE49-F238E27FC236}">
                      <a16:creationId xmlns:a16="http://schemas.microsoft.com/office/drawing/2014/main" id="{89FD7386-A366-4DE9-9FAF-2B68D0A7CE6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8" name="מלבן 15697">
                  <a:extLst>
                    <a:ext uri="{FF2B5EF4-FFF2-40B4-BE49-F238E27FC236}">
                      <a16:creationId xmlns:a16="http://schemas.microsoft.com/office/drawing/2014/main" id="{F7DCB42F-80E8-4A3B-AC4D-A460A8357B5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9" name="מלבן 15698">
                  <a:extLst>
                    <a:ext uri="{FF2B5EF4-FFF2-40B4-BE49-F238E27FC236}">
                      <a16:creationId xmlns:a16="http://schemas.microsoft.com/office/drawing/2014/main" id="{D2A88A5F-D39F-4734-B8E1-B082D16499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0" name="מלבן 15699">
                  <a:extLst>
                    <a:ext uri="{FF2B5EF4-FFF2-40B4-BE49-F238E27FC236}">
                      <a16:creationId xmlns:a16="http://schemas.microsoft.com/office/drawing/2014/main" id="{9F2B569E-9A36-42C1-9C96-E21921DB8C8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1" name="מלבן 15700">
                  <a:extLst>
                    <a:ext uri="{FF2B5EF4-FFF2-40B4-BE49-F238E27FC236}">
                      <a16:creationId xmlns:a16="http://schemas.microsoft.com/office/drawing/2014/main" id="{47450570-7312-4118-8D92-65C86DE4249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2" name="מלבן 15701">
                  <a:extLst>
                    <a:ext uri="{FF2B5EF4-FFF2-40B4-BE49-F238E27FC236}">
                      <a16:creationId xmlns:a16="http://schemas.microsoft.com/office/drawing/2014/main" id="{67E185FE-99D6-44F7-8CA4-51F74FE8E7C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3" name="מלבן 15702">
                  <a:extLst>
                    <a:ext uri="{FF2B5EF4-FFF2-40B4-BE49-F238E27FC236}">
                      <a16:creationId xmlns:a16="http://schemas.microsoft.com/office/drawing/2014/main" id="{FB6DBD07-700B-4E3D-A13A-1002389850B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4" name="מלבן 15703">
                  <a:extLst>
                    <a:ext uri="{FF2B5EF4-FFF2-40B4-BE49-F238E27FC236}">
                      <a16:creationId xmlns:a16="http://schemas.microsoft.com/office/drawing/2014/main" id="{BEE629B1-C45F-4DCF-A49A-2BC3D8294D3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705" name="מלבן 15704">
                  <a:extLst>
                    <a:ext uri="{FF2B5EF4-FFF2-40B4-BE49-F238E27FC236}">
                      <a16:creationId xmlns:a16="http://schemas.microsoft.com/office/drawing/2014/main" id="{20235F08-4CF1-498B-8550-3B2A2932AC2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4" name="קבוצה 15673">
                <a:extLst>
                  <a:ext uri="{FF2B5EF4-FFF2-40B4-BE49-F238E27FC236}">
                    <a16:creationId xmlns:a16="http://schemas.microsoft.com/office/drawing/2014/main" id="{9172C6DD-7D5D-4AA4-9667-1716C74C5A97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686" name="מלבן 15685">
                  <a:extLst>
                    <a:ext uri="{FF2B5EF4-FFF2-40B4-BE49-F238E27FC236}">
                      <a16:creationId xmlns:a16="http://schemas.microsoft.com/office/drawing/2014/main" id="{1DEAB16B-042C-4188-89DF-1EA79B80EAD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7" name="מלבן 15686">
                  <a:extLst>
                    <a:ext uri="{FF2B5EF4-FFF2-40B4-BE49-F238E27FC236}">
                      <a16:creationId xmlns:a16="http://schemas.microsoft.com/office/drawing/2014/main" id="{CFD94E4B-F89B-4C81-A48A-9F1A1C9C443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8" name="מלבן 15687">
                  <a:extLst>
                    <a:ext uri="{FF2B5EF4-FFF2-40B4-BE49-F238E27FC236}">
                      <a16:creationId xmlns:a16="http://schemas.microsoft.com/office/drawing/2014/main" id="{29F5993B-46EE-46DB-9A26-B5BD3CBCF65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9" name="מלבן 15688">
                  <a:extLst>
                    <a:ext uri="{FF2B5EF4-FFF2-40B4-BE49-F238E27FC236}">
                      <a16:creationId xmlns:a16="http://schemas.microsoft.com/office/drawing/2014/main" id="{7A00EF32-83E7-4562-8652-99CA7740EB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0" name="מלבן 15689">
                  <a:extLst>
                    <a:ext uri="{FF2B5EF4-FFF2-40B4-BE49-F238E27FC236}">
                      <a16:creationId xmlns:a16="http://schemas.microsoft.com/office/drawing/2014/main" id="{494CA22D-80C5-492E-BF1B-7F8ACF44DF4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1" name="מלבן 15690">
                  <a:extLst>
                    <a:ext uri="{FF2B5EF4-FFF2-40B4-BE49-F238E27FC236}">
                      <a16:creationId xmlns:a16="http://schemas.microsoft.com/office/drawing/2014/main" id="{0F9B018C-24B8-4ADB-929C-8A77DB5B050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2" name="מלבן 15691">
                  <a:extLst>
                    <a:ext uri="{FF2B5EF4-FFF2-40B4-BE49-F238E27FC236}">
                      <a16:creationId xmlns:a16="http://schemas.microsoft.com/office/drawing/2014/main" id="{A7878609-7444-491F-81DA-A89940C4CE6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3" name="מלבן 15692">
                  <a:extLst>
                    <a:ext uri="{FF2B5EF4-FFF2-40B4-BE49-F238E27FC236}">
                      <a16:creationId xmlns:a16="http://schemas.microsoft.com/office/drawing/2014/main" id="{7B3359CB-C36B-427C-9F7D-6BCB2CA452B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4" name="מלבן 15693">
                  <a:extLst>
                    <a:ext uri="{FF2B5EF4-FFF2-40B4-BE49-F238E27FC236}">
                      <a16:creationId xmlns:a16="http://schemas.microsoft.com/office/drawing/2014/main" id="{BB414233-8B7B-4F73-AABC-E50A2DC870F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95" name="מלבן 15694">
                  <a:extLst>
                    <a:ext uri="{FF2B5EF4-FFF2-40B4-BE49-F238E27FC236}">
                      <a16:creationId xmlns:a16="http://schemas.microsoft.com/office/drawing/2014/main" id="{50E9167E-DB3F-48A6-80BA-F3EDD700671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675" name="קבוצה 15674">
                <a:extLst>
                  <a:ext uri="{FF2B5EF4-FFF2-40B4-BE49-F238E27FC236}">
                    <a16:creationId xmlns:a16="http://schemas.microsoft.com/office/drawing/2014/main" id="{E9D26ED3-E2E6-4D17-935F-775063C0A99E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5676" name="מלבן 15675">
                  <a:extLst>
                    <a:ext uri="{FF2B5EF4-FFF2-40B4-BE49-F238E27FC236}">
                      <a16:creationId xmlns:a16="http://schemas.microsoft.com/office/drawing/2014/main" id="{1ED12D1D-F1CF-4221-B3FA-9FEF6DA8145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77" name="מלבן 15676">
                  <a:extLst>
                    <a:ext uri="{FF2B5EF4-FFF2-40B4-BE49-F238E27FC236}">
                      <a16:creationId xmlns:a16="http://schemas.microsoft.com/office/drawing/2014/main" id="{FE9E9FE7-230A-4D76-9545-CFD6635E0CE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78" name="מלבן 15677">
                  <a:extLst>
                    <a:ext uri="{FF2B5EF4-FFF2-40B4-BE49-F238E27FC236}">
                      <a16:creationId xmlns:a16="http://schemas.microsoft.com/office/drawing/2014/main" id="{AC693F65-1DE4-4302-9C26-227E00E92F3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79" name="מלבן 15678">
                  <a:extLst>
                    <a:ext uri="{FF2B5EF4-FFF2-40B4-BE49-F238E27FC236}">
                      <a16:creationId xmlns:a16="http://schemas.microsoft.com/office/drawing/2014/main" id="{9058C6CB-55DD-4E4D-8542-2CF6572AA8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0" name="מלבן 15679">
                  <a:extLst>
                    <a:ext uri="{FF2B5EF4-FFF2-40B4-BE49-F238E27FC236}">
                      <a16:creationId xmlns:a16="http://schemas.microsoft.com/office/drawing/2014/main" id="{38E0320F-4046-44F1-B0CC-4A6A240F8BB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1" name="מלבן 15680">
                  <a:extLst>
                    <a:ext uri="{FF2B5EF4-FFF2-40B4-BE49-F238E27FC236}">
                      <a16:creationId xmlns:a16="http://schemas.microsoft.com/office/drawing/2014/main" id="{83F2A82A-B346-445E-8FC3-250EB52B827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2" name="מלבן 15681">
                  <a:extLst>
                    <a:ext uri="{FF2B5EF4-FFF2-40B4-BE49-F238E27FC236}">
                      <a16:creationId xmlns:a16="http://schemas.microsoft.com/office/drawing/2014/main" id="{2A03A683-6298-4EF4-A443-4407A7B7DBC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3" name="מלבן 15682">
                  <a:extLst>
                    <a:ext uri="{FF2B5EF4-FFF2-40B4-BE49-F238E27FC236}">
                      <a16:creationId xmlns:a16="http://schemas.microsoft.com/office/drawing/2014/main" id="{E549B81D-B7C2-4EE3-B7F1-9CAE6CA0C40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4" name="מלבן 15683">
                  <a:extLst>
                    <a:ext uri="{FF2B5EF4-FFF2-40B4-BE49-F238E27FC236}">
                      <a16:creationId xmlns:a16="http://schemas.microsoft.com/office/drawing/2014/main" id="{2236003E-75EE-4E17-95D1-06CEF06A7A0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685" name="מלבן 15684">
                  <a:extLst>
                    <a:ext uri="{FF2B5EF4-FFF2-40B4-BE49-F238E27FC236}">
                      <a16:creationId xmlns:a16="http://schemas.microsoft.com/office/drawing/2014/main" id="{609AA36D-46AE-46B0-A83F-0B73C3CF391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5540" name="מלבן 15539">
              <a:extLst>
                <a:ext uri="{FF2B5EF4-FFF2-40B4-BE49-F238E27FC236}">
                  <a16:creationId xmlns:a16="http://schemas.microsoft.com/office/drawing/2014/main" id="{82E1E4A6-AFB9-4CDB-9DB2-EAF0C30490C0}"/>
                </a:ext>
              </a:extLst>
            </p:cNvPr>
            <p:cNvSpPr/>
            <p:nvPr/>
          </p:nvSpPr>
          <p:spPr>
            <a:xfrm>
              <a:off x="66946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541" name="קבוצה 15540">
              <a:extLst>
                <a:ext uri="{FF2B5EF4-FFF2-40B4-BE49-F238E27FC236}">
                  <a16:creationId xmlns:a16="http://schemas.microsoft.com/office/drawing/2014/main" id="{79AF22CC-78F4-4A6A-B4C2-BAD4700FDE46}"/>
                </a:ext>
              </a:extLst>
            </p:cNvPr>
            <p:cNvGrpSpPr/>
            <p:nvPr/>
          </p:nvGrpSpPr>
          <p:grpSpPr>
            <a:xfrm>
              <a:off x="5210613" y="519147"/>
              <a:ext cx="54000" cy="540000"/>
              <a:chOff x="6515100" y="1197426"/>
              <a:chExt cx="500743" cy="4963891"/>
            </a:xfrm>
          </p:grpSpPr>
          <p:sp>
            <p:nvSpPr>
              <p:cNvPr id="15546" name="מלבן 15545">
                <a:extLst>
                  <a:ext uri="{FF2B5EF4-FFF2-40B4-BE49-F238E27FC236}">
                    <a16:creationId xmlns:a16="http://schemas.microsoft.com/office/drawing/2014/main" id="{B2A48279-7C98-4782-93E5-F1659D22C04E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47" name="מלבן 15546">
                <a:extLst>
                  <a:ext uri="{FF2B5EF4-FFF2-40B4-BE49-F238E27FC236}">
                    <a16:creationId xmlns:a16="http://schemas.microsoft.com/office/drawing/2014/main" id="{98C19AA3-638E-40FB-9A47-04A299FD264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48" name="מלבן 15547">
                <a:extLst>
                  <a:ext uri="{FF2B5EF4-FFF2-40B4-BE49-F238E27FC236}">
                    <a16:creationId xmlns:a16="http://schemas.microsoft.com/office/drawing/2014/main" id="{6F6ADA64-B09B-4E98-9B99-796B26D7FE3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49" name="מלבן 15548">
                <a:extLst>
                  <a:ext uri="{FF2B5EF4-FFF2-40B4-BE49-F238E27FC236}">
                    <a16:creationId xmlns:a16="http://schemas.microsoft.com/office/drawing/2014/main" id="{3F7F5BCC-9A92-4F39-868A-A19C90016B58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0" name="מלבן 15549">
                <a:extLst>
                  <a:ext uri="{FF2B5EF4-FFF2-40B4-BE49-F238E27FC236}">
                    <a16:creationId xmlns:a16="http://schemas.microsoft.com/office/drawing/2014/main" id="{9586474C-A185-42F0-87D6-4D71206B0865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1" name="מלבן 15550">
                <a:extLst>
                  <a:ext uri="{FF2B5EF4-FFF2-40B4-BE49-F238E27FC236}">
                    <a16:creationId xmlns:a16="http://schemas.microsoft.com/office/drawing/2014/main" id="{256D58CD-22D7-4401-BF7D-728CB3546E80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2" name="מלבן 15551">
                <a:extLst>
                  <a:ext uri="{FF2B5EF4-FFF2-40B4-BE49-F238E27FC236}">
                    <a16:creationId xmlns:a16="http://schemas.microsoft.com/office/drawing/2014/main" id="{565DF1F4-D8EA-4CA7-BC38-08D27FC8B11D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3" name="מלבן 15552">
                <a:extLst>
                  <a:ext uri="{FF2B5EF4-FFF2-40B4-BE49-F238E27FC236}">
                    <a16:creationId xmlns:a16="http://schemas.microsoft.com/office/drawing/2014/main" id="{3369E438-95A4-46B3-9A60-467D93AA3AD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4" name="מלבן 15553">
                <a:extLst>
                  <a:ext uri="{FF2B5EF4-FFF2-40B4-BE49-F238E27FC236}">
                    <a16:creationId xmlns:a16="http://schemas.microsoft.com/office/drawing/2014/main" id="{5968E184-B7A1-412C-A7C5-EE2AFFF27F74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555" name="מלבן 15554">
                <a:extLst>
                  <a:ext uri="{FF2B5EF4-FFF2-40B4-BE49-F238E27FC236}">
                    <a16:creationId xmlns:a16="http://schemas.microsoft.com/office/drawing/2014/main" id="{379F681E-2CA8-439B-92FA-6481F2E3C497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5542" name="מלבן 15541">
              <a:extLst>
                <a:ext uri="{FF2B5EF4-FFF2-40B4-BE49-F238E27FC236}">
                  <a16:creationId xmlns:a16="http://schemas.microsoft.com/office/drawing/2014/main" id="{AC4DDF1C-1228-4B03-AF05-EF5A977406C7}"/>
                </a:ext>
              </a:extLst>
            </p:cNvPr>
            <p:cNvSpPr/>
            <p:nvPr/>
          </p:nvSpPr>
          <p:spPr>
            <a:xfrm>
              <a:off x="68470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43" name="מלבן 15542">
              <a:extLst>
                <a:ext uri="{FF2B5EF4-FFF2-40B4-BE49-F238E27FC236}">
                  <a16:creationId xmlns:a16="http://schemas.microsoft.com/office/drawing/2014/main" id="{A51A1518-8695-42B5-8CBC-40A5151C4CA4}"/>
                </a:ext>
              </a:extLst>
            </p:cNvPr>
            <p:cNvSpPr/>
            <p:nvPr/>
          </p:nvSpPr>
          <p:spPr>
            <a:xfrm>
              <a:off x="69994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44" name="מלבן 15543">
              <a:extLst>
                <a:ext uri="{FF2B5EF4-FFF2-40B4-BE49-F238E27FC236}">
                  <a16:creationId xmlns:a16="http://schemas.microsoft.com/office/drawing/2014/main" id="{184B68AE-C299-4DA5-B864-BE99828894AA}"/>
                </a:ext>
              </a:extLst>
            </p:cNvPr>
            <p:cNvSpPr/>
            <p:nvPr/>
          </p:nvSpPr>
          <p:spPr>
            <a:xfrm>
              <a:off x="7151894" y="79298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545" name="מלבן 15544">
              <a:extLst>
                <a:ext uri="{FF2B5EF4-FFF2-40B4-BE49-F238E27FC236}">
                  <a16:creationId xmlns:a16="http://schemas.microsoft.com/office/drawing/2014/main" id="{7225C666-6894-4324-891F-7559B4133351}"/>
                </a:ext>
              </a:extLst>
            </p:cNvPr>
            <p:cNvSpPr/>
            <p:nvPr/>
          </p:nvSpPr>
          <p:spPr>
            <a:xfrm>
              <a:off x="6530946" y="796081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996" name="מלבן 15995">
              <a:extLst>
                <a:ext uri="{FF2B5EF4-FFF2-40B4-BE49-F238E27FC236}">
                  <a16:creationId xmlns:a16="http://schemas.microsoft.com/office/drawing/2014/main" id="{5DC6138C-194A-4933-A337-0A000288F3C1}"/>
                </a:ext>
              </a:extLst>
            </p:cNvPr>
            <p:cNvSpPr/>
            <p:nvPr/>
          </p:nvSpPr>
          <p:spPr>
            <a:xfrm>
              <a:off x="6367209" y="792239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5997" name="קבוצה 15996">
              <a:extLst>
                <a:ext uri="{FF2B5EF4-FFF2-40B4-BE49-F238E27FC236}">
                  <a16:creationId xmlns:a16="http://schemas.microsoft.com/office/drawing/2014/main" id="{7125BA7C-82E9-4EA9-9B23-DA1524FE30DA}"/>
                </a:ext>
              </a:extLst>
            </p:cNvPr>
            <p:cNvGrpSpPr/>
            <p:nvPr/>
          </p:nvGrpSpPr>
          <p:grpSpPr>
            <a:xfrm>
              <a:off x="5355888" y="519147"/>
              <a:ext cx="54000" cy="540000"/>
              <a:chOff x="6515100" y="1197426"/>
              <a:chExt cx="500743" cy="4963891"/>
            </a:xfrm>
          </p:grpSpPr>
          <p:sp>
            <p:nvSpPr>
              <p:cNvPr id="15998" name="מלבן 15997">
                <a:extLst>
                  <a:ext uri="{FF2B5EF4-FFF2-40B4-BE49-F238E27FC236}">
                    <a16:creationId xmlns:a16="http://schemas.microsoft.com/office/drawing/2014/main" id="{F19416D3-9E29-43FB-9596-EF60F99EA47B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999" name="מלבן 15998">
                <a:extLst>
                  <a:ext uri="{FF2B5EF4-FFF2-40B4-BE49-F238E27FC236}">
                    <a16:creationId xmlns:a16="http://schemas.microsoft.com/office/drawing/2014/main" id="{81EDAD01-9CD5-4EB4-9E13-9D0F4E26C71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0" name="מלבן 15999">
                <a:extLst>
                  <a:ext uri="{FF2B5EF4-FFF2-40B4-BE49-F238E27FC236}">
                    <a16:creationId xmlns:a16="http://schemas.microsoft.com/office/drawing/2014/main" id="{BCB1920A-0806-458B-A96C-0D7F9EAC1A9C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1" name="מלבן 16000">
                <a:extLst>
                  <a:ext uri="{FF2B5EF4-FFF2-40B4-BE49-F238E27FC236}">
                    <a16:creationId xmlns:a16="http://schemas.microsoft.com/office/drawing/2014/main" id="{159C8261-A2FA-4110-AA71-6493EE0DD146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2" name="מלבן 16001">
                <a:extLst>
                  <a:ext uri="{FF2B5EF4-FFF2-40B4-BE49-F238E27FC236}">
                    <a16:creationId xmlns:a16="http://schemas.microsoft.com/office/drawing/2014/main" id="{D6F84593-3F01-4500-822B-47E4EDF0EE25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3" name="מלבן 16002">
                <a:extLst>
                  <a:ext uri="{FF2B5EF4-FFF2-40B4-BE49-F238E27FC236}">
                    <a16:creationId xmlns:a16="http://schemas.microsoft.com/office/drawing/2014/main" id="{77231E32-3138-4374-B4FA-E15F0E0EF25E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4" name="מלבן 16003">
                <a:extLst>
                  <a:ext uri="{FF2B5EF4-FFF2-40B4-BE49-F238E27FC236}">
                    <a16:creationId xmlns:a16="http://schemas.microsoft.com/office/drawing/2014/main" id="{327C6F31-7AC9-471C-B97A-1E011FC81E4E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5" name="מלבן 16004">
                <a:extLst>
                  <a:ext uri="{FF2B5EF4-FFF2-40B4-BE49-F238E27FC236}">
                    <a16:creationId xmlns:a16="http://schemas.microsoft.com/office/drawing/2014/main" id="{D864706D-157C-4C26-8DCC-AE7DA1547CA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6" name="מלבן 16005">
                <a:extLst>
                  <a:ext uri="{FF2B5EF4-FFF2-40B4-BE49-F238E27FC236}">
                    <a16:creationId xmlns:a16="http://schemas.microsoft.com/office/drawing/2014/main" id="{09A9BD32-3681-4F11-B94C-40B1E0EC51E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07" name="מלבן 16006">
                <a:extLst>
                  <a:ext uri="{FF2B5EF4-FFF2-40B4-BE49-F238E27FC236}">
                    <a16:creationId xmlns:a16="http://schemas.microsoft.com/office/drawing/2014/main" id="{D122D294-BF89-4077-BB7C-2A3F5F751AFE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08" name="קבוצה 16007">
              <a:extLst>
                <a:ext uri="{FF2B5EF4-FFF2-40B4-BE49-F238E27FC236}">
                  <a16:creationId xmlns:a16="http://schemas.microsoft.com/office/drawing/2014/main" id="{033613F2-399A-4D5D-B7E6-C8C7208F3346}"/>
                </a:ext>
              </a:extLst>
            </p:cNvPr>
            <p:cNvGrpSpPr/>
            <p:nvPr/>
          </p:nvGrpSpPr>
          <p:grpSpPr>
            <a:xfrm>
              <a:off x="5501163" y="519147"/>
              <a:ext cx="54000" cy="540000"/>
              <a:chOff x="6515100" y="1197426"/>
              <a:chExt cx="500743" cy="4963891"/>
            </a:xfrm>
          </p:grpSpPr>
          <p:sp>
            <p:nvSpPr>
              <p:cNvPr id="16009" name="מלבן 16008">
                <a:extLst>
                  <a:ext uri="{FF2B5EF4-FFF2-40B4-BE49-F238E27FC236}">
                    <a16:creationId xmlns:a16="http://schemas.microsoft.com/office/drawing/2014/main" id="{34DAF52F-84BD-4A3D-B245-9964D80A6D39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0" name="מלבן 16009">
                <a:extLst>
                  <a:ext uri="{FF2B5EF4-FFF2-40B4-BE49-F238E27FC236}">
                    <a16:creationId xmlns:a16="http://schemas.microsoft.com/office/drawing/2014/main" id="{E717580D-D11A-4C1B-8C45-046A837BBFA2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1" name="מלבן 16010">
                <a:extLst>
                  <a:ext uri="{FF2B5EF4-FFF2-40B4-BE49-F238E27FC236}">
                    <a16:creationId xmlns:a16="http://schemas.microsoft.com/office/drawing/2014/main" id="{F6949F59-5EDB-40F7-8263-8E03DCC32761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2" name="מלבן 16011">
                <a:extLst>
                  <a:ext uri="{FF2B5EF4-FFF2-40B4-BE49-F238E27FC236}">
                    <a16:creationId xmlns:a16="http://schemas.microsoft.com/office/drawing/2014/main" id="{4F1FDEBD-A888-4EB2-8C4B-7423CD76E76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3" name="מלבן 16012">
                <a:extLst>
                  <a:ext uri="{FF2B5EF4-FFF2-40B4-BE49-F238E27FC236}">
                    <a16:creationId xmlns:a16="http://schemas.microsoft.com/office/drawing/2014/main" id="{204A8690-C678-4685-8E18-CAA06CCCF2A1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4" name="מלבן 16013">
                <a:extLst>
                  <a:ext uri="{FF2B5EF4-FFF2-40B4-BE49-F238E27FC236}">
                    <a16:creationId xmlns:a16="http://schemas.microsoft.com/office/drawing/2014/main" id="{57D60693-7059-4BE0-B4AF-E730A87DAE3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5" name="מלבן 16014">
                <a:extLst>
                  <a:ext uri="{FF2B5EF4-FFF2-40B4-BE49-F238E27FC236}">
                    <a16:creationId xmlns:a16="http://schemas.microsoft.com/office/drawing/2014/main" id="{FA8F5D79-F4B3-492F-AA03-CEDCEFBAE70B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6" name="מלבן 16015">
                <a:extLst>
                  <a:ext uri="{FF2B5EF4-FFF2-40B4-BE49-F238E27FC236}">
                    <a16:creationId xmlns:a16="http://schemas.microsoft.com/office/drawing/2014/main" id="{2DDBF19E-6597-4F4C-9F99-5AC3CA83EEB5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7" name="מלבן 16016">
                <a:extLst>
                  <a:ext uri="{FF2B5EF4-FFF2-40B4-BE49-F238E27FC236}">
                    <a16:creationId xmlns:a16="http://schemas.microsoft.com/office/drawing/2014/main" id="{66B8C88F-73B6-458A-BB54-8F2945108AAF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18" name="מלבן 16017">
                <a:extLst>
                  <a:ext uri="{FF2B5EF4-FFF2-40B4-BE49-F238E27FC236}">
                    <a16:creationId xmlns:a16="http://schemas.microsoft.com/office/drawing/2014/main" id="{7748BC5A-F02A-41D0-9AC2-632210CB9850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19" name="קבוצה 16018">
              <a:extLst>
                <a:ext uri="{FF2B5EF4-FFF2-40B4-BE49-F238E27FC236}">
                  <a16:creationId xmlns:a16="http://schemas.microsoft.com/office/drawing/2014/main" id="{38EF6B12-3F99-4C6A-953A-AACE08A3A730}"/>
                </a:ext>
              </a:extLst>
            </p:cNvPr>
            <p:cNvGrpSpPr/>
            <p:nvPr/>
          </p:nvGrpSpPr>
          <p:grpSpPr>
            <a:xfrm>
              <a:off x="5791713" y="519147"/>
              <a:ext cx="54000" cy="540000"/>
              <a:chOff x="6515100" y="1197426"/>
              <a:chExt cx="500743" cy="4963891"/>
            </a:xfrm>
          </p:grpSpPr>
          <p:sp>
            <p:nvSpPr>
              <p:cNvPr id="16020" name="מלבן 16019">
                <a:extLst>
                  <a:ext uri="{FF2B5EF4-FFF2-40B4-BE49-F238E27FC236}">
                    <a16:creationId xmlns:a16="http://schemas.microsoft.com/office/drawing/2014/main" id="{7EBE5291-81B3-47BD-B93D-64BFFF337DE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1" name="מלבן 16020">
                <a:extLst>
                  <a:ext uri="{FF2B5EF4-FFF2-40B4-BE49-F238E27FC236}">
                    <a16:creationId xmlns:a16="http://schemas.microsoft.com/office/drawing/2014/main" id="{44E5B06E-3F86-4BD3-87BF-44F5C2ADA35C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2" name="מלבן 16021">
                <a:extLst>
                  <a:ext uri="{FF2B5EF4-FFF2-40B4-BE49-F238E27FC236}">
                    <a16:creationId xmlns:a16="http://schemas.microsoft.com/office/drawing/2014/main" id="{BF3C0BE0-CB95-4285-840C-856C5CD0C8F5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3" name="מלבן 16022">
                <a:extLst>
                  <a:ext uri="{FF2B5EF4-FFF2-40B4-BE49-F238E27FC236}">
                    <a16:creationId xmlns:a16="http://schemas.microsoft.com/office/drawing/2014/main" id="{51772073-AFCD-45B0-9C96-AF3223072C4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4" name="מלבן 16023">
                <a:extLst>
                  <a:ext uri="{FF2B5EF4-FFF2-40B4-BE49-F238E27FC236}">
                    <a16:creationId xmlns:a16="http://schemas.microsoft.com/office/drawing/2014/main" id="{8DF6D7F4-3147-43D5-A0F2-1AA093AB91D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5" name="מלבן 16024">
                <a:extLst>
                  <a:ext uri="{FF2B5EF4-FFF2-40B4-BE49-F238E27FC236}">
                    <a16:creationId xmlns:a16="http://schemas.microsoft.com/office/drawing/2014/main" id="{6B58698A-7692-4E61-A98E-21677C67C835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6" name="מלבן 16025">
                <a:extLst>
                  <a:ext uri="{FF2B5EF4-FFF2-40B4-BE49-F238E27FC236}">
                    <a16:creationId xmlns:a16="http://schemas.microsoft.com/office/drawing/2014/main" id="{3EC55B3F-25F4-4040-BD57-84DE2BFEC80F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7" name="מלבן 16026">
                <a:extLst>
                  <a:ext uri="{FF2B5EF4-FFF2-40B4-BE49-F238E27FC236}">
                    <a16:creationId xmlns:a16="http://schemas.microsoft.com/office/drawing/2014/main" id="{711E55AA-ACFB-4A87-9DE1-54C7695A9BC5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8" name="מלבן 16027">
                <a:extLst>
                  <a:ext uri="{FF2B5EF4-FFF2-40B4-BE49-F238E27FC236}">
                    <a16:creationId xmlns:a16="http://schemas.microsoft.com/office/drawing/2014/main" id="{956209CA-C075-4027-A6A9-94EFDF6FE6A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29" name="מלבן 16028">
                <a:extLst>
                  <a:ext uri="{FF2B5EF4-FFF2-40B4-BE49-F238E27FC236}">
                    <a16:creationId xmlns:a16="http://schemas.microsoft.com/office/drawing/2014/main" id="{F9742A46-1F2B-4065-85C2-57805838C64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30" name="קבוצה 16029">
              <a:extLst>
                <a:ext uri="{FF2B5EF4-FFF2-40B4-BE49-F238E27FC236}">
                  <a16:creationId xmlns:a16="http://schemas.microsoft.com/office/drawing/2014/main" id="{F33A45F8-536D-43C5-BEEC-91ED139C63BE}"/>
                </a:ext>
              </a:extLst>
            </p:cNvPr>
            <p:cNvGrpSpPr/>
            <p:nvPr/>
          </p:nvGrpSpPr>
          <p:grpSpPr>
            <a:xfrm>
              <a:off x="5646438" y="519147"/>
              <a:ext cx="54000" cy="540000"/>
              <a:chOff x="6515100" y="1197426"/>
              <a:chExt cx="500743" cy="4963891"/>
            </a:xfrm>
          </p:grpSpPr>
          <p:sp>
            <p:nvSpPr>
              <p:cNvPr id="16031" name="מלבן 16030">
                <a:extLst>
                  <a:ext uri="{FF2B5EF4-FFF2-40B4-BE49-F238E27FC236}">
                    <a16:creationId xmlns:a16="http://schemas.microsoft.com/office/drawing/2014/main" id="{D367D228-1F0C-40A7-93CD-4D031866DF2C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2" name="מלבן 16031">
                <a:extLst>
                  <a:ext uri="{FF2B5EF4-FFF2-40B4-BE49-F238E27FC236}">
                    <a16:creationId xmlns:a16="http://schemas.microsoft.com/office/drawing/2014/main" id="{24072BAA-DAC6-4A1D-9BE1-2516661B2F48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3" name="מלבן 16032">
                <a:extLst>
                  <a:ext uri="{FF2B5EF4-FFF2-40B4-BE49-F238E27FC236}">
                    <a16:creationId xmlns:a16="http://schemas.microsoft.com/office/drawing/2014/main" id="{5C71C505-FA31-426C-B556-9C6932EDAA2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4" name="מלבן 16033">
                <a:extLst>
                  <a:ext uri="{FF2B5EF4-FFF2-40B4-BE49-F238E27FC236}">
                    <a16:creationId xmlns:a16="http://schemas.microsoft.com/office/drawing/2014/main" id="{5AACF12F-B21D-443B-9C3B-1CB313787FA5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5" name="מלבן 16034">
                <a:extLst>
                  <a:ext uri="{FF2B5EF4-FFF2-40B4-BE49-F238E27FC236}">
                    <a16:creationId xmlns:a16="http://schemas.microsoft.com/office/drawing/2014/main" id="{AB992485-27B9-4911-B71E-38E8985AFF16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6" name="מלבן 16035">
                <a:extLst>
                  <a:ext uri="{FF2B5EF4-FFF2-40B4-BE49-F238E27FC236}">
                    <a16:creationId xmlns:a16="http://schemas.microsoft.com/office/drawing/2014/main" id="{D618D409-A54A-4C53-9379-4E0FF1499E5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7" name="מלבן 16036">
                <a:extLst>
                  <a:ext uri="{FF2B5EF4-FFF2-40B4-BE49-F238E27FC236}">
                    <a16:creationId xmlns:a16="http://schemas.microsoft.com/office/drawing/2014/main" id="{2A4BD6DC-163B-483D-9DBD-5201E383EEF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8" name="מלבן 16037">
                <a:extLst>
                  <a:ext uri="{FF2B5EF4-FFF2-40B4-BE49-F238E27FC236}">
                    <a16:creationId xmlns:a16="http://schemas.microsoft.com/office/drawing/2014/main" id="{E5DC5566-354A-44C4-9E50-941AE57EF81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39" name="מלבן 16038">
                <a:extLst>
                  <a:ext uri="{FF2B5EF4-FFF2-40B4-BE49-F238E27FC236}">
                    <a16:creationId xmlns:a16="http://schemas.microsoft.com/office/drawing/2014/main" id="{3C8BB754-C9EA-48D0-A86A-E1BA862FBB1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0" name="מלבן 16039">
                <a:extLst>
                  <a:ext uri="{FF2B5EF4-FFF2-40B4-BE49-F238E27FC236}">
                    <a16:creationId xmlns:a16="http://schemas.microsoft.com/office/drawing/2014/main" id="{5C883815-E153-42CF-B15A-5020863352D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041" name="קבוצה 16040">
              <a:extLst>
                <a:ext uri="{FF2B5EF4-FFF2-40B4-BE49-F238E27FC236}">
                  <a16:creationId xmlns:a16="http://schemas.microsoft.com/office/drawing/2014/main" id="{43AD0B82-EDFD-4512-B6FD-DAD33C194EC6}"/>
                </a:ext>
              </a:extLst>
            </p:cNvPr>
            <p:cNvGrpSpPr/>
            <p:nvPr/>
          </p:nvGrpSpPr>
          <p:grpSpPr>
            <a:xfrm>
              <a:off x="5936988" y="519147"/>
              <a:ext cx="54000" cy="540000"/>
              <a:chOff x="6515100" y="1197426"/>
              <a:chExt cx="500743" cy="4963891"/>
            </a:xfrm>
          </p:grpSpPr>
          <p:sp>
            <p:nvSpPr>
              <p:cNvPr id="16042" name="מלבן 16041">
                <a:extLst>
                  <a:ext uri="{FF2B5EF4-FFF2-40B4-BE49-F238E27FC236}">
                    <a16:creationId xmlns:a16="http://schemas.microsoft.com/office/drawing/2014/main" id="{FC962491-6174-4E6C-9F5B-856BBDA6BCF6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3" name="מלבן 16042">
                <a:extLst>
                  <a:ext uri="{FF2B5EF4-FFF2-40B4-BE49-F238E27FC236}">
                    <a16:creationId xmlns:a16="http://schemas.microsoft.com/office/drawing/2014/main" id="{840DCB97-0E19-4C46-8F56-3BF05337DA1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4" name="מלבן 16043">
                <a:extLst>
                  <a:ext uri="{FF2B5EF4-FFF2-40B4-BE49-F238E27FC236}">
                    <a16:creationId xmlns:a16="http://schemas.microsoft.com/office/drawing/2014/main" id="{B7CDB9A0-7F50-4778-8D11-3F9DFAC89517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5" name="מלבן 16044">
                <a:extLst>
                  <a:ext uri="{FF2B5EF4-FFF2-40B4-BE49-F238E27FC236}">
                    <a16:creationId xmlns:a16="http://schemas.microsoft.com/office/drawing/2014/main" id="{B07688CA-13FF-4592-BE48-F3574C43D9B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6" name="מלבן 16045">
                <a:extLst>
                  <a:ext uri="{FF2B5EF4-FFF2-40B4-BE49-F238E27FC236}">
                    <a16:creationId xmlns:a16="http://schemas.microsoft.com/office/drawing/2014/main" id="{A4C2E38C-A356-4878-8D17-DD3959F9EB2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7" name="מלבן 16046">
                <a:extLst>
                  <a:ext uri="{FF2B5EF4-FFF2-40B4-BE49-F238E27FC236}">
                    <a16:creationId xmlns:a16="http://schemas.microsoft.com/office/drawing/2014/main" id="{18FA0DC2-D8FB-44D4-8CC4-F9426A9F9D4E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8" name="מלבן 16047">
                <a:extLst>
                  <a:ext uri="{FF2B5EF4-FFF2-40B4-BE49-F238E27FC236}">
                    <a16:creationId xmlns:a16="http://schemas.microsoft.com/office/drawing/2014/main" id="{E178FC80-4BF0-4EAA-A316-714572178DF8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49" name="מלבן 16048">
                <a:extLst>
                  <a:ext uri="{FF2B5EF4-FFF2-40B4-BE49-F238E27FC236}">
                    <a16:creationId xmlns:a16="http://schemas.microsoft.com/office/drawing/2014/main" id="{0C7B96B9-D212-4E77-B106-94CC61FE533D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50" name="מלבן 16049">
                <a:extLst>
                  <a:ext uri="{FF2B5EF4-FFF2-40B4-BE49-F238E27FC236}">
                    <a16:creationId xmlns:a16="http://schemas.microsoft.com/office/drawing/2014/main" id="{866E5889-F7B8-4420-8AD5-AC310687DAFD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051" name="מלבן 16050">
                <a:extLst>
                  <a:ext uri="{FF2B5EF4-FFF2-40B4-BE49-F238E27FC236}">
                    <a16:creationId xmlns:a16="http://schemas.microsoft.com/office/drawing/2014/main" id="{534F3F00-AC05-4B35-A17B-6A2483B8479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EE41EBD2-1804-4049-A70A-791385ACAD75}"/>
              </a:ext>
            </a:extLst>
          </p:cNvPr>
          <p:cNvGrpSpPr/>
          <p:nvPr/>
        </p:nvGrpSpPr>
        <p:grpSpPr>
          <a:xfrm>
            <a:off x="7526447" y="6858423"/>
            <a:ext cx="3471710" cy="1902243"/>
            <a:chOff x="5050261" y="4659355"/>
            <a:chExt cx="2314473" cy="1268162"/>
          </a:xfrm>
        </p:grpSpPr>
        <p:sp>
          <p:nvSpPr>
            <p:cNvPr id="16053" name="מלבן 16052">
              <a:extLst>
                <a:ext uri="{FF2B5EF4-FFF2-40B4-BE49-F238E27FC236}">
                  <a16:creationId xmlns:a16="http://schemas.microsoft.com/office/drawing/2014/main" id="{B5C4E506-9BF4-409B-928F-0659934EA631}"/>
                </a:ext>
              </a:extLst>
            </p:cNvPr>
            <p:cNvSpPr/>
            <p:nvPr/>
          </p:nvSpPr>
          <p:spPr>
            <a:xfrm>
              <a:off x="5050261" y="4659355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054" name="קבוצה 16053">
              <a:extLst>
                <a:ext uri="{FF2B5EF4-FFF2-40B4-BE49-F238E27FC236}">
                  <a16:creationId xmlns:a16="http://schemas.microsoft.com/office/drawing/2014/main" id="{E73FE0B1-707F-4179-AEAE-5AF99761CBA5}"/>
                </a:ext>
              </a:extLst>
            </p:cNvPr>
            <p:cNvGrpSpPr/>
            <p:nvPr/>
          </p:nvGrpSpPr>
          <p:grpSpPr>
            <a:xfrm flipH="1">
              <a:off x="5464907" y="4972816"/>
              <a:ext cx="540000" cy="540000"/>
              <a:chOff x="408214" y="1105498"/>
              <a:chExt cx="5007430" cy="4963891"/>
            </a:xfrm>
          </p:grpSpPr>
          <p:grpSp>
            <p:nvGrpSpPr>
              <p:cNvPr id="16127" name="קבוצה 16126">
                <a:extLst>
                  <a:ext uri="{FF2B5EF4-FFF2-40B4-BE49-F238E27FC236}">
                    <a16:creationId xmlns:a16="http://schemas.microsoft.com/office/drawing/2014/main" id="{B01A8761-40D8-454D-9DFB-007B87AA202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27" name="מלבן 16226">
                  <a:extLst>
                    <a:ext uri="{FF2B5EF4-FFF2-40B4-BE49-F238E27FC236}">
                      <a16:creationId xmlns:a16="http://schemas.microsoft.com/office/drawing/2014/main" id="{C92B1165-7EF9-4666-9DA8-695A2806DAA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8" name="מלבן 16227">
                  <a:extLst>
                    <a:ext uri="{FF2B5EF4-FFF2-40B4-BE49-F238E27FC236}">
                      <a16:creationId xmlns:a16="http://schemas.microsoft.com/office/drawing/2014/main" id="{01080361-2F6F-4451-90BA-592ADFABFCA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9" name="מלבן 16228">
                  <a:extLst>
                    <a:ext uri="{FF2B5EF4-FFF2-40B4-BE49-F238E27FC236}">
                      <a16:creationId xmlns:a16="http://schemas.microsoft.com/office/drawing/2014/main" id="{C98F305F-7B41-4FDE-A230-EA74C4FAC02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0" name="מלבן 16229">
                  <a:extLst>
                    <a:ext uri="{FF2B5EF4-FFF2-40B4-BE49-F238E27FC236}">
                      <a16:creationId xmlns:a16="http://schemas.microsoft.com/office/drawing/2014/main" id="{B028507B-9D66-4AC6-B23D-E3A6B224420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1" name="מלבן 16230">
                  <a:extLst>
                    <a:ext uri="{FF2B5EF4-FFF2-40B4-BE49-F238E27FC236}">
                      <a16:creationId xmlns:a16="http://schemas.microsoft.com/office/drawing/2014/main" id="{67803AF0-6FBC-4585-A26D-21F4C8E6634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2" name="מלבן 16231">
                  <a:extLst>
                    <a:ext uri="{FF2B5EF4-FFF2-40B4-BE49-F238E27FC236}">
                      <a16:creationId xmlns:a16="http://schemas.microsoft.com/office/drawing/2014/main" id="{7D3F1DE4-ACED-479F-A1A6-5594C54E7C0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3" name="מלבן 16232">
                  <a:extLst>
                    <a:ext uri="{FF2B5EF4-FFF2-40B4-BE49-F238E27FC236}">
                      <a16:creationId xmlns:a16="http://schemas.microsoft.com/office/drawing/2014/main" id="{80191D4C-B6D6-4B7C-A59A-8EF9A016F6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4" name="מלבן 16233">
                  <a:extLst>
                    <a:ext uri="{FF2B5EF4-FFF2-40B4-BE49-F238E27FC236}">
                      <a16:creationId xmlns:a16="http://schemas.microsoft.com/office/drawing/2014/main" id="{40B0F586-BF81-492B-AC74-3AC124AC671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5" name="מלבן 16234">
                  <a:extLst>
                    <a:ext uri="{FF2B5EF4-FFF2-40B4-BE49-F238E27FC236}">
                      <a16:creationId xmlns:a16="http://schemas.microsoft.com/office/drawing/2014/main" id="{4B484211-A326-48ED-AED1-9E8D08A995B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36" name="מלבן 16235">
                  <a:extLst>
                    <a:ext uri="{FF2B5EF4-FFF2-40B4-BE49-F238E27FC236}">
                      <a16:creationId xmlns:a16="http://schemas.microsoft.com/office/drawing/2014/main" id="{20B9CBB3-EF8F-43AA-B3E9-5964747012B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28" name="קבוצה 16127">
                <a:extLst>
                  <a:ext uri="{FF2B5EF4-FFF2-40B4-BE49-F238E27FC236}">
                    <a16:creationId xmlns:a16="http://schemas.microsoft.com/office/drawing/2014/main" id="{7D3973E8-A915-49E7-83CE-2287A1DAE833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17" name="מלבן 16216">
                  <a:extLst>
                    <a:ext uri="{FF2B5EF4-FFF2-40B4-BE49-F238E27FC236}">
                      <a16:creationId xmlns:a16="http://schemas.microsoft.com/office/drawing/2014/main" id="{92344A32-35FC-4D78-9FE7-09477AE83EE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8" name="מלבן 16217">
                  <a:extLst>
                    <a:ext uri="{FF2B5EF4-FFF2-40B4-BE49-F238E27FC236}">
                      <a16:creationId xmlns:a16="http://schemas.microsoft.com/office/drawing/2014/main" id="{555A40D3-ABB5-458E-989F-3578B8DAAE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9" name="מלבן 16218">
                  <a:extLst>
                    <a:ext uri="{FF2B5EF4-FFF2-40B4-BE49-F238E27FC236}">
                      <a16:creationId xmlns:a16="http://schemas.microsoft.com/office/drawing/2014/main" id="{117409AB-8AC2-4308-82AB-A24AA8E4A6D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0" name="מלבן 16219">
                  <a:extLst>
                    <a:ext uri="{FF2B5EF4-FFF2-40B4-BE49-F238E27FC236}">
                      <a16:creationId xmlns:a16="http://schemas.microsoft.com/office/drawing/2014/main" id="{5F4E1A54-D88B-4B09-8B83-19BE629150F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1" name="מלבן 16220">
                  <a:extLst>
                    <a:ext uri="{FF2B5EF4-FFF2-40B4-BE49-F238E27FC236}">
                      <a16:creationId xmlns:a16="http://schemas.microsoft.com/office/drawing/2014/main" id="{D432ACEA-B35F-4BB7-865D-27C5592B27D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2" name="מלבן 16221">
                  <a:extLst>
                    <a:ext uri="{FF2B5EF4-FFF2-40B4-BE49-F238E27FC236}">
                      <a16:creationId xmlns:a16="http://schemas.microsoft.com/office/drawing/2014/main" id="{8CDE8777-7D78-4F5D-8E91-C8C425B9D08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3" name="מלבן 16222">
                  <a:extLst>
                    <a:ext uri="{FF2B5EF4-FFF2-40B4-BE49-F238E27FC236}">
                      <a16:creationId xmlns:a16="http://schemas.microsoft.com/office/drawing/2014/main" id="{4ADF28C1-4AF2-43FE-AEE4-530793CADB71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4" name="מלבן 16223">
                  <a:extLst>
                    <a:ext uri="{FF2B5EF4-FFF2-40B4-BE49-F238E27FC236}">
                      <a16:creationId xmlns:a16="http://schemas.microsoft.com/office/drawing/2014/main" id="{3143CC58-26D4-4997-AEA8-B37AE20B9E6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5" name="מלבן 16224">
                  <a:extLst>
                    <a:ext uri="{FF2B5EF4-FFF2-40B4-BE49-F238E27FC236}">
                      <a16:creationId xmlns:a16="http://schemas.microsoft.com/office/drawing/2014/main" id="{77B25AD1-8A81-4894-824E-EE2D18CA2D8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26" name="מלבן 16225">
                  <a:extLst>
                    <a:ext uri="{FF2B5EF4-FFF2-40B4-BE49-F238E27FC236}">
                      <a16:creationId xmlns:a16="http://schemas.microsoft.com/office/drawing/2014/main" id="{1531A94E-FEEB-4BCC-ABB7-D1A114D24B1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29" name="קבוצה 16128">
                <a:extLst>
                  <a:ext uri="{FF2B5EF4-FFF2-40B4-BE49-F238E27FC236}">
                    <a16:creationId xmlns:a16="http://schemas.microsoft.com/office/drawing/2014/main" id="{DCA763A3-F855-4F00-B0EC-A45A4FD3BC09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07" name="מלבן 16206">
                  <a:extLst>
                    <a:ext uri="{FF2B5EF4-FFF2-40B4-BE49-F238E27FC236}">
                      <a16:creationId xmlns:a16="http://schemas.microsoft.com/office/drawing/2014/main" id="{6A08FD58-EF4A-4089-9C78-B6725FC30CE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8" name="מלבן 16207">
                  <a:extLst>
                    <a:ext uri="{FF2B5EF4-FFF2-40B4-BE49-F238E27FC236}">
                      <a16:creationId xmlns:a16="http://schemas.microsoft.com/office/drawing/2014/main" id="{4A391D68-00EB-4B7A-A160-49600C5FCFE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9" name="מלבן 16208">
                  <a:extLst>
                    <a:ext uri="{FF2B5EF4-FFF2-40B4-BE49-F238E27FC236}">
                      <a16:creationId xmlns:a16="http://schemas.microsoft.com/office/drawing/2014/main" id="{53BC81FF-EC6E-494F-9168-A03151257C6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0" name="מלבן 16209">
                  <a:extLst>
                    <a:ext uri="{FF2B5EF4-FFF2-40B4-BE49-F238E27FC236}">
                      <a16:creationId xmlns:a16="http://schemas.microsoft.com/office/drawing/2014/main" id="{D273069D-C77C-4CB4-B788-BB0F098BE0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1" name="מלבן 16210">
                  <a:extLst>
                    <a:ext uri="{FF2B5EF4-FFF2-40B4-BE49-F238E27FC236}">
                      <a16:creationId xmlns:a16="http://schemas.microsoft.com/office/drawing/2014/main" id="{622EC0AB-BF2E-41A9-8184-891C977EB2D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2" name="מלבן 16211">
                  <a:extLst>
                    <a:ext uri="{FF2B5EF4-FFF2-40B4-BE49-F238E27FC236}">
                      <a16:creationId xmlns:a16="http://schemas.microsoft.com/office/drawing/2014/main" id="{B66B1C59-B582-4C22-83E0-538897211D3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3" name="מלבן 16212">
                  <a:extLst>
                    <a:ext uri="{FF2B5EF4-FFF2-40B4-BE49-F238E27FC236}">
                      <a16:creationId xmlns:a16="http://schemas.microsoft.com/office/drawing/2014/main" id="{F1CB2D40-2ECB-45FD-87C4-C7EDAE4A5B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4" name="מלבן 16213">
                  <a:extLst>
                    <a:ext uri="{FF2B5EF4-FFF2-40B4-BE49-F238E27FC236}">
                      <a16:creationId xmlns:a16="http://schemas.microsoft.com/office/drawing/2014/main" id="{90F1BD54-7C55-46C8-885B-9D95D8EBE32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5" name="מלבן 16214">
                  <a:extLst>
                    <a:ext uri="{FF2B5EF4-FFF2-40B4-BE49-F238E27FC236}">
                      <a16:creationId xmlns:a16="http://schemas.microsoft.com/office/drawing/2014/main" id="{5B3C9E51-330A-42CF-B662-4FD7A616F91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16" name="מלבן 16215">
                  <a:extLst>
                    <a:ext uri="{FF2B5EF4-FFF2-40B4-BE49-F238E27FC236}">
                      <a16:creationId xmlns:a16="http://schemas.microsoft.com/office/drawing/2014/main" id="{7F6759C3-A52F-4ECD-9853-31A426BB01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0" name="קבוצה 16129">
                <a:extLst>
                  <a:ext uri="{FF2B5EF4-FFF2-40B4-BE49-F238E27FC236}">
                    <a16:creationId xmlns:a16="http://schemas.microsoft.com/office/drawing/2014/main" id="{380CDCE0-4E93-432E-86BE-150C3AAAABF3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97" name="מלבן 16196">
                  <a:extLst>
                    <a:ext uri="{FF2B5EF4-FFF2-40B4-BE49-F238E27FC236}">
                      <a16:creationId xmlns:a16="http://schemas.microsoft.com/office/drawing/2014/main" id="{BE668583-C8AA-452F-ACDE-F988080ECC3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8" name="מלבן 16197">
                  <a:extLst>
                    <a:ext uri="{FF2B5EF4-FFF2-40B4-BE49-F238E27FC236}">
                      <a16:creationId xmlns:a16="http://schemas.microsoft.com/office/drawing/2014/main" id="{8A347CBB-54F6-4FBC-AAD9-C4B86B5FB15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9" name="מלבן 16198">
                  <a:extLst>
                    <a:ext uri="{FF2B5EF4-FFF2-40B4-BE49-F238E27FC236}">
                      <a16:creationId xmlns:a16="http://schemas.microsoft.com/office/drawing/2014/main" id="{2BCD0BF7-4613-4442-95D4-284B6ADF425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0" name="מלבן 16199">
                  <a:extLst>
                    <a:ext uri="{FF2B5EF4-FFF2-40B4-BE49-F238E27FC236}">
                      <a16:creationId xmlns:a16="http://schemas.microsoft.com/office/drawing/2014/main" id="{629063BE-40CD-4994-B0CB-5F503EF2B27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1" name="מלבן 16200">
                  <a:extLst>
                    <a:ext uri="{FF2B5EF4-FFF2-40B4-BE49-F238E27FC236}">
                      <a16:creationId xmlns:a16="http://schemas.microsoft.com/office/drawing/2014/main" id="{869B5BAF-F9F1-467B-86B4-11C48A13A7E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2" name="מלבן 16201">
                  <a:extLst>
                    <a:ext uri="{FF2B5EF4-FFF2-40B4-BE49-F238E27FC236}">
                      <a16:creationId xmlns:a16="http://schemas.microsoft.com/office/drawing/2014/main" id="{08E75091-EF7C-4E73-9EED-47B7004DF2E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3" name="מלבן 16202">
                  <a:extLst>
                    <a:ext uri="{FF2B5EF4-FFF2-40B4-BE49-F238E27FC236}">
                      <a16:creationId xmlns:a16="http://schemas.microsoft.com/office/drawing/2014/main" id="{6F908649-B01F-4EBD-9006-7BB3A64450A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4" name="מלבן 16203">
                  <a:extLst>
                    <a:ext uri="{FF2B5EF4-FFF2-40B4-BE49-F238E27FC236}">
                      <a16:creationId xmlns:a16="http://schemas.microsoft.com/office/drawing/2014/main" id="{8044EC3D-8B68-493D-8789-E57F8594F76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5" name="מלבן 16204">
                  <a:extLst>
                    <a:ext uri="{FF2B5EF4-FFF2-40B4-BE49-F238E27FC236}">
                      <a16:creationId xmlns:a16="http://schemas.microsoft.com/office/drawing/2014/main" id="{BCD6D03D-5DAC-4D00-891B-D54623BEE63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06" name="מלבן 16205">
                  <a:extLst>
                    <a:ext uri="{FF2B5EF4-FFF2-40B4-BE49-F238E27FC236}">
                      <a16:creationId xmlns:a16="http://schemas.microsoft.com/office/drawing/2014/main" id="{C0245FDF-52D2-498A-8BC5-DE425EFE441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1" name="קבוצה 16130">
                <a:extLst>
                  <a:ext uri="{FF2B5EF4-FFF2-40B4-BE49-F238E27FC236}">
                    <a16:creationId xmlns:a16="http://schemas.microsoft.com/office/drawing/2014/main" id="{E720272B-8030-4EA5-8103-2E165762BAA4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87" name="מלבן 16186">
                  <a:extLst>
                    <a:ext uri="{FF2B5EF4-FFF2-40B4-BE49-F238E27FC236}">
                      <a16:creationId xmlns:a16="http://schemas.microsoft.com/office/drawing/2014/main" id="{CAA3D711-F717-40EA-9C51-D8548B70028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8" name="מלבן 16187">
                  <a:extLst>
                    <a:ext uri="{FF2B5EF4-FFF2-40B4-BE49-F238E27FC236}">
                      <a16:creationId xmlns:a16="http://schemas.microsoft.com/office/drawing/2014/main" id="{F9D42002-F39F-409B-80A5-59C29A14476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9" name="מלבן 16188">
                  <a:extLst>
                    <a:ext uri="{FF2B5EF4-FFF2-40B4-BE49-F238E27FC236}">
                      <a16:creationId xmlns:a16="http://schemas.microsoft.com/office/drawing/2014/main" id="{ED8DB601-6DE3-41FA-98D2-D07074A8C0F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0" name="מלבן 16189">
                  <a:extLst>
                    <a:ext uri="{FF2B5EF4-FFF2-40B4-BE49-F238E27FC236}">
                      <a16:creationId xmlns:a16="http://schemas.microsoft.com/office/drawing/2014/main" id="{248DCFF7-EBA2-4317-83E8-18E44A970C3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1" name="מלבן 16190">
                  <a:extLst>
                    <a:ext uri="{FF2B5EF4-FFF2-40B4-BE49-F238E27FC236}">
                      <a16:creationId xmlns:a16="http://schemas.microsoft.com/office/drawing/2014/main" id="{892FB4A8-0C00-4699-B567-B8985E16AD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2" name="מלבן 16191">
                  <a:extLst>
                    <a:ext uri="{FF2B5EF4-FFF2-40B4-BE49-F238E27FC236}">
                      <a16:creationId xmlns:a16="http://schemas.microsoft.com/office/drawing/2014/main" id="{BCB97554-5B78-4888-A493-090EBE5FA33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3" name="מלבן 16192">
                  <a:extLst>
                    <a:ext uri="{FF2B5EF4-FFF2-40B4-BE49-F238E27FC236}">
                      <a16:creationId xmlns:a16="http://schemas.microsoft.com/office/drawing/2014/main" id="{ADE5C469-FFE8-4908-904C-5194C497901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4" name="מלבן 16193">
                  <a:extLst>
                    <a:ext uri="{FF2B5EF4-FFF2-40B4-BE49-F238E27FC236}">
                      <a16:creationId xmlns:a16="http://schemas.microsoft.com/office/drawing/2014/main" id="{C452F450-B96F-4622-AB2F-37D98A22358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5" name="מלבן 16194">
                  <a:extLst>
                    <a:ext uri="{FF2B5EF4-FFF2-40B4-BE49-F238E27FC236}">
                      <a16:creationId xmlns:a16="http://schemas.microsoft.com/office/drawing/2014/main" id="{CF712490-EDF7-4284-BAE9-F6EAAE0023A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96" name="מלבן 16195">
                  <a:extLst>
                    <a:ext uri="{FF2B5EF4-FFF2-40B4-BE49-F238E27FC236}">
                      <a16:creationId xmlns:a16="http://schemas.microsoft.com/office/drawing/2014/main" id="{2BBA776D-63D7-4A4D-90FE-F7425418C5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2" name="קבוצה 16131">
                <a:extLst>
                  <a:ext uri="{FF2B5EF4-FFF2-40B4-BE49-F238E27FC236}">
                    <a16:creationId xmlns:a16="http://schemas.microsoft.com/office/drawing/2014/main" id="{9E4533E5-641C-4DD4-92E6-9EB227B0EFF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77" name="מלבן 16176">
                  <a:extLst>
                    <a:ext uri="{FF2B5EF4-FFF2-40B4-BE49-F238E27FC236}">
                      <a16:creationId xmlns:a16="http://schemas.microsoft.com/office/drawing/2014/main" id="{1D151887-7EAC-4941-8183-CA36C4599FA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8" name="מלבן 16177">
                  <a:extLst>
                    <a:ext uri="{FF2B5EF4-FFF2-40B4-BE49-F238E27FC236}">
                      <a16:creationId xmlns:a16="http://schemas.microsoft.com/office/drawing/2014/main" id="{50382168-7E59-47CA-AC9C-25C613182BD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9" name="מלבן 16178">
                  <a:extLst>
                    <a:ext uri="{FF2B5EF4-FFF2-40B4-BE49-F238E27FC236}">
                      <a16:creationId xmlns:a16="http://schemas.microsoft.com/office/drawing/2014/main" id="{D321C803-3A6C-494A-ABFB-675DFB7EB7C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0" name="מלבן 16179">
                  <a:extLst>
                    <a:ext uri="{FF2B5EF4-FFF2-40B4-BE49-F238E27FC236}">
                      <a16:creationId xmlns:a16="http://schemas.microsoft.com/office/drawing/2014/main" id="{4CD547B3-019D-4972-9D0F-03336256EEA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1" name="מלבן 16180">
                  <a:extLst>
                    <a:ext uri="{FF2B5EF4-FFF2-40B4-BE49-F238E27FC236}">
                      <a16:creationId xmlns:a16="http://schemas.microsoft.com/office/drawing/2014/main" id="{207E30E6-34C8-4767-9261-1EEFA131567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2" name="מלבן 16181">
                  <a:extLst>
                    <a:ext uri="{FF2B5EF4-FFF2-40B4-BE49-F238E27FC236}">
                      <a16:creationId xmlns:a16="http://schemas.microsoft.com/office/drawing/2014/main" id="{D83653C2-0D51-4E3B-9ABE-73A4B477B2D9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3" name="מלבן 16182">
                  <a:extLst>
                    <a:ext uri="{FF2B5EF4-FFF2-40B4-BE49-F238E27FC236}">
                      <a16:creationId xmlns:a16="http://schemas.microsoft.com/office/drawing/2014/main" id="{EE704CC9-D609-42D2-8E99-CC5CAAA5F2F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4" name="מלבן 16183">
                  <a:extLst>
                    <a:ext uri="{FF2B5EF4-FFF2-40B4-BE49-F238E27FC236}">
                      <a16:creationId xmlns:a16="http://schemas.microsoft.com/office/drawing/2014/main" id="{C451696F-234D-4529-9B26-FBFE74AFBDA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5" name="מלבן 16184">
                  <a:extLst>
                    <a:ext uri="{FF2B5EF4-FFF2-40B4-BE49-F238E27FC236}">
                      <a16:creationId xmlns:a16="http://schemas.microsoft.com/office/drawing/2014/main" id="{DC251588-D475-4706-A151-60174C81654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86" name="מלבן 16185">
                  <a:extLst>
                    <a:ext uri="{FF2B5EF4-FFF2-40B4-BE49-F238E27FC236}">
                      <a16:creationId xmlns:a16="http://schemas.microsoft.com/office/drawing/2014/main" id="{C2F1080E-C459-4E4A-80EC-5FB99148EE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3" name="קבוצה 16132">
                <a:extLst>
                  <a:ext uri="{FF2B5EF4-FFF2-40B4-BE49-F238E27FC236}">
                    <a16:creationId xmlns:a16="http://schemas.microsoft.com/office/drawing/2014/main" id="{0E1CCE09-8121-4203-AD30-BDB24B68CDC7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67" name="מלבן 16166">
                  <a:extLst>
                    <a:ext uri="{FF2B5EF4-FFF2-40B4-BE49-F238E27FC236}">
                      <a16:creationId xmlns:a16="http://schemas.microsoft.com/office/drawing/2014/main" id="{84BC7971-1773-4757-91FB-93A90E8F2DD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8" name="מלבן 16167">
                  <a:extLst>
                    <a:ext uri="{FF2B5EF4-FFF2-40B4-BE49-F238E27FC236}">
                      <a16:creationId xmlns:a16="http://schemas.microsoft.com/office/drawing/2014/main" id="{6974A6FE-9AD4-4C79-93C0-D6AA0CA590C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9" name="מלבן 16168">
                  <a:extLst>
                    <a:ext uri="{FF2B5EF4-FFF2-40B4-BE49-F238E27FC236}">
                      <a16:creationId xmlns:a16="http://schemas.microsoft.com/office/drawing/2014/main" id="{99C220AA-0963-45DC-9375-4375F55534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0" name="מלבן 16169">
                  <a:extLst>
                    <a:ext uri="{FF2B5EF4-FFF2-40B4-BE49-F238E27FC236}">
                      <a16:creationId xmlns:a16="http://schemas.microsoft.com/office/drawing/2014/main" id="{C3B07DA1-DCAE-48C3-AE45-8251D888B4C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1" name="מלבן 16170">
                  <a:extLst>
                    <a:ext uri="{FF2B5EF4-FFF2-40B4-BE49-F238E27FC236}">
                      <a16:creationId xmlns:a16="http://schemas.microsoft.com/office/drawing/2014/main" id="{14272E00-885B-4EF5-966D-E9321238500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2" name="מלבן 16171">
                  <a:extLst>
                    <a:ext uri="{FF2B5EF4-FFF2-40B4-BE49-F238E27FC236}">
                      <a16:creationId xmlns:a16="http://schemas.microsoft.com/office/drawing/2014/main" id="{E0747F73-1804-4B1E-8225-8256510A65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3" name="מלבן 16172">
                  <a:extLst>
                    <a:ext uri="{FF2B5EF4-FFF2-40B4-BE49-F238E27FC236}">
                      <a16:creationId xmlns:a16="http://schemas.microsoft.com/office/drawing/2014/main" id="{3163537E-F1CA-4710-A342-3A9E0C1021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4" name="מלבן 16173">
                  <a:extLst>
                    <a:ext uri="{FF2B5EF4-FFF2-40B4-BE49-F238E27FC236}">
                      <a16:creationId xmlns:a16="http://schemas.microsoft.com/office/drawing/2014/main" id="{1BFABB48-401B-4C95-835C-6A85508D748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5" name="מלבן 16174">
                  <a:extLst>
                    <a:ext uri="{FF2B5EF4-FFF2-40B4-BE49-F238E27FC236}">
                      <a16:creationId xmlns:a16="http://schemas.microsoft.com/office/drawing/2014/main" id="{2459921D-E523-4EF7-AA37-30D523C3BB6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76" name="מלבן 16175">
                  <a:extLst>
                    <a:ext uri="{FF2B5EF4-FFF2-40B4-BE49-F238E27FC236}">
                      <a16:creationId xmlns:a16="http://schemas.microsoft.com/office/drawing/2014/main" id="{41E32891-9B67-4290-AE5C-4C564C881AB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4" name="קבוצה 16133">
                <a:extLst>
                  <a:ext uri="{FF2B5EF4-FFF2-40B4-BE49-F238E27FC236}">
                    <a16:creationId xmlns:a16="http://schemas.microsoft.com/office/drawing/2014/main" id="{AB1F8C7F-A784-41F5-B4CA-E4C310C241A4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57" name="מלבן 16156">
                  <a:extLst>
                    <a:ext uri="{FF2B5EF4-FFF2-40B4-BE49-F238E27FC236}">
                      <a16:creationId xmlns:a16="http://schemas.microsoft.com/office/drawing/2014/main" id="{445F9A5B-4360-4841-9C81-9CADB1F2087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8" name="מלבן 16157">
                  <a:extLst>
                    <a:ext uri="{FF2B5EF4-FFF2-40B4-BE49-F238E27FC236}">
                      <a16:creationId xmlns:a16="http://schemas.microsoft.com/office/drawing/2014/main" id="{AF6334D5-7FB3-48D2-B471-7B1164943AA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9" name="מלבן 16158">
                  <a:extLst>
                    <a:ext uri="{FF2B5EF4-FFF2-40B4-BE49-F238E27FC236}">
                      <a16:creationId xmlns:a16="http://schemas.microsoft.com/office/drawing/2014/main" id="{5693C5DF-F763-4DF5-A916-F6CD4448103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0" name="מלבן 16159">
                  <a:extLst>
                    <a:ext uri="{FF2B5EF4-FFF2-40B4-BE49-F238E27FC236}">
                      <a16:creationId xmlns:a16="http://schemas.microsoft.com/office/drawing/2014/main" id="{241BDD3D-8870-4FEF-A4B8-48A101183FD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1" name="מלבן 16160">
                  <a:extLst>
                    <a:ext uri="{FF2B5EF4-FFF2-40B4-BE49-F238E27FC236}">
                      <a16:creationId xmlns:a16="http://schemas.microsoft.com/office/drawing/2014/main" id="{18D11224-D800-4FFD-930C-269CFA83C1E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2" name="מלבן 16161">
                  <a:extLst>
                    <a:ext uri="{FF2B5EF4-FFF2-40B4-BE49-F238E27FC236}">
                      <a16:creationId xmlns:a16="http://schemas.microsoft.com/office/drawing/2014/main" id="{F1143DAD-1C19-4B77-8DBD-132FE93CABA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3" name="מלבן 16162">
                  <a:extLst>
                    <a:ext uri="{FF2B5EF4-FFF2-40B4-BE49-F238E27FC236}">
                      <a16:creationId xmlns:a16="http://schemas.microsoft.com/office/drawing/2014/main" id="{13C769F5-3211-4CF4-9232-9C0CE2E463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4" name="מלבן 16163">
                  <a:extLst>
                    <a:ext uri="{FF2B5EF4-FFF2-40B4-BE49-F238E27FC236}">
                      <a16:creationId xmlns:a16="http://schemas.microsoft.com/office/drawing/2014/main" id="{57446D68-5A92-4FDB-8683-3892AA20B64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5" name="מלבן 16164">
                  <a:extLst>
                    <a:ext uri="{FF2B5EF4-FFF2-40B4-BE49-F238E27FC236}">
                      <a16:creationId xmlns:a16="http://schemas.microsoft.com/office/drawing/2014/main" id="{F6769AF7-47CA-42A7-956C-DFBCA105387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66" name="מלבן 16165">
                  <a:extLst>
                    <a:ext uri="{FF2B5EF4-FFF2-40B4-BE49-F238E27FC236}">
                      <a16:creationId xmlns:a16="http://schemas.microsoft.com/office/drawing/2014/main" id="{0F588712-64B6-4B71-891A-C4086637778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5" name="קבוצה 16134">
                <a:extLst>
                  <a:ext uri="{FF2B5EF4-FFF2-40B4-BE49-F238E27FC236}">
                    <a16:creationId xmlns:a16="http://schemas.microsoft.com/office/drawing/2014/main" id="{6CC94EB2-8384-4B10-A5B4-171D0190338F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47" name="מלבן 16146">
                  <a:extLst>
                    <a:ext uri="{FF2B5EF4-FFF2-40B4-BE49-F238E27FC236}">
                      <a16:creationId xmlns:a16="http://schemas.microsoft.com/office/drawing/2014/main" id="{2F348EE0-898D-45E5-9790-B29F63C3AEF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8" name="מלבן 16147">
                  <a:extLst>
                    <a:ext uri="{FF2B5EF4-FFF2-40B4-BE49-F238E27FC236}">
                      <a16:creationId xmlns:a16="http://schemas.microsoft.com/office/drawing/2014/main" id="{04F2B382-437F-4BC9-B435-EA86097E5A8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9" name="מלבן 16148">
                  <a:extLst>
                    <a:ext uri="{FF2B5EF4-FFF2-40B4-BE49-F238E27FC236}">
                      <a16:creationId xmlns:a16="http://schemas.microsoft.com/office/drawing/2014/main" id="{851B04F0-EED8-4346-8D24-674D9872B62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0" name="מלבן 16149">
                  <a:extLst>
                    <a:ext uri="{FF2B5EF4-FFF2-40B4-BE49-F238E27FC236}">
                      <a16:creationId xmlns:a16="http://schemas.microsoft.com/office/drawing/2014/main" id="{4A3F7903-F635-4B4C-A7EC-FC06FC1DDD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1" name="מלבן 16150">
                  <a:extLst>
                    <a:ext uri="{FF2B5EF4-FFF2-40B4-BE49-F238E27FC236}">
                      <a16:creationId xmlns:a16="http://schemas.microsoft.com/office/drawing/2014/main" id="{2BB2C4B4-27BA-44B2-A820-741E3334C46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2" name="מלבן 16151">
                  <a:extLst>
                    <a:ext uri="{FF2B5EF4-FFF2-40B4-BE49-F238E27FC236}">
                      <a16:creationId xmlns:a16="http://schemas.microsoft.com/office/drawing/2014/main" id="{AA6EE8A8-B904-49E9-A1F0-849C8D5AF5C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3" name="מלבן 16152">
                  <a:extLst>
                    <a:ext uri="{FF2B5EF4-FFF2-40B4-BE49-F238E27FC236}">
                      <a16:creationId xmlns:a16="http://schemas.microsoft.com/office/drawing/2014/main" id="{83EB8AE5-6096-47B4-9F4A-23A09EE4A60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4" name="מלבן 16153">
                  <a:extLst>
                    <a:ext uri="{FF2B5EF4-FFF2-40B4-BE49-F238E27FC236}">
                      <a16:creationId xmlns:a16="http://schemas.microsoft.com/office/drawing/2014/main" id="{B3EA4A24-5D00-4DDD-B36E-433566E6AC9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5" name="מלבן 16154">
                  <a:extLst>
                    <a:ext uri="{FF2B5EF4-FFF2-40B4-BE49-F238E27FC236}">
                      <a16:creationId xmlns:a16="http://schemas.microsoft.com/office/drawing/2014/main" id="{F505C62C-ED3C-47F9-B97D-16925977F1B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56" name="מלבן 16155">
                  <a:extLst>
                    <a:ext uri="{FF2B5EF4-FFF2-40B4-BE49-F238E27FC236}">
                      <a16:creationId xmlns:a16="http://schemas.microsoft.com/office/drawing/2014/main" id="{E5B1DEA3-C415-43D2-B2BC-146CCAA20F6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136" name="קבוצה 16135">
                <a:extLst>
                  <a:ext uri="{FF2B5EF4-FFF2-40B4-BE49-F238E27FC236}">
                    <a16:creationId xmlns:a16="http://schemas.microsoft.com/office/drawing/2014/main" id="{DD4CA7E4-2B7E-4C92-8544-CB977603706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137" name="מלבן 16136">
                  <a:extLst>
                    <a:ext uri="{FF2B5EF4-FFF2-40B4-BE49-F238E27FC236}">
                      <a16:creationId xmlns:a16="http://schemas.microsoft.com/office/drawing/2014/main" id="{15AE85F2-CCF0-4EA5-8842-01C25D828A3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38" name="מלבן 16137">
                  <a:extLst>
                    <a:ext uri="{FF2B5EF4-FFF2-40B4-BE49-F238E27FC236}">
                      <a16:creationId xmlns:a16="http://schemas.microsoft.com/office/drawing/2014/main" id="{8C910A10-5F89-4498-8ED2-5744157258D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39" name="מלבן 16138">
                  <a:extLst>
                    <a:ext uri="{FF2B5EF4-FFF2-40B4-BE49-F238E27FC236}">
                      <a16:creationId xmlns:a16="http://schemas.microsoft.com/office/drawing/2014/main" id="{54B55A8C-6D80-449C-8F5F-243DE2028EE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0" name="מלבן 16139">
                  <a:extLst>
                    <a:ext uri="{FF2B5EF4-FFF2-40B4-BE49-F238E27FC236}">
                      <a16:creationId xmlns:a16="http://schemas.microsoft.com/office/drawing/2014/main" id="{77668550-1C4E-404C-B40E-5F2AD53FB19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1" name="מלבן 16140">
                  <a:extLst>
                    <a:ext uri="{FF2B5EF4-FFF2-40B4-BE49-F238E27FC236}">
                      <a16:creationId xmlns:a16="http://schemas.microsoft.com/office/drawing/2014/main" id="{5799C6CB-EDA2-4663-B3DD-9B546AAFA7D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2" name="מלבן 16141">
                  <a:extLst>
                    <a:ext uri="{FF2B5EF4-FFF2-40B4-BE49-F238E27FC236}">
                      <a16:creationId xmlns:a16="http://schemas.microsoft.com/office/drawing/2014/main" id="{F808EEBE-612E-4693-95DB-7B389189158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3" name="מלבן 16142">
                  <a:extLst>
                    <a:ext uri="{FF2B5EF4-FFF2-40B4-BE49-F238E27FC236}">
                      <a16:creationId xmlns:a16="http://schemas.microsoft.com/office/drawing/2014/main" id="{4CCF24CA-71D3-40A7-AD0D-7604673C1FD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4" name="מלבן 16143">
                  <a:extLst>
                    <a:ext uri="{FF2B5EF4-FFF2-40B4-BE49-F238E27FC236}">
                      <a16:creationId xmlns:a16="http://schemas.microsoft.com/office/drawing/2014/main" id="{FEC015CE-5F21-444E-97A7-24192B24548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5" name="מלבן 16144">
                  <a:extLst>
                    <a:ext uri="{FF2B5EF4-FFF2-40B4-BE49-F238E27FC236}">
                      <a16:creationId xmlns:a16="http://schemas.microsoft.com/office/drawing/2014/main" id="{AA400C9E-8316-4EF9-B798-098659BCD5E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146" name="מלבן 16145">
                  <a:extLst>
                    <a:ext uri="{FF2B5EF4-FFF2-40B4-BE49-F238E27FC236}">
                      <a16:creationId xmlns:a16="http://schemas.microsoft.com/office/drawing/2014/main" id="{A486BEBE-F896-4AA1-AA2C-047905F141B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6055" name="מלבן 16054">
              <a:extLst>
                <a:ext uri="{FF2B5EF4-FFF2-40B4-BE49-F238E27FC236}">
                  <a16:creationId xmlns:a16="http://schemas.microsoft.com/office/drawing/2014/main" id="{0C19C9B2-E406-4302-993F-E58E5F0416E2}"/>
                </a:ext>
              </a:extLst>
            </p:cNvPr>
            <p:cNvSpPr/>
            <p:nvPr/>
          </p:nvSpPr>
          <p:spPr>
            <a:xfrm>
              <a:off x="67170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57" name="מלבן 16056">
              <a:extLst>
                <a:ext uri="{FF2B5EF4-FFF2-40B4-BE49-F238E27FC236}">
                  <a16:creationId xmlns:a16="http://schemas.microsoft.com/office/drawing/2014/main" id="{41A8ECE0-D8D5-4139-A7BD-74E0FC562568}"/>
                </a:ext>
              </a:extLst>
            </p:cNvPr>
            <p:cNvSpPr/>
            <p:nvPr/>
          </p:nvSpPr>
          <p:spPr>
            <a:xfrm>
              <a:off x="68694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58" name="מלבן 16057">
              <a:extLst>
                <a:ext uri="{FF2B5EF4-FFF2-40B4-BE49-F238E27FC236}">
                  <a16:creationId xmlns:a16="http://schemas.microsoft.com/office/drawing/2014/main" id="{382F22D0-AB4E-423E-9D9B-8B2E0C958AE0}"/>
                </a:ext>
              </a:extLst>
            </p:cNvPr>
            <p:cNvSpPr/>
            <p:nvPr/>
          </p:nvSpPr>
          <p:spPr>
            <a:xfrm>
              <a:off x="70218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59" name="מלבן 16058">
              <a:extLst>
                <a:ext uri="{FF2B5EF4-FFF2-40B4-BE49-F238E27FC236}">
                  <a16:creationId xmlns:a16="http://schemas.microsoft.com/office/drawing/2014/main" id="{61FC91D7-3E11-4C02-AA1D-2F5539BF4EB0}"/>
                </a:ext>
              </a:extLst>
            </p:cNvPr>
            <p:cNvSpPr/>
            <p:nvPr/>
          </p:nvSpPr>
          <p:spPr>
            <a:xfrm>
              <a:off x="7174207" y="502401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60" name="מלבן 16059">
              <a:extLst>
                <a:ext uri="{FF2B5EF4-FFF2-40B4-BE49-F238E27FC236}">
                  <a16:creationId xmlns:a16="http://schemas.microsoft.com/office/drawing/2014/main" id="{5211E78B-1C9B-40F4-A2DD-E6C991A831CD}"/>
                </a:ext>
              </a:extLst>
            </p:cNvPr>
            <p:cNvSpPr/>
            <p:nvPr/>
          </p:nvSpPr>
          <p:spPr>
            <a:xfrm>
              <a:off x="6553259" y="5027102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061" name="מלבן 16060">
              <a:extLst>
                <a:ext uri="{FF2B5EF4-FFF2-40B4-BE49-F238E27FC236}">
                  <a16:creationId xmlns:a16="http://schemas.microsoft.com/office/drawing/2014/main" id="{337617C8-C366-42C0-B856-14BFF09B3AE7}"/>
                </a:ext>
              </a:extLst>
            </p:cNvPr>
            <p:cNvSpPr/>
            <p:nvPr/>
          </p:nvSpPr>
          <p:spPr>
            <a:xfrm>
              <a:off x="6389522" y="5023260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237" name="תיבת טקסט 16236">
            <a:extLst>
              <a:ext uri="{FF2B5EF4-FFF2-40B4-BE49-F238E27FC236}">
                <a16:creationId xmlns:a16="http://schemas.microsoft.com/office/drawing/2014/main" id="{B0661C2F-C26F-4574-BA2B-EAF9D85D22C9}"/>
              </a:ext>
            </a:extLst>
          </p:cNvPr>
          <p:cNvSpPr txBox="1"/>
          <p:nvPr/>
        </p:nvSpPr>
        <p:spPr>
          <a:xfrm>
            <a:off x="16137621" y="222585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106</a:t>
            </a: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50940842-0D77-4A13-9DB8-20A390E20FDA}"/>
              </a:ext>
            </a:extLst>
          </p:cNvPr>
          <p:cNvGrpSpPr/>
          <p:nvPr/>
        </p:nvGrpSpPr>
        <p:grpSpPr>
          <a:xfrm>
            <a:off x="130762" y="6912912"/>
            <a:ext cx="3471710" cy="1902243"/>
            <a:chOff x="107413" y="4572282"/>
            <a:chExt cx="2314473" cy="1268162"/>
          </a:xfrm>
        </p:grpSpPr>
        <p:sp>
          <p:nvSpPr>
            <p:cNvPr id="16239" name="מלבן 16238">
              <a:extLst>
                <a:ext uri="{FF2B5EF4-FFF2-40B4-BE49-F238E27FC236}">
                  <a16:creationId xmlns:a16="http://schemas.microsoft.com/office/drawing/2014/main" id="{656EE6B0-C548-4019-84E1-B6A747D99FC5}"/>
                </a:ext>
              </a:extLst>
            </p:cNvPr>
            <p:cNvSpPr/>
            <p:nvPr/>
          </p:nvSpPr>
          <p:spPr>
            <a:xfrm>
              <a:off x="107413" y="4572282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240" name="קבוצה 16239">
              <a:extLst>
                <a:ext uri="{FF2B5EF4-FFF2-40B4-BE49-F238E27FC236}">
                  <a16:creationId xmlns:a16="http://schemas.microsoft.com/office/drawing/2014/main" id="{E0808163-001C-4C28-812C-0A93CA215811}"/>
                </a:ext>
              </a:extLst>
            </p:cNvPr>
            <p:cNvGrpSpPr/>
            <p:nvPr/>
          </p:nvGrpSpPr>
          <p:grpSpPr>
            <a:xfrm flipH="1">
              <a:off x="805650" y="4627957"/>
              <a:ext cx="540000" cy="540000"/>
              <a:chOff x="408214" y="1105498"/>
              <a:chExt cx="5007430" cy="4963891"/>
            </a:xfrm>
          </p:grpSpPr>
          <p:grpSp>
            <p:nvGrpSpPr>
              <p:cNvPr id="16686" name="קבוצה 16685">
                <a:extLst>
                  <a:ext uri="{FF2B5EF4-FFF2-40B4-BE49-F238E27FC236}">
                    <a16:creationId xmlns:a16="http://schemas.microsoft.com/office/drawing/2014/main" id="{862272CA-BED1-4C19-A8A6-E3465660864B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86" name="מלבן 16785">
                  <a:extLst>
                    <a:ext uri="{FF2B5EF4-FFF2-40B4-BE49-F238E27FC236}">
                      <a16:creationId xmlns:a16="http://schemas.microsoft.com/office/drawing/2014/main" id="{D3479872-8646-4384-B7F2-6E1FE314745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7" name="מלבן 16786">
                  <a:extLst>
                    <a:ext uri="{FF2B5EF4-FFF2-40B4-BE49-F238E27FC236}">
                      <a16:creationId xmlns:a16="http://schemas.microsoft.com/office/drawing/2014/main" id="{911E4638-82D8-4293-96A2-463CC034EF42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8" name="מלבן 16787">
                  <a:extLst>
                    <a:ext uri="{FF2B5EF4-FFF2-40B4-BE49-F238E27FC236}">
                      <a16:creationId xmlns:a16="http://schemas.microsoft.com/office/drawing/2014/main" id="{B946DF9D-3250-407A-B221-02581B710D0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9" name="מלבן 16788">
                  <a:extLst>
                    <a:ext uri="{FF2B5EF4-FFF2-40B4-BE49-F238E27FC236}">
                      <a16:creationId xmlns:a16="http://schemas.microsoft.com/office/drawing/2014/main" id="{0A74C31E-EF97-4534-8AE8-03A0949F3AD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0" name="מלבן 16789">
                  <a:extLst>
                    <a:ext uri="{FF2B5EF4-FFF2-40B4-BE49-F238E27FC236}">
                      <a16:creationId xmlns:a16="http://schemas.microsoft.com/office/drawing/2014/main" id="{5D1A2F12-19ED-4BCC-9757-D81D7431C9B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1" name="מלבן 16790">
                  <a:extLst>
                    <a:ext uri="{FF2B5EF4-FFF2-40B4-BE49-F238E27FC236}">
                      <a16:creationId xmlns:a16="http://schemas.microsoft.com/office/drawing/2014/main" id="{DDE57654-5531-43A9-A632-73A2F1D2C92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2" name="מלבן 16791">
                  <a:extLst>
                    <a:ext uri="{FF2B5EF4-FFF2-40B4-BE49-F238E27FC236}">
                      <a16:creationId xmlns:a16="http://schemas.microsoft.com/office/drawing/2014/main" id="{A2A94EAA-CFA1-46F9-A62D-41507D8CDCD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3" name="מלבן 16792">
                  <a:extLst>
                    <a:ext uri="{FF2B5EF4-FFF2-40B4-BE49-F238E27FC236}">
                      <a16:creationId xmlns:a16="http://schemas.microsoft.com/office/drawing/2014/main" id="{13371048-1B92-47C9-AB82-421190D7BB0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4" name="מלבן 16793">
                  <a:extLst>
                    <a:ext uri="{FF2B5EF4-FFF2-40B4-BE49-F238E27FC236}">
                      <a16:creationId xmlns:a16="http://schemas.microsoft.com/office/drawing/2014/main" id="{0E849308-CCB4-49ED-A5EB-CDA366A9F6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95" name="מלבן 16794">
                  <a:extLst>
                    <a:ext uri="{FF2B5EF4-FFF2-40B4-BE49-F238E27FC236}">
                      <a16:creationId xmlns:a16="http://schemas.microsoft.com/office/drawing/2014/main" id="{CCC24E05-63D6-4A09-BE57-45C4086C7D5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87" name="קבוצה 16686">
                <a:extLst>
                  <a:ext uri="{FF2B5EF4-FFF2-40B4-BE49-F238E27FC236}">
                    <a16:creationId xmlns:a16="http://schemas.microsoft.com/office/drawing/2014/main" id="{B8F02AE9-A794-4DE6-96BC-01CB5EBFC5F3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76" name="מלבן 16775">
                  <a:extLst>
                    <a:ext uri="{FF2B5EF4-FFF2-40B4-BE49-F238E27FC236}">
                      <a16:creationId xmlns:a16="http://schemas.microsoft.com/office/drawing/2014/main" id="{916FDB6F-F2D1-463E-85B0-2BDCB49CBBF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7" name="מלבן 16776">
                  <a:extLst>
                    <a:ext uri="{FF2B5EF4-FFF2-40B4-BE49-F238E27FC236}">
                      <a16:creationId xmlns:a16="http://schemas.microsoft.com/office/drawing/2014/main" id="{5B64B801-6EAB-4E53-BBBD-04AA2600806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8" name="מלבן 16777">
                  <a:extLst>
                    <a:ext uri="{FF2B5EF4-FFF2-40B4-BE49-F238E27FC236}">
                      <a16:creationId xmlns:a16="http://schemas.microsoft.com/office/drawing/2014/main" id="{7BC13C57-0EA6-46FC-A7BA-925BFD63BB0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9" name="מלבן 16778">
                  <a:extLst>
                    <a:ext uri="{FF2B5EF4-FFF2-40B4-BE49-F238E27FC236}">
                      <a16:creationId xmlns:a16="http://schemas.microsoft.com/office/drawing/2014/main" id="{5C9FF414-5498-4327-934C-C3152943583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0" name="מלבן 16779">
                  <a:extLst>
                    <a:ext uri="{FF2B5EF4-FFF2-40B4-BE49-F238E27FC236}">
                      <a16:creationId xmlns:a16="http://schemas.microsoft.com/office/drawing/2014/main" id="{67D839C4-AF59-4F5D-A789-9897DA9E46E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1" name="מלבן 16780">
                  <a:extLst>
                    <a:ext uri="{FF2B5EF4-FFF2-40B4-BE49-F238E27FC236}">
                      <a16:creationId xmlns:a16="http://schemas.microsoft.com/office/drawing/2014/main" id="{68B5D7A4-17D0-48AD-A1A4-4B6C51B8049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2" name="מלבן 16781">
                  <a:extLst>
                    <a:ext uri="{FF2B5EF4-FFF2-40B4-BE49-F238E27FC236}">
                      <a16:creationId xmlns:a16="http://schemas.microsoft.com/office/drawing/2014/main" id="{215688C3-F2B0-43BC-9FC6-57BFDF1F845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3" name="מלבן 16782">
                  <a:extLst>
                    <a:ext uri="{FF2B5EF4-FFF2-40B4-BE49-F238E27FC236}">
                      <a16:creationId xmlns:a16="http://schemas.microsoft.com/office/drawing/2014/main" id="{DB0F29BB-6A92-4A5A-AAB6-A311A35D074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4" name="מלבן 16783">
                  <a:extLst>
                    <a:ext uri="{FF2B5EF4-FFF2-40B4-BE49-F238E27FC236}">
                      <a16:creationId xmlns:a16="http://schemas.microsoft.com/office/drawing/2014/main" id="{F8756E85-048D-4428-B476-454D68FCCB9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85" name="מלבן 16784">
                  <a:extLst>
                    <a:ext uri="{FF2B5EF4-FFF2-40B4-BE49-F238E27FC236}">
                      <a16:creationId xmlns:a16="http://schemas.microsoft.com/office/drawing/2014/main" id="{DFB727BD-0374-4300-915D-36CC1B01CBF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88" name="קבוצה 16687">
                <a:extLst>
                  <a:ext uri="{FF2B5EF4-FFF2-40B4-BE49-F238E27FC236}">
                    <a16:creationId xmlns:a16="http://schemas.microsoft.com/office/drawing/2014/main" id="{0D7D971D-308E-4032-A8E0-789CF50B3D10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66" name="מלבן 16765">
                  <a:extLst>
                    <a:ext uri="{FF2B5EF4-FFF2-40B4-BE49-F238E27FC236}">
                      <a16:creationId xmlns:a16="http://schemas.microsoft.com/office/drawing/2014/main" id="{763CE50B-7BDF-481F-8700-278B1AB28C1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7" name="מלבן 16766">
                  <a:extLst>
                    <a:ext uri="{FF2B5EF4-FFF2-40B4-BE49-F238E27FC236}">
                      <a16:creationId xmlns:a16="http://schemas.microsoft.com/office/drawing/2014/main" id="{55120340-6C93-4723-990E-CEBC09DC6A8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8" name="מלבן 16767">
                  <a:extLst>
                    <a:ext uri="{FF2B5EF4-FFF2-40B4-BE49-F238E27FC236}">
                      <a16:creationId xmlns:a16="http://schemas.microsoft.com/office/drawing/2014/main" id="{650ED33D-995C-450E-885D-75273FCC8AC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9" name="מלבן 16768">
                  <a:extLst>
                    <a:ext uri="{FF2B5EF4-FFF2-40B4-BE49-F238E27FC236}">
                      <a16:creationId xmlns:a16="http://schemas.microsoft.com/office/drawing/2014/main" id="{9B78AAEE-EB99-4085-9601-361712EADB0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0" name="מלבן 16769">
                  <a:extLst>
                    <a:ext uri="{FF2B5EF4-FFF2-40B4-BE49-F238E27FC236}">
                      <a16:creationId xmlns:a16="http://schemas.microsoft.com/office/drawing/2014/main" id="{0974F7B3-B164-4A2A-AC1E-586F0A4980E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1" name="מלבן 16770">
                  <a:extLst>
                    <a:ext uri="{FF2B5EF4-FFF2-40B4-BE49-F238E27FC236}">
                      <a16:creationId xmlns:a16="http://schemas.microsoft.com/office/drawing/2014/main" id="{72520BBD-01EE-4488-8520-C90CCD41629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2" name="מלבן 16771">
                  <a:extLst>
                    <a:ext uri="{FF2B5EF4-FFF2-40B4-BE49-F238E27FC236}">
                      <a16:creationId xmlns:a16="http://schemas.microsoft.com/office/drawing/2014/main" id="{ABE1DD9B-5B26-4BA9-B54E-A5A76CEF83E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3" name="מלבן 16772">
                  <a:extLst>
                    <a:ext uri="{FF2B5EF4-FFF2-40B4-BE49-F238E27FC236}">
                      <a16:creationId xmlns:a16="http://schemas.microsoft.com/office/drawing/2014/main" id="{D28AF9F8-122B-438D-86DE-C63073B5E33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4" name="מלבן 16773">
                  <a:extLst>
                    <a:ext uri="{FF2B5EF4-FFF2-40B4-BE49-F238E27FC236}">
                      <a16:creationId xmlns:a16="http://schemas.microsoft.com/office/drawing/2014/main" id="{B8440A74-4D7A-40E0-97AC-2C8D5545E34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75" name="מלבן 16774">
                  <a:extLst>
                    <a:ext uri="{FF2B5EF4-FFF2-40B4-BE49-F238E27FC236}">
                      <a16:creationId xmlns:a16="http://schemas.microsoft.com/office/drawing/2014/main" id="{BD5E80BB-3289-4095-B9EA-4C3B4BFB2D9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89" name="קבוצה 16688">
                <a:extLst>
                  <a:ext uri="{FF2B5EF4-FFF2-40B4-BE49-F238E27FC236}">
                    <a16:creationId xmlns:a16="http://schemas.microsoft.com/office/drawing/2014/main" id="{E99FDFEA-6280-47E9-872A-A989BB9F6EE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56" name="מלבן 16755">
                  <a:extLst>
                    <a:ext uri="{FF2B5EF4-FFF2-40B4-BE49-F238E27FC236}">
                      <a16:creationId xmlns:a16="http://schemas.microsoft.com/office/drawing/2014/main" id="{48E0C444-A74B-49F1-AB73-BDD87961E6A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7" name="מלבן 16756">
                  <a:extLst>
                    <a:ext uri="{FF2B5EF4-FFF2-40B4-BE49-F238E27FC236}">
                      <a16:creationId xmlns:a16="http://schemas.microsoft.com/office/drawing/2014/main" id="{F77AD222-937D-4B3D-8062-5F527BE990C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8" name="מלבן 16757">
                  <a:extLst>
                    <a:ext uri="{FF2B5EF4-FFF2-40B4-BE49-F238E27FC236}">
                      <a16:creationId xmlns:a16="http://schemas.microsoft.com/office/drawing/2014/main" id="{AEF63771-8183-4032-B301-20994357ED1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9" name="מלבן 16758">
                  <a:extLst>
                    <a:ext uri="{FF2B5EF4-FFF2-40B4-BE49-F238E27FC236}">
                      <a16:creationId xmlns:a16="http://schemas.microsoft.com/office/drawing/2014/main" id="{A30EB7B3-B324-4084-ADF6-F3BDD9C33C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0" name="מלבן 16759">
                  <a:extLst>
                    <a:ext uri="{FF2B5EF4-FFF2-40B4-BE49-F238E27FC236}">
                      <a16:creationId xmlns:a16="http://schemas.microsoft.com/office/drawing/2014/main" id="{EB6F43DA-518F-42F2-8A0D-C4590F42668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1" name="מלבן 16760">
                  <a:extLst>
                    <a:ext uri="{FF2B5EF4-FFF2-40B4-BE49-F238E27FC236}">
                      <a16:creationId xmlns:a16="http://schemas.microsoft.com/office/drawing/2014/main" id="{74FAB9F6-24E3-496D-BB9F-2CBF3D9503C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2" name="מלבן 16761">
                  <a:extLst>
                    <a:ext uri="{FF2B5EF4-FFF2-40B4-BE49-F238E27FC236}">
                      <a16:creationId xmlns:a16="http://schemas.microsoft.com/office/drawing/2014/main" id="{1A8DC79D-48B2-4152-9B50-F742B252C14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3" name="מלבן 16762">
                  <a:extLst>
                    <a:ext uri="{FF2B5EF4-FFF2-40B4-BE49-F238E27FC236}">
                      <a16:creationId xmlns:a16="http://schemas.microsoft.com/office/drawing/2014/main" id="{FCAF32C9-980D-4032-B482-03EFB695104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4" name="מלבן 16763">
                  <a:extLst>
                    <a:ext uri="{FF2B5EF4-FFF2-40B4-BE49-F238E27FC236}">
                      <a16:creationId xmlns:a16="http://schemas.microsoft.com/office/drawing/2014/main" id="{8EE67B74-BF66-4921-96E2-3FBCDD653C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65" name="מלבן 16764">
                  <a:extLst>
                    <a:ext uri="{FF2B5EF4-FFF2-40B4-BE49-F238E27FC236}">
                      <a16:creationId xmlns:a16="http://schemas.microsoft.com/office/drawing/2014/main" id="{FD91E529-D182-4DEC-B248-FE93C1A7C8C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0" name="קבוצה 16689">
                <a:extLst>
                  <a:ext uri="{FF2B5EF4-FFF2-40B4-BE49-F238E27FC236}">
                    <a16:creationId xmlns:a16="http://schemas.microsoft.com/office/drawing/2014/main" id="{2193147D-4569-45D8-BDE3-7038D1C73F2E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46" name="מלבן 16745">
                  <a:extLst>
                    <a:ext uri="{FF2B5EF4-FFF2-40B4-BE49-F238E27FC236}">
                      <a16:creationId xmlns:a16="http://schemas.microsoft.com/office/drawing/2014/main" id="{EA306E25-3668-4469-8586-2EBBBA3197D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7" name="מלבן 16746">
                  <a:extLst>
                    <a:ext uri="{FF2B5EF4-FFF2-40B4-BE49-F238E27FC236}">
                      <a16:creationId xmlns:a16="http://schemas.microsoft.com/office/drawing/2014/main" id="{F3C7E0FC-15C4-41BC-9862-CD002BE1594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8" name="מלבן 16747">
                  <a:extLst>
                    <a:ext uri="{FF2B5EF4-FFF2-40B4-BE49-F238E27FC236}">
                      <a16:creationId xmlns:a16="http://schemas.microsoft.com/office/drawing/2014/main" id="{1E61290A-D000-40C5-B5F4-17A855528A0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9" name="מלבן 16748">
                  <a:extLst>
                    <a:ext uri="{FF2B5EF4-FFF2-40B4-BE49-F238E27FC236}">
                      <a16:creationId xmlns:a16="http://schemas.microsoft.com/office/drawing/2014/main" id="{EA651833-E410-4D78-A1E1-5AF26D6ADE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0" name="מלבן 16749">
                  <a:extLst>
                    <a:ext uri="{FF2B5EF4-FFF2-40B4-BE49-F238E27FC236}">
                      <a16:creationId xmlns:a16="http://schemas.microsoft.com/office/drawing/2014/main" id="{2E86335B-76AF-47D5-925A-3ACB00D0291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1" name="מלבן 16750">
                  <a:extLst>
                    <a:ext uri="{FF2B5EF4-FFF2-40B4-BE49-F238E27FC236}">
                      <a16:creationId xmlns:a16="http://schemas.microsoft.com/office/drawing/2014/main" id="{D538DC8A-B7E0-4329-B809-DAF45E9D8F8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2" name="מלבן 16751">
                  <a:extLst>
                    <a:ext uri="{FF2B5EF4-FFF2-40B4-BE49-F238E27FC236}">
                      <a16:creationId xmlns:a16="http://schemas.microsoft.com/office/drawing/2014/main" id="{5B3E3E37-D303-485A-9A05-B0DCCF99272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3" name="מלבן 16752">
                  <a:extLst>
                    <a:ext uri="{FF2B5EF4-FFF2-40B4-BE49-F238E27FC236}">
                      <a16:creationId xmlns:a16="http://schemas.microsoft.com/office/drawing/2014/main" id="{70A2A00A-A051-4EAE-918C-67FF947B84AE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4" name="מלבן 16753">
                  <a:extLst>
                    <a:ext uri="{FF2B5EF4-FFF2-40B4-BE49-F238E27FC236}">
                      <a16:creationId xmlns:a16="http://schemas.microsoft.com/office/drawing/2014/main" id="{96D80691-6219-44E6-88FB-53DFC39E27A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55" name="מלבן 16754">
                  <a:extLst>
                    <a:ext uri="{FF2B5EF4-FFF2-40B4-BE49-F238E27FC236}">
                      <a16:creationId xmlns:a16="http://schemas.microsoft.com/office/drawing/2014/main" id="{572610C3-6490-4A63-8FAD-78E40D6D030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1" name="קבוצה 16690">
                <a:extLst>
                  <a:ext uri="{FF2B5EF4-FFF2-40B4-BE49-F238E27FC236}">
                    <a16:creationId xmlns:a16="http://schemas.microsoft.com/office/drawing/2014/main" id="{9A36C7F3-C73E-42CE-BB2F-DF01A2FDD1E9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36" name="מלבן 16735">
                  <a:extLst>
                    <a:ext uri="{FF2B5EF4-FFF2-40B4-BE49-F238E27FC236}">
                      <a16:creationId xmlns:a16="http://schemas.microsoft.com/office/drawing/2014/main" id="{328DAD0E-4DF8-409D-9A49-373AB23BE81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7" name="מלבן 16736">
                  <a:extLst>
                    <a:ext uri="{FF2B5EF4-FFF2-40B4-BE49-F238E27FC236}">
                      <a16:creationId xmlns:a16="http://schemas.microsoft.com/office/drawing/2014/main" id="{AC821ABD-4506-486E-A5C9-3642B9213C9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8" name="מלבן 16737">
                  <a:extLst>
                    <a:ext uri="{FF2B5EF4-FFF2-40B4-BE49-F238E27FC236}">
                      <a16:creationId xmlns:a16="http://schemas.microsoft.com/office/drawing/2014/main" id="{1C61E826-CD65-4EB4-9983-D71F5A8F0FC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9" name="מלבן 16738">
                  <a:extLst>
                    <a:ext uri="{FF2B5EF4-FFF2-40B4-BE49-F238E27FC236}">
                      <a16:creationId xmlns:a16="http://schemas.microsoft.com/office/drawing/2014/main" id="{B7C4EECA-2E31-483C-BBA6-6DD2AFB5BA8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0" name="מלבן 16739">
                  <a:extLst>
                    <a:ext uri="{FF2B5EF4-FFF2-40B4-BE49-F238E27FC236}">
                      <a16:creationId xmlns:a16="http://schemas.microsoft.com/office/drawing/2014/main" id="{5F52B640-6AF0-4476-B1CC-A9277A8A9D0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1" name="מלבן 16740">
                  <a:extLst>
                    <a:ext uri="{FF2B5EF4-FFF2-40B4-BE49-F238E27FC236}">
                      <a16:creationId xmlns:a16="http://schemas.microsoft.com/office/drawing/2014/main" id="{B409BD7D-FFFE-4C1B-8296-10339C89B94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2" name="מלבן 16741">
                  <a:extLst>
                    <a:ext uri="{FF2B5EF4-FFF2-40B4-BE49-F238E27FC236}">
                      <a16:creationId xmlns:a16="http://schemas.microsoft.com/office/drawing/2014/main" id="{D228F17F-9C16-4616-96C8-4C4E3A748D3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3" name="מלבן 16742">
                  <a:extLst>
                    <a:ext uri="{FF2B5EF4-FFF2-40B4-BE49-F238E27FC236}">
                      <a16:creationId xmlns:a16="http://schemas.microsoft.com/office/drawing/2014/main" id="{48A01675-BC03-4E0E-A659-B9CDBABCCA4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4" name="מלבן 16743">
                  <a:extLst>
                    <a:ext uri="{FF2B5EF4-FFF2-40B4-BE49-F238E27FC236}">
                      <a16:creationId xmlns:a16="http://schemas.microsoft.com/office/drawing/2014/main" id="{BD3FC343-DB96-42D5-9393-CE834CD539C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45" name="מלבן 16744">
                  <a:extLst>
                    <a:ext uri="{FF2B5EF4-FFF2-40B4-BE49-F238E27FC236}">
                      <a16:creationId xmlns:a16="http://schemas.microsoft.com/office/drawing/2014/main" id="{6726447C-CB36-4A1A-8BEF-3CFEF1DB5E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2" name="קבוצה 16691">
                <a:extLst>
                  <a:ext uri="{FF2B5EF4-FFF2-40B4-BE49-F238E27FC236}">
                    <a16:creationId xmlns:a16="http://schemas.microsoft.com/office/drawing/2014/main" id="{4850423D-4526-4EA4-B251-12D9358FE353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26" name="מלבן 16725">
                  <a:extLst>
                    <a:ext uri="{FF2B5EF4-FFF2-40B4-BE49-F238E27FC236}">
                      <a16:creationId xmlns:a16="http://schemas.microsoft.com/office/drawing/2014/main" id="{5895F835-8017-463F-A5C0-13B76433CA8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7" name="מלבן 16726">
                  <a:extLst>
                    <a:ext uri="{FF2B5EF4-FFF2-40B4-BE49-F238E27FC236}">
                      <a16:creationId xmlns:a16="http://schemas.microsoft.com/office/drawing/2014/main" id="{C321282A-C005-4AD5-8F4C-DB01467375D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8" name="מלבן 16727">
                  <a:extLst>
                    <a:ext uri="{FF2B5EF4-FFF2-40B4-BE49-F238E27FC236}">
                      <a16:creationId xmlns:a16="http://schemas.microsoft.com/office/drawing/2014/main" id="{3FC299F2-F933-4C80-99AA-B1C5652A30B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9" name="מלבן 16728">
                  <a:extLst>
                    <a:ext uri="{FF2B5EF4-FFF2-40B4-BE49-F238E27FC236}">
                      <a16:creationId xmlns:a16="http://schemas.microsoft.com/office/drawing/2014/main" id="{A5A833BF-2AF6-4F68-94E6-586B04596B4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0" name="מלבן 16729">
                  <a:extLst>
                    <a:ext uri="{FF2B5EF4-FFF2-40B4-BE49-F238E27FC236}">
                      <a16:creationId xmlns:a16="http://schemas.microsoft.com/office/drawing/2014/main" id="{00E5A274-7E3D-40C9-A230-DF6800ABC3D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1" name="מלבן 16730">
                  <a:extLst>
                    <a:ext uri="{FF2B5EF4-FFF2-40B4-BE49-F238E27FC236}">
                      <a16:creationId xmlns:a16="http://schemas.microsoft.com/office/drawing/2014/main" id="{B9444913-ED3E-41D6-A330-812528D790E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2" name="מלבן 16731">
                  <a:extLst>
                    <a:ext uri="{FF2B5EF4-FFF2-40B4-BE49-F238E27FC236}">
                      <a16:creationId xmlns:a16="http://schemas.microsoft.com/office/drawing/2014/main" id="{0A0C323A-F75E-4C4A-AF58-3444CFDB4A6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3" name="מלבן 16732">
                  <a:extLst>
                    <a:ext uri="{FF2B5EF4-FFF2-40B4-BE49-F238E27FC236}">
                      <a16:creationId xmlns:a16="http://schemas.microsoft.com/office/drawing/2014/main" id="{2CF83C56-CF38-4EF1-8B5E-6F0BC4693AE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4" name="מלבן 16733">
                  <a:extLst>
                    <a:ext uri="{FF2B5EF4-FFF2-40B4-BE49-F238E27FC236}">
                      <a16:creationId xmlns:a16="http://schemas.microsoft.com/office/drawing/2014/main" id="{207A7418-7BDC-4DE8-BB5D-2DA0A3F3DE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35" name="מלבן 16734">
                  <a:extLst>
                    <a:ext uri="{FF2B5EF4-FFF2-40B4-BE49-F238E27FC236}">
                      <a16:creationId xmlns:a16="http://schemas.microsoft.com/office/drawing/2014/main" id="{DDE7BD02-E28C-4C7D-ABA5-86517CCB97A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3" name="קבוצה 16692">
                <a:extLst>
                  <a:ext uri="{FF2B5EF4-FFF2-40B4-BE49-F238E27FC236}">
                    <a16:creationId xmlns:a16="http://schemas.microsoft.com/office/drawing/2014/main" id="{92FAD55D-C048-4D32-BF56-3F2FCBBEAC2B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16" name="מלבן 16715">
                  <a:extLst>
                    <a:ext uri="{FF2B5EF4-FFF2-40B4-BE49-F238E27FC236}">
                      <a16:creationId xmlns:a16="http://schemas.microsoft.com/office/drawing/2014/main" id="{3D5BF9AC-3C76-4127-A38E-E9BDACFB332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7" name="מלבן 16716">
                  <a:extLst>
                    <a:ext uri="{FF2B5EF4-FFF2-40B4-BE49-F238E27FC236}">
                      <a16:creationId xmlns:a16="http://schemas.microsoft.com/office/drawing/2014/main" id="{3C64A7F5-E131-4796-A811-9CB2AC5C1D9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8" name="מלבן 16717">
                  <a:extLst>
                    <a:ext uri="{FF2B5EF4-FFF2-40B4-BE49-F238E27FC236}">
                      <a16:creationId xmlns:a16="http://schemas.microsoft.com/office/drawing/2014/main" id="{C32C3D63-A26F-42FF-BBC6-7C851705960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9" name="מלבן 16718">
                  <a:extLst>
                    <a:ext uri="{FF2B5EF4-FFF2-40B4-BE49-F238E27FC236}">
                      <a16:creationId xmlns:a16="http://schemas.microsoft.com/office/drawing/2014/main" id="{D7F864C2-33FB-4D6A-AA0F-9E993118773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0" name="מלבן 16719">
                  <a:extLst>
                    <a:ext uri="{FF2B5EF4-FFF2-40B4-BE49-F238E27FC236}">
                      <a16:creationId xmlns:a16="http://schemas.microsoft.com/office/drawing/2014/main" id="{20D7C6D5-CD34-4EA4-A3E6-4966D94E363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1" name="מלבן 16720">
                  <a:extLst>
                    <a:ext uri="{FF2B5EF4-FFF2-40B4-BE49-F238E27FC236}">
                      <a16:creationId xmlns:a16="http://schemas.microsoft.com/office/drawing/2014/main" id="{BFF9D146-E3DF-43DC-8DBD-87B9E57150C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2" name="מלבן 16721">
                  <a:extLst>
                    <a:ext uri="{FF2B5EF4-FFF2-40B4-BE49-F238E27FC236}">
                      <a16:creationId xmlns:a16="http://schemas.microsoft.com/office/drawing/2014/main" id="{09FE2DA8-1093-4A6B-B7E9-9EFE3E342B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3" name="מלבן 16722">
                  <a:extLst>
                    <a:ext uri="{FF2B5EF4-FFF2-40B4-BE49-F238E27FC236}">
                      <a16:creationId xmlns:a16="http://schemas.microsoft.com/office/drawing/2014/main" id="{7786E0D5-40B6-4F39-85CB-F524D059513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4" name="מלבן 16723">
                  <a:extLst>
                    <a:ext uri="{FF2B5EF4-FFF2-40B4-BE49-F238E27FC236}">
                      <a16:creationId xmlns:a16="http://schemas.microsoft.com/office/drawing/2014/main" id="{DB69D0FB-2635-4693-AF1D-15A811C6934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25" name="מלבן 16724">
                  <a:extLst>
                    <a:ext uri="{FF2B5EF4-FFF2-40B4-BE49-F238E27FC236}">
                      <a16:creationId xmlns:a16="http://schemas.microsoft.com/office/drawing/2014/main" id="{9F11DDC4-0066-4A80-9749-FDA31576068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4" name="קבוצה 16693">
                <a:extLst>
                  <a:ext uri="{FF2B5EF4-FFF2-40B4-BE49-F238E27FC236}">
                    <a16:creationId xmlns:a16="http://schemas.microsoft.com/office/drawing/2014/main" id="{32AF0CDD-959A-43B0-8731-33EDB1B8A5AA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706" name="מלבן 16705">
                  <a:extLst>
                    <a:ext uri="{FF2B5EF4-FFF2-40B4-BE49-F238E27FC236}">
                      <a16:creationId xmlns:a16="http://schemas.microsoft.com/office/drawing/2014/main" id="{D8761F7D-B8AF-406D-A28C-2A037F67E80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7" name="מלבן 16706">
                  <a:extLst>
                    <a:ext uri="{FF2B5EF4-FFF2-40B4-BE49-F238E27FC236}">
                      <a16:creationId xmlns:a16="http://schemas.microsoft.com/office/drawing/2014/main" id="{8FBF72B2-EE89-4AF8-8491-FFDAE12265E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8" name="מלבן 16707">
                  <a:extLst>
                    <a:ext uri="{FF2B5EF4-FFF2-40B4-BE49-F238E27FC236}">
                      <a16:creationId xmlns:a16="http://schemas.microsoft.com/office/drawing/2014/main" id="{D2AD1A04-C39C-4BB6-9940-B9437D95D0F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9" name="מלבן 16708">
                  <a:extLst>
                    <a:ext uri="{FF2B5EF4-FFF2-40B4-BE49-F238E27FC236}">
                      <a16:creationId xmlns:a16="http://schemas.microsoft.com/office/drawing/2014/main" id="{F7B7D391-9809-4F5D-AF80-737FDE3CD2C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0" name="מלבן 16709">
                  <a:extLst>
                    <a:ext uri="{FF2B5EF4-FFF2-40B4-BE49-F238E27FC236}">
                      <a16:creationId xmlns:a16="http://schemas.microsoft.com/office/drawing/2014/main" id="{D2D7C965-C7B4-4B2B-955E-BEB4196EF50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1" name="מלבן 16710">
                  <a:extLst>
                    <a:ext uri="{FF2B5EF4-FFF2-40B4-BE49-F238E27FC236}">
                      <a16:creationId xmlns:a16="http://schemas.microsoft.com/office/drawing/2014/main" id="{D7B0B357-434A-4ACE-A473-791DE48AFEF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2" name="מלבן 16711">
                  <a:extLst>
                    <a:ext uri="{FF2B5EF4-FFF2-40B4-BE49-F238E27FC236}">
                      <a16:creationId xmlns:a16="http://schemas.microsoft.com/office/drawing/2014/main" id="{97D462FD-70FD-40C4-AA37-B20107DFC0C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3" name="מלבן 16712">
                  <a:extLst>
                    <a:ext uri="{FF2B5EF4-FFF2-40B4-BE49-F238E27FC236}">
                      <a16:creationId xmlns:a16="http://schemas.microsoft.com/office/drawing/2014/main" id="{CCBCBCED-B867-4711-AAB6-8D065B83FB0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4" name="מלבן 16713">
                  <a:extLst>
                    <a:ext uri="{FF2B5EF4-FFF2-40B4-BE49-F238E27FC236}">
                      <a16:creationId xmlns:a16="http://schemas.microsoft.com/office/drawing/2014/main" id="{EC4916E1-DFCA-417F-9BF7-1EEF52A98A9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15" name="מלבן 16714">
                  <a:extLst>
                    <a:ext uri="{FF2B5EF4-FFF2-40B4-BE49-F238E27FC236}">
                      <a16:creationId xmlns:a16="http://schemas.microsoft.com/office/drawing/2014/main" id="{2F022717-E742-43C6-B8E4-E6296CB8841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695" name="קבוצה 16694">
                <a:extLst>
                  <a:ext uri="{FF2B5EF4-FFF2-40B4-BE49-F238E27FC236}">
                    <a16:creationId xmlns:a16="http://schemas.microsoft.com/office/drawing/2014/main" id="{98937539-8B45-4261-8A1F-6CE0CD5BF472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96" name="מלבן 16695">
                  <a:extLst>
                    <a:ext uri="{FF2B5EF4-FFF2-40B4-BE49-F238E27FC236}">
                      <a16:creationId xmlns:a16="http://schemas.microsoft.com/office/drawing/2014/main" id="{52F49FD9-EE0B-47D7-82ED-784DD560A9F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97" name="מלבן 16696">
                  <a:extLst>
                    <a:ext uri="{FF2B5EF4-FFF2-40B4-BE49-F238E27FC236}">
                      <a16:creationId xmlns:a16="http://schemas.microsoft.com/office/drawing/2014/main" id="{0242E482-70B2-4FC7-BDAB-D54C8EA059C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98" name="מלבן 16697">
                  <a:extLst>
                    <a:ext uri="{FF2B5EF4-FFF2-40B4-BE49-F238E27FC236}">
                      <a16:creationId xmlns:a16="http://schemas.microsoft.com/office/drawing/2014/main" id="{9B0B078E-204B-44D2-8B80-195561C2165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99" name="מלבן 16698">
                  <a:extLst>
                    <a:ext uri="{FF2B5EF4-FFF2-40B4-BE49-F238E27FC236}">
                      <a16:creationId xmlns:a16="http://schemas.microsoft.com/office/drawing/2014/main" id="{025BAD67-11BB-43FD-8F9E-DBCCB68B741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0" name="מלבן 16699">
                  <a:extLst>
                    <a:ext uri="{FF2B5EF4-FFF2-40B4-BE49-F238E27FC236}">
                      <a16:creationId xmlns:a16="http://schemas.microsoft.com/office/drawing/2014/main" id="{1902C910-A1F0-4474-AE37-C327504B210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1" name="מלבן 16700">
                  <a:extLst>
                    <a:ext uri="{FF2B5EF4-FFF2-40B4-BE49-F238E27FC236}">
                      <a16:creationId xmlns:a16="http://schemas.microsoft.com/office/drawing/2014/main" id="{4C8ABFF9-8A40-4D2D-88BE-55402DC0509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2" name="מלבן 16701">
                  <a:extLst>
                    <a:ext uri="{FF2B5EF4-FFF2-40B4-BE49-F238E27FC236}">
                      <a16:creationId xmlns:a16="http://schemas.microsoft.com/office/drawing/2014/main" id="{2A8B90F1-4FBD-48F9-9291-A6061ED6056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3" name="מלבן 16702">
                  <a:extLst>
                    <a:ext uri="{FF2B5EF4-FFF2-40B4-BE49-F238E27FC236}">
                      <a16:creationId xmlns:a16="http://schemas.microsoft.com/office/drawing/2014/main" id="{837EDC15-FD89-4BA0-82DB-081C4EB20FE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4" name="מלבן 16703">
                  <a:extLst>
                    <a:ext uri="{FF2B5EF4-FFF2-40B4-BE49-F238E27FC236}">
                      <a16:creationId xmlns:a16="http://schemas.microsoft.com/office/drawing/2014/main" id="{CD0C0BCA-729E-418D-AF4F-347A543CD1E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705" name="מלבן 16704">
                  <a:extLst>
                    <a:ext uri="{FF2B5EF4-FFF2-40B4-BE49-F238E27FC236}">
                      <a16:creationId xmlns:a16="http://schemas.microsoft.com/office/drawing/2014/main" id="{F42B4361-ADE6-4860-A186-753C5F59FB0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1" name="קבוצה 16240">
              <a:extLst>
                <a:ext uri="{FF2B5EF4-FFF2-40B4-BE49-F238E27FC236}">
                  <a16:creationId xmlns:a16="http://schemas.microsoft.com/office/drawing/2014/main" id="{FBC64E64-F29B-4E3F-8B02-78374089FD71}"/>
                </a:ext>
              </a:extLst>
            </p:cNvPr>
            <p:cNvGrpSpPr/>
            <p:nvPr/>
          </p:nvGrpSpPr>
          <p:grpSpPr>
            <a:xfrm flipH="1">
              <a:off x="228488" y="4627957"/>
              <a:ext cx="540000" cy="540000"/>
              <a:chOff x="408214" y="1105498"/>
              <a:chExt cx="5007430" cy="4963891"/>
            </a:xfrm>
          </p:grpSpPr>
          <p:grpSp>
            <p:nvGrpSpPr>
              <p:cNvPr id="16576" name="קבוצה 16575">
                <a:extLst>
                  <a:ext uri="{FF2B5EF4-FFF2-40B4-BE49-F238E27FC236}">
                    <a16:creationId xmlns:a16="http://schemas.microsoft.com/office/drawing/2014/main" id="{CD92B13A-5E71-4345-9F3C-5A76EF4744D7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76" name="מלבן 16675">
                  <a:extLst>
                    <a:ext uri="{FF2B5EF4-FFF2-40B4-BE49-F238E27FC236}">
                      <a16:creationId xmlns:a16="http://schemas.microsoft.com/office/drawing/2014/main" id="{4467C5FE-2493-4288-A328-4DD084417E5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7" name="מלבן 16676">
                  <a:extLst>
                    <a:ext uri="{FF2B5EF4-FFF2-40B4-BE49-F238E27FC236}">
                      <a16:creationId xmlns:a16="http://schemas.microsoft.com/office/drawing/2014/main" id="{CCF3363D-2543-41F8-9792-1F8F7416EF6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8" name="מלבן 16677">
                  <a:extLst>
                    <a:ext uri="{FF2B5EF4-FFF2-40B4-BE49-F238E27FC236}">
                      <a16:creationId xmlns:a16="http://schemas.microsoft.com/office/drawing/2014/main" id="{93910939-2799-4861-B9B8-634D683E714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9" name="מלבן 16678">
                  <a:extLst>
                    <a:ext uri="{FF2B5EF4-FFF2-40B4-BE49-F238E27FC236}">
                      <a16:creationId xmlns:a16="http://schemas.microsoft.com/office/drawing/2014/main" id="{2DA790B5-BAF0-4FB5-823D-5654AD1C1F4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0" name="מלבן 16679">
                  <a:extLst>
                    <a:ext uri="{FF2B5EF4-FFF2-40B4-BE49-F238E27FC236}">
                      <a16:creationId xmlns:a16="http://schemas.microsoft.com/office/drawing/2014/main" id="{5A7731A4-9DC9-48F2-843B-B64FFBDA886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1" name="מלבן 16680">
                  <a:extLst>
                    <a:ext uri="{FF2B5EF4-FFF2-40B4-BE49-F238E27FC236}">
                      <a16:creationId xmlns:a16="http://schemas.microsoft.com/office/drawing/2014/main" id="{FA2AAE9D-41F5-40E7-A232-10E8F9CF057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2" name="מלבן 16681">
                  <a:extLst>
                    <a:ext uri="{FF2B5EF4-FFF2-40B4-BE49-F238E27FC236}">
                      <a16:creationId xmlns:a16="http://schemas.microsoft.com/office/drawing/2014/main" id="{3BD6E54B-65EA-4AA0-856A-AFE1475DF67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3" name="מלבן 16682">
                  <a:extLst>
                    <a:ext uri="{FF2B5EF4-FFF2-40B4-BE49-F238E27FC236}">
                      <a16:creationId xmlns:a16="http://schemas.microsoft.com/office/drawing/2014/main" id="{C088AF3D-87FB-4E0F-BFF2-F11CF88DDB2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4" name="מלבן 16683">
                  <a:extLst>
                    <a:ext uri="{FF2B5EF4-FFF2-40B4-BE49-F238E27FC236}">
                      <a16:creationId xmlns:a16="http://schemas.microsoft.com/office/drawing/2014/main" id="{E213160E-3212-467B-A114-9FC65859AFA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85" name="מלבן 16684">
                  <a:extLst>
                    <a:ext uri="{FF2B5EF4-FFF2-40B4-BE49-F238E27FC236}">
                      <a16:creationId xmlns:a16="http://schemas.microsoft.com/office/drawing/2014/main" id="{B43F70B8-7400-469E-9A6F-131A772D6D4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77" name="קבוצה 16576">
                <a:extLst>
                  <a:ext uri="{FF2B5EF4-FFF2-40B4-BE49-F238E27FC236}">
                    <a16:creationId xmlns:a16="http://schemas.microsoft.com/office/drawing/2014/main" id="{3C62D3F7-698A-43ED-99DC-B65D99029276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66" name="מלבן 16665">
                  <a:extLst>
                    <a:ext uri="{FF2B5EF4-FFF2-40B4-BE49-F238E27FC236}">
                      <a16:creationId xmlns:a16="http://schemas.microsoft.com/office/drawing/2014/main" id="{CF11007F-279A-4B9C-914A-A281EF6A2A2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7" name="מלבן 16666">
                  <a:extLst>
                    <a:ext uri="{FF2B5EF4-FFF2-40B4-BE49-F238E27FC236}">
                      <a16:creationId xmlns:a16="http://schemas.microsoft.com/office/drawing/2014/main" id="{22E7B97E-F3B0-4735-B9CC-1E4FC5408516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8" name="מלבן 16667">
                  <a:extLst>
                    <a:ext uri="{FF2B5EF4-FFF2-40B4-BE49-F238E27FC236}">
                      <a16:creationId xmlns:a16="http://schemas.microsoft.com/office/drawing/2014/main" id="{B73ABA59-ED24-481E-B166-11BF5AC2B46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9" name="מלבן 16668">
                  <a:extLst>
                    <a:ext uri="{FF2B5EF4-FFF2-40B4-BE49-F238E27FC236}">
                      <a16:creationId xmlns:a16="http://schemas.microsoft.com/office/drawing/2014/main" id="{9FF4EEFB-3325-4529-9C96-69A3484050B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0" name="מלבן 16669">
                  <a:extLst>
                    <a:ext uri="{FF2B5EF4-FFF2-40B4-BE49-F238E27FC236}">
                      <a16:creationId xmlns:a16="http://schemas.microsoft.com/office/drawing/2014/main" id="{3F63BF08-1EB4-4D4E-9DA3-4F1C8955E22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1" name="מלבן 16670">
                  <a:extLst>
                    <a:ext uri="{FF2B5EF4-FFF2-40B4-BE49-F238E27FC236}">
                      <a16:creationId xmlns:a16="http://schemas.microsoft.com/office/drawing/2014/main" id="{BCA8185D-323F-46DE-9CAB-5064BC21502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2" name="מלבן 16671">
                  <a:extLst>
                    <a:ext uri="{FF2B5EF4-FFF2-40B4-BE49-F238E27FC236}">
                      <a16:creationId xmlns:a16="http://schemas.microsoft.com/office/drawing/2014/main" id="{B8CC85F9-3672-4225-8B77-E4D20D61F9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3" name="מלבן 16672">
                  <a:extLst>
                    <a:ext uri="{FF2B5EF4-FFF2-40B4-BE49-F238E27FC236}">
                      <a16:creationId xmlns:a16="http://schemas.microsoft.com/office/drawing/2014/main" id="{D3D83364-5CE7-4C20-B309-B4E23877EEB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4" name="מלבן 16673">
                  <a:extLst>
                    <a:ext uri="{FF2B5EF4-FFF2-40B4-BE49-F238E27FC236}">
                      <a16:creationId xmlns:a16="http://schemas.microsoft.com/office/drawing/2014/main" id="{5B5484EB-1709-4B2F-A914-003C707E638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75" name="מלבן 16674">
                  <a:extLst>
                    <a:ext uri="{FF2B5EF4-FFF2-40B4-BE49-F238E27FC236}">
                      <a16:creationId xmlns:a16="http://schemas.microsoft.com/office/drawing/2014/main" id="{862B7A85-DC3C-48CC-9995-F50EAF14AB0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78" name="קבוצה 16577">
                <a:extLst>
                  <a:ext uri="{FF2B5EF4-FFF2-40B4-BE49-F238E27FC236}">
                    <a16:creationId xmlns:a16="http://schemas.microsoft.com/office/drawing/2014/main" id="{04D88B6B-54FA-4B4D-910A-C9DC3E022EC2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56" name="מלבן 16655">
                  <a:extLst>
                    <a:ext uri="{FF2B5EF4-FFF2-40B4-BE49-F238E27FC236}">
                      <a16:creationId xmlns:a16="http://schemas.microsoft.com/office/drawing/2014/main" id="{F352FBD9-7FDE-4089-9F59-B851BC4C4D2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7" name="מלבן 16656">
                  <a:extLst>
                    <a:ext uri="{FF2B5EF4-FFF2-40B4-BE49-F238E27FC236}">
                      <a16:creationId xmlns:a16="http://schemas.microsoft.com/office/drawing/2014/main" id="{19C2BAA7-AD23-4EE6-995D-D53381DBE1D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8" name="מלבן 16657">
                  <a:extLst>
                    <a:ext uri="{FF2B5EF4-FFF2-40B4-BE49-F238E27FC236}">
                      <a16:creationId xmlns:a16="http://schemas.microsoft.com/office/drawing/2014/main" id="{7DEE7D32-38E7-42C5-8093-4CDF0B2751F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9" name="מלבן 16658">
                  <a:extLst>
                    <a:ext uri="{FF2B5EF4-FFF2-40B4-BE49-F238E27FC236}">
                      <a16:creationId xmlns:a16="http://schemas.microsoft.com/office/drawing/2014/main" id="{835F4BFF-251A-4D8A-97C8-DEBFC40B121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0" name="מלבן 16659">
                  <a:extLst>
                    <a:ext uri="{FF2B5EF4-FFF2-40B4-BE49-F238E27FC236}">
                      <a16:creationId xmlns:a16="http://schemas.microsoft.com/office/drawing/2014/main" id="{F0B059ED-1979-4EDF-8DF4-175F0125B58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1" name="מלבן 16660">
                  <a:extLst>
                    <a:ext uri="{FF2B5EF4-FFF2-40B4-BE49-F238E27FC236}">
                      <a16:creationId xmlns:a16="http://schemas.microsoft.com/office/drawing/2014/main" id="{A686E119-7B02-4E1F-96D0-68E79B4CD17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2" name="מלבן 16661">
                  <a:extLst>
                    <a:ext uri="{FF2B5EF4-FFF2-40B4-BE49-F238E27FC236}">
                      <a16:creationId xmlns:a16="http://schemas.microsoft.com/office/drawing/2014/main" id="{985210D3-9CFA-45A3-90C8-D17A9A031E2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3" name="מלבן 16662">
                  <a:extLst>
                    <a:ext uri="{FF2B5EF4-FFF2-40B4-BE49-F238E27FC236}">
                      <a16:creationId xmlns:a16="http://schemas.microsoft.com/office/drawing/2014/main" id="{27000F1C-BCA4-43AE-B8A3-4404407B05C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4" name="מלבן 16663">
                  <a:extLst>
                    <a:ext uri="{FF2B5EF4-FFF2-40B4-BE49-F238E27FC236}">
                      <a16:creationId xmlns:a16="http://schemas.microsoft.com/office/drawing/2014/main" id="{C8A66C3F-AC43-459C-8A6A-E3D1200AA03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65" name="מלבן 16664">
                  <a:extLst>
                    <a:ext uri="{FF2B5EF4-FFF2-40B4-BE49-F238E27FC236}">
                      <a16:creationId xmlns:a16="http://schemas.microsoft.com/office/drawing/2014/main" id="{3E4757B7-B2CA-436D-B7E3-B4F690CD36B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79" name="קבוצה 16578">
                <a:extLst>
                  <a:ext uri="{FF2B5EF4-FFF2-40B4-BE49-F238E27FC236}">
                    <a16:creationId xmlns:a16="http://schemas.microsoft.com/office/drawing/2014/main" id="{8FD019BF-B63C-4A17-A7D3-0594CE98D08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46" name="מלבן 16645">
                  <a:extLst>
                    <a:ext uri="{FF2B5EF4-FFF2-40B4-BE49-F238E27FC236}">
                      <a16:creationId xmlns:a16="http://schemas.microsoft.com/office/drawing/2014/main" id="{1767451F-FA3C-4C82-B014-39548A2AF60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7" name="מלבן 16646">
                  <a:extLst>
                    <a:ext uri="{FF2B5EF4-FFF2-40B4-BE49-F238E27FC236}">
                      <a16:creationId xmlns:a16="http://schemas.microsoft.com/office/drawing/2014/main" id="{21B61148-F8F0-4E26-8843-FE9809F22FD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8" name="מלבן 16647">
                  <a:extLst>
                    <a:ext uri="{FF2B5EF4-FFF2-40B4-BE49-F238E27FC236}">
                      <a16:creationId xmlns:a16="http://schemas.microsoft.com/office/drawing/2014/main" id="{355A86B3-0E8A-4CE4-85DA-3A943CAA945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9" name="מלבן 16648">
                  <a:extLst>
                    <a:ext uri="{FF2B5EF4-FFF2-40B4-BE49-F238E27FC236}">
                      <a16:creationId xmlns:a16="http://schemas.microsoft.com/office/drawing/2014/main" id="{62482BC5-63F5-4F2B-9217-1A43C4BD58A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0" name="מלבן 16649">
                  <a:extLst>
                    <a:ext uri="{FF2B5EF4-FFF2-40B4-BE49-F238E27FC236}">
                      <a16:creationId xmlns:a16="http://schemas.microsoft.com/office/drawing/2014/main" id="{F7336DE2-DB7B-45A9-A682-77716D98DB6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1" name="מלבן 16650">
                  <a:extLst>
                    <a:ext uri="{FF2B5EF4-FFF2-40B4-BE49-F238E27FC236}">
                      <a16:creationId xmlns:a16="http://schemas.microsoft.com/office/drawing/2014/main" id="{F7F33010-94BB-4AD4-9CA3-9BF3337987A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2" name="מלבן 16651">
                  <a:extLst>
                    <a:ext uri="{FF2B5EF4-FFF2-40B4-BE49-F238E27FC236}">
                      <a16:creationId xmlns:a16="http://schemas.microsoft.com/office/drawing/2014/main" id="{AD80123F-8A2B-4D3F-94AB-F06DB1A2D8B5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3" name="מלבן 16652">
                  <a:extLst>
                    <a:ext uri="{FF2B5EF4-FFF2-40B4-BE49-F238E27FC236}">
                      <a16:creationId xmlns:a16="http://schemas.microsoft.com/office/drawing/2014/main" id="{3EED6F51-A4CF-4ED1-BBB5-F3A6258EE6A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4" name="מלבן 16653">
                  <a:extLst>
                    <a:ext uri="{FF2B5EF4-FFF2-40B4-BE49-F238E27FC236}">
                      <a16:creationId xmlns:a16="http://schemas.microsoft.com/office/drawing/2014/main" id="{0FEE3BD2-1B0B-410D-A1B1-BF8CD0FE3E2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55" name="מלבן 16654">
                  <a:extLst>
                    <a:ext uri="{FF2B5EF4-FFF2-40B4-BE49-F238E27FC236}">
                      <a16:creationId xmlns:a16="http://schemas.microsoft.com/office/drawing/2014/main" id="{03000947-B55D-4E5A-B513-EDAA9095847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0" name="קבוצה 16579">
                <a:extLst>
                  <a:ext uri="{FF2B5EF4-FFF2-40B4-BE49-F238E27FC236}">
                    <a16:creationId xmlns:a16="http://schemas.microsoft.com/office/drawing/2014/main" id="{58E49947-167B-4B35-B8E0-97B485B2B98D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36" name="מלבן 16635">
                  <a:extLst>
                    <a:ext uri="{FF2B5EF4-FFF2-40B4-BE49-F238E27FC236}">
                      <a16:creationId xmlns:a16="http://schemas.microsoft.com/office/drawing/2014/main" id="{BCE362A0-76D7-4F9B-921A-FE3F52BA212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7" name="מלבן 16636">
                  <a:extLst>
                    <a:ext uri="{FF2B5EF4-FFF2-40B4-BE49-F238E27FC236}">
                      <a16:creationId xmlns:a16="http://schemas.microsoft.com/office/drawing/2014/main" id="{BA463C04-EA76-46D6-AC6C-B5728087963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8" name="מלבן 16637">
                  <a:extLst>
                    <a:ext uri="{FF2B5EF4-FFF2-40B4-BE49-F238E27FC236}">
                      <a16:creationId xmlns:a16="http://schemas.microsoft.com/office/drawing/2014/main" id="{3ED8B448-E1A5-4B08-B5DE-A6717FA4D0A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9" name="מלבן 16638">
                  <a:extLst>
                    <a:ext uri="{FF2B5EF4-FFF2-40B4-BE49-F238E27FC236}">
                      <a16:creationId xmlns:a16="http://schemas.microsoft.com/office/drawing/2014/main" id="{B699335B-AFE4-4440-9075-962E1424DDCB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0" name="מלבן 16639">
                  <a:extLst>
                    <a:ext uri="{FF2B5EF4-FFF2-40B4-BE49-F238E27FC236}">
                      <a16:creationId xmlns:a16="http://schemas.microsoft.com/office/drawing/2014/main" id="{A72A0DF5-F728-4AB8-AD1B-F58F0797CAD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1" name="מלבן 16640">
                  <a:extLst>
                    <a:ext uri="{FF2B5EF4-FFF2-40B4-BE49-F238E27FC236}">
                      <a16:creationId xmlns:a16="http://schemas.microsoft.com/office/drawing/2014/main" id="{1F5B82B8-4944-400C-AE65-4CAF1EE5DA3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2" name="מלבן 16641">
                  <a:extLst>
                    <a:ext uri="{FF2B5EF4-FFF2-40B4-BE49-F238E27FC236}">
                      <a16:creationId xmlns:a16="http://schemas.microsoft.com/office/drawing/2014/main" id="{713F9546-9428-4791-B20A-353AAA75D36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3" name="מלבן 16642">
                  <a:extLst>
                    <a:ext uri="{FF2B5EF4-FFF2-40B4-BE49-F238E27FC236}">
                      <a16:creationId xmlns:a16="http://schemas.microsoft.com/office/drawing/2014/main" id="{EE88B15E-D094-4B7B-A26C-BA135A6B2BE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4" name="מלבן 16643">
                  <a:extLst>
                    <a:ext uri="{FF2B5EF4-FFF2-40B4-BE49-F238E27FC236}">
                      <a16:creationId xmlns:a16="http://schemas.microsoft.com/office/drawing/2014/main" id="{D5965AA5-3459-43E5-8E05-CD57A197F65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45" name="מלבן 16644">
                  <a:extLst>
                    <a:ext uri="{FF2B5EF4-FFF2-40B4-BE49-F238E27FC236}">
                      <a16:creationId xmlns:a16="http://schemas.microsoft.com/office/drawing/2014/main" id="{11A92A2F-0BB9-4D80-A25E-CEE995063F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1" name="קבוצה 16580">
                <a:extLst>
                  <a:ext uri="{FF2B5EF4-FFF2-40B4-BE49-F238E27FC236}">
                    <a16:creationId xmlns:a16="http://schemas.microsoft.com/office/drawing/2014/main" id="{53CC2631-5C66-4319-A3D9-A177D0736A36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26" name="מלבן 16625">
                  <a:extLst>
                    <a:ext uri="{FF2B5EF4-FFF2-40B4-BE49-F238E27FC236}">
                      <a16:creationId xmlns:a16="http://schemas.microsoft.com/office/drawing/2014/main" id="{87DB35B0-0CA5-4863-A384-E57A6546DC3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7" name="מלבן 16626">
                  <a:extLst>
                    <a:ext uri="{FF2B5EF4-FFF2-40B4-BE49-F238E27FC236}">
                      <a16:creationId xmlns:a16="http://schemas.microsoft.com/office/drawing/2014/main" id="{C5DE3719-5385-43E7-A25F-08374FE271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8" name="מלבן 16627">
                  <a:extLst>
                    <a:ext uri="{FF2B5EF4-FFF2-40B4-BE49-F238E27FC236}">
                      <a16:creationId xmlns:a16="http://schemas.microsoft.com/office/drawing/2014/main" id="{5F74D4E8-92CA-4D2C-BE67-A3DBF3DD2B9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9" name="מלבן 16628">
                  <a:extLst>
                    <a:ext uri="{FF2B5EF4-FFF2-40B4-BE49-F238E27FC236}">
                      <a16:creationId xmlns:a16="http://schemas.microsoft.com/office/drawing/2014/main" id="{4701A287-945A-4F00-B8CD-2D1B98CE539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0" name="מלבן 16629">
                  <a:extLst>
                    <a:ext uri="{FF2B5EF4-FFF2-40B4-BE49-F238E27FC236}">
                      <a16:creationId xmlns:a16="http://schemas.microsoft.com/office/drawing/2014/main" id="{2CAFAB8B-C822-4F5C-86C1-40AC3FD6169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1" name="מלבן 16630">
                  <a:extLst>
                    <a:ext uri="{FF2B5EF4-FFF2-40B4-BE49-F238E27FC236}">
                      <a16:creationId xmlns:a16="http://schemas.microsoft.com/office/drawing/2014/main" id="{5663AE4A-051B-4FE0-940D-CD58175D2F3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2" name="מלבן 16631">
                  <a:extLst>
                    <a:ext uri="{FF2B5EF4-FFF2-40B4-BE49-F238E27FC236}">
                      <a16:creationId xmlns:a16="http://schemas.microsoft.com/office/drawing/2014/main" id="{D83881EF-82D2-412E-A9C2-D8788051A0F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3" name="מלבן 16632">
                  <a:extLst>
                    <a:ext uri="{FF2B5EF4-FFF2-40B4-BE49-F238E27FC236}">
                      <a16:creationId xmlns:a16="http://schemas.microsoft.com/office/drawing/2014/main" id="{29A627F0-7A35-4461-9DBB-13127361355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4" name="מלבן 16633">
                  <a:extLst>
                    <a:ext uri="{FF2B5EF4-FFF2-40B4-BE49-F238E27FC236}">
                      <a16:creationId xmlns:a16="http://schemas.microsoft.com/office/drawing/2014/main" id="{EEB695A9-9A37-4E3F-A2A7-C1055BB2C0D5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35" name="מלבן 16634">
                  <a:extLst>
                    <a:ext uri="{FF2B5EF4-FFF2-40B4-BE49-F238E27FC236}">
                      <a16:creationId xmlns:a16="http://schemas.microsoft.com/office/drawing/2014/main" id="{92F4B3B1-6CD6-4783-962D-3C3860EF64F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2" name="קבוצה 16581">
                <a:extLst>
                  <a:ext uri="{FF2B5EF4-FFF2-40B4-BE49-F238E27FC236}">
                    <a16:creationId xmlns:a16="http://schemas.microsoft.com/office/drawing/2014/main" id="{584E5F79-4429-4436-A96C-F3DAE63F1937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16" name="מלבן 16615">
                  <a:extLst>
                    <a:ext uri="{FF2B5EF4-FFF2-40B4-BE49-F238E27FC236}">
                      <a16:creationId xmlns:a16="http://schemas.microsoft.com/office/drawing/2014/main" id="{3AC72AC6-FEA0-40E9-955B-FD08BA6CEE1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7" name="מלבן 16616">
                  <a:extLst>
                    <a:ext uri="{FF2B5EF4-FFF2-40B4-BE49-F238E27FC236}">
                      <a16:creationId xmlns:a16="http://schemas.microsoft.com/office/drawing/2014/main" id="{68B46E59-0835-4BED-8AA2-4B71337E2F0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8" name="מלבן 16617">
                  <a:extLst>
                    <a:ext uri="{FF2B5EF4-FFF2-40B4-BE49-F238E27FC236}">
                      <a16:creationId xmlns:a16="http://schemas.microsoft.com/office/drawing/2014/main" id="{A9BB07A3-8F7B-4B3A-BA84-DE004585CD3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9" name="מלבן 16618">
                  <a:extLst>
                    <a:ext uri="{FF2B5EF4-FFF2-40B4-BE49-F238E27FC236}">
                      <a16:creationId xmlns:a16="http://schemas.microsoft.com/office/drawing/2014/main" id="{E96E6CB5-1AD2-4C6F-B332-4DF7A2CC9FC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0" name="מלבן 16619">
                  <a:extLst>
                    <a:ext uri="{FF2B5EF4-FFF2-40B4-BE49-F238E27FC236}">
                      <a16:creationId xmlns:a16="http://schemas.microsoft.com/office/drawing/2014/main" id="{91C26159-558F-42F2-A3DB-C252F092DCA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1" name="מלבן 16620">
                  <a:extLst>
                    <a:ext uri="{FF2B5EF4-FFF2-40B4-BE49-F238E27FC236}">
                      <a16:creationId xmlns:a16="http://schemas.microsoft.com/office/drawing/2014/main" id="{47E6A3D2-B83C-4230-9B52-FD6D867585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2" name="מלבן 16621">
                  <a:extLst>
                    <a:ext uri="{FF2B5EF4-FFF2-40B4-BE49-F238E27FC236}">
                      <a16:creationId xmlns:a16="http://schemas.microsoft.com/office/drawing/2014/main" id="{EBCF2D9E-4791-4F54-A128-E73FBA128E9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3" name="מלבן 16622">
                  <a:extLst>
                    <a:ext uri="{FF2B5EF4-FFF2-40B4-BE49-F238E27FC236}">
                      <a16:creationId xmlns:a16="http://schemas.microsoft.com/office/drawing/2014/main" id="{32CA77FD-1864-4D7D-B4C9-1E86F891C70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4" name="מלבן 16623">
                  <a:extLst>
                    <a:ext uri="{FF2B5EF4-FFF2-40B4-BE49-F238E27FC236}">
                      <a16:creationId xmlns:a16="http://schemas.microsoft.com/office/drawing/2014/main" id="{B807A54C-0DBC-40E9-8CD2-C05BD18BF47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25" name="מלבן 16624">
                  <a:extLst>
                    <a:ext uri="{FF2B5EF4-FFF2-40B4-BE49-F238E27FC236}">
                      <a16:creationId xmlns:a16="http://schemas.microsoft.com/office/drawing/2014/main" id="{D9CF0532-AC4C-49C2-9EF6-AA61E72ABE6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3" name="קבוצה 16582">
                <a:extLst>
                  <a:ext uri="{FF2B5EF4-FFF2-40B4-BE49-F238E27FC236}">
                    <a16:creationId xmlns:a16="http://schemas.microsoft.com/office/drawing/2014/main" id="{0C0FFE80-574A-46D9-9104-EA25FC82D4ED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606" name="מלבן 16605">
                  <a:extLst>
                    <a:ext uri="{FF2B5EF4-FFF2-40B4-BE49-F238E27FC236}">
                      <a16:creationId xmlns:a16="http://schemas.microsoft.com/office/drawing/2014/main" id="{26A8115F-4511-4244-AEE2-045EEF9577D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7" name="מלבן 16606">
                  <a:extLst>
                    <a:ext uri="{FF2B5EF4-FFF2-40B4-BE49-F238E27FC236}">
                      <a16:creationId xmlns:a16="http://schemas.microsoft.com/office/drawing/2014/main" id="{C119FD60-B504-4066-A019-D97D4C5CEDE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8" name="מלבן 16607">
                  <a:extLst>
                    <a:ext uri="{FF2B5EF4-FFF2-40B4-BE49-F238E27FC236}">
                      <a16:creationId xmlns:a16="http://schemas.microsoft.com/office/drawing/2014/main" id="{1ACA8273-2AF0-4680-920B-733089B063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9" name="מלבן 16608">
                  <a:extLst>
                    <a:ext uri="{FF2B5EF4-FFF2-40B4-BE49-F238E27FC236}">
                      <a16:creationId xmlns:a16="http://schemas.microsoft.com/office/drawing/2014/main" id="{9CB622D9-14A2-428D-901D-A33EBAF2B64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0" name="מלבן 16609">
                  <a:extLst>
                    <a:ext uri="{FF2B5EF4-FFF2-40B4-BE49-F238E27FC236}">
                      <a16:creationId xmlns:a16="http://schemas.microsoft.com/office/drawing/2014/main" id="{93FF07C0-57D4-4620-9576-F8B824F9469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1" name="מלבן 16610">
                  <a:extLst>
                    <a:ext uri="{FF2B5EF4-FFF2-40B4-BE49-F238E27FC236}">
                      <a16:creationId xmlns:a16="http://schemas.microsoft.com/office/drawing/2014/main" id="{1C0CFA5B-CF88-48C2-8215-D34261413FF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2" name="מלבן 16611">
                  <a:extLst>
                    <a:ext uri="{FF2B5EF4-FFF2-40B4-BE49-F238E27FC236}">
                      <a16:creationId xmlns:a16="http://schemas.microsoft.com/office/drawing/2014/main" id="{43C2D661-5597-4840-88A4-7D1F0D46C004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3" name="מלבן 16612">
                  <a:extLst>
                    <a:ext uri="{FF2B5EF4-FFF2-40B4-BE49-F238E27FC236}">
                      <a16:creationId xmlns:a16="http://schemas.microsoft.com/office/drawing/2014/main" id="{243AA868-E78D-42E3-B61E-EF8B7EE2324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4" name="מלבן 16613">
                  <a:extLst>
                    <a:ext uri="{FF2B5EF4-FFF2-40B4-BE49-F238E27FC236}">
                      <a16:creationId xmlns:a16="http://schemas.microsoft.com/office/drawing/2014/main" id="{14CCF3B3-0939-41E7-A58C-FE13AA39B61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15" name="מלבן 16614">
                  <a:extLst>
                    <a:ext uri="{FF2B5EF4-FFF2-40B4-BE49-F238E27FC236}">
                      <a16:creationId xmlns:a16="http://schemas.microsoft.com/office/drawing/2014/main" id="{F91AB67D-2DD6-4D5A-B33C-CAFF195075A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4" name="קבוצה 16583">
                <a:extLst>
                  <a:ext uri="{FF2B5EF4-FFF2-40B4-BE49-F238E27FC236}">
                    <a16:creationId xmlns:a16="http://schemas.microsoft.com/office/drawing/2014/main" id="{803E12B6-2F11-420E-BCD8-E7C8B2A17C11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96" name="מלבן 16595">
                  <a:extLst>
                    <a:ext uri="{FF2B5EF4-FFF2-40B4-BE49-F238E27FC236}">
                      <a16:creationId xmlns:a16="http://schemas.microsoft.com/office/drawing/2014/main" id="{177BD5A4-260C-49D5-9066-498547ABB89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7" name="מלבן 16596">
                  <a:extLst>
                    <a:ext uri="{FF2B5EF4-FFF2-40B4-BE49-F238E27FC236}">
                      <a16:creationId xmlns:a16="http://schemas.microsoft.com/office/drawing/2014/main" id="{75182F32-0D96-454F-9005-1D0F21BBA39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8" name="מלבן 16597">
                  <a:extLst>
                    <a:ext uri="{FF2B5EF4-FFF2-40B4-BE49-F238E27FC236}">
                      <a16:creationId xmlns:a16="http://schemas.microsoft.com/office/drawing/2014/main" id="{6B1148AB-B13C-4E1A-AA19-CE5B5C87F6D7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9" name="מלבן 16598">
                  <a:extLst>
                    <a:ext uri="{FF2B5EF4-FFF2-40B4-BE49-F238E27FC236}">
                      <a16:creationId xmlns:a16="http://schemas.microsoft.com/office/drawing/2014/main" id="{C9CAAF51-D541-440D-83F2-CAB56F640BC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0" name="מלבן 16599">
                  <a:extLst>
                    <a:ext uri="{FF2B5EF4-FFF2-40B4-BE49-F238E27FC236}">
                      <a16:creationId xmlns:a16="http://schemas.microsoft.com/office/drawing/2014/main" id="{33DD8C81-B4E1-4D41-B6A0-BEACF45A141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1" name="מלבן 16600">
                  <a:extLst>
                    <a:ext uri="{FF2B5EF4-FFF2-40B4-BE49-F238E27FC236}">
                      <a16:creationId xmlns:a16="http://schemas.microsoft.com/office/drawing/2014/main" id="{31D3D02F-EFB4-44F3-9983-4CC84A720A0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2" name="מלבן 16601">
                  <a:extLst>
                    <a:ext uri="{FF2B5EF4-FFF2-40B4-BE49-F238E27FC236}">
                      <a16:creationId xmlns:a16="http://schemas.microsoft.com/office/drawing/2014/main" id="{78100C2E-C747-49AB-8871-FAA24087252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3" name="מלבן 16602">
                  <a:extLst>
                    <a:ext uri="{FF2B5EF4-FFF2-40B4-BE49-F238E27FC236}">
                      <a16:creationId xmlns:a16="http://schemas.microsoft.com/office/drawing/2014/main" id="{3F83BBEB-997E-4411-ACD4-C2850A5D5DB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4" name="מלבן 16603">
                  <a:extLst>
                    <a:ext uri="{FF2B5EF4-FFF2-40B4-BE49-F238E27FC236}">
                      <a16:creationId xmlns:a16="http://schemas.microsoft.com/office/drawing/2014/main" id="{AD3F1F4B-4E90-4ED1-9E9A-98F9B2E0EC9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605" name="מלבן 16604">
                  <a:extLst>
                    <a:ext uri="{FF2B5EF4-FFF2-40B4-BE49-F238E27FC236}">
                      <a16:creationId xmlns:a16="http://schemas.microsoft.com/office/drawing/2014/main" id="{101D7B40-9A63-42AD-9AC8-0901DB15ACB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585" name="קבוצה 16584">
                <a:extLst>
                  <a:ext uri="{FF2B5EF4-FFF2-40B4-BE49-F238E27FC236}">
                    <a16:creationId xmlns:a16="http://schemas.microsoft.com/office/drawing/2014/main" id="{44482C63-5017-49E5-A61A-ACB3AD1531D5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86" name="מלבן 16585">
                  <a:extLst>
                    <a:ext uri="{FF2B5EF4-FFF2-40B4-BE49-F238E27FC236}">
                      <a16:creationId xmlns:a16="http://schemas.microsoft.com/office/drawing/2014/main" id="{1EAE5F92-98C7-4D81-B933-6842830F450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87" name="מלבן 16586">
                  <a:extLst>
                    <a:ext uri="{FF2B5EF4-FFF2-40B4-BE49-F238E27FC236}">
                      <a16:creationId xmlns:a16="http://schemas.microsoft.com/office/drawing/2014/main" id="{8F8441B8-C8BF-43A5-858E-97E6243BFF7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88" name="מלבן 16587">
                  <a:extLst>
                    <a:ext uri="{FF2B5EF4-FFF2-40B4-BE49-F238E27FC236}">
                      <a16:creationId xmlns:a16="http://schemas.microsoft.com/office/drawing/2014/main" id="{8FCCE635-B0E4-4079-86A1-661B4499E4A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89" name="מלבן 16588">
                  <a:extLst>
                    <a:ext uri="{FF2B5EF4-FFF2-40B4-BE49-F238E27FC236}">
                      <a16:creationId xmlns:a16="http://schemas.microsoft.com/office/drawing/2014/main" id="{45B0987B-6894-4B3E-9B13-A1D4491A489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0" name="מלבן 16589">
                  <a:extLst>
                    <a:ext uri="{FF2B5EF4-FFF2-40B4-BE49-F238E27FC236}">
                      <a16:creationId xmlns:a16="http://schemas.microsoft.com/office/drawing/2014/main" id="{241D4B6D-6F45-4A8A-842C-091FAE0609A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1" name="מלבן 16590">
                  <a:extLst>
                    <a:ext uri="{FF2B5EF4-FFF2-40B4-BE49-F238E27FC236}">
                      <a16:creationId xmlns:a16="http://schemas.microsoft.com/office/drawing/2014/main" id="{4BF90CE0-B237-4487-8ADB-A965CE5EA41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2" name="מלבן 16591">
                  <a:extLst>
                    <a:ext uri="{FF2B5EF4-FFF2-40B4-BE49-F238E27FC236}">
                      <a16:creationId xmlns:a16="http://schemas.microsoft.com/office/drawing/2014/main" id="{41C193FD-8A91-4E15-8415-8BC62875404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3" name="מלבן 16592">
                  <a:extLst>
                    <a:ext uri="{FF2B5EF4-FFF2-40B4-BE49-F238E27FC236}">
                      <a16:creationId xmlns:a16="http://schemas.microsoft.com/office/drawing/2014/main" id="{65152BB2-E265-45EA-AC0D-90A901B8A85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4" name="מלבן 16593">
                  <a:extLst>
                    <a:ext uri="{FF2B5EF4-FFF2-40B4-BE49-F238E27FC236}">
                      <a16:creationId xmlns:a16="http://schemas.microsoft.com/office/drawing/2014/main" id="{E292438F-47B6-4194-8558-BD269898D0B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95" name="מלבן 16594">
                  <a:extLst>
                    <a:ext uri="{FF2B5EF4-FFF2-40B4-BE49-F238E27FC236}">
                      <a16:creationId xmlns:a16="http://schemas.microsoft.com/office/drawing/2014/main" id="{9BBE8718-0CD1-4629-AED2-FACB956539F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2" name="קבוצה 16241">
              <a:extLst>
                <a:ext uri="{FF2B5EF4-FFF2-40B4-BE49-F238E27FC236}">
                  <a16:creationId xmlns:a16="http://schemas.microsoft.com/office/drawing/2014/main" id="{80188516-A3FD-4FA0-A4D5-8F7994C369FF}"/>
                </a:ext>
              </a:extLst>
            </p:cNvPr>
            <p:cNvGrpSpPr/>
            <p:nvPr/>
          </p:nvGrpSpPr>
          <p:grpSpPr>
            <a:xfrm flipH="1">
              <a:off x="805650" y="5209113"/>
              <a:ext cx="540000" cy="540000"/>
              <a:chOff x="408214" y="1105498"/>
              <a:chExt cx="5007430" cy="4963891"/>
            </a:xfrm>
          </p:grpSpPr>
          <p:grpSp>
            <p:nvGrpSpPr>
              <p:cNvPr id="16466" name="קבוצה 16465">
                <a:extLst>
                  <a:ext uri="{FF2B5EF4-FFF2-40B4-BE49-F238E27FC236}">
                    <a16:creationId xmlns:a16="http://schemas.microsoft.com/office/drawing/2014/main" id="{08BC9331-AD82-473A-BADD-58D3FCC0B2A4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66" name="מלבן 16565">
                  <a:extLst>
                    <a:ext uri="{FF2B5EF4-FFF2-40B4-BE49-F238E27FC236}">
                      <a16:creationId xmlns:a16="http://schemas.microsoft.com/office/drawing/2014/main" id="{BB2380A8-FCD7-4585-8F70-34C02330F86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7" name="מלבן 16566">
                  <a:extLst>
                    <a:ext uri="{FF2B5EF4-FFF2-40B4-BE49-F238E27FC236}">
                      <a16:creationId xmlns:a16="http://schemas.microsoft.com/office/drawing/2014/main" id="{1D51946E-3CDD-4997-B59A-83802D9190E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8" name="מלבן 16567">
                  <a:extLst>
                    <a:ext uri="{FF2B5EF4-FFF2-40B4-BE49-F238E27FC236}">
                      <a16:creationId xmlns:a16="http://schemas.microsoft.com/office/drawing/2014/main" id="{4DC878F1-82DE-4D63-86F1-A90D1293FA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9" name="מלבן 16568">
                  <a:extLst>
                    <a:ext uri="{FF2B5EF4-FFF2-40B4-BE49-F238E27FC236}">
                      <a16:creationId xmlns:a16="http://schemas.microsoft.com/office/drawing/2014/main" id="{46223137-B6DB-4A5D-8523-57840CDC680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0" name="מלבן 16569">
                  <a:extLst>
                    <a:ext uri="{FF2B5EF4-FFF2-40B4-BE49-F238E27FC236}">
                      <a16:creationId xmlns:a16="http://schemas.microsoft.com/office/drawing/2014/main" id="{5EE70851-0516-4EA0-82C8-CD705A3FAD7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1" name="מלבן 16570">
                  <a:extLst>
                    <a:ext uri="{FF2B5EF4-FFF2-40B4-BE49-F238E27FC236}">
                      <a16:creationId xmlns:a16="http://schemas.microsoft.com/office/drawing/2014/main" id="{95A34398-6070-4C29-8875-C691CEE7CB3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2" name="מלבן 16571">
                  <a:extLst>
                    <a:ext uri="{FF2B5EF4-FFF2-40B4-BE49-F238E27FC236}">
                      <a16:creationId xmlns:a16="http://schemas.microsoft.com/office/drawing/2014/main" id="{6276B6E5-F0CC-422D-A30E-529018AD550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3" name="מלבן 16572">
                  <a:extLst>
                    <a:ext uri="{FF2B5EF4-FFF2-40B4-BE49-F238E27FC236}">
                      <a16:creationId xmlns:a16="http://schemas.microsoft.com/office/drawing/2014/main" id="{355B4AE0-AE9B-4321-8226-CDB0997122F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4" name="מלבן 16573">
                  <a:extLst>
                    <a:ext uri="{FF2B5EF4-FFF2-40B4-BE49-F238E27FC236}">
                      <a16:creationId xmlns:a16="http://schemas.microsoft.com/office/drawing/2014/main" id="{204100EA-CECE-44FB-8B48-F1D8E8A7E9A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75" name="מלבן 16574">
                  <a:extLst>
                    <a:ext uri="{FF2B5EF4-FFF2-40B4-BE49-F238E27FC236}">
                      <a16:creationId xmlns:a16="http://schemas.microsoft.com/office/drawing/2014/main" id="{8458F533-5052-433D-9484-BCAEC4CD572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67" name="קבוצה 16466">
                <a:extLst>
                  <a:ext uri="{FF2B5EF4-FFF2-40B4-BE49-F238E27FC236}">
                    <a16:creationId xmlns:a16="http://schemas.microsoft.com/office/drawing/2014/main" id="{5C24F01B-DEF3-483F-94C2-6D91A8D29817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56" name="מלבן 16555">
                  <a:extLst>
                    <a:ext uri="{FF2B5EF4-FFF2-40B4-BE49-F238E27FC236}">
                      <a16:creationId xmlns:a16="http://schemas.microsoft.com/office/drawing/2014/main" id="{BE023DA7-4B93-4ADC-B479-A33F01AFD38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7" name="מלבן 16556">
                  <a:extLst>
                    <a:ext uri="{FF2B5EF4-FFF2-40B4-BE49-F238E27FC236}">
                      <a16:creationId xmlns:a16="http://schemas.microsoft.com/office/drawing/2014/main" id="{728F8DC7-AE99-445D-8687-FBDA91EF5FB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8" name="מלבן 16557">
                  <a:extLst>
                    <a:ext uri="{FF2B5EF4-FFF2-40B4-BE49-F238E27FC236}">
                      <a16:creationId xmlns:a16="http://schemas.microsoft.com/office/drawing/2014/main" id="{8F564EE5-977D-4F68-BBA9-F043E9AAB75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9" name="מלבן 16558">
                  <a:extLst>
                    <a:ext uri="{FF2B5EF4-FFF2-40B4-BE49-F238E27FC236}">
                      <a16:creationId xmlns:a16="http://schemas.microsoft.com/office/drawing/2014/main" id="{48D19C4B-1D6D-4213-99EA-8B3276C475D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0" name="מלבן 16559">
                  <a:extLst>
                    <a:ext uri="{FF2B5EF4-FFF2-40B4-BE49-F238E27FC236}">
                      <a16:creationId xmlns:a16="http://schemas.microsoft.com/office/drawing/2014/main" id="{27644289-CD05-414E-8B18-428C63F409F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1" name="מלבן 16560">
                  <a:extLst>
                    <a:ext uri="{FF2B5EF4-FFF2-40B4-BE49-F238E27FC236}">
                      <a16:creationId xmlns:a16="http://schemas.microsoft.com/office/drawing/2014/main" id="{FF28474A-03FE-4EE8-8533-0AA9F373218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2" name="מלבן 16561">
                  <a:extLst>
                    <a:ext uri="{FF2B5EF4-FFF2-40B4-BE49-F238E27FC236}">
                      <a16:creationId xmlns:a16="http://schemas.microsoft.com/office/drawing/2014/main" id="{F5AA0BCB-F779-4D16-A359-ABDEB96D23A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3" name="מלבן 16562">
                  <a:extLst>
                    <a:ext uri="{FF2B5EF4-FFF2-40B4-BE49-F238E27FC236}">
                      <a16:creationId xmlns:a16="http://schemas.microsoft.com/office/drawing/2014/main" id="{7358EF28-6E8A-4ACD-912C-607AA56AC7B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4" name="מלבן 16563">
                  <a:extLst>
                    <a:ext uri="{FF2B5EF4-FFF2-40B4-BE49-F238E27FC236}">
                      <a16:creationId xmlns:a16="http://schemas.microsoft.com/office/drawing/2014/main" id="{A1A22F9F-1A21-4490-8654-C26324EF2527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65" name="מלבן 16564">
                  <a:extLst>
                    <a:ext uri="{FF2B5EF4-FFF2-40B4-BE49-F238E27FC236}">
                      <a16:creationId xmlns:a16="http://schemas.microsoft.com/office/drawing/2014/main" id="{D43F8A73-B2DD-4F4A-B72A-E985E4C58DD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68" name="קבוצה 16467">
                <a:extLst>
                  <a:ext uri="{FF2B5EF4-FFF2-40B4-BE49-F238E27FC236}">
                    <a16:creationId xmlns:a16="http://schemas.microsoft.com/office/drawing/2014/main" id="{966838A3-14C8-44A6-AE2B-1ACBE82771C4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46" name="מלבן 16545">
                  <a:extLst>
                    <a:ext uri="{FF2B5EF4-FFF2-40B4-BE49-F238E27FC236}">
                      <a16:creationId xmlns:a16="http://schemas.microsoft.com/office/drawing/2014/main" id="{E5800350-ACD6-4993-A6CB-DC290546D627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7" name="מלבן 16546">
                  <a:extLst>
                    <a:ext uri="{FF2B5EF4-FFF2-40B4-BE49-F238E27FC236}">
                      <a16:creationId xmlns:a16="http://schemas.microsoft.com/office/drawing/2014/main" id="{8A53888C-E519-4BE9-BCB9-3BAA369BA9A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8" name="מלבן 16547">
                  <a:extLst>
                    <a:ext uri="{FF2B5EF4-FFF2-40B4-BE49-F238E27FC236}">
                      <a16:creationId xmlns:a16="http://schemas.microsoft.com/office/drawing/2014/main" id="{01744E1D-CC07-4A94-A580-E3AE8DCBE499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9" name="מלבן 16548">
                  <a:extLst>
                    <a:ext uri="{FF2B5EF4-FFF2-40B4-BE49-F238E27FC236}">
                      <a16:creationId xmlns:a16="http://schemas.microsoft.com/office/drawing/2014/main" id="{A6D2E500-543E-4664-9B1D-DF3DFD0663E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0" name="מלבן 16549">
                  <a:extLst>
                    <a:ext uri="{FF2B5EF4-FFF2-40B4-BE49-F238E27FC236}">
                      <a16:creationId xmlns:a16="http://schemas.microsoft.com/office/drawing/2014/main" id="{D17AA05F-A256-4A00-AD2D-12AC98E5407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1" name="מלבן 16550">
                  <a:extLst>
                    <a:ext uri="{FF2B5EF4-FFF2-40B4-BE49-F238E27FC236}">
                      <a16:creationId xmlns:a16="http://schemas.microsoft.com/office/drawing/2014/main" id="{9D29E32E-5E92-47A5-9331-BF98D8F731D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2" name="מלבן 16551">
                  <a:extLst>
                    <a:ext uri="{FF2B5EF4-FFF2-40B4-BE49-F238E27FC236}">
                      <a16:creationId xmlns:a16="http://schemas.microsoft.com/office/drawing/2014/main" id="{711B776D-24DE-40CC-9A10-703E1D05034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3" name="מלבן 16552">
                  <a:extLst>
                    <a:ext uri="{FF2B5EF4-FFF2-40B4-BE49-F238E27FC236}">
                      <a16:creationId xmlns:a16="http://schemas.microsoft.com/office/drawing/2014/main" id="{77E3E897-B617-4709-98EC-FBDBB1651FC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4" name="מלבן 16553">
                  <a:extLst>
                    <a:ext uri="{FF2B5EF4-FFF2-40B4-BE49-F238E27FC236}">
                      <a16:creationId xmlns:a16="http://schemas.microsoft.com/office/drawing/2014/main" id="{0519A04E-4996-4199-B8C3-F72F9214D93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55" name="מלבן 16554">
                  <a:extLst>
                    <a:ext uri="{FF2B5EF4-FFF2-40B4-BE49-F238E27FC236}">
                      <a16:creationId xmlns:a16="http://schemas.microsoft.com/office/drawing/2014/main" id="{BA5B5819-E540-4130-BF9E-1F6EED99E63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69" name="קבוצה 16468">
                <a:extLst>
                  <a:ext uri="{FF2B5EF4-FFF2-40B4-BE49-F238E27FC236}">
                    <a16:creationId xmlns:a16="http://schemas.microsoft.com/office/drawing/2014/main" id="{1FD3E65E-E9BF-4F2F-AEFA-37844774327A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36" name="מלבן 16535">
                  <a:extLst>
                    <a:ext uri="{FF2B5EF4-FFF2-40B4-BE49-F238E27FC236}">
                      <a16:creationId xmlns:a16="http://schemas.microsoft.com/office/drawing/2014/main" id="{46427E1B-7C6B-4D22-91DD-5DBC0C49F6A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7" name="מלבן 16536">
                  <a:extLst>
                    <a:ext uri="{FF2B5EF4-FFF2-40B4-BE49-F238E27FC236}">
                      <a16:creationId xmlns:a16="http://schemas.microsoft.com/office/drawing/2014/main" id="{4FDEC57B-2948-4485-8D87-2290CE0747B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8" name="מלבן 16537">
                  <a:extLst>
                    <a:ext uri="{FF2B5EF4-FFF2-40B4-BE49-F238E27FC236}">
                      <a16:creationId xmlns:a16="http://schemas.microsoft.com/office/drawing/2014/main" id="{E2111EAB-B442-49ED-8672-6FE9EC2F903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9" name="מלבן 16538">
                  <a:extLst>
                    <a:ext uri="{FF2B5EF4-FFF2-40B4-BE49-F238E27FC236}">
                      <a16:creationId xmlns:a16="http://schemas.microsoft.com/office/drawing/2014/main" id="{9E7CA7E5-84F0-4BF3-B8DB-32829DF0392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0" name="מלבן 16539">
                  <a:extLst>
                    <a:ext uri="{FF2B5EF4-FFF2-40B4-BE49-F238E27FC236}">
                      <a16:creationId xmlns:a16="http://schemas.microsoft.com/office/drawing/2014/main" id="{FBC47D96-E045-430F-B71E-E75C9005C81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1" name="מלבן 16540">
                  <a:extLst>
                    <a:ext uri="{FF2B5EF4-FFF2-40B4-BE49-F238E27FC236}">
                      <a16:creationId xmlns:a16="http://schemas.microsoft.com/office/drawing/2014/main" id="{869468EF-1AAF-4143-A8E3-1E56021EB23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2" name="מלבן 16541">
                  <a:extLst>
                    <a:ext uri="{FF2B5EF4-FFF2-40B4-BE49-F238E27FC236}">
                      <a16:creationId xmlns:a16="http://schemas.microsoft.com/office/drawing/2014/main" id="{308E477A-544C-4E9C-B400-63CCEFCDB28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3" name="מלבן 16542">
                  <a:extLst>
                    <a:ext uri="{FF2B5EF4-FFF2-40B4-BE49-F238E27FC236}">
                      <a16:creationId xmlns:a16="http://schemas.microsoft.com/office/drawing/2014/main" id="{16B9D504-08F6-4D40-8496-95B0798204C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4" name="מלבן 16543">
                  <a:extLst>
                    <a:ext uri="{FF2B5EF4-FFF2-40B4-BE49-F238E27FC236}">
                      <a16:creationId xmlns:a16="http://schemas.microsoft.com/office/drawing/2014/main" id="{11AEF1E5-E249-4C89-8C9F-1827C3D82AB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45" name="מלבן 16544">
                  <a:extLst>
                    <a:ext uri="{FF2B5EF4-FFF2-40B4-BE49-F238E27FC236}">
                      <a16:creationId xmlns:a16="http://schemas.microsoft.com/office/drawing/2014/main" id="{EBA643BD-4E1B-43B0-B2E8-C8BEED29324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0" name="קבוצה 16469">
                <a:extLst>
                  <a:ext uri="{FF2B5EF4-FFF2-40B4-BE49-F238E27FC236}">
                    <a16:creationId xmlns:a16="http://schemas.microsoft.com/office/drawing/2014/main" id="{9426C572-7DD1-4FA8-A4A7-C606B54A07EA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26" name="מלבן 16525">
                  <a:extLst>
                    <a:ext uri="{FF2B5EF4-FFF2-40B4-BE49-F238E27FC236}">
                      <a16:creationId xmlns:a16="http://schemas.microsoft.com/office/drawing/2014/main" id="{B07BDFB8-0459-4F18-ADC9-83B75921CEC2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7" name="מלבן 16526">
                  <a:extLst>
                    <a:ext uri="{FF2B5EF4-FFF2-40B4-BE49-F238E27FC236}">
                      <a16:creationId xmlns:a16="http://schemas.microsoft.com/office/drawing/2014/main" id="{AE003A75-07D8-4FB8-A2B6-48BE6EFA51C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8" name="מלבן 16527">
                  <a:extLst>
                    <a:ext uri="{FF2B5EF4-FFF2-40B4-BE49-F238E27FC236}">
                      <a16:creationId xmlns:a16="http://schemas.microsoft.com/office/drawing/2014/main" id="{60B67BC9-C3C6-496B-92B5-83236BBD352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9" name="מלבן 16528">
                  <a:extLst>
                    <a:ext uri="{FF2B5EF4-FFF2-40B4-BE49-F238E27FC236}">
                      <a16:creationId xmlns:a16="http://schemas.microsoft.com/office/drawing/2014/main" id="{EBCA9DB9-64E0-4B60-81BF-7D946F638B8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0" name="מלבן 16529">
                  <a:extLst>
                    <a:ext uri="{FF2B5EF4-FFF2-40B4-BE49-F238E27FC236}">
                      <a16:creationId xmlns:a16="http://schemas.microsoft.com/office/drawing/2014/main" id="{98CF535A-B6D6-41B3-8392-57A8134B6BC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1" name="מלבן 16530">
                  <a:extLst>
                    <a:ext uri="{FF2B5EF4-FFF2-40B4-BE49-F238E27FC236}">
                      <a16:creationId xmlns:a16="http://schemas.microsoft.com/office/drawing/2014/main" id="{858273F7-243C-4925-AC38-D6702AC7088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2" name="מלבן 16531">
                  <a:extLst>
                    <a:ext uri="{FF2B5EF4-FFF2-40B4-BE49-F238E27FC236}">
                      <a16:creationId xmlns:a16="http://schemas.microsoft.com/office/drawing/2014/main" id="{827DD8A4-D398-4A7A-BEB7-A94EB8FA775C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3" name="מלבן 16532">
                  <a:extLst>
                    <a:ext uri="{FF2B5EF4-FFF2-40B4-BE49-F238E27FC236}">
                      <a16:creationId xmlns:a16="http://schemas.microsoft.com/office/drawing/2014/main" id="{8CBBD1C2-19C2-4844-9742-09631BF2FD7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4" name="מלבן 16533">
                  <a:extLst>
                    <a:ext uri="{FF2B5EF4-FFF2-40B4-BE49-F238E27FC236}">
                      <a16:creationId xmlns:a16="http://schemas.microsoft.com/office/drawing/2014/main" id="{9FB59F83-5A52-454C-96C1-73EDD0CDA6E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35" name="מלבן 16534">
                  <a:extLst>
                    <a:ext uri="{FF2B5EF4-FFF2-40B4-BE49-F238E27FC236}">
                      <a16:creationId xmlns:a16="http://schemas.microsoft.com/office/drawing/2014/main" id="{2605A5FB-236F-43A4-B731-8B0F028ED0B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1" name="קבוצה 16470">
                <a:extLst>
                  <a:ext uri="{FF2B5EF4-FFF2-40B4-BE49-F238E27FC236}">
                    <a16:creationId xmlns:a16="http://schemas.microsoft.com/office/drawing/2014/main" id="{C28D0146-F843-490A-9E54-0DBF7DB09EE7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16" name="מלבן 16515">
                  <a:extLst>
                    <a:ext uri="{FF2B5EF4-FFF2-40B4-BE49-F238E27FC236}">
                      <a16:creationId xmlns:a16="http://schemas.microsoft.com/office/drawing/2014/main" id="{652A41B1-A719-4C2A-B295-20742937D39C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7" name="מלבן 16516">
                  <a:extLst>
                    <a:ext uri="{FF2B5EF4-FFF2-40B4-BE49-F238E27FC236}">
                      <a16:creationId xmlns:a16="http://schemas.microsoft.com/office/drawing/2014/main" id="{DE048359-3484-4092-9389-CE6FE6839B8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8" name="מלבן 16517">
                  <a:extLst>
                    <a:ext uri="{FF2B5EF4-FFF2-40B4-BE49-F238E27FC236}">
                      <a16:creationId xmlns:a16="http://schemas.microsoft.com/office/drawing/2014/main" id="{3014E86C-D1AD-452B-95D7-3C77D76419F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9" name="מלבן 16518">
                  <a:extLst>
                    <a:ext uri="{FF2B5EF4-FFF2-40B4-BE49-F238E27FC236}">
                      <a16:creationId xmlns:a16="http://schemas.microsoft.com/office/drawing/2014/main" id="{08073ACF-7A92-4417-9B92-2F1A210C5C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0" name="מלבן 16519">
                  <a:extLst>
                    <a:ext uri="{FF2B5EF4-FFF2-40B4-BE49-F238E27FC236}">
                      <a16:creationId xmlns:a16="http://schemas.microsoft.com/office/drawing/2014/main" id="{567E9EE1-8C5A-425E-B90B-BA70F920AD0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1" name="מלבן 16520">
                  <a:extLst>
                    <a:ext uri="{FF2B5EF4-FFF2-40B4-BE49-F238E27FC236}">
                      <a16:creationId xmlns:a16="http://schemas.microsoft.com/office/drawing/2014/main" id="{D2E35BD6-D7E8-4B7E-A98D-9629B317309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2" name="מלבן 16521">
                  <a:extLst>
                    <a:ext uri="{FF2B5EF4-FFF2-40B4-BE49-F238E27FC236}">
                      <a16:creationId xmlns:a16="http://schemas.microsoft.com/office/drawing/2014/main" id="{643D57D3-B033-4FE3-AC2F-C4409105133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3" name="מלבן 16522">
                  <a:extLst>
                    <a:ext uri="{FF2B5EF4-FFF2-40B4-BE49-F238E27FC236}">
                      <a16:creationId xmlns:a16="http://schemas.microsoft.com/office/drawing/2014/main" id="{560EF81B-BFDA-45D0-B5B3-F1DB5EEB2F8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4" name="מלבן 16523">
                  <a:extLst>
                    <a:ext uri="{FF2B5EF4-FFF2-40B4-BE49-F238E27FC236}">
                      <a16:creationId xmlns:a16="http://schemas.microsoft.com/office/drawing/2014/main" id="{C7D08196-939E-4426-A7F9-986756DACD1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25" name="מלבן 16524">
                  <a:extLst>
                    <a:ext uri="{FF2B5EF4-FFF2-40B4-BE49-F238E27FC236}">
                      <a16:creationId xmlns:a16="http://schemas.microsoft.com/office/drawing/2014/main" id="{C4FE9432-4453-4E59-9F3B-6DC358C2A2B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2" name="קבוצה 16471">
                <a:extLst>
                  <a:ext uri="{FF2B5EF4-FFF2-40B4-BE49-F238E27FC236}">
                    <a16:creationId xmlns:a16="http://schemas.microsoft.com/office/drawing/2014/main" id="{DE1B9DB0-09B4-49F3-9C0A-F59A3C74197A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506" name="מלבן 16505">
                  <a:extLst>
                    <a:ext uri="{FF2B5EF4-FFF2-40B4-BE49-F238E27FC236}">
                      <a16:creationId xmlns:a16="http://schemas.microsoft.com/office/drawing/2014/main" id="{7F63E3A0-8C40-4EF3-95FF-B89E9782755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7" name="מלבן 16506">
                  <a:extLst>
                    <a:ext uri="{FF2B5EF4-FFF2-40B4-BE49-F238E27FC236}">
                      <a16:creationId xmlns:a16="http://schemas.microsoft.com/office/drawing/2014/main" id="{81B54334-9F19-439A-8B57-70F22BA626B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8" name="מלבן 16507">
                  <a:extLst>
                    <a:ext uri="{FF2B5EF4-FFF2-40B4-BE49-F238E27FC236}">
                      <a16:creationId xmlns:a16="http://schemas.microsoft.com/office/drawing/2014/main" id="{260C93F1-0D98-4C32-BB9E-5E245C0D1D5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9" name="מלבן 16508">
                  <a:extLst>
                    <a:ext uri="{FF2B5EF4-FFF2-40B4-BE49-F238E27FC236}">
                      <a16:creationId xmlns:a16="http://schemas.microsoft.com/office/drawing/2014/main" id="{9FDE2053-BC75-49EE-9498-EDC8855E03D0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0" name="מלבן 16509">
                  <a:extLst>
                    <a:ext uri="{FF2B5EF4-FFF2-40B4-BE49-F238E27FC236}">
                      <a16:creationId xmlns:a16="http://schemas.microsoft.com/office/drawing/2014/main" id="{34A8881C-643E-4267-904B-B827B34904D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1" name="מלבן 16510">
                  <a:extLst>
                    <a:ext uri="{FF2B5EF4-FFF2-40B4-BE49-F238E27FC236}">
                      <a16:creationId xmlns:a16="http://schemas.microsoft.com/office/drawing/2014/main" id="{A6E88F73-382C-49D3-9119-85411F4CF82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2" name="מלבן 16511">
                  <a:extLst>
                    <a:ext uri="{FF2B5EF4-FFF2-40B4-BE49-F238E27FC236}">
                      <a16:creationId xmlns:a16="http://schemas.microsoft.com/office/drawing/2014/main" id="{4E6C59C1-920C-4025-B987-AC0C0E15B97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3" name="מלבן 16512">
                  <a:extLst>
                    <a:ext uri="{FF2B5EF4-FFF2-40B4-BE49-F238E27FC236}">
                      <a16:creationId xmlns:a16="http://schemas.microsoft.com/office/drawing/2014/main" id="{9FAEE82C-1E06-4AB9-985D-0B16107BE62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4" name="מלבן 16513">
                  <a:extLst>
                    <a:ext uri="{FF2B5EF4-FFF2-40B4-BE49-F238E27FC236}">
                      <a16:creationId xmlns:a16="http://schemas.microsoft.com/office/drawing/2014/main" id="{324D3265-8D48-4A31-B309-1D4BCC44763B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15" name="מלבן 16514">
                  <a:extLst>
                    <a:ext uri="{FF2B5EF4-FFF2-40B4-BE49-F238E27FC236}">
                      <a16:creationId xmlns:a16="http://schemas.microsoft.com/office/drawing/2014/main" id="{C6C2E82F-0F4B-4030-818C-ACD43A40FDB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3" name="קבוצה 16472">
                <a:extLst>
                  <a:ext uri="{FF2B5EF4-FFF2-40B4-BE49-F238E27FC236}">
                    <a16:creationId xmlns:a16="http://schemas.microsoft.com/office/drawing/2014/main" id="{5F303596-3AA9-432B-85DB-CC79F21C1289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96" name="מלבן 16495">
                  <a:extLst>
                    <a:ext uri="{FF2B5EF4-FFF2-40B4-BE49-F238E27FC236}">
                      <a16:creationId xmlns:a16="http://schemas.microsoft.com/office/drawing/2014/main" id="{8732FC65-7429-4352-B51D-93E4FA3A146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7" name="מלבן 16496">
                  <a:extLst>
                    <a:ext uri="{FF2B5EF4-FFF2-40B4-BE49-F238E27FC236}">
                      <a16:creationId xmlns:a16="http://schemas.microsoft.com/office/drawing/2014/main" id="{DF23AD03-A3CC-4F93-A7DF-FC19AFC6331C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8" name="מלבן 16497">
                  <a:extLst>
                    <a:ext uri="{FF2B5EF4-FFF2-40B4-BE49-F238E27FC236}">
                      <a16:creationId xmlns:a16="http://schemas.microsoft.com/office/drawing/2014/main" id="{A5E7E72C-B70D-485E-AD95-941D21A78E1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9" name="מלבן 16498">
                  <a:extLst>
                    <a:ext uri="{FF2B5EF4-FFF2-40B4-BE49-F238E27FC236}">
                      <a16:creationId xmlns:a16="http://schemas.microsoft.com/office/drawing/2014/main" id="{30A3C744-82CC-497A-8130-F8680C39437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0" name="מלבן 16499">
                  <a:extLst>
                    <a:ext uri="{FF2B5EF4-FFF2-40B4-BE49-F238E27FC236}">
                      <a16:creationId xmlns:a16="http://schemas.microsoft.com/office/drawing/2014/main" id="{1E09DFD6-8E3E-4F16-8002-61A21827F7B3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1" name="מלבן 16500">
                  <a:extLst>
                    <a:ext uri="{FF2B5EF4-FFF2-40B4-BE49-F238E27FC236}">
                      <a16:creationId xmlns:a16="http://schemas.microsoft.com/office/drawing/2014/main" id="{3B8B67EF-9DFB-46A1-8172-9A4F453CAD3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2" name="מלבן 16501">
                  <a:extLst>
                    <a:ext uri="{FF2B5EF4-FFF2-40B4-BE49-F238E27FC236}">
                      <a16:creationId xmlns:a16="http://schemas.microsoft.com/office/drawing/2014/main" id="{66CAA660-BF6A-4ABF-B987-822A75940A3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3" name="מלבן 16502">
                  <a:extLst>
                    <a:ext uri="{FF2B5EF4-FFF2-40B4-BE49-F238E27FC236}">
                      <a16:creationId xmlns:a16="http://schemas.microsoft.com/office/drawing/2014/main" id="{B2636C7D-3BB6-4E88-A517-2AC321593B8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4" name="מלבן 16503">
                  <a:extLst>
                    <a:ext uri="{FF2B5EF4-FFF2-40B4-BE49-F238E27FC236}">
                      <a16:creationId xmlns:a16="http://schemas.microsoft.com/office/drawing/2014/main" id="{3EEF3FEF-7807-4E2E-A1E2-58D8EE3D6B6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505" name="מלבן 16504">
                  <a:extLst>
                    <a:ext uri="{FF2B5EF4-FFF2-40B4-BE49-F238E27FC236}">
                      <a16:creationId xmlns:a16="http://schemas.microsoft.com/office/drawing/2014/main" id="{4AF4FCE5-337D-46DF-BEC1-84E472DF8E3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4" name="קבוצה 16473">
                <a:extLst>
                  <a:ext uri="{FF2B5EF4-FFF2-40B4-BE49-F238E27FC236}">
                    <a16:creationId xmlns:a16="http://schemas.microsoft.com/office/drawing/2014/main" id="{B579BB8F-D466-4923-B747-CE622EB47D50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86" name="מלבן 16485">
                  <a:extLst>
                    <a:ext uri="{FF2B5EF4-FFF2-40B4-BE49-F238E27FC236}">
                      <a16:creationId xmlns:a16="http://schemas.microsoft.com/office/drawing/2014/main" id="{C7BBB56F-24ED-44DF-8E9E-1ABCA65A43C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7" name="מלבן 16486">
                  <a:extLst>
                    <a:ext uri="{FF2B5EF4-FFF2-40B4-BE49-F238E27FC236}">
                      <a16:creationId xmlns:a16="http://schemas.microsoft.com/office/drawing/2014/main" id="{F7567671-999B-433B-B46A-1496ED51641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8" name="מלבן 16487">
                  <a:extLst>
                    <a:ext uri="{FF2B5EF4-FFF2-40B4-BE49-F238E27FC236}">
                      <a16:creationId xmlns:a16="http://schemas.microsoft.com/office/drawing/2014/main" id="{30D6EA7A-951E-4226-B838-CBDFA2C8D2D8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9" name="מלבן 16488">
                  <a:extLst>
                    <a:ext uri="{FF2B5EF4-FFF2-40B4-BE49-F238E27FC236}">
                      <a16:creationId xmlns:a16="http://schemas.microsoft.com/office/drawing/2014/main" id="{ABB2CC5E-BD4A-4992-AB0F-3026F3F71FB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0" name="מלבן 16489">
                  <a:extLst>
                    <a:ext uri="{FF2B5EF4-FFF2-40B4-BE49-F238E27FC236}">
                      <a16:creationId xmlns:a16="http://schemas.microsoft.com/office/drawing/2014/main" id="{DFA50831-9793-4A0C-8390-B7A7B2C9392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1" name="מלבן 16490">
                  <a:extLst>
                    <a:ext uri="{FF2B5EF4-FFF2-40B4-BE49-F238E27FC236}">
                      <a16:creationId xmlns:a16="http://schemas.microsoft.com/office/drawing/2014/main" id="{71892FDD-42D9-4E84-8D62-04EB35839DE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2" name="מלבן 16491">
                  <a:extLst>
                    <a:ext uri="{FF2B5EF4-FFF2-40B4-BE49-F238E27FC236}">
                      <a16:creationId xmlns:a16="http://schemas.microsoft.com/office/drawing/2014/main" id="{05E20135-E9C1-4D2A-B10C-04A63CCBCAC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3" name="מלבן 16492">
                  <a:extLst>
                    <a:ext uri="{FF2B5EF4-FFF2-40B4-BE49-F238E27FC236}">
                      <a16:creationId xmlns:a16="http://schemas.microsoft.com/office/drawing/2014/main" id="{8DC21F31-9A60-49B8-9427-052FD1FD7C7D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4" name="מלבן 16493">
                  <a:extLst>
                    <a:ext uri="{FF2B5EF4-FFF2-40B4-BE49-F238E27FC236}">
                      <a16:creationId xmlns:a16="http://schemas.microsoft.com/office/drawing/2014/main" id="{AC22B5F6-F004-409F-9EEF-2EAE9E9C465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95" name="מלבן 16494">
                  <a:extLst>
                    <a:ext uri="{FF2B5EF4-FFF2-40B4-BE49-F238E27FC236}">
                      <a16:creationId xmlns:a16="http://schemas.microsoft.com/office/drawing/2014/main" id="{366CB581-3556-4CC9-A6E5-B64C34A074C1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475" name="קבוצה 16474">
                <a:extLst>
                  <a:ext uri="{FF2B5EF4-FFF2-40B4-BE49-F238E27FC236}">
                    <a16:creationId xmlns:a16="http://schemas.microsoft.com/office/drawing/2014/main" id="{CEA71C72-E47E-4BC7-8571-555C0852A6BA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76" name="מלבן 16475">
                  <a:extLst>
                    <a:ext uri="{FF2B5EF4-FFF2-40B4-BE49-F238E27FC236}">
                      <a16:creationId xmlns:a16="http://schemas.microsoft.com/office/drawing/2014/main" id="{DCF1E715-5089-4CAD-83B1-2B93B85C4B0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77" name="מלבן 16476">
                  <a:extLst>
                    <a:ext uri="{FF2B5EF4-FFF2-40B4-BE49-F238E27FC236}">
                      <a16:creationId xmlns:a16="http://schemas.microsoft.com/office/drawing/2014/main" id="{25E3B90F-0C30-417D-84E0-8B197FC5088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78" name="מלבן 16477">
                  <a:extLst>
                    <a:ext uri="{FF2B5EF4-FFF2-40B4-BE49-F238E27FC236}">
                      <a16:creationId xmlns:a16="http://schemas.microsoft.com/office/drawing/2014/main" id="{1B67B6D2-2717-485F-BFB9-4A809D8B582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79" name="מלבן 16478">
                  <a:extLst>
                    <a:ext uri="{FF2B5EF4-FFF2-40B4-BE49-F238E27FC236}">
                      <a16:creationId xmlns:a16="http://schemas.microsoft.com/office/drawing/2014/main" id="{5E738D4A-F025-445D-9D4D-278698AD28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0" name="מלבן 16479">
                  <a:extLst>
                    <a:ext uri="{FF2B5EF4-FFF2-40B4-BE49-F238E27FC236}">
                      <a16:creationId xmlns:a16="http://schemas.microsoft.com/office/drawing/2014/main" id="{B9194441-F0A1-4A3B-AB26-A92B5AC3DAF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1" name="מלבן 16480">
                  <a:extLst>
                    <a:ext uri="{FF2B5EF4-FFF2-40B4-BE49-F238E27FC236}">
                      <a16:creationId xmlns:a16="http://schemas.microsoft.com/office/drawing/2014/main" id="{A2486113-1532-4FE0-86CB-602EA1563EB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2" name="מלבן 16481">
                  <a:extLst>
                    <a:ext uri="{FF2B5EF4-FFF2-40B4-BE49-F238E27FC236}">
                      <a16:creationId xmlns:a16="http://schemas.microsoft.com/office/drawing/2014/main" id="{C3B2A73B-6093-4F30-B5EE-3A91DEC401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3" name="מלבן 16482">
                  <a:extLst>
                    <a:ext uri="{FF2B5EF4-FFF2-40B4-BE49-F238E27FC236}">
                      <a16:creationId xmlns:a16="http://schemas.microsoft.com/office/drawing/2014/main" id="{D412AF49-C1B8-47CE-92B7-C82F1437FA20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4" name="מלבן 16483">
                  <a:extLst>
                    <a:ext uri="{FF2B5EF4-FFF2-40B4-BE49-F238E27FC236}">
                      <a16:creationId xmlns:a16="http://schemas.microsoft.com/office/drawing/2014/main" id="{72B7FF1E-E706-4C17-9C1B-582D33E8A3B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85" name="מלבן 16484">
                  <a:extLst>
                    <a:ext uri="{FF2B5EF4-FFF2-40B4-BE49-F238E27FC236}">
                      <a16:creationId xmlns:a16="http://schemas.microsoft.com/office/drawing/2014/main" id="{8E379E50-F203-4448-988B-A7F94A62C6A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3" name="קבוצה 16242">
              <a:extLst>
                <a:ext uri="{FF2B5EF4-FFF2-40B4-BE49-F238E27FC236}">
                  <a16:creationId xmlns:a16="http://schemas.microsoft.com/office/drawing/2014/main" id="{BFB217AA-1688-409F-BA4C-64B37D9E058A}"/>
                </a:ext>
              </a:extLst>
            </p:cNvPr>
            <p:cNvGrpSpPr/>
            <p:nvPr/>
          </p:nvGrpSpPr>
          <p:grpSpPr>
            <a:xfrm flipH="1">
              <a:off x="1394411" y="5225829"/>
              <a:ext cx="540000" cy="540000"/>
              <a:chOff x="408214" y="1105498"/>
              <a:chExt cx="5007430" cy="4963891"/>
            </a:xfrm>
          </p:grpSpPr>
          <p:grpSp>
            <p:nvGrpSpPr>
              <p:cNvPr id="16356" name="קבוצה 16355">
                <a:extLst>
                  <a:ext uri="{FF2B5EF4-FFF2-40B4-BE49-F238E27FC236}">
                    <a16:creationId xmlns:a16="http://schemas.microsoft.com/office/drawing/2014/main" id="{F19A4982-9286-41AF-BC45-854886821141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56" name="מלבן 16455">
                  <a:extLst>
                    <a:ext uri="{FF2B5EF4-FFF2-40B4-BE49-F238E27FC236}">
                      <a16:creationId xmlns:a16="http://schemas.microsoft.com/office/drawing/2014/main" id="{98981B77-A96F-43AE-943A-460694EEA4F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7" name="מלבן 16456">
                  <a:extLst>
                    <a:ext uri="{FF2B5EF4-FFF2-40B4-BE49-F238E27FC236}">
                      <a16:creationId xmlns:a16="http://schemas.microsoft.com/office/drawing/2014/main" id="{94CDD93A-10F3-413C-BA8C-61C9513BC5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8" name="מלבן 16457">
                  <a:extLst>
                    <a:ext uri="{FF2B5EF4-FFF2-40B4-BE49-F238E27FC236}">
                      <a16:creationId xmlns:a16="http://schemas.microsoft.com/office/drawing/2014/main" id="{0ABE219F-B1EB-4313-98A1-374C5A4D575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9" name="מלבן 16458">
                  <a:extLst>
                    <a:ext uri="{FF2B5EF4-FFF2-40B4-BE49-F238E27FC236}">
                      <a16:creationId xmlns:a16="http://schemas.microsoft.com/office/drawing/2014/main" id="{68BD9050-7209-4CFE-A8C7-01AF77F4DC7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0" name="מלבן 16459">
                  <a:extLst>
                    <a:ext uri="{FF2B5EF4-FFF2-40B4-BE49-F238E27FC236}">
                      <a16:creationId xmlns:a16="http://schemas.microsoft.com/office/drawing/2014/main" id="{054F2E12-0BFB-4200-AF76-90CC6DEDC67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1" name="מלבן 16460">
                  <a:extLst>
                    <a:ext uri="{FF2B5EF4-FFF2-40B4-BE49-F238E27FC236}">
                      <a16:creationId xmlns:a16="http://schemas.microsoft.com/office/drawing/2014/main" id="{D61EBFBE-DA39-44E5-8005-768F5B6848A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2" name="מלבן 16461">
                  <a:extLst>
                    <a:ext uri="{FF2B5EF4-FFF2-40B4-BE49-F238E27FC236}">
                      <a16:creationId xmlns:a16="http://schemas.microsoft.com/office/drawing/2014/main" id="{7B9FBA6E-29C7-4476-8FB9-CB5E0B3BF09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3" name="מלבן 16462">
                  <a:extLst>
                    <a:ext uri="{FF2B5EF4-FFF2-40B4-BE49-F238E27FC236}">
                      <a16:creationId xmlns:a16="http://schemas.microsoft.com/office/drawing/2014/main" id="{7794C921-7A77-4BCB-83B1-7D5CC486E36F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4" name="מלבן 16463">
                  <a:extLst>
                    <a:ext uri="{FF2B5EF4-FFF2-40B4-BE49-F238E27FC236}">
                      <a16:creationId xmlns:a16="http://schemas.microsoft.com/office/drawing/2014/main" id="{D3759DA4-6473-46CD-BF2C-69786C3D006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65" name="מלבן 16464">
                  <a:extLst>
                    <a:ext uri="{FF2B5EF4-FFF2-40B4-BE49-F238E27FC236}">
                      <a16:creationId xmlns:a16="http://schemas.microsoft.com/office/drawing/2014/main" id="{30339DB2-7682-46AD-BDC9-A73B62DE595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57" name="קבוצה 16356">
                <a:extLst>
                  <a:ext uri="{FF2B5EF4-FFF2-40B4-BE49-F238E27FC236}">
                    <a16:creationId xmlns:a16="http://schemas.microsoft.com/office/drawing/2014/main" id="{060E7C42-1666-4F6F-9CAF-BFB04E54AA50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46" name="מלבן 16445">
                  <a:extLst>
                    <a:ext uri="{FF2B5EF4-FFF2-40B4-BE49-F238E27FC236}">
                      <a16:creationId xmlns:a16="http://schemas.microsoft.com/office/drawing/2014/main" id="{1BBCC60D-FEFB-4A24-8B6F-B39B4DEAA7D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7" name="מלבן 16446">
                  <a:extLst>
                    <a:ext uri="{FF2B5EF4-FFF2-40B4-BE49-F238E27FC236}">
                      <a16:creationId xmlns:a16="http://schemas.microsoft.com/office/drawing/2014/main" id="{AB17C3BA-84F8-49A4-9A7A-F6FE342BB6C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8" name="מלבן 16447">
                  <a:extLst>
                    <a:ext uri="{FF2B5EF4-FFF2-40B4-BE49-F238E27FC236}">
                      <a16:creationId xmlns:a16="http://schemas.microsoft.com/office/drawing/2014/main" id="{0DE8F09F-0102-4417-A87E-2124BA971AC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9" name="מלבן 16448">
                  <a:extLst>
                    <a:ext uri="{FF2B5EF4-FFF2-40B4-BE49-F238E27FC236}">
                      <a16:creationId xmlns:a16="http://schemas.microsoft.com/office/drawing/2014/main" id="{34080722-E6AD-4F97-9C87-6F0628534BF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0" name="מלבן 16449">
                  <a:extLst>
                    <a:ext uri="{FF2B5EF4-FFF2-40B4-BE49-F238E27FC236}">
                      <a16:creationId xmlns:a16="http://schemas.microsoft.com/office/drawing/2014/main" id="{6FFBA704-C96A-49A6-9D5C-EF554E8F49C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1" name="מלבן 16450">
                  <a:extLst>
                    <a:ext uri="{FF2B5EF4-FFF2-40B4-BE49-F238E27FC236}">
                      <a16:creationId xmlns:a16="http://schemas.microsoft.com/office/drawing/2014/main" id="{71D470DF-D163-425D-88BF-65B1E36D04B4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2" name="מלבן 16451">
                  <a:extLst>
                    <a:ext uri="{FF2B5EF4-FFF2-40B4-BE49-F238E27FC236}">
                      <a16:creationId xmlns:a16="http://schemas.microsoft.com/office/drawing/2014/main" id="{984F6835-3C50-4008-90DD-5E070695B503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3" name="מלבן 16452">
                  <a:extLst>
                    <a:ext uri="{FF2B5EF4-FFF2-40B4-BE49-F238E27FC236}">
                      <a16:creationId xmlns:a16="http://schemas.microsoft.com/office/drawing/2014/main" id="{A5443808-E1B7-4862-9C05-C84E333D510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4" name="מלבן 16453">
                  <a:extLst>
                    <a:ext uri="{FF2B5EF4-FFF2-40B4-BE49-F238E27FC236}">
                      <a16:creationId xmlns:a16="http://schemas.microsoft.com/office/drawing/2014/main" id="{DFE0AC24-FC50-428F-BFA9-3B3E1E662E5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55" name="מלבן 16454">
                  <a:extLst>
                    <a:ext uri="{FF2B5EF4-FFF2-40B4-BE49-F238E27FC236}">
                      <a16:creationId xmlns:a16="http://schemas.microsoft.com/office/drawing/2014/main" id="{4BDA41AD-4490-4B45-AB95-2E18455D1D6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58" name="קבוצה 16357">
                <a:extLst>
                  <a:ext uri="{FF2B5EF4-FFF2-40B4-BE49-F238E27FC236}">
                    <a16:creationId xmlns:a16="http://schemas.microsoft.com/office/drawing/2014/main" id="{748343B3-36D9-46BE-810C-25B4AF3A0131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36" name="מלבן 16435">
                  <a:extLst>
                    <a:ext uri="{FF2B5EF4-FFF2-40B4-BE49-F238E27FC236}">
                      <a16:creationId xmlns:a16="http://schemas.microsoft.com/office/drawing/2014/main" id="{A23067D6-841F-4B17-A985-BAE95E03280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7" name="מלבן 16436">
                  <a:extLst>
                    <a:ext uri="{FF2B5EF4-FFF2-40B4-BE49-F238E27FC236}">
                      <a16:creationId xmlns:a16="http://schemas.microsoft.com/office/drawing/2014/main" id="{DD4FBF14-4AE8-4883-9FAD-C50A3F18770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8" name="מלבן 16437">
                  <a:extLst>
                    <a:ext uri="{FF2B5EF4-FFF2-40B4-BE49-F238E27FC236}">
                      <a16:creationId xmlns:a16="http://schemas.microsoft.com/office/drawing/2014/main" id="{6C36B96E-7A8D-436E-8E89-CA60FBBCA46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9" name="מלבן 16438">
                  <a:extLst>
                    <a:ext uri="{FF2B5EF4-FFF2-40B4-BE49-F238E27FC236}">
                      <a16:creationId xmlns:a16="http://schemas.microsoft.com/office/drawing/2014/main" id="{DF5DE2C8-6528-4D1B-B09B-9217FFE93E7E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0" name="מלבן 16439">
                  <a:extLst>
                    <a:ext uri="{FF2B5EF4-FFF2-40B4-BE49-F238E27FC236}">
                      <a16:creationId xmlns:a16="http://schemas.microsoft.com/office/drawing/2014/main" id="{A99D3A43-C487-484D-8258-7E9F400EFFCA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1" name="מלבן 16440">
                  <a:extLst>
                    <a:ext uri="{FF2B5EF4-FFF2-40B4-BE49-F238E27FC236}">
                      <a16:creationId xmlns:a16="http://schemas.microsoft.com/office/drawing/2014/main" id="{4BE5258A-0250-466B-B0A0-428A52A9BED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2" name="מלבן 16441">
                  <a:extLst>
                    <a:ext uri="{FF2B5EF4-FFF2-40B4-BE49-F238E27FC236}">
                      <a16:creationId xmlns:a16="http://schemas.microsoft.com/office/drawing/2014/main" id="{69EF0DD1-8F53-419B-8DDC-169A17C233A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3" name="מלבן 16442">
                  <a:extLst>
                    <a:ext uri="{FF2B5EF4-FFF2-40B4-BE49-F238E27FC236}">
                      <a16:creationId xmlns:a16="http://schemas.microsoft.com/office/drawing/2014/main" id="{CD9FA8CA-EE8F-471C-AA97-999AE88EA75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4" name="מלבן 16443">
                  <a:extLst>
                    <a:ext uri="{FF2B5EF4-FFF2-40B4-BE49-F238E27FC236}">
                      <a16:creationId xmlns:a16="http://schemas.microsoft.com/office/drawing/2014/main" id="{FDC844DF-4BF1-4963-BAAB-E16D05E1241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45" name="מלבן 16444">
                  <a:extLst>
                    <a:ext uri="{FF2B5EF4-FFF2-40B4-BE49-F238E27FC236}">
                      <a16:creationId xmlns:a16="http://schemas.microsoft.com/office/drawing/2014/main" id="{4FB2B10D-B336-46A9-8DA2-2AB17FD3403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59" name="קבוצה 16358">
                <a:extLst>
                  <a:ext uri="{FF2B5EF4-FFF2-40B4-BE49-F238E27FC236}">
                    <a16:creationId xmlns:a16="http://schemas.microsoft.com/office/drawing/2014/main" id="{0242C939-9066-40FD-900E-39AB967A41F9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26" name="מלבן 16425">
                  <a:extLst>
                    <a:ext uri="{FF2B5EF4-FFF2-40B4-BE49-F238E27FC236}">
                      <a16:creationId xmlns:a16="http://schemas.microsoft.com/office/drawing/2014/main" id="{063C7A65-710E-4819-BCBB-B2DD86F35589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7" name="מלבן 16426">
                  <a:extLst>
                    <a:ext uri="{FF2B5EF4-FFF2-40B4-BE49-F238E27FC236}">
                      <a16:creationId xmlns:a16="http://schemas.microsoft.com/office/drawing/2014/main" id="{58CE38F5-E34A-4C5D-B144-E593057F207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8" name="מלבן 16427">
                  <a:extLst>
                    <a:ext uri="{FF2B5EF4-FFF2-40B4-BE49-F238E27FC236}">
                      <a16:creationId xmlns:a16="http://schemas.microsoft.com/office/drawing/2014/main" id="{6606AD33-BAC1-4C8D-8B77-C4791DAB1F0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9" name="מלבן 16428">
                  <a:extLst>
                    <a:ext uri="{FF2B5EF4-FFF2-40B4-BE49-F238E27FC236}">
                      <a16:creationId xmlns:a16="http://schemas.microsoft.com/office/drawing/2014/main" id="{2697B208-1AA7-431C-9F4B-495B1CC97CF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0" name="מלבן 16429">
                  <a:extLst>
                    <a:ext uri="{FF2B5EF4-FFF2-40B4-BE49-F238E27FC236}">
                      <a16:creationId xmlns:a16="http://schemas.microsoft.com/office/drawing/2014/main" id="{4CF1C7E5-DA84-4D39-9F22-395D83064D4E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1" name="מלבן 16430">
                  <a:extLst>
                    <a:ext uri="{FF2B5EF4-FFF2-40B4-BE49-F238E27FC236}">
                      <a16:creationId xmlns:a16="http://schemas.microsoft.com/office/drawing/2014/main" id="{25A0BFD2-524B-471A-B0D5-89CA2A22D7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2" name="מלבן 16431">
                  <a:extLst>
                    <a:ext uri="{FF2B5EF4-FFF2-40B4-BE49-F238E27FC236}">
                      <a16:creationId xmlns:a16="http://schemas.microsoft.com/office/drawing/2014/main" id="{0CCD5FCD-82BC-4E26-B799-75A0F8EF1BB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3" name="מלבן 16432">
                  <a:extLst>
                    <a:ext uri="{FF2B5EF4-FFF2-40B4-BE49-F238E27FC236}">
                      <a16:creationId xmlns:a16="http://schemas.microsoft.com/office/drawing/2014/main" id="{59A3F84D-B16F-4D12-AD54-2E94EDC939C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4" name="מלבן 16433">
                  <a:extLst>
                    <a:ext uri="{FF2B5EF4-FFF2-40B4-BE49-F238E27FC236}">
                      <a16:creationId xmlns:a16="http://schemas.microsoft.com/office/drawing/2014/main" id="{5ECC972B-E5E8-4E47-A0DC-DE0EC91790D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35" name="מלבן 16434">
                  <a:extLst>
                    <a:ext uri="{FF2B5EF4-FFF2-40B4-BE49-F238E27FC236}">
                      <a16:creationId xmlns:a16="http://schemas.microsoft.com/office/drawing/2014/main" id="{321F5DE7-1CD4-4470-BCDF-BBD81D7F7AEA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0" name="קבוצה 16359">
                <a:extLst>
                  <a:ext uri="{FF2B5EF4-FFF2-40B4-BE49-F238E27FC236}">
                    <a16:creationId xmlns:a16="http://schemas.microsoft.com/office/drawing/2014/main" id="{2082149C-222F-4CB2-8446-22D60AFE9FA8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16" name="מלבן 16415">
                  <a:extLst>
                    <a:ext uri="{FF2B5EF4-FFF2-40B4-BE49-F238E27FC236}">
                      <a16:creationId xmlns:a16="http://schemas.microsoft.com/office/drawing/2014/main" id="{0147B6FD-761E-4076-A254-FD09D2EE49F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7" name="מלבן 16416">
                  <a:extLst>
                    <a:ext uri="{FF2B5EF4-FFF2-40B4-BE49-F238E27FC236}">
                      <a16:creationId xmlns:a16="http://schemas.microsoft.com/office/drawing/2014/main" id="{B0D7F59F-9EF7-4301-81C7-92C6BDBFAD4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8" name="מלבן 16417">
                  <a:extLst>
                    <a:ext uri="{FF2B5EF4-FFF2-40B4-BE49-F238E27FC236}">
                      <a16:creationId xmlns:a16="http://schemas.microsoft.com/office/drawing/2014/main" id="{57EFBBDD-E0B4-4F37-9300-ED9313D368D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9" name="מלבן 16418">
                  <a:extLst>
                    <a:ext uri="{FF2B5EF4-FFF2-40B4-BE49-F238E27FC236}">
                      <a16:creationId xmlns:a16="http://schemas.microsoft.com/office/drawing/2014/main" id="{37E7F13B-FE04-458E-AB30-ACDB105C38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0" name="מלבן 16419">
                  <a:extLst>
                    <a:ext uri="{FF2B5EF4-FFF2-40B4-BE49-F238E27FC236}">
                      <a16:creationId xmlns:a16="http://schemas.microsoft.com/office/drawing/2014/main" id="{21B73044-CF61-4564-831C-6267AA7B2200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1" name="מלבן 16420">
                  <a:extLst>
                    <a:ext uri="{FF2B5EF4-FFF2-40B4-BE49-F238E27FC236}">
                      <a16:creationId xmlns:a16="http://schemas.microsoft.com/office/drawing/2014/main" id="{1DE89CBB-5694-4878-90B3-A83AD3F084F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2" name="מלבן 16421">
                  <a:extLst>
                    <a:ext uri="{FF2B5EF4-FFF2-40B4-BE49-F238E27FC236}">
                      <a16:creationId xmlns:a16="http://schemas.microsoft.com/office/drawing/2014/main" id="{3A00240E-B03F-45B5-9A98-DC174514B35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3" name="מלבן 16422">
                  <a:extLst>
                    <a:ext uri="{FF2B5EF4-FFF2-40B4-BE49-F238E27FC236}">
                      <a16:creationId xmlns:a16="http://schemas.microsoft.com/office/drawing/2014/main" id="{A0B03C9D-31EC-4557-BBD5-8E81EC83B05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4" name="מלבן 16423">
                  <a:extLst>
                    <a:ext uri="{FF2B5EF4-FFF2-40B4-BE49-F238E27FC236}">
                      <a16:creationId xmlns:a16="http://schemas.microsoft.com/office/drawing/2014/main" id="{5ECF9B07-470B-4A59-BD9E-AEB8A86F86E3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25" name="מלבן 16424">
                  <a:extLst>
                    <a:ext uri="{FF2B5EF4-FFF2-40B4-BE49-F238E27FC236}">
                      <a16:creationId xmlns:a16="http://schemas.microsoft.com/office/drawing/2014/main" id="{6E669216-BB74-4955-AA1D-531997B88B9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1" name="קבוצה 16360">
                <a:extLst>
                  <a:ext uri="{FF2B5EF4-FFF2-40B4-BE49-F238E27FC236}">
                    <a16:creationId xmlns:a16="http://schemas.microsoft.com/office/drawing/2014/main" id="{BA1D63D6-3A25-4DD2-8853-E4FBD70EC63C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406" name="מלבן 16405">
                  <a:extLst>
                    <a:ext uri="{FF2B5EF4-FFF2-40B4-BE49-F238E27FC236}">
                      <a16:creationId xmlns:a16="http://schemas.microsoft.com/office/drawing/2014/main" id="{EFD33A94-24C0-4092-BA8F-3779282E924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7" name="מלבן 16406">
                  <a:extLst>
                    <a:ext uri="{FF2B5EF4-FFF2-40B4-BE49-F238E27FC236}">
                      <a16:creationId xmlns:a16="http://schemas.microsoft.com/office/drawing/2014/main" id="{DB1CA78F-168F-4FBA-91A4-B49C623E2B97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8" name="מלבן 16407">
                  <a:extLst>
                    <a:ext uri="{FF2B5EF4-FFF2-40B4-BE49-F238E27FC236}">
                      <a16:creationId xmlns:a16="http://schemas.microsoft.com/office/drawing/2014/main" id="{74D89705-99B4-48FE-B124-F74039D1652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9" name="מלבן 16408">
                  <a:extLst>
                    <a:ext uri="{FF2B5EF4-FFF2-40B4-BE49-F238E27FC236}">
                      <a16:creationId xmlns:a16="http://schemas.microsoft.com/office/drawing/2014/main" id="{A1547A3E-2285-47F0-8824-E409B922067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0" name="מלבן 16409">
                  <a:extLst>
                    <a:ext uri="{FF2B5EF4-FFF2-40B4-BE49-F238E27FC236}">
                      <a16:creationId xmlns:a16="http://schemas.microsoft.com/office/drawing/2014/main" id="{9A948FCA-1B6B-42A8-A432-1FD44E032FF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1" name="מלבן 16410">
                  <a:extLst>
                    <a:ext uri="{FF2B5EF4-FFF2-40B4-BE49-F238E27FC236}">
                      <a16:creationId xmlns:a16="http://schemas.microsoft.com/office/drawing/2014/main" id="{045E3844-23B2-4C55-B15D-53E9237A6A1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2" name="מלבן 16411">
                  <a:extLst>
                    <a:ext uri="{FF2B5EF4-FFF2-40B4-BE49-F238E27FC236}">
                      <a16:creationId xmlns:a16="http://schemas.microsoft.com/office/drawing/2014/main" id="{1189AADE-9A1C-4CD8-806D-DD98BC03E5A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3" name="מלבן 16412">
                  <a:extLst>
                    <a:ext uri="{FF2B5EF4-FFF2-40B4-BE49-F238E27FC236}">
                      <a16:creationId xmlns:a16="http://schemas.microsoft.com/office/drawing/2014/main" id="{8B242DFE-8258-4200-B5C4-456F574A4F8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4" name="מלבן 16413">
                  <a:extLst>
                    <a:ext uri="{FF2B5EF4-FFF2-40B4-BE49-F238E27FC236}">
                      <a16:creationId xmlns:a16="http://schemas.microsoft.com/office/drawing/2014/main" id="{0A7B4EC8-F77E-4883-81C5-89CD08DAA1E6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15" name="מלבן 16414">
                  <a:extLst>
                    <a:ext uri="{FF2B5EF4-FFF2-40B4-BE49-F238E27FC236}">
                      <a16:creationId xmlns:a16="http://schemas.microsoft.com/office/drawing/2014/main" id="{ED0F0788-551E-445D-8161-8F6DC346B3B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2" name="קבוצה 16361">
                <a:extLst>
                  <a:ext uri="{FF2B5EF4-FFF2-40B4-BE49-F238E27FC236}">
                    <a16:creationId xmlns:a16="http://schemas.microsoft.com/office/drawing/2014/main" id="{7F8F8612-CF78-477E-8A38-DF7B8018FF6B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96" name="מלבן 16395">
                  <a:extLst>
                    <a:ext uri="{FF2B5EF4-FFF2-40B4-BE49-F238E27FC236}">
                      <a16:creationId xmlns:a16="http://schemas.microsoft.com/office/drawing/2014/main" id="{E17A636D-CDF3-40C0-8732-A3DEFEE0202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7" name="מלבן 16396">
                  <a:extLst>
                    <a:ext uri="{FF2B5EF4-FFF2-40B4-BE49-F238E27FC236}">
                      <a16:creationId xmlns:a16="http://schemas.microsoft.com/office/drawing/2014/main" id="{56D38794-D889-4260-A788-7411D7A1ADB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8" name="מלבן 16397">
                  <a:extLst>
                    <a:ext uri="{FF2B5EF4-FFF2-40B4-BE49-F238E27FC236}">
                      <a16:creationId xmlns:a16="http://schemas.microsoft.com/office/drawing/2014/main" id="{C350C03C-340E-4764-93D8-3A100A09B47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9" name="מלבן 16398">
                  <a:extLst>
                    <a:ext uri="{FF2B5EF4-FFF2-40B4-BE49-F238E27FC236}">
                      <a16:creationId xmlns:a16="http://schemas.microsoft.com/office/drawing/2014/main" id="{8CD41912-0A39-4006-9ADB-79079C18D08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0" name="מלבן 16399">
                  <a:extLst>
                    <a:ext uri="{FF2B5EF4-FFF2-40B4-BE49-F238E27FC236}">
                      <a16:creationId xmlns:a16="http://schemas.microsoft.com/office/drawing/2014/main" id="{65AF1B4F-3316-43C5-942F-BA322BA16F6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1" name="מלבן 16400">
                  <a:extLst>
                    <a:ext uri="{FF2B5EF4-FFF2-40B4-BE49-F238E27FC236}">
                      <a16:creationId xmlns:a16="http://schemas.microsoft.com/office/drawing/2014/main" id="{FAC1E1AA-5FA2-4E3A-B6FC-F5D1F945314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2" name="מלבן 16401">
                  <a:extLst>
                    <a:ext uri="{FF2B5EF4-FFF2-40B4-BE49-F238E27FC236}">
                      <a16:creationId xmlns:a16="http://schemas.microsoft.com/office/drawing/2014/main" id="{167AF96B-9A0E-4757-AD94-76C899FC870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3" name="מלבן 16402">
                  <a:extLst>
                    <a:ext uri="{FF2B5EF4-FFF2-40B4-BE49-F238E27FC236}">
                      <a16:creationId xmlns:a16="http://schemas.microsoft.com/office/drawing/2014/main" id="{DCED97DF-7E48-4DA1-8261-4AD34DED8E2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4" name="מלבן 16403">
                  <a:extLst>
                    <a:ext uri="{FF2B5EF4-FFF2-40B4-BE49-F238E27FC236}">
                      <a16:creationId xmlns:a16="http://schemas.microsoft.com/office/drawing/2014/main" id="{9B50AC39-42BD-4E09-A577-66E9D0F12A3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405" name="מלבן 16404">
                  <a:extLst>
                    <a:ext uri="{FF2B5EF4-FFF2-40B4-BE49-F238E27FC236}">
                      <a16:creationId xmlns:a16="http://schemas.microsoft.com/office/drawing/2014/main" id="{A242E923-F7AD-4324-8D87-364FF06DF04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3" name="קבוצה 16362">
                <a:extLst>
                  <a:ext uri="{FF2B5EF4-FFF2-40B4-BE49-F238E27FC236}">
                    <a16:creationId xmlns:a16="http://schemas.microsoft.com/office/drawing/2014/main" id="{C59D0346-6337-46B9-B5C3-A150D01BD074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86" name="מלבן 16385">
                  <a:extLst>
                    <a:ext uri="{FF2B5EF4-FFF2-40B4-BE49-F238E27FC236}">
                      <a16:creationId xmlns:a16="http://schemas.microsoft.com/office/drawing/2014/main" id="{96B25B16-BA94-42A6-8780-CC08FE2CA4A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7" name="מלבן 16386">
                  <a:extLst>
                    <a:ext uri="{FF2B5EF4-FFF2-40B4-BE49-F238E27FC236}">
                      <a16:creationId xmlns:a16="http://schemas.microsoft.com/office/drawing/2014/main" id="{4A0FE138-3BCB-4467-9CCD-A17B7CC2EA8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8" name="מלבן 16387">
                  <a:extLst>
                    <a:ext uri="{FF2B5EF4-FFF2-40B4-BE49-F238E27FC236}">
                      <a16:creationId xmlns:a16="http://schemas.microsoft.com/office/drawing/2014/main" id="{84C4F952-D147-4168-824D-98BAFA82A790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9" name="מלבן 16388">
                  <a:extLst>
                    <a:ext uri="{FF2B5EF4-FFF2-40B4-BE49-F238E27FC236}">
                      <a16:creationId xmlns:a16="http://schemas.microsoft.com/office/drawing/2014/main" id="{D6258444-31AA-45E4-80A5-CE54B715977F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0" name="מלבן 16389">
                  <a:extLst>
                    <a:ext uri="{FF2B5EF4-FFF2-40B4-BE49-F238E27FC236}">
                      <a16:creationId xmlns:a16="http://schemas.microsoft.com/office/drawing/2014/main" id="{4B1DFD5B-B679-448B-B081-76E702516C15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1" name="מלבן 16390">
                  <a:extLst>
                    <a:ext uri="{FF2B5EF4-FFF2-40B4-BE49-F238E27FC236}">
                      <a16:creationId xmlns:a16="http://schemas.microsoft.com/office/drawing/2014/main" id="{3B84924F-FB69-4753-A0AE-88FF4E265DEB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2" name="מלבן 16391">
                  <a:extLst>
                    <a:ext uri="{FF2B5EF4-FFF2-40B4-BE49-F238E27FC236}">
                      <a16:creationId xmlns:a16="http://schemas.microsoft.com/office/drawing/2014/main" id="{EFF2A257-949E-4F49-ACDE-63DD0B6E927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3" name="מלבן 16392">
                  <a:extLst>
                    <a:ext uri="{FF2B5EF4-FFF2-40B4-BE49-F238E27FC236}">
                      <a16:creationId xmlns:a16="http://schemas.microsoft.com/office/drawing/2014/main" id="{1CDC0850-81F5-44E1-93B3-FDDE3E91D9D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4" name="מלבן 16393">
                  <a:extLst>
                    <a:ext uri="{FF2B5EF4-FFF2-40B4-BE49-F238E27FC236}">
                      <a16:creationId xmlns:a16="http://schemas.microsoft.com/office/drawing/2014/main" id="{EE27882D-B1E7-4525-A192-24621D8054B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95" name="מלבן 16394">
                  <a:extLst>
                    <a:ext uri="{FF2B5EF4-FFF2-40B4-BE49-F238E27FC236}">
                      <a16:creationId xmlns:a16="http://schemas.microsoft.com/office/drawing/2014/main" id="{3347DFDB-8552-4C9B-8056-6FB6BE25FD7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4" name="קבוצה 16363">
                <a:extLst>
                  <a:ext uri="{FF2B5EF4-FFF2-40B4-BE49-F238E27FC236}">
                    <a16:creationId xmlns:a16="http://schemas.microsoft.com/office/drawing/2014/main" id="{382C7E59-EFAF-4435-A32B-8F368861DE51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76" name="מלבן 16375">
                  <a:extLst>
                    <a:ext uri="{FF2B5EF4-FFF2-40B4-BE49-F238E27FC236}">
                      <a16:creationId xmlns:a16="http://schemas.microsoft.com/office/drawing/2014/main" id="{BBEAEBE8-0238-4E0B-8A5C-C96E4363894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7" name="מלבן 16376">
                  <a:extLst>
                    <a:ext uri="{FF2B5EF4-FFF2-40B4-BE49-F238E27FC236}">
                      <a16:creationId xmlns:a16="http://schemas.microsoft.com/office/drawing/2014/main" id="{B6EE6AFE-19C5-4651-A877-229728B78F3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8" name="מלבן 16377">
                  <a:extLst>
                    <a:ext uri="{FF2B5EF4-FFF2-40B4-BE49-F238E27FC236}">
                      <a16:creationId xmlns:a16="http://schemas.microsoft.com/office/drawing/2014/main" id="{D41A0581-E5E1-48C8-87EA-7029AD056DDD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9" name="מלבן 16378">
                  <a:extLst>
                    <a:ext uri="{FF2B5EF4-FFF2-40B4-BE49-F238E27FC236}">
                      <a16:creationId xmlns:a16="http://schemas.microsoft.com/office/drawing/2014/main" id="{EC71F4BA-3DCC-4E34-ACA0-94B3158FF4B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0" name="מלבן 16379">
                  <a:extLst>
                    <a:ext uri="{FF2B5EF4-FFF2-40B4-BE49-F238E27FC236}">
                      <a16:creationId xmlns:a16="http://schemas.microsoft.com/office/drawing/2014/main" id="{CC437CDC-7D14-4422-A289-E84A8102AFB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1" name="מלבן 16380">
                  <a:extLst>
                    <a:ext uri="{FF2B5EF4-FFF2-40B4-BE49-F238E27FC236}">
                      <a16:creationId xmlns:a16="http://schemas.microsoft.com/office/drawing/2014/main" id="{1509B57D-9F56-4649-9461-5C8EA8996B0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2" name="מלבן 16381">
                  <a:extLst>
                    <a:ext uri="{FF2B5EF4-FFF2-40B4-BE49-F238E27FC236}">
                      <a16:creationId xmlns:a16="http://schemas.microsoft.com/office/drawing/2014/main" id="{B1A993F1-BD07-4EB1-A33A-33DDA9AFB3D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3" name="מלבן 16382">
                  <a:extLst>
                    <a:ext uri="{FF2B5EF4-FFF2-40B4-BE49-F238E27FC236}">
                      <a16:creationId xmlns:a16="http://schemas.microsoft.com/office/drawing/2014/main" id="{AE7E8B46-B958-4E35-B6E1-9FD431946CE6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4" name="מלבן 16383">
                  <a:extLst>
                    <a:ext uri="{FF2B5EF4-FFF2-40B4-BE49-F238E27FC236}">
                      <a16:creationId xmlns:a16="http://schemas.microsoft.com/office/drawing/2014/main" id="{384B804F-B2C4-42E0-B905-4F7A258BEEA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85" name="מלבן 16384">
                  <a:extLst>
                    <a:ext uri="{FF2B5EF4-FFF2-40B4-BE49-F238E27FC236}">
                      <a16:creationId xmlns:a16="http://schemas.microsoft.com/office/drawing/2014/main" id="{440CEFAC-2D7F-4BF4-A68B-A8D09C83945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365" name="קבוצה 16364">
                <a:extLst>
                  <a:ext uri="{FF2B5EF4-FFF2-40B4-BE49-F238E27FC236}">
                    <a16:creationId xmlns:a16="http://schemas.microsoft.com/office/drawing/2014/main" id="{C285911D-7F3B-4755-974E-7F04036E6FCB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66" name="מלבן 16365">
                  <a:extLst>
                    <a:ext uri="{FF2B5EF4-FFF2-40B4-BE49-F238E27FC236}">
                      <a16:creationId xmlns:a16="http://schemas.microsoft.com/office/drawing/2014/main" id="{050A567B-2C79-4AC7-BC0C-A046E8B4BA1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67" name="מלבן 16366">
                  <a:extLst>
                    <a:ext uri="{FF2B5EF4-FFF2-40B4-BE49-F238E27FC236}">
                      <a16:creationId xmlns:a16="http://schemas.microsoft.com/office/drawing/2014/main" id="{93BCDE5D-0490-4AD6-AC92-48464D8166B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68" name="מלבן 16367">
                  <a:extLst>
                    <a:ext uri="{FF2B5EF4-FFF2-40B4-BE49-F238E27FC236}">
                      <a16:creationId xmlns:a16="http://schemas.microsoft.com/office/drawing/2014/main" id="{3B53951A-3842-4CEF-8B24-F5AC602BEBA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69" name="מלבן 16368">
                  <a:extLst>
                    <a:ext uri="{FF2B5EF4-FFF2-40B4-BE49-F238E27FC236}">
                      <a16:creationId xmlns:a16="http://schemas.microsoft.com/office/drawing/2014/main" id="{CB69AF12-DEB7-4867-B243-E0078292A86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0" name="מלבן 16369">
                  <a:extLst>
                    <a:ext uri="{FF2B5EF4-FFF2-40B4-BE49-F238E27FC236}">
                      <a16:creationId xmlns:a16="http://schemas.microsoft.com/office/drawing/2014/main" id="{DA6077D8-93E6-4F30-9818-724C2BDC50D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1" name="מלבן 16370">
                  <a:extLst>
                    <a:ext uri="{FF2B5EF4-FFF2-40B4-BE49-F238E27FC236}">
                      <a16:creationId xmlns:a16="http://schemas.microsoft.com/office/drawing/2014/main" id="{35021650-94F9-4914-AE28-9ECB6E7C2ED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2" name="מלבן 16371">
                  <a:extLst>
                    <a:ext uri="{FF2B5EF4-FFF2-40B4-BE49-F238E27FC236}">
                      <a16:creationId xmlns:a16="http://schemas.microsoft.com/office/drawing/2014/main" id="{8CA1E4DA-669B-4485-B341-3E49F01B5E1E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3" name="מלבן 16372">
                  <a:extLst>
                    <a:ext uri="{FF2B5EF4-FFF2-40B4-BE49-F238E27FC236}">
                      <a16:creationId xmlns:a16="http://schemas.microsoft.com/office/drawing/2014/main" id="{7CE4FDC7-A327-4B84-A918-514489D2BD3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4" name="מלבן 16373">
                  <a:extLst>
                    <a:ext uri="{FF2B5EF4-FFF2-40B4-BE49-F238E27FC236}">
                      <a16:creationId xmlns:a16="http://schemas.microsoft.com/office/drawing/2014/main" id="{AEAF3854-8BB2-4D2F-A0BC-7EB1041F591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75" name="מלבן 16374">
                  <a:extLst>
                    <a:ext uri="{FF2B5EF4-FFF2-40B4-BE49-F238E27FC236}">
                      <a16:creationId xmlns:a16="http://schemas.microsoft.com/office/drawing/2014/main" id="{25E44F78-988E-4588-8A7D-CA155D32F859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244" name="קבוצה 16243">
              <a:extLst>
                <a:ext uri="{FF2B5EF4-FFF2-40B4-BE49-F238E27FC236}">
                  <a16:creationId xmlns:a16="http://schemas.microsoft.com/office/drawing/2014/main" id="{C58289E2-B23E-4D3C-A2FF-BDDFBBDC3A38}"/>
                </a:ext>
              </a:extLst>
            </p:cNvPr>
            <p:cNvGrpSpPr/>
            <p:nvPr/>
          </p:nvGrpSpPr>
          <p:grpSpPr>
            <a:xfrm flipH="1">
              <a:off x="228488" y="5206363"/>
              <a:ext cx="540000" cy="540000"/>
              <a:chOff x="408214" y="1105498"/>
              <a:chExt cx="5007430" cy="4963891"/>
            </a:xfrm>
          </p:grpSpPr>
          <p:grpSp>
            <p:nvGrpSpPr>
              <p:cNvPr id="16246" name="קבוצה 16245">
                <a:extLst>
                  <a:ext uri="{FF2B5EF4-FFF2-40B4-BE49-F238E27FC236}">
                    <a16:creationId xmlns:a16="http://schemas.microsoft.com/office/drawing/2014/main" id="{241F85E1-177E-4225-8A52-16AB6808D849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46" name="מלבן 16345">
                  <a:extLst>
                    <a:ext uri="{FF2B5EF4-FFF2-40B4-BE49-F238E27FC236}">
                      <a16:creationId xmlns:a16="http://schemas.microsoft.com/office/drawing/2014/main" id="{45ED18B6-EA5F-4FBF-AC98-FA6A8AC509F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7" name="מלבן 16346">
                  <a:extLst>
                    <a:ext uri="{FF2B5EF4-FFF2-40B4-BE49-F238E27FC236}">
                      <a16:creationId xmlns:a16="http://schemas.microsoft.com/office/drawing/2014/main" id="{1B7DCC44-B157-410E-804D-1CFA34B864FE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8" name="מלבן 16347">
                  <a:extLst>
                    <a:ext uri="{FF2B5EF4-FFF2-40B4-BE49-F238E27FC236}">
                      <a16:creationId xmlns:a16="http://schemas.microsoft.com/office/drawing/2014/main" id="{78CDAE24-65B0-4D5E-B247-CDBBCE0A7C8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9" name="מלבן 16348">
                  <a:extLst>
                    <a:ext uri="{FF2B5EF4-FFF2-40B4-BE49-F238E27FC236}">
                      <a16:creationId xmlns:a16="http://schemas.microsoft.com/office/drawing/2014/main" id="{771AB311-73D8-46BC-9A6C-37F92F8DD09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0" name="מלבן 16349">
                  <a:extLst>
                    <a:ext uri="{FF2B5EF4-FFF2-40B4-BE49-F238E27FC236}">
                      <a16:creationId xmlns:a16="http://schemas.microsoft.com/office/drawing/2014/main" id="{494A9C7A-FEA1-4B3A-8785-932A6308FF3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1" name="מלבן 16350">
                  <a:extLst>
                    <a:ext uri="{FF2B5EF4-FFF2-40B4-BE49-F238E27FC236}">
                      <a16:creationId xmlns:a16="http://schemas.microsoft.com/office/drawing/2014/main" id="{F19C0AB3-25D7-4EF0-81F9-C86D0FD2E4F8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2" name="מלבן 16351">
                  <a:extLst>
                    <a:ext uri="{FF2B5EF4-FFF2-40B4-BE49-F238E27FC236}">
                      <a16:creationId xmlns:a16="http://schemas.microsoft.com/office/drawing/2014/main" id="{1D4A7EAA-D0D2-416A-B596-A1371B6B1312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3" name="מלבן 16352">
                  <a:extLst>
                    <a:ext uri="{FF2B5EF4-FFF2-40B4-BE49-F238E27FC236}">
                      <a16:creationId xmlns:a16="http://schemas.microsoft.com/office/drawing/2014/main" id="{F6D53EF8-40DE-4482-B557-91AEE78A876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4" name="מלבן 16353">
                  <a:extLst>
                    <a:ext uri="{FF2B5EF4-FFF2-40B4-BE49-F238E27FC236}">
                      <a16:creationId xmlns:a16="http://schemas.microsoft.com/office/drawing/2014/main" id="{15F554E1-DA55-442E-ADCC-4B3D82ADCC8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55" name="מלבן 16354">
                  <a:extLst>
                    <a:ext uri="{FF2B5EF4-FFF2-40B4-BE49-F238E27FC236}">
                      <a16:creationId xmlns:a16="http://schemas.microsoft.com/office/drawing/2014/main" id="{78EE762F-BF1C-4803-B936-C45339BCBEE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47" name="קבוצה 16246">
                <a:extLst>
                  <a:ext uri="{FF2B5EF4-FFF2-40B4-BE49-F238E27FC236}">
                    <a16:creationId xmlns:a16="http://schemas.microsoft.com/office/drawing/2014/main" id="{95872206-C2FA-49AE-99BC-EDA3B133D37C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36" name="מלבן 16335">
                  <a:extLst>
                    <a:ext uri="{FF2B5EF4-FFF2-40B4-BE49-F238E27FC236}">
                      <a16:creationId xmlns:a16="http://schemas.microsoft.com/office/drawing/2014/main" id="{CB7BED14-B2E1-401F-A654-D787042089C0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7" name="מלבן 16336">
                  <a:extLst>
                    <a:ext uri="{FF2B5EF4-FFF2-40B4-BE49-F238E27FC236}">
                      <a16:creationId xmlns:a16="http://schemas.microsoft.com/office/drawing/2014/main" id="{792C9A91-C6A5-4FD0-8152-E4789FA85148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8" name="מלבן 16337">
                  <a:extLst>
                    <a:ext uri="{FF2B5EF4-FFF2-40B4-BE49-F238E27FC236}">
                      <a16:creationId xmlns:a16="http://schemas.microsoft.com/office/drawing/2014/main" id="{7080CC02-4F86-4D46-9C43-6424FBEF48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9" name="מלבן 16338">
                  <a:extLst>
                    <a:ext uri="{FF2B5EF4-FFF2-40B4-BE49-F238E27FC236}">
                      <a16:creationId xmlns:a16="http://schemas.microsoft.com/office/drawing/2014/main" id="{4BE3EA9F-DD1A-47FD-90D6-EF5A3D515B01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0" name="מלבן 16339">
                  <a:extLst>
                    <a:ext uri="{FF2B5EF4-FFF2-40B4-BE49-F238E27FC236}">
                      <a16:creationId xmlns:a16="http://schemas.microsoft.com/office/drawing/2014/main" id="{522E2EF1-C5F2-4017-B958-693E8CA0B93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1" name="מלבן 16340">
                  <a:extLst>
                    <a:ext uri="{FF2B5EF4-FFF2-40B4-BE49-F238E27FC236}">
                      <a16:creationId xmlns:a16="http://schemas.microsoft.com/office/drawing/2014/main" id="{0E597E12-D9B5-4302-B0F4-BB00C433FAA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2" name="מלבן 16341">
                  <a:extLst>
                    <a:ext uri="{FF2B5EF4-FFF2-40B4-BE49-F238E27FC236}">
                      <a16:creationId xmlns:a16="http://schemas.microsoft.com/office/drawing/2014/main" id="{7BDCBFC2-F2B9-46E3-8618-0552E348680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3" name="מלבן 16342">
                  <a:extLst>
                    <a:ext uri="{FF2B5EF4-FFF2-40B4-BE49-F238E27FC236}">
                      <a16:creationId xmlns:a16="http://schemas.microsoft.com/office/drawing/2014/main" id="{9A520B75-83CF-453D-85A7-E83C467B4A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4" name="מלבן 16343">
                  <a:extLst>
                    <a:ext uri="{FF2B5EF4-FFF2-40B4-BE49-F238E27FC236}">
                      <a16:creationId xmlns:a16="http://schemas.microsoft.com/office/drawing/2014/main" id="{EBD340ED-B1AC-409A-8C33-D9F11F02AB7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45" name="מלבן 16344">
                  <a:extLst>
                    <a:ext uri="{FF2B5EF4-FFF2-40B4-BE49-F238E27FC236}">
                      <a16:creationId xmlns:a16="http://schemas.microsoft.com/office/drawing/2014/main" id="{EB6649FE-0CB9-45CE-8663-0D08A1CD0D2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48" name="קבוצה 16247">
                <a:extLst>
                  <a:ext uri="{FF2B5EF4-FFF2-40B4-BE49-F238E27FC236}">
                    <a16:creationId xmlns:a16="http://schemas.microsoft.com/office/drawing/2014/main" id="{4FC5812E-3CE8-42EB-908F-214E61FC9B63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26" name="מלבן 16325">
                  <a:extLst>
                    <a:ext uri="{FF2B5EF4-FFF2-40B4-BE49-F238E27FC236}">
                      <a16:creationId xmlns:a16="http://schemas.microsoft.com/office/drawing/2014/main" id="{16EF0E8E-C195-4CAF-99A5-509026E21CF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7" name="מלבן 16326">
                  <a:extLst>
                    <a:ext uri="{FF2B5EF4-FFF2-40B4-BE49-F238E27FC236}">
                      <a16:creationId xmlns:a16="http://schemas.microsoft.com/office/drawing/2014/main" id="{18A249E3-9C79-4E9B-AF84-2AB5FB2AF4C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8" name="מלבן 16327">
                  <a:extLst>
                    <a:ext uri="{FF2B5EF4-FFF2-40B4-BE49-F238E27FC236}">
                      <a16:creationId xmlns:a16="http://schemas.microsoft.com/office/drawing/2014/main" id="{5021B610-422E-411A-BCD8-B1F3EE54DF2A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9" name="מלבן 16328">
                  <a:extLst>
                    <a:ext uri="{FF2B5EF4-FFF2-40B4-BE49-F238E27FC236}">
                      <a16:creationId xmlns:a16="http://schemas.microsoft.com/office/drawing/2014/main" id="{0D9BB6A5-C3F1-4CA8-AD81-2A670E03E757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0" name="מלבן 16329">
                  <a:extLst>
                    <a:ext uri="{FF2B5EF4-FFF2-40B4-BE49-F238E27FC236}">
                      <a16:creationId xmlns:a16="http://schemas.microsoft.com/office/drawing/2014/main" id="{128A372B-E57D-4414-B473-F557941BB649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1" name="מלבן 16330">
                  <a:extLst>
                    <a:ext uri="{FF2B5EF4-FFF2-40B4-BE49-F238E27FC236}">
                      <a16:creationId xmlns:a16="http://schemas.microsoft.com/office/drawing/2014/main" id="{31CD1B4D-33EF-4070-9D20-B0EB90213FE6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2" name="מלבן 16331">
                  <a:extLst>
                    <a:ext uri="{FF2B5EF4-FFF2-40B4-BE49-F238E27FC236}">
                      <a16:creationId xmlns:a16="http://schemas.microsoft.com/office/drawing/2014/main" id="{FD9AB55F-B138-447C-912E-B6085DA38E40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3" name="מלבן 16332">
                  <a:extLst>
                    <a:ext uri="{FF2B5EF4-FFF2-40B4-BE49-F238E27FC236}">
                      <a16:creationId xmlns:a16="http://schemas.microsoft.com/office/drawing/2014/main" id="{D8D07879-2F3E-493D-9070-9B0F450D97D9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4" name="מלבן 16333">
                  <a:extLst>
                    <a:ext uri="{FF2B5EF4-FFF2-40B4-BE49-F238E27FC236}">
                      <a16:creationId xmlns:a16="http://schemas.microsoft.com/office/drawing/2014/main" id="{CF60904D-7392-4285-8CDC-89E206B9C4AD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35" name="מלבן 16334">
                  <a:extLst>
                    <a:ext uri="{FF2B5EF4-FFF2-40B4-BE49-F238E27FC236}">
                      <a16:creationId xmlns:a16="http://schemas.microsoft.com/office/drawing/2014/main" id="{14A4474D-A776-4BDA-B97A-1656CDC64DF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49" name="קבוצה 16248">
                <a:extLst>
                  <a:ext uri="{FF2B5EF4-FFF2-40B4-BE49-F238E27FC236}">
                    <a16:creationId xmlns:a16="http://schemas.microsoft.com/office/drawing/2014/main" id="{5E0B5F44-3629-4EE8-B168-124E352CB4A5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16" name="מלבן 16315">
                  <a:extLst>
                    <a:ext uri="{FF2B5EF4-FFF2-40B4-BE49-F238E27FC236}">
                      <a16:creationId xmlns:a16="http://schemas.microsoft.com/office/drawing/2014/main" id="{277E4CD6-173A-4BD6-8407-52083756850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7" name="מלבן 16316">
                  <a:extLst>
                    <a:ext uri="{FF2B5EF4-FFF2-40B4-BE49-F238E27FC236}">
                      <a16:creationId xmlns:a16="http://schemas.microsoft.com/office/drawing/2014/main" id="{15D340B5-BBE2-4622-9767-576A1A792B6A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8" name="מלבן 16317">
                  <a:extLst>
                    <a:ext uri="{FF2B5EF4-FFF2-40B4-BE49-F238E27FC236}">
                      <a16:creationId xmlns:a16="http://schemas.microsoft.com/office/drawing/2014/main" id="{AF98732E-31FD-4DAE-BA09-105906EA22A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9" name="מלבן 16318">
                  <a:extLst>
                    <a:ext uri="{FF2B5EF4-FFF2-40B4-BE49-F238E27FC236}">
                      <a16:creationId xmlns:a16="http://schemas.microsoft.com/office/drawing/2014/main" id="{887221D0-9BFA-44AC-86E4-990CC610260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0" name="מלבן 16319">
                  <a:extLst>
                    <a:ext uri="{FF2B5EF4-FFF2-40B4-BE49-F238E27FC236}">
                      <a16:creationId xmlns:a16="http://schemas.microsoft.com/office/drawing/2014/main" id="{1BEFE86E-A952-44BD-8482-CFD8CE98292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1" name="מלבן 16320">
                  <a:extLst>
                    <a:ext uri="{FF2B5EF4-FFF2-40B4-BE49-F238E27FC236}">
                      <a16:creationId xmlns:a16="http://schemas.microsoft.com/office/drawing/2014/main" id="{176B587E-8D17-48B1-9A10-508363897775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2" name="מלבן 16321">
                  <a:extLst>
                    <a:ext uri="{FF2B5EF4-FFF2-40B4-BE49-F238E27FC236}">
                      <a16:creationId xmlns:a16="http://schemas.microsoft.com/office/drawing/2014/main" id="{9B7306A8-6D7B-49E1-BC78-3597FA48DCD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3" name="מלבן 16322">
                  <a:extLst>
                    <a:ext uri="{FF2B5EF4-FFF2-40B4-BE49-F238E27FC236}">
                      <a16:creationId xmlns:a16="http://schemas.microsoft.com/office/drawing/2014/main" id="{ADE924CA-CC94-4F21-8703-4C9C7F39FEAA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4" name="מלבן 16323">
                  <a:extLst>
                    <a:ext uri="{FF2B5EF4-FFF2-40B4-BE49-F238E27FC236}">
                      <a16:creationId xmlns:a16="http://schemas.microsoft.com/office/drawing/2014/main" id="{030299F5-8410-40A9-A570-CAFB125C5CD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25" name="מלבן 16324">
                  <a:extLst>
                    <a:ext uri="{FF2B5EF4-FFF2-40B4-BE49-F238E27FC236}">
                      <a16:creationId xmlns:a16="http://schemas.microsoft.com/office/drawing/2014/main" id="{94F7991F-1C6E-4EB1-9253-B9D4AFE3853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0" name="קבוצה 16249">
                <a:extLst>
                  <a:ext uri="{FF2B5EF4-FFF2-40B4-BE49-F238E27FC236}">
                    <a16:creationId xmlns:a16="http://schemas.microsoft.com/office/drawing/2014/main" id="{EFAE92D4-52B8-4D2D-A1E6-A6C9F6B2B352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306" name="מלבן 16305">
                  <a:extLst>
                    <a:ext uri="{FF2B5EF4-FFF2-40B4-BE49-F238E27FC236}">
                      <a16:creationId xmlns:a16="http://schemas.microsoft.com/office/drawing/2014/main" id="{71E14933-4D1B-4186-BEC4-A9557445EE6B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7" name="מלבן 16306">
                  <a:extLst>
                    <a:ext uri="{FF2B5EF4-FFF2-40B4-BE49-F238E27FC236}">
                      <a16:creationId xmlns:a16="http://schemas.microsoft.com/office/drawing/2014/main" id="{4528598D-1B75-4710-9573-9B7EE264F4C0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8" name="מלבן 16307">
                  <a:extLst>
                    <a:ext uri="{FF2B5EF4-FFF2-40B4-BE49-F238E27FC236}">
                      <a16:creationId xmlns:a16="http://schemas.microsoft.com/office/drawing/2014/main" id="{B563D5F6-0F54-44D7-9E0F-2B15FE043DA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9" name="מלבן 16308">
                  <a:extLst>
                    <a:ext uri="{FF2B5EF4-FFF2-40B4-BE49-F238E27FC236}">
                      <a16:creationId xmlns:a16="http://schemas.microsoft.com/office/drawing/2014/main" id="{1364DC78-7BE8-405A-9808-1FEFA75F889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0" name="מלבן 16309">
                  <a:extLst>
                    <a:ext uri="{FF2B5EF4-FFF2-40B4-BE49-F238E27FC236}">
                      <a16:creationId xmlns:a16="http://schemas.microsoft.com/office/drawing/2014/main" id="{FECCBF4D-88D7-424E-93FA-6EAA94195FC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1" name="מלבן 16310">
                  <a:extLst>
                    <a:ext uri="{FF2B5EF4-FFF2-40B4-BE49-F238E27FC236}">
                      <a16:creationId xmlns:a16="http://schemas.microsoft.com/office/drawing/2014/main" id="{9A37424D-8A13-40D0-A964-BC748A5FE45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2" name="מלבן 16311">
                  <a:extLst>
                    <a:ext uri="{FF2B5EF4-FFF2-40B4-BE49-F238E27FC236}">
                      <a16:creationId xmlns:a16="http://schemas.microsoft.com/office/drawing/2014/main" id="{BABCB561-3491-4DA1-BE6A-DD26727FBA1A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3" name="מלבן 16312">
                  <a:extLst>
                    <a:ext uri="{FF2B5EF4-FFF2-40B4-BE49-F238E27FC236}">
                      <a16:creationId xmlns:a16="http://schemas.microsoft.com/office/drawing/2014/main" id="{FEC07D04-86F4-4F51-8504-213A5B03635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4" name="מלבן 16313">
                  <a:extLst>
                    <a:ext uri="{FF2B5EF4-FFF2-40B4-BE49-F238E27FC236}">
                      <a16:creationId xmlns:a16="http://schemas.microsoft.com/office/drawing/2014/main" id="{AB74B0F3-2B55-49CC-A3CD-6238A5D3D4AE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15" name="מלבן 16314">
                  <a:extLst>
                    <a:ext uri="{FF2B5EF4-FFF2-40B4-BE49-F238E27FC236}">
                      <a16:creationId xmlns:a16="http://schemas.microsoft.com/office/drawing/2014/main" id="{62DE7B0E-6147-4409-8770-77F91CCABBD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1" name="קבוצה 16250">
                <a:extLst>
                  <a:ext uri="{FF2B5EF4-FFF2-40B4-BE49-F238E27FC236}">
                    <a16:creationId xmlns:a16="http://schemas.microsoft.com/office/drawing/2014/main" id="{FB009ED8-E787-437D-9A45-371235C7CE6E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96" name="מלבן 16295">
                  <a:extLst>
                    <a:ext uri="{FF2B5EF4-FFF2-40B4-BE49-F238E27FC236}">
                      <a16:creationId xmlns:a16="http://schemas.microsoft.com/office/drawing/2014/main" id="{0699006C-FE86-47DC-9789-A0436C0B5093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7" name="מלבן 16296">
                  <a:extLst>
                    <a:ext uri="{FF2B5EF4-FFF2-40B4-BE49-F238E27FC236}">
                      <a16:creationId xmlns:a16="http://schemas.microsoft.com/office/drawing/2014/main" id="{61299909-2A0B-4062-BFF7-B53F5EC435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8" name="מלבן 16297">
                  <a:extLst>
                    <a:ext uri="{FF2B5EF4-FFF2-40B4-BE49-F238E27FC236}">
                      <a16:creationId xmlns:a16="http://schemas.microsoft.com/office/drawing/2014/main" id="{73E195E4-37BE-4F78-9455-81678C88559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9" name="מלבן 16298">
                  <a:extLst>
                    <a:ext uri="{FF2B5EF4-FFF2-40B4-BE49-F238E27FC236}">
                      <a16:creationId xmlns:a16="http://schemas.microsoft.com/office/drawing/2014/main" id="{DB4A321F-0D0B-4014-BE13-0F9810B6FFE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0" name="מלבן 16299">
                  <a:extLst>
                    <a:ext uri="{FF2B5EF4-FFF2-40B4-BE49-F238E27FC236}">
                      <a16:creationId xmlns:a16="http://schemas.microsoft.com/office/drawing/2014/main" id="{D78B28AC-AA06-4875-99B3-F260BE895DD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1" name="מלבן 16300">
                  <a:extLst>
                    <a:ext uri="{FF2B5EF4-FFF2-40B4-BE49-F238E27FC236}">
                      <a16:creationId xmlns:a16="http://schemas.microsoft.com/office/drawing/2014/main" id="{CD7C715C-49B0-4F6A-8A2A-A150D3DE972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2" name="מלבן 16301">
                  <a:extLst>
                    <a:ext uri="{FF2B5EF4-FFF2-40B4-BE49-F238E27FC236}">
                      <a16:creationId xmlns:a16="http://schemas.microsoft.com/office/drawing/2014/main" id="{F76AF4E4-8DDA-4E02-9BD2-10CF9594917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3" name="מלבן 16302">
                  <a:extLst>
                    <a:ext uri="{FF2B5EF4-FFF2-40B4-BE49-F238E27FC236}">
                      <a16:creationId xmlns:a16="http://schemas.microsoft.com/office/drawing/2014/main" id="{FFE59B98-B2C6-438F-8A6D-0F7F4A1E588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4" name="מלבן 16303">
                  <a:extLst>
                    <a:ext uri="{FF2B5EF4-FFF2-40B4-BE49-F238E27FC236}">
                      <a16:creationId xmlns:a16="http://schemas.microsoft.com/office/drawing/2014/main" id="{54D5CCB9-4245-494F-86DC-B855B151E55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305" name="מלבן 16304">
                  <a:extLst>
                    <a:ext uri="{FF2B5EF4-FFF2-40B4-BE49-F238E27FC236}">
                      <a16:creationId xmlns:a16="http://schemas.microsoft.com/office/drawing/2014/main" id="{07BCAC29-7D0A-4695-BE5E-3B77C6C1DD24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2" name="קבוצה 16251">
                <a:extLst>
                  <a:ext uri="{FF2B5EF4-FFF2-40B4-BE49-F238E27FC236}">
                    <a16:creationId xmlns:a16="http://schemas.microsoft.com/office/drawing/2014/main" id="{E677DFD3-3EFD-4185-9D69-CC012E1EB2AB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86" name="מלבן 16285">
                  <a:extLst>
                    <a:ext uri="{FF2B5EF4-FFF2-40B4-BE49-F238E27FC236}">
                      <a16:creationId xmlns:a16="http://schemas.microsoft.com/office/drawing/2014/main" id="{27F83A05-5293-495C-9808-C63A5C3E4F5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7" name="מלבן 16286">
                  <a:extLst>
                    <a:ext uri="{FF2B5EF4-FFF2-40B4-BE49-F238E27FC236}">
                      <a16:creationId xmlns:a16="http://schemas.microsoft.com/office/drawing/2014/main" id="{AA95B694-6E82-465A-8CD7-6AF0B7187F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8" name="מלבן 16287">
                  <a:extLst>
                    <a:ext uri="{FF2B5EF4-FFF2-40B4-BE49-F238E27FC236}">
                      <a16:creationId xmlns:a16="http://schemas.microsoft.com/office/drawing/2014/main" id="{C1627094-12F9-4C3C-99F8-B644F01F66DE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9" name="מלבן 16288">
                  <a:extLst>
                    <a:ext uri="{FF2B5EF4-FFF2-40B4-BE49-F238E27FC236}">
                      <a16:creationId xmlns:a16="http://schemas.microsoft.com/office/drawing/2014/main" id="{4BDDD88D-B816-438F-B9AF-A40E43BD30A3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0" name="מלבן 16289">
                  <a:extLst>
                    <a:ext uri="{FF2B5EF4-FFF2-40B4-BE49-F238E27FC236}">
                      <a16:creationId xmlns:a16="http://schemas.microsoft.com/office/drawing/2014/main" id="{8F09948E-3708-437D-831C-6306F3D9FC6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1" name="מלבן 16290">
                  <a:extLst>
                    <a:ext uri="{FF2B5EF4-FFF2-40B4-BE49-F238E27FC236}">
                      <a16:creationId xmlns:a16="http://schemas.microsoft.com/office/drawing/2014/main" id="{37462578-673D-4113-A3EA-709BCDF8291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2" name="מלבן 16291">
                  <a:extLst>
                    <a:ext uri="{FF2B5EF4-FFF2-40B4-BE49-F238E27FC236}">
                      <a16:creationId xmlns:a16="http://schemas.microsoft.com/office/drawing/2014/main" id="{54728E7D-9442-4338-8E1B-BE7DEE4CE33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3" name="מלבן 16292">
                  <a:extLst>
                    <a:ext uri="{FF2B5EF4-FFF2-40B4-BE49-F238E27FC236}">
                      <a16:creationId xmlns:a16="http://schemas.microsoft.com/office/drawing/2014/main" id="{17CDD3AE-F6A4-411E-9A78-AE25847EAF4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4" name="מלבן 16293">
                  <a:extLst>
                    <a:ext uri="{FF2B5EF4-FFF2-40B4-BE49-F238E27FC236}">
                      <a16:creationId xmlns:a16="http://schemas.microsoft.com/office/drawing/2014/main" id="{05B89D5A-98D2-43DA-A50B-57DE32E74EFF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95" name="מלבן 16294">
                  <a:extLst>
                    <a:ext uri="{FF2B5EF4-FFF2-40B4-BE49-F238E27FC236}">
                      <a16:creationId xmlns:a16="http://schemas.microsoft.com/office/drawing/2014/main" id="{7759BC33-B4F0-4C3E-89B5-119DB8A9C10C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3" name="קבוצה 16252">
                <a:extLst>
                  <a:ext uri="{FF2B5EF4-FFF2-40B4-BE49-F238E27FC236}">
                    <a16:creationId xmlns:a16="http://schemas.microsoft.com/office/drawing/2014/main" id="{6091FF7A-2AD5-4A4C-A43D-559F16C512F2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76" name="מלבן 16275">
                  <a:extLst>
                    <a:ext uri="{FF2B5EF4-FFF2-40B4-BE49-F238E27FC236}">
                      <a16:creationId xmlns:a16="http://schemas.microsoft.com/office/drawing/2014/main" id="{88C735D8-D759-4758-BB45-3A6A5D50974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7" name="מלבן 16276">
                  <a:extLst>
                    <a:ext uri="{FF2B5EF4-FFF2-40B4-BE49-F238E27FC236}">
                      <a16:creationId xmlns:a16="http://schemas.microsoft.com/office/drawing/2014/main" id="{66C2B736-962B-4BA6-BC05-6C6634DFFB2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8" name="מלבן 16277">
                  <a:extLst>
                    <a:ext uri="{FF2B5EF4-FFF2-40B4-BE49-F238E27FC236}">
                      <a16:creationId xmlns:a16="http://schemas.microsoft.com/office/drawing/2014/main" id="{2C9F1667-DDB6-4A5C-A32D-77490240CAF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9" name="מלבן 16278">
                  <a:extLst>
                    <a:ext uri="{FF2B5EF4-FFF2-40B4-BE49-F238E27FC236}">
                      <a16:creationId xmlns:a16="http://schemas.microsoft.com/office/drawing/2014/main" id="{EA8E72BD-AA13-4CEB-9126-9C697B63635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0" name="מלבן 16279">
                  <a:extLst>
                    <a:ext uri="{FF2B5EF4-FFF2-40B4-BE49-F238E27FC236}">
                      <a16:creationId xmlns:a16="http://schemas.microsoft.com/office/drawing/2014/main" id="{00CD5EA4-71A1-410A-A4AB-A671152DDB8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1" name="מלבן 16280">
                  <a:extLst>
                    <a:ext uri="{FF2B5EF4-FFF2-40B4-BE49-F238E27FC236}">
                      <a16:creationId xmlns:a16="http://schemas.microsoft.com/office/drawing/2014/main" id="{E7AFE5A4-ED8D-46AF-8052-924B0D3E9C4F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2" name="מלבן 16281">
                  <a:extLst>
                    <a:ext uri="{FF2B5EF4-FFF2-40B4-BE49-F238E27FC236}">
                      <a16:creationId xmlns:a16="http://schemas.microsoft.com/office/drawing/2014/main" id="{5052DF9B-E806-467B-95A7-D16AE785697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3" name="מלבן 16282">
                  <a:extLst>
                    <a:ext uri="{FF2B5EF4-FFF2-40B4-BE49-F238E27FC236}">
                      <a16:creationId xmlns:a16="http://schemas.microsoft.com/office/drawing/2014/main" id="{5AA5FEAD-CF55-44C4-918A-E5DA0A6B1161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4" name="מלבן 16283">
                  <a:extLst>
                    <a:ext uri="{FF2B5EF4-FFF2-40B4-BE49-F238E27FC236}">
                      <a16:creationId xmlns:a16="http://schemas.microsoft.com/office/drawing/2014/main" id="{9D723569-4064-4AA6-B7C7-FE1404A587E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85" name="מלבן 16284">
                  <a:extLst>
                    <a:ext uri="{FF2B5EF4-FFF2-40B4-BE49-F238E27FC236}">
                      <a16:creationId xmlns:a16="http://schemas.microsoft.com/office/drawing/2014/main" id="{018862D9-42C3-45ED-86A6-44B92905224B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4" name="קבוצה 16253">
                <a:extLst>
                  <a:ext uri="{FF2B5EF4-FFF2-40B4-BE49-F238E27FC236}">
                    <a16:creationId xmlns:a16="http://schemas.microsoft.com/office/drawing/2014/main" id="{56A9EB29-60C9-4317-9000-F91F7C410D96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66" name="מלבן 16265">
                  <a:extLst>
                    <a:ext uri="{FF2B5EF4-FFF2-40B4-BE49-F238E27FC236}">
                      <a16:creationId xmlns:a16="http://schemas.microsoft.com/office/drawing/2014/main" id="{6AA99327-D8C1-4B1D-A449-FFD428CFE5BD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7" name="מלבן 16266">
                  <a:extLst>
                    <a:ext uri="{FF2B5EF4-FFF2-40B4-BE49-F238E27FC236}">
                      <a16:creationId xmlns:a16="http://schemas.microsoft.com/office/drawing/2014/main" id="{8E10F26D-1D09-42CB-8D66-8F63AF33B7F1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8" name="מלבן 16267">
                  <a:extLst>
                    <a:ext uri="{FF2B5EF4-FFF2-40B4-BE49-F238E27FC236}">
                      <a16:creationId xmlns:a16="http://schemas.microsoft.com/office/drawing/2014/main" id="{FDDD5A15-8FAD-4827-A19A-0ACD650D1D45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9" name="מלבן 16268">
                  <a:extLst>
                    <a:ext uri="{FF2B5EF4-FFF2-40B4-BE49-F238E27FC236}">
                      <a16:creationId xmlns:a16="http://schemas.microsoft.com/office/drawing/2014/main" id="{9F6A0005-3D24-44FD-9623-0911A4EFBE8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0" name="מלבן 16269">
                  <a:extLst>
                    <a:ext uri="{FF2B5EF4-FFF2-40B4-BE49-F238E27FC236}">
                      <a16:creationId xmlns:a16="http://schemas.microsoft.com/office/drawing/2014/main" id="{C357EFC4-9DB0-4130-955D-D76F62294602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1" name="מלבן 16270">
                  <a:extLst>
                    <a:ext uri="{FF2B5EF4-FFF2-40B4-BE49-F238E27FC236}">
                      <a16:creationId xmlns:a16="http://schemas.microsoft.com/office/drawing/2014/main" id="{6795CBC4-DFB8-434E-82D1-378E3C0E9B0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2" name="מלבן 16271">
                  <a:extLst>
                    <a:ext uri="{FF2B5EF4-FFF2-40B4-BE49-F238E27FC236}">
                      <a16:creationId xmlns:a16="http://schemas.microsoft.com/office/drawing/2014/main" id="{4F99DBBC-7FD6-470E-9322-45A2743862D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3" name="מלבן 16272">
                  <a:extLst>
                    <a:ext uri="{FF2B5EF4-FFF2-40B4-BE49-F238E27FC236}">
                      <a16:creationId xmlns:a16="http://schemas.microsoft.com/office/drawing/2014/main" id="{59CAFF1B-6FBF-4A16-ACE3-4BF6C0DD24F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4" name="מלבן 16273">
                  <a:extLst>
                    <a:ext uri="{FF2B5EF4-FFF2-40B4-BE49-F238E27FC236}">
                      <a16:creationId xmlns:a16="http://schemas.microsoft.com/office/drawing/2014/main" id="{93E6AB60-20E1-406A-A77C-48AEF471574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75" name="מלבן 16274">
                  <a:extLst>
                    <a:ext uri="{FF2B5EF4-FFF2-40B4-BE49-F238E27FC236}">
                      <a16:creationId xmlns:a16="http://schemas.microsoft.com/office/drawing/2014/main" id="{DE657A77-BB8F-400E-93B5-1A51214F8075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255" name="קבוצה 16254">
                <a:extLst>
                  <a:ext uri="{FF2B5EF4-FFF2-40B4-BE49-F238E27FC236}">
                    <a16:creationId xmlns:a16="http://schemas.microsoft.com/office/drawing/2014/main" id="{3BCD15C6-EAA8-4456-8A8F-336F31173B71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256" name="מלבן 16255">
                  <a:extLst>
                    <a:ext uri="{FF2B5EF4-FFF2-40B4-BE49-F238E27FC236}">
                      <a16:creationId xmlns:a16="http://schemas.microsoft.com/office/drawing/2014/main" id="{A196D5E1-320E-424D-9EC5-3E3B74A7DFC4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57" name="מלבן 16256">
                  <a:extLst>
                    <a:ext uri="{FF2B5EF4-FFF2-40B4-BE49-F238E27FC236}">
                      <a16:creationId xmlns:a16="http://schemas.microsoft.com/office/drawing/2014/main" id="{EC0F782B-C951-4B88-9550-4491EA539E7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58" name="מלבן 16257">
                  <a:extLst>
                    <a:ext uri="{FF2B5EF4-FFF2-40B4-BE49-F238E27FC236}">
                      <a16:creationId xmlns:a16="http://schemas.microsoft.com/office/drawing/2014/main" id="{FFFFCBD5-6511-4AEB-BC0C-66609E7E4CE3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59" name="מלבן 16258">
                  <a:extLst>
                    <a:ext uri="{FF2B5EF4-FFF2-40B4-BE49-F238E27FC236}">
                      <a16:creationId xmlns:a16="http://schemas.microsoft.com/office/drawing/2014/main" id="{AED77F76-E67D-47ED-A136-8A43B0B5A845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0" name="מלבן 16259">
                  <a:extLst>
                    <a:ext uri="{FF2B5EF4-FFF2-40B4-BE49-F238E27FC236}">
                      <a16:creationId xmlns:a16="http://schemas.microsoft.com/office/drawing/2014/main" id="{1926B2D4-4899-4826-B56D-442A74EB4A2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1" name="מלבן 16260">
                  <a:extLst>
                    <a:ext uri="{FF2B5EF4-FFF2-40B4-BE49-F238E27FC236}">
                      <a16:creationId xmlns:a16="http://schemas.microsoft.com/office/drawing/2014/main" id="{B16DD506-1489-4A87-AE27-F4AE8041F5C1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2" name="מלבן 16261">
                  <a:extLst>
                    <a:ext uri="{FF2B5EF4-FFF2-40B4-BE49-F238E27FC236}">
                      <a16:creationId xmlns:a16="http://schemas.microsoft.com/office/drawing/2014/main" id="{ADEBA59D-E935-4406-A92C-583C71AE4D2F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3" name="מלבן 16262">
                  <a:extLst>
                    <a:ext uri="{FF2B5EF4-FFF2-40B4-BE49-F238E27FC236}">
                      <a16:creationId xmlns:a16="http://schemas.microsoft.com/office/drawing/2014/main" id="{EABC3C50-91AE-4E9B-869A-9DD40A2B401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4" name="מלבן 16263">
                  <a:extLst>
                    <a:ext uri="{FF2B5EF4-FFF2-40B4-BE49-F238E27FC236}">
                      <a16:creationId xmlns:a16="http://schemas.microsoft.com/office/drawing/2014/main" id="{0249E221-0D99-4F13-B914-C846F1AFB96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265" name="מלבן 16264">
                  <a:extLst>
                    <a:ext uri="{FF2B5EF4-FFF2-40B4-BE49-F238E27FC236}">
                      <a16:creationId xmlns:a16="http://schemas.microsoft.com/office/drawing/2014/main" id="{ED0B0D5B-9F77-47B8-B511-B7DCC6DD313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16245" name="מלבן 16244">
              <a:extLst>
                <a:ext uri="{FF2B5EF4-FFF2-40B4-BE49-F238E27FC236}">
                  <a16:creationId xmlns:a16="http://schemas.microsoft.com/office/drawing/2014/main" id="{4FBA4E41-20C8-482B-A860-86835ED1176D}"/>
                </a:ext>
              </a:extLst>
            </p:cNvPr>
            <p:cNvSpPr/>
            <p:nvPr/>
          </p:nvSpPr>
          <p:spPr>
            <a:xfrm>
              <a:off x="1927508" y="4898782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6" name="מלבן 16795">
              <a:extLst>
                <a:ext uri="{FF2B5EF4-FFF2-40B4-BE49-F238E27FC236}">
                  <a16:creationId xmlns:a16="http://schemas.microsoft.com/office/drawing/2014/main" id="{159FD7A9-8C28-46BA-BD83-7D618EAE565A}"/>
                </a:ext>
              </a:extLst>
            </p:cNvPr>
            <p:cNvSpPr/>
            <p:nvPr/>
          </p:nvSpPr>
          <p:spPr>
            <a:xfrm>
              <a:off x="1767432" y="489643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7" name="מלבן 16796">
              <a:extLst>
                <a:ext uri="{FF2B5EF4-FFF2-40B4-BE49-F238E27FC236}">
                  <a16:creationId xmlns:a16="http://schemas.microsoft.com/office/drawing/2014/main" id="{D34CA8B9-267E-4914-B48D-BF7EB9A74F5B}"/>
                </a:ext>
              </a:extLst>
            </p:cNvPr>
            <p:cNvSpPr/>
            <p:nvPr/>
          </p:nvSpPr>
          <p:spPr>
            <a:xfrm>
              <a:off x="1603793" y="490524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8" name="מלבן 16797">
              <a:extLst>
                <a:ext uri="{FF2B5EF4-FFF2-40B4-BE49-F238E27FC236}">
                  <a16:creationId xmlns:a16="http://schemas.microsoft.com/office/drawing/2014/main" id="{7965A16F-9F3B-446B-834E-A2B5A1026599}"/>
                </a:ext>
              </a:extLst>
            </p:cNvPr>
            <p:cNvSpPr/>
            <p:nvPr/>
          </p:nvSpPr>
          <p:spPr>
            <a:xfrm>
              <a:off x="1927508" y="471552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799" name="מלבן 16798">
              <a:extLst>
                <a:ext uri="{FF2B5EF4-FFF2-40B4-BE49-F238E27FC236}">
                  <a16:creationId xmlns:a16="http://schemas.microsoft.com/office/drawing/2014/main" id="{D61F1699-C17A-4FDD-8342-F84EEF69B2A5}"/>
                </a:ext>
              </a:extLst>
            </p:cNvPr>
            <p:cNvSpPr/>
            <p:nvPr/>
          </p:nvSpPr>
          <p:spPr>
            <a:xfrm>
              <a:off x="1767432" y="471317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0" name="מלבן 16799">
              <a:extLst>
                <a:ext uri="{FF2B5EF4-FFF2-40B4-BE49-F238E27FC236}">
                  <a16:creationId xmlns:a16="http://schemas.microsoft.com/office/drawing/2014/main" id="{5F627396-D43D-4C37-90EF-97F730B6C244}"/>
                </a:ext>
              </a:extLst>
            </p:cNvPr>
            <p:cNvSpPr/>
            <p:nvPr/>
          </p:nvSpPr>
          <p:spPr>
            <a:xfrm>
              <a:off x="1603793" y="472198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1" name="מלבן 16800">
              <a:extLst>
                <a:ext uri="{FF2B5EF4-FFF2-40B4-BE49-F238E27FC236}">
                  <a16:creationId xmlns:a16="http://schemas.microsoft.com/office/drawing/2014/main" id="{E132B27D-F522-4E76-9B76-90487626351E}"/>
                </a:ext>
              </a:extLst>
            </p:cNvPr>
            <p:cNvSpPr/>
            <p:nvPr/>
          </p:nvSpPr>
          <p:spPr>
            <a:xfrm>
              <a:off x="1927508" y="5046793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2" name="מלבן 16801">
              <a:extLst>
                <a:ext uri="{FF2B5EF4-FFF2-40B4-BE49-F238E27FC236}">
                  <a16:creationId xmlns:a16="http://schemas.microsoft.com/office/drawing/2014/main" id="{D491C522-D9DC-4F3E-92CA-945B2565DDF0}"/>
                </a:ext>
              </a:extLst>
            </p:cNvPr>
            <p:cNvSpPr/>
            <p:nvPr/>
          </p:nvSpPr>
          <p:spPr>
            <a:xfrm>
              <a:off x="1767432" y="504444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803" name="מלבן 16802">
              <a:extLst>
                <a:ext uri="{FF2B5EF4-FFF2-40B4-BE49-F238E27FC236}">
                  <a16:creationId xmlns:a16="http://schemas.microsoft.com/office/drawing/2014/main" id="{9C330480-5E66-49FC-9019-B5785EA031E4}"/>
                </a:ext>
              </a:extLst>
            </p:cNvPr>
            <p:cNvSpPr/>
            <p:nvPr/>
          </p:nvSpPr>
          <p:spPr>
            <a:xfrm>
              <a:off x="1603793" y="5053254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6804" name="תיבת טקסט 16803">
            <a:extLst>
              <a:ext uri="{FF2B5EF4-FFF2-40B4-BE49-F238E27FC236}">
                <a16:creationId xmlns:a16="http://schemas.microsoft.com/office/drawing/2014/main" id="{E7E13B5F-1DC7-44B7-B835-DF444E136EB9}"/>
              </a:ext>
            </a:extLst>
          </p:cNvPr>
          <p:cNvSpPr txBox="1"/>
          <p:nvPr/>
        </p:nvSpPr>
        <p:spPr>
          <a:xfrm>
            <a:off x="16137621" y="2219707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509</a:t>
            </a: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B8AD6C08-C0F3-4416-A847-488366EC1E8C}"/>
              </a:ext>
            </a:extLst>
          </p:cNvPr>
          <p:cNvGrpSpPr/>
          <p:nvPr/>
        </p:nvGrpSpPr>
        <p:grpSpPr>
          <a:xfrm>
            <a:off x="11237278" y="3700971"/>
            <a:ext cx="3471710" cy="1902243"/>
            <a:chOff x="7491518" y="2467314"/>
            <a:chExt cx="2314473" cy="1268162"/>
          </a:xfrm>
        </p:grpSpPr>
        <p:sp>
          <p:nvSpPr>
            <p:cNvPr id="16806" name="מלבן 16805">
              <a:extLst>
                <a:ext uri="{FF2B5EF4-FFF2-40B4-BE49-F238E27FC236}">
                  <a16:creationId xmlns:a16="http://schemas.microsoft.com/office/drawing/2014/main" id="{CA51D86C-8034-4D1D-A123-8F2A7C8CF10C}"/>
                </a:ext>
              </a:extLst>
            </p:cNvPr>
            <p:cNvSpPr/>
            <p:nvPr/>
          </p:nvSpPr>
          <p:spPr>
            <a:xfrm>
              <a:off x="7491518" y="2467314"/>
              <a:ext cx="2314473" cy="126816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16807" name="קבוצה 16806">
              <a:extLst>
                <a:ext uri="{FF2B5EF4-FFF2-40B4-BE49-F238E27FC236}">
                  <a16:creationId xmlns:a16="http://schemas.microsoft.com/office/drawing/2014/main" id="{CBE8F9CF-6B29-40DA-BC20-2B417AC04DAB}"/>
                </a:ext>
              </a:extLst>
            </p:cNvPr>
            <p:cNvGrpSpPr/>
            <p:nvPr/>
          </p:nvGrpSpPr>
          <p:grpSpPr>
            <a:xfrm>
              <a:off x="8208101" y="2510543"/>
              <a:ext cx="54000" cy="540000"/>
              <a:chOff x="6515100" y="1197426"/>
              <a:chExt cx="500743" cy="4963891"/>
            </a:xfrm>
          </p:grpSpPr>
          <p:sp>
            <p:nvSpPr>
              <p:cNvPr id="16974" name="מלבן 16973">
                <a:extLst>
                  <a:ext uri="{FF2B5EF4-FFF2-40B4-BE49-F238E27FC236}">
                    <a16:creationId xmlns:a16="http://schemas.microsoft.com/office/drawing/2014/main" id="{9D87FDC6-10AA-4477-AE7B-5134BE35EB4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5" name="מלבן 16974">
                <a:extLst>
                  <a:ext uri="{FF2B5EF4-FFF2-40B4-BE49-F238E27FC236}">
                    <a16:creationId xmlns:a16="http://schemas.microsoft.com/office/drawing/2014/main" id="{BF2A729C-4B63-4E58-955B-4917BCA1691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6" name="מלבן 16975">
                <a:extLst>
                  <a:ext uri="{FF2B5EF4-FFF2-40B4-BE49-F238E27FC236}">
                    <a16:creationId xmlns:a16="http://schemas.microsoft.com/office/drawing/2014/main" id="{22AF95CE-12EF-49D1-B920-71B2C88F8B42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7" name="מלבן 16976">
                <a:extLst>
                  <a:ext uri="{FF2B5EF4-FFF2-40B4-BE49-F238E27FC236}">
                    <a16:creationId xmlns:a16="http://schemas.microsoft.com/office/drawing/2014/main" id="{23997716-45A2-4E45-9471-742FE55BEE1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8" name="מלבן 16977">
                <a:extLst>
                  <a:ext uri="{FF2B5EF4-FFF2-40B4-BE49-F238E27FC236}">
                    <a16:creationId xmlns:a16="http://schemas.microsoft.com/office/drawing/2014/main" id="{8B5D6D97-1235-4D44-819E-16AF240EF31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79" name="מלבן 16978">
                <a:extLst>
                  <a:ext uri="{FF2B5EF4-FFF2-40B4-BE49-F238E27FC236}">
                    <a16:creationId xmlns:a16="http://schemas.microsoft.com/office/drawing/2014/main" id="{2452E41C-72DB-4B3B-9AC2-F2ECE23854A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0" name="מלבן 16979">
                <a:extLst>
                  <a:ext uri="{FF2B5EF4-FFF2-40B4-BE49-F238E27FC236}">
                    <a16:creationId xmlns:a16="http://schemas.microsoft.com/office/drawing/2014/main" id="{112634BA-6680-4728-BF39-3AFD9BA3E5A2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1" name="מלבן 16980">
                <a:extLst>
                  <a:ext uri="{FF2B5EF4-FFF2-40B4-BE49-F238E27FC236}">
                    <a16:creationId xmlns:a16="http://schemas.microsoft.com/office/drawing/2014/main" id="{E2CC2520-062A-43D3-9837-D3A136AA8F3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2" name="מלבן 16981">
                <a:extLst>
                  <a:ext uri="{FF2B5EF4-FFF2-40B4-BE49-F238E27FC236}">
                    <a16:creationId xmlns:a16="http://schemas.microsoft.com/office/drawing/2014/main" id="{2A8F9B2C-FDD6-4C4E-91B6-500D3B62334A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3" name="מלבן 16982">
                <a:extLst>
                  <a:ext uri="{FF2B5EF4-FFF2-40B4-BE49-F238E27FC236}">
                    <a16:creationId xmlns:a16="http://schemas.microsoft.com/office/drawing/2014/main" id="{AD16B9D5-91B8-4D22-9B43-B09DB9B78C42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08" name="קבוצה 16807">
              <a:extLst>
                <a:ext uri="{FF2B5EF4-FFF2-40B4-BE49-F238E27FC236}">
                  <a16:creationId xmlns:a16="http://schemas.microsoft.com/office/drawing/2014/main" id="{019F70B2-3BA4-4BC1-8157-273A7D2B745C}"/>
                </a:ext>
              </a:extLst>
            </p:cNvPr>
            <p:cNvGrpSpPr/>
            <p:nvPr/>
          </p:nvGrpSpPr>
          <p:grpSpPr>
            <a:xfrm flipH="1">
              <a:off x="7588503" y="3159000"/>
              <a:ext cx="540000" cy="540000"/>
              <a:chOff x="408214" y="1105498"/>
              <a:chExt cx="5007430" cy="4963891"/>
            </a:xfrm>
          </p:grpSpPr>
          <p:grpSp>
            <p:nvGrpSpPr>
              <p:cNvPr id="16864" name="קבוצה 16863">
                <a:extLst>
                  <a:ext uri="{FF2B5EF4-FFF2-40B4-BE49-F238E27FC236}">
                    <a16:creationId xmlns:a16="http://schemas.microsoft.com/office/drawing/2014/main" id="{119DB60E-6DD9-4ABB-99D6-CFE527BA040C}"/>
                  </a:ext>
                </a:extLst>
              </p:cNvPr>
              <p:cNvGrpSpPr/>
              <p:nvPr/>
            </p:nvGrpSpPr>
            <p:grpSpPr>
              <a:xfrm>
                <a:off x="408214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64" name="מלבן 16963">
                  <a:extLst>
                    <a:ext uri="{FF2B5EF4-FFF2-40B4-BE49-F238E27FC236}">
                      <a16:creationId xmlns:a16="http://schemas.microsoft.com/office/drawing/2014/main" id="{AC8D8E76-014C-4E66-8CA6-18072B02106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5" name="מלבן 16964">
                  <a:extLst>
                    <a:ext uri="{FF2B5EF4-FFF2-40B4-BE49-F238E27FC236}">
                      <a16:creationId xmlns:a16="http://schemas.microsoft.com/office/drawing/2014/main" id="{036C5F12-C3E6-4000-A627-66F3CB3EBFB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6" name="מלבן 16965">
                  <a:extLst>
                    <a:ext uri="{FF2B5EF4-FFF2-40B4-BE49-F238E27FC236}">
                      <a16:creationId xmlns:a16="http://schemas.microsoft.com/office/drawing/2014/main" id="{5E899552-66F7-4C9E-8BFD-F393285E451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7" name="מלבן 16966">
                  <a:extLst>
                    <a:ext uri="{FF2B5EF4-FFF2-40B4-BE49-F238E27FC236}">
                      <a16:creationId xmlns:a16="http://schemas.microsoft.com/office/drawing/2014/main" id="{B805B1BE-3C01-4DB7-BBE3-022C4DDF9C52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8" name="מלבן 16967">
                  <a:extLst>
                    <a:ext uri="{FF2B5EF4-FFF2-40B4-BE49-F238E27FC236}">
                      <a16:creationId xmlns:a16="http://schemas.microsoft.com/office/drawing/2014/main" id="{1A85984D-506E-42F8-8D40-F64F5B9AD99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9" name="מלבן 16968">
                  <a:extLst>
                    <a:ext uri="{FF2B5EF4-FFF2-40B4-BE49-F238E27FC236}">
                      <a16:creationId xmlns:a16="http://schemas.microsoft.com/office/drawing/2014/main" id="{FC272344-02B9-41D9-B6FB-F0555218A8B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0" name="מלבן 16969">
                  <a:extLst>
                    <a:ext uri="{FF2B5EF4-FFF2-40B4-BE49-F238E27FC236}">
                      <a16:creationId xmlns:a16="http://schemas.microsoft.com/office/drawing/2014/main" id="{0B387D7E-23F0-4F59-A957-A240650552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1" name="מלבן 16970">
                  <a:extLst>
                    <a:ext uri="{FF2B5EF4-FFF2-40B4-BE49-F238E27FC236}">
                      <a16:creationId xmlns:a16="http://schemas.microsoft.com/office/drawing/2014/main" id="{218E4F42-753E-4BD7-8DC7-CFF2F66C6063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2" name="מלבן 16971">
                  <a:extLst>
                    <a:ext uri="{FF2B5EF4-FFF2-40B4-BE49-F238E27FC236}">
                      <a16:creationId xmlns:a16="http://schemas.microsoft.com/office/drawing/2014/main" id="{5B583E06-B2CF-494B-80E7-A80F35E9B9B4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73" name="מלבן 16972">
                  <a:extLst>
                    <a:ext uri="{FF2B5EF4-FFF2-40B4-BE49-F238E27FC236}">
                      <a16:creationId xmlns:a16="http://schemas.microsoft.com/office/drawing/2014/main" id="{627EF3A9-AF8B-41BB-8350-10C2AF21B702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5" name="קבוצה 16864">
                <a:extLst>
                  <a:ext uri="{FF2B5EF4-FFF2-40B4-BE49-F238E27FC236}">
                    <a16:creationId xmlns:a16="http://schemas.microsoft.com/office/drawing/2014/main" id="{2B615E67-3C3A-415E-9E88-24472C252272}"/>
                  </a:ext>
                </a:extLst>
              </p:cNvPr>
              <p:cNvGrpSpPr/>
              <p:nvPr/>
            </p:nvGrpSpPr>
            <p:grpSpPr>
              <a:xfrm>
                <a:off x="908957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54" name="מלבן 16953">
                  <a:extLst>
                    <a:ext uri="{FF2B5EF4-FFF2-40B4-BE49-F238E27FC236}">
                      <a16:creationId xmlns:a16="http://schemas.microsoft.com/office/drawing/2014/main" id="{2BB00E2B-3402-4A5C-88E9-6CB72A8FD9E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5" name="מלבן 16954">
                  <a:extLst>
                    <a:ext uri="{FF2B5EF4-FFF2-40B4-BE49-F238E27FC236}">
                      <a16:creationId xmlns:a16="http://schemas.microsoft.com/office/drawing/2014/main" id="{32A0871D-F82C-4549-ADDA-D9CF29E1717B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6" name="מלבן 16955">
                  <a:extLst>
                    <a:ext uri="{FF2B5EF4-FFF2-40B4-BE49-F238E27FC236}">
                      <a16:creationId xmlns:a16="http://schemas.microsoft.com/office/drawing/2014/main" id="{A5C15489-1AA2-4699-9831-CABDDB8D5BF1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7" name="מלבן 16956">
                  <a:extLst>
                    <a:ext uri="{FF2B5EF4-FFF2-40B4-BE49-F238E27FC236}">
                      <a16:creationId xmlns:a16="http://schemas.microsoft.com/office/drawing/2014/main" id="{E7F8A993-7BAA-421C-BA6B-572C87BF049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8" name="מלבן 16957">
                  <a:extLst>
                    <a:ext uri="{FF2B5EF4-FFF2-40B4-BE49-F238E27FC236}">
                      <a16:creationId xmlns:a16="http://schemas.microsoft.com/office/drawing/2014/main" id="{EF8C13BA-607E-4D28-8304-68591CA95EE8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9" name="מלבן 16958">
                  <a:extLst>
                    <a:ext uri="{FF2B5EF4-FFF2-40B4-BE49-F238E27FC236}">
                      <a16:creationId xmlns:a16="http://schemas.microsoft.com/office/drawing/2014/main" id="{0480A12F-F1FB-4646-A0BE-42A6B64B256E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0" name="מלבן 16959">
                  <a:extLst>
                    <a:ext uri="{FF2B5EF4-FFF2-40B4-BE49-F238E27FC236}">
                      <a16:creationId xmlns:a16="http://schemas.microsoft.com/office/drawing/2014/main" id="{B0B539EA-C8AC-49C8-B6B0-A0B6D55C9E3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1" name="מלבן 16960">
                  <a:extLst>
                    <a:ext uri="{FF2B5EF4-FFF2-40B4-BE49-F238E27FC236}">
                      <a16:creationId xmlns:a16="http://schemas.microsoft.com/office/drawing/2014/main" id="{13834048-CD2B-4540-AB48-EC63EEA5D847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2" name="מלבן 16961">
                  <a:extLst>
                    <a:ext uri="{FF2B5EF4-FFF2-40B4-BE49-F238E27FC236}">
                      <a16:creationId xmlns:a16="http://schemas.microsoft.com/office/drawing/2014/main" id="{2C65D861-71E0-4681-BD9C-796F61043131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63" name="מלבן 16962">
                  <a:extLst>
                    <a:ext uri="{FF2B5EF4-FFF2-40B4-BE49-F238E27FC236}">
                      <a16:creationId xmlns:a16="http://schemas.microsoft.com/office/drawing/2014/main" id="{D7E66742-7D34-4AEA-9B7A-B8A584FE4E3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6" name="קבוצה 16865">
                <a:extLst>
                  <a:ext uri="{FF2B5EF4-FFF2-40B4-BE49-F238E27FC236}">
                    <a16:creationId xmlns:a16="http://schemas.microsoft.com/office/drawing/2014/main" id="{06F2B5B0-CEDB-4611-8E4F-27CB0040823E}"/>
                  </a:ext>
                </a:extLst>
              </p:cNvPr>
              <p:cNvGrpSpPr/>
              <p:nvPr/>
            </p:nvGrpSpPr>
            <p:grpSpPr>
              <a:xfrm>
                <a:off x="1409700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44" name="מלבן 16943">
                  <a:extLst>
                    <a:ext uri="{FF2B5EF4-FFF2-40B4-BE49-F238E27FC236}">
                      <a16:creationId xmlns:a16="http://schemas.microsoft.com/office/drawing/2014/main" id="{C50117FE-539C-4D96-ABD4-79722D71A20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5" name="מלבן 16944">
                  <a:extLst>
                    <a:ext uri="{FF2B5EF4-FFF2-40B4-BE49-F238E27FC236}">
                      <a16:creationId xmlns:a16="http://schemas.microsoft.com/office/drawing/2014/main" id="{FF0D1D6B-7E24-4C36-BEBE-042E55ED267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6" name="מלבן 16945">
                  <a:extLst>
                    <a:ext uri="{FF2B5EF4-FFF2-40B4-BE49-F238E27FC236}">
                      <a16:creationId xmlns:a16="http://schemas.microsoft.com/office/drawing/2014/main" id="{DDA2FB6D-2F31-41C0-BFAF-303D846EEE5F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7" name="מלבן 16946">
                  <a:extLst>
                    <a:ext uri="{FF2B5EF4-FFF2-40B4-BE49-F238E27FC236}">
                      <a16:creationId xmlns:a16="http://schemas.microsoft.com/office/drawing/2014/main" id="{AB1CBDDE-9AA4-4473-AA46-880D7C7DAD6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8" name="מלבן 16947">
                  <a:extLst>
                    <a:ext uri="{FF2B5EF4-FFF2-40B4-BE49-F238E27FC236}">
                      <a16:creationId xmlns:a16="http://schemas.microsoft.com/office/drawing/2014/main" id="{68615F16-EECC-4EDB-B990-90823A82ADC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9" name="מלבן 16948">
                  <a:extLst>
                    <a:ext uri="{FF2B5EF4-FFF2-40B4-BE49-F238E27FC236}">
                      <a16:creationId xmlns:a16="http://schemas.microsoft.com/office/drawing/2014/main" id="{8EFF09C5-48AD-473C-B3FF-BB33AC48DD6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0" name="מלבן 16949">
                  <a:extLst>
                    <a:ext uri="{FF2B5EF4-FFF2-40B4-BE49-F238E27FC236}">
                      <a16:creationId xmlns:a16="http://schemas.microsoft.com/office/drawing/2014/main" id="{C04E69E6-F4AB-4EF3-9525-3C5027E45AB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1" name="מלבן 16950">
                  <a:extLst>
                    <a:ext uri="{FF2B5EF4-FFF2-40B4-BE49-F238E27FC236}">
                      <a16:creationId xmlns:a16="http://schemas.microsoft.com/office/drawing/2014/main" id="{8F20D140-9402-4BFB-8120-B4D7BF25361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2" name="מלבן 16951">
                  <a:extLst>
                    <a:ext uri="{FF2B5EF4-FFF2-40B4-BE49-F238E27FC236}">
                      <a16:creationId xmlns:a16="http://schemas.microsoft.com/office/drawing/2014/main" id="{939B7934-AD9B-4929-8C60-493B3CFC24D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53" name="מלבן 16952">
                  <a:extLst>
                    <a:ext uri="{FF2B5EF4-FFF2-40B4-BE49-F238E27FC236}">
                      <a16:creationId xmlns:a16="http://schemas.microsoft.com/office/drawing/2014/main" id="{B1B17E7E-2E25-4550-AB12-EA238E2018EE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7" name="קבוצה 16866">
                <a:extLst>
                  <a:ext uri="{FF2B5EF4-FFF2-40B4-BE49-F238E27FC236}">
                    <a16:creationId xmlns:a16="http://schemas.microsoft.com/office/drawing/2014/main" id="{9BBE49DA-D01F-4597-9966-CBF01B6DB38D}"/>
                  </a:ext>
                </a:extLst>
              </p:cNvPr>
              <p:cNvGrpSpPr/>
              <p:nvPr/>
            </p:nvGrpSpPr>
            <p:grpSpPr>
              <a:xfrm>
                <a:off x="1910443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34" name="מלבן 16933">
                  <a:extLst>
                    <a:ext uri="{FF2B5EF4-FFF2-40B4-BE49-F238E27FC236}">
                      <a16:creationId xmlns:a16="http://schemas.microsoft.com/office/drawing/2014/main" id="{376B4EF0-0369-468F-AC3D-00552C1EBA7A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5" name="מלבן 16934">
                  <a:extLst>
                    <a:ext uri="{FF2B5EF4-FFF2-40B4-BE49-F238E27FC236}">
                      <a16:creationId xmlns:a16="http://schemas.microsoft.com/office/drawing/2014/main" id="{18F95CED-36C9-4C46-8E2E-44B2383A3B6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6" name="מלבן 16935">
                  <a:extLst>
                    <a:ext uri="{FF2B5EF4-FFF2-40B4-BE49-F238E27FC236}">
                      <a16:creationId xmlns:a16="http://schemas.microsoft.com/office/drawing/2014/main" id="{FEB5B44A-CBE3-49FF-AC03-A3A6E68D2F3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7" name="מלבן 16936">
                  <a:extLst>
                    <a:ext uri="{FF2B5EF4-FFF2-40B4-BE49-F238E27FC236}">
                      <a16:creationId xmlns:a16="http://schemas.microsoft.com/office/drawing/2014/main" id="{ED79110E-D828-491E-8E87-458FD81FEF5D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8" name="מלבן 16937">
                  <a:extLst>
                    <a:ext uri="{FF2B5EF4-FFF2-40B4-BE49-F238E27FC236}">
                      <a16:creationId xmlns:a16="http://schemas.microsoft.com/office/drawing/2014/main" id="{6B8C1006-1F71-4551-A060-D673516F0C1F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9" name="מלבן 16938">
                  <a:extLst>
                    <a:ext uri="{FF2B5EF4-FFF2-40B4-BE49-F238E27FC236}">
                      <a16:creationId xmlns:a16="http://schemas.microsoft.com/office/drawing/2014/main" id="{02B14D47-3CA3-42BD-B689-6167B2841063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0" name="מלבן 16939">
                  <a:extLst>
                    <a:ext uri="{FF2B5EF4-FFF2-40B4-BE49-F238E27FC236}">
                      <a16:creationId xmlns:a16="http://schemas.microsoft.com/office/drawing/2014/main" id="{5C1E05DA-5927-4E88-B074-14BF36DE31A9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1" name="מלבן 16940">
                  <a:extLst>
                    <a:ext uri="{FF2B5EF4-FFF2-40B4-BE49-F238E27FC236}">
                      <a16:creationId xmlns:a16="http://schemas.microsoft.com/office/drawing/2014/main" id="{C5342A08-DCB0-45A4-9D1F-C16E8DF8570C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2" name="מלבן 16941">
                  <a:extLst>
                    <a:ext uri="{FF2B5EF4-FFF2-40B4-BE49-F238E27FC236}">
                      <a16:creationId xmlns:a16="http://schemas.microsoft.com/office/drawing/2014/main" id="{F52405EE-ED18-4879-B3E9-20C945FD792C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43" name="מלבן 16942">
                  <a:extLst>
                    <a:ext uri="{FF2B5EF4-FFF2-40B4-BE49-F238E27FC236}">
                      <a16:creationId xmlns:a16="http://schemas.microsoft.com/office/drawing/2014/main" id="{162DB450-A496-4119-B229-108CBB12B4F3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8" name="קבוצה 16867">
                <a:extLst>
                  <a:ext uri="{FF2B5EF4-FFF2-40B4-BE49-F238E27FC236}">
                    <a16:creationId xmlns:a16="http://schemas.microsoft.com/office/drawing/2014/main" id="{B03664D9-B4CF-4FE4-BF7C-610426DDD14A}"/>
                  </a:ext>
                </a:extLst>
              </p:cNvPr>
              <p:cNvGrpSpPr/>
              <p:nvPr/>
            </p:nvGrpSpPr>
            <p:grpSpPr>
              <a:xfrm>
                <a:off x="2411186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24" name="מלבן 16923">
                  <a:extLst>
                    <a:ext uri="{FF2B5EF4-FFF2-40B4-BE49-F238E27FC236}">
                      <a16:creationId xmlns:a16="http://schemas.microsoft.com/office/drawing/2014/main" id="{6B996426-93E1-4722-847F-054B94482F71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5" name="מלבן 16924">
                  <a:extLst>
                    <a:ext uri="{FF2B5EF4-FFF2-40B4-BE49-F238E27FC236}">
                      <a16:creationId xmlns:a16="http://schemas.microsoft.com/office/drawing/2014/main" id="{22BF81EC-FA82-4FD4-9C25-62EA6173271F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6" name="מלבן 16925">
                  <a:extLst>
                    <a:ext uri="{FF2B5EF4-FFF2-40B4-BE49-F238E27FC236}">
                      <a16:creationId xmlns:a16="http://schemas.microsoft.com/office/drawing/2014/main" id="{81DAB627-6C9F-4215-BCA2-CA5490DB81A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7" name="מלבן 16926">
                  <a:extLst>
                    <a:ext uri="{FF2B5EF4-FFF2-40B4-BE49-F238E27FC236}">
                      <a16:creationId xmlns:a16="http://schemas.microsoft.com/office/drawing/2014/main" id="{C2A61EA7-5BED-443B-B9FA-666AA6F7E56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8" name="מלבן 16927">
                  <a:extLst>
                    <a:ext uri="{FF2B5EF4-FFF2-40B4-BE49-F238E27FC236}">
                      <a16:creationId xmlns:a16="http://schemas.microsoft.com/office/drawing/2014/main" id="{153389F6-7279-40B5-B465-ACB7CFA1AAEC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9" name="מלבן 16928">
                  <a:extLst>
                    <a:ext uri="{FF2B5EF4-FFF2-40B4-BE49-F238E27FC236}">
                      <a16:creationId xmlns:a16="http://schemas.microsoft.com/office/drawing/2014/main" id="{8692FDD1-0CB1-4CF8-974C-C7EEBC469117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0" name="מלבן 16929">
                  <a:extLst>
                    <a:ext uri="{FF2B5EF4-FFF2-40B4-BE49-F238E27FC236}">
                      <a16:creationId xmlns:a16="http://schemas.microsoft.com/office/drawing/2014/main" id="{BBF39BF1-5DC5-4BF9-B1EE-C01D5D87372B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1" name="מלבן 16930">
                  <a:extLst>
                    <a:ext uri="{FF2B5EF4-FFF2-40B4-BE49-F238E27FC236}">
                      <a16:creationId xmlns:a16="http://schemas.microsoft.com/office/drawing/2014/main" id="{6734C148-8A59-4B84-82ED-B510BE739AF2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2" name="מלבן 16931">
                  <a:extLst>
                    <a:ext uri="{FF2B5EF4-FFF2-40B4-BE49-F238E27FC236}">
                      <a16:creationId xmlns:a16="http://schemas.microsoft.com/office/drawing/2014/main" id="{8D900DFD-DA90-45C1-A689-B4A1A1A26AD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33" name="מלבן 16932">
                  <a:extLst>
                    <a:ext uri="{FF2B5EF4-FFF2-40B4-BE49-F238E27FC236}">
                      <a16:creationId xmlns:a16="http://schemas.microsoft.com/office/drawing/2014/main" id="{85DE6DB3-F78F-41A2-B051-D91162F2D80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69" name="קבוצה 16868">
                <a:extLst>
                  <a:ext uri="{FF2B5EF4-FFF2-40B4-BE49-F238E27FC236}">
                    <a16:creationId xmlns:a16="http://schemas.microsoft.com/office/drawing/2014/main" id="{8ABA8363-78B5-4EF2-A07B-6C5CB756017A}"/>
                  </a:ext>
                </a:extLst>
              </p:cNvPr>
              <p:cNvGrpSpPr/>
              <p:nvPr/>
            </p:nvGrpSpPr>
            <p:grpSpPr>
              <a:xfrm>
                <a:off x="2911929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14" name="מלבן 16913">
                  <a:extLst>
                    <a:ext uri="{FF2B5EF4-FFF2-40B4-BE49-F238E27FC236}">
                      <a16:creationId xmlns:a16="http://schemas.microsoft.com/office/drawing/2014/main" id="{E4A544E9-027B-4BA2-ACB2-08D31DED2025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5" name="מלבן 16914">
                  <a:extLst>
                    <a:ext uri="{FF2B5EF4-FFF2-40B4-BE49-F238E27FC236}">
                      <a16:creationId xmlns:a16="http://schemas.microsoft.com/office/drawing/2014/main" id="{43A83F9C-21D9-41DD-84CD-249D7F2566E3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6" name="מלבן 16915">
                  <a:extLst>
                    <a:ext uri="{FF2B5EF4-FFF2-40B4-BE49-F238E27FC236}">
                      <a16:creationId xmlns:a16="http://schemas.microsoft.com/office/drawing/2014/main" id="{9649A6AC-9E34-4548-9103-B12E44202DC4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7" name="מלבן 16916">
                  <a:extLst>
                    <a:ext uri="{FF2B5EF4-FFF2-40B4-BE49-F238E27FC236}">
                      <a16:creationId xmlns:a16="http://schemas.microsoft.com/office/drawing/2014/main" id="{4AEF802B-5CD1-407A-8E0B-222490E7D5DA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8" name="מלבן 16917">
                  <a:extLst>
                    <a:ext uri="{FF2B5EF4-FFF2-40B4-BE49-F238E27FC236}">
                      <a16:creationId xmlns:a16="http://schemas.microsoft.com/office/drawing/2014/main" id="{2B299B94-3E21-4D2A-B330-1ED8CDA5E0DD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9" name="מלבן 16918">
                  <a:extLst>
                    <a:ext uri="{FF2B5EF4-FFF2-40B4-BE49-F238E27FC236}">
                      <a16:creationId xmlns:a16="http://schemas.microsoft.com/office/drawing/2014/main" id="{D7576392-4479-420C-951B-8FEF35DF7022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0" name="מלבן 16919">
                  <a:extLst>
                    <a:ext uri="{FF2B5EF4-FFF2-40B4-BE49-F238E27FC236}">
                      <a16:creationId xmlns:a16="http://schemas.microsoft.com/office/drawing/2014/main" id="{3DAA289F-E874-4ABF-A17C-AAA7387CF55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1" name="מלבן 16920">
                  <a:extLst>
                    <a:ext uri="{FF2B5EF4-FFF2-40B4-BE49-F238E27FC236}">
                      <a16:creationId xmlns:a16="http://schemas.microsoft.com/office/drawing/2014/main" id="{2DF19CF9-C9AC-4CFF-AD3D-CA1CD0AC403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2" name="מלבן 16921">
                  <a:extLst>
                    <a:ext uri="{FF2B5EF4-FFF2-40B4-BE49-F238E27FC236}">
                      <a16:creationId xmlns:a16="http://schemas.microsoft.com/office/drawing/2014/main" id="{87C87CBE-BD6D-480F-87E6-24CB19A1617A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23" name="מלבן 16922">
                  <a:extLst>
                    <a:ext uri="{FF2B5EF4-FFF2-40B4-BE49-F238E27FC236}">
                      <a16:creationId xmlns:a16="http://schemas.microsoft.com/office/drawing/2014/main" id="{A6F8F135-25D0-4DD9-A437-6546A6755496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0" name="קבוצה 16869">
                <a:extLst>
                  <a:ext uri="{FF2B5EF4-FFF2-40B4-BE49-F238E27FC236}">
                    <a16:creationId xmlns:a16="http://schemas.microsoft.com/office/drawing/2014/main" id="{288BFB8E-8C5E-4DDF-90D8-232B48C7DE64}"/>
                  </a:ext>
                </a:extLst>
              </p:cNvPr>
              <p:cNvGrpSpPr/>
              <p:nvPr/>
            </p:nvGrpSpPr>
            <p:grpSpPr>
              <a:xfrm>
                <a:off x="3412672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904" name="מלבן 16903">
                  <a:extLst>
                    <a:ext uri="{FF2B5EF4-FFF2-40B4-BE49-F238E27FC236}">
                      <a16:creationId xmlns:a16="http://schemas.microsoft.com/office/drawing/2014/main" id="{214E4D0F-BF47-4CC3-B479-BF6AB418653F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5" name="מלבן 16904">
                  <a:extLst>
                    <a:ext uri="{FF2B5EF4-FFF2-40B4-BE49-F238E27FC236}">
                      <a16:creationId xmlns:a16="http://schemas.microsoft.com/office/drawing/2014/main" id="{D6E40961-B6D7-4956-A293-7741EBD8CA19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6" name="מלבן 16905">
                  <a:extLst>
                    <a:ext uri="{FF2B5EF4-FFF2-40B4-BE49-F238E27FC236}">
                      <a16:creationId xmlns:a16="http://schemas.microsoft.com/office/drawing/2014/main" id="{44537347-E8A1-4412-AD1F-B776C2F403E2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7" name="מלבן 16906">
                  <a:extLst>
                    <a:ext uri="{FF2B5EF4-FFF2-40B4-BE49-F238E27FC236}">
                      <a16:creationId xmlns:a16="http://schemas.microsoft.com/office/drawing/2014/main" id="{D0CCFF08-47A4-41D0-BE9D-86F0D72643B6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8" name="מלבן 16907">
                  <a:extLst>
                    <a:ext uri="{FF2B5EF4-FFF2-40B4-BE49-F238E27FC236}">
                      <a16:creationId xmlns:a16="http://schemas.microsoft.com/office/drawing/2014/main" id="{597CAA26-160B-4EB0-BFDA-04245518D846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9" name="מלבן 16908">
                  <a:extLst>
                    <a:ext uri="{FF2B5EF4-FFF2-40B4-BE49-F238E27FC236}">
                      <a16:creationId xmlns:a16="http://schemas.microsoft.com/office/drawing/2014/main" id="{A861D3DD-287A-465D-8647-26A20938CFAA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0" name="מלבן 16909">
                  <a:extLst>
                    <a:ext uri="{FF2B5EF4-FFF2-40B4-BE49-F238E27FC236}">
                      <a16:creationId xmlns:a16="http://schemas.microsoft.com/office/drawing/2014/main" id="{D28BA0C8-48E7-4B56-93FA-395113CF2F37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1" name="מלבן 16910">
                  <a:extLst>
                    <a:ext uri="{FF2B5EF4-FFF2-40B4-BE49-F238E27FC236}">
                      <a16:creationId xmlns:a16="http://schemas.microsoft.com/office/drawing/2014/main" id="{97C93AA0-453E-4457-8B7F-670A16A08488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2" name="מלבן 16911">
                  <a:extLst>
                    <a:ext uri="{FF2B5EF4-FFF2-40B4-BE49-F238E27FC236}">
                      <a16:creationId xmlns:a16="http://schemas.microsoft.com/office/drawing/2014/main" id="{14B73594-2617-435A-980C-007300B982F9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13" name="מלבן 16912">
                  <a:extLst>
                    <a:ext uri="{FF2B5EF4-FFF2-40B4-BE49-F238E27FC236}">
                      <a16:creationId xmlns:a16="http://schemas.microsoft.com/office/drawing/2014/main" id="{A89D91ED-01CF-4E77-9E01-685A8004F687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1" name="קבוצה 16870">
                <a:extLst>
                  <a:ext uri="{FF2B5EF4-FFF2-40B4-BE49-F238E27FC236}">
                    <a16:creationId xmlns:a16="http://schemas.microsoft.com/office/drawing/2014/main" id="{A8FBD75A-9200-4A18-B097-BBB827869D7A}"/>
                  </a:ext>
                </a:extLst>
              </p:cNvPr>
              <p:cNvGrpSpPr/>
              <p:nvPr/>
            </p:nvGrpSpPr>
            <p:grpSpPr>
              <a:xfrm>
                <a:off x="3913415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894" name="מלבן 16893">
                  <a:extLst>
                    <a:ext uri="{FF2B5EF4-FFF2-40B4-BE49-F238E27FC236}">
                      <a16:creationId xmlns:a16="http://schemas.microsoft.com/office/drawing/2014/main" id="{65B9105B-400C-4047-BE08-78D3D284ABD8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5" name="מלבן 16894">
                  <a:extLst>
                    <a:ext uri="{FF2B5EF4-FFF2-40B4-BE49-F238E27FC236}">
                      <a16:creationId xmlns:a16="http://schemas.microsoft.com/office/drawing/2014/main" id="{4122850D-A426-4581-89D3-4A2ACFEFBC35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6" name="מלבן 16895">
                  <a:extLst>
                    <a:ext uri="{FF2B5EF4-FFF2-40B4-BE49-F238E27FC236}">
                      <a16:creationId xmlns:a16="http://schemas.microsoft.com/office/drawing/2014/main" id="{3F98766E-32CE-4F4D-A58A-EC761FCD9826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7" name="מלבן 16896">
                  <a:extLst>
                    <a:ext uri="{FF2B5EF4-FFF2-40B4-BE49-F238E27FC236}">
                      <a16:creationId xmlns:a16="http://schemas.microsoft.com/office/drawing/2014/main" id="{7F65E841-1AAE-4D01-94AA-DFFEACADE318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8" name="מלבן 16897">
                  <a:extLst>
                    <a:ext uri="{FF2B5EF4-FFF2-40B4-BE49-F238E27FC236}">
                      <a16:creationId xmlns:a16="http://schemas.microsoft.com/office/drawing/2014/main" id="{168606FA-6247-45A8-8379-C7B32E52B23B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9" name="מלבן 16898">
                  <a:extLst>
                    <a:ext uri="{FF2B5EF4-FFF2-40B4-BE49-F238E27FC236}">
                      <a16:creationId xmlns:a16="http://schemas.microsoft.com/office/drawing/2014/main" id="{DBB4D8DC-8F26-4FD0-B921-9FCD2D3A5D60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0" name="מלבן 16899">
                  <a:extLst>
                    <a:ext uri="{FF2B5EF4-FFF2-40B4-BE49-F238E27FC236}">
                      <a16:creationId xmlns:a16="http://schemas.microsoft.com/office/drawing/2014/main" id="{C4390AD5-07B9-4CD1-80B3-F8DBA4919456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1" name="מלבן 16900">
                  <a:extLst>
                    <a:ext uri="{FF2B5EF4-FFF2-40B4-BE49-F238E27FC236}">
                      <a16:creationId xmlns:a16="http://schemas.microsoft.com/office/drawing/2014/main" id="{C285848F-77B4-4C52-AA9E-92B80FDB1DF4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2" name="מלבן 16901">
                  <a:extLst>
                    <a:ext uri="{FF2B5EF4-FFF2-40B4-BE49-F238E27FC236}">
                      <a16:creationId xmlns:a16="http://schemas.microsoft.com/office/drawing/2014/main" id="{C0D8B766-26EC-4CB0-9A2C-FD1402721562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903" name="מלבן 16902">
                  <a:extLst>
                    <a:ext uri="{FF2B5EF4-FFF2-40B4-BE49-F238E27FC236}">
                      <a16:creationId xmlns:a16="http://schemas.microsoft.com/office/drawing/2014/main" id="{40C71588-DBD8-40CD-92FC-B5A92680018D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2" name="קבוצה 16871">
                <a:extLst>
                  <a:ext uri="{FF2B5EF4-FFF2-40B4-BE49-F238E27FC236}">
                    <a16:creationId xmlns:a16="http://schemas.microsoft.com/office/drawing/2014/main" id="{B6A047E2-D65B-493F-BDB5-777FBFA5E225}"/>
                  </a:ext>
                </a:extLst>
              </p:cNvPr>
              <p:cNvGrpSpPr/>
              <p:nvPr/>
            </p:nvGrpSpPr>
            <p:grpSpPr>
              <a:xfrm>
                <a:off x="4414158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884" name="מלבן 16883">
                  <a:extLst>
                    <a:ext uri="{FF2B5EF4-FFF2-40B4-BE49-F238E27FC236}">
                      <a16:creationId xmlns:a16="http://schemas.microsoft.com/office/drawing/2014/main" id="{AE2B6759-2D07-428A-8534-3D5A157A04FE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5" name="מלבן 16884">
                  <a:extLst>
                    <a:ext uri="{FF2B5EF4-FFF2-40B4-BE49-F238E27FC236}">
                      <a16:creationId xmlns:a16="http://schemas.microsoft.com/office/drawing/2014/main" id="{A8FD8B4F-F5CB-41AF-9304-02CC076A95DD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6" name="מלבן 16885">
                  <a:extLst>
                    <a:ext uri="{FF2B5EF4-FFF2-40B4-BE49-F238E27FC236}">
                      <a16:creationId xmlns:a16="http://schemas.microsoft.com/office/drawing/2014/main" id="{664DD604-71D5-46A5-9DA1-AF781210F70B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7" name="מלבן 16886">
                  <a:extLst>
                    <a:ext uri="{FF2B5EF4-FFF2-40B4-BE49-F238E27FC236}">
                      <a16:creationId xmlns:a16="http://schemas.microsoft.com/office/drawing/2014/main" id="{4B64036D-775E-4531-8B42-198285840EB4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8" name="מלבן 16887">
                  <a:extLst>
                    <a:ext uri="{FF2B5EF4-FFF2-40B4-BE49-F238E27FC236}">
                      <a16:creationId xmlns:a16="http://schemas.microsoft.com/office/drawing/2014/main" id="{648B5FFB-D47E-4F51-9CE7-058FE44762A7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9" name="מלבן 16888">
                  <a:extLst>
                    <a:ext uri="{FF2B5EF4-FFF2-40B4-BE49-F238E27FC236}">
                      <a16:creationId xmlns:a16="http://schemas.microsoft.com/office/drawing/2014/main" id="{D633462F-2060-47EB-83CE-752AE633CAEC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0" name="מלבן 16889">
                  <a:extLst>
                    <a:ext uri="{FF2B5EF4-FFF2-40B4-BE49-F238E27FC236}">
                      <a16:creationId xmlns:a16="http://schemas.microsoft.com/office/drawing/2014/main" id="{9C2BFAB9-E652-4818-926B-80DBE8DFE568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1" name="מלבן 16890">
                  <a:extLst>
                    <a:ext uri="{FF2B5EF4-FFF2-40B4-BE49-F238E27FC236}">
                      <a16:creationId xmlns:a16="http://schemas.microsoft.com/office/drawing/2014/main" id="{3E5CC919-521B-463C-BD23-7AEE9AC3A2E5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2" name="מלבן 16891">
                  <a:extLst>
                    <a:ext uri="{FF2B5EF4-FFF2-40B4-BE49-F238E27FC236}">
                      <a16:creationId xmlns:a16="http://schemas.microsoft.com/office/drawing/2014/main" id="{A345E152-6DCE-46C8-A58E-EB3B54DAB9B0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93" name="מלבן 16892">
                  <a:extLst>
                    <a:ext uri="{FF2B5EF4-FFF2-40B4-BE49-F238E27FC236}">
                      <a16:creationId xmlns:a16="http://schemas.microsoft.com/office/drawing/2014/main" id="{8E475DFF-4611-487E-BDA4-59E334ECFFB8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6873" name="קבוצה 16872">
                <a:extLst>
                  <a:ext uri="{FF2B5EF4-FFF2-40B4-BE49-F238E27FC236}">
                    <a16:creationId xmlns:a16="http://schemas.microsoft.com/office/drawing/2014/main" id="{7A25B462-465B-4FCA-9DED-71BE94B32699}"/>
                  </a:ext>
                </a:extLst>
              </p:cNvPr>
              <p:cNvGrpSpPr/>
              <p:nvPr/>
            </p:nvGrpSpPr>
            <p:grpSpPr>
              <a:xfrm>
                <a:off x="4914901" y="1105498"/>
                <a:ext cx="500743" cy="4963891"/>
                <a:chOff x="6515100" y="1197426"/>
                <a:chExt cx="500743" cy="4963891"/>
              </a:xfrm>
            </p:grpSpPr>
            <p:sp>
              <p:nvSpPr>
                <p:cNvPr id="16874" name="מלבן 16873">
                  <a:extLst>
                    <a:ext uri="{FF2B5EF4-FFF2-40B4-BE49-F238E27FC236}">
                      <a16:creationId xmlns:a16="http://schemas.microsoft.com/office/drawing/2014/main" id="{941873C8-CEA4-470F-A708-22D530BDE5B6}"/>
                    </a:ext>
                  </a:extLst>
                </p:cNvPr>
                <p:cNvSpPr/>
                <p:nvPr/>
              </p:nvSpPr>
              <p:spPr>
                <a:xfrm>
                  <a:off x="6515100" y="218923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5" name="מלבן 16874">
                  <a:extLst>
                    <a:ext uri="{FF2B5EF4-FFF2-40B4-BE49-F238E27FC236}">
                      <a16:creationId xmlns:a16="http://schemas.microsoft.com/office/drawing/2014/main" id="{8538E04F-5477-43C2-B9F7-0D81AF3132B4}"/>
                    </a:ext>
                  </a:extLst>
                </p:cNvPr>
                <p:cNvSpPr/>
                <p:nvPr/>
              </p:nvSpPr>
              <p:spPr>
                <a:xfrm>
                  <a:off x="6515100" y="268514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6" name="מלבן 16875">
                  <a:extLst>
                    <a:ext uri="{FF2B5EF4-FFF2-40B4-BE49-F238E27FC236}">
                      <a16:creationId xmlns:a16="http://schemas.microsoft.com/office/drawing/2014/main" id="{F66EC5EF-EF42-4F55-8559-098ABE06BE6C}"/>
                    </a:ext>
                  </a:extLst>
                </p:cNvPr>
                <p:cNvSpPr/>
                <p:nvPr/>
              </p:nvSpPr>
              <p:spPr>
                <a:xfrm>
                  <a:off x="6515100" y="318104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7" name="מלבן 16876">
                  <a:extLst>
                    <a:ext uri="{FF2B5EF4-FFF2-40B4-BE49-F238E27FC236}">
                      <a16:creationId xmlns:a16="http://schemas.microsoft.com/office/drawing/2014/main" id="{0B90693F-89D9-4F2E-B294-292FCE8F5D49}"/>
                    </a:ext>
                  </a:extLst>
                </p:cNvPr>
                <p:cNvSpPr/>
                <p:nvPr/>
              </p:nvSpPr>
              <p:spPr>
                <a:xfrm>
                  <a:off x="6515100" y="367695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8" name="מלבן 16877">
                  <a:extLst>
                    <a:ext uri="{FF2B5EF4-FFF2-40B4-BE49-F238E27FC236}">
                      <a16:creationId xmlns:a16="http://schemas.microsoft.com/office/drawing/2014/main" id="{B674BD72-76A5-4EC2-A34F-A99936FCB461}"/>
                    </a:ext>
                  </a:extLst>
                </p:cNvPr>
                <p:cNvSpPr/>
                <p:nvPr/>
              </p:nvSpPr>
              <p:spPr>
                <a:xfrm>
                  <a:off x="6515100" y="417285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79" name="מלבן 16878">
                  <a:extLst>
                    <a:ext uri="{FF2B5EF4-FFF2-40B4-BE49-F238E27FC236}">
                      <a16:creationId xmlns:a16="http://schemas.microsoft.com/office/drawing/2014/main" id="{56F886E9-A37C-4D5F-8020-C57B06DEA67D}"/>
                    </a:ext>
                  </a:extLst>
                </p:cNvPr>
                <p:cNvSpPr/>
                <p:nvPr/>
              </p:nvSpPr>
              <p:spPr>
                <a:xfrm>
                  <a:off x="6515100" y="466876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0" name="מלבן 16879">
                  <a:extLst>
                    <a:ext uri="{FF2B5EF4-FFF2-40B4-BE49-F238E27FC236}">
                      <a16:creationId xmlns:a16="http://schemas.microsoft.com/office/drawing/2014/main" id="{05F1D5CA-7353-41DC-8634-35511C8A33FD}"/>
                    </a:ext>
                  </a:extLst>
                </p:cNvPr>
                <p:cNvSpPr/>
                <p:nvPr/>
              </p:nvSpPr>
              <p:spPr>
                <a:xfrm>
                  <a:off x="6515100" y="516466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1" name="מלבן 16880">
                  <a:extLst>
                    <a:ext uri="{FF2B5EF4-FFF2-40B4-BE49-F238E27FC236}">
                      <a16:creationId xmlns:a16="http://schemas.microsoft.com/office/drawing/2014/main" id="{406DD7EF-4DBA-4E31-80A2-05338F50358B}"/>
                    </a:ext>
                  </a:extLst>
                </p:cNvPr>
                <p:cNvSpPr/>
                <p:nvPr/>
              </p:nvSpPr>
              <p:spPr>
                <a:xfrm>
                  <a:off x="6515100" y="5660574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2" name="מלבן 16881">
                  <a:extLst>
                    <a:ext uri="{FF2B5EF4-FFF2-40B4-BE49-F238E27FC236}">
                      <a16:creationId xmlns:a16="http://schemas.microsoft.com/office/drawing/2014/main" id="{A531FF64-C50E-480E-A200-A9A94B979F88}"/>
                    </a:ext>
                  </a:extLst>
                </p:cNvPr>
                <p:cNvSpPr/>
                <p:nvPr/>
              </p:nvSpPr>
              <p:spPr>
                <a:xfrm>
                  <a:off x="6515100" y="1197426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6883" name="מלבן 16882">
                  <a:extLst>
                    <a:ext uri="{FF2B5EF4-FFF2-40B4-BE49-F238E27FC236}">
                      <a16:creationId xmlns:a16="http://schemas.microsoft.com/office/drawing/2014/main" id="{19F97D6E-4415-49F3-91D1-76986E6C7020}"/>
                    </a:ext>
                  </a:extLst>
                </p:cNvPr>
                <p:cNvSpPr/>
                <p:nvPr/>
              </p:nvSpPr>
              <p:spPr>
                <a:xfrm>
                  <a:off x="6515100" y="1693331"/>
                  <a:ext cx="500743" cy="500743"/>
                </a:xfrm>
                <a:prstGeom prst="rect">
                  <a:avLst/>
                </a:prstGeom>
                <a:solidFill>
                  <a:schemeClr val="accent2"/>
                </a:solidFill>
                <a:ln w="9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6809" name="קבוצה 16808">
              <a:extLst>
                <a:ext uri="{FF2B5EF4-FFF2-40B4-BE49-F238E27FC236}">
                  <a16:creationId xmlns:a16="http://schemas.microsoft.com/office/drawing/2014/main" id="{998FFB36-D0E1-4A6A-82E6-8E11FAD641FC}"/>
                </a:ext>
              </a:extLst>
            </p:cNvPr>
            <p:cNvGrpSpPr/>
            <p:nvPr/>
          </p:nvGrpSpPr>
          <p:grpSpPr>
            <a:xfrm>
              <a:off x="8371084" y="2499756"/>
              <a:ext cx="54000" cy="540000"/>
              <a:chOff x="6515100" y="1197426"/>
              <a:chExt cx="500743" cy="4963891"/>
            </a:xfrm>
          </p:grpSpPr>
          <p:sp>
            <p:nvSpPr>
              <p:cNvPr id="16854" name="מלבן 16853">
                <a:extLst>
                  <a:ext uri="{FF2B5EF4-FFF2-40B4-BE49-F238E27FC236}">
                    <a16:creationId xmlns:a16="http://schemas.microsoft.com/office/drawing/2014/main" id="{263B01F4-9101-427B-9C88-FCDBA4F0EAF8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5" name="מלבן 16854">
                <a:extLst>
                  <a:ext uri="{FF2B5EF4-FFF2-40B4-BE49-F238E27FC236}">
                    <a16:creationId xmlns:a16="http://schemas.microsoft.com/office/drawing/2014/main" id="{9993F3D6-CD77-4DE5-B752-A2AE703B7646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6" name="מלבן 16855">
                <a:extLst>
                  <a:ext uri="{FF2B5EF4-FFF2-40B4-BE49-F238E27FC236}">
                    <a16:creationId xmlns:a16="http://schemas.microsoft.com/office/drawing/2014/main" id="{5F97327D-8D6B-45B4-84B8-E3567A0166B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7" name="מלבן 16856">
                <a:extLst>
                  <a:ext uri="{FF2B5EF4-FFF2-40B4-BE49-F238E27FC236}">
                    <a16:creationId xmlns:a16="http://schemas.microsoft.com/office/drawing/2014/main" id="{EB4E6CDC-E919-46DE-B409-6BC0960BDC3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8" name="מלבן 16857">
                <a:extLst>
                  <a:ext uri="{FF2B5EF4-FFF2-40B4-BE49-F238E27FC236}">
                    <a16:creationId xmlns:a16="http://schemas.microsoft.com/office/drawing/2014/main" id="{7F619C42-F117-47E2-B2B5-F12394937C62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9" name="מלבן 16858">
                <a:extLst>
                  <a:ext uri="{FF2B5EF4-FFF2-40B4-BE49-F238E27FC236}">
                    <a16:creationId xmlns:a16="http://schemas.microsoft.com/office/drawing/2014/main" id="{E61908F3-054F-425C-A957-9F9A0FDA4C2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0" name="מלבן 16859">
                <a:extLst>
                  <a:ext uri="{FF2B5EF4-FFF2-40B4-BE49-F238E27FC236}">
                    <a16:creationId xmlns:a16="http://schemas.microsoft.com/office/drawing/2014/main" id="{F3A574A6-8572-47FC-8803-5636889B979B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1" name="מלבן 16860">
                <a:extLst>
                  <a:ext uri="{FF2B5EF4-FFF2-40B4-BE49-F238E27FC236}">
                    <a16:creationId xmlns:a16="http://schemas.microsoft.com/office/drawing/2014/main" id="{E8C1086E-A944-4533-BEDF-43DDDACC77CA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2" name="מלבן 16861">
                <a:extLst>
                  <a:ext uri="{FF2B5EF4-FFF2-40B4-BE49-F238E27FC236}">
                    <a16:creationId xmlns:a16="http://schemas.microsoft.com/office/drawing/2014/main" id="{2C2C38CB-1CF7-43DD-B37B-182C89B5775F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63" name="מלבן 16862">
                <a:extLst>
                  <a:ext uri="{FF2B5EF4-FFF2-40B4-BE49-F238E27FC236}">
                    <a16:creationId xmlns:a16="http://schemas.microsoft.com/office/drawing/2014/main" id="{4567186D-A9E6-4735-A582-114EE6E26CF3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0" name="קבוצה 16809">
              <a:extLst>
                <a:ext uri="{FF2B5EF4-FFF2-40B4-BE49-F238E27FC236}">
                  <a16:creationId xmlns:a16="http://schemas.microsoft.com/office/drawing/2014/main" id="{AE1034F0-D790-4553-A9A1-04F808279502}"/>
                </a:ext>
              </a:extLst>
            </p:cNvPr>
            <p:cNvGrpSpPr/>
            <p:nvPr/>
          </p:nvGrpSpPr>
          <p:grpSpPr>
            <a:xfrm>
              <a:off x="8534067" y="2520997"/>
              <a:ext cx="54000" cy="540000"/>
              <a:chOff x="6515100" y="1197426"/>
              <a:chExt cx="500743" cy="4963891"/>
            </a:xfrm>
          </p:grpSpPr>
          <p:sp>
            <p:nvSpPr>
              <p:cNvPr id="16844" name="מלבן 16843">
                <a:extLst>
                  <a:ext uri="{FF2B5EF4-FFF2-40B4-BE49-F238E27FC236}">
                    <a16:creationId xmlns:a16="http://schemas.microsoft.com/office/drawing/2014/main" id="{2CB3272E-88ED-4AF9-8AC4-97DFF04CAADA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5" name="מלבן 16844">
                <a:extLst>
                  <a:ext uri="{FF2B5EF4-FFF2-40B4-BE49-F238E27FC236}">
                    <a16:creationId xmlns:a16="http://schemas.microsoft.com/office/drawing/2014/main" id="{3BA956C0-2396-46C8-80A1-B1AB230C2258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6" name="מלבן 16845">
                <a:extLst>
                  <a:ext uri="{FF2B5EF4-FFF2-40B4-BE49-F238E27FC236}">
                    <a16:creationId xmlns:a16="http://schemas.microsoft.com/office/drawing/2014/main" id="{8043015F-2AF1-4B5E-B9E3-331ECB7D064F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7" name="מלבן 16846">
                <a:extLst>
                  <a:ext uri="{FF2B5EF4-FFF2-40B4-BE49-F238E27FC236}">
                    <a16:creationId xmlns:a16="http://schemas.microsoft.com/office/drawing/2014/main" id="{260D0827-54A6-4962-8B60-93043A6BB8FB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8" name="מלבן 16847">
                <a:extLst>
                  <a:ext uri="{FF2B5EF4-FFF2-40B4-BE49-F238E27FC236}">
                    <a16:creationId xmlns:a16="http://schemas.microsoft.com/office/drawing/2014/main" id="{74B98097-9073-4114-9640-7445E1F41772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9" name="מלבן 16848">
                <a:extLst>
                  <a:ext uri="{FF2B5EF4-FFF2-40B4-BE49-F238E27FC236}">
                    <a16:creationId xmlns:a16="http://schemas.microsoft.com/office/drawing/2014/main" id="{0E2DB318-2B01-4428-B052-4F72359F67C2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0" name="מלבן 16849">
                <a:extLst>
                  <a:ext uri="{FF2B5EF4-FFF2-40B4-BE49-F238E27FC236}">
                    <a16:creationId xmlns:a16="http://schemas.microsoft.com/office/drawing/2014/main" id="{8ABC0AAB-7DA0-4D45-8E76-D0A7FF745A69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1" name="מלבן 16850">
                <a:extLst>
                  <a:ext uri="{FF2B5EF4-FFF2-40B4-BE49-F238E27FC236}">
                    <a16:creationId xmlns:a16="http://schemas.microsoft.com/office/drawing/2014/main" id="{F943CD53-D11D-451D-A9DC-7B5732FB75A1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2" name="מלבן 16851">
                <a:extLst>
                  <a:ext uri="{FF2B5EF4-FFF2-40B4-BE49-F238E27FC236}">
                    <a16:creationId xmlns:a16="http://schemas.microsoft.com/office/drawing/2014/main" id="{08D29A54-F224-4FE3-855E-EECE0780D548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53" name="מלבן 16852">
                <a:extLst>
                  <a:ext uri="{FF2B5EF4-FFF2-40B4-BE49-F238E27FC236}">
                    <a16:creationId xmlns:a16="http://schemas.microsoft.com/office/drawing/2014/main" id="{FF1C3DBE-E21B-410A-8376-C95BCAD41014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1" name="קבוצה 16810">
              <a:extLst>
                <a:ext uri="{FF2B5EF4-FFF2-40B4-BE49-F238E27FC236}">
                  <a16:creationId xmlns:a16="http://schemas.microsoft.com/office/drawing/2014/main" id="{F8339434-2DF2-4B80-926C-EB047E8A614C}"/>
                </a:ext>
              </a:extLst>
            </p:cNvPr>
            <p:cNvGrpSpPr/>
            <p:nvPr/>
          </p:nvGrpSpPr>
          <p:grpSpPr>
            <a:xfrm>
              <a:off x="8298090" y="3131763"/>
              <a:ext cx="54000" cy="540000"/>
              <a:chOff x="6515100" y="1197426"/>
              <a:chExt cx="500743" cy="4963891"/>
            </a:xfrm>
          </p:grpSpPr>
          <p:sp>
            <p:nvSpPr>
              <p:cNvPr id="16834" name="מלבן 16833">
                <a:extLst>
                  <a:ext uri="{FF2B5EF4-FFF2-40B4-BE49-F238E27FC236}">
                    <a16:creationId xmlns:a16="http://schemas.microsoft.com/office/drawing/2014/main" id="{06271A19-5BDE-47E9-A298-59C041248D51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5" name="מלבן 16834">
                <a:extLst>
                  <a:ext uri="{FF2B5EF4-FFF2-40B4-BE49-F238E27FC236}">
                    <a16:creationId xmlns:a16="http://schemas.microsoft.com/office/drawing/2014/main" id="{84D42F56-C201-4569-BA63-8F62227F9E5E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6" name="מלבן 16835">
                <a:extLst>
                  <a:ext uri="{FF2B5EF4-FFF2-40B4-BE49-F238E27FC236}">
                    <a16:creationId xmlns:a16="http://schemas.microsoft.com/office/drawing/2014/main" id="{32786FB9-5E66-4250-883B-AC1C5E21AE8F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7" name="מלבן 16836">
                <a:extLst>
                  <a:ext uri="{FF2B5EF4-FFF2-40B4-BE49-F238E27FC236}">
                    <a16:creationId xmlns:a16="http://schemas.microsoft.com/office/drawing/2014/main" id="{52A713F1-6013-4B71-BAB3-B75F2238241A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8" name="מלבן 16837">
                <a:extLst>
                  <a:ext uri="{FF2B5EF4-FFF2-40B4-BE49-F238E27FC236}">
                    <a16:creationId xmlns:a16="http://schemas.microsoft.com/office/drawing/2014/main" id="{0FE71E6E-FCD1-4B4A-B50C-BBA5F68E0010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9" name="מלבן 16838">
                <a:extLst>
                  <a:ext uri="{FF2B5EF4-FFF2-40B4-BE49-F238E27FC236}">
                    <a16:creationId xmlns:a16="http://schemas.microsoft.com/office/drawing/2014/main" id="{D5EE72D1-2DDF-492B-825C-693846589FC4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0" name="מלבן 16839">
                <a:extLst>
                  <a:ext uri="{FF2B5EF4-FFF2-40B4-BE49-F238E27FC236}">
                    <a16:creationId xmlns:a16="http://schemas.microsoft.com/office/drawing/2014/main" id="{F992A0D2-3BD4-4842-8C10-C8D3285568F3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1" name="מלבן 16840">
                <a:extLst>
                  <a:ext uri="{FF2B5EF4-FFF2-40B4-BE49-F238E27FC236}">
                    <a16:creationId xmlns:a16="http://schemas.microsoft.com/office/drawing/2014/main" id="{A70B250D-0584-436D-8C9C-535DF989EA2B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2" name="מלבן 16841">
                <a:extLst>
                  <a:ext uri="{FF2B5EF4-FFF2-40B4-BE49-F238E27FC236}">
                    <a16:creationId xmlns:a16="http://schemas.microsoft.com/office/drawing/2014/main" id="{960515A4-59C3-49F8-82F8-116375E94BE1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43" name="מלבן 16842">
                <a:extLst>
                  <a:ext uri="{FF2B5EF4-FFF2-40B4-BE49-F238E27FC236}">
                    <a16:creationId xmlns:a16="http://schemas.microsoft.com/office/drawing/2014/main" id="{A15B5171-7AAF-459C-950D-3CEBAC7C9A45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2" name="קבוצה 16811">
              <a:extLst>
                <a:ext uri="{FF2B5EF4-FFF2-40B4-BE49-F238E27FC236}">
                  <a16:creationId xmlns:a16="http://schemas.microsoft.com/office/drawing/2014/main" id="{7CC03175-5A55-4D90-92F7-B6C11AD60FB0}"/>
                </a:ext>
              </a:extLst>
            </p:cNvPr>
            <p:cNvGrpSpPr/>
            <p:nvPr/>
          </p:nvGrpSpPr>
          <p:grpSpPr>
            <a:xfrm>
              <a:off x="8467677" y="3101025"/>
              <a:ext cx="54000" cy="540000"/>
              <a:chOff x="6515100" y="1197426"/>
              <a:chExt cx="500743" cy="4963891"/>
            </a:xfrm>
          </p:grpSpPr>
          <p:sp>
            <p:nvSpPr>
              <p:cNvPr id="16824" name="מלבן 16823">
                <a:extLst>
                  <a:ext uri="{FF2B5EF4-FFF2-40B4-BE49-F238E27FC236}">
                    <a16:creationId xmlns:a16="http://schemas.microsoft.com/office/drawing/2014/main" id="{683752C8-817D-4385-B8D1-38A05F7B1CF5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5" name="מלבן 16824">
                <a:extLst>
                  <a:ext uri="{FF2B5EF4-FFF2-40B4-BE49-F238E27FC236}">
                    <a16:creationId xmlns:a16="http://schemas.microsoft.com/office/drawing/2014/main" id="{536AD8D8-C2B3-4289-BFEF-484C58F108FA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6" name="מלבן 16825">
                <a:extLst>
                  <a:ext uri="{FF2B5EF4-FFF2-40B4-BE49-F238E27FC236}">
                    <a16:creationId xmlns:a16="http://schemas.microsoft.com/office/drawing/2014/main" id="{09BB39FA-4D1C-417A-A396-FE45D8EC21FB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7" name="מלבן 16826">
                <a:extLst>
                  <a:ext uri="{FF2B5EF4-FFF2-40B4-BE49-F238E27FC236}">
                    <a16:creationId xmlns:a16="http://schemas.microsoft.com/office/drawing/2014/main" id="{8703FC23-74E8-443A-A58D-69BDF982D7A4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8" name="מלבן 16827">
                <a:extLst>
                  <a:ext uri="{FF2B5EF4-FFF2-40B4-BE49-F238E27FC236}">
                    <a16:creationId xmlns:a16="http://schemas.microsoft.com/office/drawing/2014/main" id="{151BA825-DD44-4483-8963-059A9E29702A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9" name="מלבן 16828">
                <a:extLst>
                  <a:ext uri="{FF2B5EF4-FFF2-40B4-BE49-F238E27FC236}">
                    <a16:creationId xmlns:a16="http://schemas.microsoft.com/office/drawing/2014/main" id="{FDF9214F-FB76-46BE-B7AC-57140186CD5C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0" name="מלבן 16829">
                <a:extLst>
                  <a:ext uri="{FF2B5EF4-FFF2-40B4-BE49-F238E27FC236}">
                    <a16:creationId xmlns:a16="http://schemas.microsoft.com/office/drawing/2014/main" id="{A13E8879-0004-4AEF-BBD6-8E4D69C30540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1" name="מלבן 16830">
                <a:extLst>
                  <a:ext uri="{FF2B5EF4-FFF2-40B4-BE49-F238E27FC236}">
                    <a16:creationId xmlns:a16="http://schemas.microsoft.com/office/drawing/2014/main" id="{0B07C787-657C-4DFC-A1E3-27590F224E9F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2" name="מלבן 16831">
                <a:extLst>
                  <a:ext uri="{FF2B5EF4-FFF2-40B4-BE49-F238E27FC236}">
                    <a16:creationId xmlns:a16="http://schemas.microsoft.com/office/drawing/2014/main" id="{5C180010-4DD8-4C1E-BCDD-9A823B5C9631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33" name="מלבן 16832">
                <a:extLst>
                  <a:ext uri="{FF2B5EF4-FFF2-40B4-BE49-F238E27FC236}">
                    <a16:creationId xmlns:a16="http://schemas.microsoft.com/office/drawing/2014/main" id="{265FFA61-3188-49A0-911E-1DFF2B937E96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813" name="קבוצה 16812">
              <a:extLst>
                <a:ext uri="{FF2B5EF4-FFF2-40B4-BE49-F238E27FC236}">
                  <a16:creationId xmlns:a16="http://schemas.microsoft.com/office/drawing/2014/main" id="{10BE46D6-3FB1-4889-909F-27B0BEBBAB62}"/>
                </a:ext>
              </a:extLst>
            </p:cNvPr>
            <p:cNvGrpSpPr/>
            <p:nvPr/>
          </p:nvGrpSpPr>
          <p:grpSpPr>
            <a:xfrm>
              <a:off x="8618662" y="3081769"/>
              <a:ext cx="54000" cy="540000"/>
              <a:chOff x="6515100" y="1197426"/>
              <a:chExt cx="500743" cy="4963891"/>
            </a:xfrm>
          </p:grpSpPr>
          <p:sp>
            <p:nvSpPr>
              <p:cNvPr id="16814" name="מלבן 16813">
                <a:extLst>
                  <a:ext uri="{FF2B5EF4-FFF2-40B4-BE49-F238E27FC236}">
                    <a16:creationId xmlns:a16="http://schemas.microsoft.com/office/drawing/2014/main" id="{B24907F7-F0E2-4268-87BC-3BF419F52C9F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5" name="מלבן 16814">
                <a:extLst>
                  <a:ext uri="{FF2B5EF4-FFF2-40B4-BE49-F238E27FC236}">
                    <a16:creationId xmlns:a16="http://schemas.microsoft.com/office/drawing/2014/main" id="{CD43D316-7527-46EF-96EE-0C2FBDF685AC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6" name="מלבן 16815">
                <a:extLst>
                  <a:ext uri="{FF2B5EF4-FFF2-40B4-BE49-F238E27FC236}">
                    <a16:creationId xmlns:a16="http://schemas.microsoft.com/office/drawing/2014/main" id="{2A3E50D8-4149-4449-9728-7DD78C3EF8F6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7" name="מלבן 16816">
                <a:extLst>
                  <a:ext uri="{FF2B5EF4-FFF2-40B4-BE49-F238E27FC236}">
                    <a16:creationId xmlns:a16="http://schemas.microsoft.com/office/drawing/2014/main" id="{40DAA409-6B02-4F60-886A-FB4064DF4BA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8" name="מלבן 16817">
                <a:extLst>
                  <a:ext uri="{FF2B5EF4-FFF2-40B4-BE49-F238E27FC236}">
                    <a16:creationId xmlns:a16="http://schemas.microsoft.com/office/drawing/2014/main" id="{519ADAE9-4221-414B-B13A-D822F0C202CB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19" name="מלבן 16818">
                <a:extLst>
                  <a:ext uri="{FF2B5EF4-FFF2-40B4-BE49-F238E27FC236}">
                    <a16:creationId xmlns:a16="http://schemas.microsoft.com/office/drawing/2014/main" id="{ED3DDA52-2B0C-4604-A9D8-2EEAF7E1F571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0" name="מלבן 16819">
                <a:extLst>
                  <a:ext uri="{FF2B5EF4-FFF2-40B4-BE49-F238E27FC236}">
                    <a16:creationId xmlns:a16="http://schemas.microsoft.com/office/drawing/2014/main" id="{40578507-015A-48C7-86CC-6A0E677390D5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1" name="מלבן 16820">
                <a:extLst>
                  <a:ext uri="{FF2B5EF4-FFF2-40B4-BE49-F238E27FC236}">
                    <a16:creationId xmlns:a16="http://schemas.microsoft.com/office/drawing/2014/main" id="{0D541CB2-9770-43D9-94B2-38025AF9DDB8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2" name="מלבן 16821">
                <a:extLst>
                  <a:ext uri="{FF2B5EF4-FFF2-40B4-BE49-F238E27FC236}">
                    <a16:creationId xmlns:a16="http://schemas.microsoft.com/office/drawing/2014/main" id="{945984CC-1800-412F-B237-73BE80FF8B07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823" name="מלבן 16822">
                <a:extLst>
                  <a:ext uri="{FF2B5EF4-FFF2-40B4-BE49-F238E27FC236}">
                    <a16:creationId xmlns:a16="http://schemas.microsoft.com/office/drawing/2014/main" id="{A6520B9A-E6A9-4CE4-8889-A6CA97EF674A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984" name="קבוצה 16983">
              <a:extLst>
                <a:ext uri="{FF2B5EF4-FFF2-40B4-BE49-F238E27FC236}">
                  <a16:creationId xmlns:a16="http://schemas.microsoft.com/office/drawing/2014/main" id="{B661439F-4C23-425C-BFD3-C77B895FC643}"/>
                </a:ext>
              </a:extLst>
            </p:cNvPr>
            <p:cNvGrpSpPr/>
            <p:nvPr/>
          </p:nvGrpSpPr>
          <p:grpSpPr>
            <a:xfrm>
              <a:off x="7635995" y="2528423"/>
              <a:ext cx="54000" cy="540000"/>
              <a:chOff x="6515100" y="1197426"/>
              <a:chExt cx="500743" cy="4963891"/>
            </a:xfrm>
          </p:grpSpPr>
          <p:sp>
            <p:nvSpPr>
              <p:cNvPr id="16985" name="מלבן 16984">
                <a:extLst>
                  <a:ext uri="{FF2B5EF4-FFF2-40B4-BE49-F238E27FC236}">
                    <a16:creationId xmlns:a16="http://schemas.microsoft.com/office/drawing/2014/main" id="{39DCAB5E-61BC-4A04-971D-D98EBD23C270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6" name="מלבן 16985">
                <a:extLst>
                  <a:ext uri="{FF2B5EF4-FFF2-40B4-BE49-F238E27FC236}">
                    <a16:creationId xmlns:a16="http://schemas.microsoft.com/office/drawing/2014/main" id="{C4C046A5-79DD-4657-888E-2CE33104631B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7" name="מלבן 16986">
                <a:extLst>
                  <a:ext uri="{FF2B5EF4-FFF2-40B4-BE49-F238E27FC236}">
                    <a16:creationId xmlns:a16="http://schemas.microsoft.com/office/drawing/2014/main" id="{B0EC5A62-81D8-47B0-8911-EE58B48618DA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8" name="מלבן 16987">
                <a:extLst>
                  <a:ext uri="{FF2B5EF4-FFF2-40B4-BE49-F238E27FC236}">
                    <a16:creationId xmlns:a16="http://schemas.microsoft.com/office/drawing/2014/main" id="{2B578F3B-36CE-43EC-A8D2-8FC062EF25D7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89" name="מלבן 16988">
                <a:extLst>
                  <a:ext uri="{FF2B5EF4-FFF2-40B4-BE49-F238E27FC236}">
                    <a16:creationId xmlns:a16="http://schemas.microsoft.com/office/drawing/2014/main" id="{4E19160C-1185-4EC5-997E-82EF40D0BD92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0" name="מלבן 16989">
                <a:extLst>
                  <a:ext uri="{FF2B5EF4-FFF2-40B4-BE49-F238E27FC236}">
                    <a16:creationId xmlns:a16="http://schemas.microsoft.com/office/drawing/2014/main" id="{7BB14112-8904-4308-8AD0-296E97EF9569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1" name="מלבן 16990">
                <a:extLst>
                  <a:ext uri="{FF2B5EF4-FFF2-40B4-BE49-F238E27FC236}">
                    <a16:creationId xmlns:a16="http://schemas.microsoft.com/office/drawing/2014/main" id="{0124EDF9-5FE1-4209-84F3-AD6A5666ED61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2" name="מלבן 16991">
                <a:extLst>
                  <a:ext uri="{FF2B5EF4-FFF2-40B4-BE49-F238E27FC236}">
                    <a16:creationId xmlns:a16="http://schemas.microsoft.com/office/drawing/2014/main" id="{49B53458-79EC-4F59-9264-7466415BF3FC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3" name="מלבן 16992">
                <a:extLst>
                  <a:ext uri="{FF2B5EF4-FFF2-40B4-BE49-F238E27FC236}">
                    <a16:creationId xmlns:a16="http://schemas.microsoft.com/office/drawing/2014/main" id="{9F60D0DD-A494-40EB-BE6C-7A6356AB3A53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4" name="מלבן 16993">
                <a:extLst>
                  <a:ext uri="{FF2B5EF4-FFF2-40B4-BE49-F238E27FC236}">
                    <a16:creationId xmlns:a16="http://schemas.microsoft.com/office/drawing/2014/main" id="{E262839B-0477-405A-94CC-C582B28A74B9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6995" name="קבוצה 16994">
              <a:extLst>
                <a:ext uri="{FF2B5EF4-FFF2-40B4-BE49-F238E27FC236}">
                  <a16:creationId xmlns:a16="http://schemas.microsoft.com/office/drawing/2014/main" id="{02E5D342-84D2-4F98-87B0-500770E79971}"/>
                </a:ext>
              </a:extLst>
            </p:cNvPr>
            <p:cNvGrpSpPr/>
            <p:nvPr/>
          </p:nvGrpSpPr>
          <p:grpSpPr>
            <a:xfrm>
              <a:off x="7788395" y="2528423"/>
              <a:ext cx="54000" cy="540000"/>
              <a:chOff x="6515100" y="1197426"/>
              <a:chExt cx="500743" cy="4963891"/>
            </a:xfrm>
          </p:grpSpPr>
          <p:sp>
            <p:nvSpPr>
              <p:cNvPr id="16996" name="מלבן 16995">
                <a:extLst>
                  <a:ext uri="{FF2B5EF4-FFF2-40B4-BE49-F238E27FC236}">
                    <a16:creationId xmlns:a16="http://schemas.microsoft.com/office/drawing/2014/main" id="{FEAA3E08-5D87-47A5-9FF8-638A90A579E2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7" name="מלבן 16996">
                <a:extLst>
                  <a:ext uri="{FF2B5EF4-FFF2-40B4-BE49-F238E27FC236}">
                    <a16:creationId xmlns:a16="http://schemas.microsoft.com/office/drawing/2014/main" id="{2D8D2CE6-CA62-4C9B-B691-E7485E3920D3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8" name="מלבן 16997">
                <a:extLst>
                  <a:ext uri="{FF2B5EF4-FFF2-40B4-BE49-F238E27FC236}">
                    <a16:creationId xmlns:a16="http://schemas.microsoft.com/office/drawing/2014/main" id="{139B6812-1606-4E21-A1CF-F51C565454E9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999" name="מלבן 16998">
                <a:extLst>
                  <a:ext uri="{FF2B5EF4-FFF2-40B4-BE49-F238E27FC236}">
                    <a16:creationId xmlns:a16="http://schemas.microsoft.com/office/drawing/2014/main" id="{F97B27FD-18CD-4A71-8981-AFE77BB010DF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0" name="מלבן 16999">
                <a:extLst>
                  <a:ext uri="{FF2B5EF4-FFF2-40B4-BE49-F238E27FC236}">
                    <a16:creationId xmlns:a16="http://schemas.microsoft.com/office/drawing/2014/main" id="{47776E6D-DA13-42CA-805E-148D778CC8DE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1" name="מלבן 17000">
                <a:extLst>
                  <a:ext uri="{FF2B5EF4-FFF2-40B4-BE49-F238E27FC236}">
                    <a16:creationId xmlns:a16="http://schemas.microsoft.com/office/drawing/2014/main" id="{7B0FAB75-F1C3-4847-A292-D5399EE4DC47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2" name="מלבן 17001">
                <a:extLst>
                  <a:ext uri="{FF2B5EF4-FFF2-40B4-BE49-F238E27FC236}">
                    <a16:creationId xmlns:a16="http://schemas.microsoft.com/office/drawing/2014/main" id="{99480BC9-BB40-4C53-9D14-08860A567064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3" name="מלבן 17002">
                <a:extLst>
                  <a:ext uri="{FF2B5EF4-FFF2-40B4-BE49-F238E27FC236}">
                    <a16:creationId xmlns:a16="http://schemas.microsoft.com/office/drawing/2014/main" id="{D4E52AFF-415D-46B8-9E21-9714417C231D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4" name="מלבן 17003">
                <a:extLst>
                  <a:ext uri="{FF2B5EF4-FFF2-40B4-BE49-F238E27FC236}">
                    <a16:creationId xmlns:a16="http://schemas.microsoft.com/office/drawing/2014/main" id="{661DF98C-9AD7-49FD-B9EC-1EF58366BC5C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5" name="מלבן 17004">
                <a:extLst>
                  <a:ext uri="{FF2B5EF4-FFF2-40B4-BE49-F238E27FC236}">
                    <a16:creationId xmlns:a16="http://schemas.microsoft.com/office/drawing/2014/main" id="{FAFDC6A4-E482-4932-9936-A2E555972D2B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7006" name="קבוצה 17005">
              <a:extLst>
                <a:ext uri="{FF2B5EF4-FFF2-40B4-BE49-F238E27FC236}">
                  <a16:creationId xmlns:a16="http://schemas.microsoft.com/office/drawing/2014/main" id="{C98B22FC-1CFA-439A-9642-6245C0ED7DA6}"/>
                </a:ext>
              </a:extLst>
            </p:cNvPr>
            <p:cNvGrpSpPr/>
            <p:nvPr/>
          </p:nvGrpSpPr>
          <p:grpSpPr>
            <a:xfrm>
              <a:off x="7940795" y="2528423"/>
              <a:ext cx="54000" cy="540000"/>
              <a:chOff x="6515100" y="1197426"/>
              <a:chExt cx="500743" cy="4963891"/>
            </a:xfrm>
          </p:grpSpPr>
          <p:sp>
            <p:nvSpPr>
              <p:cNvPr id="17007" name="מלבן 17006">
                <a:extLst>
                  <a:ext uri="{FF2B5EF4-FFF2-40B4-BE49-F238E27FC236}">
                    <a16:creationId xmlns:a16="http://schemas.microsoft.com/office/drawing/2014/main" id="{82A2796F-DC13-4308-8E05-5BA3390362CB}"/>
                  </a:ext>
                </a:extLst>
              </p:cNvPr>
              <p:cNvSpPr/>
              <p:nvPr/>
            </p:nvSpPr>
            <p:spPr>
              <a:xfrm>
                <a:off x="6515100" y="218923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8" name="מלבן 17007">
                <a:extLst>
                  <a:ext uri="{FF2B5EF4-FFF2-40B4-BE49-F238E27FC236}">
                    <a16:creationId xmlns:a16="http://schemas.microsoft.com/office/drawing/2014/main" id="{A90BE287-DC77-47D0-BE85-11ECABAEF7F9}"/>
                  </a:ext>
                </a:extLst>
              </p:cNvPr>
              <p:cNvSpPr/>
              <p:nvPr/>
            </p:nvSpPr>
            <p:spPr>
              <a:xfrm>
                <a:off x="6515100" y="268514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09" name="מלבן 17008">
                <a:extLst>
                  <a:ext uri="{FF2B5EF4-FFF2-40B4-BE49-F238E27FC236}">
                    <a16:creationId xmlns:a16="http://schemas.microsoft.com/office/drawing/2014/main" id="{5F2882AA-9D73-4847-9A4C-6DA0235951FD}"/>
                  </a:ext>
                </a:extLst>
              </p:cNvPr>
              <p:cNvSpPr/>
              <p:nvPr/>
            </p:nvSpPr>
            <p:spPr>
              <a:xfrm>
                <a:off x="6515100" y="318104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0" name="מלבן 17009">
                <a:extLst>
                  <a:ext uri="{FF2B5EF4-FFF2-40B4-BE49-F238E27FC236}">
                    <a16:creationId xmlns:a16="http://schemas.microsoft.com/office/drawing/2014/main" id="{92D32764-CADF-4BA3-9665-BC673F9EE11D}"/>
                  </a:ext>
                </a:extLst>
              </p:cNvPr>
              <p:cNvSpPr/>
              <p:nvPr/>
            </p:nvSpPr>
            <p:spPr>
              <a:xfrm>
                <a:off x="6515100" y="367695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1" name="מלבן 17010">
                <a:extLst>
                  <a:ext uri="{FF2B5EF4-FFF2-40B4-BE49-F238E27FC236}">
                    <a16:creationId xmlns:a16="http://schemas.microsoft.com/office/drawing/2014/main" id="{DFE61D77-7805-4347-BE10-BB489C57C274}"/>
                  </a:ext>
                </a:extLst>
              </p:cNvPr>
              <p:cNvSpPr/>
              <p:nvPr/>
            </p:nvSpPr>
            <p:spPr>
              <a:xfrm>
                <a:off x="6515100" y="417285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2" name="מלבן 17011">
                <a:extLst>
                  <a:ext uri="{FF2B5EF4-FFF2-40B4-BE49-F238E27FC236}">
                    <a16:creationId xmlns:a16="http://schemas.microsoft.com/office/drawing/2014/main" id="{FB9E0D8F-C4B0-4778-9254-28453A5A046A}"/>
                  </a:ext>
                </a:extLst>
              </p:cNvPr>
              <p:cNvSpPr/>
              <p:nvPr/>
            </p:nvSpPr>
            <p:spPr>
              <a:xfrm>
                <a:off x="6515100" y="466876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3" name="מלבן 17012">
                <a:extLst>
                  <a:ext uri="{FF2B5EF4-FFF2-40B4-BE49-F238E27FC236}">
                    <a16:creationId xmlns:a16="http://schemas.microsoft.com/office/drawing/2014/main" id="{CE537E85-EC80-4A38-9BFD-20A93B8FD657}"/>
                  </a:ext>
                </a:extLst>
              </p:cNvPr>
              <p:cNvSpPr/>
              <p:nvPr/>
            </p:nvSpPr>
            <p:spPr>
              <a:xfrm>
                <a:off x="6515100" y="516466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4" name="מלבן 17013">
                <a:extLst>
                  <a:ext uri="{FF2B5EF4-FFF2-40B4-BE49-F238E27FC236}">
                    <a16:creationId xmlns:a16="http://schemas.microsoft.com/office/drawing/2014/main" id="{8E27DD83-D0DE-46DF-868E-9008992DA333}"/>
                  </a:ext>
                </a:extLst>
              </p:cNvPr>
              <p:cNvSpPr/>
              <p:nvPr/>
            </p:nvSpPr>
            <p:spPr>
              <a:xfrm>
                <a:off x="6515100" y="5660574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5" name="מלבן 17014">
                <a:extLst>
                  <a:ext uri="{FF2B5EF4-FFF2-40B4-BE49-F238E27FC236}">
                    <a16:creationId xmlns:a16="http://schemas.microsoft.com/office/drawing/2014/main" id="{0E086652-BEA8-4193-ABB5-EFF5F385B23F}"/>
                  </a:ext>
                </a:extLst>
              </p:cNvPr>
              <p:cNvSpPr/>
              <p:nvPr/>
            </p:nvSpPr>
            <p:spPr>
              <a:xfrm>
                <a:off x="6515100" y="1197426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016" name="מלבן 17015">
                <a:extLst>
                  <a:ext uri="{FF2B5EF4-FFF2-40B4-BE49-F238E27FC236}">
                    <a16:creationId xmlns:a16="http://schemas.microsoft.com/office/drawing/2014/main" id="{4785264D-6F4B-4D7E-A171-B76F84770CE0}"/>
                  </a:ext>
                </a:extLst>
              </p:cNvPr>
              <p:cNvSpPr/>
              <p:nvPr/>
            </p:nvSpPr>
            <p:spPr>
              <a:xfrm>
                <a:off x="6515100" y="1693331"/>
                <a:ext cx="500743" cy="500743"/>
              </a:xfrm>
              <a:prstGeom prst="rect">
                <a:avLst/>
              </a:prstGeom>
              <a:solidFill>
                <a:schemeClr val="accent2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7017" name="מלבן 17016">
              <a:extLst>
                <a:ext uri="{FF2B5EF4-FFF2-40B4-BE49-F238E27FC236}">
                  <a16:creationId xmlns:a16="http://schemas.microsoft.com/office/drawing/2014/main" id="{C42E0DE2-4445-4563-A120-D8A06838CB50}"/>
                </a:ext>
              </a:extLst>
            </p:cNvPr>
            <p:cNvSpPr/>
            <p:nvPr/>
          </p:nvSpPr>
          <p:spPr>
            <a:xfrm>
              <a:off x="87978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18" name="מלבן 17017">
              <a:extLst>
                <a:ext uri="{FF2B5EF4-FFF2-40B4-BE49-F238E27FC236}">
                  <a16:creationId xmlns:a16="http://schemas.microsoft.com/office/drawing/2014/main" id="{FC39774A-3827-440E-A73D-93A8A77BA0F3}"/>
                </a:ext>
              </a:extLst>
            </p:cNvPr>
            <p:cNvSpPr/>
            <p:nvPr/>
          </p:nvSpPr>
          <p:spPr>
            <a:xfrm>
              <a:off x="89502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19" name="מלבן 17018">
              <a:extLst>
                <a:ext uri="{FF2B5EF4-FFF2-40B4-BE49-F238E27FC236}">
                  <a16:creationId xmlns:a16="http://schemas.microsoft.com/office/drawing/2014/main" id="{47FF98A5-C0BA-485D-8C0A-B3E5914B6EFC}"/>
                </a:ext>
              </a:extLst>
            </p:cNvPr>
            <p:cNvSpPr/>
            <p:nvPr/>
          </p:nvSpPr>
          <p:spPr>
            <a:xfrm>
              <a:off x="91026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20" name="מלבן 17019">
              <a:extLst>
                <a:ext uri="{FF2B5EF4-FFF2-40B4-BE49-F238E27FC236}">
                  <a16:creationId xmlns:a16="http://schemas.microsoft.com/office/drawing/2014/main" id="{E92A5576-088C-476C-B3DC-464E8F659470}"/>
                </a:ext>
              </a:extLst>
            </p:cNvPr>
            <p:cNvSpPr/>
            <p:nvPr/>
          </p:nvSpPr>
          <p:spPr>
            <a:xfrm>
              <a:off x="92550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021" name="מלבן 17020">
              <a:extLst>
                <a:ext uri="{FF2B5EF4-FFF2-40B4-BE49-F238E27FC236}">
                  <a16:creationId xmlns:a16="http://schemas.microsoft.com/office/drawing/2014/main" id="{8F82A0CC-D30F-407B-9DC7-AF385219B5C7}"/>
                </a:ext>
              </a:extLst>
            </p:cNvPr>
            <p:cNvSpPr/>
            <p:nvPr/>
          </p:nvSpPr>
          <p:spPr>
            <a:xfrm>
              <a:off x="9407432" y="2788526"/>
              <a:ext cx="60903" cy="6188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022" name="תיבת טקסט 17021">
            <a:extLst>
              <a:ext uri="{FF2B5EF4-FFF2-40B4-BE49-F238E27FC236}">
                <a16:creationId xmlns:a16="http://schemas.microsoft.com/office/drawing/2014/main" id="{FD2FB1B5-E975-43B3-8749-E4768F7C3E0E}"/>
              </a:ext>
            </a:extLst>
          </p:cNvPr>
          <p:cNvSpPr txBox="1"/>
          <p:nvPr/>
        </p:nvSpPr>
        <p:spPr>
          <a:xfrm>
            <a:off x="16137621" y="2213562"/>
            <a:ext cx="1672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5400" dirty="0">
                <a:solidFill>
                  <a:prstClr val="black"/>
                </a:solidFill>
                <a:latin typeface="Calibri"/>
                <a:cs typeface="Calibri"/>
              </a:rPr>
              <a:t>195</a:t>
            </a: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961E8576-E979-45D1-914E-B82F7B13E1E3}"/>
              </a:ext>
            </a:extLst>
          </p:cNvPr>
          <p:cNvSpPr/>
          <p:nvPr/>
        </p:nvSpPr>
        <p:spPr>
          <a:xfrm>
            <a:off x="14257572" y="546215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أ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1" name="אליפסה 4830">
            <a:extLst>
              <a:ext uri="{FF2B5EF4-FFF2-40B4-BE49-F238E27FC236}">
                <a16:creationId xmlns:a16="http://schemas.microsoft.com/office/drawing/2014/main" id="{339FCB5D-A9B4-42BB-BBDD-0EEAC5FEBC2E}"/>
              </a:ext>
            </a:extLst>
          </p:cNvPr>
          <p:cNvSpPr/>
          <p:nvPr/>
        </p:nvSpPr>
        <p:spPr>
          <a:xfrm>
            <a:off x="10602104" y="505313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ب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2" name="אליפסה 4831">
            <a:extLst>
              <a:ext uri="{FF2B5EF4-FFF2-40B4-BE49-F238E27FC236}">
                <a16:creationId xmlns:a16="http://schemas.microsoft.com/office/drawing/2014/main" id="{C2CBD503-4953-47B4-9EBB-1830748EF3F4}"/>
              </a:ext>
            </a:extLst>
          </p:cNvPr>
          <p:cNvSpPr/>
          <p:nvPr/>
        </p:nvSpPr>
        <p:spPr>
          <a:xfrm>
            <a:off x="6908777" y="543872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ج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3" name="אליפסה 4832">
            <a:extLst>
              <a:ext uri="{FF2B5EF4-FFF2-40B4-BE49-F238E27FC236}">
                <a16:creationId xmlns:a16="http://schemas.microsoft.com/office/drawing/2014/main" id="{CF4DD8E5-FEED-47AE-BED5-2D5FED6A44C6}"/>
              </a:ext>
            </a:extLst>
          </p:cNvPr>
          <p:cNvSpPr/>
          <p:nvPr/>
        </p:nvSpPr>
        <p:spPr>
          <a:xfrm>
            <a:off x="3253308" y="502970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د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4" name="אליפסה 4833">
            <a:extLst>
              <a:ext uri="{FF2B5EF4-FFF2-40B4-BE49-F238E27FC236}">
                <a16:creationId xmlns:a16="http://schemas.microsoft.com/office/drawing/2014/main" id="{F79DFF19-BDE8-47F6-99A3-521AF15A21F9}"/>
              </a:ext>
            </a:extLst>
          </p:cNvPr>
          <p:cNvSpPr/>
          <p:nvPr/>
        </p:nvSpPr>
        <p:spPr>
          <a:xfrm>
            <a:off x="14233032" y="3708062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ه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5" name="אליפסה 4834">
            <a:extLst>
              <a:ext uri="{FF2B5EF4-FFF2-40B4-BE49-F238E27FC236}">
                <a16:creationId xmlns:a16="http://schemas.microsoft.com/office/drawing/2014/main" id="{4C7F8DF7-BF58-4995-ABA8-CAE25FC6CE3D}"/>
              </a:ext>
            </a:extLst>
          </p:cNvPr>
          <p:cNvSpPr/>
          <p:nvPr/>
        </p:nvSpPr>
        <p:spPr>
          <a:xfrm>
            <a:off x="10577564" y="3667160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و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6" name="אליפסה 4835">
            <a:extLst>
              <a:ext uri="{FF2B5EF4-FFF2-40B4-BE49-F238E27FC236}">
                <a16:creationId xmlns:a16="http://schemas.microsoft.com/office/drawing/2014/main" id="{DDE0208F-6711-494A-8E0F-22F97ED8043E}"/>
              </a:ext>
            </a:extLst>
          </p:cNvPr>
          <p:cNvSpPr/>
          <p:nvPr/>
        </p:nvSpPr>
        <p:spPr>
          <a:xfrm>
            <a:off x="6884237" y="3705719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ز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7" name="אליפסה 4836">
            <a:extLst>
              <a:ext uri="{FF2B5EF4-FFF2-40B4-BE49-F238E27FC236}">
                <a16:creationId xmlns:a16="http://schemas.microsoft.com/office/drawing/2014/main" id="{ADC27864-C7AE-4849-948E-ABFC54466F90}"/>
              </a:ext>
            </a:extLst>
          </p:cNvPr>
          <p:cNvSpPr/>
          <p:nvPr/>
        </p:nvSpPr>
        <p:spPr>
          <a:xfrm>
            <a:off x="3228768" y="3664817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ح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8" name="אליפסה 4837">
            <a:extLst>
              <a:ext uri="{FF2B5EF4-FFF2-40B4-BE49-F238E27FC236}">
                <a16:creationId xmlns:a16="http://schemas.microsoft.com/office/drawing/2014/main" id="{518999E9-3B71-4FA3-9DBC-A47A53F3AB63}"/>
              </a:ext>
            </a:extLst>
          </p:cNvPr>
          <p:cNvSpPr/>
          <p:nvPr/>
        </p:nvSpPr>
        <p:spPr>
          <a:xfrm>
            <a:off x="14343648" y="6751413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ط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39" name="אליפסה 4838">
            <a:extLst>
              <a:ext uri="{FF2B5EF4-FFF2-40B4-BE49-F238E27FC236}">
                <a16:creationId xmlns:a16="http://schemas.microsoft.com/office/drawing/2014/main" id="{239BBFF2-9DAA-4254-B66F-F227095C43EB}"/>
              </a:ext>
            </a:extLst>
          </p:cNvPr>
          <p:cNvSpPr/>
          <p:nvPr/>
        </p:nvSpPr>
        <p:spPr>
          <a:xfrm>
            <a:off x="10688180" y="6710511"/>
            <a:ext cx="567558" cy="5675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2700" dirty="0">
                <a:solidFill>
                  <a:prstClr val="black"/>
                </a:solidFill>
                <a:latin typeface="Calibri"/>
                <a:cs typeface="Calibri"/>
              </a:rPr>
              <a:t>ي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40" name="אליפסה 4839">
            <a:extLst>
              <a:ext uri="{FF2B5EF4-FFF2-40B4-BE49-F238E27FC236}">
                <a16:creationId xmlns:a16="http://schemas.microsoft.com/office/drawing/2014/main" id="{5E1B4E63-E9CA-47F7-8B14-AD6CE284A7AF}"/>
              </a:ext>
            </a:extLst>
          </p:cNvPr>
          <p:cNvSpPr/>
          <p:nvPr/>
        </p:nvSpPr>
        <p:spPr>
          <a:xfrm>
            <a:off x="6733506" y="6749070"/>
            <a:ext cx="780611" cy="68674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b="1" dirty="0">
                <a:solidFill>
                  <a:prstClr val="black"/>
                </a:solidFill>
                <a:latin typeface="Calibri"/>
                <a:cs typeface="Calibri"/>
              </a:rPr>
              <a:t>ي أ</a:t>
            </a:r>
            <a:endParaRPr lang="he-IL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41" name="אליפסה 4840">
            <a:extLst>
              <a:ext uri="{FF2B5EF4-FFF2-40B4-BE49-F238E27FC236}">
                <a16:creationId xmlns:a16="http://schemas.microsoft.com/office/drawing/2014/main" id="{8B4ACA42-AFF9-4F59-9B82-A4DB77B0A265}"/>
              </a:ext>
            </a:extLst>
          </p:cNvPr>
          <p:cNvSpPr/>
          <p:nvPr/>
        </p:nvSpPr>
        <p:spPr>
          <a:xfrm>
            <a:off x="2971800" y="6591300"/>
            <a:ext cx="935141" cy="84451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b="1" dirty="0">
                <a:solidFill>
                  <a:prstClr val="black"/>
                </a:solidFill>
                <a:latin typeface="Calibri"/>
                <a:cs typeface="Calibri"/>
              </a:rPr>
              <a:t>ي ب</a:t>
            </a:r>
            <a:endParaRPr lang="he-IL" b="1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023" name="תזכורת">
            <a:extLst>
              <a:ext uri="{FF2B5EF4-FFF2-40B4-BE49-F238E27FC236}">
                <a16:creationId xmlns:a16="http://schemas.microsoft.com/office/drawing/2014/main" id="{13A40083-0BDB-4378-9637-989D10C3A434}"/>
              </a:ext>
            </a:extLst>
          </p:cNvPr>
          <p:cNvSpPr/>
          <p:nvPr/>
        </p:nvSpPr>
        <p:spPr>
          <a:xfrm>
            <a:off x="2819400" y="3390900"/>
            <a:ext cx="10425216" cy="5722986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marL="771525" indent="-771525" algn="r" defTabSz="1371600" rtl="1">
              <a:buFont typeface="+mj-lt"/>
              <a:buAutoNum type="arabicPeriod"/>
            </a:pPr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لِعَرض بِطاقَة عَدَد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71525" indent="-771525" algn="r" defTabSz="1371600" rtl="1">
              <a:buFont typeface="+mj-lt"/>
              <a:buAutoNum type="arabicPeriod"/>
            </a:pPr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على بطاقَة التَّمثيل بأدَوات المَبنى العَشري المُلائِمَة للعَدَد واضغَطوا عَليه (على رَسمَة بِطاقَة التَّمثيل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إنْ صَدَقتُم، سَيَظهَر العَدَد على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البِطاقَة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إنْ لم تَنجَحوا، حاوِلوا مَرَّة أخرى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71525" indent="-771525" algn="r" defTabSz="1371600" rtl="1">
              <a:buFont typeface="+mj-lt"/>
              <a:buAutoNum type="arabicPeriod"/>
            </a:pP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71525" indent="-771525" algn="r" defTabSz="1371600" rtl="1">
              <a:buFont typeface="+mj-lt"/>
              <a:buAutoNum type="arabicPeriod"/>
            </a:pPr>
            <a:r>
              <a:rPr lang="ar-JO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اضغَطوا على بِطاقَة التَّعليمات لإغلاقها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0E1C257-9280-350A-089F-AABE20951B9C}"/>
              </a:ext>
            </a:extLst>
          </p:cNvPr>
          <p:cNvSpPr txBox="1"/>
          <p:nvPr/>
        </p:nvSpPr>
        <p:spPr>
          <a:xfrm>
            <a:off x="228600" y="9936891"/>
            <a:ext cx="876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3"/>
              </a:rPr>
              <a:t>المصدر:</a:t>
            </a:r>
            <a:r>
              <a:rPr lang="he-IL" dirty="0">
                <a:hlinkClick r:id="rId3"/>
              </a:rPr>
              <a:t> </a:t>
            </a:r>
            <a:r>
              <a:rPr lang="ar-JO" dirty="0">
                <a:hlinkClick r:id="rId3"/>
              </a:rPr>
              <a:t>وحدة تعليمية محوسبة_المبنى العشري_</a:t>
            </a:r>
            <a:r>
              <a:rPr lang="he-IL" dirty="0">
                <a:hlinkClick r:id="rId3"/>
              </a:rPr>
              <a:t>יחידת הוראה מתוקשבת- מבנה עשרוני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94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81354 0.0407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77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42669 0.34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2194 0.0472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62135 0.640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62344 0.0428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3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20572 0.6469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6" y="3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62982 0.344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97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0.8168 0.3379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5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46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41927 0.041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42084 0.6342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6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83008 0.6400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6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22044 0.3402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7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23"/>
                  </p:tgtEl>
                </p:cond>
              </p:nextCondLst>
            </p:seq>
          </p:childTnLst>
        </p:cTn>
      </p:par>
    </p:tnLst>
    <p:bldLst>
      <p:bldP spid="1564" grpId="0" animBg="1"/>
      <p:bldP spid="1564" grpId="1" animBg="1"/>
      <p:bldP spid="9055" grpId="0" animBg="1"/>
      <p:bldP spid="11851" grpId="0" animBg="1"/>
      <p:bldP spid="11851" grpId="1" animBg="1"/>
      <p:bldP spid="12432" grpId="0" animBg="1"/>
      <p:bldP spid="12432" grpId="1" animBg="1"/>
      <p:bldP spid="13057" grpId="0" animBg="1"/>
      <p:bldP spid="13057" grpId="1" animBg="1"/>
      <p:bldP spid="13575" grpId="0" animBg="1"/>
      <p:bldP spid="13575" grpId="1" animBg="1"/>
      <p:bldP spid="14310" grpId="0" animBg="1"/>
      <p:bldP spid="14310" grpId="1" animBg="1"/>
      <p:bldP spid="14924" grpId="0" animBg="1"/>
      <p:bldP spid="14924" grpId="1" animBg="1"/>
      <p:bldP spid="15532" grpId="0" animBg="1"/>
      <p:bldP spid="15532" grpId="1" animBg="1"/>
      <p:bldP spid="15533" grpId="0" animBg="1"/>
      <p:bldP spid="15533" grpId="1" animBg="1"/>
      <p:bldP spid="16237" grpId="0" animBg="1"/>
      <p:bldP spid="16237" grpId="1" animBg="1"/>
      <p:bldP spid="16804" grpId="0" animBg="1"/>
      <p:bldP spid="16804" grpId="1" animBg="1"/>
      <p:bldP spid="17022" grpId="0" animBg="1"/>
      <p:bldP spid="17022" grpId="1" animBg="1"/>
      <p:bldP spid="170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BA5CB2C-87D6-4E93-9242-FFB1C41C529B}"/>
              </a:ext>
            </a:extLst>
          </p:cNvPr>
          <p:cNvSpPr/>
          <p:nvPr/>
        </p:nvSpPr>
        <p:spPr>
          <a:xfrm>
            <a:off x="1028702" y="425091"/>
            <a:ext cx="4898571" cy="64416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5DEE10D-6990-4DB4-8E15-60B4FBCB5D54}"/>
              </a:ext>
            </a:extLst>
          </p:cNvPr>
          <p:cNvSpPr txBox="1"/>
          <p:nvPr/>
        </p:nvSpPr>
        <p:spPr>
          <a:xfrm>
            <a:off x="6227137" y="181072"/>
            <a:ext cx="119062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200" dirty="0"/>
              <a:t>رَتّبوا الأعداد بِحَسب التَّرتيب مِن الأصغَر إلى الأكبَر</a:t>
            </a:r>
            <a:r>
              <a:rPr lang="he-IL" sz="4200" dirty="0"/>
              <a:t>.</a:t>
            </a:r>
          </a:p>
          <a:p>
            <a:pPr algn="ctr"/>
            <a:r>
              <a:rPr lang="ar-JO" sz="4200" dirty="0"/>
              <a:t>اضغَطوا على الأعداد كَي تُحدِّدوا أماكنها الصَّحيحَة</a:t>
            </a:r>
            <a:r>
              <a:rPr lang="he-IL" sz="4200" dirty="0"/>
              <a:t>.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7334C46-389F-41B4-AE50-C83793BDE4C2}"/>
              </a:ext>
            </a:extLst>
          </p:cNvPr>
          <p:cNvSpPr/>
          <p:nvPr/>
        </p:nvSpPr>
        <p:spPr>
          <a:xfrm>
            <a:off x="3818186" y="1451897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653</a:t>
            </a:r>
            <a:endParaRPr lang="he-IL" sz="2700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5754486-3998-4724-ACD9-7CA9A8BED608}"/>
              </a:ext>
            </a:extLst>
          </p:cNvPr>
          <p:cNvSpPr/>
          <p:nvPr/>
        </p:nvSpPr>
        <p:spPr>
          <a:xfrm>
            <a:off x="3818186" y="3238808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743</a:t>
            </a:r>
            <a:endParaRPr lang="he-IL" sz="2700" dirty="0"/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EA8089BA-2544-4B07-B4B8-6EA28F43B66C}"/>
              </a:ext>
            </a:extLst>
          </p:cNvPr>
          <p:cNvSpPr/>
          <p:nvPr/>
        </p:nvSpPr>
        <p:spPr>
          <a:xfrm>
            <a:off x="1366710" y="1451897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633</a:t>
            </a:r>
            <a:endParaRPr lang="he-IL" sz="2700" dirty="0"/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14EC198E-02FB-4740-93F9-86D03EA73B31}"/>
              </a:ext>
            </a:extLst>
          </p:cNvPr>
          <p:cNvSpPr/>
          <p:nvPr/>
        </p:nvSpPr>
        <p:spPr>
          <a:xfrm>
            <a:off x="1366710" y="3238808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543</a:t>
            </a:r>
            <a:endParaRPr lang="he-IL" sz="2700" dirty="0"/>
          </a:p>
        </p:txBody>
      </p:sp>
      <p:sp>
        <p:nvSpPr>
          <p:cNvPr id="36" name="מלבן 35">
            <a:extLst>
              <a:ext uri="{FF2B5EF4-FFF2-40B4-BE49-F238E27FC236}">
                <a16:creationId xmlns:a16="http://schemas.microsoft.com/office/drawing/2014/main" id="{9BA75704-2F30-432C-A298-C55F52A1FEEC}"/>
              </a:ext>
            </a:extLst>
          </p:cNvPr>
          <p:cNvSpPr/>
          <p:nvPr/>
        </p:nvSpPr>
        <p:spPr>
          <a:xfrm>
            <a:off x="1366710" y="5025720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644</a:t>
            </a:r>
            <a:endParaRPr lang="he-IL" sz="2700" dirty="0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D166651A-159C-4CF9-8903-71AA1DB2909D}"/>
              </a:ext>
            </a:extLst>
          </p:cNvPr>
          <p:cNvSpPr/>
          <p:nvPr/>
        </p:nvSpPr>
        <p:spPr>
          <a:xfrm>
            <a:off x="3818186" y="5025720"/>
            <a:ext cx="1890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642</a:t>
            </a:r>
            <a:endParaRPr lang="he-IL" sz="2700" dirty="0"/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BC7F6235-29AE-43C5-A6A1-C2FB13FBF3BA}"/>
              </a:ext>
            </a:extLst>
          </p:cNvPr>
          <p:cNvSpPr txBox="1"/>
          <p:nvPr/>
        </p:nvSpPr>
        <p:spPr>
          <a:xfrm>
            <a:off x="1169430" y="504238"/>
            <a:ext cx="39037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200" dirty="0"/>
              <a:t>مَخزَن الأعداد</a:t>
            </a:r>
            <a:endParaRPr lang="he-IL" sz="4200" dirty="0"/>
          </a:p>
        </p:txBody>
      </p:sp>
      <p:cxnSp>
        <p:nvCxnSpPr>
          <p:cNvPr id="4" name="מחבר ישר 3">
            <a:extLst>
              <a:ext uri="{FF2B5EF4-FFF2-40B4-BE49-F238E27FC236}">
                <a16:creationId xmlns:a16="http://schemas.microsoft.com/office/drawing/2014/main" id="{E4827A9B-26A0-4C09-93EE-34B92393CAD2}"/>
              </a:ext>
            </a:extLst>
          </p:cNvPr>
          <p:cNvCxnSpPr/>
          <p:nvPr/>
        </p:nvCxnSpPr>
        <p:spPr>
          <a:xfrm>
            <a:off x="4318905" y="8997044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3068D568-AE1E-45E5-9C56-BD51CF9AB33B}"/>
              </a:ext>
            </a:extLst>
          </p:cNvPr>
          <p:cNvCxnSpPr/>
          <p:nvPr/>
        </p:nvCxnSpPr>
        <p:spPr>
          <a:xfrm>
            <a:off x="6557940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6DCCF010-AF9F-440D-AD5C-378C7727A7D5}"/>
              </a:ext>
            </a:extLst>
          </p:cNvPr>
          <p:cNvCxnSpPr/>
          <p:nvPr/>
        </p:nvCxnSpPr>
        <p:spPr>
          <a:xfrm>
            <a:off x="8796975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>
            <a:extLst>
              <a:ext uri="{FF2B5EF4-FFF2-40B4-BE49-F238E27FC236}">
                <a16:creationId xmlns:a16="http://schemas.microsoft.com/office/drawing/2014/main" id="{B91F38FF-0D12-45A6-B9DA-09DCC9237317}"/>
              </a:ext>
            </a:extLst>
          </p:cNvPr>
          <p:cNvCxnSpPr/>
          <p:nvPr/>
        </p:nvCxnSpPr>
        <p:spPr>
          <a:xfrm>
            <a:off x="11036010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ישר 43">
            <a:extLst>
              <a:ext uri="{FF2B5EF4-FFF2-40B4-BE49-F238E27FC236}">
                <a16:creationId xmlns:a16="http://schemas.microsoft.com/office/drawing/2014/main" id="{7E116C30-DD09-460F-AA51-F6EEA8A3CE19}"/>
              </a:ext>
            </a:extLst>
          </p:cNvPr>
          <p:cNvCxnSpPr/>
          <p:nvPr/>
        </p:nvCxnSpPr>
        <p:spPr>
          <a:xfrm>
            <a:off x="13275045" y="8964387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ישר 44">
            <a:extLst>
              <a:ext uri="{FF2B5EF4-FFF2-40B4-BE49-F238E27FC236}">
                <a16:creationId xmlns:a16="http://schemas.microsoft.com/office/drawing/2014/main" id="{1493A8C4-1E14-4F8B-9181-C62D79817731}"/>
              </a:ext>
            </a:extLst>
          </p:cNvPr>
          <p:cNvCxnSpPr/>
          <p:nvPr/>
        </p:nvCxnSpPr>
        <p:spPr>
          <a:xfrm>
            <a:off x="15514079" y="8948060"/>
            <a:ext cx="1885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EA0F93-6F51-4A1F-8D29-88B728754ABA}"/>
              </a:ext>
            </a:extLst>
          </p:cNvPr>
          <p:cNvSpPr txBox="1"/>
          <p:nvPr/>
        </p:nvSpPr>
        <p:spPr>
          <a:xfrm>
            <a:off x="4501985" y="8997044"/>
            <a:ext cx="1654620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2700" dirty="0"/>
              <a:t>العَدَد الأصغَر</a:t>
            </a:r>
            <a:endParaRPr lang="he-IL" sz="2700" dirty="0"/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98351338-873B-4A7A-9A04-78A3F6EFB8A0}"/>
              </a:ext>
            </a:extLst>
          </p:cNvPr>
          <p:cNvSpPr txBox="1"/>
          <p:nvPr/>
        </p:nvSpPr>
        <p:spPr>
          <a:xfrm>
            <a:off x="15660755" y="8978661"/>
            <a:ext cx="1446230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2700" dirty="0"/>
              <a:t>العَدَد الأكبَر</a:t>
            </a:r>
            <a:endParaRPr lang="he-IL" sz="2700" dirty="0"/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E1398AEC-5E62-43C8-A83C-5FD5C4C9B9BC}"/>
              </a:ext>
            </a:extLst>
          </p:cNvPr>
          <p:cNvSpPr/>
          <p:nvPr/>
        </p:nvSpPr>
        <p:spPr>
          <a:xfrm>
            <a:off x="4318905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543</a:t>
            </a:r>
            <a:endParaRPr lang="he-IL" sz="2700" dirty="0"/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137ECA98-E2B9-4E07-92FB-899AD436BBD7}"/>
              </a:ext>
            </a:extLst>
          </p:cNvPr>
          <p:cNvSpPr/>
          <p:nvPr/>
        </p:nvSpPr>
        <p:spPr>
          <a:xfrm>
            <a:off x="6553890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633</a:t>
            </a:r>
            <a:endParaRPr lang="he-IL" sz="2700" dirty="0"/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E4A85420-5B8F-45F2-AE91-8A43033539D8}"/>
              </a:ext>
            </a:extLst>
          </p:cNvPr>
          <p:cNvSpPr/>
          <p:nvPr/>
        </p:nvSpPr>
        <p:spPr>
          <a:xfrm>
            <a:off x="8794950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642</a:t>
            </a:r>
            <a:endParaRPr lang="he-IL" sz="2700" dirty="0"/>
          </a:p>
        </p:txBody>
      </p:sp>
      <p:sp>
        <p:nvSpPr>
          <p:cNvPr id="51" name="מלבן 50">
            <a:extLst>
              <a:ext uri="{FF2B5EF4-FFF2-40B4-BE49-F238E27FC236}">
                <a16:creationId xmlns:a16="http://schemas.microsoft.com/office/drawing/2014/main" id="{7AF2B2E5-4792-4DAC-ACB3-6D0C4112BC3F}"/>
              </a:ext>
            </a:extLst>
          </p:cNvPr>
          <p:cNvSpPr/>
          <p:nvPr/>
        </p:nvSpPr>
        <p:spPr>
          <a:xfrm>
            <a:off x="11029935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644</a:t>
            </a:r>
            <a:endParaRPr lang="he-IL" sz="2700" dirty="0"/>
          </a:p>
        </p:txBody>
      </p:sp>
      <p:sp>
        <p:nvSpPr>
          <p:cNvPr id="52" name="מלבן 51">
            <a:extLst>
              <a:ext uri="{FF2B5EF4-FFF2-40B4-BE49-F238E27FC236}">
                <a16:creationId xmlns:a16="http://schemas.microsoft.com/office/drawing/2014/main" id="{7105E52D-8B45-44CF-8D68-24820F7EC280}"/>
              </a:ext>
            </a:extLst>
          </p:cNvPr>
          <p:cNvSpPr/>
          <p:nvPr/>
        </p:nvSpPr>
        <p:spPr>
          <a:xfrm>
            <a:off x="13264920" y="7758185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653</a:t>
            </a:r>
            <a:endParaRPr lang="he-IL" sz="2700" dirty="0"/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3D135B8A-B001-42FB-B1B7-8A25CA90B093}"/>
              </a:ext>
            </a:extLst>
          </p:cNvPr>
          <p:cNvSpPr/>
          <p:nvPr/>
        </p:nvSpPr>
        <p:spPr>
          <a:xfrm>
            <a:off x="15499905" y="7712759"/>
            <a:ext cx="1890000" cy="10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7200" dirty="0"/>
              <a:t>743</a:t>
            </a:r>
            <a:endParaRPr lang="he-IL" sz="2700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D750824-CAC9-5C6E-A339-85A6989F5F7E}"/>
              </a:ext>
            </a:extLst>
          </p:cNvPr>
          <p:cNvSpPr txBox="1"/>
          <p:nvPr/>
        </p:nvSpPr>
        <p:spPr>
          <a:xfrm>
            <a:off x="228600" y="9936891"/>
            <a:ext cx="876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>
                <a:hlinkClick r:id="rId3"/>
              </a:rPr>
              <a:t>المصدر:</a:t>
            </a:r>
            <a:r>
              <a:rPr lang="he-IL" dirty="0">
                <a:hlinkClick r:id="rId3"/>
              </a:rPr>
              <a:t> </a:t>
            </a:r>
            <a:r>
              <a:rPr lang="ar-JO" dirty="0">
                <a:hlinkClick r:id="rId3"/>
              </a:rPr>
              <a:t>وحدة تعليمية محوسبة_المبنى العشري_</a:t>
            </a:r>
            <a:r>
              <a:rPr lang="he-IL" dirty="0">
                <a:hlinkClick r:id="rId3"/>
              </a:rPr>
              <a:t>יחידת הוראה מתוקשבת- מבנה עשרוני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64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30" grpId="0" animBg="1"/>
      <p:bldP spid="31" grpId="0" animBg="1"/>
      <p:bldP spid="36" grpId="0" animBg="1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DA00AB-723A-9920-FB1F-C8E5C4107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C2883F-75DF-2D4E-CE23-48BDDA2F02FC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B17304B-E61A-F791-C267-DE2C365F26AE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77E6D4C-C4EA-7A0D-89DB-458E253164A5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D5FC117-9464-C2C5-1E2D-92E783EA56BA}"/>
              </a:ext>
            </a:extLst>
          </p:cNvPr>
          <p:cNvSpPr txBox="1"/>
          <p:nvPr/>
        </p:nvSpPr>
        <p:spPr>
          <a:xfrm>
            <a:off x="2973585" y="3197622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98789F2-36A7-0C7D-CBEC-63DAD8F67FB5}"/>
              </a:ext>
            </a:extLst>
          </p:cNvPr>
          <p:cNvSpPr txBox="1"/>
          <p:nvPr/>
        </p:nvSpPr>
        <p:spPr>
          <a:xfrm>
            <a:off x="4410453" y="818856"/>
            <a:ext cx="1240739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dirty="0"/>
              <a:t>دونَ انْ تَحسِِبوا بِِشَكل دَقيق، مُدّوا خَطًّا بَين كُلّ تَمرين وَالمَكان المُلائِم لِنَتيجَتِِه  بِالتَّقريب على مُستَقيم الأعداد</a:t>
            </a:r>
            <a:r>
              <a:rPr lang="he-IL" sz="4000" dirty="0"/>
              <a:t>.</a:t>
            </a:r>
            <a:endParaRPr lang="en-US" sz="4000" dirty="0"/>
          </a:p>
          <a:p>
            <a:endParaRPr lang="he-IL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FF57C61-7BBE-F61F-F9A6-0427E304E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1" y="5098657"/>
            <a:ext cx="16334969" cy="18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457D241-9C2D-F8BA-E3B8-45554E3CE0F9}"/>
              </a:ext>
            </a:extLst>
          </p:cNvPr>
          <p:cNvSpPr/>
          <p:nvPr/>
        </p:nvSpPr>
        <p:spPr>
          <a:xfrm>
            <a:off x="1369831" y="3080942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57+27</a:t>
            </a:r>
            <a:endParaRPr lang="he-IL" sz="4000" dirty="0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C7D5716A-2149-EBFC-8D89-610DA2292B65}"/>
              </a:ext>
            </a:extLst>
          </p:cNvPr>
          <p:cNvSpPr/>
          <p:nvPr/>
        </p:nvSpPr>
        <p:spPr>
          <a:xfrm>
            <a:off x="3962400" y="3080941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45+12</a:t>
            </a:r>
            <a:endParaRPr lang="he-IL" sz="4000" dirty="0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83875A1B-04CB-149A-F5D8-10C843A76EBB}"/>
              </a:ext>
            </a:extLst>
          </p:cNvPr>
          <p:cNvSpPr/>
          <p:nvPr/>
        </p:nvSpPr>
        <p:spPr>
          <a:xfrm>
            <a:off x="6554969" y="3080940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50-25</a:t>
            </a:r>
            <a:endParaRPr lang="he-IL" sz="4000" dirty="0"/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F3374160-4F2B-ACA8-A25A-BF8E1D8AB173}"/>
              </a:ext>
            </a:extLst>
          </p:cNvPr>
          <p:cNvSpPr/>
          <p:nvPr/>
        </p:nvSpPr>
        <p:spPr>
          <a:xfrm>
            <a:off x="9214491" y="3080940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23+60</a:t>
            </a:r>
            <a:endParaRPr lang="he-IL" sz="4000" dirty="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13A7329-657F-64D0-E474-7CCEF03D2F8C}"/>
              </a:ext>
            </a:extLst>
          </p:cNvPr>
          <p:cNvSpPr/>
          <p:nvPr/>
        </p:nvSpPr>
        <p:spPr>
          <a:xfrm>
            <a:off x="11874013" y="3027304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85-15</a:t>
            </a:r>
            <a:endParaRPr lang="he-IL" sz="4000" dirty="0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58912EA1-151A-C5B2-06F4-F0EAFC3A8BA5}"/>
              </a:ext>
            </a:extLst>
          </p:cNvPr>
          <p:cNvSpPr/>
          <p:nvPr/>
        </p:nvSpPr>
        <p:spPr>
          <a:xfrm>
            <a:off x="14466582" y="3027303"/>
            <a:ext cx="1828800" cy="80339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/>
              <a:t>15+4</a:t>
            </a:r>
            <a:endParaRPr lang="he-IL" sz="4000" dirty="0"/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95CE4C8D-9601-9BBA-9968-BB33BFB981BC}"/>
              </a:ext>
            </a:extLst>
          </p:cNvPr>
          <p:cNvCxnSpPr>
            <a:cxnSpLocks/>
          </p:cNvCxnSpPr>
          <p:nvPr/>
        </p:nvCxnSpPr>
        <p:spPr>
          <a:xfrm flipH="1">
            <a:off x="4720863" y="3830694"/>
            <a:ext cx="10290537" cy="1770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A107941A-9E50-19F0-703A-37CA00B73B33}"/>
              </a:ext>
            </a:extLst>
          </p:cNvPr>
          <p:cNvCxnSpPr>
            <a:cxnSpLocks/>
          </p:cNvCxnSpPr>
          <p:nvPr/>
        </p:nvCxnSpPr>
        <p:spPr>
          <a:xfrm flipH="1">
            <a:off x="11734800" y="3553323"/>
            <a:ext cx="1066800" cy="21973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3C1C1F34-195C-9BC8-93FA-C93C892D704E}"/>
              </a:ext>
            </a:extLst>
          </p:cNvPr>
          <p:cNvCxnSpPr>
            <a:cxnSpLocks/>
          </p:cNvCxnSpPr>
          <p:nvPr/>
        </p:nvCxnSpPr>
        <p:spPr>
          <a:xfrm>
            <a:off x="9816613" y="3652084"/>
            <a:ext cx="3676496" cy="19486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62DC406B-AC7D-1A85-EB4A-261AE18086FF}"/>
              </a:ext>
            </a:extLst>
          </p:cNvPr>
          <p:cNvCxnSpPr>
            <a:cxnSpLocks/>
          </p:cNvCxnSpPr>
          <p:nvPr/>
        </p:nvCxnSpPr>
        <p:spPr>
          <a:xfrm flipH="1">
            <a:off x="5638800" y="3884331"/>
            <a:ext cx="1364122" cy="18007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3B303D57-C5B3-BBAF-A52C-A60C43921E82}"/>
              </a:ext>
            </a:extLst>
          </p:cNvPr>
          <p:cNvCxnSpPr>
            <a:cxnSpLocks/>
          </p:cNvCxnSpPr>
          <p:nvPr/>
        </p:nvCxnSpPr>
        <p:spPr>
          <a:xfrm>
            <a:off x="4837105" y="3763320"/>
            <a:ext cx="5117134" cy="18373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ישר 31">
            <a:extLst>
              <a:ext uri="{FF2B5EF4-FFF2-40B4-BE49-F238E27FC236}">
                <a16:creationId xmlns:a16="http://schemas.microsoft.com/office/drawing/2014/main" id="{8387ACBF-B404-36F4-931B-4DB896584012}"/>
              </a:ext>
            </a:extLst>
          </p:cNvPr>
          <p:cNvCxnSpPr>
            <a:cxnSpLocks/>
          </p:cNvCxnSpPr>
          <p:nvPr/>
        </p:nvCxnSpPr>
        <p:spPr>
          <a:xfrm>
            <a:off x="2162296" y="3884331"/>
            <a:ext cx="11540517" cy="17791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מלבן: פינות מעוגלות 34">
            <a:extLst>
              <a:ext uri="{FF2B5EF4-FFF2-40B4-BE49-F238E27FC236}">
                <a16:creationId xmlns:a16="http://schemas.microsoft.com/office/drawing/2014/main" id="{FD54949B-A79C-DE91-8277-F5CC824C0AAE}"/>
              </a:ext>
            </a:extLst>
          </p:cNvPr>
          <p:cNvSpPr/>
          <p:nvPr/>
        </p:nvSpPr>
        <p:spPr>
          <a:xfrm>
            <a:off x="4076032" y="5685117"/>
            <a:ext cx="849618" cy="47261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15+4</a:t>
            </a:r>
            <a:endParaRPr lang="he-IL" sz="2400" dirty="0"/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BFA0549A-4949-6092-3FAA-5A4A02394C6A}"/>
              </a:ext>
            </a:extLst>
          </p:cNvPr>
          <p:cNvSpPr/>
          <p:nvPr/>
        </p:nvSpPr>
        <p:spPr>
          <a:xfrm>
            <a:off x="11309990" y="5955871"/>
            <a:ext cx="958209" cy="47261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85-15</a:t>
            </a:r>
            <a:endParaRPr lang="he-IL" sz="2400" dirty="0"/>
          </a:p>
        </p:txBody>
      </p:sp>
      <p:sp>
        <p:nvSpPr>
          <p:cNvPr id="38" name="מלבן: פינות מעוגלות 37">
            <a:extLst>
              <a:ext uri="{FF2B5EF4-FFF2-40B4-BE49-F238E27FC236}">
                <a16:creationId xmlns:a16="http://schemas.microsoft.com/office/drawing/2014/main" id="{912C9B9B-27C5-74A2-CC29-DD7DF714EFC3}"/>
              </a:ext>
            </a:extLst>
          </p:cNvPr>
          <p:cNvSpPr/>
          <p:nvPr/>
        </p:nvSpPr>
        <p:spPr>
          <a:xfrm>
            <a:off x="13014004" y="5719564"/>
            <a:ext cx="1034756" cy="514208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23+60</a:t>
            </a:r>
            <a:endParaRPr lang="he-IL" sz="2400" dirty="0"/>
          </a:p>
        </p:txBody>
      </p:sp>
      <p:sp>
        <p:nvSpPr>
          <p:cNvPr id="39" name="מלבן: פינות מעוגלות 38">
            <a:extLst>
              <a:ext uri="{FF2B5EF4-FFF2-40B4-BE49-F238E27FC236}">
                <a16:creationId xmlns:a16="http://schemas.microsoft.com/office/drawing/2014/main" id="{80E9D4D7-A129-AF03-38E9-850618279404}"/>
              </a:ext>
            </a:extLst>
          </p:cNvPr>
          <p:cNvSpPr/>
          <p:nvPr/>
        </p:nvSpPr>
        <p:spPr>
          <a:xfrm>
            <a:off x="5211727" y="5761159"/>
            <a:ext cx="958209" cy="472613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50-25</a:t>
            </a:r>
            <a:endParaRPr lang="he-IL" sz="2400" dirty="0"/>
          </a:p>
        </p:txBody>
      </p:sp>
      <p:sp>
        <p:nvSpPr>
          <p:cNvPr id="40" name="מלבן: פינות מעוגלות 39">
            <a:extLst>
              <a:ext uri="{FF2B5EF4-FFF2-40B4-BE49-F238E27FC236}">
                <a16:creationId xmlns:a16="http://schemas.microsoft.com/office/drawing/2014/main" id="{7BF4E413-26FA-680A-A7D8-0659E077A824}"/>
              </a:ext>
            </a:extLst>
          </p:cNvPr>
          <p:cNvSpPr/>
          <p:nvPr/>
        </p:nvSpPr>
        <p:spPr>
          <a:xfrm>
            <a:off x="9399819" y="5667034"/>
            <a:ext cx="1108840" cy="53340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45+12</a:t>
            </a:r>
            <a:endParaRPr lang="he-IL" sz="2400" dirty="0"/>
          </a:p>
        </p:txBody>
      </p:sp>
      <p:sp>
        <p:nvSpPr>
          <p:cNvPr id="41" name="מלבן: פינות מעוגלות 40">
            <a:extLst>
              <a:ext uri="{FF2B5EF4-FFF2-40B4-BE49-F238E27FC236}">
                <a16:creationId xmlns:a16="http://schemas.microsoft.com/office/drawing/2014/main" id="{1EBF67D3-17AC-51CE-761A-04FB93D74950}"/>
              </a:ext>
            </a:extLst>
          </p:cNvPr>
          <p:cNvSpPr/>
          <p:nvPr/>
        </p:nvSpPr>
        <p:spPr>
          <a:xfrm>
            <a:off x="13409112" y="5724022"/>
            <a:ext cx="1071895" cy="52625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57+17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5356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0A093-5F55-42E6-7E3C-D60E9B23D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3905A9-A94E-D657-38C7-8AA2560F9CE2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6347A18-F2C5-58D3-0C6C-2ACF9B584D3E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1D89E27-B648-6C35-8017-B28FA6B9E488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DC4467D6-F837-E7E6-5ADE-02E28B6D0913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9ED1779-0B25-71CA-E5F0-74BF41FE7B08}"/>
              </a:ext>
            </a:extLst>
          </p:cNvPr>
          <p:cNvSpPr txBox="1"/>
          <p:nvPr/>
        </p:nvSpPr>
        <p:spPr>
          <a:xfrm>
            <a:off x="3420600" y="1680392"/>
            <a:ext cx="12104973" cy="459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JO" sz="4000" dirty="0"/>
              <a:t>استَخدِموا في كلّ مرَّة رَقَمَين من الأرقام الثَلاثَة: 2، 5 أو </a:t>
            </a:r>
            <a:r>
              <a:rPr lang="he-IL" sz="4000" dirty="0"/>
              <a:t>8:</a:t>
            </a:r>
          </a:p>
          <a:p>
            <a:pPr algn="r">
              <a:lnSpc>
                <a:spcPct val="150000"/>
              </a:lnSpc>
            </a:pPr>
            <a:r>
              <a:rPr lang="ar-JO" sz="4000" dirty="0"/>
              <a:t>اكتُبوا عَدَدًا أصغَر بِـ 10 مِن العَدَد </a:t>
            </a:r>
            <a:r>
              <a:rPr lang="he-IL" sz="4000" dirty="0"/>
              <a:t>92: ______</a:t>
            </a:r>
          </a:p>
          <a:p>
            <a:pPr algn="r">
              <a:lnSpc>
                <a:spcPct val="150000"/>
              </a:lnSpc>
            </a:pPr>
            <a:r>
              <a:rPr lang="ar-JO" sz="4000" dirty="0"/>
              <a:t>اكتُبوا عَدَدًا بَين </a:t>
            </a:r>
            <a:r>
              <a:rPr lang="he-IL" sz="4000" dirty="0"/>
              <a:t>40 </a:t>
            </a:r>
            <a:r>
              <a:rPr lang="ar-JO" sz="4000" dirty="0"/>
              <a:t>وَ</a:t>
            </a:r>
            <a:r>
              <a:rPr lang="he-IL" sz="4000" dirty="0"/>
              <a:t>- 60 : ________</a:t>
            </a:r>
          </a:p>
          <a:p>
            <a:pPr algn="r">
              <a:lnSpc>
                <a:spcPct val="150000"/>
              </a:lnSpc>
            </a:pPr>
            <a:r>
              <a:rPr lang="ar-JO" sz="4000" dirty="0"/>
              <a:t>اكتُبوا أصغَر عَدَد زَوجيّ مُمكِن</a:t>
            </a:r>
            <a:r>
              <a:rPr lang="he-IL" sz="4000" dirty="0"/>
              <a:t>: _____</a:t>
            </a:r>
          </a:p>
          <a:p>
            <a:pPr algn="r">
              <a:lnSpc>
                <a:spcPct val="150000"/>
              </a:lnSpc>
            </a:pPr>
            <a:r>
              <a:rPr lang="ar-JO" sz="4000" dirty="0"/>
              <a:t>اكتُبوا أصغَر عَدَد مُمكِن</a:t>
            </a:r>
            <a:r>
              <a:rPr lang="he-IL" sz="4000" dirty="0"/>
              <a:t>: ______</a:t>
            </a:r>
          </a:p>
        </p:txBody>
      </p:sp>
    </p:spTree>
    <p:extLst>
      <p:ext uri="{BB962C8B-B14F-4D97-AF65-F5344CB8AC3E}">
        <p14:creationId xmlns:p14="http://schemas.microsoft.com/office/powerpoint/2010/main" val="3484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17054F6-2A7F-1660-C8BA-34CFAEAD8F85}"/>
              </a:ext>
            </a:extLst>
          </p:cNvPr>
          <p:cNvSpPr txBox="1"/>
          <p:nvPr/>
        </p:nvSpPr>
        <p:spPr>
          <a:xfrm>
            <a:off x="3420600" y="1943100"/>
            <a:ext cx="11773487" cy="3658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ar-J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مُعطى عَدَد بَين 600 وَ- 800. رَقَم عَشرات العَدَد أكبَر مِن رَقَم مِئاتِه</a:t>
            </a: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ar-J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ماذا يُمكِن انْ يَكون العَدَد؟</a:t>
            </a: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______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ar-J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اكتُبوا إمكانِيَّة أخرى </a:t>
            </a: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_____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ar-JO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اكتُبوا أكبَر عَدَد مُمكِن _____</a:t>
            </a:r>
            <a:endParaRPr lang="he-IL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marL="571500" lvl="0" indent="-571500" algn="r" rtl="1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ar-JO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اكتُبوا أصغَر عَدَد مُمكِن _____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FC1B28-5EF0-0D85-4F06-9CC1398C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12903CB-B571-D418-6C07-5400F7A87704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241B900-F61B-48CD-2157-8B78447C81C3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87E636-6CC8-1E57-2BAF-98104A4FF989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C0022375-8B53-C24B-3D1E-CA0ED5851215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DF04773-5F57-A4DA-F4F2-2FF0CB3ACEEC}"/>
              </a:ext>
            </a:extLst>
          </p:cNvPr>
          <p:cNvSpPr txBox="1"/>
          <p:nvPr/>
        </p:nvSpPr>
        <p:spPr>
          <a:xfrm>
            <a:off x="2743200" y="1978219"/>
            <a:ext cx="118872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dirty="0"/>
              <a:t>مَع سَمر 130 ش.ج</a:t>
            </a:r>
            <a:r>
              <a:rPr lang="he-IL" sz="4000" dirty="0"/>
              <a:t>. </a:t>
            </a:r>
          </a:p>
          <a:p>
            <a:pPr algn="r" rtl="1"/>
            <a:r>
              <a:rPr lang="ar-JO" sz="4000" dirty="0"/>
              <a:t>تُريد انْ تَشتري دَفتَرًا ثَمنَه 14 ش.ج وَكِتابًا واحِدًا ثَمنَه 57 ش.ج وَكِتابًا آخَر ثَمنَه 46 ش.ج</a:t>
            </a:r>
            <a:r>
              <a:rPr lang="he-IL" sz="4000" dirty="0"/>
              <a:t>. </a:t>
            </a:r>
          </a:p>
          <a:p>
            <a:pPr algn="r" rtl="1"/>
            <a:r>
              <a:rPr lang="ar-JO" sz="4000" dirty="0"/>
              <a:t>هل يَكفي المَبلَغ الذي مَعها؟</a:t>
            </a:r>
          </a:p>
          <a:p>
            <a:pPr algn="r" rtl="1"/>
            <a:r>
              <a:rPr lang="ar-JO" sz="4000" dirty="0"/>
              <a:t>اِشرَحوا إجابتكم</a:t>
            </a:r>
            <a:r>
              <a:rPr lang="he-IL" sz="4000" dirty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7622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392</Words>
  <Application>Microsoft Office PowerPoint</Application>
  <PresentationFormat>مخصص</PresentationFormat>
  <Paragraphs>103</Paragraphs>
  <Slides>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7" baseType="lpstr">
      <vt:lpstr>Balsamiq Sans Bold</vt:lpstr>
      <vt:lpstr>Arial</vt:lpstr>
      <vt:lpstr>Calibri</vt:lpstr>
      <vt:lpstr>Libre Franklin Ultra-Bold</vt:lpstr>
      <vt:lpstr>Calibri Light</vt:lpstr>
      <vt:lpstr>Wingdings</vt:lpstr>
      <vt:lpstr>Libre Franklin Bold</vt:lpstr>
      <vt:lpstr>Arial Narrow</vt:lpstr>
      <vt:lpstr>Office Theme</vt:lpstr>
      <vt:lpstr>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43</cp:revision>
  <dcterms:created xsi:type="dcterms:W3CDTF">2006-08-16T00:00:00Z</dcterms:created>
  <dcterms:modified xsi:type="dcterms:W3CDTF">2026-03-10T21:35:31Z</dcterms:modified>
  <dc:identifier>DAFxURIk58o</dc:identifier>
</cp:coreProperties>
</file>