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9" r:id="rId2"/>
    <p:sldId id="553" r:id="rId3"/>
    <p:sldId id="287" r:id="rId4"/>
    <p:sldId id="312" r:id="rId5"/>
    <p:sldId id="332" r:id="rId6"/>
    <p:sldId id="279" r:id="rId7"/>
    <p:sldId id="548" r:id="rId8"/>
    <p:sldId id="554" r:id="rId9"/>
  </p:sldIdLst>
  <p:sldSz cx="18288000" cy="10287000"/>
  <p:notesSz cx="6858000" cy="9144000"/>
  <p:embeddedFontLst>
    <p:embeddedFont>
      <p:font typeface="Balsamiq Sans Bold" panose="020B0604020202020204" charset="0"/>
      <p:regular r:id="rId11"/>
    </p:embeddedFont>
    <p:embeddedFont>
      <p:font typeface="Cambria Math" panose="02040503050406030204" pitchFamily="18" charset="0"/>
      <p:regular r:id="rId12"/>
    </p:embeddedFont>
    <p:embeddedFont>
      <p:font typeface="Libre Franklin Bold" panose="020B0604020202020204" charset="0"/>
      <p:regular r:id="rId13"/>
    </p:embeddedFont>
    <p:embeddedFont>
      <p:font typeface="Libre Franklin Ultra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DA7A9-671A-4748-BDC1-1C638CF2B9A8}" type="datetimeFigureOut">
              <a:rPr lang="he-IL" smtClean="0"/>
              <a:t>כ"ב/אדר/תשפ"ו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2C8C21-551C-498E-9B3F-CE1A1847BD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418B8-517C-44C0-B952-596EF056B6B2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694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כדאי לדון כאן ביעילות שבמציאת המכנה המשותף הקטן ביותר.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418B8-517C-44C0-B952-596EF056B6B2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113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418B8-517C-44C0-B952-596EF056B6B2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317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4187297" y="-3852018"/>
            <a:ext cx="9916988" cy="17974593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30561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op.education.gov.il/tchumey_daat/matmatika/yesodi/noseem_nilmadim/?page=1&amp;teaching-unit=true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pop.education.gov.il/tchumey_daat/matmatika/yesodi/noseem_nilmadim/shvarim_pshutim_esroniy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hyperlink" Target="https://pop.education.gov.il/tchumey_daat/matmatika/yesodi/noseem_nilmadim/shvarim_pshutim_esroniym/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op.education.gov.il/tchumey_daat/matmatika/yesodi/noseem_nilmadim/shvarim_pshutim_esroniym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hyperlink" Target="https://pop.education.gov.il/tchumey_daat/matmatika/yesodi/noseem_nilmadim/shvarim_pshutim_esroniy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hyperlink" Target="https://pop.education.gov.il/tchumey_daat/matmatika/yesodi/noseem_nilmadim/shvarim_pshutim_esroniym/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 dirty="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76E8D44-1CA9-A0C2-2A4B-69EDAEF91353}"/>
              </a:ext>
            </a:extLst>
          </p:cNvPr>
          <p:cNvGrpSpPr/>
          <p:nvPr/>
        </p:nvGrpSpPr>
        <p:grpSpPr>
          <a:xfrm>
            <a:off x="1981200" y="1333498"/>
            <a:ext cx="14467968" cy="7171723"/>
            <a:chOff x="0" y="-406402"/>
            <a:chExt cx="19290624" cy="9562297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6C3C1F-9FD3-0A3A-2717-971109E7E338}"/>
                </a:ext>
              </a:extLst>
            </p:cNvPr>
            <p:cNvGrpSpPr/>
            <p:nvPr/>
          </p:nvGrpSpPr>
          <p:grpSpPr>
            <a:xfrm>
              <a:off x="0" y="-406402"/>
              <a:ext cx="19290624" cy="9562297"/>
              <a:chOff x="0" y="-80277"/>
              <a:chExt cx="3810494" cy="188884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CADAA44-05A3-0CAB-CCF0-6EB602E595D8}"/>
                  </a:ext>
                </a:extLst>
              </p:cNvPr>
              <p:cNvSpPr/>
              <p:nvPr/>
            </p:nvSpPr>
            <p:spPr>
              <a:xfrm>
                <a:off x="0" y="-80277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8C0B7-FBFF-F964-3C60-7CFDE890290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1E0F6145-2F22-2BF4-DF91-CA3191A37A50}"/>
                </a:ext>
              </a:extLst>
            </p:cNvPr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1C1AB4A7-A188-548D-6508-FB6F7398DF1F}"/>
              </a:ext>
            </a:extLst>
          </p:cNvPr>
          <p:cNvSpPr txBox="1"/>
          <p:nvPr/>
        </p:nvSpPr>
        <p:spPr>
          <a:xfrm>
            <a:off x="5530684" y="2120504"/>
            <a:ext cx="12407397" cy="191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4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رياضيّات عَبر ألـ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D1BD24-B406-C5B5-F928-F46E69851FE8}"/>
              </a:ext>
            </a:extLst>
          </p:cNvPr>
          <p:cNvSpPr txBox="1"/>
          <p:nvPr/>
        </p:nvSpPr>
        <p:spPr>
          <a:xfrm>
            <a:off x="4324118" y="1741789"/>
            <a:ext cx="487680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0" dirty="0"/>
              <a:t>meet</a:t>
            </a:r>
            <a:endParaRPr lang="he-IL" sz="15000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A7C51C4-F6E5-9D34-76F4-D886DE3853D0}"/>
              </a:ext>
            </a:extLst>
          </p:cNvPr>
          <p:cNvSpPr txBox="1"/>
          <p:nvPr/>
        </p:nvSpPr>
        <p:spPr>
          <a:xfrm>
            <a:off x="5105400" y="6591300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6000" dirty="0"/>
              <a:t>جَمع وَطَرح الكُسور</a:t>
            </a:r>
            <a:endParaRPr lang="he-IL" sz="6000" dirty="0"/>
          </a:p>
          <a:p>
            <a:pPr algn="ctr"/>
            <a:r>
              <a:rPr lang="ar-JO" sz="6000" dirty="0"/>
              <a:t>الصّف الخامِس</a:t>
            </a:r>
            <a:endParaRPr lang="he-IL" sz="6000" dirty="0"/>
          </a:p>
        </p:txBody>
      </p:sp>
      <p:sp>
        <p:nvSpPr>
          <p:cNvPr id="24" name="תיבת טקסט 25">
            <a:extLst>
              <a:ext uri="{FF2B5EF4-FFF2-40B4-BE49-F238E27FC236}">
                <a16:creationId xmlns:a16="http://schemas.microsoft.com/office/drawing/2014/main" id="{141AAAD9-0216-0B01-11D8-E91BE3765A18}"/>
              </a:ext>
            </a:extLst>
          </p:cNvPr>
          <p:cNvSpPr txBox="1"/>
          <p:nvPr/>
        </p:nvSpPr>
        <p:spPr>
          <a:xfrm>
            <a:off x="2127238" y="4524208"/>
            <a:ext cx="1376396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>
              <a:defRPr/>
            </a:pPr>
            <a:r>
              <a:rPr lang="ar-JO" sz="2400" b="1" dirty="0">
                <a:solidFill>
                  <a:srgbClr val="FF0000"/>
                </a:solidFill>
              </a:rPr>
              <a:t>معلمات ومعلمين، أهلًا بكم، في عارضة الشرائح التي أمامكم عدّة نشاطات ملائمة لدرس قصير بموضوع جمع وطرح الكسور</a:t>
            </a:r>
            <a:r>
              <a:rPr lang="he-IL" sz="2400" b="1" dirty="0">
                <a:solidFill>
                  <a:srgbClr val="FF0000"/>
                </a:solidFill>
              </a:rPr>
              <a:t>. </a:t>
            </a:r>
          </a:p>
          <a:p>
            <a:pPr lvl="0" algn="r">
              <a:defRPr/>
            </a:pPr>
            <a:r>
              <a:rPr lang="ar-JO" sz="2400" b="1" dirty="0">
                <a:solidFill>
                  <a:srgbClr val="FF0000"/>
                </a:solidFill>
              </a:rPr>
              <a:t>يمكن الاستعانة بها في الدروس التزامنية (وأيضا كمهام قصيرة في الدروس داخل الصف</a:t>
            </a:r>
            <a:r>
              <a:rPr lang="he-IL" sz="2400" b="1" dirty="0">
                <a:solidFill>
                  <a:srgbClr val="FF0000"/>
                </a:solidFill>
              </a:rPr>
              <a:t>).</a:t>
            </a:r>
            <a:endParaRPr lang="en-US" sz="2400" b="1" dirty="0">
              <a:solidFill>
                <a:srgbClr val="FF0000"/>
              </a:solidFill>
            </a:endParaRPr>
          </a:p>
          <a:p>
            <a:pPr lvl="0" algn="r">
              <a:defRPr/>
            </a:pPr>
            <a:r>
              <a:rPr lang="ar-JO" sz="2400" b="1" dirty="0">
                <a:solidFill>
                  <a:srgbClr val="FF0000"/>
                </a:solidFill>
              </a:rPr>
              <a:t>النشاطات تلائم تلاميذ الصّف الخامس</a:t>
            </a:r>
            <a:r>
              <a:rPr lang="he-IL" sz="2400" b="1" dirty="0">
                <a:solidFill>
                  <a:srgbClr val="FF0000"/>
                </a:solidFill>
              </a:rPr>
              <a:t>.</a:t>
            </a:r>
          </a:p>
          <a:p>
            <a:pPr algn="r"/>
            <a:r>
              <a:rPr lang="ar-JO" sz="2400" b="1" dirty="0">
                <a:solidFill>
                  <a:srgbClr val="FF0000"/>
                </a:solidFill>
              </a:rPr>
              <a:t>للتوسّع في الموضوع ولنشاطات أخرى، يمكنكم إيجادها في الموقع – </a:t>
            </a:r>
            <a:r>
              <a:rPr lang="ar-JO" sz="2400" b="1" dirty="0">
                <a:solidFill>
                  <a:srgbClr val="0070C0"/>
                </a:solidFill>
                <a:hlinkClick r:id="rId8"/>
              </a:rPr>
              <a:t>وحدات تعليمية محوسبة في الفضاء التربوي</a:t>
            </a:r>
          </a:p>
          <a:p>
            <a:pPr algn="r"/>
            <a:r>
              <a:rPr lang="he-IL" sz="2400" b="1" dirty="0">
                <a:solidFill>
                  <a:srgbClr val="3333FF"/>
                </a:solidFill>
              </a:rPr>
              <a:t>(</a:t>
            </a:r>
            <a:r>
              <a:rPr lang="he-IL" sz="2400" b="1" dirty="0">
                <a:solidFill>
                  <a:srgbClr val="FF0000"/>
                </a:solidFill>
                <a:hlinkClick r:id="rId8"/>
              </a:rPr>
              <a:t>ביחידות הוראה מתוקשבות במרחב הפדגוגי</a:t>
            </a:r>
            <a:r>
              <a:rPr lang="he-IL" sz="2400" b="1" dirty="0">
                <a:solidFill>
                  <a:srgbClr val="3333FF"/>
                </a:solidFill>
              </a:rPr>
              <a:t>)</a:t>
            </a:r>
            <a:r>
              <a:rPr lang="he-IL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FC1B28-5EF0-0D85-4F06-9CC1398C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2903CB-B571-D418-6C07-5400F7A87704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241B900-F61B-48CD-2157-8B78447C81C3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087E636-6CC8-1E57-2BAF-98104A4FF989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C0022375-8B53-C24B-3D1E-CA0ED5851215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pic>
        <p:nvPicPr>
          <p:cNvPr id="2056" name="תמונה 13">
            <a:extLst>
              <a:ext uri="{FF2B5EF4-FFF2-40B4-BE49-F238E27FC236}">
                <a16:creationId xmlns:a16="http://schemas.microsoft.com/office/drawing/2014/main" id="{BA8A89F5-CDFC-35C4-5ABB-E0EB6976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74" y="1740315"/>
            <a:ext cx="2743663" cy="123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תמונה 12">
            <a:extLst>
              <a:ext uri="{FF2B5EF4-FFF2-40B4-BE49-F238E27FC236}">
                <a16:creationId xmlns:a16="http://schemas.microsoft.com/office/drawing/2014/main" id="{7193972A-0C80-8A3F-7E22-19BE6D383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671" y="1796362"/>
            <a:ext cx="2745922" cy="123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תמונה 14">
            <a:extLst>
              <a:ext uri="{FF2B5EF4-FFF2-40B4-BE49-F238E27FC236}">
                <a16:creationId xmlns:a16="http://schemas.microsoft.com/office/drawing/2014/main" id="{F50ABFDD-FE37-52AD-336C-3B3165AD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671" y="3822935"/>
            <a:ext cx="2745922" cy="133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תמונה 15" descr="תמונה שמכילה צילום מסך, גופן, מספר, סמל&#10;&#10;התיאור נוצר באופן אוטומטי">
            <a:extLst>
              <a:ext uri="{FF2B5EF4-FFF2-40B4-BE49-F238E27FC236}">
                <a16:creationId xmlns:a16="http://schemas.microsoft.com/office/drawing/2014/main" id="{850A7ED5-0D6E-0276-FACA-0EF8BD100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56" y="3818828"/>
            <a:ext cx="2970649" cy="133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תמונה 16">
            <a:extLst>
              <a:ext uri="{FF2B5EF4-FFF2-40B4-BE49-F238E27FC236}">
                <a16:creationId xmlns:a16="http://schemas.microsoft.com/office/drawing/2014/main" id="{ADADDDAF-C7FA-D030-BCFC-AF84BB6B0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095" y="5915551"/>
            <a:ext cx="2998006" cy="13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תמונה 17">
            <a:extLst>
              <a:ext uri="{FF2B5EF4-FFF2-40B4-BE49-F238E27FC236}">
                <a16:creationId xmlns:a16="http://schemas.microsoft.com/office/drawing/2014/main" id="{AD8A8BEB-8E75-1E1D-5EA9-E365E3F00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06" y="5865912"/>
            <a:ext cx="2981200" cy="13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תמונה 18">
            <a:extLst>
              <a:ext uri="{FF2B5EF4-FFF2-40B4-BE49-F238E27FC236}">
                <a16:creationId xmlns:a16="http://schemas.microsoft.com/office/drawing/2014/main" id="{88508A6D-82A9-F42D-E658-8E4FBCC8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96" y="7846704"/>
            <a:ext cx="2990273" cy="13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תמונה 19">
            <a:extLst>
              <a:ext uri="{FF2B5EF4-FFF2-40B4-BE49-F238E27FC236}">
                <a16:creationId xmlns:a16="http://schemas.microsoft.com/office/drawing/2014/main" id="{41D37191-C183-75C2-BE2C-D02C1144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06" y="7846704"/>
            <a:ext cx="2988122" cy="13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DA2AECCF-C2F6-EF16-821A-44A8A1574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301" y="343435"/>
            <a:ext cx="1414171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</a:rPr>
              <a:t>أمامَكُم أزواج تَمارين. دون أنْ تَحسِبوا، اكتُبوا بَين كُلّ زَوج إشارَة مُلائِمَة </a:t>
            </a:r>
            <a:r>
              <a:rPr kumimoji="0" lang="he-IL" altLang="he-IL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&lt;, &gt;, = </a:t>
            </a:r>
            <a:endParaRPr kumimoji="0" lang="en-US" altLang="he-IL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altLang="he-IL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فسِّروا إجابَتَكُم</a:t>
            </a:r>
            <a:r>
              <a:rPr kumimoji="0" lang="he-IL" altLang="he-IL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altLang="he-IL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4D3D9E2-2DF8-B903-8A8F-2609AA2FE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3540273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113999D-5E44-091B-5E72-94F6C1236285}"/>
              </a:ext>
            </a:extLst>
          </p:cNvPr>
          <p:cNvSpPr txBox="1"/>
          <p:nvPr/>
        </p:nvSpPr>
        <p:spPr>
          <a:xfrm>
            <a:off x="10324514" y="9882347"/>
            <a:ext cx="800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>
                <a:hlinkClick r:id="rId14"/>
              </a:rPr>
              <a:t>المصدر: وحدة تعليمية حوسبة _ جمع وطرح كسور للصف الخامس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762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4C56DC32-1083-9CBD-5BE9-7F475F4E8376}"/>
              </a:ext>
            </a:extLst>
          </p:cNvPr>
          <p:cNvSpPr/>
          <p:nvPr/>
        </p:nvSpPr>
        <p:spPr>
          <a:xfrm>
            <a:off x="203855" y="6674177"/>
            <a:ext cx="17880291" cy="34148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E21529F-C93E-D6FA-BF09-705E69D8470C}"/>
              </a:ext>
            </a:extLst>
          </p:cNvPr>
          <p:cNvSpPr txBox="1"/>
          <p:nvPr/>
        </p:nvSpPr>
        <p:spPr>
          <a:xfrm>
            <a:off x="-679908" y="300781"/>
            <a:ext cx="17177657" cy="32624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4000" dirty="0"/>
              <a:t>أمامكُم 3 تَمارين. يوجَد في المَخزَن في الأسفل طُرق حَلّ مُختَلِفَة</a:t>
            </a:r>
            <a:r>
              <a:rPr lang="he-IL" sz="4000" dirty="0"/>
              <a:t>. </a:t>
            </a:r>
          </a:p>
          <a:p>
            <a:pPr algn="r"/>
            <a:r>
              <a:rPr lang="ar-JO" sz="4000" dirty="0"/>
              <a:t>لائِموا لِكُلّ تَمرين طُرق الحَلّ المُلائِمَة له</a:t>
            </a:r>
            <a:r>
              <a:rPr lang="he-IL" sz="4000" dirty="0"/>
              <a:t>. </a:t>
            </a:r>
          </a:p>
          <a:p>
            <a:pPr algn="r"/>
            <a:r>
              <a:rPr lang="ar-JO" sz="4000" dirty="0"/>
              <a:t>لِلفَحص، اِضغَطوا على التَّمارين في المَخزَن</a:t>
            </a:r>
            <a:r>
              <a:rPr lang="he-IL" sz="4000" dirty="0"/>
              <a:t>.</a:t>
            </a:r>
            <a:r>
              <a:rPr lang="he-IL" sz="4200" dirty="0"/>
              <a:t> </a:t>
            </a:r>
          </a:p>
          <a:p>
            <a:endParaRPr lang="he-IL" sz="4200" dirty="0"/>
          </a:p>
          <a:p>
            <a:endParaRPr lang="he-IL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C759EC21-C7BA-14A5-4431-1DCD28A839F3}"/>
                  </a:ext>
                </a:extLst>
              </p:cNvPr>
              <p:cNvSpPr txBox="1"/>
              <p:nvPr/>
            </p:nvSpPr>
            <p:spPr>
              <a:xfrm>
                <a:off x="2099160" y="2656941"/>
                <a:ext cx="2700000" cy="1319657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C759EC21-C7BA-14A5-4431-1DCD28A8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160" y="2656941"/>
                <a:ext cx="2700000" cy="13196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A2F1DC95-149D-E626-111A-1C4BFB322F5D}"/>
                  </a:ext>
                </a:extLst>
              </p:cNvPr>
              <p:cNvSpPr txBox="1"/>
              <p:nvPr/>
            </p:nvSpPr>
            <p:spPr>
              <a:xfrm>
                <a:off x="11763762" y="8061039"/>
                <a:ext cx="2034540" cy="130651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A2F1DC95-149D-E626-111A-1C4BFB322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762" y="8061039"/>
                <a:ext cx="2034540" cy="13065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EDB51739-6668-B51A-FB3B-A4F5C07EB81F}"/>
                  </a:ext>
                </a:extLst>
              </p:cNvPr>
              <p:cNvSpPr txBox="1"/>
              <p:nvPr/>
            </p:nvSpPr>
            <p:spPr>
              <a:xfrm>
                <a:off x="8231304" y="8061040"/>
                <a:ext cx="2423160" cy="131965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EDB51739-6668-B51A-FB3B-A4F5C07EB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304" y="8061040"/>
                <a:ext cx="2423160" cy="1319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AD55EBC1-B1BF-73E8-9855-7672242A184B}"/>
                  </a:ext>
                </a:extLst>
              </p:cNvPr>
              <p:cNvSpPr txBox="1"/>
              <p:nvPr/>
            </p:nvSpPr>
            <p:spPr>
              <a:xfrm>
                <a:off x="13783681" y="2682880"/>
                <a:ext cx="2700000" cy="1306512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AD55EBC1-B1BF-73E8-9855-7672242A1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681" y="2682880"/>
                <a:ext cx="2700000" cy="1306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57A8F3A4-5E64-6D88-DC3A-0666AC6B4D00}"/>
                  </a:ext>
                </a:extLst>
              </p:cNvPr>
              <p:cNvSpPr txBox="1"/>
              <p:nvPr/>
            </p:nvSpPr>
            <p:spPr>
              <a:xfrm>
                <a:off x="4195926" y="8061039"/>
                <a:ext cx="2926080" cy="130651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57A8F3A4-5E64-6D88-DC3A-0666AC6B4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926" y="8061039"/>
                <a:ext cx="2926080" cy="13065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89F86265-6C4C-A8E2-0975-175361F45D28}"/>
                  </a:ext>
                </a:extLst>
              </p:cNvPr>
              <p:cNvSpPr txBox="1"/>
              <p:nvPr/>
            </p:nvSpPr>
            <p:spPr>
              <a:xfrm>
                <a:off x="14907599" y="8061039"/>
                <a:ext cx="2926080" cy="13022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89F86265-6C4C-A8E2-0975-175361F45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599" y="8061039"/>
                <a:ext cx="2926080" cy="13022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79D0134A-AA44-7C4B-6978-4FC42CAB7EF0}"/>
                  </a:ext>
                </a:extLst>
              </p:cNvPr>
              <p:cNvSpPr txBox="1"/>
              <p:nvPr/>
            </p:nvSpPr>
            <p:spPr>
              <a:xfrm>
                <a:off x="7794000" y="2682880"/>
                <a:ext cx="2700000" cy="1306512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79D0134A-AA44-7C4B-6978-4FC42CAB7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000" y="2682880"/>
                <a:ext cx="2700000" cy="13065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0779C49-5BDC-2EC6-550C-3FC1CE5875EE}"/>
                  </a:ext>
                </a:extLst>
              </p:cNvPr>
              <p:cNvSpPr txBox="1"/>
              <p:nvPr/>
            </p:nvSpPr>
            <p:spPr>
              <a:xfrm>
                <a:off x="435957" y="8061039"/>
                <a:ext cx="2650671" cy="130651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0779C49-5BDC-2EC6-550C-3FC1CE587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57" y="8061039"/>
                <a:ext cx="2650671" cy="13065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תיבת טקסט 9">
            <a:extLst>
              <a:ext uri="{FF2B5EF4-FFF2-40B4-BE49-F238E27FC236}">
                <a16:creationId xmlns:a16="http://schemas.microsoft.com/office/drawing/2014/main" id="{AFBB95EC-366C-9DFD-B9A7-19E35824259C}"/>
              </a:ext>
            </a:extLst>
          </p:cNvPr>
          <p:cNvSpPr txBox="1"/>
          <p:nvPr/>
        </p:nvSpPr>
        <p:spPr>
          <a:xfrm>
            <a:off x="798660" y="9580927"/>
            <a:ext cx="800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>
                <a:hlinkClick r:id="rId11"/>
              </a:rPr>
              <a:t>المصدر: وحدة تعليمية حوسبة _ جمع وطرح كسور للصف الخامس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691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00768 -0.4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60834 -0.452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-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5918 -0.314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40378 -0.441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022E-16 L -0.42696 -0.30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91C17F4-3202-7A24-2D68-231A8F178870}"/>
              </a:ext>
            </a:extLst>
          </p:cNvPr>
          <p:cNvSpPr txBox="1"/>
          <p:nvPr/>
        </p:nvSpPr>
        <p:spPr>
          <a:xfrm>
            <a:off x="2823809" y="215847"/>
            <a:ext cx="14932294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JO" sz="4200" dirty="0"/>
              <a:t>تَمَعَّنوا في المُضافَين في كُلّ تَمرين، ثُمّ صنِّفوا التّمارين حَسب مَكانها المُلائم في الجَدوَل</a:t>
            </a:r>
            <a:r>
              <a:rPr lang="he-IL" sz="4200" dirty="0"/>
              <a:t>.</a:t>
            </a:r>
          </a:p>
          <a:p>
            <a:pPr algn="r"/>
            <a:r>
              <a:rPr lang="ar-JO" sz="4200" dirty="0"/>
              <a:t>للفحص، اضغَطوا على كلّ تَمرين</a:t>
            </a:r>
            <a:r>
              <a:rPr lang="he-IL" sz="4200" dirty="0"/>
              <a:t>.</a:t>
            </a:r>
          </a:p>
        </p:txBody>
      </p: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B6024C65-9066-C9B4-C469-576B2EF2B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65487"/>
              </p:ext>
            </p:extLst>
          </p:nvPr>
        </p:nvGraphicFramePr>
        <p:xfrm>
          <a:off x="823206" y="2385671"/>
          <a:ext cx="16936310" cy="45739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47712">
                  <a:extLst>
                    <a:ext uri="{9D8B030D-6E8A-4147-A177-3AD203B41FA5}">
                      <a16:colId xmlns:a16="http://schemas.microsoft.com/office/drawing/2014/main" val="1359027799"/>
                    </a:ext>
                  </a:extLst>
                </a:gridCol>
                <a:gridCol w="5644299">
                  <a:extLst>
                    <a:ext uri="{9D8B030D-6E8A-4147-A177-3AD203B41FA5}">
                      <a16:colId xmlns:a16="http://schemas.microsoft.com/office/drawing/2014/main" val="3177000919"/>
                    </a:ext>
                  </a:extLst>
                </a:gridCol>
                <a:gridCol w="5644299">
                  <a:extLst>
                    <a:ext uri="{9D8B030D-6E8A-4147-A177-3AD203B41FA5}">
                      <a16:colId xmlns:a16="http://schemas.microsoft.com/office/drawing/2014/main" val="3707566900"/>
                    </a:ext>
                  </a:extLst>
                </a:gridCol>
              </a:tblGrid>
              <a:tr h="2203712">
                <a:tc>
                  <a:txBody>
                    <a:bodyPr/>
                    <a:lstStyle/>
                    <a:p>
                      <a:pPr algn="ctr" rtl="1"/>
                      <a:r>
                        <a:rPr lang="ar-JO" sz="4200" b="1" dirty="0">
                          <a:solidFill>
                            <a:schemeClr val="tx1"/>
                          </a:solidFill>
                        </a:rPr>
                        <a:t>مِن المفضّل أنْ نَختزل أو نُوسّع </a:t>
                      </a:r>
                      <a:r>
                        <a:rPr lang="ar-JO" sz="4200" b="0" dirty="0">
                          <a:solidFill>
                            <a:schemeClr val="tx1"/>
                          </a:solidFill>
                        </a:rPr>
                        <a:t>أحد المُضافَين</a:t>
                      </a:r>
                      <a:r>
                        <a:rPr lang="he-IL" sz="42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4200" b="1" dirty="0">
                          <a:solidFill>
                            <a:schemeClr val="tx1"/>
                          </a:solidFill>
                        </a:rPr>
                        <a:t>مِن المفضّل أنْ نُوسّع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4200" b="0" dirty="0">
                          <a:solidFill>
                            <a:schemeClr val="tx1"/>
                          </a:solidFill>
                        </a:rPr>
                        <a:t>أحد المُضافَين</a:t>
                      </a:r>
                      <a:r>
                        <a:rPr lang="he-IL" sz="42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br>
                        <a:rPr lang="en-US" sz="4200" b="0" dirty="0">
                          <a:solidFill>
                            <a:schemeClr val="tx1"/>
                          </a:solidFill>
                        </a:rPr>
                      </a:br>
                      <a:endParaRPr lang="he-IL" sz="4200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4200" b="1" dirty="0">
                          <a:solidFill>
                            <a:schemeClr val="tx1"/>
                          </a:solidFill>
                        </a:rPr>
                        <a:t>يجب أن نوسّع</a:t>
                      </a:r>
                    </a:p>
                    <a:p>
                      <a:pPr algn="ctr" rtl="1"/>
                      <a:r>
                        <a:rPr lang="ar-JO" sz="4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JO" sz="4200" b="0" dirty="0">
                          <a:solidFill>
                            <a:schemeClr val="tx1"/>
                          </a:solidFill>
                        </a:rPr>
                        <a:t>المُضافَين</a:t>
                      </a:r>
                      <a:r>
                        <a:rPr lang="he-IL" sz="42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23850"/>
                  </a:ext>
                </a:extLst>
              </a:tr>
              <a:tr h="2370216">
                <a:tc>
                  <a:txBody>
                    <a:bodyPr/>
                    <a:lstStyle/>
                    <a:p>
                      <a:pPr rtl="1"/>
                      <a:endParaRPr lang="he-IL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4819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1F75BFED-BBE3-A0B6-3DC4-81A4CC4FD676}"/>
                  </a:ext>
                </a:extLst>
              </p:cNvPr>
              <p:cNvSpPr txBox="1"/>
              <p:nvPr/>
            </p:nvSpPr>
            <p:spPr>
              <a:xfrm>
                <a:off x="514014" y="8465143"/>
                <a:ext cx="2078610" cy="1319657"/>
              </a:xfrm>
              <a:custGeom>
                <a:avLst/>
                <a:gdLst>
                  <a:gd name="csX0" fmla="*/ 0 w 2078610"/>
                  <a:gd name="csY0" fmla="*/ 0 h 1319657"/>
                  <a:gd name="csX1" fmla="*/ 540439 w 2078610"/>
                  <a:gd name="csY1" fmla="*/ 0 h 1319657"/>
                  <a:gd name="csX2" fmla="*/ 1039305 w 2078610"/>
                  <a:gd name="csY2" fmla="*/ 0 h 1319657"/>
                  <a:gd name="csX3" fmla="*/ 1538171 w 2078610"/>
                  <a:gd name="csY3" fmla="*/ 0 h 1319657"/>
                  <a:gd name="csX4" fmla="*/ 2078610 w 2078610"/>
                  <a:gd name="csY4" fmla="*/ 0 h 1319657"/>
                  <a:gd name="csX5" fmla="*/ 2078610 w 2078610"/>
                  <a:gd name="csY5" fmla="*/ 439886 h 1319657"/>
                  <a:gd name="csX6" fmla="*/ 2078610 w 2078610"/>
                  <a:gd name="csY6" fmla="*/ 906164 h 1319657"/>
                  <a:gd name="csX7" fmla="*/ 2078610 w 2078610"/>
                  <a:gd name="csY7" fmla="*/ 1319657 h 1319657"/>
                  <a:gd name="csX8" fmla="*/ 1600530 w 2078610"/>
                  <a:gd name="csY8" fmla="*/ 1319657 h 1319657"/>
                  <a:gd name="csX9" fmla="*/ 1101663 w 2078610"/>
                  <a:gd name="csY9" fmla="*/ 1319657 h 1319657"/>
                  <a:gd name="csX10" fmla="*/ 582011 w 2078610"/>
                  <a:gd name="csY10" fmla="*/ 1319657 h 1319657"/>
                  <a:gd name="csX11" fmla="*/ 0 w 2078610"/>
                  <a:gd name="csY11" fmla="*/ 1319657 h 1319657"/>
                  <a:gd name="csX12" fmla="*/ 0 w 2078610"/>
                  <a:gd name="csY12" fmla="*/ 879771 h 1319657"/>
                  <a:gd name="csX13" fmla="*/ 0 w 2078610"/>
                  <a:gd name="csY13" fmla="*/ 413493 h 1319657"/>
                  <a:gd name="csX14" fmla="*/ 0 w 2078610"/>
                  <a:gd name="csY14" fmla="*/ 0 h 13196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2078610" h="1319657" fill="none" extrusionOk="0">
                    <a:moveTo>
                      <a:pt x="0" y="0"/>
                    </a:moveTo>
                    <a:cubicBezTo>
                      <a:pt x="268224" y="-34445"/>
                      <a:pt x="358650" y="17112"/>
                      <a:pt x="540439" y="0"/>
                    </a:cubicBezTo>
                    <a:cubicBezTo>
                      <a:pt x="722228" y="-17112"/>
                      <a:pt x="933393" y="59204"/>
                      <a:pt x="1039305" y="0"/>
                    </a:cubicBezTo>
                    <a:cubicBezTo>
                      <a:pt x="1145217" y="-59204"/>
                      <a:pt x="1432486" y="14460"/>
                      <a:pt x="1538171" y="0"/>
                    </a:cubicBezTo>
                    <a:cubicBezTo>
                      <a:pt x="1643856" y="-14460"/>
                      <a:pt x="1837248" y="12583"/>
                      <a:pt x="2078610" y="0"/>
                    </a:cubicBezTo>
                    <a:cubicBezTo>
                      <a:pt x="2101113" y="208872"/>
                      <a:pt x="2034944" y="348021"/>
                      <a:pt x="2078610" y="439886"/>
                    </a:cubicBezTo>
                    <a:cubicBezTo>
                      <a:pt x="2122276" y="531751"/>
                      <a:pt x="2033710" y="762518"/>
                      <a:pt x="2078610" y="906164"/>
                    </a:cubicBezTo>
                    <a:cubicBezTo>
                      <a:pt x="2123510" y="1049810"/>
                      <a:pt x="2054510" y="1233486"/>
                      <a:pt x="2078610" y="1319657"/>
                    </a:cubicBezTo>
                    <a:cubicBezTo>
                      <a:pt x="1935555" y="1334673"/>
                      <a:pt x="1785710" y="1308917"/>
                      <a:pt x="1600530" y="1319657"/>
                    </a:cubicBezTo>
                    <a:cubicBezTo>
                      <a:pt x="1415350" y="1330397"/>
                      <a:pt x="1208830" y="1285768"/>
                      <a:pt x="1101663" y="1319657"/>
                    </a:cubicBezTo>
                    <a:cubicBezTo>
                      <a:pt x="994496" y="1353546"/>
                      <a:pt x="698616" y="1310845"/>
                      <a:pt x="582011" y="1319657"/>
                    </a:cubicBezTo>
                    <a:cubicBezTo>
                      <a:pt x="465406" y="1328469"/>
                      <a:pt x="173410" y="1280394"/>
                      <a:pt x="0" y="1319657"/>
                    </a:cubicBezTo>
                    <a:cubicBezTo>
                      <a:pt x="-12926" y="1102685"/>
                      <a:pt x="44558" y="997820"/>
                      <a:pt x="0" y="879771"/>
                    </a:cubicBezTo>
                    <a:cubicBezTo>
                      <a:pt x="-44558" y="761722"/>
                      <a:pt x="28191" y="539404"/>
                      <a:pt x="0" y="413493"/>
                    </a:cubicBezTo>
                    <a:cubicBezTo>
                      <a:pt x="-28191" y="287582"/>
                      <a:pt x="10089" y="189018"/>
                      <a:pt x="0" y="0"/>
                    </a:cubicBezTo>
                    <a:close/>
                  </a:path>
                  <a:path w="2078610" h="1319657" stroke="0" extrusionOk="0">
                    <a:moveTo>
                      <a:pt x="0" y="0"/>
                    </a:moveTo>
                    <a:cubicBezTo>
                      <a:pt x="194520" y="-29743"/>
                      <a:pt x="342628" y="31865"/>
                      <a:pt x="457294" y="0"/>
                    </a:cubicBezTo>
                    <a:cubicBezTo>
                      <a:pt x="571960" y="-31865"/>
                      <a:pt x="728000" y="25685"/>
                      <a:pt x="914588" y="0"/>
                    </a:cubicBezTo>
                    <a:cubicBezTo>
                      <a:pt x="1101176" y="-25685"/>
                      <a:pt x="1228555" y="31935"/>
                      <a:pt x="1434241" y="0"/>
                    </a:cubicBezTo>
                    <a:cubicBezTo>
                      <a:pt x="1639927" y="-31935"/>
                      <a:pt x="1803558" y="30073"/>
                      <a:pt x="2078610" y="0"/>
                    </a:cubicBezTo>
                    <a:cubicBezTo>
                      <a:pt x="2114450" y="175591"/>
                      <a:pt x="2052037" y="307075"/>
                      <a:pt x="2078610" y="466279"/>
                    </a:cubicBezTo>
                    <a:cubicBezTo>
                      <a:pt x="2105183" y="625483"/>
                      <a:pt x="2073196" y="721152"/>
                      <a:pt x="2078610" y="866575"/>
                    </a:cubicBezTo>
                    <a:cubicBezTo>
                      <a:pt x="2084024" y="1011998"/>
                      <a:pt x="2071405" y="1155705"/>
                      <a:pt x="2078610" y="1319657"/>
                    </a:cubicBezTo>
                    <a:cubicBezTo>
                      <a:pt x="1898385" y="1325315"/>
                      <a:pt x="1746370" y="1311124"/>
                      <a:pt x="1600530" y="1319657"/>
                    </a:cubicBezTo>
                    <a:cubicBezTo>
                      <a:pt x="1454690" y="1328190"/>
                      <a:pt x="1348399" y="1302194"/>
                      <a:pt x="1143236" y="1319657"/>
                    </a:cubicBezTo>
                    <a:cubicBezTo>
                      <a:pt x="938073" y="1337120"/>
                      <a:pt x="813086" y="1278727"/>
                      <a:pt x="644369" y="1319657"/>
                    </a:cubicBezTo>
                    <a:cubicBezTo>
                      <a:pt x="475652" y="1360587"/>
                      <a:pt x="206172" y="1305107"/>
                      <a:pt x="0" y="1319657"/>
                    </a:cubicBezTo>
                    <a:cubicBezTo>
                      <a:pt x="-45352" y="1226112"/>
                      <a:pt x="18754" y="956677"/>
                      <a:pt x="0" y="853378"/>
                    </a:cubicBezTo>
                    <a:cubicBezTo>
                      <a:pt x="-18754" y="750079"/>
                      <a:pt x="33308" y="635267"/>
                      <a:pt x="0" y="453082"/>
                    </a:cubicBezTo>
                    <a:cubicBezTo>
                      <a:pt x="-33308" y="270897"/>
                      <a:pt x="30149" y="18770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e-IL" sz="4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1F75BFED-BBE3-A0B6-3DC4-81A4CC4FD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14" y="8465143"/>
                <a:ext cx="2078610" cy="1319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custGeom>
                        <a:avLst/>
                        <a:gdLst>
                          <a:gd name="csX0" fmla="*/ 0 w 2078610"/>
                          <a:gd name="csY0" fmla="*/ 0 h 1319657"/>
                          <a:gd name="csX1" fmla="*/ 540439 w 2078610"/>
                          <a:gd name="csY1" fmla="*/ 0 h 1319657"/>
                          <a:gd name="csX2" fmla="*/ 1039305 w 2078610"/>
                          <a:gd name="csY2" fmla="*/ 0 h 1319657"/>
                          <a:gd name="csX3" fmla="*/ 1538171 w 2078610"/>
                          <a:gd name="csY3" fmla="*/ 0 h 1319657"/>
                          <a:gd name="csX4" fmla="*/ 2078610 w 2078610"/>
                          <a:gd name="csY4" fmla="*/ 0 h 1319657"/>
                          <a:gd name="csX5" fmla="*/ 2078610 w 2078610"/>
                          <a:gd name="csY5" fmla="*/ 439886 h 1319657"/>
                          <a:gd name="csX6" fmla="*/ 2078610 w 2078610"/>
                          <a:gd name="csY6" fmla="*/ 906164 h 1319657"/>
                          <a:gd name="csX7" fmla="*/ 2078610 w 2078610"/>
                          <a:gd name="csY7" fmla="*/ 1319657 h 1319657"/>
                          <a:gd name="csX8" fmla="*/ 1600530 w 2078610"/>
                          <a:gd name="csY8" fmla="*/ 1319657 h 1319657"/>
                          <a:gd name="csX9" fmla="*/ 1101663 w 2078610"/>
                          <a:gd name="csY9" fmla="*/ 1319657 h 1319657"/>
                          <a:gd name="csX10" fmla="*/ 582011 w 2078610"/>
                          <a:gd name="csY10" fmla="*/ 1319657 h 1319657"/>
                          <a:gd name="csX11" fmla="*/ 0 w 2078610"/>
                          <a:gd name="csY11" fmla="*/ 1319657 h 1319657"/>
                          <a:gd name="csX12" fmla="*/ 0 w 2078610"/>
                          <a:gd name="csY12" fmla="*/ 879771 h 1319657"/>
                          <a:gd name="csX13" fmla="*/ 0 w 2078610"/>
                          <a:gd name="csY13" fmla="*/ 413493 h 1319657"/>
                          <a:gd name="csX14" fmla="*/ 0 w 2078610"/>
                          <a:gd name="csY14" fmla="*/ 0 h 1319657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</a:cxnLst>
                        <a:rect l="l" t="t" r="r" b="b"/>
                        <a:pathLst>
                          <a:path w="2078610" h="1319657" fill="none" extrusionOk="0">
                            <a:moveTo>
                              <a:pt x="0" y="0"/>
                            </a:moveTo>
                            <a:cubicBezTo>
                              <a:pt x="268224" y="-34445"/>
                              <a:pt x="358650" y="17112"/>
                              <a:pt x="540439" y="0"/>
                            </a:cubicBezTo>
                            <a:cubicBezTo>
                              <a:pt x="722228" y="-17112"/>
                              <a:pt x="933393" y="59204"/>
                              <a:pt x="1039305" y="0"/>
                            </a:cubicBezTo>
                            <a:cubicBezTo>
                              <a:pt x="1145217" y="-59204"/>
                              <a:pt x="1432486" y="14460"/>
                              <a:pt x="1538171" y="0"/>
                            </a:cubicBezTo>
                            <a:cubicBezTo>
                              <a:pt x="1643856" y="-14460"/>
                              <a:pt x="1837248" y="12583"/>
                              <a:pt x="2078610" y="0"/>
                            </a:cubicBezTo>
                            <a:cubicBezTo>
                              <a:pt x="2101113" y="208872"/>
                              <a:pt x="2034944" y="348021"/>
                              <a:pt x="2078610" y="439886"/>
                            </a:cubicBezTo>
                            <a:cubicBezTo>
                              <a:pt x="2122276" y="531751"/>
                              <a:pt x="2033710" y="762518"/>
                              <a:pt x="2078610" y="906164"/>
                            </a:cubicBezTo>
                            <a:cubicBezTo>
                              <a:pt x="2123510" y="1049810"/>
                              <a:pt x="2054510" y="1233486"/>
                              <a:pt x="2078610" y="1319657"/>
                            </a:cubicBezTo>
                            <a:cubicBezTo>
                              <a:pt x="1935555" y="1334673"/>
                              <a:pt x="1785710" y="1308917"/>
                              <a:pt x="1600530" y="1319657"/>
                            </a:cubicBezTo>
                            <a:cubicBezTo>
                              <a:pt x="1415350" y="1330397"/>
                              <a:pt x="1208830" y="1285768"/>
                              <a:pt x="1101663" y="1319657"/>
                            </a:cubicBezTo>
                            <a:cubicBezTo>
                              <a:pt x="994496" y="1353546"/>
                              <a:pt x="698616" y="1310845"/>
                              <a:pt x="582011" y="1319657"/>
                            </a:cubicBezTo>
                            <a:cubicBezTo>
                              <a:pt x="465406" y="1328469"/>
                              <a:pt x="173410" y="1280394"/>
                              <a:pt x="0" y="1319657"/>
                            </a:cubicBezTo>
                            <a:cubicBezTo>
                              <a:pt x="-12926" y="1102685"/>
                              <a:pt x="44558" y="997820"/>
                              <a:pt x="0" y="879771"/>
                            </a:cubicBezTo>
                            <a:cubicBezTo>
                              <a:pt x="-44558" y="761722"/>
                              <a:pt x="28191" y="539404"/>
                              <a:pt x="0" y="413493"/>
                            </a:cubicBezTo>
                            <a:cubicBezTo>
                              <a:pt x="-28191" y="287582"/>
                              <a:pt x="10089" y="189018"/>
                              <a:pt x="0" y="0"/>
                            </a:cubicBezTo>
                            <a:close/>
                          </a:path>
                          <a:path w="2078610" h="1319657" stroke="0" extrusionOk="0">
                            <a:moveTo>
                              <a:pt x="0" y="0"/>
                            </a:moveTo>
                            <a:cubicBezTo>
                              <a:pt x="194520" y="-29743"/>
                              <a:pt x="342628" y="31865"/>
                              <a:pt x="457294" y="0"/>
                            </a:cubicBezTo>
                            <a:cubicBezTo>
                              <a:pt x="571960" y="-31865"/>
                              <a:pt x="728000" y="25685"/>
                              <a:pt x="914588" y="0"/>
                            </a:cubicBezTo>
                            <a:cubicBezTo>
                              <a:pt x="1101176" y="-25685"/>
                              <a:pt x="1228555" y="31935"/>
                              <a:pt x="1434241" y="0"/>
                            </a:cubicBezTo>
                            <a:cubicBezTo>
                              <a:pt x="1639927" y="-31935"/>
                              <a:pt x="1803558" y="30073"/>
                              <a:pt x="2078610" y="0"/>
                            </a:cubicBezTo>
                            <a:cubicBezTo>
                              <a:pt x="2114450" y="175591"/>
                              <a:pt x="2052037" y="307075"/>
                              <a:pt x="2078610" y="466279"/>
                            </a:cubicBezTo>
                            <a:cubicBezTo>
                              <a:pt x="2105183" y="625483"/>
                              <a:pt x="2073196" y="721152"/>
                              <a:pt x="2078610" y="866575"/>
                            </a:cubicBezTo>
                            <a:cubicBezTo>
                              <a:pt x="2084024" y="1011998"/>
                              <a:pt x="2071405" y="1155705"/>
                              <a:pt x="2078610" y="1319657"/>
                            </a:cubicBezTo>
                            <a:cubicBezTo>
                              <a:pt x="1898385" y="1325315"/>
                              <a:pt x="1746370" y="1311124"/>
                              <a:pt x="1600530" y="1319657"/>
                            </a:cubicBezTo>
                            <a:cubicBezTo>
                              <a:pt x="1454690" y="1328190"/>
                              <a:pt x="1348399" y="1302194"/>
                              <a:pt x="1143236" y="1319657"/>
                            </a:cubicBezTo>
                            <a:cubicBezTo>
                              <a:pt x="938073" y="1337120"/>
                              <a:pt x="813086" y="1278727"/>
                              <a:pt x="644369" y="1319657"/>
                            </a:cubicBezTo>
                            <a:cubicBezTo>
                              <a:pt x="475652" y="1360587"/>
                              <a:pt x="206172" y="1305107"/>
                              <a:pt x="0" y="1319657"/>
                            </a:cubicBezTo>
                            <a:cubicBezTo>
                              <a:pt x="-45352" y="1226112"/>
                              <a:pt x="18754" y="956677"/>
                              <a:pt x="0" y="853378"/>
                            </a:cubicBezTo>
                            <a:cubicBezTo>
                              <a:pt x="-18754" y="750079"/>
                              <a:pt x="33308" y="635267"/>
                              <a:pt x="0" y="453082"/>
                            </a:cubicBezTo>
                            <a:cubicBezTo>
                              <a:pt x="-33308" y="270897"/>
                              <a:pt x="30149" y="18770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7E2C311B-8D11-5B7E-87E7-D31B55178731}"/>
                  </a:ext>
                </a:extLst>
              </p:cNvPr>
              <p:cNvSpPr txBox="1"/>
              <p:nvPr/>
            </p:nvSpPr>
            <p:spPr>
              <a:xfrm>
                <a:off x="15797220" y="8465143"/>
                <a:ext cx="2078610" cy="1319657"/>
              </a:xfrm>
              <a:custGeom>
                <a:avLst/>
                <a:gdLst>
                  <a:gd name="csX0" fmla="*/ 0 w 2078610"/>
                  <a:gd name="csY0" fmla="*/ 0 h 1319657"/>
                  <a:gd name="csX1" fmla="*/ 540439 w 2078610"/>
                  <a:gd name="csY1" fmla="*/ 0 h 1319657"/>
                  <a:gd name="csX2" fmla="*/ 1039305 w 2078610"/>
                  <a:gd name="csY2" fmla="*/ 0 h 1319657"/>
                  <a:gd name="csX3" fmla="*/ 1538171 w 2078610"/>
                  <a:gd name="csY3" fmla="*/ 0 h 1319657"/>
                  <a:gd name="csX4" fmla="*/ 2078610 w 2078610"/>
                  <a:gd name="csY4" fmla="*/ 0 h 1319657"/>
                  <a:gd name="csX5" fmla="*/ 2078610 w 2078610"/>
                  <a:gd name="csY5" fmla="*/ 439886 h 1319657"/>
                  <a:gd name="csX6" fmla="*/ 2078610 w 2078610"/>
                  <a:gd name="csY6" fmla="*/ 906164 h 1319657"/>
                  <a:gd name="csX7" fmla="*/ 2078610 w 2078610"/>
                  <a:gd name="csY7" fmla="*/ 1319657 h 1319657"/>
                  <a:gd name="csX8" fmla="*/ 1600530 w 2078610"/>
                  <a:gd name="csY8" fmla="*/ 1319657 h 1319657"/>
                  <a:gd name="csX9" fmla="*/ 1101663 w 2078610"/>
                  <a:gd name="csY9" fmla="*/ 1319657 h 1319657"/>
                  <a:gd name="csX10" fmla="*/ 582011 w 2078610"/>
                  <a:gd name="csY10" fmla="*/ 1319657 h 1319657"/>
                  <a:gd name="csX11" fmla="*/ 0 w 2078610"/>
                  <a:gd name="csY11" fmla="*/ 1319657 h 1319657"/>
                  <a:gd name="csX12" fmla="*/ 0 w 2078610"/>
                  <a:gd name="csY12" fmla="*/ 879771 h 1319657"/>
                  <a:gd name="csX13" fmla="*/ 0 w 2078610"/>
                  <a:gd name="csY13" fmla="*/ 413493 h 1319657"/>
                  <a:gd name="csX14" fmla="*/ 0 w 2078610"/>
                  <a:gd name="csY14" fmla="*/ 0 h 13196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2078610" h="1319657" fill="none" extrusionOk="0">
                    <a:moveTo>
                      <a:pt x="0" y="0"/>
                    </a:moveTo>
                    <a:cubicBezTo>
                      <a:pt x="268224" y="-34445"/>
                      <a:pt x="358650" y="17112"/>
                      <a:pt x="540439" y="0"/>
                    </a:cubicBezTo>
                    <a:cubicBezTo>
                      <a:pt x="722228" y="-17112"/>
                      <a:pt x="933393" y="59204"/>
                      <a:pt x="1039305" y="0"/>
                    </a:cubicBezTo>
                    <a:cubicBezTo>
                      <a:pt x="1145217" y="-59204"/>
                      <a:pt x="1432486" y="14460"/>
                      <a:pt x="1538171" y="0"/>
                    </a:cubicBezTo>
                    <a:cubicBezTo>
                      <a:pt x="1643856" y="-14460"/>
                      <a:pt x="1837248" y="12583"/>
                      <a:pt x="2078610" y="0"/>
                    </a:cubicBezTo>
                    <a:cubicBezTo>
                      <a:pt x="2101113" y="208872"/>
                      <a:pt x="2034944" y="348021"/>
                      <a:pt x="2078610" y="439886"/>
                    </a:cubicBezTo>
                    <a:cubicBezTo>
                      <a:pt x="2122276" y="531751"/>
                      <a:pt x="2033710" y="762518"/>
                      <a:pt x="2078610" y="906164"/>
                    </a:cubicBezTo>
                    <a:cubicBezTo>
                      <a:pt x="2123510" y="1049810"/>
                      <a:pt x="2054510" y="1233486"/>
                      <a:pt x="2078610" y="1319657"/>
                    </a:cubicBezTo>
                    <a:cubicBezTo>
                      <a:pt x="1935555" y="1334673"/>
                      <a:pt x="1785710" y="1308917"/>
                      <a:pt x="1600530" y="1319657"/>
                    </a:cubicBezTo>
                    <a:cubicBezTo>
                      <a:pt x="1415350" y="1330397"/>
                      <a:pt x="1208830" y="1285768"/>
                      <a:pt x="1101663" y="1319657"/>
                    </a:cubicBezTo>
                    <a:cubicBezTo>
                      <a:pt x="994496" y="1353546"/>
                      <a:pt x="698616" y="1310845"/>
                      <a:pt x="582011" y="1319657"/>
                    </a:cubicBezTo>
                    <a:cubicBezTo>
                      <a:pt x="465406" y="1328469"/>
                      <a:pt x="173410" y="1280394"/>
                      <a:pt x="0" y="1319657"/>
                    </a:cubicBezTo>
                    <a:cubicBezTo>
                      <a:pt x="-12926" y="1102685"/>
                      <a:pt x="44558" y="997820"/>
                      <a:pt x="0" y="879771"/>
                    </a:cubicBezTo>
                    <a:cubicBezTo>
                      <a:pt x="-44558" y="761722"/>
                      <a:pt x="28191" y="539404"/>
                      <a:pt x="0" y="413493"/>
                    </a:cubicBezTo>
                    <a:cubicBezTo>
                      <a:pt x="-28191" y="287582"/>
                      <a:pt x="10089" y="189018"/>
                      <a:pt x="0" y="0"/>
                    </a:cubicBezTo>
                    <a:close/>
                  </a:path>
                  <a:path w="2078610" h="1319657" stroke="0" extrusionOk="0">
                    <a:moveTo>
                      <a:pt x="0" y="0"/>
                    </a:moveTo>
                    <a:cubicBezTo>
                      <a:pt x="194520" y="-29743"/>
                      <a:pt x="342628" y="31865"/>
                      <a:pt x="457294" y="0"/>
                    </a:cubicBezTo>
                    <a:cubicBezTo>
                      <a:pt x="571960" y="-31865"/>
                      <a:pt x="728000" y="25685"/>
                      <a:pt x="914588" y="0"/>
                    </a:cubicBezTo>
                    <a:cubicBezTo>
                      <a:pt x="1101176" y="-25685"/>
                      <a:pt x="1228555" y="31935"/>
                      <a:pt x="1434241" y="0"/>
                    </a:cubicBezTo>
                    <a:cubicBezTo>
                      <a:pt x="1639927" y="-31935"/>
                      <a:pt x="1803558" y="30073"/>
                      <a:pt x="2078610" y="0"/>
                    </a:cubicBezTo>
                    <a:cubicBezTo>
                      <a:pt x="2114450" y="175591"/>
                      <a:pt x="2052037" y="307075"/>
                      <a:pt x="2078610" y="466279"/>
                    </a:cubicBezTo>
                    <a:cubicBezTo>
                      <a:pt x="2105183" y="625483"/>
                      <a:pt x="2073196" y="721152"/>
                      <a:pt x="2078610" y="866575"/>
                    </a:cubicBezTo>
                    <a:cubicBezTo>
                      <a:pt x="2084024" y="1011998"/>
                      <a:pt x="2071405" y="1155705"/>
                      <a:pt x="2078610" y="1319657"/>
                    </a:cubicBezTo>
                    <a:cubicBezTo>
                      <a:pt x="1898385" y="1325315"/>
                      <a:pt x="1746370" y="1311124"/>
                      <a:pt x="1600530" y="1319657"/>
                    </a:cubicBezTo>
                    <a:cubicBezTo>
                      <a:pt x="1454690" y="1328190"/>
                      <a:pt x="1348399" y="1302194"/>
                      <a:pt x="1143236" y="1319657"/>
                    </a:cubicBezTo>
                    <a:cubicBezTo>
                      <a:pt x="938073" y="1337120"/>
                      <a:pt x="813086" y="1278727"/>
                      <a:pt x="644369" y="1319657"/>
                    </a:cubicBezTo>
                    <a:cubicBezTo>
                      <a:pt x="475652" y="1360587"/>
                      <a:pt x="206172" y="1305107"/>
                      <a:pt x="0" y="1319657"/>
                    </a:cubicBezTo>
                    <a:cubicBezTo>
                      <a:pt x="-45352" y="1226112"/>
                      <a:pt x="18754" y="956677"/>
                      <a:pt x="0" y="853378"/>
                    </a:cubicBezTo>
                    <a:cubicBezTo>
                      <a:pt x="-18754" y="750079"/>
                      <a:pt x="33308" y="635267"/>
                      <a:pt x="0" y="453082"/>
                    </a:cubicBezTo>
                    <a:cubicBezTo>
                      <a:pt x="-33308" y="270897"/>
                      <a:pt x="30149" y="18770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he-IL" sz="4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7E2C311B-8D11-5B7E-87E7-D31B55178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7220" y="8465143"/>
                <a:ext cx="2078610" cy="13196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custGeom>
                        <a:avLst/>
                        <a:gdLst>
                          <a:gd name="csX0" fmla="*/ 0 w 2078610"/>
                          <a:gd name="csY0" fmla="*/ 0 h 1319657"/>
                          <a:gd name="csX1" fmla="*/ 540439 w 2078610"/>
                          <a:gd name="csY1" fmla="*/ 0 h 1319657"/>
                          <a:gd name="csX2" fmla="*/ 1039305 w 2078610"/>
                          <a:gd name="csY2" fmla="*/ 0 h 1319657"/>
                          <a:gd name="csX3" fmla="*/ 1538171 w 2078610"/>
                          <a:gd name="csY3" fmla="*/ 0 h 1319657"/>
                          <a:gd name="csX4" fmla="*/ 2078610 w 2078610"/>
                          <a:gd name="csY4" fmla="*/ 0 h 1319657"/>
                          <a:gd name="csX5" fmla="*/ 2078610 w 2078610"/>
                          <a:gd name="csY5" fmla="*/ 439886 h 1319657"/>
                          <a:gd name="csX6" fmla="*/ 2078610 w 2078610"/>
                          <a:gd name="csY6" fmla="*/ 906164 h 1319657"/>
                          <a:gd name="csX7" fmla="*/ 2078610 w 2078610"/>
                          <a:gd name="csY7" fmla="*/ 1319657 h 1319657"/>
                          <a:gd name="csX8" fmla="*/ 1600530 w 2078610"/>
                          <a:gd name="csY8" fmla="*/ 1319657 h 1319657"/>
                          <a:gd name="csX9" fmla="*/ 1101663 w 2078610"/>
                          <a:gd name="csY9" fmla="*/ 1319657 h 1319657"/>
                          <a:gd name="csX10" fmla="*/ 582011 w 2078610"/>
                          <a:gd name="csY10" fmla="*/ 1319657 h 1319657"/>
                          <a:gd name="csX11" fmla="*/ 0 w 2078610"/>
                          <a:gd name="csY11" fmla="*/ 1319657 h 1319657"/>
                          <a:gd name="csX12" fmla="*/ 0 w 2078610"/>
                          <a:gd name="csY12" fmla="*/ 879771 h 1319657"/>
                          <a:gd name="csX13" fmla="*/ 0 w 2078610"/>
                          <a:gd name="csY13" fmla="*/ 413493 h 1319657"/>
                          <a:gd name="csX14" fmla="*/ 0 w 2078610"/>
                          <a:gd name="csY14" fmla="*/ 0 h 1319657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</a:cxnLst>
                        <a:rect l="l" t="t" r="r" b="b"/>
                        <a:pathLst>
                          <a:path w="2078610" h="1319657" fill="none" extrusionOk="0">
                            <a:moveTo>
                              <a:pt x="0" y="0"/>
                            </a:moveTo>
                            <a:cubicBezTo>
                              <a:pt x="268224" y="-34445"/>
                              <a:pt x="358650" y="17112"/>
                              <a:pt x="540439" y="0"/>
                            </a:cubicBezTo>
                            <a:cubicBezTo>
                              <a:pt x="722228" y="-17112"/>
                              <a:pt x="933393" y="59204"/>
                              <a:pt x="1039305" y="0"/>
                            </a:cubicBezTo>
                            <a:cubicBezTo>
                              <a:pt x="1145217" y="-59204"/>
                              <a:pt x="1432486" y="14460"/>
                              <a:pt x="1538171" y="0"/>
                            </a:cubicBezTo>
                            <a:cubicBezTo>
                              <a:pt x="1643856" y="-14460"/>
                              <a:pt x="1837248" y="12583"/>
                              <a:pt x="2078610" y="0"/>
                            </a:cubicBezTo>
                            <a:cubicBezTo>
                              <a:pt x="2101113" y="208872"/>
                              <a:pt x="2034944" y="348021"/>
                              <a:pt x="2078610" y="439886"/>
                            </a:cubicBezTo>
                            <a:cubicBezTo>
                              <a:pt x="2122276" y="531751"/>
                              <a:pt x="2033710" y="762518"/>
                              <a:pt x="2078610" y="906164"/>
                            </a:cubicBezTo>
                            <a:cubicBezTo>
                              <a:pt x="2123510" y="1049810"/>
                              <a:pt x="2054510" y="1233486"/>
                              <a:pt x="2078610" y="1319657"/>
                            </a:cubicBezTo>
                            <a:cubicBezTo>
                              <a:pt x="1935555" y="1334673"/>
                              <a:pt x="1785710" y="1308917"/>
                              <a:pt x="1600530" y="1319657"/>
                            </a:cubicBezTo>
                            <a:cubicBezTo>
                              <a:pt x="1415350" y="1330397"/>
                              <a:pt x="1208830" y="1285768"/>
                              <a:pt x="1101663" y="1319657"/>
                            </a:cubicBezTo>
                            <a:cubicBezTo>
                              <a:pt x="994496" y="1353546"/>
                              <a:pt x="698616" y="1310845"/>
                              <a:pt x="582011" y="1319657"/>
                            </a:cubicBezTo>
                            <a:cubicBezTo>
                              <a:pt x="465406" y="1328469"/>
                              <a:pt x="173410" y="1280394"/>
                              <a:pt x="0" y="1319657"/>
                            </a:cubicBezTo>
                            <a:cubicBezTo>
                              <a:pt x="-12926" y="1102685"/>
                              <a:pt x="44558" y="997820"/>
                              <a:pt x="0" y="879771"/>
                            </a:cubicBezTo>
                            <a:cubicBezTo>
                              <a:pt x="-44558" y="761722"/>
                              <a:pt x="28191" y="539404"/>
                              <a:pt x="0" y="413493"/>
                            </a:cubicBezTo>
                            <a:cubicBezTo>
                              <a:pt x="-28191" y="287582"/>
                              <a:pt x="10089" y="189018"/>
                              <a:pt x="0" y="0"/>
                            </a:cubicBezTo>
                            <a:close/>
                          </a:path>
                          <a:path w="2078610" h="1319657" stroke="0" extrusionOk="0">
                            <a:moveTo>
                              <a:pt x="0" y="0"/>
                            </a:moveTo>
                            <a:cubicBezTo>
                              <a:pt x="194520" y="-29743"/>
                              <a:pt x="342628" y="31865"/>
                              <a:pt x="457294" y="0"/>
                            </a:cubicBezTo>
                            <a:cubicBezTo>
                              <a:pt x="571960" y="-31865"/>
                              <a:pt x="728000" y="25685"/>
                              <a:pt x="914588" y="0"/>
                            </a:cubicBezTo>
                            <a:cubicBezTo>
                              <a:pt x="1101176" y="-25685"/>
                              <a:pt x="1228555" y="31935"/>
                              <a:pt x="1434241" y="0"/>
                            </a:cubicBezTo>
                            <a:cubicBezTo>
                              <a:pt x="1639927" y="-31935"/>
                              <a:pt x="1803558" y="30073"/>
                              <a:pt x="2078610" y="0"/>
                            </a:cubicBezTo>
                            <a:cubicBezTo>
                              <a:pt x="2114450" y="175591"/>
                              <a:pt x="2052037" y="307075"/>
                              <a:pt x="2078610" y="466279"/>
                            </a:cubicBezTo>
                            <a:cubicBezTo>
                              <a:pt x="2105183" y="625483"/>
                              <a:pt x="2073196" y="721152"/>
                              <a:pt x="2078610" y="866575"/>
                            </a:cubicBezTo>
                            <a:cubicBezTo>
                              <a:pt x="2084024" y="1011998"/>
                              <a:pt x="2071405" y="1155705"/>
                              <a:pt x="2078610" y="1319657"/>
                            </a:cubicBezTo>
                            <a:cubicBezTo>
                              <a:pt x="1898385" y="1325315"/>
                              <a:pt x="1746370" y="1311124"/>
                              <a:pt x="1600530" y="1319657"/>
                            </a:cubicBezTo>
                            <a:cubicBezTo>
                              <a:pt x="1454690" y="1328190"/>
                              <a:pt x="1348399" y="1302194"/>
                              <a:pt x="1143236" y="1319657"/>
                            </a:cubicBezTo>
                            <a:cubicBezTo>
                              <a:pt x="938073" y="1337120"/>
                              <a:pt x="813086" y="1278727"/>
                              <a:pt x="644369" y="1319657"/>
                            </a:cubicBezTo>
                            <a:cubicBezTo>
                              <a:pt x="475652" y="1360587"/>
                              <a:pt x="206172" y="1305107"/>
                              <a:pt x="0" y="1319657"/>
                            </a:cubicBezTo>
                            <a:cubicBezTo>
                              <a:pt x="-45352" y="1226112"/>
                              <a:pt x="18754" y="956677"/>
                              <a:pt x="0" y="853378"/>
                            </a:cubicBezTo>
                            <a:cubicBezTo>
                              <a:pt x="-18754" y="750079"/>
                              <a:pt x="33308" y="635267"/>
                              <a:pt x="0" y="453082"/>
                            </a:cubicBezTo>
                            <a:cubicBezTo>
                              <a:pt x="-33308" y="270897"/>
                              <a:pt x="30149" y="18770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E8E9A3FF-E746-F657-AAEB-F755727533A7}"/>
                  </a:ext>
                </a:extLst>
              </p:cNvPr>
              <p:cNvSpPr txBox="1"/>
              <p:nvPr/>
            </p:nvSpPr>
            <p:spPr>
              <a:xfrm>
                <a:off x="9683939" y="8465143"/>
                <a:ext cx="2078610" cy="1306512"/>
              </a:xfrm>
              <a:custGeom>
                <a:avLst/>
                <a:gdLst>
                  <a:gd name="csX0" fmla="*/ 0 w 2078610"/>
                  <a:gd name="csY0" fmla="*/ 0 h 1306512"/>
                  <a:gd name="csX1" fmla="*/ 540439 w 2078610"/>
                  <a:gd name="csY1" fmla="*/ 0 h 1306512"/>
                  <a:gd name="csX2" fmla="*/ 1039305 w 2078610"/>
                  <a:gd name="csY2" fmla="*/ 0 h 1306512"/>
                  <a:gd name="csX3" fmla="*/ 1538171 w 2078610"/>
                  <a:gd name="csY3" fmla="*/ 0 h 1306512"/>
                  <a:gd name="csX4" fmla="*/ 2078610 w 2078610"/>
                  <a:gd name="csY4" fmla="*/ 0 h 1306512"/>
                  <a:gd name="csX5" fmla="*/ 2078610 w 2078610"/>
                  <a:gd name="csY5" fmla="*/ 435504 h 1306512"/>
                  <a:gd name="csX6" fmla="*/ 2078610 w 2078610"/>
                  <a:gd name="csY6" fmla="*/ 897138 h 1306512"/>
                  <a:gd name="csX7" fmla="*/ 2078610 w 2078610"/>
                  <a:gd name="csY7" fmla="*/ 1306512 h 1306512"/>
                  <a:gd name="csX8" fmla="*/ 1600530 w 2078610"/>
                  <a:gd name="csY8" fmla="*/ 1306512 h 1306512"/>
                  <a:gd name="csX9" fmla="*/ 1101663 w 2078610"/>
                  <a:gd name="csY9" fmla="*/ 1306512 h 1306512"/>
                  <a:gd name="csX10" fmla="*/ 582011 w 2078610"/>
                  <a:gd name="csY10" fmla="*/ 1306512 h 1306512"/>
                  <a:gd name="csX11" fmla="*/ 0 w 2078610"/>
                  <a:gd name="csY11" fmla="*/ 1306512 h 1306512"/>
                  <a:gd name="csX12" fmla="*/ 0 w 2078610"/>
                  <a:gd name="csY12" fmla="*/ 871008 h 1306512"/>
                  <a:gd name="csX13" fmla="*/ 0 w 2078610"/>
                  <a:gd name="csY13" fmla="*/ 409374 h 1306512"/>
                  <a:gd name="csX14" fmla="*/ 0 w 2078610"/>
                  <a:gd name="csY14" fmla="*/ 0 h 13065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2078610" h="1306512" fill="none" extrusionOk="0">
                    <a:moveTo>
                      <a:pt x="0" y="0"/>
                    </a:moveTo>
                    <a:cubicBezTo>
                      <a:pt x="268224" y="-34445"/>
                      <a:pt x="358650" y="17112"/>
                      <a:pt x="540439" y="0"/>
                    </a:cubicBezTo>
                    <a:cubicBezTo>
                      <a:pt x="722228" y="-17112"/>
                      <a:pt x="933393" y="59204"/>
                      <a:pt x="1039305" y="0"/>
                    </a:cubicBezTo>
                    <a:cubicBezTo>
                      <a:pt x="1145217" y="-59204"/>
                      <a:pt x="1432486" y="14460"/>
                      <a:pt x="1538171" y="0"/>
                    </a:cubicBezTo>
                    <a:cubicBezTo>
                      <a:pt x="1643856" y="-14460"/>
                      <a:pt x="1837248" y="12583"/>
                      <a:pt x="2078610" y="0"/>
                    </a:cubicBezTo>
                    <a:cubicBezTo>
                      <a:pt x="2109934" y="185110"/>
                      <a:pt x="2065104" y="320815"/>
                      <a:pt x="2078610" y="435504"/>
                    </a:cubicBezTo>
                    <a:cubicBezTo>
                      <a:pt x="2092116" y="550193"/>
                      <a:pt x="2077861" y="717882"/>
                      <a:pt x="2078610" y="897138"/>
                    </a:cubicBezTo>
                    <a:cubicBezTo>
                      <a:pt x="2079359" y="1076394"/>
                      <a:pt x="2049093" y="1217885"/>
                      <a:pt x="2078610" y="1306512"/>
                    </a:cubicBezTo>
                    <a:cubicBezTo>
                      <a:pt x="1935555" y="1321528"/>
                      <a:pt x="1785710" y="1295772"/>
                      <a:pt x="1600530" y="1306512"/>
                    </a:cubicBezTo>
                    <a:cubicBezTo>
                      <a:pt x="1415350" y="1317252"/>
                      <a:pt x="1208830" y="1272623"/>
                      <a:pt x="1101663" y="1306512"/>
                    </a:cubicBezTo>
                    <a:cubicBezTo>
                      <a:pt x="994496" y="1340401"/>
                      <a:pt x="698616" y="1297700"/>
                      <a:pt x="582011" y="1306512"/>
                    </a:cubicBezTo>
                    <a:cubicBezTo>
                      <a:pt x="465406" y="1315324"/>
                      <a:pt x="173410" y="1267249"/>
                      <a:pt x="0" y="1306512"/>
                    </a:cubicBezTo>
                    <a:cubicBezTo>
                      <a:pt x="-26044" y="1116258"/>
                      <a:pt x="15702" y="1071038"/>
                      <a:pt x="0" y="871008"/>
                    </a:cubicBezTo>
                    <a:cubicBezTo>
                      <a:pt x="-15702" y="670978"/>
                      <a:pt x="54173" y="514450"/>
                      <a:pt x="0" y="409374"/>
                    </a:cubicBezTo>
                    <a:cubicBezTo>
                      <a:pt x="-54173" y="304298"/>
                      <a:pt x="40259" y="152454"/>
                      <a:pt x="0" y="0"/>
                    </a:cubicBezTo>
                    <a:close/>
                  </a:path>
                  <a:path w="2078610" h="1306512" stroke="0" extrusionOk="0">
                    <a:moveTo>
                      <a:pt x="0" y="0"/>
                    </a:moveTo>
                    <a:cubicBezTo>
                      <a:pt x="194520" y="-29743"/>
                      <a:pt x="342628" y="31865"/>
                      <a:pt x="457294" y="0"/>
                    </a:cubicBezTo>
                    <a:cubicBezTo>
                      <a:pt x="571960" y="-31865"/>
                      <a:pt x="728000" y="25685"/>
                      <a:pt x="914588" y="0"/>
                    </a:cubicBezTo>
                    <a:cubicBezTo>
                      <a:pt x="1101176" y="-25685"/>
                      <a:pt x="1228555" y="31935"/>
                      <a:pt x="1434241" y="0"/>
                    </a:cubicBezTo>
                    <a:cubicBezTo>
                      <a:pt x="1639927" y="-31935"/>
                      <a:pt x="1803558" y="30073"/>
                      <a:pt x="2078610" y="0"/>
                    </a:cubicBezTo>
                    <a:cubicBezTo>
                      <a:pt x="2095456" y="120320"/>
                      <a:pt x="2064089" y="350106"/>
                      <a:pt x="2078610" y="461634"/>
                    </a:cubicBezTo>
                    <a:cubicBezTo>
                      <a:pt x="2093131" y="573162"/>
                      <a:pt x="2068431" y="720971"/>
                      <a:pt x="2078610" y="857943"/>
                    </a:cubicBezTo>
                    <a:cubicBezTo>
                      <a:pt x="2088789" y="994915"/>
                      <a:pt x="2071118" y="1090171"/>
                      <a:pt x="2078610" y="1306512"/>
                    </a:cubicBezTo>
                    <a:cubicBezTo>
                      <a:pt x="1898385" y="1312170"/>
                      <a:pt x="1746370" y="1297979"/>
                      <a:pt x="1600530" y="1306512"/>
                    </a:cubicBezTo>
                    <a:cubicBezTo>
                      <a:pt x="1454690" y="1315045"/>
                      <a:pt x="1348399" y="1289049"/>
                      <a:pt x="1143236" y="1306512"/>
                    </a:cubicBezTo>
                    <a:cubicBezTo>
                      <a:pt x="938073" y="1323975"/>
                      <a:pt x="813086" y="1265582"/>
                      <a:pt x="644369" y="1306512"/>
                    </a:cubicBezTo>
                    <a:cubicBezTo>
                      <a:pt x="475652" y="1347442"/>
                      <a:pt x="206172" y="1291962"/>
                      <a:pt x="0" y="1306512"/>
                    </a:cubicBezTo>
                    <a:cubicBezTo>
                      <a:pt x="-30744" y="1113529"/>
                      <a:pt x="51818" y="997268"/>
                      <a:pt x="0" y="844878"/>
                    </a:cubicBezTo>
                    <a:cubicBezTo>
                      <a:pt x="-51818" y="692488"/>
                      <a:pt x="22383" y="533285"/>
                      <a:pt x="0" y="448569"/>
                    </a:cubicBezTo>
                    <a:cubicBezTo>
                      <a:pt x="-22383" y="363853"/>
                      <a:pt x="21146" y="112727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e-IL" sz="4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E8E9A3FF-E746-F657-AAEB-F75572753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39" y="8465143"/>
                <a:ext cx="2078610" cy="13065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custGeom>
                        <a:avLst/>
                        <a:gdLst>
                          <a:gd name="csX0" fmla="*/ 0 w 2078610"/>
                          <a:gd name="csY0" fmla="*/ 0 h 1306512"/>
                          <a:gd name="csX1" fmla="*/ 540439 w 2078610"/>
                          <a:gd name="csY1" fmla="*/ 0 h 1306512"/>
                          <a:gd name="csX2" fmla="*/ 1039305 w 2078610"/>
                          <a:gd name="csY2" fmla="*/ 0 h 1306512"/>
                          <a:gd name="csX3" fmla="*/ 1538171 w 2078610"/>
                          <a:gd name="csY3" fmla="*/ 0 h 1306512"/>
                          <a:gd name="csX4" fmla="*/ 2078610 w 2078610"/>
                          <a:gd name="csY4" fmla="*/ 0 h 1306512"/>
                          <a:gd name="csX5" fmla="*/ 2078610 w 2078610"/>
                          <a:gd name="csY5" fmla="*/ 435504 h 1306512"/>
                          <a:gd name="csX6" fmla="*/ 2078610 w 2078610"/>
                          <a:gd name="csY6" fmla="*/ 897138 h 1306512"/>
                          <a:gd name="csX7" fmla="*/ 2078610 w 2078610"/>
                          <a:gd name="csY7" fmla="*/ 1306512 h 1306512"/>
                          <a:gd name="csX8" fmla="*/ 1600530 w 2078610"/>
                          <a:gd name="csY8" fmla="*/ 1306512 h 1306512"/>
                          <a:gd name="csX9" fmla="*/ 1101663 w 2078610"/>
                          <a:gd name="csY9" fmla="*/ 1306512 h 1306512"/>
                          <a:gd name="csX10" fmla="*/ 582011 w 2078610"/>
                          <a:gd name="csY10" fmla="*/ 1306512 h 1306512"/>
                          <a:gd name="csX11" fmla="*/ 0 w 2078610"/>
                          <a:gd name="csY11" fmla="*/ 1306512 h 1306512"/>
                          <a:gd name="csX12" fmla="*/ 0 w 2078610"/>
                          <a:gd name="csY12" fmla="*/ 871008 h 1306512"/>
                          <a:gd name="csX13" fmla="*/ 0 w 2078610"/>
                          <a:gd name="csY13" fmla="*/ 409374 h 1306512"/>
                          <a:gd name="csX14" fmla="*/ 0 w 2078610"/>
                          <a:gd name="csY14" fmla="*/ 0 h 130651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</a:cxnLst>
                        <a:rect l="l" t="t" r="r" b="b"/>
                        <a:pathLst>
                          <a:path w="2078610" h="1306512" fill="none" extrusionOk="0">
                            <a:moveTo>
                              <a:pt x="0" y="0"/>
                            </a:moveTo>
                            <a:cubicBezTo>
                              <a:pt x="268224" y="-34445"/>
                              <a:pt x="358650" y="17112"/>
                              <a:pt x="540439" y="0"/>
                            </a:cubicBezTo>
                            <a:cubicBezTo>
                              <a:pt x="722228" y="-17112"/>
                              <a:pt x="933393" y="59204"/>
                              <a:pt x="1039305" y="0"/>
                            </a:cubicBezTo>
                            <a:cubicBezTo>
                              <a:pt x="1145217" y="-59204"/>
                              <a:pt x="1432486" y="14460"/>
                              <a:pt x="1538171" y="0"/>
                            </a:cubicBezTo>
                            <a:cubicBezTo>
                              <a:pt x="1643856" y="-14460"/>
                              <a:pt x="1837248" y="12583"/>
                              <a:pt x="2078610" y="0"/>
                            </a:cubicBezTo>
                            <a:cubicBezTo>
                              <a:pt x="2109934" y="185110"/>
                              <a:pt x="2065104" y="320815"/>
                              <a:pt x="2078610" y="435504"/>
                            </a:cubicBezTo>
                            <a:cubicBezTo>
                              <a:pt x="2092116" y="550193"/>
                              <a:pt x="2077861" y="717882"/>
                              <a:pt x="2078610" y="897138"/>
                            </a:cubicBezTo>
                            <a:cubicBezTo>
                              <a:pt x="2079359" y="1076394"/>
                              <a:pt x="2049093" y="1217885"/>
                              <a:pt x="2078610" y="1306512"/>
                            </a:cubicBezTo>
                            <a:cubicBezTo>
                              <a:pt x="1935555" y="1321528"/>
                              <a:pt x="1785710" y="1295772"/>
                              <a:pt x="1600530" y="1306512"/>
                            </a:cubicBezTo>
                            <a:cubicBezTo>
                              <a:pt x="1415350" y="1317252"/>
                              <a:pt x="1208830" y="1272623"/>
                              <a:pt x="1101663" y="1306512"/>
                            </a:cubicBezTo>
                            <a:cubicBezTo>
                              <a:pt x="994496" y="1340401"/>
                              <a:pt x="698616" y="1297700"/>
                              <a:pt x="582011" y="1306512"/>
                            </a:cubicBezTo>
                            <a:cubicBezTo>
                              <a:pt x="465406" y="1315324"/>
                              <a:pt x="173410" y="1267249"/>
                              <a:pt x="0" y="1306512"/>
                            </a:cubicBezTo>
                            <a:cubicBezTo>
                              <a:pt x="-26044" y="1116258"/>
                              <a:pt x="15702" y="1071038"/>
                              <a:pt x="0" y="871008"/>
                            </a:cubicBezTo>
                            <a:cubicBezTo>
                              <a:pt x="-15702" y="670978"/>
                              <a:pt x="54173" y="514450"/>
                              <a:pt x="0" y="409374"/>
                            </a:cubicBezTo>
                            <a:cubicBezTo>
                              <a:pt x="-54173" y="304298"/>
                              <a:pt x="40259" y="152454"/>
                              <a:pt x="0" y="0"/>
                            </a:cubicBezTo>
                            <a:close/>
                          </a:path>
                          <a:path w="2078610" h="1306512" stroke="0" extrusionOk="0">
                            <a:moveTo>
                              <a:pt x="0" y="0"/>
                            </a:moveTo>
                            <a:cubicBezTo>
                              <a:pt x="194520" y="-29743"/>
                              <a:pt x="342628" y="31865"/>
                              <a:pt x="457294" y="0"/>
                            </a:cubicBezTo>
                            <a:cubicBezTo>
                              <a:pt x="571960" y="-31865"/>
                              <a:pt x="728000" y="25685"/>
                              <a:pt x="914588" y="0"/>
                            </a:cubicBezTo>
                            <a:cubicBezTo>
                              <a:pt x="1101176" y="-25685"/>
                              <a:pt x="1228555" y="31935"/>
                              <a:pt x="1434241" y="0"/>
                            </a:cubicBezTo>
                            <a:cubicBezTo>
                              <a:pt x="1639927" y="-31935"/>
                              <a:pt x="1803558" y="30073"/>
                              <a:pt x="2078610" y="0"/>
                            </a:cubicBezTo>
                            <a:cubicBezTo>
                              <a:pt x="2095456" y="120320"/>
                              <a:pt x="2064089" y="350106"/>
                              <a:pt x="2078610" y="461634"/>
                            </a:cubicBezTo>
                            <a:cubicBezTo>
                              <a:pt x="2093131" y="573162"/>
                              <a:pt x="2068431" y="720971"/>
                              <a:pt x="2078610" y="857943"/>
                            </a:cubicBezTo>
                            <a:cubicBezTo>
                              <a:pt x="2088789" y="994915"/>
                              <a:pt x="2071118" y="1090171"/>
                              <a:pt x="2078610" y="1306512"/>
                            </a:cubicBezTo>
                            <a:cubicBezTo>
                              <a:pt x="1898385" y="1312170"/>
                              <a:pt x="1746370" y="1297979"/>
                              <a:pt x="1600530" y="1306512"/>
                            </a:cubicBezTo>
                            <a:cubicBezTo>
                              <a:pt x="1454690" y="1315045"/>
                              <a:pt x="1348399" y="1289049"/>
                              <a:pt x="1143236" y="1306512"/>
                            </a:cubicBezTo>
                            <a:cubicBezTo>
                              <a:pt x="938073" y="1323975"/>
                              <a:pt x="813086" y="1265582"/>
                              <a:pt x="644369" y="1306512"/>
                            </a:cubicBezTo>
                            <a:cubicBezTo>
                              <a:pt x="475652" y="1347442"/>
                              <a:pt x="206172" y="1291962"/>
                              <a:pt x="0" y="1306512"/>
                            </a:cubicBezTo>
                            <a:cubicBezTo>
                              <a:pt x="-30744" y="1113529"/>
                              <a:pt x="51818" y="997268"/>
                              <a:pt x="0" y="844878"/>
                            </a:cubicBezTo>
                            <a:cubicBezTo>
                              <a:pt x="-51818" y="692488"/>
                              <a:pt x="22383" y="533285"/>
                              <a:pt x="0" y="448569"/>
                            </a:cubicBezTo>
                            <a:cubicBezTo>
                              <a:pt x="-22383" y="363853"/>
                              <a:pt x="21146" y="11272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04D30139-4FAA-D319-D75A-AE6FAF63653E}"/>
                  </a:ext>
                </a:extLst>
              </p:cNvPr>
              <p:cNvSpPr txBox="1"/>
              <p:nvPr/>
            </p:nvSpPr>
            <p:spPr>
              <a:xfrm>
                <a:off x="3570656" y="8465143"/>
                <a:ext cx="2078610" cy="1319657"/>
              </a:xfrm>
              <a:custGeom>
                <a:avLst/>
                <a:gdLst>
                  <a:gd name="csX0" fmla="*/ 0 w 2078610"/>
                  <a:gd name="csY0" fmla="*/ 0 h 1319657"/>
                  <a:gd name="csX1" fmla="*/ 540439 w 2078610"/>
                  <a:gd name="csY1" fmla="*/ 0 h 1319657"/>
                  <a:gd name="csX2" fmla="*/ 1039305 w 2078610"/>
                  <a:gd name="csY2" fmla="*/ 0 h 1319657"/>
                  <a:gd name="csX3" fmla="*/ 1538171 w 2078610"/>
                  <a:gd name="csY3" fmla="*/ 0 h 1319657"/>
                  <a:gd name="csX4" fmla="*/ 2078610 w 2078610"/>
                  <a:gd name="csY4" fmla="*/ 0 h 1319657"/>
                  <a:gd name="csX5" fmla="*/ 2078610 w 2078610"/>
                  <a:gd name="csY5" fmla="*/ 439886 h 1319657"/>
                  <a:gd name="csX6" fmla="*/ 2078610 w 2078610"/>
                  <a:gd name="csY6" fmla="*/ 906164 h 1319657"/>
                  <a:gd name="csX7" fmla="*/ 2078610 w 2078610"/>
                  <a:gd name="csY7" fmla="*/ 1319657 h 1319657"/>
                  <a:gd name="csX8" fmla="*/ 1600530 w 2078610"/>
                  <a:gd name="csY8" fmla="*/ 1319657 h 1319657"/>
                  <a:gd name="csX9" fmla="*/ 1101663 w 2078610"/>
                  <a:gd name="csY9" fmla="*/ 1319657 h 1319657"/>
                  <a:gd name="csX10" fmla="*/ 582011 w 2078610"/>
                  <a:gd name="csY10" fmla="*/ 1319657 h 1319657"/>
                  <a:gd name="csX11" fmla="*/ 0 w 2078610"/>
                  <a:gd name="csY11" fmla="*/ 1319657 h 1319657"/>
                  <a:gd name="csX12" fmla="*/ 0 w 2078610"/>
                  <a:gd name="csY12" fmla="*/ 879771 h 1319657"/>
                  <a:gd name="csX13" fmla="*/ 0 w 2078610"/>
                  <a:gd name="csY13" fmla="*/ 413493 h 1319657"/>
                  <a:gd name="csX14" fmla="*/ 0 w 2078610"/>
                  <a:gd name="csY14" fmla="*/ 0 h 13196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2078610" h="1319657" fill="none" extrusionOk="0">
                    <a:moveTo>
                      <a:pt x="0" y="0"/>
                    </a:moveTo>
                    <a:cubicBezTo>
                      <a:pt x="268224" y="-34445"/>
                      <a:pt x="358650" y="17112"/>
                      <a:pt x="540439" y="0"/>
                    </a:cubicBezTo>
                    <a:cubicBezTo>
                      <a:pt x="722228" y="-17112"/>
                      <a:pt x="933393" y="59204"/>
                      <a:pt x="1039305" y="0"/>
                    </a:cubicBezTo>
                    <a:cubicBezTo>
                      <a:pt x="1145217" y="-59204"/>
                      <a:pt x="1432486" y="14460"/>
                      <a:pt x="1538171" y="0"/>
                    </a:cubicBezTo>
                    <a:cubicBezTo>
                      <a:pt x="1643856" y="-14460"/>
                      <a:pt x="1837248" y="12583"/>
                      <a:pt x="2078610" y="0"/>
                    </a:cubicBezTo>
                    <a:cubicBezTo>
                      <a:pt x="2101113" y="208872"/>
                      <a:pt x="2034944" y="348021"/>
                      <a:pt x="2078610" y="439886"/>
                    </a:cubicBezTo>
                    <a:cubicBezTo>
                      <a:pt x="2122276" y="531751"/>
                      <a:pt x="2033710" y="762518"/>
                      <a:pt x="2078610" y="906164"/>
                    </a:cubicBezTo>
                    <a:cubicBezTo>
                      <a:pt x="2123510" y="1049810"/>
                      <a:pt x="2054510" y="1233486"/>
                      <a:pt x="2078610" y="1319657"/>
                    </a:cubicBezTo>
                    <a:cubicBezTo>
                      <a:pt x="1935555" y="1334673"/>
                      <a:pt x="1785710" y="1308917"/>
                      <a:pt x="1600530" y="1319657"/>
                    </a:cubicBezTo>
                    <a:cubicBezTo>
                      <a:pt x="1415350" y="1330397"/>
                      <a:pt x="1208830" y="1285768"/>
                      <a:pt x="1101663" y="1319657"/>
                    </a:cubicBezTo>
                    <a:cubicBezTo>
                      <a:pt x="994496" y="1353546"/>
                      <a:pt x="698616" y="1310845"/>
                      <a:pt x="582011" y="1319657"/>
                    </a:cubicBezTo>
                    <a:cubicBezTo>
                      <a:pt x="465406" y="1328469"/>
                      <a:pt x="173410" y="1280394"/>
                      <a:pt x="0" y="1319657"/>
                    </a:cubicBezTo>
                    <a:cubicBezTo>
                      <a:pt x="-12926" y="1102685"/>
                      <a:pt x="44558" y="997820"/>
                      <a:pt x="0" y="879771"/>
                    </a:cubicBezTo>
                    <a:cubicBezTo>
                      <a:pt x="-44558" y="761722"/>
                      <a:pt x="28191" y="539404"/>
                      <a:pt x="0" y="413493"/>
                    </a:cubicBezTo>
                    <a:cubicBezTo>
                      <a:pt x="-28191" y="287582"/>
                      <a:pt x="10089" y="189018"/>
                      <a:pt x="0" y="0"/>
                    </a:cubicBezTo>
                    <a:close/>
                  </a:path>
                  <a:path w="2078610" h="1319657" stroke="0" extrusionOk="0">
                    <a:moveTo>
                      <a:pt x="0" y="0"/>
                    </a:moveTo>
                    <a:cubicBezTo>
                      <a:pt x="194520" y="-29743"/>
                      <a:pt x="342628" y="31865"/>
                      <a:pt x="457294" y="0"/>
                    </a:cubicBezTo>
                    <a:cubicBezTo>
                      <a:pt x="571960" y="-31865"/>
                      <a:pt x="728000" y="25685"/>
                      <a:pt x="914588" y="0"/>
                    </a:cubicBezTo>
                    <a:cubicBezTo>
                      <a:pt x="1101176" y="-25685"/>
                      <a:pt x="1228555" y="31935"/>
                      <a:pt x="1434241" y="0"/>
                    </a:cubicBezTo>
                    <a:cubicBezTo>
                      <a:pt x="1639927" y="-31935"/>
                      <a:pt x="1803558" y="30073"/>
                      <a:pt x="2078610" y="0"/>
                    </a:cubicBezTo>
                    <a:cubicBezTo>
                      <a:pt x="2114450" y="175591"/>
                      <a:pt x="2052037" y="307075"/>
                      <a:pt x="2078610" y="466279"/>
                    </a:cubicBezTo>
                    <a:cubicBezTo>
                      <a:pt x="2105183" y="625483"/>
                      <a:pt x="2073196" y="721152"/>
                      <a:pt x="2078610" y="866575"/>
                    </a:cubicBezTo>
                    <a:cubicBezTo>
                      <a:pt x="2084024" y="1011998"/>
                      <a:pt x="2071405" y="1155705"/>
                      <a:pt x="2078610" y="1319657"/>
                    </a:cubicBezTo>
                    <a:cubicBezTo>
                      <a:pt x="1898385" y="1325315"/>
                      <a:pt x="1746370" y="1311124"/>
                      <a:pt x="1600530" y="1319657"/>
                    </a:cubicBezTo>
                    <a:cubicBezTo>
                      <a:pt x="1454690" y="1328190"/>
                      <a:pt x="1348399" y="1302194"/>
                      <a:pt x="1143236" y="1319657"/>
                    </a:cubicBezTo>
                    <a:cubicBezTo>
                      <a:pt x="938073" y="1337120"/>
                      <a:pt x="813086" y="1278727"/>
                      <a:pt x="644369" y="1319657"/>
                    </a:cubicBezTo>
                    <a:cubicBezTo>
                      <a:pt x="475652" y="1360587"/>
                      <a:pt x="206172" y="1305107"/>
                      <a:pt x="0" y="1319657"/>
                    </a:cubicBezTo>
                    <a:cubicBezTo>
                      <a:pt x="-45352" y="1226112"/>
                      <a:pt x="18754" y="956677"/>
                      <a:pt x="0" y="853378"/>
                    </a:cubicBezTo>
                    <a:cubicBezTo>
                      <a:pt x="-18754" y="750079"/>
                      <a:pt x="33308" y="635267"/>
                      <a:pt x="0" y="453082"/>
                    </a:cubicBezTo>
                    <a:cubicBezTo>
                      <a:pt x="-33308" y="270897"/>
                      <a:pt x="30149" y="18770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he-IL" sz="4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04D30139-4FAA-D319-D75A-AE6FAF63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656" y="8465143"/>
                <a:ext cx="2078610" cy="1319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custGeom>
                        <a:avLst/>
                        <a:gdLst>
                          <a:gd name="csX0" fmla="*/ 0 w 2078610"/>
                          <a:gd name="csY0" fmla="*/ 0 h 1319657"/>
                          <a:gd name="csX1" fmla="*/ 540439 w 2078610"/>
                          <a:gd name="csY1" fmla="*/ 0 h 1319657"/>
                          <a:gd name="csX2" fmla="*/ 1039305 w 2078610"/>
                          <a:gd name="csY2" fmla="*/ 0 h 1319657"/>
                          <a:gd name="csX3" fmla="*/ 1538171 w 2078610"/>
                          <a:gd name="csY3" fmla="*/ 0 h 1319657"/>
                          <a:gd name="csX4" fmla="*/ 2078610 w 2078610"/>
                          <a:gd name="csY4" fmla="*/ 0 h 1319657"/>
                          <a:gd name="csX5" fmla="*/ 2078610 w 2078610"/>
                          <a:gd name="csY5" fmla="*/ 439886 h 1319657"/>
                          <a:gd name="csX6" fmla="*/ 2078610 w 2078610"/>
                          <a:gd name="csY6" fmla="*/ 906164 h 1319657"/>
                          <a:gd name="csX7" fmla="*/ 2078610 w 2078610"/>
                          <a:gd name="csY7" fmla="*/ 1319657 h 1319657"/>
                          <a:gd name="csX8" fmla="*/ 1600530 w 2078610"/>
                          <a:gd name="csY8" fmla="*/ 1319657 h 1319657"/>
                          <a:gd name="csX9" fmla="*/ 1101663 w 2078610"/>
                          <a:gd name="csY9" fmla="*/ 1319657 h 1319657"/>
                          <a:gd name="csX10" fmla="*/ 582011 w 2078610"/>
                          <a:gd name="csY10" fmla="*/ 1319657 h 1319657"/>
                          <a:gd name="csX11" fmla="*/ 0 w 2078610"/>
                          <a:gd name="csY11" fmla="*/ 1319657 h 1319657"/>
                          <a:gd name="csX12" fmla="*/ 0 w 2078610"/>
                          <a:gd name="csY12" fmla="*/ 879771 h 1319657"/>
                          <a:gd name="csX13" fmla="*/ 0 w 2078610"/>
                          <a:gd name="csY13" fmla="*/ 413493 h 1319657"/>
                          <a:gd name="csX14" fmla="*/ 0 w 2078610"/>
                          <a:gd name="csY14" fmla="*/ 0 h 1319657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</a:cxnLst>
                        <a:rect l="l" t="t" r="r" b="b"/>
                        <a:pathLst>
                          <a:path w="2078610" h="1319657" fill="none" extrusionOk="0">
                            <a:moveTo>
                              <a:pt x="0" y="0"/>
                            </a:moveTo>
                            <a:cubicBezTo>
                              <a:pt x="268224" y="-34445"/>
                              <a:pt x="358650" y="17112"/>
                              <a:pt x="540439" y="0"/>
                            </a:cubicBezTo>
                            <a:cubicBezTo>
                              <a:pt x="722228" y="-17112"/>
                              <a:pt x="933393" y="59204"/>
                              <a:pt x="1039305" y="0"/>
                            </a:cubicBezTo>
                            <a:cubicBezTo>
                              <a:pt x="1145217" y="-59204"/>
                              <a:pt x="1432486" y="14460"/>
                              <a:pt x="1538171" y="0"/>
                            </a:cubicBezTo>
                            <a:cubicBezTo>
                              <a:pt x="1643856" y="-14460"/>
                              <a:pt x="1837248" y="12583"/>
                              <a:pt x="2078610" y="0"/>
                            </a:cubicBezTo>
                            <a:cubicBezTo>
                              <a:pt x="2101113" y="208872"/>
                              <a:pt x="2034944" y="348021"/>
                              <a:pt x="2078610" y="439886"/>
                            </a:cubicBezTo>
                            <a:cubicBezTo>
                              <a:pt x="2122276" y="531751"/>
                              <a:pt x="2033710" y="762518"/>
                              <a:pt x="2078610" y="906164"/>
                            </a:cubicBezTo>
                            <a:cubicBezTo>
                              <a:pt x="2123510" y="1049810"/>
                              <a:pt x="2054510" y="1233486"/>
                              <a:pt x="2078610" y="1319657"/>
                            </a:cubicBezTo>
                            <a:cubicBezTo>
                              <a:pt x="1935555" y="1334673"/>
                              <a:pt x="1785710" y="1308917"/>
                              <a:pt x="1600530" y="1319657"/>
                            </a:cubicBezTo>
                            <a:cubicBezTo>
                              <a:pt x="1415350" y="1330397"/>
                              <a:pt x="1208830" y="1285768"/>
                              <a:pt x="1101663" y="1319657"/>
                            </a:cubicBezTo>
                            <a:cubicBezTo>
                              <a:pt x="994496" y="1353546"/>
                              <a:pt x="698616" y="1310845"/>
                              <a:pt x="582011" y="1319657"/>
                            </a:cubicBezTo>
                            <a:cubicBezTo>
                              <a:pt x="465406" y="1328469"/>
                              <a:pt x="173410" y="1280394"/>
                              <a:pt x="0" y="1319657"/>
                            </a:cubicBezTo>
                            <a:cubicBezTo>
                              <a:pt x="-12926" y="1102685"/>
                              <a:pt x="44558" y="997820"/>
                              <a:pt x="0" y="879771"/>
                            </a:cubicBezTo>
                            <a:cubicBezTo>
                              <a:pt x="-44558" y="761722"/>
                              <a:pt x="28191" y="539404"/>
                              <a:pt x="0" y="413493"/>
                            </a:cubicBezTo>
                            <a:cubicBezTo>
                              <a:pt x="-28191" y="287582"/>
                              <a:pt x="10089" y="189018"/>
                              <a:pt x="0" y="0"/>
                            </a:cubicBezTo>
                            <a:close/>
                          </a:path>
                          <a:path w="2078610" h="1319657" stroke="0" extrusionOk="0">
                            <a:moveTo>
                              <a:pt x="0" y="0"/>
                            </a:moveTo>
                            <a:cubicBezTo>
                              <a:pt x="194520" y="-29743"/>
                              <a:pt x="342628" y="31865"/>
                              <a:pt x="457294" y="0"/>
                            </a:cubicBezTo>
                            <a:cubicBezTo>
                              <a:pt x="571960" y="-31865"/>
                              <a:pt x="728000" y="25685"/>
                              <a:pt x="914588" y="0"/>
                            </a:cubicBezTo>
                            <a:cubicBezTo>
                              <a:pt x="1101176" y="-25685"/>
                              <a:pt x="1228555" y="31935"/>
                              <a:pt x="1434241" y="0"/>
                            </a:cubicBezTo>
                            <a:cubicBezTo>
                              <a:pt x="1639927" y="-31935"/>
                              <a:pt x="1803558" y="30073"/>
                              <a:pt x="2078610" y="0"/>
                            </a:cubicBezTo>
                            <a:cubicBezTo>
                              <a:pt x="2114450" y="175591"/>
                              <a:pt x="2052037" y="307075"/>
                              <a:pt x="2078610" y="466279"/>
                            </a:cubicBezTo>
                            <a:cubicBezTo>
                              <a:pt x="2105183" y="625483"/>
                              <a:pt x="2073196" y="721152"/>
                              <a:pt x="2078610" y="866575"/>
                            </a:cubicBezTo>
                            <a:cubicBezTo>
                              <a:pt x="2084024" y="1011998"/>
                              <a:pt x="2071405" y="1155705"/>
                              <a:pt x="2078610" y="1319657"/>
                            </a:cubicBezTo>
                            <a:cubicBezTo>
                              <a:pt x="1898385" y="1325315"/>
                              <a:pt x="1746370" y="1311124"/>
                              <a:pt x="1600530" y="1319657"/>
                            </a:cubicBezTo>
                            <a:cubicBezTo>
                              <a:pt x="1454690" y="1328190"/>
                              <a:pt x="1348399" y="1302194"/>
                              <a:pt x="1143236" y="1319657"/>
                            </a:cubicBezTo>
                            <a:cubicBezTo>
                              <a:pt x="938073" y="1337120"/>
                              <a:pt x="813086" y="1278727"/>
                              <a:pt x="644369" y="1319657"/>
                            </a:cubicBezTo>
                            <a:cubicBezTo>
                              <a:pt x="475652" y="1360587"/>
                              <a:pt x="206172" y="1305107"/>
                              <a:pt x="0" y="1319657"/>
                            </a:cubicBezTo>
                            <a:cubicBezTo>
                              <a:pt x="-45352" y="1226112"/>
                              <a:pt x="18754" y="956677"/>
                              <a:pt x="0" y="853378"/>
                            </a:cubicBezTo>
                            <a:cubicBezTo>
                              <a:pt x="-18754" y="750079"/>
                              <a:pt x="33308" y="635267"/>
                              <a:pt x="0" y="453082"/>
                            </a:cubicBezTo>
                            <a:cubicBezTo>
                              <a:pt x="-33308" y="270897"/>
                              <a:pt x="30149" y="18770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775C8D64-43BB-32D2-4B8D-5FC2E75918B1}"/>
                  </a:ext>
                </a:extLst>
              </p:cNvPr>
              <p:cNvSpPr txBox="1"/>
              <p:nvPr/>
            </p:nvSpPr>
            <p:spPr>
              <a:xfrm>
                <a:off x="6627297" y="8465142"/>
                <a:ext cx="2078610" cy="1306512"/>
              </a:xfrm>
              <a:custGeom>
                <a:avLst/>
                <a:gdLst>
                  <a:gd name="csX0" fmla="*/ 0 w 2078610"/>
                  <a:gd name="csY0" fmla="*/ 0 h 1306512"/>
                  <a:gd name="csX1" fmla="*/ 540439 w 2078610"/>
                  <a:gd name="csY1" fmla="*/ 0 h 1306512"/>
                  <a:gd name="csX2" fmla="*/ 1039305 w 2078610"/>
                  <a:gd name="csY2" fmla="*/ 0 h 1306512"/>
                  <a:gd name="csX3" fmla="*/ 1538171 w 2078610"/>
                  <a:gd name="csY3" fmla="*/ 0 h 1306512"/>
                  <a:gd name="csX4" fmla="*/ 2078610 w 2078610"/>
                  <a:gd name="csY4" fmla="*/ 0 h 1306512"/>
                  <a:gd name="csX5" fmla="*/ 2078610 w 2078610"/>
                  <a:gd name="csY5" fmla="*/ 435504 h 1306512"/>
                  <a:gd name="csX6" fmla="*/ 2078610 w 2078610"/>
                  <a:gd name="csY6" fmla="*/ 897138 h 1306512"/>
                  <a:gd name="csX7" fmla="*/ 2078610 w 2078610"/>
                  <a:gd name="csY7" fmla="*/ 1306512 h 1306512"/>
                  <a:gd name="csX8" fmla="*/ 1600530 w 2078610"/>
                  <a:gd name="csY8" fmla="*/ 1306512 h 1306512"/>
                  <a:gd name="csX9" fmla="*/ 1101663 w 2078610"/>
                  <a:gd name="csY9" fmla="*/ 1306512 h 1306512"/>
                  <a:gd name="csX10" fmla="*/ 582011 w 2078610"/>
                  <a:gd name="csY10" fmla="*/ 1306512 h 1306512"/>
                  <a:gd name="csX11" fmla="*/ 0 w 2078610"/>
                  <a:gd name="csY11" fmla="*/ 1306512 h 1306512"/>
                  <a:gd name="csX12" fmla="*/ 0 w 2078610"/>
                  <a:gd name="csY12" fmla="*/ 871008 h 1306512"/>
                  <a:gd name="csX13" fmla="*/ 0 w 2078610"/>
                  <a:gd name="csY13" fmla="*/ 409374 h 1306512"/>
                  <a:gd name="csX14" fmla="*/ 0 w 2078610"/>
                  <a:gd name="csY14" fmla="*/ 0 h 13065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2078610" h="1306512" fill="none" extrusionOk="0">
                    <a:moveTo>
                      <a:pt x="0" y="0"/>
                    </a:moveTo>
                    <a:cubicBezTo>
                      <a:pt x="268224" y="-34445"/>
                      <a:pt x="358650" y="17112"/>
                      <a:pt x="540439" y="0"/>
                    </a:cubicBezTo>
                    <a:cubicBezTo>
                      <a:pt x="722228" y="-17112"/>
                      <a:pt x="933393" y="59204"/>
                      <a:pt x="1039305" y="0"/>
                    </a:cubicBezTo>
                    <a:cubicBezTo>
                      <a:pt x="1145217" y="-59204"/>
                      <a:pt x="1432486" y="14460"/>
                      <a:pt x="1538171" y="0"/>
                    </a:cubicBezTo>
                    <a:cubicBezTo>
                      <a:pt x="1643856" y="-14460"/>
                      <a:pt x="1837248" y="12583"/>
                      <a:pt x="2078610" y="0"/>
                    </a:cubicBezTo>
                    <a:cubicBezTo>
                      <a:pt x="2109934" y="185110"/>
                      <a:pt x="2065104" y="320815"/>
                      <a:pt x="2078610" y="435504"/>
                    </a:cubicBezTo>
                    <a:cubicBezTo>
                      <a:pt x="2092116" y="550193"/>
                      <a:pt x="2077861" y="717882"/>
                      <a:pt x="2078610" y="897138"/>
                    </a:cubicBezTo>
                    <a:cubicBezTo>
                      <a:pt x="2079359" y="1076394"/>
                      <a:pt x="2049093" y="1217885"/>
                      <a:pt x="2078610" y="1306512"/>
                    </a:cubicBezTo>
                    <a:cubicBezTo>
                      <a:pt x="1935555" y="1321528"/>
                      <a:pt x="1785710" y="1295772"/>
                      <a:pt x="1600530" y="1306512"/>
                    </a:cubicBezTo>
                    <a:cubicBezTo>
                      <a:pt x="1415350" y="1317252"/>
                      <a:pt x="1208830" y="1272623"/>
                      <a:pt x="1101663" y="1306512"/>
                    </a:cubicBezTo>
                    <a:cubicBezTo>
                      <a:pt x="994496" y="1340401"/>
                      <a:pt x="698616" y="1297700"/>
                      <a:pt x="582011" y="1306512"/>
                    </a:cubicBezTo>
                    <a:cubicBezTo>
                      <a:pt x="465406" y="1315324"/>
                      <a:pt x="173410" y="1267249"/>
                      <a:pt x="0" y="1306512"/>
                    </a:cubicBezTo>
                    <a:cubicBezTo>
                      <a:pt x="-26044" y="1116258"/>
                      <a:pt x="15702" y="1071038"/>
                      <a:pt x="0" y="871008"/>
                    </a:cubicBezTo>
                    <a:cubicBezTo>
                      <a:pt x="-15702" y="670978"/>
                      <a:pt x="54173" y="514450"/>
                      <a:pt x="0" y="409374"/>
                    </a:cubicBezTo>
                    <a:cubicBezTo>
                      <a:pt x="-54173" y="304298"/>
                      <a:pt x="40259" y="152454"/>
                      <a:pt x="0" y="0"/>
                    </a:cubicBezTo>
                    <a:close/>
                  </a:path>
                  <a:path w="2078610" h="1306512" stroke="0" extrusionOk="0">
                    <a:moveTo>
                      <a:pt x="0" y="0"/>
                    </a:moveTo>
                    <a:cubicBezTo>
                      <a:pt x="194520" y="-29743"/>
                      <a:pt x="342628" y="31865"/>
                      <a:pt x="457294" y="0"/>
                    </a:cubicBezTo>
                    <a:cubicBezTo>
                      <a:pt x="571960" y="-31865"/>
                      <a:pt x="728000" y="25685"/>
                      <a:pt x="914588" y="0"/>
                    </a:cubicBezTo>
                    <a:cubicBezTo>
                      <a:pt x="1101176" y="-25685"/>
                      <a:pt x="1228555" y="31935"/>
                      <a:pt x="1434241" y="0"/>
                    </a:cubicBezTo>
                    <a:cubicBezTo>
                      <a:pt x="1639927" y="-31935"/>
                      <a:pt x="1803558" y="30073"/>
                      <a:pt x="2078610" y="0"/>
                    </a:cubicBezTo>
                    <a:cubicBezTo>
                      <a:pt x="2095456" y="120320"/>
                      <a:pt x="2064089" y="350106"/>
                      <a:pt x="2078610" y="461634"/>
                    </a:cubicBezTo>
                    <a:cubicBezTo>
                      <a:pt x="2093131" y="573162"/>
                      <a:pt x="2068431" y="720971"/>
                      <a:pt x="2078610" y="857943"/>
                    </a:cubicBezTo>
                    <a:cubicBezTo>
                      <a:pt x="2088789" y="994915"/>
                      <a:pt x="2071118" y="1090171"/>
                      <a:pt x="2078610" y="1306512"/>
                    </a:cubicBezTo>
                    <a:cubicBezTo>
                      <a:pt x="1898385" y="1312170"/>
                      <a:pt x="1746370" y="1297979"/>
                      <a:pt x="1600530" y="1306512"/>
                    </a:cubicBezTo>
                    <a:cubicBezTo>
                      <a:pt x="1454690" y="1315045"/>
                      <a:pt x="1348399" y="1289049"/>
                      <a:pt x="1143236" y="1306512"/>
                    </a:cubicBezTo>
                    <a:cubicBezTo>
                      <a:pt x="938073" y="1323975"/>
                      <a:pt x="813086" y="1265582"/>
                      <a:pt x="644369" y="1306512"/>
                    </a:cubicBezTo>
                    <a:cubicBezTo>
                      <a:pt x="475652" y="1347442"/>
                      <a:pt x="206172" y="1291962"/>
                      <a:pt x="0" y="1306512"/>
                    </a:cubicBezTo>
                    <a:cubicBezTo>
                      <a:pt x="-30744" y="1113529"/>
                      <a:pt x="51818" y="997268"/>
                      <a:pt x="0" y="844878"/>
                    </a:cubicBezTo>
                    <a:cubicBezTo>
                      <a:pt x="-51818" y="692488"/>
                      <a:pt x="22383" y="533285"/>
                      <a:pt x="0" y="448569"/>
                    </a:cubicBezTo>
                    <a:cubicBezTo>
                      <a:pt x="-22383" y="363853"/>
                      <a:pt x="21146" y="112727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e-IL" sz="4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775C8D64-43BB-32D2-4B8D-5FC2E7591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97" y="8465142"/>
                <a:ext cx="2078610" cy="1306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custGeom>
                        <a:avLst/>
                        <a:gdLst>
                          <a:gd name="csX0" fmla="*/ 0 w 2078610"/>
                          <a:gd name="csY0" fmla="*/ 0 h 1306512"/>
                          <a:gd name="csX1" fmla="*/ 540439 w 2078610"/>
                          <a:gd name="csY1" fmla="*/ 0 h 1306512"/>
                          <a:gd name="csX2" fmla="*/ 1039305 w 2078610"/>
                          <a:gd name="csY2" fmla="*/ 0 h 1306512"/>
                          <a:gd name="csX3" fmla="*/ 1538171 w 2078610"/>
                          <a:gd name="csY3" fmla="*/ 0 h 1306512"/>
                          <a:gd name="csX4" fmla="*/ 2078610 w 2078610"/>
                          <a:gd name="csY4" fmla="*/ 0 h 1306512"/>
                          <a:gd name="csX5" fmla="*/ 2078610 w 2078610"/>
                          <a:gd name="csY5" fmla="*/ 435504 h 1306512"/>
                          <a:gd name="csX6" fmla="*/ 2078610 w 2078610"/>
                          <a:gd name="csY6" fmla="*/ 897138 h 1306512"/>
                          <a:gd name="csX7" fmla="*/ 2078610 w 2078610"/>
                          <a:gd name="csY7" fmla="*/ 1306512 h 1306512"/>
                          <a:gd name="csX8" fmla="*/ 1600530 w 2078610"/>
                          <a:gd name="csY8" fmla="*/ 1306512 h 1306512"/>
                          <a:gd name="csX9" fmla="*/ 1101663 w 2078610"/>
                          <a:gd name="csY9" fmla="*/ 1306512 h 1306512"/>
                          <a:gd name="csX10" fmla="*/ 582011 w 2078610"/>
                          <a:gd name="csY10" fmla="*/ 1306512 h 1306512"/>
                          <a:gd name="csX11" fmla="*/ 0 w 2078610"/>
                          <a:gd name="csY11" fmla="*/ 1306512 h 1306512"/>
                          <a:gd name="csX12" fmla="*/ 0 w 2078610"/>
                          <a:gd name="csY12" fmla="*/ 871008 h 1306512"/>
                          <a:gd name="csX13" fmla="*/ 0 w 2078610"/>
                          <a:gd name="csY13" fmla="*/ 409374 h 1306512"/>
                          <a:gd name="csX14" fmla="*/ 0 w 2078610"/>
                          <a:gd name="csY14" fmla="*/ 0 h 130651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</a:cxnLst>
                        <a:rect l="l" t="t" r="r" b="b"/>
                        <a:pathLst>
                          <a:path w="2078610" h="1306512" fill="none" extrusionOk="0">
                            <a:moveTo>
                              <a:pt x="0" y="0"/>
                            </a:moveTo>
                            <a:cubicBezTo>
                              <a:pt x="268224" y="-34445"/>
                              <a:pt x="358650" y="17112"/>
                              <a:pt x="540439" y="0"/>
                            </a:cubicBezTo>
                            <a:cubicBezTo>
                              <a:pt x="722228" y="-17112"/>
                              <a:pt x="933393" y="59204"/>
                              <a:pt x="1039305" y="0"/>
                            </a:cubicBezTo>
                            <a:cubicBezTo>
                              <a:pt x="1145217" y="-59204"/>
                              <a:pt x="1432486" y="14460"/>
                              <a:pt x="1538171" y="0"/>
                            </a:cubicBezTo>
                            <a:cubicBezTo>
                              <a:pt x="1643856" y="-14460"/>
                              <a:pt x="1837248" y="12583"/>
                              <a:pt x="2078610" y="0"/>
                            </a:cubicBezTo>
                            <a:cubicBezTo>
                              <a:pt x="2109934" y="185110"/>
                              <a:pt x="2065104" y="320815"/>
                              <a:pt x="2078610" y="435504"/>
                            </a:cubicBezTo>
                            <a:cubicBezTo>
                              <a:pt x="2092116" y="550193"/>
                              <a:pt x="2077861" y="717882"/>
                              <a:pt x="2078610" y="897138"/>
                            </a:cubicBezTo>
                            <a:cubicBezTo>
                              <a:pt x="2079359" y="1076394"/>
                              <a:pt x="2049093" y="1217885"/>
                              <a:pt x="2078610" y="1306512"/>
                            </a:cubicBezTo>
                            <a:cubicBezTo>
                              <a:pt x="1935555" y="1321528"/>
                              <a:pt x="1785710" y="1295772"/>
                              <a:pt x="1600530" y="1306512"/>
                            </a:cubicBezTo>
                            <a:cubicBezTo>
                              <a:pt x="1415350" y="1317252"/>
                              <a:pt x="1208830" y="1272623"/>
                              <a:pt x="1101663" y="1306512"/>
                            </a:cubicBezTo>
                            <a:cubicBezTo>
                              <a:pt x="994496" y="1340401"/>
                              <a:pt x="698616" y="1297700"/>
                              <a:pt x="582011" y="1306512"/>
                            </a:cubicBezTo>
                            <a:cubicBezTo>
                              <a:pt x="465406" y="1315324"/>
                              <a:pt x="173410" y="1267249"/>
                              <a:pt x="0" y="1306512"/>
                            </a:cubicBezTo>
                            <a:cubicBezTo>
                              <a:pt x="-26044" y="1116258"/>
                              <a:pt x="15702" y="1071038"/>
                              <a:pt x="0" y="871008"/>
                            </a:cubicBezTo>
                            <a:cubicBezTo>
                              <a:pt x="-15702" y="670978"/>
                              <a:pt x="54173" y="514450"/>
                              <a:pt x="0" y="409374"/>
                            </a:cubicBezTo>
                            <a:cubicBezTo>
                              <a:pt x="-54173" y="304298"/>
                              <a:pt x="40259" y="152454"/>
                              <a:pt x="0" y="0"/>
                            </a:cubicBezTo>
                            <a:close/>
                          </a:path>
                          <a:path w="2078610" h="1306512" stroke="0" extrusionOk="0">
                            <a:moveTo>
                              <a:pt x="0" y="0"/>
                            </a:moveTo>
                            <a:cubicBezTo>
                              <a:pt x="194520" y="-29743"/>
                              <a:pt x="342628" y="31865"/>
                              <a:pt x="457294" y="0"/>
                            </a:cubicBezTo>
                            <a:cubicBezTo>
                              <a:pt x="571960" y="-31865"/>
                              <a:pt x="728000" y="25685"/>
                              <a:pt x="914588" y="0"/>
                            </a:cubicBezTo>
                            <a:cubicBezTo>
                              <a:pt x="1101176" y="-25685"/>
                              <a:pt x="1228555" y="31935"/>
                              <a:pt x="1434241" y="0"/>
                            </a:cubicBezTo>
                            <a:cubicBezTo>
                              <a:pt x="1639927" y="-31935"/>
                              <a:pt x="1803558" y="30073"/>
                              <a:pt x="2078610" y="0"/>
                            </a:cubicBezTo>
                            <a:cubicBezTo>
                              <a:pt x="2095456" y="120320"/>
                              <a:pt x="2064089" y="350106"/>
                              <a:pt x="2078610" y="461634"/>
                            </a:cubicBezTo>
                            <a:cubicBezTo>
                              <a:pt x="2093131" y="573162"/>
                              <a:pt x="2068431" y="720971"/>
                              <a:pt x="2078610" y="857943"/>
                            </a:cubicBezTo>
                            <a:cubicBezTo>
                              <a:pt x="2088789" y="994915"/>
                              <a:pt x="2071118" y="1090171"/>
                              <a:pt x="2078610" y="1306512"/>
                            </a:cubicBezTo>
                            <a:cubicBezTo>
                              <a:pt x="1898385" y="1312170"/>
                              <a:pt x="1746370" y="1297979"/>
                              <a:pt x="1600530" y="1306512"/>
                            </a:cubicBezTo>
                            <a:cubicBezTo>
                              <a:pt x="1454690" y="1315045"/>
                              <a:pt x="1348399" y="1289049"/>
                              <a:pt x="1143236" y="1306512"/>
                            </a:cubicBezTo>
                            <a:cubicBezTo>
                              <a:pt x="938073" y="1323975"/>
                              <a:pt x="813086" y="1265582"/>
                              <a:pt x="644369" y="1306512"/>
                            </a:cubicBezTo>
                            <a:cubicBezTo>
                              <a:pt x="475652" y="1347442"/>
                              <a:pt x="206172" y="1291962"/>
                              <a:pt x="0" y="1306512"/>
                            </a:cubicBezTo>
                            <a:cubicBezTo>
                              <a:pt x="-30744" y="1113529"/>
                              <a:pt x="51818" y="997268"/>
                              <a:pt x="0" y="844878"/>
                            </a:cubicBezTo>
                            <a:cubicBezTo>
                              <a:pt x="-51818" y="692488"/>
                              <a:pt x="22383" y="533285"/>
                              <a:pt x="0" y="448569"/>
                            </a:cubicBezTo>
                            <a:cubicBezTo>
                              <a:pt x="-22383" y="363853"/>
                              <a:pt x="21146" y="11272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CB492E7F-6A6C-D894-C699-C9A572CCF2AB}"/>
                  </a:ext>
                </a:extLst>
              </p:cNvPr>
              <p:cNvSpPr txBox="1"/>
              <p:nvPr/>
            </p:nvSpPr>
            <p:spPr>
              <a:xfrm>
                <a:off x="12740580" y="8465143"/>
                <a:ext cx="2078610" cy="1319657"/>
              </a:xfrm>
              <a:custGeom>
                <a:avLst/>
                <a:gdLst>
                  <a:gd name="csX0" fmla="*/ 0 w 2078610"/>
                  <a:gd name="csY0" fmla="*/ 0 h 1319657"/>
                  <a:gd name="csX1" fmla="*/ 540439 w 2078610"/>
                  <a:gd name="csY1" fmla="*/ 0 h 1319657"/>
                  <a:gd name="csX2" fmla="*/ 1039305 w 2078610"/>
                  <a:gd name="csY2" fmla="*/ 0 h 1319657"/>
                  <a:gd name="csX3" fmla="*/ 1538171 w 2078610"/>
                  <a:gd name="csY3" fmla="*/ 0 h 1319657"/>
                  <a:gd name="csX4" fmla="*/ 2078610 w 2078610"/>
                  <a:gd name="csY4" fmla="*/ 0 h 1319657"/>
                  <a:gd name="csX5" fmla="*/ 2078610 w 2078610"/>
                  <a:gd name="csY5" fmla="*/ 439886 h 1319657"/>
                  <a:gd name="csX6" fmla="*/ 2078610 w 2078610"/>
                  <a:gd name="csY6" fmla="*/ 906164 h 1319657"/>
                  <a:gd name="csX7" fmla="*/ 2078610 w 2078610"/>
                  <a:gd name="csY7" fmla="*/ 1319657 h 1319657"/>
                  <a:gd name="csX8" fmla="*/ 1600530 w 2078610"/>
                  <a:gd name="csY8" fmla="*/ 1319657 h 1319657"/>
                  <a:gd name="csX9" fmla="*/ 1101663 w 2078610"/>
                  <a:gd name="csY9" fmla="*/ 1319657 h 1319657"/>
                  <a:gd name="csX10" fmla="*/ 582011 w 2078610"/>
                  <a:gd name="csY10" fmla="*/ 1319657 h 1319657"/>
                  <a:gd name="csX11" fmla="*/ 0 w 2078610"/>
                  <a:gd name="csY11" fmla="*/ 1319657 h 1319657"/>
                  <a:gd name="csX12" fmla="*/ 0 w 2078610"/>
                  <a:gd name="csY12" fmla="*/ 879771 h 1319657"/>
                  <a:gd name="csX13" fmla="*/ 0 w 2078610"/>
                  <a:gd name="csY13" fmla="*/ 413493 h 1319657"/>
                  <a:gd name="csX14" fmla="*/ 0 w 2078610"/>
                  <a:gd name="csY14" fmla="*/ 0 h 13196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2078610" h="1319657" fill="none" extrusionOk="0">
                    <a:moveTo>
                      <a:pt x="0" y="0"/>
                    </a:moveTo>
                    <a:cubicBezTo>
                      <a:pt x="268224" y="-34445"/>
                      <a:pt x="358650" y="17112"/>
                      <a:pt x="540439" y="0"/>
                    </a:cubicBezTo>
                    <a:cubicBezTo>
                      <a:pt x="722228" y="-17112"/>
                      <a:pt x="933393" y="59204"/>
                      <a:pt x="1039305" y="0"/>
                    </a:cubicBezTo>
                    <a:cubicBezTo>
                      <a:pt x="1145217" y="-59204"/>
                      <a:pt x="1432486" y="14460"/>
                      <a:pt x="1538171" y="0"/>
                    </a:cubicBezTo>
                    <a:cubicBezTo>
                      <a:pt x="1643856" y="-14460"/>
                      <a:pt x="1837248" y="12583"/>
                      <a:pt x="2078610" y="0"/>
                    </a:cubicBezTo>
                    <a:cubicBezTo>
                      <a:pt x="2101113" y="208872"/>
                      <a:pt x="2034944" y="348021"/>
                      <a:pt x="2078610" y="439886"/>
                    </a:cubicBezTo>
                    <a:cubicBezTo>
                      <a:pt x="2122276" y="531751"/>
                      <a:pt x="2033710" y="762518"/>
                      <a:pt x="2078610" y="906164"/>
                    </a:cubicBezTo>
                    <a:cubicBezTo>
                      <a:pt x="2123510" y="1049810"/>
                      <a:pt x="2054510" y="1233486"/>
                      <a:pt x="2078610" y="1319657"/>
                    </a:cubicBezTo>
                    <a:cubicBezTo>
                      <a:pt x="1935555" y="1334673"/>
                      <a:pt x="1785710" y="1308917"/>
                      <a:pt x="1600530" y="1319657"/>
                    </a:cubicBezTo>
                    <a:cubicBezTo>
                      <a:pt x="1415350" y="1330397"/>
                      <a:pt x="1208830" y="1285768"/>
                      <a:pt x="1101663" y="1319657"/>
                    </a:cubicBezTo>
                    <a:cubicBezTo>
                      <a:pt x="994496" y="1353546"/>
                      <a:pt x="698616" y="1310845"/>
                      <a:pt x="582011" y="1319657"/>
                    </a:cubicBezTo>
                    <a:cubicBezTo>
                      <a:pt x="465406" y="1328469"/>
                      <a:pt x="173410" y="1280394"/>
                      <a:pt x="0" y="1319657"/>
                    </a:cubicBezTo>
                    <a:cubicBezTo>
                      <a:pt x="-12926" y="1102685"/>
                      <a:pt x="44558" y="997820"/>
                      <a:pt x="0" y="879771"/>
                    </a:cubicBezTo>
                    <a:cubicBezTo>
                      <a:pt x="-44558" y="761722"/>
                      <a:pt x="28191" y="539404"/>
                      <a:pt x="0" y="413493"/>
                    </a:cubicBezTo>
                    <a:cubicBezTo>
                      <a:pt x="-28191" y="287582"/>
                      <a:pt x="10089" y="189018"/>
                      <a:pt x="0" y="0"/>
                    </a:cubicBezTo>
                    <a:close/>
                  </a:path>
                  <a:path w="2078610" h="1319657" stroke="0" extrusionOk="0">
                    <a:moveTo>
                      <a:pt x="0" y="0"/>
                    </a:moveTo>
                    <a:cubicBezTo>
                      <a:pt x="194520" y="-29743"/>
                      <a:pt x="342628" y="31865"/>
                      <a:pt x="457294" y="0"/>
                    </a:cubicBezTo>
                    <a:cubicBezTo>
                      <a:pt x="571960" y="-31865"/>
                      <a:pt x="728000" y="25685"/>
                      <a:pt x="914588" y="0"/>
                    </a:cubicBezTo>
                    <a:cubicBezTo>
                      <a:pt x="1101176" y="-25685"/>
                      <a:pt x="1228555" y="31935"/>
                      <a:pt x="1434241" y="0"/>
                    </a:cubicBezTo>
                    <a:cubicBezTo>
                      <a:pt x="1639927" y="-31935"/>
                      <a:pt x="1803558" y="30073"/>
                      <a:pt x="2078610" y="0"/>
                    </a:cubicBezTo>
                    <a:cubicBezTo>
                      <a:pt x="2114450" y="175591"/>
                      <a:pt x="2052037" y="307075"/>
                      <a:pt x="2078610" y="466279"/>
                    </a:cubicBezTo>
                    <a:cubicBezTo>
                      <a:pt x="2105183" y="625483"/>
                      <a:pt x="2073196" y="721152"/>
                      <a:pt x="2078610" y="866575"/>
                    </a:cubicBezTo>
                    <a:cubicBezTo>
                      <a:pt x="2084024" y="1011998"/>
                      <a:pt x="2071405" y="1155705"/>
                      <a:pt x="2078610" y="1319657"/>
                    </a:cubicBezTo>
                    <a:cubicBezTo>
                      <a:pt x="1898385" y="1325315"/>
                      <a:pt x="1746370" y="1311124"/>
                      <a:pt x="1600530" y="1319657"/>
                    </a:cubicBezTo>
                    <a:cubicBezTo>
                      <a:pt x="1454690" y="1328190"/>
                      <a:pt x="1348399" y="1302194"/>
                      <a:pt x="1143236" y="1319657"/>
                    </a:cubicBezTo>
                    <a:cubicBezTo>
                      <a:pt x="938073" y="1337120"/>
                      <a:pt x="813086" y="1278727"/>
                      <a:pt x="644369" y="1319657"/>
                    </a:cubicBezTo>
                    <a:cubicBezTo>
                      <a:pt x="475652" y="1360587"/>
                      <a:pt x="206172" y="1305107"/>
                      <a:pt x="0" y="1319657"/>
                    </a:cubicBezTo>
                    <a:cubicBezTo>
                      <a:pt x="-45352" y="1226112"/>
                      <a:pt x="18754" y="956677"/>
                      <a:pt x="0" y="853378"/>
                    </a:cubicBezTo>
                    <a:cubicBezTo>
                      <a:pt x="-18754" y="750079"/>
                      <a:pt x="33308" y="635267"/>
                      <a:pt x="0" y="453082"/>
                    </a:cubicBezTo>
                    <a:cubicBezTo>
                      <a:pt x="-33308" y="270897"/>
                      <a:pt x="30149" y="18770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e-IL" sz="4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CB492E7F-6A6C-D894-C699-C9A572CCF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0580" y="8465143"/>
                <a:ext cx="2078610" cy="13196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custGeom>
                        <a:avLst/>
                        <a:gdLst>
                          <a:gd name="csX0" fmla="*/ 0 w 2078610"/>
                          <a:gd name="csY0" fmla="*/ 0 h 1319657"/>
                          <a:gd name="csX1" fmla="*/ 540439 w 2078610"/>
                          <a:gd name="csY1" fmla="*/ 0 h 1319657"/>
                          <a:gd name="csX2" fmla="*/ 1039305 w 2078610"/>
                          <a:gd name="csY2" fmla="*/ 0 h 1319657"/>
                          <a:gd name="csX3" fmla="*/ 1538171 w 2078610"/>
                          <a:gd name="csY3" fmla="*/ 0 h 1319657"/>
                          <a:gd name="csX4" fmla="*/ 2078610 w 2078610"/>
                          <a:gd name="csY4" fmla="*/ 0 h 1319657"/>
                          <a:gd name="csX5" fmla="*/ 2078610 w 2078610"/>
                          <a:gd name="csY5" fmla="*/ 439886 h 1319657"/>
                          <a:gd name="csX6" fmla="*/ 2078610 w 2078610"/>
                          <a:gd name="csY6" fmla="*/ 906164 h 1319657"/>
                          <a:gd name="csX7" fmla="*/ 2078610 w 2078610"/>
                          <a:gd name="csY7" fmla="*/ 1319657 h 1319657"/>
                          <a:gd name="csX8" fmla="*/ 1600530 w 2078610"/>
                          <a:gd name="csY8" fmla="*/ 1319657 h 1319657"/>
                          <a:gd name="csX9" fmla="*/ 1101663 w 2078610"/>
                          <a:gd name="csY9" fmla="*/ 1319657 h 1319657"/>
                          <a:gd name="csX10" fmla="*/ 582011 w 2078610"/>
                          <a:gd name="csY10" fmla="*/ 1319657 h 1319657"/>
                          <a:gd name="csX11" fmla="*/ 0 w 2078610"/>
                          <a:gd name="csY11" fmla="*/ 1319657 h 1319657"/>
                          <a:gd name="csX12" fmla="*/ 0 w 2078610"/>
                          <a:gd name="csY12" fmla="*/ 879771 h 1319657"/>
                          <a:gd name="csX13" fmla="*/ 0 w 2078610"/>
                          <a:gd name="csY13" fmla="*/ 413493 h 1319657"/>
                          <a:gd name="csX14" fmla="*/ 0 w 2078610"/>
                          <a:gd name="csY14" fmla="*/ 0 h 1319657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</a:cxnLst>
                        <a:rect l="l" t="t" r="r" b="b"/>
                        <a:pathLst>
                          <a:path w="2078610" h="1319657" fill="none" extrusionOk="0">
                            <a:moveTo>
                              <a:pt x="0" y="0"/>
                            </a:moveTo>
                            <a:cubicBezTo>
                              <a:pt x="268224" y="-34445"/>
                              <a:pt x="358650" y="17112"/>
                              <a:pt x="540439" y="0"/>
                            </a:cubicBezTo>
                            <a:cubicBezTo>
                              <a:pt x="722228" y="-17112"/>
                              <a:pt x="933393" y="59204"/>
                              <a:pt x="1039305" y="0"/>
                            </a:cubicBezTo>
                            <a:cubicBezTo>
                              <a:pt x="1145217" y="-59204"/>
                              <a:pt x="1432486" y="14460"/>
                              <a:pt x="1538171" y="0"/>
                            </a:cubicBezTo>
                            <a:cubicBezTo>
                              <a:pt x="1643856" y="-14460"/>
                              <a:pt x="1837248" y="12583"/>
                              <a:pt x="2078610" y="0"/>
                            </a:cubicBezTo>
                            <a:cubicBezTo>
                              <a:pt x="2101113" y="208872"/>
                              <a:pt x="2034944" y="348021"/>
                              <a:pt x="2078610" y="439886"/>
                            </a:cubicBezTo>
                            <a:cubicBezTo>
                              <a:pt x="2122276" y="531751"/>
                              <a:pt x="2033710" y="762518"/>
                              <a:pt x="2078610" y="906164"/>
                            </a:cubicBezTo>
                            <a:cubicBezTo>
                              <a:pt x="2123510" y="1049810"/>
                              <a:pt x="2054510" y="1233486"/>
                              <a:pt x="2078610" y="1319657"/>
                            </a:cubicBezTo>
                            <a:cubicBezTo>
                              <a:pt x="1935555" y="1334673"/>
                              <a:pt x="1785710" y="1308917"/>
                              <a:pt x="1600530" y="1319657"/>
                            </a:cubicBezTo>
                            <a:cubicBezTo>
                              <a:pt x="1415350" y="1330397"/>
                              <a:pt x="1208830" y="1285768"/>
                              <a:pt x="1101663" y="1319657"/>
                            </a:cubicBezTo>
                            <a:cubicBezTo>
                              <a:pt x="994496" y="1353546"/>
                              <a:pt x="698616" y="1310845"/>
                              <a:pt x="582011" y="1319657"/>
                            </a:cubicBezTo>
                            <a:cubicBezTo>
                              <a:pt x="465406" y="1328469"/>
                              <a:pt x="173410" y="1280394"/>
                              <a:pt x="0" y="1319657"/>
                            </a:cubicBezTo>
                            <a:cubicBezTo>
                              <a:pt x="-12926" y="1102685"/>
                              <a:pt x="44558" y="997820"/>
                              <a:pt x="0" y="879771"/>
                            </a:cubicBezTo>
                            <a:cubicBezTo>
                              <a:pt x="-44558" y="761722"/>
                              <a:pt x="28191" y="539404"/>
                              <a:pt x="0" y="413493"/>
                            </a:cubicBezTo>
                            <a:cubicBezTo>
                              <a:pt x="-28191" y="287582"/>
                              <a:pt x="10089" y="189018"/>
                              <a:pt x="0" y="0"/>
                            </a:cubicBezTo>
                            <a:close/>
                          </a:path>
                          <a:path w="2078610" h="1319657" stroke="0" extrusionOk="0">
                            <a:moveTo>
                              <a:pt x="0" y="0"/>
                            </a:moveTo>
                            <a:cubicBezTo>
                              <a:pt x="194520" y="-29743"/>
                              <a:pt x="342628" y="31865"/>
                              <a:pt x="457294" y="0"/>
                            </a:cubicBezTo>
                            <a:cubicBezTo>
                              <a:pt x="571960" y="-31865"/>
                              <a:pt x="728000" y="25685"/>
                              <a:pt x="914588" y="0"/>
                            </a:cubicBezTo>
                            <a:cubicBezTo>
                              <a:pt x="1101176" y="-25685"/>
                              <a:pt x="1228555" y="31935"/>
                              <a:pt x="1434241" y="0"/>
                            </a:cubicBezTo>
                            <a:cubicBezTo>
                              <a:pt x="1639927" y="-31935"/>
                              <a:pt x="1803558" y="30073"/>
                              <a:pt x="2078610" y="0"/>
                            </a:cubicBezTo>
                            <a:cubicBezTo>
                              <a:pt x="2114450" y="175591"/>
                              <a:pt x="2052037" y="307075"/>
                              <a:pt x="2078610" y="466279"/>
                            </a:cubicBezTo>
                            <a:cubicBezTo>
                              <a:pt x="2105183" y="625483"/>
                              <a:pt x="2073196" y="721152"/>
                              <a:pt x="2078610" y="866575"/>
                            </a:cubicBezTo>
                            <a:cubicBezTo>
                              <a:pt x="2084024" y="1011998"/>
                              <a:pt x="2071405" y="1155705"/>
                              <a:pt x="2078610" y="1319657"/>
                            </a:cubicBezTo>
                            <a:cubicBezTo>
                              <a:pt x="1898385" y="1325315"/>
                              <a:pt x="1746370" y="1311124"/>
                              <a:pt x="1600530" y="1319657"/>
                            </a:cubicBezTo>
                            <a:cubicBezTo>
                              <a:pt x="1454690" y="1328190"/>
                              <a:pt x="1348399" y="1302194"/>
                              <a:pt x="1143236" y="1319657"/>
                            </a:cubicBezTo>
                            <a:cubicBezTo>
                              <a:pt x="938073" y="1337120"/>
                              <a:pt x="813086" y="1278727"/>
                              <a:pt x="644369" y="1319657"/>
                            </a:cubicBezTo>
                            <a:cubicBezTo>
                              <a:pt x="475652" y="1360587"/>
                              <a:pt x="206172" y="1305107"/>
                              <a:pt x="0" y="1319657"/>
                            </a:cubicBezTo>
                            <a:cubicBezTo>
                              <a:pt x="-45352" y="1226112"/>
                              <a:pt x="18754" y="956677"/>
                              <a:pt x="0" y="853378"/>
                            </a:cubicBezTo>
                            <a:cubicBezTo>
                              <a:pt x="-18754" y="750079"/>
                              <a:pt x="33308" y="635267"/>
                              <a:pt x="0" y="453082"/>
                            </a:cubicBezTo>
                            <a:cubicBezTo>
                              <a:pt x="-33308" y="270897"/>
                              <a:pt x="30149" y="18770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46F5AA1-3FEA-3E1C-89C2-23F9F367ED3B}"/>
              </a:ext>
            </a:extLst>
          </p:cNvPr>
          <p:cNvSpPr txBox="1"/>
          <p:nvPr/>
        </p:nvSpPr>
        <p:spPr>
          <a:xfrm>
            <a:off x="823206" y="1600842"/>
            <a:ext cx="16932897" cy="738664"/>
          </a:xfrm>
          <a:prstGeom prst="rect">
            <a:avLst/>
          </a:prstGeom>
          <a:solidFill>
            <a:srgbClr val="FFF2CC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4200" dirty="0"/>
              <a:t>للحُصول على مَقام مُشتَرك</a:t>
            </a:r>
            <a:r>
              <a:rPr lang="he-IL" sz="4200" dirty="0"/>
              <a:t>:</a:t>
            </a:r>
          </a:p>
        </p:txBody>
      </p:sp>
      <p:sp>
        <p:nvSpPr>
          <p:cNvPr id="12" name="תיבת טקסט 9">
            <a:extLst>
              <a:ext uri="{FF2B5EF4-FFF2-40B4-BE49-F238E27FC236}">
                <a16:creationId xmlns:a16="http://schemas.microsoft.com/office/drawing/2014/main" id="{51AB16ED-DD39-2479-4221-CE00FE38BFCF}"/>
              </a:ext>
            </a:extLst>
          </p:cNvPr>
          <p:cNvSpPr txBox="1"/>
          <p:nvPr/>
        </p:nvSpPr>
        <p:spPr>
          <a:xfrm>
            <a:off x="709823" y="9821049"/>
            <a:ext cx="800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>
                <a:hlinkClick r:id="rId8"/>
              </a:rPr>
              <a:t>المصدر: وحدة تعليمية حوسبة _ جمع وطرح كسور للصف الخامس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85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34309 -0.3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34843 -0.3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48073 -0.3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36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02279 -0.30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46966 -0.3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7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02891 -0.306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52C787BC-7018-3B0F-21D1-A95D14A4BD78}"/>
                  </a:ext>
                </a:extLst>
              </p:cNvPr>
              <p:cNvSpPr txBox="1"/>
              <p:nvPr/>
            </p:nvSpPr>
            <p:spPr>
              <a:xfrm>
                <a:off x="10223027" y="638253"/>
                <a:ext cx="3057410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52C787BC-7018-3B0F-21D1-A95D14A4B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027" y="638253"/>
                <a:ext cx="3057410" cy="13065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C13C2DC1-B67C-1A26-986C-BCD2A22682F3}"/>
                  </a:ext>
                </a:extLst>
              </p:cNvPr>
              <p:cNvSpPr txBox="1"/>
              <p:nvPr/>
            </p:nvSpPr>
            <p:spPr>
              <a:xfrm>
                <a:off x="15132485" y="638253"/>
                <a:ext cx="3057410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C13C2DC1-B67C-1A26-986C-BCD2A2268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2485" y="638253"/>
                <a:ext cx="3057410" cy="13065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אליפסה 5">
            <a:extLst>
              <a:ext uri="{FF2B5EF4-FFF2-40B4-BE49-F238E27FC236}">
                <a16:creationId xmlns:a16="http://schemas.microsoft.com/office/drawing/2014/main" id="{21281998-F33D-50F7-8F64-1FC615DDD72E}"/>
              </a:ext>
            </a:extLst>
          </p:cNvPr>
          <p:cNvSpPr/>
          <p:nvPr/>
        </p:nvSpPr>
        <p:spPr>
          <a:xfrm>
            <a:off x="15284038" y="5956987"/>
            <a:ext cx="1702439" cy="17024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/>
              <a:t>12</a:t>
            </a:r>
            <a:endParaRPr lang="he-IL" sz="2700" dirty="0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A3F24CFB-1ADD-4153-B0F3-092F21736D25}"/>
              </a:ext>
            </a:extLst>
          </p:cNvPr>
          <p:cNvSpPr/>
          <p:nvPr/>
        </p:nvSpPr>
        <p:spPr>
          <a:xfrm>
            <a:off x="10642564" y="5956984"/>
            <a:ext cx="1702439" cy="17024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/>
              <a:t>36</a:t>
            </a:r>
            <a:endParaRPr lang="he-IL" sz="2700" dirty="0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A239E35C-EAE7-3013-9790-33BE958A94C5}"/>
              </a:ext>
            </a:extLst>
          </p:cNvPr>
          <p:cNvSpPr/>
          <p:nvPr/>
        </p:nvSpPr>
        <p:spPr>
          <a:xfrm>
            <a:off x="12963301" y="5956985"/>
            <a:ext cx="1702439" cy="17024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/>
              <a:t>24</a:t>
            </a:r>
            <a:endParaRPr lang="he-IL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F7230C12-344F-2317-3A7F-31C31BF27FD3}"/>
                  </a:ext>
                </a:extLst>
              </p:cNvPr>
              <p:cNvSpPr txBox="1"/>
              <p:nvPr/>
            </p:nvSpPr>
            <p:spPr>
              <a:xfrm>
                <a:off x="5313569" y="638253"/>
                <a:ext cx="3057410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F7230C12-344F-2317-3A7F-31C31BF27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69" y="638253"/>
                <a:ext cx="3057410" cy="13065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AF984EA6-5826-7A08-C3B3-E6C4B13901C0}"/>
                  </a:ext>
                </a:extLst>
              </p:cNvPr>
              <p:cNvSpPr txBox="1"/>
              <p:nvPr/>
            </p:nvSpPr>
            <p:spPr>
              <a:xfrm>
                <a:off x="404111" y="638253"/>
                <a:ext cx="3057410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AF984EA6-5826-7A08-C3B3-E6C4B1390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11" y="638253"/>
                <a:ext cx="3057410" cy="1306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אליפסה 10">
            <a:extLst>
              <a:ext uri="{FF2B5EF4-FFF2-40B4-BE49-F238E27FC236}">
                <a16:creationId xmlns:a16="http://schemas.microsoft.com/office/drawing/2014/main" id="{3CE79AE2-C288-C1F1-5014-85470A306915}"/>
              </a:ext>
            </a:extLst>
          </p:cNvPr>
          <p:cNvSpPr/>
          <p:nvPr/>
        </p:nvSpPr>
        <p:spPr>
          <a:xfrm>
            <a:off x="7872943" y="5896100"/>
            <a:ext cx="1702439" cy="17024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/>
              <a:t>15</a:t>
            </a:r>
            <a:endParaRPr lang="he-IL" sz="2700" dirty="0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10E45FF7-CF8A-2B14-3006-BAF8F5BCC42D}"/>
              </a:ext>
            </a:extLst>
          </p:cNvPr>
          <p:cNvSpPr/>
          <p:nvPr/>
        </p:nvSpPr>
        <p:spPr>
          <a:xfrm>
            <a:off x="5289418" y="5956984"/>
            <a:ext cx="1702439" cy="17024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/>
              <a:t>30</a:t>
            </a:r>
            <a:endParaRPr lang="he-IL" sz="2700" dirty="0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6CE2169E-3FAD-D2C5-70B9-6F5D2DE8EC21}"/>
              </a:ext>
            </a:extLst>
          </p:cNvPr>
          <p:cNvSpPr/>
          <p:nvPr/>
        </p:nvSpPr>
        <p:spPr>
          <a:xfrm>
            <a:off x="2968681" y="5896100"/>
            <a:ext cx="1702439" cy="17024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/>
              <a:t>60</a:t>
            </a:r>
            <a:endParaRPr lang="he-IL" sz="2700" dirty="0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1A5CB2DE-6F13-6305-44CE-2E338789EA0D}"/>
              </a:ext>
            </a:extLst>
          </p:cNvPr>
          <p:cNvSpPr/>
          <p:nvPr/>
        </p:nvSpPr>
        <p:spPr>
          <a:xfrm>
            <a:off x="647944" y="5835217"/>
            <a:ext cx="1702439" cy="17024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/>
              <a:t>18</a:t>
            </a:r>
            <a:endParaRPr lang="he-IL" sz="2700" dirty="0"/>
          </a:p>
        </p:txBody>
      </p: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0EC420C5-E3DE-556A-0AED-97D1A010BC38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16135258" y="2179095"/>
            <a:ext cx="525932" cy="377789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DC06DD98-EB3C-A0A8-5E75-532AEB07CEB1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3814521" y="2255170"/>
            <a:ext cx="2846669" cy="370181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CFC642D2-F618-C944-E2C0-D5645F630A2A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1493784" y="2179095"/>
            <a:ext cx="5167406" cy="377788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43BF407C-EB08-98FB-9569-BCFBD5837C4C}"/>
              </a:ext>
            </a:extLst>
          </p:cNvPr>
          <p:cNvCxnSpPr>
            <a:cxnSpLocks/>
          </p:cNvCxnSpPr>
          <p:nvPr/>
        </p:nvCxnSpPr>
        <p:spPr>
          <a:xfrm flipH="1">
            <a:off x="4074566" y="2179095"/>
            <a:ext cx="12586623" cy="380239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לחצו לבדיקה 1">
            <a:extLst>
              <a:ext uri="{FF2B5EF4-FFF2-40B4-BE49-F238E27FC236}">
                <a16:creationId xmlns:a16="http://schemas.microsoft.com/office/drawing/2014/main" id="{C6FB3E33-C19D-9D33-1A11-D26AE777D793}"/>
              </a:ext>
            </a:extLst>
          </p:cNvPr>
          <p:cNvSpPr/>
          <p:nvPr/>
        </p:nvSpPr>
        <p:spPr>
          <a:xfrm>
            <a:off x="15260895" y="2062774"/>
            <a:ext cx="2608617" cy="1251434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00B050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ar-JO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اضغَطوا هنا للفَحص</a:t>
            </a:r>
            <a:r>
              <a:rPr lang="he-IL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L" sz="4200" dirty="0"/>
          </a:p>
        </p:txBody>
      </p: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538C2D8B-1F23-7E25-B383-875EE949DA6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8836019" y="1944765"/>
            <a:ext cx="2915713" cy="395133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A35EE01E-DC1A-119A-60C3-B30DB77348E5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 flipH="1">
            <a:off x="6140638" y="1944765"/>
            <a:ext cx="5611094" cy="401221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A47E1EAA-73CB-EE19-E5A0-2C3CF7E8973C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74566" y="1944765"/>
            <a:ext cx="7677166" cy="3963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לחצו לבדיקה 2">
            <a:extLst>
              <a:ext uri="{FF2B5EF4-FFF2-40B4-BE49-F238E27FC236}">
                <a16:creationId xmlns:a16="http://schemas.microsoft.com/office/drawing/2014/main" id="{A7DDEBE2-E0BB-DFF2-BC75-838A6EBA191B}"/>
              </a:ext>
            </a:extLst>
          </p:cNvPr>
          <p:cNvSpPr/>
          <p:nvPr/>
        </p:nvSpPr>
        <p:spPr>
          <a:xfrm>
            <a:off x="10382859" y="2053084"/>
            <a:ext cx="2608617" cy="1251434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DCC5ED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ar-JO" sz="4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اضغَطوا هنا للفَحص</a:t>
            </a:r>
            <a:r>
              <a:rPr lang="he-IL" sz="4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L" sz="4200" dirty="0">
              <a:solidFill>
                <a:schemeClr val="tx1"/>
              </a:solidFill>
            </a:endParaRPr>
          </a:p>
        </p:txBody>
      </p: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DA023F18-7894-CDF3-4854-C387B8726931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048437" y="1944765"/>
            <a:ext cx="2793837" cy="389045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901C3F06-005D-05B9-1D21-578CEF0C4D7D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flipH="1">
            <a:off x="6140638" y="1944765"/>
            <a:ext cx="701636" cy="401221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לחצו לבדיקה 3">
            <a:extLst>
              <a:ext uri="{FF2B5EF4-FFF2-40B4-BE49-F238E27FC236}">
                <a16:creationId xmlns:a16="http://schemas.microsoft.com/office/drawing/2014/main" id="{9881F0AB-A221-FF38-EDF9-1C603D381F50}"/>
              </a:ext>
            </a:extLst>
          </p:cNvPr>
          <p:cNvSpPr/>
          <p:nvPr/>
        </p:nvSpPr>
        <p:spPr>
          <a:xfrm>
            <a:off x="5426495" y="2053084"/>
            <a:ext cx="2608617" cy="1251434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4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ar-JO" sz="4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اضغَطوا هنا للفَحص</a:t>
            </a:r>
            <a:r>
              <a:rPr lang="he-IL" sz="4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L" sz="4200" dirty="0">
              <a:solidFill>
                <a:schemeClr val="tx1"/>
              </a:solidFill>
            </a:endParaRPr>
          </a:p>
        </p:txBody>
      </p:sp>
      <p:cxnSp>
        <p:nvCxnSpPr>
          <p:cNvPr id="55" name="מחבר ישר 54">
            <a:extLst>
              <a:ext uri="{FF2B5EF4-FFF2-40B4-BE49-F238E27FC236}">
                <a16:creationId xmlns:a16="http://schemas.microsoft.com/office/drawing/2014/main" id="{324D4EBE-3EB2-E355-83FA-2541DE530ADF}"/>
              </a:ext>
            </a:extLst>
          </p:cNvPr>
          <p:cNvCxnSpPr>
            <a:cxnSpLocks/>
          </p:cNvCxnSpPr>
          <p:nvPr/>
        </p:nvCxnSpPr>
        <p:spPr>
          <a:xfrm>
            <a:off x="1949414" y="2161949"/>
            <a:ext cx="8983100" cy="3921654"/>
          </a:xfrm>
          <a:prstGeom prst="line">
            <a:avLst/>
          </a:prstGeom>
          <a:ln w="28575">
            <a:solidFill>
              <a:srgbClr val="10A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לחצו לבדיקה 4">
            <a:extLst>
              <a:ext uri="{FF2B5EF4-FFF2-40B4-BE49-F238E27FC236}">
                <a16:creationId xmlns:a16="http://schemas.microsoft.com/office/drawing/2014/main" id="{EA247D89-81CE-11A5-AE55-4BFBF58243A2}"/>
              </a:ext>
            </a:extLst>
          </p:cNvPr>
          <p:cNvSpPr/>
          <p:nvPr/>
        </p:nvSpPr>
        <p:spPr>
          <a:xfrm>
            <a:off x="653661" y="1988900"/>
            <a:ext cx="2608617" cy="1251434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10ACBB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ar-JO" sz="4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اضغَطوا هنا للفَحص</a:t>
            </a:r>
            <a:r>
              <a:rPr lang="he-IL" sz="4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L" sz="4200" dirty="0">
              <a:solidFill>
                <a:schemeClr val="tx1"/>
              </a:solidFill>
            </a:endParaRPr>
          </a:p>
        </p:txBody>
      </p:sp>
      <p:sp>
        <p:nvSpPr>
          <p:cNvPr id="59" name="תיבת טקסט 58">
            <a:extLst>
              <a:ext uri="{FF2B5EF4-FFF2-40B4-BE49-F238E27FC236}">
                <a16:creationId xmlns:a16="http://schemas.microsoft.com/office/drawing/2014/main" id="{4CCED632-AC71-7AA0-A201-969F31087F44}"/>
              </a:ext>
            </a:extLst>
          </p:cNvPr>
          <p:cNvSpPr txBox="1"/>
          <p:nvPr/>
        </p:nvSpPr>
        <p:spPr>
          <a:xfrm>
            <a:off x="2297707" y="8057712"/>
            <a:ext cx="140970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4200" dirty="0"/>
              <a:t>لِلعَدد 18 لا يوجَد تمرين مُلائِم</a:t>
            </a:r>
            <a:r>
              <a:rPr lang="he-IL" sz="4200" dirty="0"/>
              <a:t>.</a:t>
            </a:r>
          </a:p>
          <a:p>
            <a:pPr algn="r"/>
            <a:r>
              <a:rPr lang="ar-JO" sz="4200" dirty="0"/>
              <a:t>كَونوا 3 تَمارين جَمع كُسور بِحيث يَكون العدَد 18 مَقامًا مُشتَركًا لها، ثمّ حِلّوا التَّمارين</a:t>
            </a:r>
            <a:r>
              <a:rPr lang="he-IL" sz="4200" dirty="0"/>
              <a:t>.</a:t>
            </a:r>
          </a:p>
        </p:txBody>
      </p:sp>
      <p:grpSp>
        <p:nvGrpSpPr>
          <p:cNvPr id="2" name="הוראות">
            <a:extLst>
              <a:ext uri="{FF2B5EF4-FFF2-40B4-BE49-F238E27FC236}">
                <a16:creationId xmlns:a16="http://schemas.microsoft.com/office/drawing/2014/main" id="{050EF23D-14BE-5A89-D2CA-36BAF493DC12}"/>
              </a:ext>
            </a:extLst>
          </p:cNvPr>
          <p:cNvGrpSpPr/>
          <p:nvPr/>
        </p:nvGrpSpPr>
        <p:grpSpPr>
          <a:xfrm>
            <a:off x="3262278" y="3801084"/>
            <a:ext cx="9472238" cy="5564106"/>
            <a:chOff x="-1012870" y="1323488"/>
            <a:chExt cx="6314825" cy="3709404"/>
          </a:xfrm>
        </p:grpSpPr>
        <p:sp>
          <p:nvSpPr>
            <p:cNvPr id="15" name="תזכורת">
              <a:extLst>
                <a:ext uri="{FF2B5EF4-FFF2-40B4-BE49-F238E27FC236}">
                  <a16:creationId xmlns:a16="http://schemas.microsoft.com/office/drawing/2014/main" id="{2178C238-210B-383E-3579-DE8196825D0F}"/>
                </a:ext>
              </a:extLst>
            </p:cNvPr>
            <p:cNvSpPr/>
            <p:nvPr/>
          </p:nvSpPr>
          <p:spPr>
            <a:xfrm>
              <a:off x="-1012870" y="1323488"/>
              <a:ext cx="6314825" cy="3709404"/>
            </a:xfrm>
            <a:custGeom>
              <a:avLst/>
              <a:gdLst>
                <a:gd name="connsiteX0" fmla="*/ 254115 w 3369197"/>
                <a:gd name="connsiteY0" fmla="*/ 6913 h 1475174"/>
                <a:gd name="connsiteX1" fmla="*/ 171565 w 3369197"/>
                <a:gd name="connsiteY1" fmla="*/ 563 h 1475174"/>
                <a:gd name="connsiteX2" fmla="*/ 95365 w 3369197"/>
                <a:gd name="connsiteY2" fmla="*/ 19613 h 1475174"/>
                <a:gd name="connsiteX3" fmla="*/ 19165 w 3369197"/>
                <a:gd name="connsiteY3" fmla="*/ 64063 h 1475174"/>
                <a:gd name="connsiteX4" fmla="*/ 115 w 3369197"/>
                <a:gd name="connsiteY4" fmla="*/ 191063 h 1475174"/>
                <a:gd name="connsiteX5" fmla="*/ 12815 w 3369197"/>
                <a:gd name="connsiteY5" fmla="*/ 362513 h 1475174"/>
                <a:gd name="connsiteX6" fmla="*/ 44565 w 3369197"/>
                <a:gd name="connsiteY6" fmla="*/ 692713 h 1475174"/>
                <a:gd name="connsiteX7" fmla="*/ 95365 w 3369197"/>
                <a:gd name="connsiteY7" fmla="*/ 1162613 h 1475174"/>
                <a:gd name="connsiteX8" fmla="*/ 108065 w 3369197"/>
                <a:gd name="connsiteY8" fmla="*/ 1327713 h 1475174"/>
                <a:gd name="connsiteX9" fmla="*/ 120765 w 3369197"/>
                <a:gd name="connsiteY9" fmla="*/ 1410263 h 1475174"/>
                <a:gd name="connsiteX10" fmla="*/ 171565 w 3369197"/>
                <a:gd name="connsiteY10" fmla="*/ 1454713 h 1475174"/>
                <a:gd name="connsiteX11" fmla="*/ 355715 w 3369197"/>
                <a:gd name="connsiteY11" fmla="*/ 1473763 h 1475174"/>
                <a:gd name="connsiteX12" fmla="*/ 558915 w 3369197"/>
                <a:gd name="connsiteY12" fmla="*/ 1473763 h 1475174"/>
                <a:gd name="connsiteX13" fmla="*/ 1187565 w 3369197"/>
                <a:gd name="connsiteY13" fmla="*/ 1467413 h 1475174"/>
                <a:gd name="connsiteX14" fmla="*/ 2482965 w 3369197"/>
                <a:gd name="connsiteY14" fmla="*/ 1467413 h 1475174"/>
                <a:gd name="connsiteX15" fmla="*/ 3137015 w 3369197"/>
                <a:gd name="connsiteY15" fmla="*/ 1467413 h 1475174"/>
                <a:gd name="connsiteX16" fmla="*/ 3187815 w 3369197"/>
                <a:gd name="connsiteY16" fmla="*/ 1454713 h 1475174"/>
                <a:gd name="connsiteX17" fmla="*/ 3264015 w 3369197"/>
                <a:gd name="connsiteY17" fmla="*/ 1422963 h 1475174"/>
                <a:gd name="connsiteX18" fmla="*/ 3302115 w 3369197"/>
                <a:gd name="connsiteY18" fmla="*/ 1384863 h 1475174"/>
                <a:gd name="connsiteX19" fmla="*/ 3340215 w 3369197"/>
                <a:gd name="connsiteY19" fmla="*/ 1207063 h 1475174"/>
                <a:gd name="connsiteX20" fmla="*/ 3365615 w 3369197"/>
                <a:gd name="connsiteY20" fmla="*/ 260913 h 1475174"/>
                <a:gd name="connsiteX21" fmla="*/ 3365615 w 3369197"/>
                <a:gd name="connsiteY21" fmla="*/ 191063 h 1475174"/>
                <a:gd name="connsiteX22" fmla="*/ 3333865 w 3369197"/>
                <a:gd name="connsiteY22" fmla="*/ 70413 h 1475174"/>
                <a:gd name="connsiteX23" fmla="*/ 3308465 w 3369197"/>
                <a:gd name="connsiteY23" fmla="*/ 38663 h 1475174"/>
                <a:gd name="connsiteX24" fmla="*/ 3257665 w 3369197"/>
                <a:gd name="connsiteY24" fmla="*/ 19613 h 1475174"/>
                <a:gd name="connsiteX25" fmla="*/ 3225915 w 3369197"/>
                <a:gd name="connsiteY25" fmla="*/ 13263 h 1475174"/>
                <a:gd name="connsiteX26" fmla="*/ 3111615 w 3369197"/>
                <a:gd name="connsiteY26" fmla="*/ 6913 h 1475174"/>
                <a:gd name="connsiteX27" fmla="*/ 3041765 w 3369197"/>
                <a:gd name="connsiteY27" fmla="*/ 6913 h 1475174"/>
                <a:gd name="connsiteX28" fmla="*/ 254115 w 3369197"/>
                <a:gd name="connsiteY28" fmla="*/ 6913 h 1475174"/>
                <a:gd name="connsiteX0" fmla="*/ 254115 w 3366916"/>
                <a:gd name="connsiteY0" fmla="*/ 6913 h 1475174"/>
                <a:gd name="connsiteX1" fmla="*/ 171565 w 3366916"/>
                <a:gd name="connsiteY1" fmla="*/ 563 h 1475174"/>
                <a:gd name="connsiteX2" fmla="*/ 95365 w 3366916"/>
                <a:gd name="connsiteY2" fmla="*/ 19613 h 1475174"/>
                <a:gd name="connsiteX3" fmla="*/ 19165 w 3366916"/>
                <a:gd name="connsiteY3" fmla="*/ 64063 h 1475174"/>
                <a:gd name="connsiteX4" fmla="*/ 115 w 3366916"/>
                <a:gd name="connsiteY4" fmla="*/ 191063 h 1475174"/>
                <a:gd name="connsiteX5" fmla="*/ 12815 w 3366916"/>
                <a:gd name="connsiteY5" fmla="*/ 362513 h 1475174"/>
                <a:gd name="connsiteX6" fmla="*/ 44565 w 3366916"/>
                <a:gd name="connsiteY6" fmla="*/ 692713 h 1475174"/>
                <a:gd name="connsiteX7" fmla="*/ 95365 w 3366916"/>
                <a:gd name="connsiteY7" fmla="*/ 1162613 h 1475174"/>
                <a:gd name="connsiteX8" fmla="*/ 108065 w 3366916"/>
                <a:gd name="connsiteY8" fmla="*/ 1327713 h 1475174"/>
                <a:gd name="connsiteX9" fmla="*/ 120765 w 3366916"/>
                <a:gd name="connsiteY9" fmla="*/ 1410263 h 1475174"/>
                <a:gd name="connsiteX10" fmla="*/ 171565 w 3366916"/>
                <a:gd name="connsiteY10" fmla="*/ 1454713 h 1475174"/>
                <a:gd name="connsiteX11" fmla="*/ 355715 w 3366916"/>
                <a:gd name="connsiteY11" fmla="*/ 1473763 h 1475174"/>
                <a:gd name="connsiteX12" fmla="*/ 558915 w 3366916"/>
                <a:gd name="connsiteY12" fmla="*/ 1473763 h 1475174"/>
                <a:gd name="connsiteX13" fmla="*/ 1187565 w 3366916"/>
                <a:gd name="connsiteY13" fmla="*/ 1467413 h 1475174"/>
                <a:gd name="connsiteX14" fmla="*/ 2482965 w 3366916"/>
                <a:gd name="connsiteY14" fmla="*/ 1467413 h 1475174"/>
                <a:gd name="connsiteX15" fmla="*/ 3137015 w 3366916"/>
                <a:gd name="connsiteY15" fmla="*/ 1467413 h 1475174"/>
                <a:gd name="connsiteX16" fmla="*/ 3187815 w 3366916"/>
                <a:gd name="connsiteY16" fmla="*/ 1454713 h 1475174"/>
                <a:gd name="connsiteX17" fmla="*/ 3264015 w 3366916"/>
                <a:gd name="connsiteY17" fmla="*/ 1422963 h 1475174"/>
                <a:gd name="connsiteX18" fmla="*/ 3302115 w 3366916"/>
                <a:gd name="connsiteY18" fmla="*/ 1384863 h 1475174"/>
                <a:gd name="connsiteX19" fmla="*/ 3340215 w 3366916"/>
                <a:gd name="connsiteY19" fmla="*/ 1207063 h 1475174"/>
                <a:gd name="connsiteX20" fmla="*/ 3365615 w 3366916"/>
                <a:gd name="connsiteY20" fmla="*/ 260913 h 1475174"/>
                <a:gd name="connsiteX21" fmla="*/ 3360162 w 3366916"/>
                <a:gd name="connsiteY21" fmla="*/ 143441 h 1475174"/>
                <a:gd name="connsiteX22" fmla="*/ 3333865 w 3366916"/>
                <a:gd name="connsiteY22" fmla="*/ 70413 h 1475174"/>
                <a:gd name="connsiteX23" fmla="*/ 3308465 w 3366916"/>
                <a:gd name="connsiteY23" fmla="*/ 38663 h 1475174"/>
                <a:gd name="connsiteX24" fmla="*/ 3257665 w 3366916"/>
                <a:gd name="connsiteY24" fmla="*/ 19613 h 1475174"/>
                <a:gd name="connsiteX25" fmla="*/ 3225915 w 3366916"/>
                <a:gd name="connsiteY25" fmla="*/ 13263 h 1475174"/>
                <a:gd name="connsiteX26" fmla="*/ 3111615 w 3366916"/>
                <a:gd name="connsiteY26" fmla="*/ 6913 h 1475174"/>
                <a:gd name="connsiteX27" fmla="*/ 3041765 w 3366916"/>
                <a:gd name="connsiteY27" fmla="*/ 6913 h 1475174"/>
                <a:gd name="connsiteX28" fmla="*/ 254115 w 3366916"/>
                <a:gd name="connsiteY28" fmla="*/ 6913 h 1475174"/>
                <a:gd name="connsiteX0" fmla="*/ 254115 w 3368387"/>
                <a:gd name="connsiteY0" fmla="*/ 6913 h 1475174"/>
                <a:gd name="connsiteX1" fmla="*/ 171565 w 3368387"/>
                <a:gd name="connsiteY1" fmla="*/ 563 h 1475174"/>
                <a:gd name="connsiteX2" fmla="*/ 95365 w 3368387"/>
                <a:gd name="connsiteY2" fmla="*/ 19613 h 1475174"/>
                <a:gd name="connsiteX3" fmla="*/ 19165 w 3368387"/>
                <a:gd name="connsiteY3" fmla="*/ 64063 h 1475174"/>
                <a:gd name="connsiteX4" fmla="*/ 115 w 3368387"/>
                <a:gd name="connsiteY4" fmla="*/ 191063 h 1475174"/>
                <a:gd name="connsiteX5" fmla="*/ 12815 w 3368387"/>
                <a:gd name="connsiteY5" fmla="*/ 362513 h 1475174"/>
                <a:gd name="connsiteX6" fmla="*/ 44565 w 3368387"/>
                <a:gd name="connsiteY6" fmla="*/ 692713 h 1475174"/>
                <a:gd name="connsiteX7" fmla="*/ 95365 w 3368387"/>
                <a:gd name="connsiteY7" fmla="*/ 1162613 h 1475174"/>
                <a:gd name="connsiteX8" fmla="*/ 108065 w 3368387"/>
                <a:gd name="connsiteY8" fmla="*/ 1327713 h 1475174"/>
                <a:gd name="connsiteX9" fmla="*/ 120765 w 3368387"/>
                <a:gd name="connsiteY9" fmla="*/ 1410263 h 1475174"/>
                <a:gd name="connsiteX10" fmla="*/ 171565 w 3368387"/>
                <a:gd name="connsiteY10" fmla="*/ 1454713 h 1475174"/>
                <a:gd name="connsiteX11" fmla="*/ 355715 w 3368387"/>
                <a:gd name="connsiteY11" fmla="*/ 1473763 h 1475174"/>
                <a:gd name="connsiteX12" fmla="*/ 558915 w 3368387"/>
                <a:gd name="connsiteY12" fmla="*/ 1473763 h 1475174"/>
                <a:gd name="connsiteX13" fmla="*/ 1187565 w 3368387"/>
                <a:gd name="connsiteY13" fmla="*/ 1467413 h 1475174"/>
                <a:gd name="connsiteX14" fmla="*/ 2482965 w 3368387"/>
                <a:gd name="connsiteY14" fmla="*/ 1467413 h 1475174"/>
                <a:gd name="connsiteX15" fmla="*/ 3137015 w 3368387"/>
                <a:gd name="connsiteY15" fmla="*/ 1467413 h 1475174"/>
                <a:gd name="connsiteX16" fmla="*/ 3187815 w 3368387"/>
                <a:gd name="connsiteY16" fmla="*/ 1454713 h 1475174"/>
                <a:gd name="connsiteX17" fmla="*/ 3264015 w 3368387"/>
                <a:gd name="connsiteY17" fmla="*/ 1422963 h 1475174"/>
                <a:gd name="connsiteX18" fmla="*/ 3302115 w 3368387"/>
                <a:gd name="connsiteY18" fmla="*/ 1384863 h 1475174"/>
                <a:gd name="connsiteX19" fmla="*/ 3340215 w 3368387"/>
                <a:gd name="connsiteY19" fmla="*/ 1207063 h 1475174"/>
                <a:gd name="connsiteX20" fmla="*/ 3367306 w 3368387"/>
                <a:gd name="connsiteY20" fmla="*/ 326797 h 1475174"/>
                <a:gd name="connsiteX21" fmla="*/ 3360162 w 3368387"/>
                <a:gd name="connsiteY21" fmla="*/ 143441 h 1475174"/>
                <a:gd name="connsiteX22" fmla="*/ 3333865 w 3368387"/>
                <a:gd name="connsiteY22" fmla="*/ 70413 h 1475174"/>
                <a:gd name="connsiteX23" fmla="*/ 3308465 w 3368387"/>
                <a:gd name="connsiteY23" fmla="*/ 38663 h 1475174"/>
                <a:gd name="connsiteX24" fmla="*/ 3257665 w 3368387"/>
                <a:gd name="connsiteY24" fmla="*/ 19613 h 1475174"/>
                <a:gd name="connsiteX25" fmla="*/ 3225915 w 3368387"/>
                <a:gd name="connsiteY25" fmla="*/ 13263 h 1475174"/>
                <a:gd name="connsiteX26" fmla="*/ 3111615 w 3368387"/>
                <a:gd name="connsiteY26" fmla="*/ 6913 h 1475174"/>
                <a:gd name="connsiteX27" fmla="*/ 3041765 w 3368387"/>
                <a:gd name="connsiteY27" fmla="*/ 6913 h 1475174"/>
                <a:gd name="connsiteX28" fmla="*/ 254115 w 3368387"/>
                <a:gd name="connsiteY28" fmla="*/ 6913 h 1475174"/>
                <a:gd name="connsiteX0" fmla="*/ 254115 w 3368651"/>
                <a:gd name="connsiteY0" fmla="*/ 6913 h 1475174"/>
                <a:gd name="connsiteX1" fmla="*/ 171565 w 3368651"/>
                <a:gd name="connsiteY1" fmla="*/ 563 h 1475174"/>
                <a:gd name="connsiteX2" fmla="*/ 95365 w 3368651"/>
                <a:gd name="connsiteY2" fmla="*/ 19613 h 1475174"/>
                <a:gd name="connsiteX3" fmla="*/ 19165 w 3368651"/>
                <a:gd name="connsiteY3" fmla="*/ 64063 h 1475174"/>
                <a:gd name="connsiteX4" fmla="*/ 115 w 3368651"/>
                <a:gd name="connsiteY4" fmla="*/ 191063 h 1475174"/>
                <a:gd name="connsiteX5" fmla="*/ 12815 w 3368651"/>
                <a:gd name="connsiteY5" fmla="*/ 362513 h 1475174"/>
                <a:gd name="connsiteX6" fmla="*/ 44565 w 3368651"/>
                <a:gd name="connsiteY6" fmla="*/ 692713 h 1475174"/>
                <a:gd name="connsiteX7" fmla="*/ 95365 w 3368651"/>
                <a:gd name="connsiteY7" fmla="*/ 1162613 h 1475174"/>
                <a:gd name="connsiteX8" fmla="*/ 108065 w 3368651"/>
                <a:gd name="connsiteY8" fmla="*/ 1327713 h 1475174"/>
                <a:gd name="connsiteX9" fmla="*/ 120765 w 3368651"/>
                <a:gd name="connsiteY9" fmla="*/ 1410263 h 1475174"/>
                <a:gd name="connsiteX10" fmla="*/ 171565 w 3368651"/>
                <a:gd name="connsiteY10" fmla="*/ 1454713 h 1475174"/>
                <a:gd name="connsiteX11" fmla="*/ 355715 w 3368651"/>
                <a:gd name="connsiteY11" fmla="*/ 1473763 h 1475174"/>
                <a:gd name="connsiteX12" fmla="*/ 558915 w 3368651"/>
                <a:gd name="connsiteY12" fmla="*/ 1473763 h 1475174"/>
                <a:gd name="connsiteX13" fmla="*/ 1187565 w 3368651"/>
                <a:gd name="connsiteY13" fmla="*/ 1467413 h 1475174"/>
                <a:gd name="connsiteX14" fmla="*/ 2482965 w 3368651"/>
                <a:gd name="connsiteY14" fmla="*/ 1467413 h 1475174"/>
                <a:gd name="connsiteX15" fmla="*/ 3137015 w 3368651"/>
                <a:gd name="connsiteY15" fmla="*/ 1467413 h 1475174"/>
                <a:gd name="connsiteX16" fmla="*/ 3187815 w 3368651"/>
                <a:gd name="connsiteY16" fmla="*/ 1454713 h 1475174"/>
                <a:gd name="connsiteX17" fmla="*/ 3264015 w 3368651"/>
                <a:gd name="connsiteY17" fmla="*/ 1422963 h 1475174"/>
                <a:gd name="connsiteX18" fmla="*/ 3302115 w 3368651"/>
                <a:gd name="connsiteY18" fmla="*/ 1384863 h 1475174"/>
                <a:gd name="connsiteX19" fmla="*/ 3336349 w 3368651"/>
                <a:gd name="connsiteY19" fmla="*/ 1155472 h 1475174"/>
                <a:gd name="connsiteX20" fmla="*/ 3367306 w 3368651"/>
                <a:gd name="connsiteY20" fmla="*/ 326797 h 1475174"/>
                <a:gd name="connsiteX21" fmla="*/ 3360162 w 3368651"/>
                <a:gd name="connsiteY21" fmla="*/ 143441 h 1475174"/>
                <a:gd name="connsiteX22" fmla="*/ 3333865 w 3368651"/>
                <a:gd name="connsiteY22" fmla="*/ 70413 h 1475174"/>
                <a:gd name="connsiteX23" fmla="*/ 3308465 w 3368651"/>
                <a:gd name="connsiteY23" fmla="*/ 38663 h 1475174"/>
                <a:gd name="connsiteX24" fmla="*/ 3257665 w 3368651"/>
                <a:gd name="connsiteY24" fmla="*/ 19613 h 1475174"/>
                <a:gd name="connsiteX25" fmla="*/ 3225915 w 3368651"/>
                <a:gd name="connsiteY25" fmla="*/ 13263 h 1475174"/>
                <a:gd name="connsiteX26" fmla="*/ 3111615 w 3368651"/>
                <a:gd name="connsiteY26" fmla="*/ 6913 h 1475174"/>
                <a:gd name="connsiteX27" fmla="*/ 3041765 w 3368651"/>
                <a:gd name="connsiteY27" fmla="*/ 6913 h 1475174"/>
                <a:gd name="connsiteX28" fmla="*/ 254115 w 3368651"/>
                <a:gd name="connsiteY28" fmla="*/ 6913 h 1475174"/>
                <a:gd name="connsiteX0" fmla="*/ 254115 w 3368651"/>
                <a:gd name="connsiteY0" fmla="*/ 6913 h 1475174"/>
                <a:gd name="connsiteX1" fmla="*/ 171565 w 3368651"/>
                <a:gd name="connsiteY1" fmla="*/ 563 h 1475174"/>
                <a:gd name="connsiteX2" fmla="*/ 95365 w 3368651"/>
                <a:gd name="connsiteY2" fmla="*/ 19613 h 1475174"/>
                <a:gd name="connsiteX3" fmla="*/ 19165 w 3368651"/>
                <a:gd name="connsiteY3" fmla="*/ 64063 h 1475174"/>
                <a:gd name="connsiteX4" fmla="*/ 115 w 3368651"/>
                <a:gd name="connsiteY4" fmla="*/ 191063 h 1475174"/>
                <a:gd name="connsiteX5" fmla="*/ 12815 w 3368651"/>
                <a:gd name="connsiteY5" fmla="*/ 362513 h 1475174"/>
                <a:gd name="connsiteX6" fmla="*/ 44565 w 3368651"/>
                <a:gd name="connsiteY6" fmla="*/ 692713 h 1475174"/>
                <a:gd name="connsiteX7" fmla="*/ 95365 w 3368651"/>
                <a:gd name="connsiteY7" fmla="*/ 1162613 h 1475174"/>
                <a:gd name="connsiteX8" fmla="*/ 108065 w 3368651"/>
                <a:gd name="connsiteY8" fmla="*/ 1327713 h 1475174"/>
                <a:gd name="connsiteX9" fmla="*/ 120765 w 3368651"/>
                <a:gd name="connsiteY9" fmla="*/ 1410263 h 1475174"/>
                <a:gd name="connsiteX10" fmla="*/ 171565 w 3368651"/>
                <a:gd name="connsiteY10" fmla="*/ 1454713 h 1475174"/>
                <a:gd name="connsiteX11" fmla="*/ 355715 w 3368651"/>
                <a:gd name="connsiteY11" fmla="*/ 1473763 h 1475174"/>
                <a:gd name="connsiteX12" fmla="*/ 558915 w 3368651"/>
                <a:gd name="connsiteY12" fmla="*/ 1473763 h 1475174"/>
                <a:gd name="connsiteX13" fmla="*/ 1187565 w 3368651"/>
                <a:gd name="connsiteY13" fmla="*/ 1467413 h 1475174"/>
                <a:gd name="connsiteX14" fmla="*/ 2482965 w 3368651"/>
                <a:gd name="connsiteY14" fmla="*/ 1467413 h 1475174"/>
                <a:gd name="connsiteX15" fmla="*/ 3137015 w 3368651"/>
                <a:gd name="connsiteY15" fmla="*/ 1467413 h 1475174"/>
                <a:gd name="connsiteX16" fmla="*/ 3187815 w 3368651"/>
                <a:gd name="connsiteY16" fmla="*/ 1454713 h 1475174"/>
                <a:gd name="connsiteX17" fmla="*/ 3264015 w 3368651"/>
                <a:gd name="connsiteY17" fmla="*/ 1422963 h 1475174"/>
                <a:gd name="connsiteX18" fmla="*/ 3314918 w 3368651"/>
                <a:gd name="connsiteY18" fmla="*/ 1343591 h 1475174"/>
                <a:gd name="connsiteX19" fmla="*/ 3336349 w 3368651"/>
                <a:gd name="connsiteY19" fmla="*/ 1155472 h 1475174"/>
                <a:gd name="connsiteX20" fmla="*/ 3367306 w 3368651"/>
                <a:gd name="connsiteY20" fmla="*/ 326797 h 1475174"/>
                <a:gd name="connsiteX21" fmla="*/ 3360162 w 3368651"/>
                <a:gd name="connsiteY21" fmla="*/ 143441 h 1475174"/>
                <a:gd name="connsiteX22" fmla="*/ 3333865 w 3368651"/>
                <a:gd name="connsiteY22" fmla="*/ 70413 h 1475174"/>
                <a:gd name="connsiteX23" fmla="*/ 3308465 w 3368651"/>
                <a:gd name="connsiteY23" fmla="*/ 38663 h 1475174"/>
                <a:gd name="connsiteX24" fmla="*/ 3257665 w 3368651"/>
                <a:gd name="connsiteY24" fmla="*/ 19613 h 1475174"/>
                <a:gd name="connsiteX25" fmla="*/ 3225915 w 3368651"/>
                <a:gd name="connsiteY25" fmla="*/ 13263 h 1475174"/>
                <a:gd name="connsiteX26" fmla="*/ 3111615 w 3368651"/>
                <a:gd name="connsiteY26" fmla="*/ 6913 h 1475174"/>
                <a:gd name="connsiteX27" fmla="*/ 3041765 w 3368651"/>
                <a:gd name="connsiteY27" fmla="*/ 6913 h 1475174"/>
                <a:gd name="connsiteX28" fmla="*/ 254115 w 3368651"/>
                <a:gd name="connsiteY28" fmla="*/ 6913 h 1475174"/>
                <a:gd name="connsiteX0" fmla="*/ 254115 w 3368651"/>
                <a:gd name="connsiteY0" fmla="*/ 6913 h 1475174"/>
                <a:gd name="connsiteX1" fmla="*/ 171565 w 3368651"/>
                <a:gd name="connsiteY1" fmla="*/ 563 h 1475174"/>
                <a:gd name="connsiteX2" fmla="*/ 95365 w 3368651"/>
                <a:gd name="connsiteY2" fmla="*/ 19613 h 1475174"/>
                <a:gd name="connsiteX3" fmla="*/ 19165 w 3368651"/>
                <a:gd name="connsiteY3" fmla="*/ 64063 h 1475174"/>
                <a:gd name="connsiteX4" fmla="*/ 115 w 3368651"/>
                <a:gd name="connsiteY4" fmla="*/ 191063 h 1475174"/>
                <a:gd name="connsiteX5" fmla="*/ 12815 w 3368651"/>
                <a:gd name="connsiteY5" fmla="*/ 362513 h 1475174"/>
                <a:gd name="connsiteX6" fmla="*/ 44565 w 3368651"/>
                <a:gd name="connsiteY6" fmla="*/ 692713 h 1475174"/>
                <a:gd name="connsiteX7" fmla="*/ 95365 w 3368651"/>
                <a:gd name="connsiteY7" fmla="*/ 1162613 h 1475174"/>
                <a:gd name="connsiteX8" fmla="*/ 108065 w 3368651"/>
                <a:gd name="connsiteY8" fmla="*/ 1327713 h 1475174"/>
                <a:gd name="connsiteX9" fmla="*/ 120765 w 3368651"/>
                <a:gd name="connsiteY9" fmla="*/ 1410263 h 1475174"/>
                <a:gd name="connsiteX10" fmla="*/ 171565 w 3368651"/>
                <a:gd name="connsiteY10" fmla="*/ 1454713 h 1475174"/>
                <a:gd name="connsiteX11" fmla="*/ 355715 w 3368651"/>
                <a:gd name="connsiteY11" fmla="*/ 1473763 h 1475174"/>
                <a:gd name="connsiteX12" fmla="*/ 558915 w 3368651"/>
                <a:gd name="connsiteY12" fmla="*/ 1473763 h 1475174"/>
                <a:gd name="connsiteX13" fmla="*/ 1187565 w 3368651"/>
                <a:gd name="connsiteY13" fmla="*/ 1467413 h 1475174"/>
                <a:gd name="connsiteX14" fmla="*/ 2482965 w 3368651"/>
                <a:gd name="connsiteY14" fmla="*/ 1467413 h 1475174"/>
                <a:gd name="connsiteX15" fmla="*/ 3041074 w 3368651"/>
                <a:gd name="connsiteY15" fmla="*/ 1465035 h 1475174"/>
                <a:gd name="connsiteX16" fmla="*/ 3187815 w 3368651"/>
                <a:gd name="connsiteY16" fmla="*/ 1454713 h 1475174"/>
                <a:gd name="connsiteX17" fmla="*/ 3264015 w 3368651"/>
                <a:gd name="connsiteY17" fmla="*/ 1422963 h 1475174"/>
                <a:gd name="connsiteX18" fmla="*/ 3314918 w 3368651"/>
                <a:gd name="connsiteY18" fmla="*/ 1343591 h 1475174"/>
                <a:gd name="connsiteX19" fmla="*/ 3336349 w 3368651"/>
                <a:gd name="connsiteY19" fmla="*/ 1155472 h 1475174"/>
                <a:gd name="connsiteX20" fmla="*/ 3367306 w 3368651"/>
                <a:gd name="connsiteY20" fmla="*/ 326797 h 1475174"/>
                <a:gd name="connsiteX21" fmla="*/ 3360162 w 3368651"/>
                <a:gd name="connsiteY21" fmla="*/ 143441 h 1475174"/>
                <a:gd name="connsiteX22" fmla="*/ 3333865 w 3368651"/>
                <a:gd name="connsiteY22" fmla="*/ 70413 h 1475174"/>
                <a:gd name="connsiteX23" fmla="*/ 3308465 w 3368651"/>
                <a:gd name="connsiteY23" fmla="*/ 38663 h 1475174"/>
                <a:gd name="connsiteX24" fmla="*/ 3257665 w 3368651"/>
                <a:gd name="connsiteY24" fmla="*/ 19613 h 1475174"/>
                <a:gd name="connsiteX25" fmla="*/ 3225915 w 3368651"/>
                <a:gd name="connsiteY25" fmla="*/ 13263 h 1475174"/>
                <a:gd name="connsiteX26" fmla="*/ 3111615 w 3368651"/>
                <a:gd name="connsiteY26" fmla="*/ 6913 h 1475174"/>
                <a:gd name="connsiteX27" fmla="*/ 3041765 w 3368651"/>
                <a:gd name="connsiteY27" fmla="*/ 6913 h 1475174"/>
                <a:gd name="connsiteX28" fmla="*/ 254115 w 3368651"/>
                <a:gd name="connsiteY28" fmla="*/ 6913 h 1475174"/>
                <a:gd name="connsiteX0" fmla="*/ 304121 w 3368651"/>
                <a:gd name="connsiteY0" fmla="*/ 3518 h 1476542"/>
                <a:gd name="connsiteX1" fmla="*/ 171565 w 3368651"/>
                <a:gd name="connsiteY1" fmla="*/ 1931 h 1476542"/>
                <a:gd name="connsiteX2" fmla="*/ 95365 w 3368651"/>
                <a:gd name="connsiteY2" fmla="*/ 20981 h 1476542"/>
                <a:gd name="connsiteX3" fmla="*/ 19165 w 3368651"/>
                <a:gd name="connsiteY3" fmla="*/ 65431 h 1476542"/>
                <a:gd name="connsiteX4" fmla="*/ 115 w 3368651"/>
                <a:gd name="connsiteY4" fmla="*/ 192431 h 1476542"/>
                <a:gd name="connsiteX5" fmla="*/ 12815 w 3368651"/>
                <a:gd name="connsiteY5" fmla="*/ 363881 h 1476542"/>
                <a:gd name="connsiteX6" fmla="*/ 44565 w 3368651"/>
                <a:gd name="connsiteY6" fmla="*/ 694081 h 1476542"/>
                <a:gd name="connsiteX7" fmla="*/ 95365 w 3368651"/>
                <a:gd name="connsiteY7" fmla="*/ 1163981 h 1476542"/>
                <a:gd name="connsiteX8" fmla="*/ 108065 w 3368651"/>
                <a:gd name="connsiteY8" fmla="*/ 1329081 h 1476542"/>
                <a:gd name="connsiteX9" fmla="*/ 120765 w 3368651"/>
                <a:gd name="connsiteY9" fmla="*/ 1411631 h 1476542"/>
                <a:gd name="connsiteX10" fmla="*/ 171565 w 3368651"/>
                <a:gd name="connsiteY10" fmla="*/ 1456081 h 1476542"/>
                <a:gd name="connsiteX11" fmla="*/ 355715 w 3368651"/>
                <a:gd name="connsiteY11" fmla="*/ 1475131 h 1476542"/>
                <a:gd name="connsiteX12" fmla="*/ 558915 w 3368651"/>
                <a:gd name="connsiteY12" fmla="*/ 1475131 h 1476542"/>
                <a:gd name="connsiteX13" fmla="*/ 1187565 w 3368651"/>
                <a:gd name="connsiteY13" fmla="*/ 1468781 h 1476542"/>
                <a:gd name="connsiteX14" fmla="*/ 2482965 w 3368651"/>
                <a:gd name="connsiteY14" fmla="*/ 1468781 h 1476542"/>
                <a:gd name="connsiteX15" fmla="*/ 3041074 w 3368651"/>
                <a:gd name="connsiteY15" fmla="*/ 1466403 h 1476542"/>
                <a:gd name="connsiteX16" fmla="*/ 3187815 w 3368651"/>
                <a:gd name="connsiteY16" fmla="*/ 1456081 h 1476542"/>
                <a:gd name="connsiteX17" fmla="*/ 3264015 w 3368651"/>
                <a:gd name="connsiteY17" fmla="*/ 1424331 h 1476542"/>
                <a:gd name="connsiteX18" fmla="*/ 3314918 w 3368651"/>
                <a:gd name="connsiteY18" fmla="*/ 1344959 h 1476542"/>
                <a:gd name="connsiteX19" fmla="*/ 3336349 w 3368651"/>
                <a:gd name="connsiteY19" fmla="*/ 1156840 h 1476542"/>
                <a:gd name="connsiteX20" fmla="*/ 3367306 w 3368651"/>
                <a:gd name="connsiteY20" fmla="*/ 328165 h 1476542"/>
                <a:gd name="connsiteX21" fmla="*/ 3360162 w 3368651"/>
                <a:gd name="connsiteY21" fmla="*/ 144809 h 1476542"/>
                <a:gd name="connsiteX22" fmla="*/ 3333865 w 3368651"/>
                <a:gd name="connsiteY22" fmla="*/ 71781 h 1476542"/>
                <a:gd name="connsiteX23" fmla="*/ 3308465 w 3368651"/>
                <a:gd name="connsiteY23" fmla="*/ 40031 h 1476542"/>
                <a:gd name="connsiteX24" fmla="*/ 3257665 w 3368651"/>
                <a:gd name="connsiteY24" fmla="*/ 20981 h 1476542"/>
                <a:gd name="connsiteX25" fmla="*/ 3225915 w 3368651"/>
                <a:gd name="connsiteY25" fmla="*/ 14631 h 1476542"/>
                <a:gd name="connsiteX26" fmla="*/ 3111615 w 3368651"/>
                <a:gd name="connsiteY26" fmla="*/ 8281 h 1476542"/>
                <a:gd name="connsiteX27" fmla="*/ 3041765 w 3368651"/>
                <a:gd name="connsiteY27" fmla="*/ 8281 h 1476542"/>
                <a:gd name="connsiteX28" fmla="*/ 304121 w 3368651"/>
                <a:gd name="connsiteY28" fmla="*/ 3518 h 1476542"/>
                <a:gd name="connsiteX0" fmla="*/ 304121 w 3368651"/>
                <a:gd name="connsiteY0" fmla="*/ 7213 h 1480237"/>
                <a:gd name="connsiteX1" fmla="*/ 188234 w 3368651"/>
                <a:gd name="connsiteY1" fmla="*/ 864 h 1480237"/>
                <a:gd name="connsiteX2" fmla="*/ 95365 w 3368651"/>
                <a:gd name="connsiteY2" fmla="*/ 24676 h 1480237"/>
                <a:gd name="connsiteX3" fmla="*/ 19165 w 3368651"/>
                <a:gd name="connsiteY3" fmla="*/ 69126 h 1480237"/>
                <a:gd name="connsiteX4" fmla="*/ 115 w 3368651"/>
                <a:gd name="connsiteY4" fmla="*/ 196126 h 1480237"/>
                <a:gd name="connsiteX5" fmla="*/ 12815 w 3368651"/>
                <a:gd name="connsiteY5" fmla="*/ 367576 h 1480237"/>
                <a:gd name="connsiteX6" fmla="*/ 44565 w 3368651"/>
                <a:gd name="connsiteY6" fmla="*/ 697776 h 1480237"/>
                <a:gd name="connsiteX7" fmla="*/ 95365 w 3368651"/>
                <a:gd name="connsiteY7" fmla="*/ 1167676 h 1480237"/>
                <a:gd name="connsiteX8" fmla="*/ 108065 w 3368651"/>
                <a:gd name="connsiteY8" fmla="*/ 1332776 h 1480237"/>
                <a:gd name="connsiteX9" fmla="*/ 120765 w 3368651"/>
                <a:gd name="connsiteY9" fmla="*/ 1415326 h 1480237"/>
                <a:gd name="connsiteX10" fmla="*/ 171565 w 3368651"/>
                <a:gd name="connsiteY10" fmla="*/ 1459776 h 1480237"/>
                <a:gd name="connsiteX11" fmla="*/ 355715 w 3368651"/>
                <a:gd name="connsiteY11" fmla="*/ 1478826 h 1480237"/>
                <a:gd name="connsiteX12" fmla="*/ 558915 w 3368651"/>
                <a:gd name="connsiteY12" fmla="*/ 1478826 h 1480237"/>
                <a:gd name="connsiteX13" fmla="*/ 1187565 w 3368651"/>
                <a:gd name="connsiteY13" fmla="*/ 1472476 h 1480237"/>
                <a:gd name="connsiteX14" fmla="*/ 2482965 w 3368651"/>
                <a:gd name="connsiteY14" fmla="*/ 1472476 h 1480237"/>
                <a:gd name="connsiteX15" fmla="*/ 3041074 w 3368651"/>
                <a:gd name="connsiteY15" fmla="*/ 1470098 h 1480237"/>
                <a:gd name="connsiteX16" fmla="*/ 3187815 w 3368651"/>
                <a:gd name="connsiteY16" fmla="*/ 1459776 h 1480237"/>
                <a:gd name="connsiteX17" fmla="*/ 3264015 w 3368651"/>
                <a:gd name="connsiteY17" fmla="*/ 1428026 h 1480237"/>
                <a:gd name="connsiteX18" fmla="*/ 3314918 w 3368651"/>
                <a:gd name="connsiteY18" fmla="*/ 1348654 h 1480237"/>
                <a:gd name="connsiteX19" fmla="*/ 3336349 w 3368651"/>
                <a:gd name="connsiteY19" fmla="*/ 1160535 h 1480237"/>
                <a:gd name="connsiteX20" fmla="*/ 3367306 w 3368651"/>
                <a:gd name="connsiteY20" fmla="*/ 331860 h 1480237"/>
                <a:gd name="connsiteX21" fmla="*/ 3360162 w 3368651"/>
                <a:gd name="connsiteY21" fmla="*/ 148504 h 1480237"/>
                <a:gd name="connsiteX22" fmla="*/ 3333865 w 3368651"/>
                <a:gd name="connsiteY22" fmla="*/ 75476 h 1480237"/>
                <a:gd name="connsiteX23" fmla="*/ 3308465 w 3368651"/>
                <a:gd name="connsiteY23" fmla="*/ 43726 h 1480237"/>
                <a:gd name="connsiteX24" fmla="*/ 3257665 w 3368651"/>
                <a:gd name="connsiteY24" fmla="*/ 24676 h 1480237"/>
                <a:gd name="connsiteX25" fmla="*/ 3225915 w 3368651"/>
                <a:gd name="connsiteY25" fmla="*/ 18326 h 1480237"/>
                <a:gd name="connsiteX26" fmla="*/ 3111615 w 3368651"/>
                <a:gd name="connsiteY26" fmla="*/ 11976 h 1480237"/>
                <a:gd name="connsiteX27" fmla="*/ 3041765 w 3368651"/>
                <a:gd name="connsiteY27" fmla="*/ 11976 h 1480237"/>
                <a:gd name="connsiteX28" fmla="*/ 304121 w 3368651"/>
                <a:gd name="connsiteY28" fmla="*/ 7213 h 1480237"/>
                <a:gd name="connsiteX0" fmla="*/ 304121 w 3368651"/>
                <a:gd name="connsiteY0" fmla="*/ 7213 h 1480237"/>
                <a:gd name="connsiteX1" fmla="*/ 188234 w 3368651"/>
                <a:gd name="connsiteY1" fmla="*/ 864 h 1480237"/>
                <a:gd name="connsiteX2" fmla="*/ 81078 w 3368651"/>
                <a:gd name="connsiteY2" fmla="*/ 24676 h 1480237"/>
                <a:gd name="connsiteX3" fmla="*/ 19165 w 3368651"/>
                <a:gd name="connsiteY3" fmla="*/ 69126 h 1480237"/>
                <a:gd name="connsiteX4" fmla="*/ 115 w 3368651"/>
                <a:gd name="connsiteY4" fmla="*/ 196126 h 1480237"/>
                <a:gd name="connsiteX5" fmla="*/ 12815 w 3368651"/>
                <a:gd name="connsiteY5" fmla="*/ 367576 h 1480237"/>
                <a:gd name="connsiteX6" fmla="*/ 44565 w 3368651"/>
                <a:gd name="connsiteY6" fmla="*/ 697776 h 1480237"/>
                <a:gd name="connsiteX7" fmla="*/ 95365 w 3368651"/>
                <a:gd name="connsiteY7" fmla="*/ 1167676 h 1480237"/>
                <a:gd name="connsiteX8" fmla="*/ 108065 w 3368651"/>
                <a:gd name="connsiteY8" fmla="*/ 1332776 h 1480237"/>
                <a:gd name="connsiteX9" fmla="*/ 120765 w 3368651"/>
                <a:gd name="connsiteY9" fmla="*/ 1415326 h 1480237"/>
                <a:gd name="connsiteX10" fmla="*/ 171565 w 3368651"/>
                <a:gd name="connsiteY10" fmla="*/ 1459776 h 1480237"/>
                <a:gd name="connsiteX11" fmla="*/ 355715 w 3368651"/>
                <a:gd name="connsiteY11" fmla="*/ 1478826 h 1480237"/>
                <a:gd name="connsiteX12" fmla="*/ 558915 w 3368651"/>
                <a:gd name="connsiteY12" fmla="*/ 1478826 h 1480237"/>
                <a:gd name="connsiteX13" fmla="*/ 1187565 w 3368651"/>
                <a:gd name="connsiteY13" fmla="*/ 1472476 h 1480237"/>
                <a:gd name="connsiteX14" fmla="*/ 2482965 w 3368651"/>
                <a:gd name="connsiteY14" fmla="*/ 1472476 h 1480237"/>
                <a:gd name="connsiteX15" fmla="*/ 3041074 w 3368651"/>
                <a:gd name="connsiteY15" fmla="*/ 1470098 h 1480237"/>
                <a:gd name="connsiteX16" fmla="*/ 3187815 w 3368651"/>
                <a:gd name="connsiteY16" fmla="*/ 1459776 h 1480237"/>
                <a:gd name="connsiteX17" fmla="*/ 3264015 w 3368651"/>
                <a:gd name="connsiteY17" fmla="*/ 1428026 h 1480237"/>
                <a:gd name="connsiteX18" fmla="*/ 3314918 w 3368651"/>
                <a:gd name="connsiteY18" fmla="*/ 1348654 h 1480237"/>
                <a:gd name="connsiteX19" fmla="*/ 3336349 w 3368651"/>
                <a:gd name="connsiteY19" fmla="*/ 1160535 h 1480237"/>
                <a:gd name="connsiteX20" fmla="*/ 3367306 w 3368651"/>
                <a:gd name="connsiteY20" fmla="*/ 331860 h 1480237"/>
                <a:gd name="connsiteX21" fmla="*/ 3360162 w 3368651"/>
                <a:gd name="connsiteY21" fmla="*/ 148504 h 1480237"/>
                <a:gd name="connsiteX22" fmla="*/ 3333865 w 3368651"/>
                <a:gd name="connsiteY22" fmla="*/ 75476 h 1480237"/>
                <a:gd name="connsiteX23" fmla="*/ 3308465 w 3368651"/>
                <a:gd name="connsiteY23" fmla="*/ 43726 h 1480237"/>
                <a:gd name="connsiteX24" fmla="*/ 3257665 w 3368651"/>
                <a:gd name="connsiteY24" fmla="*/ 24676 h 1480237"/>
                <a:gd name="connsiteX25" fmla="*/ 3225915 w 3368651"/>
                <a:gd name="connsiteY25" fmla="*/ 18326 h 1480237"/>
                <a:gd name="connsiteX26" fmla="*/ 3111615 w 3368651"/>
                <a:gd name="connsiteY26" fmla="*/ 11976 h 1480237"/>
                <a:gd name="connsiteX27" fmla="*/ 3041765 w 3368651"/>
                <a:gd name="connsiteY27" fmla="*/ 11976 h 1480237"/>
                <a:gd name="connsiteX28" fmla="*/ 304121 w 3368651"/>
                <a:gd name="connsiteY28" fmla="*/ 7213 h 1480237"/>
                <a:gd name="connsiteX0" fmla="*/ 325552 w 3368651"/>
                <a:gd name="connsiteY0" fmla="*/ 7213 h 1480237"/>
                <a:gd name="connsiteX1" fmla="*/ 188234 w 3368651"/>
                <a:gd name="connsiteY1" fmla="*/ 864 h 1480237"/>
                <a:gd name="connsiteX2" fmla="*/ 81078 w 3368651"/>
                <a:gd name="connsiteY2" fmla="*/ 24676 h 1480237"/>
                <a:gd name="connsiteX3" fmla="*/ 19165 w 3368651"/>
                <a:gd name="connsiteY3" fmla="*/ 69126 h 1480237"/>
                <a:gd name="connsiteX4" fmla="*/ 115 w 3368651"/>
                <a:gd name="connsiteY4" fmla="*/ 196126 h 1480237"/>
                <a:gd name="connsiteX5" fmla="*/ 12815 w 3368651"/>
                <a:gd name="connsiteY5" fmla="*/ 367576 h 1480237"/>
                <a:gd name="connsiteX6" fmla="*/ 44565 w 3368651"/>
                <a:gd name="connsiteY6" fmla="*/ 697776 h 1480237"/>
                <a:gd name="connsiteX7" fmla="*/ 95365 w 3368651"/>
                <a:gd name="connsiteY7" fmla="*/ 1167676 h 1480237"/>
                <a:gd name="connsiteX8" fmla="*/ 108065 w 3368651"/>
                <a:gd name="connsiteY8" fmla="*/ 1332776 h 1480237"/>
                <a:gd name="connsiteX9" fmla="*/ 120765 w 3368651"/>
                <a:gd name="connsiteY9" fmla="*/ 1415326 h 1480237"/>
                <a:gd name="connsiteX10" fmla="*/ 171565 w 3368651"/>
                <a:gd name="connsiteY10" fmla="*/ 1459776 h 1480237"/>
                <a:gd name="connsiteX11" fmla="*/ 355715 w 3368651"/>
                <a:gd name="connsiteY11" fmla="*/ 1478826 h 1480237"/>
                <a:gd name="connsiteX12" fmla="*/ 558915 w 3368651"/>
                <a:gd name="connsiteY12" fmla="*/ 1478826 h 1480237"/>
                <a:gd name="connsiteX13" fmla="*/ 1187565 w 3368651"/>
                <a:gd name="connsiteY13" fmla="*/ 1472476 h 1480237"/>
                <a:gd name="connsiteX14" fmla="*/ 2482965 w 3368651"/>
                <a:gd name="connsiteY14" fmla="*/ 1472476 h 1480237"/>
                <a:gd name="connsiteX15" fmla="*/ 3041074 w 3368651"/>
                <a:gd name="connsiteY15" fmla="*/ 1470098 h 1480237"/>
                <a:gd name="connsiteX16" fmla="*/ 3187815 w 3368651"/>
                <a:gd name="connsiteY16" fmla="*/ 1459776 h 1480237"/>
                <a:gd name="connsiteX17" fmla="*/ 3264015 w 3368651"/>
                <a:gd name="connsiteY17" fmla="*/ 1428026 h 1480237"/>
                <a:gd name="connsiteX18" fmla="*/ 3314918 w 3368651"/>
                <a:gd name="connsiteY18" fmla="*/ 1348654 h 1480237"/>
                <a:gd name="connsiteX19" fmla="*/ 3336349 w 3368651"/>
                <a:gd name="connsiteY19" fmla="*/ 1160535 h 1480237"/>
                <a:gd name="connsiteX20" fmla="*/ 3367306 w 3368651"/>
                <a:gd name="connsiteY20" fmla="*/ 331860 h 1480237"/>
                <a:gd name="connsiteX21" fmla="*/ 3360162 w 3368651"/>
                <a:gd name="connsiteY21" fmla="*/ 148504 h 1480237"/>
                <a:gd name="connsiteX22" fmla="*/ 3333865 w 3368651"/>
                <a:gd name="connsiteY22" fmla="*/ 75476 h 1480237"/>
                <a:gd name="connsiteX23" fmla="*/ 3308465 w 3368651"/>
                <a:gd name="connsiteY23" fmla="*/ 43726 h 1480237"/>
                <a:gd name="connsiteX24" fmla="*/ 3257665 w 3368651"/>
                <a:gd name="connsiteY24" fmla="*/ 24676 h 1480237"/>
                <a:gd name="connsiteX25" fmla="*/ 3225915 w 3368651"/>
                <a:gd name="connsiteY25" fmla="*/ 18326 h 1480237"/>
                <a:gd name="connsiteX26" fmla="*/ 3111615 w 3368651"/>
                <a:gd name="connsiteY26" fmla="*/ 11976 h 1480237"/>
                <a:gd name="connsiteX27" fmla="*/ 3041765 w 3368651"/>
                <a:gd name="connsiteY27" fmla="*/ 11976 h 1480237"/>
                <a:gd name="connsiteX28" fmla="*/ 325552 w 3368651"/>
                <a:gd name="connsiteY28" fmla="*/ 7213 h 1480237"/>
                <a:gd name="connsiteX0" fmla="*/ 325447 w 3368546"/>
                <a:gd name="connsiteY0" fmla="*/ 7213 h 1480237"/>
                <a:gd name="connsiteX1" fmla="*/ 188129 w 3368546"/>
                <a:gd name="connsiteY1" fmla="*/ 864 h 1480237"/>
                <a:gd name="connsiteX2" fmla="*/ 80973 w 3368546"/>
                <a:gd name="connsiteY2" fmla="*/ 24676 h 1480237"/>
                <a:gd name="connsiteX3" fmla="*/ 14297 w 3368546"/>
                <a:gd name="connsiteY3" fmla="*/ 81033 h 1480237"/>
                <a:gd name="connsiteX4" fmla="*/ 10 w 3368546"/>
                <a:gd name="connsiteY4" fmla="*/ 196126 h 1480237"/>
                <a:gd name="connsiteX5" fmla="*/ 12710 w 3368546"/>
                <a:gd name="connsiteY5" fmla="*/ 367576 h 1480237"/>
                <a:gd name="connsiteX6" fmla="*/ 44460 w 3368546"/>
                <a:gd name="connsiteY6" fmla="*/ 697776 h 1480237"/>
                <a:gd name="connsiteX7" fmla="*/ 95260 w 3368546"/>
                <a:gd name="connsiteY7" fmla="*/ 1167676 h 1480237"/>
                <a:gd name="connsiteX8" fmla="*/ 107960 w 3368546"/>
                <a:gd name="connsiteY8" fmla="*/ 1332776 h 1480237"/>
                <a:gd name="connsiteX9" fmla="*/ 120660 w 3368546"/>
                <a:gd name="connsiteY9" fmla="*/ 1415326 h 1480237"/>
                <a:gd name="connsiteX10" fmla="*/ 171460 w 3368546"/>
                <a:gd name="connsiteY10" fmla="*/ 1459776 h 1480237"/>
                <a:gd name="connsiteX11" fmla="*/ 355610 w 3368546"/>
                <a:gd name="connsiteY11" fmla="*/ 1478826 h 1480237"/>
                <a:gd name="connsiteX12" fmla="*/ 558810 w 3368546"/>
                <a:gd name="connsiteY12" fmla="*/ 1478826 h 1480237"/>
                <a:gd name="connsiteX13" fmla="*/ 1187460 w 3368546"/>
                <a:gd name="connsiteY13" fmla="*/ 1472476 h 1480237"/>
                <a:gd name="connsiteX14" fmla="*/ 2482860 w 3368546"/>
                <a:gd name="connsiteY14" fmla="*/ 1472476 h 1480237"/>
                <a:gd name="connsiteX15" fmla="*/ 3040969 w 3368546"/>
                <a:gd name="connsiteY15" fmla="*/ 1470098 h 1480237"/>
                <a:gd name="connsiteX16" fmla="*/ 3187710 w 3368546"/>
                <a:gd name="connsiteY16" fmla="*/ 1459776 h 1480237"/>
                <a:gd name="connsiteX17" fmla="*/ 3263910 w 3368546"/>
                <a:gd name="connsiteY17" fmla="*/ 1428026 h 1480237"/>
                <a:gd name="connsiteX18" fmla="*/ 3314813 w 3368546"/>
                <a:gd name="connsiteY18" fmla="*/ 1348654 h 1480237"/>
                <a:gd name="connsiteX19" fmla="*/ 3336244 w 3368546"/>
                <a:gd name="connsiteY19" fmla="*/ 1160535 h 1480237"/>
                <a:gd name="connsiteX20" fmla="*/ 3367201 w 3368546"/>
                <a:gd name="connsiteY20" fmla="*/ 331860 h 1480237"/>
                <a:gd name="connsiteX21" fmla="*/ 3360057 w 3368546"/>
                <a:gd name="connsiteY21" fmla="*/ 148504 h 1480237"/>
                <a:gd name="connsiteX22" fmla="*/ 3333760 w 3368546"/>
                <a:gd name="connsiteY22" fmla="*/ 75476 h 1480237"/>
                <a:gd name="connsiteX23" fmla="*/ 3308360 w 3368546"/>
                <a:gd name="connsiteY23" fmla="*/ 43726 h 1480237"/>
                <a:gd name="connsiteX24" fmla="*/ 3257560 w 3368546"/>
                <a:gd name="connsiteY24" fmla="*/ 24676 h 1480237"/>
                <a:gd name="connsiteX25" fmla="*/ 3225810 w 3368546"/>
                <a:gd name="connsiteY25" fmla="*/ 18326 h 1480237"/>
                <a:gd name="connsiteX26" fmla="*/ 3111510 w 3368546"/>
                <a:gd name="connsiteY26" fmla="*/ 11976 h 1480237"/>
                <a:gd name="connsiteX27" fmla="*/ 3041660 w 3368546"/>
                <a:gd name="connsiteY27" fmla="*/ 11976 h 1480237"/>
                <a:gd name="connsiteX28" fmla="*/ 325447 w 3368546"/>
                <a:gd name="connsiteY28" fmla="*/ 7213 h 1480237"/>
                <a:gd name="connsiteX0" fmla="*/ 325447 w 3368546"/>
                <a:gd name="connsiteY0" fmla="*/ 5196 h 1478220"/>
                <a:gd name="connsiteX1" fmla="*/ 173842 w 3368546"/>
                <a:gd name="connsiteY1" fmla="*/ 1228 h 1478220"/>
                <a:gd name="connsiteX2" fmla="*/ 80973 w 3368546"/>
                <a:gd name="connsiteY2" fmla="*/ 22659 h 1478220"/>
                <a:gd name="connsiteX3" fmla="*/ 14297 w 3368546"/>
                <a:gd name="connsiteY3" fmla="*/ 79016 h 1478220"/>
                <a:gd name="connsiteX4" fmla="*/ 10 w 3368546"/>
                <a:gd name="connsiteY4" fmla="*/ 194109 h 1478220"/>
                <a:gd name="connsiteX5" fmla="*/ 12710 w 3368546"/>
                <a:gd name="connsiteY5" fmla="*/ 365559 h 1478220"/>
                <a:gd name="connsiteX6" fmla="*/ 44460 w 3368546"/>
                <a:gd name="connsiteY6" fmla="*/ 695759 h 1478220"/>
                <a:gd name="connsiteX7" fmla="*/ 95260 w 3368546"/>
                <a:gd name="connsiteY7" fmla="*/ 1165659 h 1478220"/>
                <a:gd name="connsiteX8" fmla="*/ 107960 w 3368546"/>
                <a:gd name="connsiteY8" fmla="*/ 1330759 h 1478220"/>
                <a:gd name="connsiteX9" fmla="*/ 120660 w 3368546"/>
                <a:gd name="connsiteY9" fmla="*/ 1413309 h 1478220"/>
                <a:gd name="connsiteX10" fmla="*/ 171460 w 3368546"/>
                <a:gd name="connsiteY10" fmla="*/ 1457759 h 1478220"/>
                <a:gd name="connsiteX11" fmla="*/ 355610 w 3368546"/>
                <a:gd name="connsiteY11" fmla="*/ 1476809 h 1478220"/>
                <a:gd name="connsiteX12" fmla="*/ 558810 w 3368546"/>
                <a:gd name="connsiteY12" fmla="*/ 1476809 h 1478220"/>
                <a:gd name="connsiteX13" fmla="*/ 1187460 w 3368546"/>
                <a:gd name="connsiteY13" fmla="*/ 1470459 h 1478220"/>
                <a:gd name="connsiteX14" fmla="*/ 2482860 w 3368546"/>
                <a:gd name="connsiteY14" fmla="*/ 1470459 h 1478220"/>
                <a:gd name="connsiteX15" fmla="*/ 3040969 w 3368546"/>
                <a:gd name="connsiteY15" fmla="*/ 1468081 h 1478220"/>
                <a:gd name="connsiteX16" fmla="*/ 3187710 w 3368546"/>
                <a:gd name="connsiteY16" fmla="*/ 1457759 h 1478220"/>
                <a:gd name="connsiteX17" fmla="*/ 3263910 w 3368546"/>
                <a:gd name="connsiteY17" fmla="*/ 1426009 h 1478220"/>
                <a:gd name="connsiteX18" fmla="*/ 3314813 w 3368546"/>
                <a:gd name="connsiteY18" fmla="*/ 1346637 h 1478220"/>
                <a:gd name="connsiteX19" fmla="*/ 3336244 w 3368546"/>
                <a:gd name="connsiteY19" fmla="*/ 1158518 h 1478220"/>
                <a:gd name="connsiteX20" fmla="*/ 3367201 w 3368546"/>
                <a:gd name="connsiteY20" fmla="*/ 329843 h 1478220"/>
                <a:gd name="connsiteX21" fmla="*/ 3360057 w 3368546"/>
                <a:gd name="connsiteY21" fmla="*/ 146487 h 1478220"/>
                <a:gd name="connsiteX22" fmla="*/ 3333760 w 3368546"/>
                <a:gd name="connsiteY22" fmla="*/ 73459 h 1478220"/>
                <a:gd name="connsiteX23" fmla="*/ 3308360 w 3368546"/>
                <a:gd name="connsiteY23" fmla="*/ 41709 h 1478220"/>
                <a:gd name="connsiteX24" fmla="*/ 3257560 w 3368546"/>
                <a:gd name="connsiteY24" fmla="*/ 22659 h 1478220"/>
                <a:gd name="connsiteX25" fmla="*/ 3225810 w 3368546"/>
                <a:gd name="connsiteY25" fmla="*/ 16309 h 1478220"/>
                <a:gd name="connsiteX26" fmla="*/ 3111510 w 3368546"/>
                <a:gd name="connsiteY26" fmla="*/ 9959 h 1478220"/>
                <a:gd name="connsiteX27" fmla="*/ 3041660 w 3368546"/>
                <a:gd name="connsiteY27" fmla="*/ 9959 h 1478220"/>
                <a:gd name="connsiteX28" fmla="*/ 325447 w 3368546"/>
                <a:gd name="connsiteY28" fmla="*/ 5196 h 1478220"/>
                <a:gd name="connsiteX0" fmla="*/ 344497 w 3368546"/>
                <a:gd name="connsiteY0" fmla="*/ 1551 h 1484100"/>
                <a:gd name="connsiteX1" fmla="*/ 173842 w 3368546"/>
                <a:gd name="connsiteY1" fmla="*/ 7108 h 1484100"/>
                <a:gd name="connsiteX2" fmla="*/ 80973 w 3368546"/>
                <a:gd name="connsiteY2" fmla="*/ 28539 h 1484100"/>
                <a:gd name="connsiteX3" fmla="*/ 14297 w 3368546"/>
                <a:gd name="connsiteY3" fmla="*/ 84896 h 1484100"/>
                <a:gd name="connsiteX4" fmla="*/ 10 w 3368546"/>
                <a:gd name="connsiteY4" fmla="*/ 199989 h 1484100"/>
                <a:gd name="connsiteX5" fmla="*/ 12710 w 3368546"/>
                <a:gd name="connsiteY5" fmla="*/ 371439 h 1484100"/>
                <a:gd name="connsiteX6" fmla="*/ 44460 w 3368546"/>
                <a:gd name="connsiteY6" fmla="*/ 701639 h 1484100"/>
                <a:gd name="connsiteX7" fmla="*/ 95260 w 3368546"/>
                <a:gd name="connsiteY7" fmla="*/ 1171539 h 1484100"/>
                <a:gd name="connsiteX8" fmla="*/ 107960 w 3368546"/>
                <a:gd name="connsiteY8" fmla="*/ 1336639 h 1484100"/>
                <a:gd name="connsiteX9" fmla="*/ 120660 w 3368546"/>
                <a:gd name="connsiteY9" fmla="*/ 1419189 h 1484100"/>
                <a:gd name="connsiteX10" fmla="*/ 171460 w 3368546"/>
                <a:gd name="connsiteY10" fmla="*/ 1463639 h 1484100"/>
                <a:gd name="connsiteX11" fmla="*/ 355610 w 3368546"/>
                <a:gd name="connsiteY11" fmla="*/ 1482689 h 1484100"/>
                <a:gd name="connsiteX12" fmla="*/ 558810 w 3368546"/>
                <a:gd name="connsiteY12" fmla="*/ 1482689 h 1484100"/>
                <a:gd name="connsiteX13" fmla="*/ 1187460 w 3368546"/>
                <a:gd name="connsiteY13" fmla="*/ 1476339 h 1484100"/>
                <a:gd name="connsiteX14" fmla="*/ 2482860 w 3368546"/>
                <a:gd name="connsiteY14" fmla="*/ 1476339 h 1484100"/>
                <a:gd name="connsiteX15" fmla="*/ 3040969 w 3368546"/>
                <a:gd name="connsiteY15" fmla="*/ 1473961 h 1484100"/>
                <a:gd name="connsiteX16" fmla="*/ 3187710 w 3368546"/>
                <a:gd name="connsiteY16" fmla="*/ 1463639 h 1484100"/>
                <a:gd name="connsiteX17" fmla="*/ 3263910 w 3368546"/>
                <a:gd name="connsiteY17" fmla="*/ 1431889 h 1484100"/>
                <a:gd name="connsiteX18" fmla="*/ 3314813 w 3368546"/>
                <a:gd name="connsiteY18" fmla="*/ 1352517 h 1484100"/>
                <a:gd name="connsiteX19" fmla="*/ 3336244 w 3368546"/>
                <a:gd name="connsiteY19" fmla="*/ 1164398 h 1484100"/>
                <a:gd name="connsiteX20" fmla="*/ 3367201 w 3368546"/>
                <a:gd name="connsiteY20" fmla="*/ 335723 h 1484100"/>
                <a:gd name="connsiteX21" fmla="*/ 3360057 w 3368546"/>
                <a:gd name="connsiteY21" fmla="*/ 152367 h 1484100"/>
                <a:gd name="connsiteX22" fmla="*/ 3333760 w 3368546"/>
                <a:gd name="connsiteY22" fmla="*/ 79339 h 1484100"/>
                <a:gd name="connsiteX23" fmla="*/ 3308360 w 3368546"/>
                <a:gd name="connsiteY23" fmla="*/ 47589 h 1484100"/>
                <a:gd name="connsiteX24" fmla="*/ 3257560 w 3368546"/>
                <a:gd name="connsiteY24" fmla="*/ 28539 h 1484100"/>
                <a:gd name="connsiteX25" fmla="*/ 3225810 w 3368546"/>
                <a:gd name="connsiteY25" fmla="*/ 22189 h 1484100"/>
                <a:gd name="connsiteX26" fmla="*/ 3111510 w 3368546"/>
                <a:gd name="connsiteY26" fmla="*/ 15839 h 1484100"/>
                <a:gd name="connsiteX27" fmla="*/ 3041660 w 3368546"/>
                <a:gd name="connsiteY27" fmla="*/ 15839 h 1484100"/>
                <a:gd name="connsiteX28" fmla="*/ 344497 w 3368546"/>
                <a:gd name="connsiteY28" fmla="*/ 1551 h 148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68546" h="1484100">
                  <a:moveTo>
                    <a:pt x="344497" y="1551"/>
                  </a:moveTo>
                  <a:cubicBezTo>
                    <a:pt x="316451" y="-2683"/>
                    <a:pt x="217763" y="2610"/>
                    <a:pt x="173842" y="7108"/>
                  </a:cubicBezTo>
                  <a:cubicBezTo>
                    <a:pt x="129921" y="11606"/>
                    <a:pt x="107564" y="15574"/>
                    <a:pt x="80973" y="28539"/>
                  </a:cubicBezTo>
                  <a:cubicBezTo>
                    <a:pt x="54382" y="41504"/>
                    <a:pt x="27791" y="56321"/>
                    <a:pt x="14297" y="84896"/>
                  </a:cubicBezTo>
                  <a:cubicBezTo>
                    <a:pt x="803" y="113471"/>
                    <a:pt x="274" y="152232"/>
                    <a:pt x="10" y="199989"/>
                  </a:cubicBezTo>
                  <a:cubicBezTo>
                    <a:pt x="-254" y="247746"/>
                    <a:pt x="5302" y="287831"/>
                    <a:pt x="12710" y="371439"/>
                  </a:cubicBezTo>
                  <a:cubicBezTo>
                    <a:pt x="20118" y="455047"/>
                    <a:pt x="30702" y="568289"/>
                    <a:pt x="44460" y="701639"/>
                  </a:cubicBezTo>
                  <a:cubicBezTo>
                    <a:pt x="58218" y="834989"/>
                    <a:pt x="84677" y="1065706"/>
                    <a:pt x="95260" y="1171539"/>
                  </a:cubicBezTo>
                  <a:cubicBezTo>
                    <a:pt x="105843" y="1277372"/>
                    <a:pt x="103727" y="1295364"/>
                    <a:pt x="107960" y="1336639"/>
                  </a:cubicBezTo>
                  <a:cubicBezTo>
                    <a:pt x="112193" y="1377914"/>
                    <a:pt x="110077" y="1398022"/>
                    <a:pt x="120660" y="1419189"/>
                  </a:cubicBezTo>
                  <a:cubicBezTo>
                    <a:pt x="131243" y="1440356"/>
                    <a:pt x="132302" y="1453056"/>
                    <a:pt x="171460" y="1463639"/>
                  </a:cubicBezTo>
                  <a:cubicBezTo>
                    <a:pt x="210618" y="1474222"/>
                    <a:pt x="291052" y="1479514"/>
                    <a:pt x="355610" y="1482689"/>
                  </a:cubicBezTo>
                  <a:cubicBezTo>
                    <a:pt x="420168" y="1485864"/>
                    <a:pt x="558810" y="1482689"/>
                    <a:pt x="558810" y="1482689"/>
                  </a:cubicBezTo>
                  <a:lnTo>
                    <a:pt x="1187460" y="1476339"/>
                  </a:lnTo>
                  <a:lnTo>
                    <a:pt x="2482860" y="1476339"/>
                  </a:lnTo>
                  <a:lnTo>
                    <a:pt x="3040969" y="1473961"/>
                  </a:lnTo>
                  <a:cubicBezTo>
                    <a:pt x="3158444" y="1471844"/>
                    <a:pt x="3150553" y="1470651"/>
                    <a:pt x="3187710" y="1463639"/>
                  </a:cubicBezTo>
                  <a:cubicBezTo>
                    <a:pt x="3224867" y="1456627"/>
                    <a:pt x="3242726" y="1450409"/>
                    <a:pt x="3263910" y="1431889"/>
                  </a:cubicBezTo>
                  <a:cubicBezTo>
                    <a:pt x="3285094" y="1413369"/>
                    <a:pt x="3302757" y="1397099"/>
                    <a:pt x="3314813" y="1352517"/>
                  </a:cubicBezTo>
                  <a:cubicBezTo>
                    <a:pt x="3326869" y="1307935"/>
                    <a:pt x="3327513" y="1333864"/>
                    <a:pt x="3336244" y="1164398"/>
                  </a:cubicBezTo>
                  <a:cubicBezTo>
                    <a:pt x="3344975" y="994932"/>
                    <a:pt x="3363232" y="504395"/>
                    <a:pt x="3367201" y="335723"/>
                  </a:cubicBezTo>
                  <a:cubicBezTo>
                    <a:pt x="3371170" y="167051"/>
                    <a:pt x="3365630" y="195097"/>
                    <a:pt x="3360057" y="152367"/>
                  </a:cubicBezTo>
                  <a:cubicBezTo>
                    <a:pt x="3354484" y="109637"/>
                    <a:pt x="3342376" y="96802"/>
                    <a:pt x="3333760" y="79339"/>
                  </a:cubicBezTo>
                  <a:cubicBezTo>
                    <a:pt x="3325144" y="61876"/>
                    <a:pt x="3321060" y="56056"/>
                    <a:pt x="3308360" y="47589"/>
                  </a:cubicBezTo>
                  <a:cubicBezTo>
                    <a:pt x="3295660" y="39122"/>
                    <a:pt x="3271318" y="32772"/>
                    <a:pt x="3257560" y="28539"/>
                  </a:cubicBezTo>
                  <a:cubicBezTo>
                    <a:pt x="3243802" y="24306"/>
                    <a:pt x="3250152" y="24306"/>
                    <a:pt x="3225810" y="22189"/>
                  </a:cubicBezTo>
                  <a:cubicBezTo>
                    <a:pt x="3201468" y="20072"/>
                    <a:pt x="3142202" y="16897"/>
                    <a:pt x="3111510" y="15839"/>
                  </a:cubicBezTo>
                  <a:cubicBezTo>
                    <a:pt x="3080818" y="14781"/>
                    <a:pt x="3041660" y="15839"/>
                    <a:pt x="3041660" y="15839"/>
                  </a:cubicBezTo>
                  <a:lnTo>
                    <a:pt x="344497" y="1551"/>
                  </a:lnTo>
                  <a:close/>
                </a:path>
              </a:pathLst>
            </a:custGeom>
            <a:solidFill>
              <a:srgbClr val="F77794"/>
            </a:solidFill>
            <a:ln w="57150" cap="rnd">
              <a:solidFill>
                <a:srgbClr val="DE6A93"/>
              </a:solidFill>
              <a:round/>
            </a:ln>
            <a:effectLst>
              <a:outerShdw blurRad="63500" sx="102000" sy="102000" algn="ctr" rotWithShape="0">
                <a:schemeClr val="bg2">
                  <a:lumMod val="25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extrusionH="6350" contourW="38100">
              <a:extrusionClr>
                <a:schemeClr val="tx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endParaRPr lang="he-IL" sz="4200" dirty="0"/>
            </a:p>
            <a:p>
              <a:pPr marL="402432" algn="ctr"/>
              <a:r>
                <a:rPr lang="ar-JO" sz="4200" dirty="0">
                  <a:solidFill>
                    <a:schemeClr val="tx1"/>
                  </a:solidFill>
                </a:rPr>
                <a:t>صِلوا بَين كلّ تَمرين وَبين الأعداد التي يُمكن أنْ تَكون مَقامًا مُشتَركًا لِمَقامَي الكَسرَين</a:t>
              </a:r>
              <a:r>
                <a:rPr lang="he-IL" sz="4200" dirty="0">
                  <a:solidFill>
                    <a:schemeClr val="tx1"/>
                  </a:solidFill>
                </a:rPr>
                <a:t>.</a:t>
              </a:r>
            </a:p>
            <a:p>
              <a:pPr marL="402432" algn="ctr"/>
              <a:r>
                <a:rPr lang="ar-JO" sz="4200" dirty="0">
                  <a:solidFill>
                    <a:schemeClr val="tx1"/>
                  </a:solidFill>
                </a:rPr>
                <a:t>اِضغَطوا على كلّ عَدد لِلفَحص</a:t>
              </a:r>
              <a:r>
                <a:rPr lang="he-IL" sz="4200" dirty="0">
                  <a:solidFill>
                    <a:schemeClr val="tx1"/>
                  </a:solidFill>
                </a:rPr>
                <a:t>.</a:t>
              </a:r>
            </a:p>
            <a:p>
              <a:pPr marL="404813" algn="ctr"/>
              <a:br>
                <a:rPr lang="en-US" sz="4200" dirty="0">
                  <a:solidFill>
                    <a:schemeClr val="tx1"/>
                  </a:solidFill>
                </a:rPr>
              </a:br>
              <a:r>
                <a:rPr lang="ar-JO" sz="4200" dirty="0">
                  <a:solidFill>
                    <a:schemeClr val="tx1"/>
                  </a:solidFill>
                </a:rPr>
                <a:t>لِإغلاق بِطاقة التّعليمات، اِضغَطوا على الإشارَة</a:t>
              </a:r>
              <a:endParaRPr lang="en-US" sz="4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04813" algn="ctr"/>
              <a:r>
                <a:rPr lang="en-US" sz="4200" i="1" dirty="0">
                  <a:solidFill>
                    <a:schemeClr val="tx1"/>
                  </a:solidFill>
                  <a:cs typeface="Calibri" panose="020F0502020204030204" pitchFamily="34" charset="0"/>
                </a:rPr>
                <a:t>.X</a:t>
              </a:r>
              <a:endParaRPr lang="en-US" sz="4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04813"/>
              <a:endParaRPr lang="he-IL" sz="4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גרפיקה 15" descr="סגור עם מילוי מלא">
              <a:extLst>
                <a:ext uri="{FF2B5EF4-FFF2-40B4-BE49-F238E27FC236}">
                  <a16:creationId xmlns:a16="http://schemas.microsoft.com/office/drawing/2014/main" id="{304E8300-C70C-AFC3-8005-FC88EB6F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924454" y="1572274"/>
              <a:ext cx="654674" cy="654674"/>
            </a:xfrm>
            <a:prstGeom prst="rect">
              <a:avLst/>
            </a:prstGeom>
          </p:spPr>
        </p:pic>
      </p:grpSp>
      <p:sp>
        <p:nvSpPr>
          <p:cNvPr id="29" name="תיבת טקסט 9">
            <a:extLst>
              <a:ext uri="{FF2B5EF4-FFF2-40B4-BE49-F238E27FC236}">
                <a16:creationId xmlns:a16="http://schemas.microsoft.com/office/drawing/2014/main" id="{48B1EF01-9678-46E5-E877-236FC86951A0}"/>
              </a:ext>
            </a:extLst>
          </p:cNvPr>
          <p:cNvSpPr txBox="1"/>
          <p:nvPr/>
        </p:nvSpPr>
        <p:spPr>
          <a:xfrm>
            <a:off x="404111" y="9666158"/>
            <a:ext cx="800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>
                <a:hlinkClick r:id="rId9"/>
              </a:rPr>
              <a:t>المصدر: وحدة تعليمية حوسبة _ جمع وطرح كسور للصف الخامس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43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41" grpId="1" animBg="1"/>
      <p:bldP spid="54" grpId="0" animBg="1"/>
      <p:bldP spid="54" grpId="1" animBg="1"/>
      <p:bldP spid="58" grpId="0" animBg="1"/>
      <p:bldP spid="58" grpId="1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23372599-39A4-7F95-ED27-012A3F1D9BE3}"/>
                  </a:ext>
                </a:extLst>
              </p:cNvPr>
              <p:cNvSpPr txBox="1"/>
              <p:nvPr/>
            </p:nvSpPr>
            <p:spPr>
              <a:xfrm>
                <a:off x="908231" y="1825581"/>
                <a:ext cx="2609094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23372599-39A4-7F95-ED27-012A3F1D9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31" y="1825581"/>
                <a:ext cx="2609094" cy="13065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175D8795-1363-6F59-E8BA-12D6EAD5C37D}"/>
                  </a:ext>
                </a:extLst>
              </p:cNvPr>
              <p:cNvSpPr txBox="1"/>
              <p:nvPr/>
            </p:nvSpPr>
            <p:spPr>
              <a:xfrm>
                <a:off x="1034960" y="6390570"/>
                <a:ext cx="2277698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175D8795-1363-6F59-E8BA-12D6EAD5C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60" y="6390570"/>
                <a:ext cx="2277698" cy="13065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ED204618-A8F0-A463-B34E-100AB37BFFCB}"/>
                  </a:ext>
                </a:extLst>
              </p:cNvPr>
              <p:cNvSpPr txBox="1"/>
              <p:nvPr/>
            </p:nvSpPr>
            <p:spPr>
              <a:xfrm>
                <a:off x="824457" y="4108076"/>
                <a:ext cx="2609094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ED204618-A8F0-A463-B34E-100AB37BF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57" y="4108076"/>
                <a:ext cx="2609094" cy="13065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FFAC09C-1FDE-4F7D-225A-C4CA6752DC20}"/>
              </a:ext>
            </a:extLst>
          </p:cNvPr>
          <p:cNvSpPr txBox="1"/>
          <p:nvPr/>
        </p:nvSpPr>
        <p:spPr>
          <a:xfrm>
            <a:off x="6430487" y="154737"/>
            <a:ext cx="6752168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JO" sz="4200" dirty="0"/>
              <a:t>حِلّوا التّمارين</a:t>
            </a:r>
            <a:r>
              <a:rPr lang="he-IL" sz="4200" dirty="0"/>
              <a:t>.</a:t>
            </a:r>
          </a:p>
          <a:p>
            <a:pPr algn="r"/>
            <a:r>
              <a:rPr lang="ar-JO" sz="4200" dirty="0"/>
              <a:t>صِلوا بِخَط بَين كلّ تَمرين وَنَتيجته</a:t>
            </a:r>
            <a:r>
              <a:rPr lang="he-IL" sz="4200" dirty="0"/>
              <a:t>.</a:t>
            </a:r>
          </a:p>
          <a:p>
            <a:pPr algn="r"/>
            <a:r>
              <a:rPr lang="ar-JO" sz="4200" dirty="0"/>
              <a:t>لِلفَحص، اِضغَطوا على الدّوائر المُلوّنة</a:t>
            </a:r>
            <a:r>
              <a:rPr lang="he-IL" sz="4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A02BF847-A80A-12CD-7A12-456F18D18B30}"/>
                  </a:ext>
                </a:extLst>
              </p:cNvPr>
              <p:cNvSpPr txBox="1"/>
              <p:nvPr/>
            </p:nvSpPr>
            <p:spPr>
              <a:xfrm>
                <a:off x="3312657" y="1796816"/>
                <a:ext cx="3494427" cy="13196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A02BF847-A80A-12CD-7A12-456F18D18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657" y="1796816"/>
                <a:ext cx="3494427" cy="1319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כתום">
            <a:extLst>
              <a:ext uri="{FF2B5EF4-FFF2-40B4-BE49-F238E27FC236}">
                <a16:creationId xmlns:a16="http://schemas.microsoft.com/office/drawing/2014/main" id="{FA5D861E-513B-C7A6-E0E0-E79C8904EB7C}"/>
              </a:ext>
            </a:extLst>
          </p:cNvPr>
          <p:cNvSpPr/>
          <p:nvPr/>
        </p:nvSpPr>
        <p:spPr>
          <a:xfrm>
            <a:off x="364667" y="2087199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rgbClr val="FFC1A0"/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7AC8FFF5-9449-18B7-C7A6-CCB1083DD83E}"/>
                  </a:ext>
                </a:extLst>
              </p:cNvPr>
              <p:cNvSpPr txBox="1"/>
              <p:nvPr/>
            </p:nvSpPr>
            <p:spPr>
              <a:xfrm>
                <a:off x="14741164" y="5925030"/>
                <a:ext cx="1686839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7AC8FFF5-9449-18B7-C7A6-CCB1083DD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1164" y="5925030"/>
                <a:ext cx="1686839" cy="13065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F8D1D604-2B9D-4C6F-40DC-785EDE22AC87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6807084" y="2456645"/>
            <a:ext cx="7934080" cy="4121641"/>
          </a:xfrm>
          <a:prstGeom prst="line">
            <a:avLst/>
          </a:prstGeom>
          <a:ln w="38100">
            <a:solidFill>
              <a:srgbClr val="FFC1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1FFBB50E-E36B-F31A-3ADD-01C8E49C0242}"/>
                  </a:ext>
                </a:extLst>
              </p:cNvPr>
              <p:cNvSpPr txBox="1"/>
              <p:nvPr/>
            </p:nvSpPr>
            <p:spPr>
              <a:xfrm>
                <a:off x="1184654" y="8595152"/>
                <a:ext cx="2609094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1FFBB50E-E36B-F31A-3ADD-01C8E49C0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54" y="8595152"/>
                <a:ext cx="2609094" cy="13065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3A36B861-BDF4-8382-57E1-3A9D45059628}"/>
                  </a:ext>
                </a:extLst>
              </p:cNvPr>
              <p:cNvSpPr txBox="1"/>
              <p:nvPr/>
            </p:nvSpPr>
            <p:spPr>
              <a:xfrm>
                <a:off x="3569537" y="8531841"/>
                <a:ext cx="3494427" cy="13022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3A36B861-BDF4-8382-57E1-3A9D45059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37" y="8531841"/>
                <a:ext cx="3494427" cy="13022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וורוד">
            <a:extLst>
              <a:ext uri="{FF2B5EF4-FFF2-40B4-BE49-F238E27FC236}">
                <a16:creationId xmlns:a16="http://schemas.microsoft.com/office/drawing/2014/main" id="{DC49A6D0-586C-3106-2C54-22D178820654}"/>
              </a:ext>
            </a:extLst>
          </p:cNvPr>
          <p:cNvSpPr/>
          <p:nvPr/>
        </p:nvSpPr>
        <p:spPr>
          <a:xfrm>
            <a:off x="224960" y="8892267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rgbClr val="FD9A97"/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A3E7DD05-5140-F103-7045-5F6EA795ADD6}"/>
                  </a:ext>
                </a:extLst>
              </p:cNvPr>
              <p:cNvSpPr txBox="1"/>
              <p:nvPr/>
            </p:nvSpPr>
            <p:spPr>
              <a:xfrm>
                <a:off x="14800645" y="2173161"/>
                <a:ext cx="1686839" cy="13022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A3E7DD05-5140-F103-7045-5F6EA795A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0645" y="2173161"/>
                <a:ext cx="1686839" cy="13022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E8BA5A1B-38D4-BE83-64AA-5C19BDEFD32A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7063964" y="2824301"/>
            <a:ext cx="7736681" cy="6358680"/>
          </a:xfrm>
          <a:prstGeom prst="line">
            <a:avLst/>
          </a:prstGeom>
          <a:ln w="38100">
            <a:solidFill>
              <a:srgbClr val="FD9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E5964673-B021-51FD-E27C-57549F7E3194}"/>
                  </a:ext>
                </a:extLst>
              </p:cNvPr>
              <p:cNvSpPr txBox="1"/>
              <p:nvPr/>
            </p:nvSpPr>
            <p:spPr>
              <a:xfrm>
                <a:off x="3274233" y="6453801"/>
                <a:ext cx="3494427" cy="13022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E5964673-B021-51FD-E27C-57549F7E3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33" y="6453801"/>
                <a:ext cx="3494427" cy="13022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כחול">
            <a:extLst>
              <a:ext uri="{FF2B5EF4-FFF2-40B4-BE49-F238E27FC236}">
                <a16:creationId xmlns:a16="http://schemas.microsoft.com/office/drawing/2014/main" id="{F7C5365D-9A6D-B6EA-B576-D24E96CA07D0}"/>
              </a:ext>
            </a:extLst>
          </p:cNvPr>
          <p:cNvSpPr/>
          <p:nvPr/>
        </p:nvSpPr>
        <p:spPr>
          <a:xfrm>
            <a:off x="224960" y="6770349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rgbClr val="79ABDC"/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1282D37F-7245-B7DB-6B98-48D969625759}"/>
                  </a:ext>
                </a:extLst>
              </p:cNvPr>
              <p:cNvSpPr txBox="1"/>
              <p:nvPr/>
            </p:nvSpPr>
            <p:spPr>
              <a:xfrm>
                <a:off x="14800645" y="3968922"/>
                <a:ext cx="1686839" cy="13022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1282D37F-7245-B7DB-6B98-48D969625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0645" y="3968922"/>
                <a:ext cx="1686839" cy="13022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50E47F1B-2C60-89CE-241E-95F9CAB568D5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 flipV="1">
            <a:off x="6768660" y="4620062"/>
            <a:ext cx="8031985" cy="2484879"/>
          </a:xfrm>
          <a:prstGeom prst="line">
            <a:avLst/>
          </a:prstGeom>
          <a:ln w="38100">
            <a:solidFill>
              <a:srgbClr val="79A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9B90F5C7-1E4B-1FE3-B24C-5580164DD187}"/>
                  </a:ext>
                </a:extLst>
              </p:cNvPr>
              <p:cNvSpPr txBox="1"/>
              <p:nvPr/>
            </p:nvSpPr>
            <p:spPr>
              <a:xfrm>
                <a:off x="3389505" y="3978932"/>
                <a:ext cx="3494427" cy="13196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9B90F5C7-1E4B-1FE3-B24C-5580164DD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505" y="3978932"/>
                <a:ext cx="3494427" cy="13196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ירוק">
            <a:extLst>
              <a:ext uri="{FF2B5EF4-FFF2-40B4-BE49-F238E27FC236}">
                <a16:creationId xmlns:a16="http://schemas.microsoft.com/office/drawing/2014/main" id="{B54659CA-7D28-E061-5BB3-703753890BEB}"/>
              </a:ext>
            </a:extLst>
          </p:cNvPr>
          <p:cNvSpPr/>
          <p:nvPr/>
        </p:nvSpPr>
        <p:spPr>
          <a:xfrm>
            <a:off x="291018" y="4244733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829F0E76-7381-FDB6-3B55-113660C74511}"/>
                  </a:ext>
                </a:extLst>
              </p:cNvPr>
              <p:cNvSpPr txBox="1"/>
              <p:nvPr/>
            </p:nvSpPr>
            <p:spPr>
              <a:xfrm>
                <a:off x="14741164" y="7893036"/>
                <a:ext cx="1686839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829F0E76-7381-FDB6-3B55-113660C74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1164" y="7893036"/>
                <a:ext cx="1686839" cy="13065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DF086AF8-AA4F-DDAF-F8A6-E17814C9E532}"/>
              </a:ext>
            </a:extLst>
          </p:cNvPr>
          <p:cNvCxnSpPr>
            <a:cxnSpLocks/>
            <a:stCxn id="32" idx="3"/>
            <a:endCxn id="34" idx="1"/>
          </p:cNvCxnSpPr>
          <p:nvPr/>
        </p:nvCxnSpPr>
        <p:spPr>
          <a:xfrm>
            <a:off x="6883932" y="4638761"/>
            <a:ext cx="7857232" cy="390753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כתום">
            <a:extLst>
              <a:ext uri="{FF2B5EF4-FFF2-40B4-BE49-F238E27FC236}">
                <a16:creationId xmlns:a16="http://schemas.microsoft.com/office/drawing/2014/main" id="{64F169CE-021F-D0EF-8ACF-EF4DB30E5DE0}"/>
              </a:ext>
            </a:extLst>
          </p:cNvPr>
          <p:cNvSpPr/>
          <p:nvPr/>
        </p:nvSpPr>
        <p:spPr>
          <a:xfrm>
            <a:off x="16285707" y="2391047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chemeClr val="bg2"/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2" name="כתום">
            <a:extLst>
              <a:ext uri="{FF2B5EF4-FFF2-40B4-BE49-F238E27FC236}">
                <a16:creationId xmlns:a16="http://schemas.microsoft.com/office/drawing/2014/main" id="{214E0C75-F375-C5DF-C401-0EB2ABF1F813}"/>
              </a:ext>
            </a:extLst>
          </p:cNvPr>
          <p:cNvSpPr/>
          <p:nvPr/>
        </p:nvSpPr>
        <p:spPr>
          <a:xfrm>
            <a:off x="16285707" y="4377912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chemeClr val="bg2"/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7" name="כתום">
            <a:extLst>
              <a:ext uri="{FF2B5EF4-FFF2-40B4-BE49-F238E27FC236}">
                <a16:creationId xmlns:a16="http://schemas.microsoft.com/office/drawing/2014/main" id="{7165BA58-CBF6-8D88-B6F6-18D3DE735D79}"/>
              </a:ext>
            </a:extLst>
          </p:cNvPr>
          <p:cNvSpPr/>
          <p:nvPr/>
        </p:nvSpPr>
        <p:spPr>
          <a:xfrm>
            <a:off x="16285707" y="6364778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chemeClr val="bg2"/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8" name="כתום">
            <a:extLst>
              <a:ext uri="{FF2B5EF4-FFF2-40B4-BE49-F238E27FC236}">
                <a16:creationId xmlns:a16="http://schemas.microsoft.com/office/drawing/2014/main" id="{E41E8067-0EC8-2AD8-C71A-12B11C85569A}"/>
              </a:ext>
            </a:extLst>
          </p:cNvPr>
          <p:cNvSpPr/>
          <p:nvPr/>
        </p:nvSpPr>
        <p:spPr>
          <a:xfrm>
            <a:off x="16285707" y="8351645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chemeClr val="bg2"/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7" name="תיבת טקסט 9">
            <a:extLst>
              <a:ext uri="{FF2B5EF4-FFF2-40B4-BE49-F238E27FC236}">
                <a16:creationId xmlns:a16="http://schemas.microsoft.com/office/drawing/2014/main" id="{8F7EA495-56BA-4E1D-E471-7D7B77586D64}"/>
              </a:ext>
            </a:extLst>
          </p:cNvPr>
          <p:cNvSpPr txBox="1"/>
          <p:nvPr/>
        </p:nvSpPr>
        <p:spPr>
          <a:xfrm>
            <a:off x="3063464" y="9667477"/>
            <a:ext cx="800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>
                <a:hlinkClick r:id="rId15"/>
              </a:rPr>
              <a:t>المصدر: وحدة تعليمية حوسبة _ جمع وطرح كسور للصف الخامس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611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9A9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9A9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1A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3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8897318-4766-CD3F-374E-26E4E7D6E656}"/>
              </a:ext>
            </a:extLst>
          </p:cNvPr>
          <p:cNvSpPr txBox="1"/>
          <p:nvPr/>
        </p:nvSpPr>
        <p:spPr>
          <a:xfrm>
            <a:off x="4876800" y="864008"/>
            <a:ext cx="99144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4000" dirty="0"/>
              <a:t>أمامكُم مَقالة نُشِرَت في جَريدَة مَدرَسَة "الأرز"</a:t>
            </a:r>
            <a:r>
              <a:rPr lang="ar-SA" sz="4000" dirty="0"/>
              <a:t>. </a:t>
            </a:r>
            <a:endParaRPr lang="en-US" sz="4000" dirty="0"/>
          </a:p>
          <a:p>
            <a:pPr algn="r" rtl="1"/>
            <a:r>
              <a:rPr lang="ar-JO" sz="4000" dirty="0"/>
              <a:t>لقد وَقع خَطأ في عَرض المُعطيات</a:t>
            </a:r>
            <a:r>
              <a:rPr lang="ar-SA" sz="4000" dirty="0"/>
              <a:t>. </a:t>
            </a:r>
            <a:endParaRPr lang="he-IL" sz="4000" dirty="0"/>
          </a:p>
          <a:p>
            <a:pPr algn="r" rtl="1"/>
            <a:r>
              <a:rPr lang="ar-JO" sz="4000" dirty="0"/>
              <a:t>كيف يُمكن انْ نعرف أنَّه وَقَع خطأ في عَرض المُعطيات؟ </a:t>
            </a:r>
            <a:endParaRPr lang="he-IL" dirty="0"/>
          </a:p>
        </p:txBody>
      </p:sp>
      <p:pic>
        <p:nvPicPr>
          <p:cNvPr id="5" name="תמונה 18">
            <a:extLst>
              <a:ext uri="{FF2B5EF4-FFF2-40B4-BE49-F238E27FC236}">
                <a16:creationId xmlns:a16="http://schemas.microsoft.com/office/drawing/2014/main" id="{B01FC7A0-B05C-3B6E-EFF3-6541C4755D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 t="12545" r="13323" b="59259"/>
          <a:stretch/>
        </p:blipFill>
        <p:spPr bwMode="auto">
          <a:xfrm>
            <a:off x="4519156" y="3372066"/>
            <a:ext cx="10684252" cy="5810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131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3B3FB-64ED-3F1B-9099-993840F14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21AD913-9BAE-55FE-ECE2-42AA3392AA39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03F48FF-1DA9-05E7-2BA5-B54A7D1444DA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01667D6-8DBB-82B1-6809-784F29FB8F06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5C0887A1-1579-94C1-2A4F-4C05E07EDD9D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B4EDEDDD-7BB7-8F66-E4AD-534D78A05DF5}"/>
                  </a:ext>
                </a:extLst>
              </p:cNvPr>
              <p:cNvSpPr txBox="1"/>
              <p:nvPr/>
            </p:nvSpPr>
            <p:spPr>
              <a:xfrm>
                <a:off x="3795932" y="1638300"/>
                <a:ext cx="11537698" cy="51868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JO" sz="4000" dirty="0"/>
                  <a:t>خَبَزوا يَوم الاثنَين في المَخبَز 10 كغم مِن الكَعك</a:t>
                </a:r>
                <a:r>
                  <a:rPr lang="ar-SA" sz="4000" dirty="0"/>
                  <a:t>. </a:t>
                </a:r>
                <a:endParaRPr lang="en-US" sz="4000" dirty="0"/>
              </a:p>
              <a:p>
                <a:pPr algn="r" rtl="1"/>
                <a:r>
                  <a:rPr lang="ar-JO" sz="4000" dirty="0"/>
                  <a:t>باعوا في ساعات الصّباح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  <a:r>
                  <a:rPr lang="he-IL" sz="4000" dirty="0"/>
                  <a:t> </a:t>
                </a:r>
                <a:r>
                  <a:rPr lang="ar-JO" sz="4000" dirty="0"/>
                  <a:t>كغم مِن الكَعك، وَباعوا في ساعات بَعد الظُّهر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r>
                  <a:rPr lang="he-IL" sz="4000" dirty="0"/>
                  <a:t> </a:t>
                </a:r>
                <a:r>
                  <a:rPr lang="ar-JO" sz="4000" dirty="0"/>
                  <a:t>كغم أخرى مِن الكَعك</a:t>
                </a:r>
                <a:r>
                  <a:rPr lang="ar-SA" sz="4000" dirty="0"/>
                  <a:t>. </a:t>
                </a:r>
                <a:endParaRPr lang="en-US" sz="4000" dirty="0"/>
              </a:p>
              <a:p>
                <a:pPr algn="r" rtl="1"/>
                <a:r>
                  <a:rPr lang="ar-JO" sz="4000" dirty="0"/>
                  <a:t>كَميّة الكَعك التي بََقيَت في نِهاية اليَوم، تَبرّعوا بها للمَركز الثّقافي في البلدَة</a:t>
                </a:r>
                <a:r>
                  <a:rPr lang="ar-SA" sz="4000" dirty="0"/>
                  <a:t>.</a:t>
                </a:r>
                <a:endParaRPr lang="en-US" sz="4000" dirty="0"/>
              </a:p>
              <a:p>
                <a:pPr algn="r" rtl="1"/>
                <a:r>
                  <a:rPr lang="ar-JO" sz="4000" dirty="0"/>
                  <a:t>كَم كيلوغرامًا مِن الكَعك تَبرَّعوا لِلمركز الثّقافي يَوم الاثنَين؟</a:t>
                </a:r>
              </a:p>
              <a:p>
                <a:pPr algn="r" rtl="1"/>
                <a:r>
                  <a:rPr lang="ar-JO" sz="4000" dirty="0"/>
                  <a:t>اِعرِضوا طَريقَة الحلّ</a:t>
                </a:r>
                <a:r>
                  <a:rPr lang="ar-SA" sz="4000" dirty="0"/>
                  <a:t>. </a:t>
                </a:r>
                <a:endParaRPr lang="en-US" sz="4000" dirty="0"/>
              </a:p>
              <a:p>
                <a:endParaRPr lang="he-IL" dirty="0"/>
              </a:p>
            </p:txBody>
          </p:sp>
        </mc:Choice>
        <mc:Fallback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B4EDEDDD-7BB7-8F66-E4AD-534D78A05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932" y="1638300"/>
                <a:ext cx="11537698" cy="5186805"/>
              </a:xfrm>
              <a:prstGeom prst="rect">
                <a:avLst/>
              </a:prstGeom>
              <a:blipFill>
                <a:blip r:embed="rId8"/>
                <a:stretch>
                  <a:fillRect l="-159" t="-2350" r="-18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816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535</Words>
  <Application>Microsoft Office PowerPoint</Application>
  <PresentationFormat>مخصص</PresentationFormat>
  <Paragraphs>104</Paragraphs>
  <Slides>8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5" baseType="lpstr">
      <vt:lpstr>Libre Franklin Ultra-Bold</vt:lpstr>
      <vt:lpstr>Cambria Math</vt:lpstr>
      <vt:lpstr>Libre Franklin Bold</vt:lpstr>
      <vt:lpstr>Balsamiq Sans Bold</vt:lpstr>
      <vt:lpstr>Calibri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rache</dc:creator>
  <cp:lastModifiedBy>ראיד שיח' אחמד</cp:lastModifiedBy>
  <cp:revision>42</cp:revision>
  <dcterms:created xsi:type="dcterms:W3CDTF">2006-08-16T00:00:00Z</dcterms:created>
  <dcterms:modified xsi:type="dcterms:W3CDTF">2026-03-11T17:00:58Z</dcterms:modified>
  <dc:identifier>DAFxURIk58o</dc:identifier>
</cp:coreProperties>
</file>