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 id="2147483667" r:id="rId2"/>
  </p:sldMasterIdLst>
  <p:notesMasterIdLst>
    <p:notesMasterId r:id="rId18"/>
  </p:notesMasterIdLst>
  <p:sldIdLst>
    <p:sldId id="261" r:id="rId3"/>
    <p:sldId id="264" r:id="rId4"/>
    <p:sldId id="348" r:id="rId5"/>
    <p:sldId id="349" r:id="rId6"/>
    <p:sldId id="352" r:id="rId7"/>
    <p:sldId id="347" r:id="rId8"/>
    <p:sldId id="339" r:id="rId9"/>
    <p:sldId id="375" r:id="rId10"/>
    <p:sldId id="353" r:id="rId11"/>
    <p:sldId id="354" r:id="rId12"/>
    <p:sldId id="355" r:id="rId13"/>
    <p:sldId id="376" r:id="rId14"/>
    <p:sldId id="357" r:id="rId15"/>
    <p:sldId id="358" r:id="rId16"/>
    <p:sldId id="329" r:id="rId17"/>
  </p:sldIdLst>
  <p:sldSz cx="9144000" cy="5143500" type="screen16x9"/>
  <p:notesSz cx="6858000" cy="9144000"/>
  <p:embeddedFontLst>
    <p:embeddedFont>
      <p:font typeface="Cambria Math" panose="02040503050406030204" pitchFamily="18" charset="0"/>
      <p:regular r:id="rId19"/>
    </p:embeddedFont>
    <p:embeddedFont>
      <p:font typeface="Gisha" panose="020B0502040204020203" pitchFamily="34" charset="-79"/>
      <p:regular r:id="rId20"/>
      <p:bold r:id="rId21"/>
    </p:embeddedFont>
    <p:embeddedFont>
      <p:font typeface="Noto Sans Hebrew" panose="020B0604020202020204" charset="-79"/>
      <p:regular r:id="rId22"/>
      <p:bold r:id="rId23"/>
    </p:embeddedFont>
    <p:embeddedFont>
      <p:font typeface="Noto Sans Hebrew ExtraBold" panose="020B0604020202020204" charset="-79"/>
      <p:bold r:id="rId24"/>
    </p:embeddedFont>
    <p:embeddedFont>
      <p:font typeface="Noto Sans Hebrew SemiBold" panose="020B060402020202020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499">
          <p15:clr>
            <a:srgbClr val="747775"/>
          </p15:clr>
        </p15:guide>
        <p15:guide id="2" orient="horz" pos="45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0" roundtripDataSignature="AMtx7miHwwTr34LXaUuAjJJaJs36/2yh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24D"/>
    <a:srgbClr val="062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A19C6C-5191-4A79-9D71-F029BB011649}">
  <a:tblStyle styleId="{06A19C6C-5191-4A79-9D71-F029BB01164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5D1017-5B46-48E4-835F-E1C696773F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5F873D-421F-4331-BB62-167843C0E41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96"/>
      </p:cViewPr>
      <p:guideLst>
        <p:guide pos="5499"/>
        <p:guide orient="horz" pos="4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11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11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14"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1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a644869b26_1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9" name="Google Shape;1069;g3a644869b26_1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000" dirty="0">
              <a:latin typeface="Noto Sans Hebrew"/>
              <a:ea typeface="Noto Sans Hebrew"/>
              <a:cs typeface="Noto Sans Hebrew"/>
              <a:sym typeface="Noto Sans Hebrew"/>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2F5A99E1-9C85-A979-9C98-BDD6B9F08023}"/>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D61DD4DA-28CE-8374-1143-B7FBA5424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FAAAC767-5624-9D05-7DB0-DF5BE53EEE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362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CE983196-4300-4280-D0D7-BB8C970A4DA5}"/>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517BE860-BE04-E607-D4F9-9636F77255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4DC4C54D-83AF-67D9-424D-2F24059977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875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7EA1BDA4-05B0-A134-A10C-64952BAAB353}"/>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3BB65A40-6696-5ECA-C85D-0A57EC5C20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CBBA317F-E4C6-070E-2B95-FE4065615D5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619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563" name="Google Shape;2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3a644869b26_1_2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0C92FA02-6112-9D83-5574-BBBAFB56D6FB}"/>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A849EF80-16CA-302A-F2E3-E6B9B57DFD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6DE3E4A0-1AC1-7868-A328-8A28EACC1E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92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67761380-F03C-5F3F-65AC-547C5EE10F0F}"/>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3EFD19A1-8C3E-7A30-638C-66A5B71563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5915ECB4-31FA-055F-0C24-B46B56AFF5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122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97C42E20-6F08-96B6-05CB-276508273910}"/>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86F90AE8-E2A1-540D-BE8D-21BD649AF4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D7D86571-B89B-8075-FA89-15F16217A2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48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5D9FEFFF-A115-7AA7-E38C-821B3B5F2C8E}"/>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2070A2F8-BBB7-0356-305B-2E38B3156E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1CEB1A47-BBD6-80D3-EB09-E081D2B175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765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a:extLst>
            <a:ext uri="{FF2B5EF4-FFF2-40B4-BE49-F238E27FC236}">
              <a16:creationId xmlns:a16="http://schemas.microsoft.com/office/drawing/2014/main" id="{036D5691-3AF9-DAC2-BA20-2EC8EBF18D08}"/>
            </a:ext>
          </a:extLst>
        </p:cNvPr>
        <p:cNvGrpSpPr/>
        <p:nvPr/>
      </p:nvGrpSpPr>
      <p:grpSpPr>
        <a:xfrm>
          <a:off x="0" y="0"/>
          <a:ext cx="0" cy="0"/>
          <a:chOff x="0" y="0"/>
          <a:chExt cx="0" cy="0"/>
        </a:xfrm>
      </p:grpSpPr>
      <p:sp>
        <p:nvSpPr>
          <p:cNvPr id="1213" name="Google Shape;1213;g3a647413a01_0_1720:notes">
            <a:extLst>
              <a:ext uri="{FF2B5EF4-FFF2-40B4-BE49-F238E27FC236}">
                <a16:creationId xmlns:a16="http://schemas.microsoft.com/office/drawing/2014/main" id="{D740E9FC-4FD8-1FB6-291C-E80B4422A5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214" name="Google Shape;1214;g3a647413a01_0_1720:notes">
            <a:extLst>
              <a:ext uri="{FF2B5EF4-FFF2-40B4-BE49-F238E27FC236}">
                <a16:creationId xmlns:a16="http://schemas.microsoft.com/office/drawing/2014/main" id="{5293D0D2-D089-BEA2-DA6D-DCDCD211C1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622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563" name="Google Shape;2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810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8E11B38B-E382-2494-776D-6DE167035D48}"/>
            </a:ext>
          </a:extLst>
        </p:cNvPr>
        <p:cNvGrpSpPr/>
        <p:nvPr/>
      </p:nvGrpSpPr>
      <p:grpSpPr>
        <a:xfrm>
          <a:off x="0" y="0"/>
          <a:ext cx="0" cy="0"/>
          <a:chOff x="0" y="0"/>
          <a:chExt cx="0" cy="0"/>
        </a:xfrm>
      </p:grpSpPr>
      <p:sp>
        <p:nvSpPr>
          <p:cNvPr id="1124" name="Google Shape;1124;g3a644869b26_1_2356:notes">
            <a:extLst>
              <a:ext uri="{FF2B5EF4-FFF2-40B4-BE49-F238E27FC236}">
                <a16:creationId xmlns:a16="http://schemas.microsoft.com/office/drawing/2014/main" id="{8E93EEBA-3160-3847-A3C8-2AFAD3A740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25" name="Google Shape;1125;g3a644869b26_1_2356:notes">
            <a:extLst>
              <a:ext uri="{FF2B5EF4-FFF2-40B4-BE49-F238E27FC236}">
                <a16:creationId xmlns:a16="http://schemas.microsoft.com/office/drawing/2014/main" id="{EAF371F7-B875-0867-5A96-E4571D69331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814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בהיר שורה אלכסון 1">
  <p:cSld name="CUSTOM_3">
    <p:spTree>
      <p:nvGrpSpPr>
        <p:cNvPr id="1" name="Shape 47"/>
        <p:cNvGrpSpPr/>
        <p:nvPr/>
      </p:nvGrpSpPr>
      <p:grpSpPr>
        <a:xfrm>
          <a:off x="0" y="0"/>
          <a:ext cx="0" cy="0"/>
          <a:chOff x="0" y="0"/>
          <a:chExt cx="0" cy="0"/>
        </a:xfrm>
      </p:grpSpPr>
      <p:pic>
        <p:nvPicPr>
          <p:cNvPr id="48" name="Google Shape;48;p60" title="רקע בהיר_2.png"/>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49" name="Google Shape;49;p60"/>
          <p:cNvSpPr/>
          <p:nvPr/>
        </p:nvSpPr>
        <p:spPr>
          <a:xfrm>
            <a:off x="-11981" y="4595371"/>
            <a:ext cx="9177627" cy="563711"/>
          </a:xfrm>
          <a:custGeom>
            <a:avLst/>
            <a:gdLst/>
            <a:ahLst/>
            <a:cxnLst/>
            <a:rect l="l" t="t" r="r" b="b"/>
            <a:pathLst>
              <a:path w="12196182" h="749118" extrusionOk="0">
                <a:moveTo>
                  <a:pt x="12196182" y="749118"/>
                </a:moveTo>
                <a:lnTo>
                  <a:pt x="0" y="749118"/>
                </a:lnTo>
                <a:lnTo>
                  <a:pt x="0" y="437804"/>
                </a:lnTo>
                <a:lnTo>
                  <a:pt x="12196182" y="0"/>
                </a:lnTo>
                <a:lnTo>
                  <a:pt x="12196182" y="749118"/>
                </a:lnTo>
                <a:close/>
              </a:path>
            </a:pathLst>
          </a:custGeom>
          <a:solidFill>
            <a:srgbClr val="00338D"/>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 name="Google Shape;50;p60"/>
          <p:cNvSpPr txBox="1"/>
          <p:nvPr/>
        </p:nvSpPr>
        <p:spPr>
          <a:xfrm>
            <a:off x="3556229"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FFFFFF"/>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FFFFFF"/>
                </a:solidFill>
                <a:latin typeface="Noto Sans Hebrew"/>
                <a:ea typeface="Noto Sans Hebrew"/>
                <a:cs typeface="Noto Sans Hebrew"/>
                <a:sym typeface="Noto Sans Hebrew"/>
              </a:rPr>
              <a:t>        שם מצגת/אגף</a:t>
            </a:r>
            <a:endParaRPr sz="800" b="0" i="0" u="none" strike="noStrike" cap="none">
              <a:solidFill>
                <a:srgbClr val="FFFFFF"/>
              </a:solidFill>
              <a:latin typeface="Noto Sans Hebrew"/>
              <a:ea typeface="Noto Sans Hebrew"/>
              <a:cs typeface="Noto Sans Hebrew"/>
              <a:sym typeface="Noto Sans Hebrew"/>
            </a:endParaRPr>
          </a:p>
        </p:txBody>
      </p:sp>
      <p:grpSp>
        <p:nvGrpSpPr>
          <p:cNvPr id="51" name="Google Shape;51;p60"/>
          <p:cNvGrpSpPr/>
          <p:nvPr/>
        </p:nvGrpSpPr>
        <p:grpSpPr>
          <a:xfrm>
            <a:off x="7201871" y="4852486"/>
            <a:ext cx="171575" cy="144919"/>
            <a:chOff x="4471919" y="2057400"/>
            <a:chExt cx="3243386" cy="2739484"/>
          </a:xfrm>
        </p:grpSpPr>
        <p:sp>
          <p:nvSpPr>
            <p:cNvPr id="52" name="Google Shape;52;p60"/>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 name="Google Shape;53;p60"/>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 name="Google Shape;54;p60"/>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 name="Google Shape;55;p60"/>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 name="Google Shape;56;p60"/>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 name="Google Shape;57;p60"/>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 name="Google Shape;58;p60"/>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 name="Google Shape;59;p60"/>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 name="Google Shape;60;p60"/>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 name="Google Shape;61;p60"/>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 name="Google Shape;62;p60"/>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3" name="Google Shape;63;p60"/>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 name="Google Shape;64;p60"/>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 name="Google Shape;65;p60"/>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 name="Google Shape;66;p60"/>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 name="Google Shape;67;p60"/>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 name="Google Shape;68;p60"/>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9" name="Google Shape;69;p60"/>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0" name="Google Shape;70;p60"/>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 name="Google Shape;71;p60"/>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 name="Google Shape;72;p60"/>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3" name="Google Shape;73;p60"/>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4" name="Google Shape;74;p60"/>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5" name="Google Shape;75;p60"/>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6" name="Google Shape;76;p60"/>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7" name="Google Shape;77;p60"/>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8" name="Google Shape;78;p60"/>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 name="Google Shape;79;p60"/>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0" name="Google Shape;80;p60"/>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1" name="Google Shape;81;p60"/>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60"/>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 name="Google Shape;83;p60"/>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 name="Google Shape;84;p60"/>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5" name="Google Shape;85;p60"/>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60"/>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7" name="Google Shape;87;p60"/>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60"/>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 name="Google Shape;89;p60"/>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0" name="Google Shape;90;p60"/>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60"/>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60"/>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3" name="Google Shape;93;p60"/>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4" name="Google Shape;94;p60"/>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60"/>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6" name="Google Shape;96;p60"/>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7" name="Google Shape;97;p60"/>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 name="Google Shape;98;p60"/>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 name="Google Shape;99;p60"/>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0" name="Google Shape;100;p60"/>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1" name="Google Shape;101;p60"/>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2" name="Google Shape;102;p60"/>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 name="Google Shape;103;p60"/>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4" name="Google Shape;104;p60"/>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Google Shape;105;p60"/>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6" name="Google Shape;106;p60"/>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7" name="Google Shape;107;p60"/>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8" name="Google Shape;108;p60"/>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9" name="Google Shape;109;p60"/>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60"/>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60"/>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2" name="Google Shape;112;p60"/>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60"/>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4" name="Google Shape;114;p60"/>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60"/>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6" name="Google Shape;116;p60"/>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p60"/>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60"/>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60"/>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0" name="Google Shape;120;p60"/>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1" name="Google Shape;121;p60"/>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2" name="Google Shape;122;p60"/>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 name="Google Shape;123;p60"/>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 name="Google Shape;124;p60"/>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 name="Google Shape;125;p60"/>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6" name="Google Shape;126;p60"/>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60"/>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Google Shape;128;p60"/>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 name="Google Shape;129;p60"/>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0" name="Google Shape;130;p60"/>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1" name="Google Shape;131;p60"/>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2" name="Google Shape;132;p60"/>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3" name="Google Shape;133;p60"/>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4" name="Google Shape;134;p60"/>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5" name="Google Shape;135;p60"/>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6" name="Google Shape;136;p60"/>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7" name="Google Shape;137;p60"/>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8" name="Google Shape;138;p60"/>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9" name="Google Shape;139;p60"/>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0" name="Google Shape;140;p60"/>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1" name="Google Shape;141;p60"/>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2" name="Google Shape;142;p60"/>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3" name="Google Shape;143;p60"/>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4" name="Google Shape;144;p60"/>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5" name="Google Shape;145;p60"/>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Google Shape;146;p60"/>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7" name="Google Shape;147;p60"/>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8" name="Google Shape;148;p60"/>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9" name="Google Shape;149;p60"/>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0" name="Google Shape;150;p60"/>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1" name="Google Shape;151;p60"/>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60"/>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3" name="Google Shape;153;p60"/>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Google Shape;154;p60"/>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5" name="Google Shape;155;p60"/>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60"/>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7" name="Google Shape;157;p60"/>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60"/>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9" name="Google Shape;159;p60"/>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0" name="Google Shape;160;p60"/>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1" name="Google Shape;161;p60"/>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2" name="Google Shape;162;p60"/>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3" name="Google Shape;163;p60"/>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4" name="Google Shape;164;p60"/>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5" name="Google Shape;165;p60"/>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6" name="Google Shape;166;p60"/>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7" name="Google Shape;167;p60"/>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 name="Google Shape;168;p60"/>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9" name="Google Shape;169;p60"/>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0" name="Google Shape;170;p60"/>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1" name="Google Shape;171;p60"/>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2" name="Google Shape;172;p60"/>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3" name="Google Shape;173;p60"/>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4" name="Google Shape;174;p60"/>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 name="Google Shape;175;p60"/>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 name="Google Shape;176;p60"/>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7" name="Google Shape;177;p60"/>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8" name="Google Shape;178;p60"/>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9" name="Google Shape;179;p60"/>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0" name="Google Shape;180;p60"/>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p60"/>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p60"/>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3" name="Google Shape;183;p60"/>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 name="Google Shape;184;p60"/>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 name="Google Shape;185;p60"/>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6" name="Google Shape;186;p60"/>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7" name="Google Shape;187;p60"/>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8" name="Google Shape;188;p60"/>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9" name="Google Shape;189;p60"/>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0" name="Google Shape;190;p60"/>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1" name="Google Shape;191;p60"/>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 name="Google Shape;192;p60"/>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3" name="Google Shape;193;p60"/>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4" name="Google Shape;194;p60"/>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ght">
  <p:cSld name="SECTION_HEADER_1">
    <p:spTree>
      <p:nvGrpSpPr>
        <p:cNvPr id="1" name="Shape 195"/>
        <p:cNvGrpSpPr/>
        <p:nvPr/>
      </p:nvGrpSpPr>
      <p:grpSpPr>
        <a:xfrm>
          <a:off x="0" y="0"/>
          <a:ext cx="0" cy="0"/>
          <a:chOff x="0" y="0"/>
          <a:chExt cx="0" cy="0"/>
        </a:xfrm>
      </p:grpSpPr>
      <p:pic>
        <p:nvPicPr>
          <p:cNvPr id="196" name="Google Shape;196;p61" title="רקע בהיר_2.png"/>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97" name="Google Shape;197;p61"/>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00338D"/>
                </a:solidFill>
                <a:latin typeface="Noto Sans Hebrew"/>
                <a:ea typeface="Noto Sans Hebrew"/>
                <a:cs typeface="Noto Sans Hebrew"/>
                <a:sym typeface="Noto Sans Hebrew"/>
              </a:rPr>
              <a:t>        שם מצגת / אגף</a:t>
            </a:r>
            <a:endParaRPr sz="800" b="0" i="0" u="none" strike="noStrike" cap="none">
              <a:solidFill>
                <a:srgbClr val="00338D"/>
              </a:solidFill>
              <a:latin typeface="Noto Sans Hebrew"/>
              <a:ea typeface="Noto Sans Hebrew"/>
              <a:cs typeface="Noto Sans Hebrew"/>
              <a:sym typeface="Noto Sans Hebrew"/>
            </a:endParaRPr>
          </a:p>
        </p:txBody>
      </p:sp>
      <p:grpSp>
        <p:nvGrpSpPr>
          <p:cNvPr id="198" name="Google Shape;198;p61"/>
          <p:cNvGrpSpPr/>
          <p:nvPr/>
        </p:nvGrpSpPr>
        <p:grpSpPr>
          <a:xfrm>
            <a:off x="7435521" y="4852486"/>
            <a:ext cx="171575" cy="144919"/>
            <a:chOff x="4471919" y="2057400"/>
            <a:chExt cx="3243386" cy="2739484"/>
          </a:xfrm>
        </p:grpSpPr>
        <p:sp>
          <p:nvSpPr>
            <p:cNvPr id="199" name="Google Shape;199;p61"/>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0" name="Google Shape;200;p61"/>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1" name="Google Shape;201;p61"/>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2" name="Google Shape;202;p61"/>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Google Shape;203;p61"/>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4" name="Google Shape;204;p61"/>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5" name="Google Shape;205;p61"/>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6" name="Google Shape;206;p61"/>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 name="Google Shape;207;p61"/>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8" name="Google Shape;208;p61"/>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Google Shape;209;p61"/>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0" name="Google Shape;210;p61"/>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1" name="Google Shape;211;p61"/>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2" name="Google Shape;212;p61"/>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3" name="Google Shape;213;p61"/>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4" name="Google Shape;214;p61"/>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5" name="Google Shape;215;p61"/>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6" name="Google Shape;216;p61"/>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7" name="Google Shape;217;p61"/>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8" name="Google Shape;218;p61"/>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9" name="Google Shape;219;p61"/>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 name="Google Shape;220;p61"/>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1" name="Google Shape;221;p61"/>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2" name="Google Shape;222;p61"/>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3" name="Google Shape;223;p61"/>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4" name="Google Shape;224;p61"/>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5" name="Google Shape;225;p61"/>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6" name="Google Shape;226;p61"/>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7" name="Google Shape;227;p61"/>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8" name="Google Shape;228;p61"/>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9" name="Google Shape;229;p61"/>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0" name="Google Shape;230;p61"/>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1" name="Google Shape;231;p61"/>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 name="Google Shape;232;p61"/>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 name="Google Shape;233;p61"/>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 name="Google Shape;234;p61"/>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5" name="Google Shape;235;p61"/>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6" name="Google Shape;236;p61"/>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7" name="Google Shape;237;p61"/>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8" name="Google Shape;238;p61"/>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 name="Google Shape;239;p61"/>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 name="Google Shape;240;p61"/>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 name="Google Shape;241;p61"/>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 name="Google Shape;242;p61"/>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 name="Google Shape;243;p61"/>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 name="Google Shape;244;p61"/>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 name="Google Shape;245;p61"/>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6" name="Google Shape;246;p61"/>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 name="Google Shape;247;p61"/>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8" name="Google Shape;248;p61"/>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9" name="Google Shape;249;p61"/>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0" name="Google Shape;250;p61"/>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1" name="Google Shape;251;p61"/>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2" name="Google Shape;252;p61"/>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3" name="Google Shape;253;p61"/>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4" name="Google Shape;254;p61"/>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5" name="Google Shape;255;p61"/>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6" name="Google Shape;256;p61"/>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7" name="Google Shape;257;p61"/>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8" name="Google Shape;258;p61"/>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9" name="Google Shape;259;p61"/>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0" name="Google Shape;260;p61"/>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1" name="Google Shape;261;p61"/>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2" name="Google Shape;262;p61"/>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3" name="Google Shape;263;p61"/>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4" name="Google Shape;264;p61"/>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5" name="Google Shape;265;p61"/>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6" name="Google Shape;266;p61"/>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7" name="Google Shape;267;p61"/>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8" name="Google Shape;268;p61"/>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9" name="Google Shape;269;p61"/>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0" name="Google Shape;270;p61"/>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1" name="Google Shape;271;p61"/>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2" name="Google Shape;272;p61"/>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3" name="Google Shape;273;p61"/>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4" name="Google Shape;274;p61"/>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5" name="Google Shape;275;p61"/>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6" name="Google Shape;276;p61"/>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7" name="Google Shape;277;p61"/>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8" name="Google Shape;278;p61"/>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9" name="Google Shape;279;p61"/>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0" name="Google Shape;280;p61"/>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1" name="Google Shape;281;p61"/>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2" name="Google Shape;282;p61"/>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3" name="Google Shape;283;p61"/>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4" name="Google Shape;284;p61"/>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5" name="Google Shape;285;p61"/>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6" name="Google Shape;286;p61"/>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7" name="Google Shape;287;p61"/>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8" name="Google Shape;288;p61"/>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9" name="Google Shape;289;p61"/>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0" name="Google Shape;290;p61"/>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p61"/>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2" name="Google Shape;292;p61"/>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3" name="Google Shape;293;p61"/>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4" name="Google Shape;294;p61"/>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5" name="Google Shape;295;p61"/>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6" name="Google Shape;296;p61"/>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7" name="Google Shape;297;p61"/>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8" name="Google Shape;298;p61"/>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9" name="Google Shape;299;p61"/>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0" name="Google Shape;300;p61"/>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1" name="Google Shape;301;p61"/>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2" name="Google Shape;302;p61"/>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3" name="Google Shape;303;p61"/>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4" name="Google Shape;304;p61"/>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5" name="Google Shape;305;p61"/>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6" name="Google Shape;306;p61"/>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7" name="Google Shape;307;p61"/>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8" name="Google Shape;308;p61"/>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9" name="Google Shape;309;p61"/>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0" name="Google Shape;310;p61"/>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1" name="Google Shape;311;p61"/>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2" name="Google Shape;312;p61"/>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3" name="Google Shape;313;p61"/>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4" name="Google Shape;314;p61"/>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5" name="Google Shape;315;p61"/>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6" name="Google Shape;316;p61"/>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7" name="Google Shape;317;p61"/>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8" name="Google Shape;318;p61"/>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9" name="Google Shape;319;p61"/>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0" name="Google Shape;320;p61"/>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1" name="Google Shape;321;p61"/>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2" name="Google Shape;322;p61"/>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3" name="Google Shape;323;p61"/>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4" name="Google Shape;324;p61"/>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5" name="Google Shape;325;p61"/>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6" name="Google Shape;326;p61"/>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7" name="Google Shape;327;p61"/>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8" name="Google Shape;328;p61"/>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9" name="Google Shape;329;p61"/>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0" name="Google Shape;330;p61"/>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1" name="Google Shape;331;p61"/>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2" name="Google Shape;332;p61"/>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3" name="Google Shape;333;p61"/>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4" name="Google Shape;334;p61"/>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5" name="Google Shape;335;p61"/>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6" name="Google Shape;336;p61"/>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7" name="Google Shape;337;p61"/>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8" name="Google Shape;338;p61"/>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9" name="Google Shape;339;p61"/>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0" name="Google Shape;340;p61"/>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1" name="Google Shape;341;p61"/>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cxnSp>
        <p:nvCxnSpPr>
          <p:cNvPr id="342" name="Google Shape;342;p61"/>
          <p:cNvCxnSpPr/>
          <p:nvPr/>
        </p:nvCxnSpPr>
        <p:spPr>
          <a:xfrm>
            <a:off x="289825" y="4733425"/>
            <a:ext cx="8584500" cy="0"/>
          </a:xfrm>
          <a:prstGeom prst="straightConnector1">
            <a:avLst/>
          </a:prstGeom>
          <a:noFill/>
          <a:ln w="9525" cap="flat" cmpd="sng">
            <a:solidFill>
              <a:srgbClr val="00338D"/>
            </a:solidFill>
            <a:prstDash val="solid"/>
            <a:round/>
            <a:headEnd type="none" w="sm" len="sm"/>
            <a:tailEnd type="none" w="sm" len="sm"/>
          </a:ln>
        </p:spPr>
      </p:cxnSp>
      <p:sp>
        <p:nvSpPr>
          <p:cNvPr id="343" name="Google Shape;343;p61"/>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הה שער סטריפ 1">
  <p:cSld name="CUSTOM_1_1_1_1">
    <p:spTree>
      <p:nvGrpSpPr>
        <p:cNvPr id="1" name="Shape 34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ם אגף +תאריך">
  <p:cSld name="TITLE_ONLY_1">
    <p:spTree>
      <p:nvGrpSpPr>
        <p:cNvPr id="1" name="Shape 345"/>
        <p:cNvGrpSpPr/>
        <p:nvPr/>
      </p:nvGrpSpPr>
      <p:grpSpPr>
        <a:xfrm>
          <a:off x="0" y="0"/>
          <a:ext cx="0" cy="0"/>
          <a:chOff x="0" y="0"/>
          <a:chExt cx="0" cy="0"/>
        </a:xfrm>
      </p:grpSpPr>
      <p:sp>
        <p:nvSpPr>
          <p:cNvPr id="346" name="Google Shape;346;p63"/>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rgbClr val="00338D"/>
                </a:solidFill>
                <a:latin typeface="Noto Sans Hebrew"/>
                <a:ea typeface="Noto Sans Hebrew"/>
                <a:cs typeface="Noto Sans Hebrew"/>
                <a:sym typeface="Noto Sans Hebrew"/>
              </a:rPr>
              <a:t>        שם מצגת / אגף</a:t>
            </a:r>
            <a:endParaRPr sz="800" b="0" i="0" u="none" strike="noStrike" cap="none">
              <a:solidFill>
                <a:srgbClr val="00338D"/>
              </a:solidFill>
              <a:latin typeface="Noto Sans Hebrew"/>
              <a:ea typeface="Noto Sans Hebrew"/>
              <a:cs typeface="Noto Sans Hebrew"/>
              <a:sym typeface="Noto Sans Hebrew"/>
            </a:endParaRPr>
          </a:p>
        </p:txBody>
      </p:sp>
      <p:cxnSp>
        <p:nvCxnSpPr>
          <p:cNvPr id="347" name="Google Shape;347;p63"/>
          <p:cNvCxnSpPr/>
          <p:nvPr/>
        </p:nvCxnSpPr>
        <p:spPr>
          <a:xfrm>
            <a:off x="289825" y="4733425"/>
            <a:ext cx="8584500" cy="0"/>
          </a:xfrm>
          <a:prstGeom prst="straightConnector1">
            <a:avLst/>
          </a:prstGeom>
          <a:noFill/>
          <a:ln w="9525" cap="flat" cmpd="sng">
            <a:solidFill>
              <a:srgbClr val="00338D"/>
            </a:solidFill>
            <a:prstDash val="solid"/>
            <a:round/>
            <a:headEnd type="none" w="sm" len="sm"/>
            <a:tailEnd type="none" w="sm" len="sm"/>
          </a:ln>
        </p:spPr>
      </p:cxnSp>
      <p:sp>
        <p:nvSpPr>
          <p:cNvPr id="348" name="Google Shape;348;p63"/>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grpSp>
        <p:nvGrpSpPr>
          <p:cNvPr id="349" name="Google Shape;349;p63"/>
          <p:cNvGrpSpPr/>
          <p:nvPr/>
        </p:nvGrpSpPr>
        <p:grpSpPr>
          <a:xfrm>
            <a:off x="7435521" y="4852486"/>
            <a:ext cx="171575" cy="144919"/>
            <a:chOff x="4471919" y="2057400"/>
            <a:chExt cx="3243386" cy="2739484"/>
          </a:xfrm>
        </p:grpSpPr>
        <p:sp>
          <p:nvSpPr>
            <p:cNvPr id="350" name="Google Shape;350;p63"/>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1" name="Google Shape;351;p63"/>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2" name="Google Shape;352;p63"/>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3" name="Google Shape;353;p63"/>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4" name="Google Shape;354;p63"/>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5" name="Google Shape;355;p63"/>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6" name="Google Shape;356;p63"/>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7" name="Google Shape;357;p63"/>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8" name="Google Shape;358;p63"/>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9" name="Google Shape;359;p63"/>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0" name="Google Shape;360;p63"/>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1" name="Google Shape;361;p63"/>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2" name="Google Shape;362;p63"/>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3" name="Google Shape;363;p63"/>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4" name="Google Shape;364;p63"/>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5" name="Google Shape;365;p63"/>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6" name="Google Shape;366;p63"/>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7" name="Google Shape;367;p63"/>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8" name="Google Shape;368;p63"/>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9" name="Google Shape;369;p63"/>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0" name="Google Shape;370;p63"/>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1" name="Google Shape;371;p63"/>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2" name="Google Shape;372;p63"/>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3" name="Google Shape;373;p63"/>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4" name="Google Shape;374;p63"/>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5" name="Google Shape;375;p63"/>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6" name="Google Shape;376;p63"/>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7" name="Google Shape;377;p63"/>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8" name="Google Shape;378;p63"/>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9" name="Google Shape;379;p63"/>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0" name="Google Shape;380;p63"/>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1" name="Google Shape;381;p63"/>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2" name="Google Shape;382;p63"/>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3" name="Google Shape;383;p63"/>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4" name="Google Shape;384;p63"/>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5" name="Google Shape;385;p63"/>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6" name="Google Shape;386;p63"/>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7" name="Google Shape;387;p63"/>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8" name="Google Shape;388;p63"/>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9" name="Google Shape;389;p63"/>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0" name="Google Shape;390;p63"/>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1" name="Google Shape;391;p63"/>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2" name="Google Shape;392;p63"/>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3" name="Google Shape;393;p63"/>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4" name="Google Shape;394;p63"/>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5" name="Google Shape;395;p63"/>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6" name="Google Shape;396;p63"/>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7" name="Google Shape;397;p63"/>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8" name="Google Shape;398;p63"/>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9" name="Google Shape;399;p63"/>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0" name="Google Shape;400;p63"/>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1" name="Google Shape;401;p63"/>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2" name="Google Shape;402;p63"/>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3" name="Google Shape;403;p63"/>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4" name="Google Shape;404;p63"/>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5" name="Google Shape;405;p63"/>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6" name="Google Shape;406;p63"/>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7" name="Google Shape;407;p63"/>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8" name="Google Shape;408;p63"/>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9" name="Google Shape;409;p63"/>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0" name="Google Shape;410;p63"/>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1" name="Google Shape;411;p63"/>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2" name="Google Shape;412;p63"/>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3" name="Google Shape;413;p63"/>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4" name="Google Shape;414;p63"/>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5" name="Google Shape;415;p63"/>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6" name="Google Shape;416;p63"/>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7" name="Google Shape;417;p63"/>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8" name="Google Shape;418;p63"/>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9" name="Google Shape;419;p63"/>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0" name="Google Shape;420;p63"/>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1" name="Google Shape;421;p63"/>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2" name="Google Shape;422;p63"/>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3" name="Google Shape;423;p63"/>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4" name="Google Shape;424;p63"/>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5" name="Google Shape;425;p63"/>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6" name="Google Shape;426;p63"/>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7" name="Google Shape;427;p63"/>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8" name="Google Shape;428;p63"/>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9" name="Google Shape;429;p63"/>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0" name="Google Shape;430;p63"/>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 name="Google Shape;431;p63"/>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 name="Google Shape;432;p63"/>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 name="Google Shape;433;p63"/>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 name="Google Shape;434;p63"/>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 name="Google Shape;435;p63"/>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 name="Google Shape;436;p63"/>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 name="Google Shape;437;p63"/>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 name="Google Shape;438;p63"/>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 name="Google Shape;439;p63"/>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 name="Google Shape;440;p63"/>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 name="Google Shape;441;p63"/>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 name="Google Shape;442;p63"/>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 name="Google Shape;443;p63"/>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 name="Google Shape;444;p63"/>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 name="Google Shape;445;p63"/>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 name="Google Shape;446;p63"/>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 name="Google Shape;447;p63"/>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 name="Google Shape;448;p63"/>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 name="Google Shape;449;p63"/>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 name="Google Shape;450;p63"/>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 name="Google Shape;451;p63"/>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 name="Google Shape;452;p63"/>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 name="Google Shape;453;p63"/>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4" name="Google Shape;454;p63"/>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5" name="Google Shape;455;p63"/>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6" name="Google Shape;456;p63"/>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7" name="Google Shape;457;p63"/>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8" name="Google Shape;458;p63"/>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9" name="Google Shape;459;p63"/>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0" name="Google Shape;460;p63"/>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1" name="Google Shape;461;p63"/>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2" name="Google Shape;462;p63"/>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3" name="Google Shape;463;p63"/>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4" name="Google Shape;464;p63"/>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5" name="Google Shape;465;p63"/>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6" name="Google Shape;466;p63"/>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7" name="Google Shape;467;p63"/>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8" name="Google Shape;468;p63"/>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9" name="Google Shape;469;p63"/>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0" name="Google Shape;470;p63"/>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1" name="Google Shape;471;p63"/>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2" name="Google Shape;472;p63"/>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3" name="Google Shape;473;p63"/>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4" name="Google Shape;474;p63"/>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5" name="Google Shape;475;p63"/>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6" name="Google Shape;476;p63"/>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7" name="Google Shape;477;p63"/>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8" name="Google Shape;478;p63"/>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9" name="Google Shape;479;p63"/>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0" name="Google Shape;480;p63"/>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1" name="Google Shape;481;p63"/>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2" name="Google Shape;482;p63"/>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3" name="Google Shape;483;p63"/>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4" name="Google Shape;484;p63"/>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5" name="Google Shape;485;p63"/>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6" name="Google Shape;486;p63"/>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7" name="Google Shape;487;p63"/>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8" name="Google Shape;488;p63"/>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9" name="Google Shape;489;p63"/>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0" name="Google Shape;490;p63"/>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1" name="Google Shape;491;p63"/>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2" name="Google Shape;492;p63"/>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93"/>
        <p:cNvGrpSpPr/>
        <p:nvPr/>
      </p:nvGrpSpPr>
      <p:grpSpPr>
        <a:xfrm>
          <a:off x="0" y="0"/>
          <a:ext cx="0" cy="0"/>
          <a:chOff x="0" y="0"/>
          <a:chExt cx="0" cy="0"/>
        </a:xfrm>
      </p:grpSpPr>
      <p:sp>
        <p:nvSpPr>
          <p:cNvPr id="494" name="Google Shape;494;p64"/>
          <p:cNvSpPr/>
          <p:nvPr/>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Hebrew"/>
              <a:ea typeface="Noto Sans Hebrew"/>
              <a:cs typeface="Noto Sans Hebrew"/>
              <a:sym typeface="Noto Sans Hebrew"/>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 Blank">
  <p:cSld name="BLANK_1_1">
    <p:spTree>
      <p:nvGrpSpPr>
        <p:cNvPr id="1" name="Shape 49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96"/>
        <p:cNvGrpSpPr/>
        <p:nvPr/>
      </p:nvGrpSpPr>
      <p:grpSpPr>
        <a:xfrm>
          <a:off x="0" y="0"/>
          <a:ext cx="0" cy="0"/>
          <a:chOff x="0" y="0"/>
          <a:chExt cx="0" cy="0"/>
        </a:xfrm>
      </p:grpSpPr>
      <p:sp>
        <p:nvSpPr>
          <p:cNvPr id="497" name="Google Shape;497;p66"/>
          <p:cNvSpPr txBox="1">
            <a:spLocks noGrp="1"/>
          </p:cNvSpPr>
          <p:nvPr>
            <p:ph type="title"/>
          </p:nvPr>
        </p:nvSpPr>
        <p:spPr>
          <a:xfrm>
            <a:off x="628650" y="273844"/>
            <a:ext cx="72789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8" name="Google Shape;498;p66"/>
          <p:cNvSpPr txBox="1">
            <a:spLocks noGrp="1"/>
          </p:cNvSpPr>
          <p:nvPr>
            <p:ph type="body" idx="1"/>
          </p:nvPr>
        </p:nvSpPr>
        <p:spPr>
          <a:xfrm>
            <a:off x="628650" y="1369219"/>
            <a:ext cx="72789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499" name="Google Shape;499;p66"/>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00" name="Google Shape;500;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01" name="Google Shape;501;p66"/>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1"/>
        <p:cNvGrpSpPr/>
        <p:nvPr/>
      </p:nvGrpSpPr>
      <p:grpSpPr>
        <a:xfrm>
          <a:off x="0" y="0"/>
          <a:ext cx="0" cy="0"/>
          <a:chOff x="0" y="0"/>
          <a:chExt cx="0" cy="0"/>
        </a:xfrm>
      </p:grpSpPr>
      <p:sp>
        <p:nvSpPr>
          <p:cNvPr id="512" name="Google Shape;512;g3a647413a01_0_289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13" name="Google Shape;513;g3a647413a01_0_289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4"/>
        <p:cNvGrpSpPr/>
        <p:nvPr/>
      </p:nvGrpSpPr>
      <p:grpSpPr>
        <a:xfrm>
          <a:off x="0" y="0"/>
          <a:ext cx="0" cy="0"/>
          <a:chOff x="0" y="0"/>
          <a:chExt cx="0" cy="0"/>
        </a:xfrm>
      </p:grpSpPr>
      <p:sp>
        <p:nvSpPr>
          <p:cNvPr id="515" name="Google Shape;515;g3a647413a01_0_28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0"/>
        <p:cNvGrpSpPr/>
        <p:nvPr/>
      </p:nvGrpSpPr>
      <p:grpSpPr>
        <a:xfrm>
          <a:off x="0" y="0"/>
          <a:ext cx="0" cy="0"/>
          <a:chOff x="0" y="0"/>
          <a:chExt cx="0" cy="0"/>
        </a:xfrm>
      </p:grpSpPr>
      <p:sp>
        <p:nvSpPr>
          <p:cNvPr id="521" name="Google Shape;521;g3a647413a01_0_29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2" name="Google Shape;522;g3a647413a01_0_290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23" name="Google Shape;523;g3a647413a01_0_290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24" name="Google Shape;524;g3a647413a01_0_29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 name="Google Shape;15;p50"/>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r>
              <a:rPr lang="iw" sz="800" b="0" i="0" u="none" strike="noStrike" cap="none">
                <a:solidFill>
                  <a:srgbClr val="00338D"/>
                </a:solidFill>
                <a:latin typeface="Noto Sans Hebrew SemiBold"/>
                <a:ea typeface="Noto Sans Hebrew SemiBold"/>
                <a:cs typeface="Noto Sans Hebrew SemiBold"/>
                <a:sym typeface="Noto Sans Hebrew SemiBold"/>
              </a:rPr>
              <a:t>תאריך</a:t>
            </a:r>
            <a:endParaRPr sz="800" b="0" i="0" u="none" strike="noStrike" cap="none">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5"/>
        <p:cNvGrpSpPr/>
        <p:nvPr/>
      </p:nvGrpSpPr>
      <p:grpSpPr>
        <a:xfrm>
          <a:off x="0" y="0"/>
          <a:ext cx="0" cy="0"/>
          <a:chOff x="0" y="0"/>
          <a:chExt cx="0" cy="0"/>
        </a:xfrm>
      </p:grpSpPr>
      <p:sp>
        <p:nvSpPr>
          <p:cNvPr id="526" name="Google Shape;526;g3a647413a01_0_29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7" name="Google Shape;527;g3a647413a01_0_29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8"/>
        <p:cNvGrpSpPr/>
        <p:nvPr/>
      </p:nvGrpSpPr>
      <p:grpSpPr>
        <a:xfrm>
          <a:off x="0" y="0"/>
          <a:ext cx="0" cy="0"/>
          <a:chOff x="0" y="0"/>
          <a:chExt cx="0" cy="0"/>
        </a:xfrm>
      </p:grpSpPr>
      <p:sp>
        <p:nvSpPr>
          <p:cNvPr id="529" name="Google Shape;529;g3a647413a01_0_290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0" name="Google Shape;530;g3a647413a01_0_290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1" name="Google Shape;531;g3a647413a01_0_29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2"/>
        <p:cNvGrpSpPr/>
        <p:nvPr/>
      </p:nvGrpSpPr>
      <p:grpSpPr>
        <a:xfrm>
          <a:off x="0" y="0"/>
          <a:ext cx="0" cy="0"/>
          <a:chOff x="0" y="0"/>
          <a:chExt cx="0" cy="0"/>
        </a:xfrm>
      </p:grpSpPr>
      <p:sp>
        <p:nvSpPr>
          <p:cNvPr id="533" name="Google Shape;533;g3a647413a01_0_29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4" name="Google Shape;534;g3a647413a01_0_29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5"/>
        <p:cNvGrpSpPr/>
        <p:nvPr/>
      </p:nvGrpSpPr>
      <p:grpSpPr>
        <a:xfrm>
          <a:off x="0" y="0"/>
          <a:ext cx="0" cy="0"/>
          <a:chOff x="0" y="0"/>
          <a:chExt cx="0" cy="0"/>
        </a:xfrm>
      </p:grpSpPr>
      <p:sp>
        <p:nvSpPr>
          <p:cNvPr id="536" name="Google Shape;536;g3a647413a01_0_29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g3a647413a01_0_29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8" name="Google Shape;538;g3a647413a01_0_29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9" name="Google Shape;539;g3a647413a01_0_29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0" name="Google Shape;540;g3a647413a01_0_29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1"/>
        <p:cNvGrpSpPr/>
        <p:nvPr/>
      </p:nvGrpSpPr>
      <p:grpSpPr>
        <a:xfrm>
          <a:off x="0" y="0"/>
          <a:ext cx="0" cy="0"/>
          <a:chOff x="0" y="0"/>
          <a:chExt cx="0" cy="0"/>
        </a:xfrm>
      </p:grpSpPr>
      <p:sp>
        <p:nvSpPr>
          <p:cNvPr id="542" name="Google Shape;542;g3a647413a01_0_29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43" name="Google Shape;543;g3a647413a01_0_29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4"/>
        <p:cNvGrpSpPr/>
        <p:nvPr/>
      </p:nvGrpSpPr>
      <p:grpSpPr>
        <a:xfrm>
          <a:off x="0" y="0"/>
          <a:ext cx="0" cy="0"/>
          <a:chOff x="0" y="0"/>
          <a:chExt cx="0" cy="0"/>
        </a:xfrm>
      </p:grpSpPr>
      <p:sp>
        <p:nvSpPr>
          <p:cNvPr id="545" name="Google Shape;545;g3a647413a01_0_29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6" name="Google Shape;546;g3a647413a01_0_29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7" name="Google Shape;547;g3a647413a01_0_29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בהיר שורה אלכסון 1">
  <p:cSld name="CUSTOM_3">
    <p:spTree>
      <p:nvGrpSpPr>
        <p:cNvPr id="1" name="Shape 549"/>
        <p:cNvGrpSpPr/>
        <p:nvPr/>
      </p:nvGrpSpPr>
      <p:grpSpPr>
        <a:xfrm>
          <a:off x="0" y="0"/>
          <a:ext cx="0" cy="0"/>
          <a:chOff x="0" y="0"/>
          <a:chExt cx="0" cy="0"/>
        </a:xfrm>
      </p:grpSpPr>
      <p:pic>
        <p:nvPicPr>
          <p:cNvPr id="550" name="Google Shape;550;g3a647413a01_0_2929" title="רקע בהיר_2.png"/>
          <p:cNvPicPr preferRelativeResize="0"/>
          <p:nvPr/>
        </p:nvPicPr>
        <p:blipFill>
          <a:blip r:embed="rId2">
            <a:alphaModFix/>
          </a:blip>
          <a:stretch>
            <a:fillRect/>
          </a:stretch>
        </p:blipFill>
        <p:spPr>
          <a:xfrm>
            <a:off x="0" y="0"/>
            <a:ext cx="9144003" cy="5143501"/>
          </a:xfrm>
          <a:prstGeom prst="rect">
            <a:avLst/>
          </a:prstGeom>
          <a:noFill/>
          <a:ln>
            <a:noFill/>
          </a:ln>
        </p:spPr>
      </p:pic>
      <p:sp>
        <p:nvSpPr>
          <p:cNvPr id="551" name="Google Shape;551;g3a647413a01_0_2929"/>
          <p:cNvSpPr/>
          <p:nvPr/>
        </p:nvSpPr>
        <p:spPr>
          <a:xfrm>
            <a:off x="-11981" y="4595371"/>
            <a:ext cx="9177627" cy="563711"/>
          </a:xfrm>
          <a:custGeom>
            <a:avLst/>
            <a:gdLst/>
            <a:ahLst/>
            <a:cxnLst/>
            <a:rect l="l" t="t" r="r" b="b"/>
            <a:pathLst>
              <a:path w="12196182" h="749118" extrusionOk="0">
                <a:moveTo>
                  <a:pt x="12196182" y="749118"/>
                </a:moveTo>
                <a:lnTo>
                  <a:pt x="0" y="749118"/>
                </a:lnTo>
                <a:lnTo>
                  <a:pt x="0" y="437804"/>
                </a:lnTo>
                <a:lnTo>
                  <a:pt x="12196182" y="0"/>
                </a:lnTo>
                <a:lnTo>
                  <a:pt x="12196182" y="749118"/>
                </a:lnTo>
                <a:close/>
              </a:path>
            </a:pathLst>
          </a:custGeom>
          <a:solidFill>
            <a:srgbClr val="00338D"/>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2" name="Google Shape;552;g3a647413a01_0_2929"/>
          <p:cNvSpPr txBox="1"/>
          <p:nvPr/>
        </p:nvSpPr>
        <p:spPr>
          <a:xfrm>
            <a:off x="3556229"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FFFFFF"/>
                </a:solidFill>
                <a:latin typeface="Noto Sans Hebrew SemiBold"/>
                <a:ea typeface="Noto Sans Hebrew SemiBold"/>
                <a:cs typeface="Noto Sans Hebrew SemiBold"/>
                <a:sym typeface="Noto Sans Hebrew SemiBold"/>
              </a:rPr>
              <a:t>מינהל חדשנות וטכנולוגיה    </a:t>
            </a:r>
            <a:r>
              <a:rPr lang="iw" sz="800">
                <a:solidFill>
                  <a:srgbClr val="FFFFFF"/>
                </a:solidFill>
                <a:latin typeface="Noto Sans Hebrew"/>
                <a:ea typeface="Noto Sans Hebrew"/>
                <a:cs typeface="Noto Sans Hebrew"/>
                <a:sym typeface="Noto Sans Hebrew"/>
              </a:rPr>
              <a:t>        שם מצגת/אגף</a:t>
            </a:r>
            <a:endParaRPr sz="800">
              <a:solidFill>
                <a:srgbClr val="FFFFFF"/>
              </a:solidFill>
              <a:latin typeface="Noto Sans Hebrew"/>
              <a:ea typeface="Noto Sans Hebrew"/>
              <a:cs typeface="Noto Sans Hebrew"/>
              <a:sym typeface="Noto Sans Hebrew"/>
            </a:endParaRPr>
          </a:p>
        </p:txBody>
      </p:sp>
      <p:grpSp>
        <p:nvGrpSpPr>
          <p:cNvPr id="553" name="Google Shape;553;g3a647413a01_0_2929"/>
          <p:cNvGrpSpPr/>
          <p:nvPr/>
        </p:nvGrpSpPr>
        <p:grpSpPr>
          <a:xfrm>
            <a:off x="7201871" y="4852486"/>
            <a:ext cx="171575" cy="144919"/>
            <a:chOff x="4471919" y="2057400"/>
            <a:chExt cx="3243386" cy="2739484"/>
          </a:xfrm>
        </p:grpSpPr>
        <p:sp>
          <p:nvSpPr>
            <p:cNvPr id="554" name="Google Shape;554;g3a647413a01_0_2929"/>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5" name="Google Shape;555;g3a647413a01_0_2929"/>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6" name="Google Shape;556;g3a647413a01_0_2929"/>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7" name="Google Shape;557;g3a647413a01_0_2929"/>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8" name="Google Shape;558;g3a647413a01_0_2929"/>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59" name="Google Shape;559;g3a647413a01_0_2929"/>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0" name="Google Shape;560;g3a647413a01_0_2929"/>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1" name="Google Shape;561;g3a647413a01_0_2929"/>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2" name="Google Shape;562;g3a647413a01_0_2929"/>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3" name="Google Shape;563;g3a647413a01_0_2929"/>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4" name="Google Shape;564;g3a647413a01_0_2929"/>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5" name="Google Shape;565;g3a647413a01_0_2929"/>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6" name="Google Shape;566;g3a647413a01_0_2929"/>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7" name="Google Shape;567;g3a647413a01_0_2929"/>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8" name="Google Shape;568;g3a647413a01_0_2929"/>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69" name="Google Shape;569;g3a647413a01_0_2929"/>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0" name="Google Shape;570;g3a647413a01_0_2929"/>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1" name="Google Shape;571;g3a647413a01_0_2929"/>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2" name="Google Shape;572;g3a647413a01_0_2929"/>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3" name="Google Shape;573;g3a647413a01_0_2929"/>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4" name="Google Shape;574;g3a647413a01_0_2929"/>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5" name="Google Shape;575;g3a647413a01_0_2929"/>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6" name="Google Shape;576;g3a647413a01_0_2929"/>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7" name="Google Shape;577;g3a647413a01_0_2929"/>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8" name="Google Shape;578;g3a647413a01_0_2929"/>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79" name="Google Shape;579;g3a647413a01_0_2929"/>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0" name="Google Shape;580;g3a647413a01_0_2929"/>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1" name="Google Shape;581;g3a647413a01_0_2929"/>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2" name="Google Shape;582;g3a647413a01_0_2929"/>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3" name="Google Shape;583;g3a647413a01_0_2929"/>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4" name="Google Shape;584;g3a647413a01_0_2929"/>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5" name="Google Shape;585;g3a647413a01_0_2929"/>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6" name="Google Shape;586;g3a647413a01_0_2929"/>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7" name="Google Shape;587;g3a647413a01_0_2929"/>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8" name="Google Shape;588;g3a647413a01_0_2929"/>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89" name="Google Shape;589;g3a647413a01_0_2929"/>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0" name="Google Shape;590;g3a647413a01_0_2929"/>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1" name="Google Shape;591;g3a647413a01_0_2929"/>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2" name="Google Shape;592;g3a647413a01_0_2929"/>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3" name="Google Shape;593;g3a647413a01_0_2929"/>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4" name="Google Shape;594;g3a647413a01_0_2929"/>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5" name="Google Shape;595;g3a647413a01_0_2929"/>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6" name="Google Shape;596;g3a647413a01_0_2929"/>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7" name="Google Shape;597;g3a647413a01_0_2929"/>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8" name="Google Shape;598;g3a647413a01_0_2929"/>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599" name="Google Shape;599;g3a647413a01_0_2929"/>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0" name="Google Shape;600;g3a647413a01_0_2929"/>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1" name="Google Shape;601;g3a647413a01_0_2929"/>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2" name="Google Shape;602;g3a647413a01_0_2929"/>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3" name="Google Shape;603;g3a647413a01_0_2929"/>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4" name="Google Shape;604;g3a647413a01_0_2929"/>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5" name="Google Shape;605;g3a647413a01_0_2929"/>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6" name="Google Shape;606;g3a647413a01_0_2929"/>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7" name="Google Shape;607;g3a647413a01_0_2929"/>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8" name="Google Shape;608;g3a647413a01_0_2929"/>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09" name="Google Shape;609;g3a647413a01_0_2929"/>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0" name="Google Shape;610;g3a647413a01_0_2929"/>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1" name="Google Shape;611;g3a647413a01_0_2929"/>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2" name="Google Shape;612;g3a647413a01_0_2929"/>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3" name="Google Shape;613;g3a647413a01_0_2929"/>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4" name="Google Shape;614;g3a647413a01_0_2929"/>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5" name="Google Shape;615;g3a647413a01_0_2929"/>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6" name="Google Shape;616;g3a647413a01_0_2929"/>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7" name="Google Shape;617;g3a647413a01_0_2929"/>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8" name="Google Shape;618;g3a647413a01_0_2929"/>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19" name="Google Shape;619;g3a647413a01_0_2929"/>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0" name="Google Shape;620;g3a647413a01_0_2929"/>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1" name="Google Shape;621;g3a647413a01_0_2929"/>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2" name="Google Shape;622;g3a647413a01_0_2929"/>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3" name="Google Shape;623;g3a647413a01_0_2929"/>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4" name="Google Shape;624;g3a647413a01_0_2929"/>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5" name="Google Shape;625;g3a647413a01_0_2929"/>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6" name="Google Shape;626;g3a647413a01_0_2929"/>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7" name="Google Shape;627;g3a647413a01_0_2929"/>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8" name="Google Shape;628;g3a647413a01_0_2929"/>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9" name="Google Shape;629;g3a647413a01_0_2929"/>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0" name="Google Shape;630;g3a647413a01_0_2929"/>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1" name="Google Shape;631;g3a647413a01_0_2929"/>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2" name="Google Shape;632;g3a647413a01_0_2929"/>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3" name="Google Shape;633;g3a647413a01_0_2929"/>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4" name="Google Shape;634;g3a647413a01_0_2929"/>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5" name="Google Shape;635;g3a647413a01_0_2929"/>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6" name="Google Shape;636;g3a647413a01_0_2929"/>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7" name="Google Shape;637;g3a647413a01_0_2929"/>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8" name="Google Shape;638;g3a647413a01_0_2929"/>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39" name="Google Shape;639;g3a647413a01_0_2929"/>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0" name="Google Shape;640;g3a647413a01_0_2929"/>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1" name="Google Shape;641;g3a647413a01_0_2929"/>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2" name="Google Shape;642;g3a647413a01_0_2929"/>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3" name="Google Shape;643;g3a647413a01_0_2929"/>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4" name="Google Shape;644;g3a647413a01_0_2929"/>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5" name="Google Shape;645;g3a647413a01_0_2929"/>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6" name="Google Shape;646;g3a647413a01_0_2929"/>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7" name="Google Shape;647;g3a647413a01_0_2929"/>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8" name="Google Shape;648;g3a647413a01_0_2929"/>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49" name="Google Shape;649;g3a647413a01_0_2929"/>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0" name="Google Shape;650;g3a647413a01_0_2929"/>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1" name="Google Shape;651;g3a647413a01_0_2929"/>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2" name="Google Shape;652;g3a647413a01_0_2929"/>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3" name="Google Shape;653;g3a647413a01_0_2929"/>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4" name="Google Shape;654;g3a647413a01_0_2929"/>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5" name="Google Shape;655;g3a647413a01_0_2929"/>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6" name="Google Shape;656;g3a647413a01_0_2929"/>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7" name="Google Shape;657;g3a647413a01_0_2929"/>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8" name="Google Shape;658;g3a647413a01_0_2929"/>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59" name="Google Shape;659;g3a647413a01_0_2929"/>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0" name="Google Shape;660;g3a647413a01_0_2929"/>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1" name="Google Shape;661;g3a647413a01_0_2929"/>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2" name="Google Shape;662;g3a647413a01_0_2929"/>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3" name="Google Shape;663;g3a647413a01_0_2929"/>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4" name="Google Shape;664;g3a647413a01_0_2929"/>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5" name="Google Shape;665;g3a647413a01_0_2929"/>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6" name="Google Shape;666;g3a647413a01_0_2929"/>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7" name="Google Shape;667;g3a647413a01_0_2929"/>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8" name="Google Shape;668;g3a647413a01_0_2929"/>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69" name="Google Shape;669;g3a647413a01_0_2929"/>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0" name="Google Shape;670;g3a647413a01_0_2929"/>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1" name="Google Shape;671;g3a647413a01_0_2929"/>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2" name="Google Shape;672;g3a647413a01_0_2929"/>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3" name="Google Shape;673;g3a647413a01_0_2929"/>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4" name="Google Shape;674;g3a647413a01_0_2929"/>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5" name="Google Shape;675;g3a647413a01_0_2929"/>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6" name="Google Shape;676;g3a647413a01_0_2929"/>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7" name="Google Shape;677;g3a647413a01_0_2929"/>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8" name="Google Shape;678;g3a647413a01_0_2929"/>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79" name="Google Shape;679;g3a647413a01_0_2929"/>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0" name="Google Shape;680;g3a647413a01_0_2929"/>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1" name="Google Shape;681;g3a647413a01_0_2929"/>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2" name="Google Shape;682;g3a647413a01_0_2929"/>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3" name="Google Shape;683;g3a647413a01_0_2929"/>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4" name="Google Shape;684;g3a647413a01_0_2929"/>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5" name="Google Shape;685;g3a647413a01_0_2929"/>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6" name="Google Shape;686;g3a647413a01_0_2929"/>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7" name="Google Shape;687;g3a647413a01_0_2929"/>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8" name="Google Shape;688;g3a647413a01_0_2929"/>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89" name="Google Shape;689;g3a647413a01_0_2929"/>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0" name="Google Shape;690;g3a647413a01_0_2929"/>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1" name="Google Shape;691;g3a647413a01_0_2929"/>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2" name="Google Shape;692;g3a647413a01_0_2929"/>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3" name="Google Shape;693;g3a647413a01_0_2929"/>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4" name="Google Shape;694;g3a647413a01_0_2929"/>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5" name="Google Shape;695;g3a647413a01_0_2929"/>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96" name="Google Shape;696;g3a647413a01_0_2929"/>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ght">
  <p:cSld name="SECTION_HEADER_1">
    <p:spTree>
      <p:nvGrpSpPr>
        <p:cNvPr id="1" name="Shape 697"/>
        <p:cNvGrpSpPr/>
        <p:nvPr/>
      </p:nvGrpSpPr>
      <p:grpSpPr>
        <a:xfrm>
          <a:off x="0" y="0"/>
          <a:ext cx="0" cy="0"/>
          <a:chOff x="0" y="0"/>
          <a:chExt cx="0" cy="0"/>
        </a:xfrm>
      </p:grpSpPr>
      <p:pic>
        <p:nvPicPr>
          <p:cNvPr id="698" name="Google Shape;698;g3a647413a01_0_3077" title="רקע בהיר_2.png"/>
          <p:cNvPicPr preferRelativeResize="0"/>
          <p:nvPr/>
        </p:nvPicPr>
        <p:blipFill>
          <a:blip r:embed="rId2">
            <a:alphaModFix/>
          </a:blip>
          <a:stretch>
            <a:fillRect/>
          </a:stretch>
        </p:blipFill>
        <p:spPr>
          <a:xfrm>
            <a:off x="0" y="0"/>
            <a:ext cx="9144003" cy="5143501"/>
          </a:xfrm>
          <a:prstGeom prst="rect">
            <a:avLst/>
          </a:prstGeom>
          <a:noFill/>
          <a:ln>
            <a:noFill/>
          </a:ln>
        </p:spPr>
      </p:pic>
      <p:sp>
        <p:nvSpPr>
          <p:cNvPr id="699" name="Google Shape;699;g3a647413a01_0_3077"/>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    </a:t>
            </a:r>
            <a:r>
              <a:rPr lang="iw" sz="800">
                <a:solidFill>
                  <a:srgbClr val="00338D"/>
                </a:solidFill>
                <a:latin typeface="Noto Sans Hebrew"/>
                <a:ea typeface="Noto Sans Hebrew"/>
                <a:cs typeface="Noto Sans Hebrew"/>
                <a:sym typeface="Noto Sans Hebrew"/>
              </a:rPr>
              <a:t>        שם מצגת / אגף</a:t>
            </a:r>
            <a:endParaRPr sz="800">
              <a:solidFill>
                <a:srgbClr val="00338D"/>
              </a:solidFill>
              <a:latin typeface="Noto Sans Hebrew"/>
              <a:ea typeface="Noto Sans Hebrew"/>
              <a:cs typeface="Noto Sans Hebrew"/>
              <a:sym typeface="Noto Sans Hebrew"/>
            </a:endParaRPr>
          </a:p>
        </p:txBody>
      </p:sp>
      <p:grpSp>
        <p:nvGrpSpPr>
          <p:cNvPr id="700" name="Google Shape;700;g3a647413a01_0_3077"/>
          <p:cNvGrpSpPr/>
          <p:nvPr/>
        </p:nvGrpSpPr>
        <p:grpSpPr>
          <a:xfrm>
            <a:off x="7435521" y="4852486"/>
            <a:ext cx="171575" cy="144919"/>
            <a:chOff x="4471919" y="2057400"/>
            <a:chExt cx="3243386" cy="2739484"/>
          </a:xfrm>
        </p:grpSpPr>
        <p:sp>
          <p:nvSpPr>
            <p:cNvPr id="701" name="Google Shape;701;g3a647413a01_0_3077"/>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2" name="Google Shape;702;g3a647413a01_0_3077"/>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3" name="Google Shape;703;g3a647413a01_0_3077"/>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4" name="Google Shape;704;g3a647413a01_0_3077"/>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5" name="Google Shape;705;g3a647413a01_0_3077"/>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6" name="Google Shape;706;g3a647413a01_0_3077"/>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7" name="Google Shape;707;g3a647413a01_0_3077"/>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8" name="Google Shape;708;g3a647413a01_0_3077"/>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09" name="Google Shape;709;g3a647413a01_0_3077"/>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0" name="Google Shape;710;g3a647413a01_0_3077"/>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1" name="Google Shape;711;g3a647413a01_0_3077"/>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2" name="Google Shape;712;g3a647413a01_0_3077"/>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3" name="Google Shape;713;g3a647413a01_0_3077"/>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4" name="Google Shape;714;g3a647413a01_0_3077"/>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5" name="Google Shape;715;g3a647413a01_0_3077"/>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6" name="Google Shape;716;g3a647413a01_0_3077"/>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7" name="Google Shape;717;g3a647413a01_0_3077"/>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8" name="Google Shape;718;g3a647413a01_0_3077"/>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19" name="Google Shape;719;g3a647413a01_0_3077"/>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0" name="Google Shape;720;g3a647413a01_0_3077"/>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1" name="Google Shape;721;g3a647413a01_0_3077"/>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2" name="Google Shape;722;g3a647413a01_0_3077"/>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3" name="Google Shape;723;g3a647413a01_0_3077"/>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4" name="Google Shape;724;g3a647413a01_0_3077"/>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5" name="Google Shape;725;g3a647413a01_0_3077"/>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6" name="Google Shape;726;g3a647413a01_0_3077"/>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7" name="Google Shape;727;g3a647413a01_0_3077"/>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8" name="Google Shape;728;g3a647413a01_0_3077"/>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29" name="Google Shape;729;g3a647413a01_0_3077"/>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0" name="Google Shape;730;g3a647413a01_0_3077"/>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1" name="Google Shape;731;g3a647413a01_0_3077"/>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2" name="Google Shape;732;g3a647413a01_0_3077"/>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3" name="Google Shape;733;g3a647413a01_0_3077"/>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4" name="Google Shape;734;g3a647413a01_0_3077"/>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5" name="Google Shape;735;g3a647413a01_0_3077"/>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6" name="Google Shape;736;g3a647413a01_0_3077"/>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7" name="Google Shape;737;g3a647413a01_0_3077"/>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8" name="Google Shape;738;g3a647413a01_0_3077"/>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39" name="Google Shape;739;g3a647413a01_0_3077"/>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0" name="Google Shape;740;g3a647413a01_0_3077"/>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1" name="Google Shape;741;g3a647413a01_0_3077"/>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2" name="Google Shape;742;g3a647413a01_0_3077"/>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3" name="Google Shape;743;g3a647413a01_0_3077"/>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4" name="Google Shape;744;g3a647413a01_0_3077"/>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5" name="Google Shape;745;g3a647413a01_0_3077"/>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6" name="Google Shape;746;g3a647413a01_0_3077"/>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7" name="Google Shape;747;g3a647413a01_0_3077"/>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8" name="Google Shape;748;g3a647413a01_0_3077"/>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49" name="Google Shape;749;g3a647413a01_0_3077"/>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0" name="Google Shape;750;g3a647413a01_0_3077"/>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1" name="Google Shape;751;g3a647413a01_0_3077"/>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2" name="Google Shape;752;g3a647413a01_0_3077"/>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3" name="Google Shape;753;g3a647413a01_0_3077"/>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4" name="Google Shape;754;g3a647413a01_0_3077"/>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5" name="Google Shape;755;g3a647413a01_0_3077"/>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6" name="Google Shape;756;g3a647413a01_0_3077"/>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7" name="Google Shape;757;g3a647413a01_0_3077"/>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8" name="Google Shape;758;g3a647413a01_0_3077"/>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59" name="Google Shape;759;g3a647413a01_0_3077"/>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0" name="Google Shape;760;g3a647413a01_0_3077"/>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1" name="Google Shape;761;g3a647413a01_0_3077"/>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2" name="Google Shape;762;g3a647413a01_0_3077"/>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3" name="Google Shape;763;g3a647413a01_0_3077"/>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4" name="Google Shape;764;g3a647413a01_0_3077"/>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5" name="Google Shape;765;g3a647413a01_0_3077"/>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6" name="Google Shape;766;g3a647413a01_0_3077"/>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7" name="Google Shape;767;g3a647413a01_0_3077"/>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8" name="Google Shape;768;g3a647413a01_0_3077"/>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69" name="Google Shape;769;g3a647413a01_0_3077"/>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0" name="Google Shape;770;g3a647413a01_0_3077"/>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1" name="Google Shape;771;g3a647413a01_0_3077"/>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2" name="Google Shape;772;g3a647413a01_0_3077"/>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3" name="Google Shape;773;g3a647413a01_0_3077"/>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4" name="Google Shape;774;g3a647413a01_0_3077"/>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5" name="Google Shape;775;g3a647413a01_0_3077"/>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6" name="Google Shape;776;g3a647413a01_0_3077"/>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7" name="Google Shape;777;g3a647413a01_0_3077"/>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8" name="Google Shape;778;g3a647413a01_0_3077"/>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79" name="Google Shape;779;g3a647413a01_0_3077"/>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0" name="Google Shape;780;g3a647413a01_0_3077"/>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1" name="Google Shape;781;g3a647413a01_0_3077"/>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2" name="Google Shape;782;g3a647413a01_0_3077"/>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3" name="Google Shape;783;g3a647413a01_0_3077"/>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4" name="Google Shape;784;g3a647413a01_0_3077"/>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5" name="Google Shape;785;g3a647413a01_0_3077"/>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6" name="Google Shape;786;g3a647413a01_0_3077"/>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7" name="Google Shape;787;g3a647413a01_0_3077"/>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8" name="Google Shape;788;g3a647413a01_0_3077"/>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89" name="Google Shape;789;g3a647413a01_0_3077"/>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0" name="Google Shape;790;g3a647413a01_0_3077"/>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1" name="Google Shape;791;g3a647413a01_0_3077"/>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2" name="Google Shape;792;g3a647413a01_0_3077"/>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3" name="Google Shape;793;g3a647413a01_0_3077"/>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4" name="Google Shape;794;g3a647413a01_0_3077"/>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5" name="Google Shape;795;g3a647413a01_0_3077"/>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6" name="Google Shape;796;g3a647413a01_0_3077"/>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7" name="Google Shape;797;g3a647413a01_0_3077"/>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8" name="Google Shape;798;g3a647413a01_0_3077"/>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799" name="Google Shape;799;g3a647413a01_0_3077"/>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0" name="Google Shape;800;g3a647413a01_0_3077"/>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1" name="Google Shape;801;g3a647413a01_0_3077"/>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2" name="Google Shape;802;g3a647413a01_0_3077"/>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3" name="Google Shape;803;g3a647413a01_0_3077"/>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4" name="Google Shape;804;g3a647413a01_0_3077"/>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5" name="Google Shape;805;g3a647413a01_0_3077"/>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6" name="Google Shape;806;g3a647413a01_0_3077"/>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7" name="Google Shape;807;g3a647413a01_0_3077"/>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8" name="Google Shape;808;g3a647413a01_0_3077"/>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09" name="Google Shape;809;g3a647413a01_0_3077"/>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0" name="Google Shape;810;g3a647413a01_0_3077"/>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1" name="Google Shape;811;g3a647413a01_0_3077"/>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2" name="Google Shape;812;g3a647413a01_0_3077"/>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3" name="Google Shape;813;g3a647413a01_0_3077"/>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4" name="Google Shape;814;g3a647413a01_0_3077"/>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5" name="Google Shape;815;g3a647413a01_0_3077"/>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6" name="Google Shape;816;g3a647413a01_0_3077"/>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7" name="Google Shape;817;g3a647413a01_0_3077"/>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8" name="Google Shape;818;g3a647413a01_0_3077"/>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19" name="Google Shape;819;g3a647413a01_0_3077"/>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0" name="Google Shape;820;g3a647413a01_0_3077"/>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1" name="Google Shape;821;g3a647413a01_0_3077"/>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2" name="Google Shape;822;g3a647413a01_0_3077"/>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3" name="Google Shape;823;g3a647413a01_0_3077"/>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4" name="Google Shape;824;g3a647413a01_0_3077"/>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5" name="Google Shape;825;g3a647413a01_0_3077"/>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6" name="Google Shape;826;g3a647413a01_0_3077"/>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7" name="Google Shape;827;g3a647413a01_0_3077"/>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8" name="Google Shape;828;g3a647413a01_0_3077"/>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29" name="Google Shape;829;g3a647413a01_0_3077"/>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0" name="Google Shape;830;g3a647413a01_0_3077"/>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1" name="Google Shape;831;g3a647413a01_0_3077"/>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2" name="Google Shape;832;g3a647413a01_0_3077"/>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3" name="Google Shape;833;g3a647413a01_0_3077"/>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4" name="Google Shape;834;g3a647413a01_0_3077"/>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5" name="Google Shape;835;g3a647413a01_0_3077"/>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6" name="Google Shape;836;g3a647413a01_0_3077"/>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7" name="Google Shape;837;g3a647413a01_0_3077"/>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8" name="Google Shape;838;g3a647413a01_0_3077"/>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39" name="Google Shape;839;g3a647413a01_0_3077"/>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0" name="Google Shape;840;g3a647413a01_0_3077"/>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1" name="Google Shape;841;g3a647413a01_0_3077"/>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2" name="Google Shape;842;g3a647413a01_0_3077"/>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43" name="Google Shape;843;g3a647413a01_0_3077"/>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cxnSp>
        <p:nvCxnSpPr>
          <p:cNvPr id="844" name="Google Shape;844;g3a647413a01_0_3077"/>
          <p:cNvCxnSpPr/>
          <p:nvPr/>
        </p:nvCxnSpPr>
        <p:spPr>
          <a:xfrm>
            <a:off x="289825" y="4733425"/>
            <a:ext cx="8584500" cy="0"/>
          </a:xfrm>
          <a:prstGeom prst="straightConnector1">
            <a:avLst/>
          </a:prstGeom>
          <a:noFill/>
          <a:ln w="9525" cap="flat" cmpd="sng">
            <a:solidFill>
              <a:srgbClr val="00338D"/>
            </a:solidFill>
            <a:prstDash val="solid"/>
            <a:round/>
            <a:headEnd type="none" w="med" len="med"/>
            <a:tailEnd type="none" w="med" len="med"/>
          </a:ln>
        </p:spPr>
      </p:cxnSp>
      <p:sp>
        <p:nvSpPr>
          <p:cNvPr id="845" name="Google Shape;845;g3a647413a01_0_3077"/>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תאריך</a:t>
            </a:r>
            <a:endParaRPr sz="800">
              <a:solidFill>
                <a:srgbClr val="00338D"/>
              </a:solidFill>
              <a:latin typeface="Noto Sans Hebrew"/>
              <a:ea typeface="Noto Sans Hebrew"/>
              <a:cs typeface="Noto Sans Hebrew"/>
              <a:sym typeface="Noto Sans Hebrew"/>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הה שער סטריפ 1">
  <p:cSld name="CUSTOM_1_1_1_1">
    <p:spTree>
      <p:nvGrpSpPr>
        <p:cNvPr id="1" name="Shape 84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שם אגף +תאריך">
  <p:cSld name="TITLE_ONLY_1">
    <p:spTree>
      <p:nvGrpSpPr>
        <p:cNvPr id="1" name="Shape 847"/>
        <p:cNvGrpSpPr/>
        <p:nvPr/>
      </p:nvGrpSpPr>
      <p:grpSpPr>
        <a:xfrm>
          <a:off x="0" y="0"/>
          <a:ext cx="0" cy="0"/>
          <a:chOff x="0" y="0"/>
          <a:chExt cx="0" cy="0"/>
        </a:xfrm>
      </p:grpSpPr>
      <p:sp>
        <p:nvSpPr>
          <p:cNvPr id="848" name="Google Shape;848;g3a647413a01_0_3227"/>
          <p:cNvSpPr txBox="1"/>
          <p:nvPr/>
        </p:nvSpPr>
        <p:spPr>
          <a:xfrm>
            <a:off x="3805225" y="4704834"/>
            <a:ext cx="5069100" cy="4161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    </a:t>
            </a:r>
            <a:r>
              <a:rPr lang="iw" sz="800">
                <a:solidFill>
                  <a:srgbClr val="00338D"/>
                </a:solidFill>
                <a:latin typeface="Noto Sans Hebrew"/>
                <a:ea typeface="Noto Sans Hebrew"/>
                <a:cs typeface="Noto Sans Hebrew"/>
                <a:sym typeface="Noto Sans Hebrew"/>
              </a:rPr>
              <a:t>        שם מצגת / אגף</a:t>
            </a:r>
            <a:endParaRPr sz="800">
              <a:solidFill>
                <a:srgbClr val="00338D"/>
              </a:solidFill>
              <a:latin typeface="Noto Sans Hebrew"/>
              <a:ea typeface="Noto Sans Hebrew"/>
              <a:cs typeface="Noto Sans Hebrew"/>
              <a:sym typeface="Noto Sans Hebrew"/>
            </a:endParaRPr>
          </a:p>
        </p:txBody>
      </p:sp>
      <p:cxnSp>
        <p:nvCxnSpPr>
          <p:cNvPr id="849" name="Google Shape;849;g3a647413a01_0_3227"/>
          <p:cNvCxnSpPr/>
          <p:nvPr/>
        </p:nvCxnSpPr>
        <p:spPr>
          <a:xfrm>
            <a:off x="289825" y="4733425"/>
            <a:ext cx="8584500" cy="0"/>
          </a:xfrm>
          <a:prstGeom prst="straightConnector1">
            <a:avLst/>
          </a:prstGeom>
          <a:noFill/>
          <a:ln w="9525" cap="flat" cmpd="sng">
            <a:solidFill>
              <a:srgbClr val="00338D"/>
            </a:solidFill>
            <a:prstDash val="solid"/>
            <a:round/>
            <a:headEnd type="none" w="med" len="med"/>
            <a:tailEnd type="none" w="med" len="med"/>
          </a:ln>
        </p:spPr>
      </p:cxnSp>
      <p:sp>
        <p:nvSpPr>
          <p:cNvPr id="850" name="Google Shape;850;g3a647413a01_0_3227"/>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תאריך</a:t>
            </a:r>
            <a:endParaRPr sz="800">
              <a:solidFill>
                <a:srgbClr val="00338D"/>
              </a:solidFill>
              <a:latin typeface="Noto Sans Hebrew"/>
              <a:ea typeface="Noto Sans Hebrew"/>
              <a:cs typeface="Noto Sans Hebrew"/>
              <a:sym typeface="Noto Sans Hebrew"/>
            </a:endParaRPr>
          </a:p>
        </p:txBody>
      </p:sp>
      <p:grpSp>
        <p:nvGrpSpPr>
          <p:cNvPr id="851" name="Google Shape;851;g3a647413a01_0_3227"/>
          <p:cNvGrpSpPr/>
          <p:nvPr/>
        </p:nvGrpSpPr>
        <p:grpSpPr>
          <a:xfrm>
            <a:off x="7435521" y="4852486"/>
            <a:ext cx="171575" cy="144919"/>
            <a:chOff x="4471919" y="2057400"/>
            <a:chExt cx="3243386" cy="2739484"/>
          </a:xfrm>
        </p:grpSpPr>
        <p:sp>
          <p:nvSpPr>
            <p:cNvPr id="852" name="Google Shape;852;g3a647413a01_0_3227"/>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3" name="Google Shape;853;g3a647413a01_0_3227"/>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4" name="Google Shape;854;g3a647413a01_0_3227"/>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5" name="Google Shape;855;g3a647413a01_0_3227"/>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6" name="Google Shape;856;g3a647413a01_0_3227"/>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7" name="Google Shape;857;g3a647413a01_0_3227"/>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8" name="Google Shape;858;g3a647413a01_0_3227"/>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59" name="Google Shape;859;g3a647413a01_0_3227"/>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0" name="Google Shape;860;g3a647413a01_0_3227"/>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1" name="Google Shape;861;g3a647413a01_0_3227"/>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2" name="Google Shape;862;g3a647413a01_0_3227"/>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3" name="Google Shape;863;g3a647413a01_0_3227"/>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4" name="Google Shape;864;g3a647413a01_0_3227"/>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5" name="Google Shape;865;g3a647413a01_0_3227"/>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6" name="Google Shape;866;g3a647413a01_0_3227"/>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7" name="Google Shape;867;g3a647413a01_0_3227"/>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8" name="Google Shape;868;g3a647413a01_0_3227"/>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69" name="Google Shape;869;g3a647413a01_0_3227"/>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0" name="Google Shape;870;g3a647413a01_0_3227"/>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1" name="Google Shape;871;g3a647413a01_0_3227"/>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2" name="Google Shape;872;g3a647413a01_0_3227"/>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3" name="Google Shape;873;g3a647413a01_0_3227"/>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4" name="Google Shape;874;g3a647413a01_0_3227"/>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5" name="Google Shape;875;g3a647413a01_0_3227"/>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6" name="Google Shape;876;g3a647413a01_0_3227"/>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7" name="Google Shape;877;g3a647413a01_0_3227"/>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8" name="Google Shape;878;g3a647413a01_0_3227"/>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79" name="Google Shape;879;g3a647413a01_0_3227"/>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0" name="Google Shape;880;g3a647413a01_0_3227"/>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1" name="Google Shape;881;g3a647413a01_0_3227"/>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2" name="Google Shape;882;g3a647413a01_0_3227"/>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3" name="Google Shape;883;g3a647413a01_0_3227"/>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4" name="Google Shape;884;g3a647413a01_0_3227"/>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5" name="Google Shape;885;g3a647413a01_0_3227"/>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6" name="Google Shape;886;g3a647413a01_0_3227"/>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7" name="Google Shape;887;g3a647413a01_0_3227"/>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8" name="Google Shape;888;g3a647413a01_0_3227"/>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89" name="Google Shape;889;g3a647413a01_0_3227"/>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0" name="Google Shape;890;g3a647413a01_0_3227"/>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1" name="Google Shape;891;g3a647413a01_0_3227"/>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2" name="Google Shape;892;g3a647413a01_0_3227"/>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3" name="Google Shape;893;g3a647413a01_0_3227"/>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4" name="Google Shape;894;g3a647413a01_0_3227"/>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5" name="Google Shape;895;g3a647413a01_0_3227"/>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6" name="Google Shape;896;g3a647413a01_0_3227"/>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7" name="Google Shape;897;g3a647413a01_0_3227"/>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8" name="Google Shape;898;g3a647413a01_0_3227"/>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899" name="Google Shape;899;g3a647413a01_0_3227"/>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0" name="Google Shape;900;g3a647413a01_0_3227"/>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1" name="Google Shape;901;g3a647413a01_0_3227"/>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2" name="Google Shape;902;g3a647413a01_0_3227"/>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3" name="Google Shape;903;g3a647413a01_0_3227"/>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4" name="Google Shape;904;g3a647413a01_0_3227"/>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5" name="Google Shape;905;g3a647413a01_0_3227"/>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6" name="Google Shape;906;g3a647413a01_0_3227"/>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7" name="Google Shape;907;g3a647413a01_0_3227"/>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8" name="Google Shape;908;g3a647413a01_0_3227"/>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09" name="Google Shape;909;g3a647413a01_0_3227"/>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0" name="Google Shape;910;g3a647413a01_0_3227"/>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1" name="Google Shape;911;g3a647413a01_0_3227"/>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2" name="Google Shape;912;g3a647413a01_0_3227"/>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3" name="Google Shape;913;g3a647413a01_0_3227"/>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4" name="Google Shape;914;g3a647413a01_0_3227"/>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5" name="Google Shape;915;g3a647413a01_0_3227"/>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6" name="Google Shape;916;g3a647413a01_0_3227"/>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7" name="Google Shape;917;g3a647413a01_0_3227"/>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8" name="Google Shape;918;g3a647413a01_0_3227"/>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19" name="Google Shape;919;g3a647413a01_0_3227"/>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0" name="Google Shape;920;g3a647413a01_0_3227"/>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1" name="Google Shape;921;g3a647413a01_0_3227"/>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2" name="Google Shape;922;g3a647413a01_0_3227"/>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3" name="Google Shape;923;g3a647413a01_0_3227"/>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4" name="Google Shape;924;g3a647413a01_0_3227"/>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5" name="Google Shape;925;g3a647413a01_0_3227"/>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6" name="Google Shape;926;g3a647413a01_0_3227"/>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7" name="Google Shape;927;g3a647413a01_0_3227"/>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8" name="Google Shape;928;g3a647413a01_0_3227"/>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29" name="Google Shape;929;g3a647413a01_0_3227"/>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0" name="Google Shape;930;g3a647413a01_0_3227"/>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1" name="Google Shape;931;g3a647413a01_0_3227"/>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2" name="Google Shape;932;g3a647413a01_0_3227"/>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3" name="Google Shape;933;g3a647413a01_0_3227"/>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4" name="Google Shape;934;g3a647413a01_0_3227"/>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5" name="Google Shape;935;g3a647413a01_0_3227"/>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6" name="Google Shape;936;g3a647413a01_0_3227"/>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7" name="Google Shape;937;g3a647413a01_0_3227"/>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8" name="Google Shape;938;g3a647413a01_0_3227"/>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39" name="Google Shape;939;g3a647413a01_0_3227"/>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0" name="Google Shape;940;g3a647413a01_0_3227"/>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1" name="Google Shape;941;g3a647413a01_0_3227"/>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2" name="Google Shape;942;g3a647413a01_0_3227"/>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3" name="Google Shape;943;g3a647413a01_0_3227"/>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4" name="Google Shape;944;g3a647413a01_0_3227"/>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5" name="Google Shape;945;g3a647413a01_0_3227"/>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6" name="Google Shape;946;g3a647413a01_0_3227"/>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7" name="Google Shape;947;g3a647413a01_0_3227"/>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8" name="Google Shape;948;g3a647413a01_0_3227"/>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49" name="Google Shape;949;g3a647413a01_0_3227"/>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0" name="Google Shape;950;g3a647413a01_0_3227"/>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1" name="Google Shape;951;g3a647413a01_0_3227"/>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2" name="Google Shape;952;g3a647413a01_0_3227"/>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3" name="Google Shape;953;g3a647413a01_0_3227"/>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4" name="Google Shape;954;g3a647413a01_0_3227"/>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5" name="Google Shape;955;g3a647413a01_0_3227"/>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6" name="Google Shape;956;g3a647413a01_0_3227"/>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7" name="Google Shape;957;g3a647413a01_0_3227"/>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8" name="Google Shape;958;g3a647413a01_0_3227"/>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59" name="Google Shape;959;g3a647413a01_0_3227"/>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0" name="Google Shape;960;g3a647413a01_0_3227"/>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1" name="Google Shape;961;g3a647413a01_0_3227"/>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2" name="Google Shape;962;g3a647413a01_0_3227"/>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3" name="Google Shape;963;g3a647413a01_0_3227"/>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4" name="Google Shape;964;g3a647413a01_0_3227"/>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5" name="Google Shape;965;g3a647413a01_0_3227"/>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6" name="Google Shape;966;g3a647413a01_0_3227"/>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7" name="Google Shape;967;g3a647413a01_0_3227"/>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8" name="Google Shape;968;g3a647413a01_0_3227"/>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69" name="Google Shape;969;g3a647413a01_0_3227"/>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0" name="Google Shape;970;g3a647413a01_0_3227"/>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1" name="Google Shape;971;g3a647413a01_0_3227"/>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2" name="Google Shape;972;g3a647413a01_0_3227"/>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3" name="Google Shape;973;g3a647413a01_0_3227"/>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4" name="Google Shape;974;g3a647413a01_0_3227"/>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5" name="Google Shape;975;g3a647413a01_0_3227"/>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6" name="Google Shape;976;g3a647413a01_0_3227"/>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7" name="Google Shape;977;g3a647413a01_0_3227"/>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8" name="Google Shape;978;g3a647413a01_0_3227"/>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79" name="Google Shape;979;g3a647413a01_0_3227"/>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0" name="Google Shape;980;g3a647413a01_0_3227"/>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1" name="Google Shape;981;g3a647413a01_0_3227"/>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2" name="Google Shape;982;g3a647413a01_0_3227"/>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3" name="Google Shape;983;g3a647413a01_0_3227"/>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4" name="Google Shape;984;g3a647413a01_0_3227"/>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5" name="Google Shape;985;g3a647413a01_0_3227"/>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6" name="Google Shape;986;g3a647413a01_0_3227"/>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7" name="Google Shape;987;g3a647413a01_0_3227"/>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8" name="Google Shape;988;g3a647413a01_0_3227"/>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89" name="Google Shape;989;g3a647413a01_0_3227"/>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0" name="Google Shape;990;g3a647413a01_0_3227"/>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1" name="Google Shape;991;g3a647413a01_0_3227"/>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2" name="Google Shape;992;g3a647413a01_0_3227"/>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3" name="Google Shape;993;g3a647413a01_0_3227"/>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994" name="Google Shape;994;g3a647413a01_0_3227"/>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F00FF"/>
            </a:solidFill>
            <a:ln>
              <a:noFill/>
            </a:ln>
          </p:spPr>
          <p:txBody>
            <a:bodyPr spcFirstLastPara="1" wrap="square" lIns="51425" tIns="25700" rIns="51425" bIns="25700" anchor="ctr" anchorCtr="0">
              <a:noAutofit/>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95"/>
        <p:cNvGrpSpPr/>
        <p:nvPr/>
      </p:nvGrpSpPr>
      <p:grpSpPr>
        <a:xfrm>
          <a:off x="0" y="0"/>
          <a:ext cx="0" cy="0"/>
          <a:chOff x="0" y="0"/>
          <a:chExt cx="0" cy="0"/>
        </a:xfrm>
      </p:grpSpPr>
      <p:sp>
        <p:nvSpPr>
          <p:cNvPr id="996" name="Google Shape;996;g3a647413a01_0_3375"/>
          <p:cNvSpPr/>
          <p:nvPr/>
        </p:nvSpPr>
        <p:spPr>
          <a:xfrm>
            <a:off x="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latin typeface="Noto Sans Hebrew"/>
              <a:ea typeface="Noto Sans Hebrew"/>
              <a:cs typeface="Noto Sans Hebrew"/>
              <a:sym typeface="Noto Sans Hebrew"/>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 Blank">
  <p:cSld name="BLANK_1_1">
    <p:spTree>
      <p:nvGrpSpPr>
        <p:cNvPr id="1" name="Shape 99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98"/>
        <p:cNvGrpSpPr/>
        <p:nvPr/>
      </p:nvGrpSpPr>
      <p:grpSpPr>
        <a:xfrm>
          <a:off x="0" y="0"/>
          <a:ext cx="0" cy="0"/>
          <a:chOff x="0" y="0"/>
          <a:chExt cx="0" cy="0"/>
        </a:xfrm>
      </p:grpSpPr>
      <p:sp>
        <p:nvSpPr>
          <p:cNvPr id="999" name="Google Shape;999;g3a647413a01_0_3378"/>
          <p:cNvSpPr txBox="1">
            <a:spLocks noGrp="1"/>
          </p:cNvSpPr>
          <p:nvPr>
            <p:ph type="title"/>
          </p:nvPr>
        </p:nvSpPr>
        <p:spPr>
          <a:xfrm>
            <a:off x="628650" y="273844"/>
            <a:ext cx="72789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0" name="Google Shape;1000;g3a647413a01_0_3378"/>
          <p:cNvSpPr txBox="1">
            <a:spLocks noGrp="1"/>
          </p:cNvSpPr>
          <p:nvPr>
            <p:ph type="body" idx="1"/>
          </p:nvPr>
        </p:nvSpPr>
        <p:spPr>
          <a:xfrm>
            <a:off x="628650" y="1369219"/>
            <a:ext cx="72789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1001" name="Google Shape;1001;g3a647413a01_0_3378"/>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02" name="Google Shape;1002;g3a647413a01_0_337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03" name="Google Shape;1003;g3a647413a01_0_3378"/>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5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5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5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5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5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5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1pPr>
            <a:lvl2pPr marR="0" lvl="1"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2pPr>
            <a:lvl3pPr marR="0" lvl="2"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3pPr>
            <a:lvl4pPr marR="0" lvl="3"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4pPr>
            <a:lvl5pPr marR="0" lvl="4"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5pPr>
            <a:lvl6pPr marR="0" lvl="5"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6pPr>
            <a:lvl7pPr marR="0" lvl="6"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7pPr>
            <a:lvl8pPr marR="0" lvl="7"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8pPr>
            <a:lvl9pPr marR="0" lvl="8" algn="l">
              <a:lnSpc>
                <a:spcPct val="100000"/>
              </a:lnSpc>
              <a:spcBef>
                <a:spcPts val="0"/>
              </a:spcBef>
              <a:spcAft>
                <a:spcPts val="0"/>
              </a:spcAft>
              <a:buClr>
                <a:srgbClr val="00338D"/>
              </a:buClr>
              <a:buSzPts val="2800"/>
              <a:buFont typeface="Noto Sans Hebrew"/>
              <a:buNone/>
              <a:defRPr sz="2800" b="0" i="0" u="none" strike="noStrike" cap="none">
                <a:solidFill>
                  <a:srgbClr val="00338D"/>
                </a:solidFill>
                <a:latin typeface="Noto Sans Hebrew"/>
                <a:ea typeface="Noto Sans Hebrew"/>
                <a:cs typeface="Noto Sans Hebrew"/>
                <a:sym typeface="Noto Sans Hebrew"/>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rgbClr val="00338D"/>
              </a:buClr>
              <a:buSzPts val="1800"/>
              <a:buFont typeface="Noto Sans Hebrew"/>
              <a:buChar char="●"/>
              <a:defRPr sz="1800" b="0" i="0" u="none" strike="noStrike" cap="none">
                <a:solidFill>
                  <a:srgbClr val="00338D"/>
                </a:solidFill>
                <a:latin typeface="Noto Sans Hebrew"/>
                <a:ea typeface="Noto Sans Hebrew"/>
                <a:cs typeface="Noto Sans Hebrew"/>
                <a:sym typeface="Noto Sans Hebrew"/>
              </a:defRPr>
            </a:lvl1pPr>
            <a:lvl2pPr marL="914400" marR="0" lvl="1"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2pPr>
            <a:lvl3pPr marL="1371600" marR="0" lvl="2"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3pPr>
            <a:lvl4pPr marL="1828800" marR="0" lvl="3"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4pPr>
            <a:lvl5pPr marL="2286000" marR="0" lvl="4"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5pPr>
            <a:lvl6pPr marL="2743200" marR="0" lvl="5"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6pPr>
            <a:lvl7pPr marL="3200400" marR="0" lvl="6"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7pPr>
            <a:lvl8pPr marL="3657600" marR="0" lvl="7"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8pPr>
            <a:lvl9pPr marL="4114800" marR="0" lvl="8" indent="-317500" algn="l">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9pPr>
          </a:lstStyle>
          <a:p>
            <a:endParaRPr/>
          </a:p>
        </p:txBody>
      </p:sp>
      <p:sp>
        <p:nvSpPr>
          <p:cNvPr id="8" name="Google Shape;8;p48"/>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marR="0" lvl="0" indent="0" algn="l" rtl="1">
              <a:lnSpc>
                <a:spcPct val="100000"/>
              </a:lnSpc>
              <a:spcBef>
                <a:spcPts val="0"/>
              </a:spcBef>
              <a:spcAft>
                <a:spcPts val="0"/>
              </a:spcAft>
              <a:buClr>
                <a:srgbClr val="000000"/>
              </a:buClr>
              <a:buSzPts val="800"/>
              <a:buFont typeface="Arial"/>
              <a:buNone/>
            </a:pPr>
            <a:endParaRPr sz="800" b="0" i="0" u="none" strike="noStrike" cap="none">
              <a:solidFill>
                <a:srgbClr val="00338D"/>
              </a:solidFill>
              <a:latin typeface="Noto Sans Hebrew"/>
              <a:ea typeface="Noto Sans Hebrew"/>
              <a:cs typeface="Noto Sans Hebrew"/>
              <a:sym typeface="Noto Sans Hebrew"/>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2"/>
        <p:cNvGrpSpPr/>
        <p:nvPr/>
      </p:nvGrpSpPr>
      <p:grpSpPr>
        <a:xfrm>
          <a:off x="0" y="0"/>
          <a:ext cx="0" cy="0"/>
          <a:chOff x="0" y="0"/>
          <a:chExt cx="0" cy="0"/>
        </a:xfrm>
      </p:grpSpPr>
      <p:sp>
        <p:nvSpPr>
          <p:cNvPr id="503" name="Google Shape;503;g3a647413a01_0_28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1pPr>
            <a:lvl2pPr lvl="1">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2pPr>
            <a:lvl3pPr lvl="2">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3pPr>
            <a:lvl4pPr lvl="3">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4pPr>
            <a:lvl5pPr lvl="4">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5pPr>
            <a:lvl6pPr lvl="5">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6pPr>
            <a:lvl7pPr lvl="6">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7pPr>
            <a:lvl8pPr lvl="7">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8pPr>
            <a:lvl9pPr lvl="8">
              <a:spcBef>
                <a:spcPts val="0"/>
              </a:spcBef>
              <a:spcAft>
                <a:spcPts val="0"/>
              </a:spcAft>
              <a:buClr>
                <a:srgbClr val="00338D"/>
              </a:buClr>
              <a:buSzPts val="2800"/>
              <a:buFont typeface="Noto Sans Hebrew"/>
              <a:buNone/>
              <a:defRPr sz="2800">
                <a:solidFill>
                  <a:srgbClr val="00338D"/>
                </a:solidFill>
                <a:latin typeface="Noto Sans Hebrew"/>
                <a:ea typeface="Noto Sans Hebrew"/>
                <a:cs typeface="Noto Sans Hebrew"/>
                <a:sym typeface="Noto Sans Hebrew"/>
              </a:defRPr>
            </a:lvl9pPr>
          </a:lstStyle>
          <a:p>
            <a:endParaRPr/>
          </a:p>
        </p:txBody>
      </p:sp>
      <p:sp>
        <p:nvSpPr>
          <p:cNvPr id="504" name="Google Shape;504;g3a647413a01_0_28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338D"/>
              </a:buClr>
              <a:buSzPts val="1800"/>
              <a:buFont typeface="Noto Sans Hebrew"/>
              <a:buChar char="●"/>
              <a:defRPr sz="1800">
                <a:solidFill>
                  <a:srgbClr val="00338D"/>
                </a:solidFill>
                <a:latin typeface="Noto Sans Hebrew"/>
                <a:ea typeface="Noto Sans Hebrew"/>
                <a:cs typeface="Noto Sans Hebrew"/>
                <a:sym typeface="Noto Sans Hebrew"/>
              </a:defRPr>
            </a:lvl1pPr>
            <a:lvl2pPr marL="914400" lvl="1"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2pPr>
            <a:lvl3pPr marL="1371600" lvl="2"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3pPr>
            <a:lvl4pPr marL="1828800" lvl="3"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4pPr>
            <a:lvl5pPr marL="2286000" lvl="4"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5pPr>
            <a:lvl6pPr marL="2743200" lvl="5"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6pPr>
            <a:lvl7pPr marL="3200400" lvl="6"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7pPr>
            <a:lvl8pPr marL="3657600" lvl="7"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8pPr>
            <a:lvl9pPr marL="4114800" lvl="8" indent="-317500">
              <a:lnSpc>
                <a:spcPct val="115000"/>
              </a:lnSpc>
              <a:spcBef>
                <a:spcPts val="0"/>
              </a:spcBef>
              <a:spcAft>
                <a:spcPts val="0"/>
              </a:spcAft>
              <a:buClr>
                <a:srgbClr val="00338D"/>
              </a:buClr>
              <a:buSzPts val="1400"/>
              <a:buFont typeface="Noto Sans Hebrew"/>
              <a:buChar char="■"/>
              <a:defRPr>
                <a:solidFill>
                  <a:srgbClr val="00338D"/>
                </a:solidFill>
                <a:latin typeface="Noto Sans Hebrew"/>
                <a:ea typeface="Noto Sans Hebrew"/>
                <a:cs typeface="Noto Sans Hebrew"/>
                <a:sym typeface="Noto Sans Hebrew"/>
              </a:defRPr>
            </a:lvl9pPr>
          </a:lstStyle>
          <a:p>
            <a:endParaRPr/>
          </a:p>
        </p:txBody>
      </p:sp>
      <p:sp>
        <p:nvSpPr>
          <p:cNvPr id="505" name="Google Shape;505;g3a647413a01_0_2882"/>
          <p:cNvSpPr txBox="1"/>
          <p:nvPr/>
        </p:nvSpPr>
        <p:spPr>
          <a:xfrm>
            <a:off x="289825" y="4704834"/>
            <a:ext cx="5069100" cy="416100"/>
          </a:xfrm>
          <a:prstGeom prst="rect">
            <a:avLst/>
          </a:prstGeom>
          <a:noFill/>
          <a:ln>
            <a:noFill/>
          </a:ln>
        </p:spPr>
        <p:txBody>
          <a:bodyPr spcFirstLastPara="1" wrap="square" lIns="68575" tIns="68575" rIns="68575" bIns="68575" anchor="ctr" anchorCtr="0">
            <a:noAutofit/>
          </a:bodyPr>
          <a:lstStyle/>
          <a:p>
            <a:pPr marL="0" lvl="0" indent="0" algn="l"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nvGrpSpPr>
          <p:cNvPr id="506" name="Google Shape;506;g3a647413a01_0_2882"/>
          <p:cNvGrpSpPr/>
          <p:nvPr/>
        </p:nvGrpSpPr>
        <p:grpSpPr>
          <a:xfrm>
            <a:off x="50" y="4704825"/>
            <a:ext cx="9144000" cy="485250"/>
            <a:chOff x="50" y="4704825"/>
            <a:chExt cx="9144000" cy="485250"/>
          </a:xfrm>
        </p:grpSpPr>
        <p:sp>
          <p:nvSpPr>
            <p:cNvPr id="507" name="Google Shape;507;g3a647413a01_0_2882"/>
            <p:cNvSpPr/>
            <p:nvPr/>
          </p:nvSpPr>
          <p:spPr>
            <a:xfrm>
              <a:off x="50" y="4704825"/>
              <a:ext cx="9144000" cy="444600"/>
            </a:xfrm>
            <a:prstGeom prst="rect">
              <a:avLst/>
            </a:prstGeom>
            <a:solidFill>
              <a:schemeClr val="lt1"/>
            </a:solidFill>
            <a:ln>
              <a:noFill/>
            </a:ln>
            <a:effectLst>
              <a:outerShdw blurRad="142875" dist="1905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508" name="Google Shape;508;g3a647413a01_0_2882"/>
            <p:cNvSpPr txBox="1"/>
            <p:nvPr/>
          </p:nvSpPr>
          <p:spPr>
            <a:xfrm>
              <a:off x="7553000" y="4824225"/>
              <a:ext cx="1321200" cy="177300"/>
            </a:xfrm>
            <a:prstGeom prst="rect">
              <a:avLst/>
            </a:prstGeom>
            <a:noFill/>
            <a:ln>
              <a:noFill/>
            </a:ln>
          </p:spPr>
          <p:txBody>
            <a:bodyPr spcFirstLastPara="1" wrap="square" lIns="68575" tIns="68575" rIns="68575" bIns="68575" anchor="ctr" anchorCtr="0">
              <a:noAutofit/>
            </a:bodyPr>
            <a:lstStyle/>
            <a:p>
              <a:pPr marL="0" lvl="0" indent="0" algn="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a:t>
              </a:r>
              <a:endParaRPr sz="800">
                <a:solidFill>
                  <a:srgbClr val="00338D"/>
                </a:solidFill>
                <a:latin typeface="Noto Sans Hebrew"/>
                <a:ea typeface="Noto Sans Hebrew"/>
                <a:cs typeface="Noto Sans Hebrew"/>
                <a:sym typeface="Noto Sans Hebrew"/>
              </a:endParaRPr>
            </a:p>
          </p:txBody>
        </p:sp>
        <p:sp>
          <p:nvSpPr>
            <p:cNvPr id="509" name="Google Shape;509;g3a647413a01_0_2882"/>
            <p:cNvSpPr/>
            <p:nvPr/>
          </p:nvSpPr>
          <p:spPr>
            <a:xfrm>
              <a:off x="7612100" y="4824225"/>
              <a:ext cx="1262100" cy="177300"/>
            </a:xfrm>
            <a:prstGeom prst="roundRect">
              <a:avLst>
                <a:gd name="adj"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510" name="Google Shape;510;g3a647413a01_0_2882"/>
            <p:cNvSpPr txBox="1"/>
            <p:nvPr/>
          </p:nvSpPr>
          <p:spPr>
            <a:xfrm>
              <a:off x="3473525" y="4758975"/>
              <a:ext cx="4138500" cy="431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chemeClr val="dk1"/>
                </a:buClr>
                <a:buSzPts val="1100"/>
                <a:buFont typeface="Arial"/>
                <a:buNone/>
              </a:pPr>
              <a:r>
                <a:rPr lang="iw" sz="800">
                  <a:solidFill>
                    <a:srgbClr val="00338D"/>
                  </a:solidFill>
                  <a:latin typeface="Noto Sans Hebrew"/>
                  <a:ea typeface="Noto Sans Hebrew"/>
                  <a:cs typeface="Noto Sans Hebrew"/>
                  <a:sym typeface="Noto Sans Hebrew"/>
                </a:rPr>
                <a:t>מצגת תפיסת חינוך STEM</a:t>
              </a:r>
              <a:endParaRPr sz="800">
                <a:solidFill>
                  <a:srgbClr val="00338D"/>
                </a:solidFill>
                <a:latin typeface="Noto Sans Hebrew"/>
                <a:ea typeface="Noto Sans Hebrew"/>
                <a:cs typeface="Noto Sans Hebrew"/>
                <a:sym typeface="Noto Sans Hebrew"/>
              </a:endParaRPr>
            </a:p>
            <a:p>
              <a:pPr marL="0" lvl="0" indent="0" algn="r"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3" name="Google Shape;1073;g3a644869b26_1_517"/>
          <p:cNvSpPr/>
          <p:nvPr/>
        </p:nvSpPr>
        <p:spPr>
          <a:xfrm rot="5400000">
            <a:off x="1946424" y="-2125636"/>
            <a:ext cx="5310475" cy="9227799"/>
          </a:xfrm>
          <a:prstGeom prst="rect">
            <a:avLst/>
          </a:prstGeom>
          <a:gradFill>
            <a:gsLst>
              <a:gs pos="0">
                <a:srgbClr val="0A082A"/>
              </a:gs>
              <a:gs pos="100000">
                <a:srgbClr val="2E084D"/>
              </a:gs>
            </a:gsLst>
            <a:lin ang="5400012" scaled="0"/>
          </a:gradFill>
          <a:ln>
            <a:noFill/>
          </a:ln>
          <a:effectLst>
            <a:outerShdw blurRad="57150" dist="28575" dir="5400000" algn="bl" rotWithShape="0">
              <a:srgbClr val="000000">
                <a:alpha val="72000"/>
              </a:srgbClr>
            </a:outerShdw>
          </a:effectLst>
        </p:spPr>
        <p:txBody>
          <a:bodyPr spcFirstLastPara="1" wrap="square" lIns="83025" tIns="83025" rIns="83025" bIns="83025" anchor="ctr" anchorCtr="0">
            <a:noAutofit/>
          </a:bodyPr>
          <a:lstStyle/>
          <a:p>
            <a:pPr marL="0" lvl="0" indent="0" algn="ctr" rtl="0">
              <a:spcBef>
                <a:spcPts val="0"/>
              </a:spcBef>
              <a:spcAft>
                <a:spcPts val="0"/>
              </a:spcAft>
              <a:buNone/>
            </a:pPr>
            <a:endParaRPr sz="1271"/>
          </a:p>
        </p:txBody>
      </p:sp>
      <p:sp>
        <p:nvSpPr>
          <p:cNvPr id="1076" name="Google Shape;1076;g3a644869b26_1_517"/>
          <p:cNvSpPr txBox="1">
            <a:spLocks noGrp="1"/>
          </p:cNvSpPr>
          <p:nvPr>
            <p:ph type="body" idx="1"/>
          </p:nvPr>
        </p:nvSpPr>
        <p:spPr>
          <a:xfrm>
            <a:off x="-12237" y="376345"/>
            <a:ext cx="8520600" cy="613200"/>
          </a:xfrm>
          <a:prstGeom prst="rect">
            <a:avLst/>
          </a:prstGeom>
        </p:spPr>
        <p:txBody>
          <a:bodyPr spcFirstLastPara="1" wrap="square" lIns="91425" tIns="91425" rIns="91425" bIns="91425" anchor="t" anchorCtr="0">
            <a:normAutofit fontScale="92500" lnSpcReduction="10000"/>
          </a:bodyPr>
          <a:lstStyle/>
          <a:p>
            <a:pPr marL="0" lvl="0" indent="0" algn="ctr" rtl="1">
              <a:buNone/>
            </a:pPr>
            <a:r>
              <a:rPr lang="ar-JO" sz="2800" dirty="0">
                <a:solidFill>
                  <a:schemeClr val="bg1"/>
                </a:solidFill>
                <a:latin typeface="Gisha" panose="020B0502040204020203" pitchFamily="34" charset="-79"/>
                <a:cs typeface="Gisha" panose="020B0502040204020203" pitchFamily="34" charset="-79"/>
              </a:rPr>
              <a:t>مركبات فضائيّة تعمل بالطّاقة الشمسيّة </a:t>
            </a:r>
            <a:r>
              <a:rPr lang="he-IL" sz="2800" dirty="0">
                <a:solidFill>
                  <a:schemeClr val="bg1"/>
                </a:solidFill>
                <a:latin typeface="Gisha" panose="020B0502040204020203" pitchFamily="34" charset="-79"/>
                <a:cs typeface="Gisha" panose="020B0502040204020203" pitchFamily="34" charset="-79"/>
              </a:rPr>
              <a:t>– </a:t>
            </a:r>
            <a:r>
              <a:rPr lang="ar-JO" sz="2800" dirty="0">
                <a:solidFill>
                  <a:schemeClr val="bg1"/>
                </a:solidFill>
                <a:latin typeface="Gisha" panose="020B0502040204020203" pitchFamily="34" charset="-79"/>
                <a:cs typeface="Gisha" panose="020B0502040204020203" pitchFamily="34" charset="-79"/>
              </a:rPr>
              <a:t>تحدّي الطّاقة</a:t>
            </a:r>
            <a:endParaRPr sz="2800" b="1" dirty="0">
              <a:solidFill>
                <a:schemeClr val="bg1"/>
              </a:solidFill>
              <a:latin typeface="Gisha" panose="020B0502040204020203" pitchFamily="34" charset="-79"/>
              <a:cs typeface="Gisha" panose="020B0502040204020203" pitchFamily="34" charset="-79"/>
            </a:endParaRPr>
          </a:p>
        </p:txBody>
      </p:sp>
      <p:sp>
        <p:nvSpPr>
          <p:cNvPr id="2" name="Google Shape;1076;g3a644869b26_1_517">
            <a:extLst>
              <a:ext uri="{FF2B5EF4-FFF2-40B4-BE49-F238E27FC236}">
                <a16:creationId xmlns:a16="http://schemas.microsoft.com/office/drawing/2014/main" id="{9795088D-F03A-0FBB-38A5-A1D7C080470C}"/>
              </a:ext>
            </a:extLst>
          </p:cNvPr>
          <p:cNvSpPr txBox="1">
            <a:spLocks/>
          </p:cNvSpPr>
          <p:nvPr/>
        </p:nvSpPr>
        <p:spPr>
          <a:xfrm>
            <a:off x="209607" y="1804249"/>
            <a:ext cx="8520600" cy="7675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338D"/>
              </a:buClr>
              <a:buSzPts val="1800"/>
              <a:buFont typeface="Noto Sans Hebrew"/>
              <a:buChar char="●"/>
              <a:defRPr sz="1800" b="0" i="0" u="none" strike="noStrike" cap="none">
                <a:solidFill>
                  <a:srgbClr val="00338D"/>
                </a:solidFill>
                <a:latin typeface="Noto Sans Hebrew"/>
                <a:ea typeface="Noto Sans Hebrew"/>
                <a:cs typeface="Noto Sans Hebrew"/>
                <a:sym typeface="Noto Sans Hebrew"/>
              </a:defRPr>
            </a:lvl1pPr>
            <a:lvl2pPr marL="914400" marR="0" lvl="1"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2pPr>
            <a:lvl3pPr marL="1371600" marR="0" lvl="2"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3pPr>
            <a:lvl4pPr marL="1828800" marR="0" lvl="3"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4pPr>
            <a:lvl5pPr marL="2286000" marR="0" lvl="4"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5pPr>
            <a:lvl6pPr marL="2743200" marR="0" lvl="5"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6pPr>
            <a:lvl7pPr marL="3200400" marR="0" lvl="6"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7pPr>
            <a:lvl8pPr marL="3657600" marR="0" lvl="7"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8pPr>
            <a:lvl9pPr marL="4114800" marR="0" lvl="8" indent="-317500" algn="l" rtl="0">
              <a:lnSpc>
                <a:spcPct val="115000"/>
              </a:lnSpc>
              <a:spcBef>
                <a:spcPts val="0"/>
              </a:spcBef>
              <a:spcAft>
                <a:spcPts val="0"/>
              </a:spcAft>
              <a:buClr>
                <a:srgbClr val="00338D"/>
              </a:buClr>
              <a:buSzPts val="1400"/>
              <a:buFont typeface="Noto Sans Hebrew"/>
              <a:buChar char="■"/>
              <a:defRPr sz="1400" b="0" i="0" u="none" strike="noStrike" cap="none">
                <a:solidFill>
                  <a:srgbClr val="00338D"/>
                </a:solidFill>
                <a:latin typeface="Noto Sans Hebrew"/>
                <a:ea typeface="Noto Sans Hebrew"/>
                <a:cs typeface="Noto Sans Hebrew"/>
                <a:sym typeface="Noto Sans Hebrew"/>
              </a:defRPr>
            </a:lvl9pPr>
          </a:lstStyle>
          <a:p>
            <a:pPr marL="0" indent="0" algn="r" rtl="1">
              <a:buFont typeface="Noto Sans Hebrew"/>
              <a:buNone/>
            </a:pPr>
            <a:endParaRPr lang="he-IL" b="1" dirty="0">
              <a:solidFill>
                <a:schemeClr val="bg1"/>
              </a:solidFill>
              <a:latin typeface="Gisha" panose="020B0502040204020203" pitchFamily="34" charset="-79"/>
              <a:cs typeface="Gisha" panose="020B0502040204020203" pitchFamily="34" charset="-79"/>
            </a:endParaRPr>
          </a:p>
        </p:txBody>
      </p:sp>
      <p:pic>
        <p:nvPicPr>
          <p:cNvPr id="7" name="Picture 6">
            <a:extLst>
              <a:ext uri="{FF2B5EF4-FFF2-40B4-BE49-F238E27FC236}">
                <a16:creationId xmlns:a16="http://schemas.microsoft.com/office/drawing/2014/main" id="{3E59D057-7E22-0B49-3F11-4B55DE2E7156}"/>
              </a:ext>
            </a:extLst>
          </p:cNvPr>
          <p:cNvPicPr>
            <a:picLocks noChangeAspect="1"/>
          </p:cNvPicPr>
          <p:nvPr/>
        </p:nvPicPr>
        <p:blipFill>
          <a:blip r:embed="rId3"/>
          <a:stretch>
            <a:fillRect/>
          </a:stretch>
        </p:blipFill>
        <p:spPr>
          <a:xfrm>
            <a:off x="1466003" y="1172237"/>
            <a:ext cx="6568864" cy="35859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77D03E6B-B28C-2FD9-7150-FF151806EC79}"/>
            </a:ext>
          </a:extLst>
        </p:cNvPr>
        <p:cNvGrpSpPr/>
        <p:nvPr/>
      </p:nvGrpSpPr>
      <p:grpSpPr>
        <a:xfrm>
          <a:off x="0" y="0"/>
          <a:ext cx="0" cy="0"/>
          <a:chOff x="0" y="0"/>
          <a:chExt cx="0" cy="0"/>
        </a:xfrm>
      </p:grpSpPr>
      <p:sp>
        <p:nvSpPr>
          <p:cNvPr id="1131" name="Google Shape;1131;g3a644869b26_1_2356">
            <a:extLst>
              <a:ext uri="{FF2B5EF4-FFF2-40B4-BE49-F238E27FC236}">
                <a16:creationId xmlns:a16="http://schemas.microsoft.com/office/drawing/2014/main" id="{C61195E8-F56C-B777-DA19-5BC49D8B6B22}"/>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50D4588E-22B7-8556-E31A-091116216765}"/>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bg1"/>
                </a:solidFill>
                <a:latin typeface="Gisha" panose="020B0502040204020203" pitchFamily="34" charset="-79"/>
                <a:cs typeface="Gisha" panose="020B0502040204020203" pitchFamily="34" charset="-79"/>
              </a:rPr>
              <a:t>سؤال</a:t>
            </a:r>
            <a:r>
              <a:rPr lang="he-IL" sz="2800" b="1" dirty="0">
                <a:solidFill>
                  <a:schemeClr val="bg1"/>
                </a:solidFill>
                <a:latin typeface="Gisha" panose="020B0502040204020203" pitchFamily="34" charset="-79"/>
                <a:cs typeface="Gisha" panose="020B0502040204020203" pitchFamily="34" charset="-79"/>
              </a:rPr>
              <a:t> 3 – </a:t>
            </a:r>
            <a:r>
              <a:rPr lang="ar-JO" sz="2800" b="1" dirty="0">
                <a:solidFill>
                  <a:schemeClr val="bg1"/>
                </a:solidFill>
                <a:latin typeface="Gisha" panose="020B0502040204020203" pitchFamily="34" charset="-79"/>
                <a:cs typeface="Gisha" panose="020B0502040204020203" pitchFamily="34" charset="-79"/>
              </a:rPr>
              <a:t>الحلّ – نجاعة الطّاقة</a:t>
            </a:r>
            <a:endParaRPr sz="2800" b="1" dirty="0">
              <a:solidFill>
                <a:schemeClr val="bg1"/>
              </a:solidFill>
              <a:latin typeface="Gisha" panose="020B0502040204020203" pitchFamily="34" charset="-79"/>
              <a:cs typeface="Gisha" panose="020B0502040204020203" pitchFamily="34" charset="-79"/>
            </a:endParaRP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7120F436-692A-6448-F21F-AEEC6D33ED11}"/>
                  </a:ext>
                </a:extLst>
              </p:cNvPr>
              <p:cNvGraphicFramePr>
                <a:graphicFrameLocks noGrp="1"/>
              </p:cNvGraphicFramePr>
              <p:nvPr>
                <p:extLst>
                  <p:ext uri="{D42A27DB-BD31-4B8C-83A1-F6EECF244321}">
                    <p14:modId xmlns:p14="http://schemas.microsoft.com/office/powerpoint/2010/main" val="2094902908"/>
                  </p:ext>
                </p:extLst>
              </p:nvPr>
            </p:nvGraphicFramePr>
            <p:xfrm>
              <a:off x="965201" y="1081781"/>
              <a:ext cx="7607725" cy="2860675"/>
            </p:xfrm>
            <a:graphic>
              <a:graphicData uri="http://schemas.openxmlformats.org/drawingml/2006/table">
                <a:tbl>
                  <a:tblPr firstRow="1" bandRow="1">
                    <a:tableStyleId>{06A19C6C-5191-4A79-9D71-F029BB011649}</a:tableStyleId>
                  </a:tblPr>
                  <a:tblGrid>
                    <a:gridCol w="1521545">
                      <a:extLst>
                        <a:ext uri="{9D8B030D-6E8A-4147-A177-3AD203B41FA5}">
                          <a16:colId xmlns:a16="http://schemas.microsoft.com/office/drawing/2014/main" val="510922099"/>
                        </a:ext>
                      </a:extLst>
                    </a:gridCol>
                    <a:gridCol w="1521545">
                      <a:extLst>
                        <a:ext uri="{9D8B030D-6E8A-4147-A177-3AD203B41FA5}">
                          <a16:colId xmlns:a16="http://schemas.microsoft.com/office/drawing/2014/main" val="2450682479"/>
                        </a:ext>
                      </a:extLst>
                    </a:gridCol>
                    <a:gridCol w="1671838">
                      <a:extLst>
                        <a:ext uri="{9D8B030D-6E8A-4147-A177-3AD203B41FA5}">
                          <a16:colId xmlns:a16="http://schemas.microsoft.com/office/drawing/2014/main" val="3832135369"/>
                        </a:ext>
                      </a:extLst>
                    </a:gridCol>
                    <a:gridCol w="1371252">
                      <a:extLst>
                        <a:ext uri="{9D8B030D-6E8A-4147-A177-3AD203B41FA5}">
                          <a16:colId xmlns:a16="http://schemas.microsoft.com/office/drawing/2014/main" val="350967086"/>
                        </a:ext>
                      </a:extLst>
                    </a:gridCol>
                    <a:gridCol w="1521545">
                      <a:extLst>
                        <a:ext uri="{9D8B030D-6E8A-4147-A177-3AD203B41FA5}">
                          <a16:colId xmlns:a16="http://schemas.microsoft.com/office/drawing/2014/main" val="4252341604"/>
                        </a:ext>
                      </a:extLst>
                    </a:gridCol>
                  </a:tblGrid>
                  <a:tr h="370840">
                    <a:tc>
                      <a:txBody>
                        <a:bodyPr/>
                        <a:lstStyle/>
                        <a:p>
                          <a:pPr algn="ctr" rtl="1"/>
                          <a:r>
                            <a:rPr lang="ar-JO" dirty="0">
                              <a:solidFill>
                                <a:schemeClr val="tx1"/>
                              </a:solidFill>
                              <a:latin typeface="Gisha" panose="020B0502040204020203" pitchFamily="34" charset="-79"/>
                              <a:cs typeface="Gisha" panose="020B0502040204020203" pitchFamily="34" charset="-79"/>
                            </a:rPr>
                            <a:t>نجاعة الطاقة</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الحجم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3 </a:t>
                          </a:r>
                          <a:r>
                            <a:rPr lang="ar-JO" sz="1400" b="0" i="0" u="none" strike="noStrike" cap="none" dirty="0">
                              <a:solidFill>
                                <a:srgbClr val="000000"/>
                              </a:solidFill>
                              <a:effectLst/>
                              <a:latin typeface="Arial"/>
                              <a:ea typeface="Arial"/>
                              <a:cs typeface="Arial"/>
                              <a:sym typeface="Arial"/>
                            </a:rPr>
                            <a:t>)</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مساحة الوجوه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2</a:t>
                          </a:r>
                          <a:r>
                            <a:rPr lang="ar-JO" sz="1400" b="0" i="0" u="none" strike="noStrike" cap="none" dirty="0">
                              <a:solidFill>
                                <a:srgbClr val="000000"/>
                              </a:solidFill>
                              <a:effectLst/>
                              <a:latin typeface="Arial"/>
                              <a:ea typeface="Arial"/>
                              <a:cs typeface="Arial"/>
                              <a:sym typeface="Arial"/>
                            </a:rPr>
                            <a:t>) </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طول الضلع (م)</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r>
                            <a:rPr lang="ar-JO" dirty="0">
                              <a:solidFill>
                                <a:schemeClr val="tx1"/>
                              </a:solidFill>
                              <a:latin typeface="Gisha" panose="020B0502040204020203" pitchFamily="34" charset="-79"/>
                              <a:cs typeface="Gisha" panose="020B0502040204020203" pitchFamily="34" charset="-79"/>
                            </a:rPr>
                            <a:t>خصائص</a:t>
                          </a:r>
                          <a:endParaRPr lang="en-US" dirty="0">
                            <a:solidFill>
                              <a:schemeClr val="tx1"/>
                            </a:solidFill>
                            <a:latin typeface="Gisha" panose="020B0502040204020203" pitchFamily="34" charset="-79"/>
                            <a:cs typeface="Gisha" panose="020B0502040204020203" pitchFamily="34" charset="-79"/>
                          </a:endParaRPr>
                        </a:p>
                        <a:p>
                          <a:pPr algn="r"/>
                          <a:r>
                            <a:rPr lang="ar-JO" dirty="0">
                              <a:solidFill>
                                <a:schemeClr val="tx1"/>
                              </a:solidFill>
                              <a:latin typeface="Gisha" panose="020B0502040204020203" pitchFamily="34" charset="-79"/>
                              <a:cs typeface="Gisha" panose="020B0502040204020203" pitchFamily="34" charset="-79"/>
                            </a:rPr>
                            <a:t>النموذج</a:t>
                          </a:r>
                          <a:endParaRPr lang="en-US" dirty="0">
                            <a:solidFill>
                              <a:schemeClr val="tx1"/>
                            </a:solidFill>
                            <a:latin typeface="Gisha" panose="020B0502040204020203" pitchFamily="34" charset="-79"/>
                            <a:cs typeface="Gisha" panose="020B0502040204020203" pitchFamily="34" charset="-79"/>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574572787"/>
                      </a:ext>
                    </a:extLst>
                  </a:tr>
                  <a:tr h="370840">
                    <a:tc>
                      <a:txBody>
                        <a:bodyPr/>
                        <a:lstStyle/>
                        <a:p>
                          <a:r>
                            <a:rPr lang="en-US" i="0" dirty="0">
                              <a:solidFill>
                                <a:schemeClr val="tx1"/>
                              </a:solidFill>
                              <a:latin typeface="Gisha" panose="020B0502040204020203" pitchFamily="34" charset="-79"/>
                              <a:cs typeface="Gisha" panose="020B0502040204020203" pitchFamily="34" charset="-79"/>
                            </a:rPr>
                            <a:t>2.16 : 0.216 = 10</a:t>
                          </a:r>
                        </a:p>
                      </a:txBody>
                      <a:tcPr anchor="ctr"/>
                    </a:tc>
                    <a:tc>
                      <a:txBody>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216</m:t>
                                </m:r>
                              </m:oMath>
                            </m:oMathPara>
                          </a14:m>
                          <a:endParaRPr lang="en-US" i="0" dirty="0">
                            <a:solidFill>
                              <a:schemeClr val="tx1"/>
                            </a:solidFill>
                            <a:latin typeface="Gisha" panose="020B0502040204020203" pitchFamily="34" charset="-79"/>
                            <a:cs typeface="Gisha" panose="020B0502040204020203" pitchFamily="34" charset="-79"/>
                          </a:endParaRPr>
                        </a:p>
                      </a:txBody>
                      <a:tcPr anchor="ctr"/>
                    </a:tc>
                    <a:tc>
                      <a:txBody>
                        <a:bodyPr/>
                        <a:lstStyle/>
                        <a:p>
                          <a:pPr algn="ctr"/>
                          <a:r>
                            <a:rPr lang="ar-JO" b="0" i="0" dirty="0">
                              <a:solidFill>
                                <a:schemeClr val="tx1"/>
                              </a:solidFill>
                              <a:latin typeface="Gisha" panose="020B0502040204020203" pitchFamily="34" charset="-79"/>
                              <a:cs typeface="Gisha" panose="020B0502040204020203" pitchFamily="34" charset="-79"/>
                            </a:rPr>
                            <a:t>مساحة كل وجه</a:t>
                          </a:r>
                          <a:r>
                            <a:rPr lang="he-IL" b="0" i="0" dirty="0">
                              <a:solidFill>
                                <a:schemeClr val="tx1"/>
                              </a:solidFill>
                              <a:latin typeface="Gisha" panose="020B0502040204020203" pitchFamily="34" charset="-79"/>
                              <a:cs typeface="Gisha" panose="020B0502040204020203" pitchFamily="34" charset="-79"/>
                            </a:rPr>
                            <a:t>:</a:t>
                          </a:r>
                        </a:p>
                        <a:p>
                          <a:pPr algn="ctr"/>
                          <a:r>
                            <a:rPr lang="en-US" b="0" i="0" dirty="0">
                              <a:solidFill>
                                <a:schemeClr val="tx1"/>
                              </a:solidFill>
                              <a:latin typeface="Gisha" panose="020B0502040204020203" pitchFamily="34" charset="-79"/>
                              <a:cs typeface="Gisha" panose="020B0502040204020203" pitchFamily="34" charset="-79"/>
                            </a:rPr>
                            <a:t>0.6 x 0.6 = 0.36</a:t>
                          </a:r>
                        </a:p>
                        <a:p>
                          <a:pPr algn="ctr"/>
                          <a:r>
                            <a:rPr lang="ar-JO" b="0" i="0" dirty="0">
                              <a:solidFill>
                                <a:schemeClr val="tx1"/>
                              </a:solidFill>
                              <a:latin typeface="Gisha" panose="020B0502040204020203" pitchFamily="34" charset="-79"/>
                              <a:cs typeface="Gisha" panose="020B0502040204020203" pitchFamily="34" charset="-79"/>
                            </a:rPr>
                            <a:t>مساحة كل الوجوه</a:t>
                          </a:r>
                        </a:p>
                        <a:p>
                          <a:pPr algn="ctr"/>
                          <a:r>
                            <a:rPr lang="ar-JO" b="0" i="0" dirty="0">
                              <a:solidFill>
                                <a:schemeClr val="tx1"/>
                              </a:solidFill>
                              <a:latin typeface="Gisha" panose="020B0502040204020203" pitchFamily="34" charset="-79"/>
                              <a:cs typeface="Gisha" panose="020B0502040204020203" pitchFamily="34" charset="-79"/>
                            </a:rPr>
                            <a:t> (مساحة 6 وجوه</a:t>
                          </a:r>
                          <a:r>
                            <a:rPr lang="he-IL" b="0" i="0" dirty="0">
                              <a:solidFill>
                                <a:schemeClr val="tx1"/>
                              </a:solidFill>
                              <a:latin typeface="Gisha" panose="020B0502040204020203" pitchFamily="34" charset="-79"/>
                              <a:cs typeface="Gisha" panose="020B0502040204020203" pitchFamily="34" charset="-79"/>
                            </a:rPr>
                            <a:t>)</a:t>
                          </a:r>
                          <a:endParaRPr lang="en-US" b="0" i="0" dirty="0">
                            <a:solidFill>
                              <a:schemeClr val="tx1"/>
                            </a:solidFill>
                            <a:latin typeface="Gisha" panose="020B0502040204020203" pitchFamily="34" charset="-79"/>
                            <a:cs typeface="Gisha" panose="020B0502040204020203" pitchFamily="34" charset="-79"/>
                          </a:endParaRPr>
                        </a:p>
                        <a:p>
                          <a:pPr algn="ct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6</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x</m:t>
                                </m:r>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36</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2</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16</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ctr" rtl="1"/>
                          <a:r>
                            <a:rPr lang="he-IL" dirty="0">
                              <a:solidFill>
                                <a:schemeClr val="tx1"/>
                              </a:solidFill>
                              <a:latin typeface="Gisha" panose="020B0502040204020203" pitchFamily="34" charset="-79"/>
                              <a:cs typeface="Gisha" panose="020B0502040204020203" pitchFamily="34" charset="-79"/>
                            </a:rPr>
                            <a:t>0.6</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sz="1400" dirty="0">
                              <a:solidFill>
                                <a:schemeClr val="tx1"/>
                              </a:solidFill>
                              <a:latin typeface="Gisha" panose="020B0502040204020203" pitchFamily="34" charset="-79"/>
                              <a:cs typeface="Gisha" panose="020B0502040204020203" pitchFamily="34" charset="-79"/>
                            </a:rPr>
                            <a:t>روبوت ألفا </a:t>
                          </a:r>
                        </a:p>
                        <a:p>
                          <a:pPr algn="ctr" rtl="1"/>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655831246"/>
                      </a:ext>
                    </a:extLst>
                  </a:tr>
                  <a:tr h="370840">
                    <a:tc>
                      <a:txBody>
                        <a:bodyPr/>
                        <a:lstStyle/>
                        <a:p>
                          <a:r>
                            <a:rPr lang="en-US" i="0" dirty="0">
                              <a:solidFill>
                                <a:schemeClr val="tx1"/>
                              </a:solidFill>
                              <a:latin typeface="Gisha" panose="020B0502040204020203" pitchFamily="34" charset="-79"/>
                              <a:cs typeface="Gisha" panose="020B0502040204020203" pitchFamily="34" charset="-79"/>
                            </a:rPr>
                            <a:t>1.5 : 0.125 = 12</a:t>
                          </a:r>
                        </a:p>
                        <a:p>
                          <a:endParaRPr lang="en-US" i="0" dirty="0">
                            <a:solidFill>
                              <a:schemeClr val="tx1"/>
                            </a:solidFill>
                            <a:latin typeface="Gisha" panose="020B0502040204020203" pitchFamily="34" charset="-79"/>
                            <a:cs typeface="Gisha" panose="020B0502040204020203" pitchFamily="34" charset="-79"/>
                          </a:endParaRPr>
                        </a:p>
                        <a:p>
                          <a:pPr algn="r" rtl="1"/>
                          <a:r>
                            <a:rPr lang="he-IL" i="0" dirty="0">
                              <a:solidFill>
                                <a:schemeClr val="tx1"/>
                              </a:solidFill>
                              <a:latin typeface="Gisha" panose="020B0502040204020203" pitchFamily="34" charset="-79"/>
                              <a:cs typeface="Gisha" panose="020B0502040204020203" pitchFamily="34" charset="-79"/>
                            </a:rPr>
                            <a:t>(</a:t>
                          </a:r>
                          <a:r>
                            <a:rPr lang="ar-JO" i="0" dirty="0">
                              <a:solidFill>
                                <a:schemeClr val="tx1"/>
                              </a:solidFill>
                              <a:latin typeface="Gisha" panose="020B0502040204020203" pitchFamily="34" charset="-79"/>
                              <a:cs typeface="Gisha" panose="020B0502040204020203" pitchFamily="34" charset="-79"/>
                            </a:rPr>
                            <a:t>كم ثُمنًا يمكن "إدخاله" في 1 صحيح ونصف؟</a:t>
                          </a:r>
                          <a:endParaRPr lang="en-US" i="0" dirty="0">
                            <a:solidFill>
                              <a:schemeClr val="tx1"/>
                            </a:solidFill>
                            <a:latin typeface="Gisha" panose="020B0502040204020203" pitchFamily="34" charset="-79"/>
                            <a:cs typeface="Gisha" panose="020B0502040204020203" pitchFamily="34" charset="-79"/>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125</m:t>
                                </m:r>
                              </m:oMath>
                            </m:oMathPara>
                          </a14:m>
                          <a:endParaRPr lang="en-US" i="0" dirty="0">
                            <a:solidFill>
                              <a:schemeClr val="tx1"/>
                            </a:solidFill>
                            <a:latin typeface="Gisha" panose="020B0502040204020203" pitchFamily="34" charset="-79"/>
                            <a:cs typeface="Gisha" panose="020B0502040204020203" pitchFamily="34" charset="-79"/>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ar-JO" b="0" i="0" dirty="0" smtClean="0">
                                    <a:solidFill>
                                      <a:schemeClr val="tx1"/>
                                    </a:solidFill>
                                    <a:latin typeface="Gisha" panose="020B0502040204020203" pitchFamily="34" charset="-79"/>
                                    <a:cs typeface="Gisha" panose="020B0502040204020203" pitchFamily="34" charset="-79"/>
                                  </a:rPr>
                                  <m:t>مساحة كل وجه</m:t>
                                </m:r>
                                <m:r>
                                  <m:rPr>
                                    <m:nor/>
                                  </m:rPr>
                                  <a:rPr lang="he-IL" b="0" i="0" dirty="0" smtClean="0">
                                    <a:solidFill>
                                      <a:schemeClr val="tx1"/>
                                    </a:solidFill>
                                    <a:latin typeface="Gisha" panose="020B0502040204020203" pitchFamily="34" charset="-79"/>
                                    <a:cs typeface="Gisha" panose="020B0502040204020203" pitchFamily="34" charset="-79"/>
                                  </a:rPr>
                                  <m:t>:</m:t>
                                </m:r>
                              </m:oMath>
                            </m:oMathPara>
                          </a14:m>
                          <a:endParaRPr lang="he-IL" b="0" i="0" dirty="0">
                            <a:solidFill>
                              <a:schemeClr val="tx1"/>
                            </a:solidFill>
                            <a:latin typeface="Gisha" panose="020B0502040204020203" pitchFamily="34" charset="-79"/>
                            <a:cs typeface="Gisha" panose="020B0502040204020203" pitchFamily="34" charset="-79"/>
                          </a:endParaRPr>
                        </a:p>
                        <a:p>
                          <a:pPr lvl="1" algn="ctr" rtl="1"/>
                          <a14:m>
                            <m:oMathPara xmlns:m="http://schemas.openxmlformats.org/officeDocument/2006/math">
                              <m:oMathParaPr>
                                <m:jc m:val="centerGroup"/>
                              </m:oMathParaPr>
                              <m:oMath xmlns:m="http://schemas.openxmlformats.org/officeDocument/2006/math">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5</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x</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5</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25</m:t>
                                </m:r>
                              </m:oMath>
                            </m:oMathPara>
                          </a14:m>
                          <a:endParaRPr lang="en-US" b="0" i="0" dirty="0">
                            <a:solidFill>
                              <a:schemeClr val="tx1"/>
                            </a:solidFill>
                            <a:latin typeface="Gisha" panose="020B0502040204020203" pitchFamily="34" charset="-79"/>
                            <a:cs typeface="Gisha" panose="020B0502040204020203" pitchFamily="34" charset="-79"/>
                          </a:endParaRPr>
                        </a:p>
                        <a:p>
                          <a:pPr algn="ctr"/>
                          <a:r>
                            <a:rPr lang="ar-JO" b="0" i="0" dirty="0">
                              <a:solidFill>
                                <a:schemeClr val="tx1"/>
                              </a:solidFill>
                              <a:latin typeface="Gisha" panose="020B0502040204020203" pitchFamily="34" charset="-79"/>
                              <a:cs typeface="Gisha" panose="020B0502040204020203" pitchFamily="34" charset="-79"/>
                            </a:rPr>
                            <a:t>مساحة كل الوجوه</a:t>
                          </a:r>
                        </a:p>
                        <a:p>
                          <a:pPr algn="ctr"/>
                          <a:r>
                            <a:rPr lang="ar-JO" b="0" i="0" dirty="0">
                              <a:solidFill>
                                <a:schemeClr val="tx1"/>
                              </a:solidFill>
                              <a:latin typeface="Gisha" panose="020B0502040204020203" pitchFamily="34" charset="-79"/>
                              <a:cs typeface="Gisha" panose="020B0502040204020203" pitchFamily="34" charset="-79"/>
                            </a:rPr>
                            <a:t> (مساحة 6 وجوه</a:t>
                          </a:r>
                          <a:r>
                            <a:rPr lang="he-IL" b="0" i="0" dirty="0">
                              <a:solidFill>
                                <a:schemeClr val="tx1"/>
                              </a:solidFill>
                              <a:latin typeface="Gisha" panose="020B0502040204020203" pitchFamily="34" charset="-79"/>
                              <a:cs typeface="Gisha" panose="020B0502040204020203" pitchFamily="34" charset="-79"/>
                            </a:rPr>
                            <a:t>)</a:t>
                          </a:r>
                          <a:endParaRPr lang="en-US" b="0" i="0" dirty="0">
                            <a:solidFill>
                              <a:schemeClr val="tx1"/>
                            </a:solidFill>
                            <a:latin typeface="Gisha" panose="020B0502040204020203" pitchFamily="34" charset="-79"/>
                            <a:cs typeface="Gisha" panose="020B0502040204020203" pitchFamily="34" charset="-79"/>
                          </a:endParaRPr>
                        </a:p>
                        <a:p>
                          <a:pPr algn="ctr" rtl="1"/>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6</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x</m:t>
                                </m:r>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25</m:t>
                                </m:r>
                                <m:r>
                                  <a:rPr lang="en-US"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1</m:t>
                                </m:r>
                                <m:r>
                                  <a:rPr lang="he-IL"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5</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r" rtl="1"/>
                          <a14:m>
                            <m:oMathPara xmlns:m="http://schemas.openxmlformats.org/officeDocument/2006/math">
                              <m:oMathParaPr>
                                <m:jc m:val="center"/>
                              </m:oMathParaPr>
                              <m:oMath xmlns:m="http://schemas.openxmlformats.org/officeDocument/2006/math">
                                <m:f>
                                  <m:fPr>
                                    <m:ctrlPr>
                                      <a:rPr lang="en-US" i="1" smtClean="0">
                                        <a:solidFill>
                                          <a:schemeClr val="tx1"/>
                                        </a:solidFill>
                                        <a:latin typeface="Cambria Math" panose="02040503050406030204" pitchFamily="18" charset="0"/>
                                      </a:rPr>
                                    </m:ctrlPr>
                                  </m:fPr>
                                  <m:num>
                                    <m:r>
                                      <a:rPr lang="he-IL" b="0" i="1" smtClean="0">
                                        <a:solidFill>
                                          <a:schemeClr val="tx1"/>
                                        </a:solidFill>
                                        <a:latin typeface="Cambria Math" panose="02040503050406030204" pitchFamily="18" charset="0"/>
                                      </a:rPr>
                                      <m:t>1</m:t>
                                    </m:r>
                                  </m:num>
                                  <m:den>
                                    <m:r>
                                      <a:rPr lang="he-IL" b="0" i="1" smtClean="0">
                                        <a:solidFill>
                                          <a:schemeClr val="tx1"/>
                                        </a:solidFill>
                                        <a:latin typeface="Cambria Math" panose="02040503050406030204" pitchFamily="18" charset="0"/>
                                      </a:rPr>
                                      <m:t>2</m:t>
                                    </m:r>
                                  </m:den>
                                </m:f>
                                <m:r>
                                  <a:rPr lang="he-IL" b="0" i="1" smtClean="0">
                                    <a:solidFill>
                                      <a:schemeClr val="tx1"/>
                                    </a:solidFill>
                                    <a:latin typeface="Cambria Math" panose="02040503050406030204" pitchFamily="18" charset="0"/>
                                  </a:rPr>
                                  <m:t>=</m:t>
                                </m:r>
                                <m:r>
                                  <a:rPr lang="he-IL" b="0" i="1" smtClean="0">
                                    <a:solidFill>
                                      <a:schemeClr val="tx1"/>
                                    </a:solidFill>
                                    <a:latin typeface="Cambria Math" panose="02040503050406030204" pitchFamily="18" charset="0"/>
                                  </a:rPr>
                                  <m:t>0</m:t>
                                </m:r>
                                <m:r>
                                  <a:rPr lang="he-IL" b="0" i="1" smtClean="0">
                                    <a:solidFill>
                                      <a:schemeClr val="tx1"/>
                                    </a:solidFill>
                                    <a:latin typeface="Cambria Math" panose="02040503050406030204" pitchFamily="18" charset="0"/>
                                  </a:rPr>
                                  <m:t>.</m:t>
                                </m:r>
                                <m:r>
                                  <a:rPr lang="he-IL" b="0" i="1" smtClean="0">
                                    <a:solidFill>
                                      <a:schemeClr val="tx1"/>
                                    </a:solidFill>
                                    <a:latin typeface="Cambria Math" panose="02040503050406030204" pitchFamily="18" charset="0"/>
                                  </a:rPr>
                                  <m:t>5</m:t>
                                </m:r>
                              </m:oMath>
                            </m:oMathPara>
                          </a14:m>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sz="1400" dirty="0">
                              <a:solidFill>
                                <a:schemeClr val="tx1"/>
                              </a:solidFill>
                              <a:latin typeface="Gisha" panose="020B0502040204020203" pitchFamily="34" charset="-79"/>
                              <a:cs typeface="Gisha" panose="020B0502040204020203" pitchFamily="34" charset="-79"/>
                            </a:rPr>
                            <a:t>روبوت بيتا </a:t>
                          </a:r>
                        </a:p>
                        <a:p>
                          <a:pPr algn="ctr" rtl="1"/>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321726199"/>
                      </a:ext>
                    </a:extLst>
                  </a:tr>
                </a:tbl>
              </a:graphicData>
            </a:graphic>
          </p:graphicFrame>
        </mc:Choice>
        <mc:Fallback>
          <p:graphicFrame>
            <p:nvGraphicFramePr>
              <p:cNvPr id="2" name="Table 1">
                <a:extLst>
                  <a:ext uri="{FF2B5EF4-FFF2-40B4-BE49-F238E27FC236}">
                    <a16:creationId xmlns:a16="http://schemas.microsoft.com/office/drawing/2014/main" id="{7120F436-692A-6448-F21F-AEEC6D33ED11}"/>
                  </a:ext>
                </a:extLst>
              </p:cNvPr>
              <p:cNvGraphicFramePr>
                <a:graphicFrameLocks noGrp="1"/>
              </p:cNvGraphicFramePr>
              <p:nvPr>
                <p:extLst>
                  <p:ext uri="{D42A27DB-BD31-4B8C-83A1-F6EECF244321}">
                    <p14:modId xmlns:p14="http://schemas.microsoft.com/office/powerpoint/2010/main" val="2094902908"/>
                  </p:ext>
                </p:extLst>
              </p:nvPr>
            </p:nvGraphicFramePr>
            <p:xfrm>
              <a:off x="965201" y="1081781"/>
              <a:ext cx="7607725" cy="2860675"/>
            </p:xfrm>
            <a:graphic>
              <a:graphicData uri="http://schemas.openxmlformats.org/drawingml/2006/table">
                <a:tbl>
                  <a:tblPr firstRow="1" bandRow="1">
                    <a:tableStyleId>{06A19C6C-5191-4A79-9D71-F029BB011649}</a:tableStyleId>
                  </a:tblPr>
                  <a:tblGrid>
                    <a:gridCol w="1521545">
                      <a:extLst>
                        <a:ext uri="{9D8B030D-6E8A-4147-A177-3AD203B41FA5}">
                          <a16:colId xmlns:a16="http://schemas.microsoft.com/office/drawing/2014/main" val="510922099"/>
                        </a:ext>
                      </a:extLst>
                    </a:gridCol>
                    <a:gridCol w="1521545">
                      <a:extLst>
                        <a:ext uri="{9D8B030D-6E8A-4147-A177-3AD203B41FA5}">
                          <a16:colId xmlns:a16="http://schemas.microsoft.com/office/drawing/2014/main" val="2450682479"/>
                        </a:ext>
                      </a:extLst>
                    </a:gridCol>
                    <a:gridCol w="1671838">
                      <a:extLst>
                        <a:ext uri="{9D8B030D-6E8A-4147-A177-3AD203B41FA5}">
                          <a16:colId xmlns:a16="http://schemas.microsoft.com/office/drawing/2014/main" val="3832135369"/>
                        </a:ext>
                      </a:extLst>
                    </a:gridCol>
                    <a:gridCol w="1371252">
                      <a:extLst>
                        <a:ext uri="{9D8B030D-6E8A-4147-A177-3AD203B41FA5}">
                          <a16:colId xmlns:a16="http://schemas.microsoft.com/office/drawing/2014/main" val="350967086"/>
                        </a:ext>
                      </a:extLst>
                    </a:gridCol>
                    <a:gridCol w="1521545">
                      <a:extLst>
                        <a:ext uri="{9D8B030D-6E8A-4147-A177-3AD203B41FA5}">
                          <a16:colId xmlns:a16="http://schemas.microsoft.com/office/drawing/2014/main" val="4252341604"/>
                        </a:ext>
                      </a:extLst>
                    </a:gridCol>
                  </a:tblGrid>
                  <a:tr h="518160">
                    <a:tc>
                      <a:txBody>
                        <a:bodyPr/>
                        <a:lstStyle/>
                        <a:p>
                          <a:pPr algn="ctr" rtl="1"/>
                          <a:r>
                            <a:rPr lang="ar-JO" dirty="0">
                              <a:solidFill>
                                <a:schemeClr val="tx1"/>
                              </a:solidFill>
                              <a:latin typeface="Gisha" panose="020B0502040204020203" pitchFamily="34" charset="-79"/>
                              <a:cs typeface="Gisha" panose="020B0502040204020203" pitchFamily="34" charset="-79"/>
                            </a:rPr>
                            <a:t>نجاعة الطاقة</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الحجم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3 </a:t>
                          </a:r>
                          <a:r>
                            <a:rPr lang="ar-JO" sz="1400" b="0" i="0" u="none" strike="noStrike" cap="none" dirty="0">
                              <a:solidFill>
                                <a:srgbClr val="000000"/>
                              </a:solidFill>
                              <a:effectLst/>
                              <a:latin typeface="Arial"/>
                              <a:ea typeface="Arial"/>
                              <a:cs typeface="Arial"/>
                              <a:sym typeface="Arial"/>
                            </a:rPr>
                            <a:t>)</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مساحة الوجوه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2</a:t>
                          </a:r>
                          <a:r>
                            <a:rPr lang="ar-JO" sz="1400" b="0" i="0" u="none" strike="noStrike" cap="none" dirty="0">
                              <a:solidFill>
                                <a:srgbClr val="000000"/>
                              </a:solidFill>
                              <a:effectLst/>
                              <a:latin typeface="Arial"/>
                              <a:ea typeface="Arial"/>
                              <a:cs typeface="Arial"/>
                              <a:sym typeface="Arial"/>
                            </a:rPr>
                            <a:t>) </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طول الضلع (م)</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r>
                            <a:rPr lang="ar-JO" dirty="0">
                              <a:solidFill>
                                <a:schemeClr val="tx1"/>
                              </a:solidFill>
                              <a:latin typeface="Gisha" panose="020B0502040204020203" pitchFamily="34" charset="-79"/>
                              <a:cs typeface="Gisha" panose="020B0502040204020203" pitchFamily="34" charset="-79"/>
                            </a:rPr>
                            <a:t>خصائص</a:t>
                          </a:r>
                          <a:endParaRPr lang="en-US" dirty="0">
                            <a:solidFill>
                              <a:schemeClr val="tx1"/>
                            </a:solidFill>
                            <a:latin typeface="Gisha" panose="020B0502040204020203" pitchFamily="34" charset="-79"/>
                            <a:cs typeface="Gisha" panose="020B0502040204020203" pitchFamily="34" charset="-79"/>
                          </a:endParaRPr>
                        </a:p>
                        <a:p>
                          <a:pPr algn="r"/>
                          <a:r>
                            <a:rPr lang="ar-JO" dirty="0">
                              <a:solidFill>
                                <a:schemeClr val="tx1"/>
                              </a:solidFill>
                              <a:latin typeface="Gisha" panose="020B0502040204020203" pitchFamily="34" charset="-79"/>
                              <a:cs typeface="Gisha" panose="020B0502040204020203" pitchFamily="34" charset="-79"/>
                            </a:rPr>
                            <a:t>النموذج</a:t>
                          </a:r>
                          <a:endParaRPr lang="en-US" dirty="0">
                            <a:solidFill>
                              <a:schemeClr val="tx1"/>
                            </a:solidFill>
                            <a:latin typeface="Gisha" panose="020B0502040204020203" pitchFamily="34" charset="-79"/>
                            <a:cs typeface="Gisha" panose="020B0502040204020203" pitchFamily="34" charset="-79"/>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574572787"/>
                      </a:ext>
                    </a:extLst>
                  </a:tr>
                  <a:tr h="1158240">
                    <a:tc>
                      <a:txBody>
                        <a:bodyPr/>
                        <a:lstStyle/>
                        <a:p>
                          <a:r>
                            <a:rPr lang="en-US" i="0" dirty="0">
                              <a:solidFill>
                                <a:schemeClr val="tx1"/>
                              </a:solidFill>
                              <a:latin typeface="Gisha" panose="020B0502040204020203" pitchFamily="34" charset="-79"/>
                              <a:cs typeface="Gisha" panose="020B0502040204020203" pitchFamily="34" charset="-79"/>
                            </a:rPr>
                            <a:t>2.16 : 0.216 = 10</a:t>
                          </a:r>
                        </a:p>
                      </a:txBody>
                      <a:tcPr anchor="ctr"/>
                    </a:tc>
                    <a:tc>
                      <a:txBody>
                        <a:bodyPr/>
                        <a:lstStyle/>
                        <a:p>
                          <a:endParaRPr lang="he-IL"/>
                        </a:p>
                      </a:txBody>
                      <a:tcPr anchor="ctr">
                        <a:blipFill>
                          <a:blip r:embed="rId3"/>
                          <a:stretch>
                            <a:fillRect l="-100400" t="-45263" r="-300400" b="-103684"/>
                          </a:stretch>
                        </a:blipFill>
                      </a:tcPr>
                    </a:tc>
                    <a:tc>
                      <a:txBody>
                        <a:bodyPr/>
                        <a:lstStyle/>
                        <a:p>
                          <a:endParaRPr lang="he-IL"/>
                        </a:p>
                      </a:txBody>
                      <a:tcPr>
                        <a:blipFill>
                          <a:blip r:embed="rId3"/>
                          <a:stretch>
                            <a:fillRect l="-182847" t="-45263" r="-174088" b="-103684"/>
                          </a:stretch>
                        </a:blipFill>
                      </a:tcPr>
                    </a:tc>
                    <a:tc>
                      <a:txBody>
                        <a:bodyPr/>
                        <a:lstStyle/>
                        <a:p>
                          <a:pPr algn="ctr" rtl="1"/>
                          <a:r>
                            <a:rPr lang="he-IL" dirty="0">
                              <a:solidFill>
                                <a:schemeClr val="tx1"/>
                              </a:solidFill>
                              <a:latin typeface="Gisha" panose="020B0502040204020203" pitchFamily="34" charset="-79"/>
                              <a:cs typeface="Gisha" panose="020B0502040204020203" pitchFamily="34" charset="-79"/>
                            </a:rPr>
                            <a:t>0.6</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sz="1400" dirty="0">
                              <a:solidFill>
                                <a:schemeClr val="tx1"/>
                              </a:solidFill>
                              <a:latin typeface="Gisha" panose="020B0502040204020203" pitchFamily="34" charset="-79"/>
                              <a:cs typeface="Gisha" panose="020B0502040204020203" pitchFamily="34" charset="-79"/>
                            </a:rPr>
                            <a:t>روبوت ألفا </a:t>
                          </a:r>
                        </a:p>
                        <a:p>
                          <a:pPr algn="ctr" rtl="1"/>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655831246"/>
                      </a:ext>
                    </a:extLst>
                  </a:tr>
                  <a:tr h="1184275">
                    <a:tc>
                      <a:txBody>
                        <a:bodyPr/>
                        <a:lstStyle/>
                        <a:p>
                          <a:r>
                            <a:rPr lang="en-US" i="0" dirty="0">
                              <a:solidFill>
                                <a:schemeClr val="tx1"/>
                              </a:solidFill>
                              <a:latin typeface="Gisha" panose="020B0502040204020203" pitchFamily="34" charset="-79"/>
                              <a:cs typeface="Gisha" panose="020B0502040204020203" pitchFamily="34" charset="-79"/>
                            </a:rPr>
                            <a:t>1.5 : 0.125 = 12</a:t>
                          </a:r>
                        </a:p>
                        <a:p>
                          <a:endParaRPr lang="en-US" i="0" dirty="0">
                            <a:solidFill>
                              <a:schemeClr val="tx1"/>
                            </a:solidFill>
                            <a:latin typeface="Gisha" panose="020B0502040204020203" pitchFamily="34" charset="-79"/>
                            <a:cs typeface="Gisha" panose="020B0502040204020203" pitchFamily="34" charset="-79"/>
                          </a:endParaRPr>
                        </a:p>
                        <a:p>
                          <a:pPr algn="r" rtl="1"/>
                          <a:r>
                            <a:rPr lang="he-IL" i="0" dirty="0">
                              <a:solidFill>
                                <a:schemeClr val="tx1"/>
                              </a:solidFill>
                              <a:latin typeface="Gisha" panose="020B0502040204020203" pitchFamily="34" charset="-79"/>
                              <a:cs typeface="Gisha" panose="020B0502040204020203" pitchFamily="34" charset="-79"/>
                            </a:rPr>
                            <a:t>(</a:t>
                          </a:r>
                          <a:r>
                            <a:rPr lang="ar-JO" i="0" dirty="0">
                              <a:solidFill>
                                <a:schemeClr val="tx1"/>
                              </a:solidFill>
                              <a:latin typeface="Gisha" panose="020B0502040204020203" pitchFamily="34" charset="-79"/>
                              <a:cs typeface="Gisha" panose="020B0502040204020203" pitchFamily="34" charset="-79"/>
                            </a:rPr>
                            <a:t>كم ثُمنًا يمكن "إدخاله" في 1 صحيح ونصف؟</a:t>
                          </a:r>
                          <a:endParaRPr lang="en-US" i="0" dirty="0">
                            <a:solidFill>
                              <a:schemeClr val="tx1"/>
                            </a:solidFill>
                            <a:latin typeface="Gisha" panose="020B0502040204020203" pitchFamily="34" charset="-79"/>
                            <a:cs typeface="Gisha" panose="020B0502040204020203" pitchFamily="34" charset="-79"/>
                          </a:endParaRPr>
                        </a:p>
                      </a:txBody>
                      <a:tcPr anchor="ctr"/>
                    </a:tc>
                    <a:tc>
                      <a:txBody>
                        <a:bodyPr/>
                        <a:lstStyle/>
                        <a:p>
                          <a:endParaRPr lang="he-IL"/>
                        </a:p>
                      </a:txBody>
                      <a:tcPr anchor="ctr">
                        <a:blipFill>
                          <a:blip r:embed="rId3"/>
                          <a:stretch>
                            <a:fillRect l="-100400" t="-141538" r="-300400" b="-1026"/>
                          </a:stretch>
                        </a:blipFill>
                      </a:tcPr>
                    </a:tc>
                    <a:tc>
                      <a:txBody>
                        <a:bodyPr/>
                        <a:lstStyle/>
                        <a:p>
                          <a:endParaRPr lang="he-IL"/>
                        </a:p>
                      </a:txBody>
                      <a:tcPr>
                        <a:blipFill>
                          <a:blip r:embed="rId3"/>
                          <a:stretch>
                            <a:fillRect l="-182847" t="-141538" r="-174088" b="-1026"/>
                          </a:stretch>
                        </a:blipFill>
                      </a:tcPr>
                    </a:tc>
                    <a:tc>
                      <a:txBody>
                        <a:bodyPr/>
                        <a:lstStyle/>
                        <a:p>
                          <a:endParaRPr lang="he-IL"/>
                        </a:p>
                      </a:txBody>
                      <a:tcPr anchor="ctr">
                        <a:blipFill>
                          <a:blip r:embed="rId3"/>
                          <a:stretch>
                            <a:fillRect l="-344444" t="-141538" r="-112000" b="-1026"/>
                          </a:stretch>
                        </a:blipFill>
                      </a:tcPr>
                    </a:tc>
                    <a:tc>
                      <a:txBody>
                        <a:bodyPr/>
                        <a:lstStyle/>
                        <a:p>
                          <a:pPr algn="ctr" rtl="1"/>
                          <a:r>
                            <a:rPr lang="ar-JO" sz="1400" dirty="0">
                              <a:solidFill>
                                <a:schemeClr val="tx1"/>
                              </a:solidFill>
                              <a:latin typeface="Gisha" panose="020B0502040204020203" pitchFamily="34" charset="-79"/>
                              <a:cs typeface="Gisha" panose="020B0502040204020203" pitchFamily="34" charset="-79"/>
                            </a:rPr>
                            <a:t>روبوت بيتا </a:t>
                          </a:r>
                        </a:p>
                        <a:p>
                          <a:pPr algn="ctr" rtl="1"/>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321726199"/>
                      </a:ext>
                    </a:extLst>
                  </a:tr>
                </a:tbl>
              </a:graphicData>
            </a:graphic>
          </p:graphicFrame>
        </mc:Fallback>
      </mc:AlternateContent>
      <p:sp>
        <p:nvSpPr>
          <p:cNvPr id="5" name="Arrow: Left 4">
            <a:extLst>
              <a:ext uri="{FF2B5EF4-FFF2-40B4-BE49-F238E27FC236}">
                <a16:creationId xmlns:a16="http://schemas.microsoft.com/office/drawing/2014/main" id="{67148C46-8F78-2235-544E-566FD2F50A94}"/>
              </a:ext>
            </a:extLst>
          </p:cNvPr>
          <p:cNvSpPr/>
          <p:nvPr/>
        </p:nvSpPr>
        <p:spPr>
          <a:xfrm>
            <a:off x="285226" y="4708177"/>
            <a:ext cx="1249959" cy="378553"/>
          </a:xfrm>
          <a:prstGeom prst="leftArrow">
            <a:avLst/>
          </a:prstGeom>
          <a:solidFill>
            <a:srgbClr val="2012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61312622-20A3-4BA5-FE33-CFC065FF7628}"/>
                  </a:ext>
                </a:extLst>
              </p:cNvPr>
              <p:cNvSpPr txBox="1"/>
              <p:nvPr/>
            </p:nvSpPr>
            <p:spPr>
              <a:xfrm>
                <a:off x="3160167" y="3987531"/>
                <a:ext cx="2495875" cy="675570"/>
              </a:xfrm>
              <a:prstGeom prst="rect">
                <a:avLst/>
              </a:prstGeom>
              <a:solidFill>
                <a:srgbClr val="20124D"/>
              </a:solidFill>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800" b="0" i="0" dirty="0" smtClean="0">
                          <a:latin typeface="Gisha" panose="020B0502040204020203" pitchFamily="34" charset="-79"/>
                          <a:cs typeface="Gisha" panose="020B0502040204020203" pitchFamily="34" charset="-79"/>
                        </a:rPr>
                        <m:t> </m:t>
                      </m:r>
                      <m:r>
                        <m:rPr>
                          <m:nor/>
                        </m:rPr>
                        <a:rPr lang="ar-JO" sz="1800" b="0" i="0" dirty="0" smtClean="0">
                          <a:latin typeface="Gisha" panose="020B0502040204020203" pitchFamily="34" charset="-79"/>
                          <a:cs typeface="Gisha" panose="020B0502040204020203" pitchFamily="34" charset="-79"/>
                        </a:rPr>
                        <m:t>نجاعة الطاقة</m:t>
                      </m:r>
                      <m:r>
                        <m:rPr>
                          <m:nor/>
                        </m:rPr>
                        <a:rPr lang="en-US" sz="1800" b="0" i="0" dirty="0" smtClean="0">
                          <a:latin typeface="Gisha" panose="020B0502040204020203" pitchFamily="34" charset="-79"/>
                          <a:cs typeface="Gisha" panose="020B0502040204020203" pitchFamily="34" charset="-79"/>
                        </a:rPr>
                        <m:t> = </m:t>
                      </m:r>
                      <m:f>
                        <m:fPr>
                          <m:ctrlPr>
                            <a:rPr lang="en-US" sz="1800" b="0" i="1" dirty="0" smtClean="0">
                              <a:latin typeface="Cambria Math" panose="02040503050406030204" pitchFamily="18" charset="0"/>
                              <a:cs typeface="Gisha" panose="020B0502040204020203" pitchFamily="34" charset="-79"/>
                            </a:rPr>
                          </m:ctrlPr>
                        </m:fPr>
                        <m:num>
                          <m:r>
                            <a:rPr lang="ar-JO" sz="1800" b="0" i="1" dirty="0" smtClean="0">
                              <a:latin typeface="Cambria Math" panose="02040503050406030204" pitchFamily="18" charset="0"/>
                              <a:cs typeface="Gisha" panose="020B0502040204020203" pitchFamily="34" charset="-79"/>
                            </a:rPr>
                            <m:t>الوجوه</m:t>
                          </m:r>
                          <m:r>
                            <a:rPr lang="ar-JO" sz="1800" b="0" i="1" dirty="0" smtClean="0">
                              <a:latin typeface="Cambria Math" panose="02040503050406030204" pitchFamily="18" charset="0"/>
                              <a:cs typeface="Gisha" panose="020B0502040204020203" pitchFamily="34" charset="-79"/>
                            </a:rPr>
                            <m:t> </m:t>
                          </m:r>
                          <m:r>
                            <a:rPr lang="ar-JO" sz="1800" b="0" i="1" dirty="0" smtClean="0">
                              <a:latin typeface="Cambria Math" panose="02040503050406030204" pitchFamily="18" charset="0"/>
                              <a:cs typeface="Gisha" panose="020B0502040204020203" pitchFamily="34" charset="-79"/>
                            </a:rPr>
                            <m:t>مساحة</m:t>
                          </m:r>
                          <m:r>
                            <a:rPr lang="he-IL" sz="1800" b="0" i="1" dirty="0" smtClean="0">
                              <a:latin typeface="Cambria Math" panose="02040503050406030204" pitchFamily="18" charset="0"/>
                              <a:cs typeface="Gisha" panose="020B0502040204020203" pitchFamily="34" charset="-79"/>
                            </a:rPr>
                            <m:t>  </m:t>
                          </m:r>
                        </m:num>
                        <m:den>
                          <m:r>
                            <a:rPr lang="ar-JO" sz="1800" b="0" i="1" dirty="0" smtClean="0">
                              <a:latin typeface="Cambria Math" panose="02040503050406030204" pitchFamily="18" charset="0"/>
                              <a:cs typeface="Gisha" panose="020B0502040204020203" pitchFamily="34" charset="-79"/>
                            </a:rPr>
                            <m:t>الحجم</m:t>
                          </m:r>
                        </m:den>
                      </m:f>
                    </m:oMath>
                  </m:oMathPara>
                </a14:m>
                <a:endParaRPr lang="en-US" sz="1800" dirty="0"/>
              </a:p>
            </p:txBody>
          </p:sp>
        </mc:Choice>
        <mc:Fallback xmlns="">
          <p:sp>
            <p:nvSpPr>
              <p:cNvPr id="4" name="TextBox 1">
                <a:extLst>
                  <a:ext uri="{FF2B5EF4-FFF2-40B4-BE49-F238E27FC236}">
                    <a16:creationId xmlns:a16="http://schemas.microsoft.com/office/drawing/2014/main" id="{61312622-20A3-4BA5-FE33-CFC065FF7628}"/>
                  </a:ext>
                </a:extLst>
              </p:cNvPr>
              <p:cNvSpPr txBox="1">
                <a:spLocks noRot="1" noChangeAspect="1" noMove="1" noResize="1" noEditPoints="1" noAdjustHandles="1" noChangeArrowheads="1" noChangeShapeType="1" noTextEdit="1"/>
              </p:cNvSpPr>
              <p:nvPr/>
            </p:nvSpPr>
            <p:spPr>
              <a:xfrm>
                <a:off x="3160167" y="3987531"/>
                <a:ext cx="2495875" cy="675570"/>
              </a:xfrm>
              <a:prstGeom prst="rect">
                <a:avLst/>
              </a:prstGeom>
              <a:blipFill>
                <a:blip r:embed="rId4"/>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60899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872834FC-C78A-252B-8966-0FF34FE65068}"/>
            </a:ext>
          </a:extLst>
        </p:cNvPr>
        <p:cNvGrpSpPr/>
        <p:nvPr/>
      </p:nvGrpSpPr>
      <p:grpSpPr>
        <a:xfrm>
          <a:off x="0" y="0"/>
          <a:ext cx="0" cy="0"/>
          <a:chOff x="0" y="0"/>
          <a:chExt cx="0" cy="0"/>
        </a:xfrm>
      </p:grpSpPr>
      <p:sp>
        <p:nvSpPr>
          <p:cNvPr id="1131" name="Google Shape;1131;g3a644869b26_1_2356">
            <a:extLst>
              <a:ext uri="{FF2B5EF4-FFF2-40B4-BE49-F238E27FC236}">
                <a16:creationId xmlns:a16="http://schemas.microsoft.com/office/drawing/2014/main" id="{E03CB505-57D8-B2F6-57D9-0D62EB47ED14}"/>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318B7F0E-2971-344E-1A36-9D31BF725CAC}"/>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r>
              <a:rPr lang="ar-JO" b="1" dirty="0">
                <a:solidFill>
                  <a:schemeClr val="bg1"/>
                </a:solidFill>
                <a:latin typeface="Gisha" panose="020B0502040204020203" pitchFamily="34" charset="-79"/>
                <a:cs typeface="Gisha" panose="020B0502040204020203" pitchFamily="34" charset="-79"/>
              </a:rPr>
              <a:t>سؤال</a:t>
            </a:r>
            <a:r>
              <a:rPr lang="he-IL" b="1" dirty="0">
                <a:solidFill>
                  <a:schemeClr val="bg1"/>
                </a:solidFill>
                <a:latin typeface="Gisha" panose="020B0502040204020203" pitchFamily="34" charset="-79"/>
                <a:cs typeface="Gisha" panose="020B0502040204020203" pitchFamily="34" charset="-79"/>
              </a:rPr>
              <a:t> 4 – </a:t>
            </a:r>
            <a:r>
              <a:rPr lang="ar-JO" b="1" dirty="0">
                <a:solidFill>
                  <a:schemeClr val="bg1"/>
                </a:solidFill>
                <a:latin typeface="Gisha" panose="020B0502040204020203" pitchFamily="34" charset="-79"/>
                <a:cs typeface="Gisha" panose="020B0502040204020203" pitchFamily="34" charset="-79"/>
              </a:rPr>
              <a:t>الحلّ</a:t>
            </a:r>
            <a:r>
              <a:rPr lang="he-IL" b="1" dirty="0">
                <a:solidFill>
                  <a:schemeClr val="bg1"/>
                </a:solidFill>
                <a:latin typeface="Gisha" panose="020B0502040204020203" pitchFamily="34" charset="-79"/>
                <a:cs typeface="Gisha" panose="020B0502040204020203" pitchFamily="34" charset="-79"/>
              </a:rPr>
              <a:t> – </a:t>
            </a:r>
            <a:r>
              <a:rPr lang="ar-JO" b="1" dirty="0">
                <a:solidFill>
                  <a:schemeClr val="bg1"/>
                </a:solidFill>
                <a:latin typeface="Gisha" panose="020B0502040204020203" pitchFamily="34" charset="-79"/>
                <a:cs typeface="Gisha" panose="020B0502040204020203" pitchFamily="34" charset="-79"/>
              </a:rPr>
              <a:t>نجاعة الطّاقة</a:t>
            </a:r>
            <a:endParaRPr lang="he-IL" b="1" dirty="0">
              <a:solidFill>
                <a:schemeClr val="bg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748579B4-D5F5-C91C-A0B1-3B0238215A49}"/>
              </a:ext>
            </a:extLst>
          </p:cNvPr>
          <p:cNvSpPr txBox="1"/>
          <p:nvPr/>
        </p:nvSpPr>
        <p:spPr>
          <a:xfrm>
            <a:off x="440265" y="986700"/>
            <a:ext cx="8415867" cy="3507114"/>
          </a:xfrm>
          <a:prstGeom prst="rect">
            <a:avLst/>
          </a:prstGeom>
          <a:noFill/>
        </p:spPr>
        <p:txBody>
          <a:bodyPr wrap="square" rtlCol="0">
            <a:spAutoFit/>
          </a:bodyPr>
          <a:lstStyle/>
          <a:p>
            <a:pPr algn="r" rtl="1">
              <a:lnSpc>
                <a:spcPct val="150000"/>
              </a:lnSpc>
              <a:spcAft>
                <a:spcPts val="600"/>
              </a:spcAft>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تذكير: يجب على المهندسين التأكد من أن الروبوت يُولّد طاقة كافية تتناسب مع حجم الأنظمة الداخلية</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spcAft>
                <a:spcPts val="600"/>
              </a:spcAft>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يتمتع الروبوت الأصغر، "الروبوت بيتا"، بكفاءة طاقة أعلى</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spcAft>
                <a:spcPts val="600"/>
              </a:spcAft>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هذا يعني أنه مقابل كل وحدة حجم (متر مكعب) تستهلك الكهرباء، يمتلك الروبوت الأصغر مساحة سطح خارجية (متر مربع) أكبر لتوليد الكهرباء مقارنةً بالروبوت الأكبر</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r" rtl="1">
              <a:lnSpc>
                <a:spcPct val="150000"/>
              </a:lnSpc>
              <a:spcAft>
                <a:spcPts val="600"/>
              </a:spcAft>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(للمتقدمين: عند تكبير مجسم ثلاثي الأبعاد، يكبر حجمه بوتيرة أسرع (للقوّة الثالثة) من مساحة وجوهه (للقوّة الثانية)، لذا تكون النسبة بينهما تصغُر)</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14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EF6605D3-4965-6CFE-0A99-31C7DE266AFE}"/>
            </a:ext>
          </a:extLst>
        </p:cNvPr>
        <p:cNvGrpSpPr/>
        <p:nvPr/>
      </p:nvGrpSpPr>
      <p:grpSpPr>
        <a:xfrm>
          <a:off x="0" y="0"/>
          <a:ext cx="0" cy="0"/>
          <a:chOff x="0" y="0"/>
          <a:chExt cx="0" cy="0"/>
        </a:xfrm>
      </p:grpSpPr>
      <p:sp>
        <p:nvSpPr>
          <p:cNvPr id="1131" name="Google Shape;1131;g3a644869b26_1_2356">
            <a:extLst>
              <a:ext uri="{FF2B5EF4-FFF2-40B4-BE49-F238E27FC236}">
                <a16:creationId xmlns:a16="http://schemas.microsoft.com/office/drawing/2014/main" id="{E3F4477C-FAC9-9BBC-FB29-B6549024B160}"/>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EC7FFC95-52E6-F509-FD54-5E17D0117A22}"/>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lt1"/>
                </a:solidFill>
                <a:latin typeface="Gisha" panose="020B0502040204020203" pitchFamily="34" charset="-79"/>
                <a:cs typeface="Gisha" panose="020B0502040204020203" pitchFamily="34" charset="-79"/>
              </a:rPr>
              <a:t>سؤال</a:t>
            </a:r>
            <a:r>
              <a:rPr lang="he-IL" sz="2800" b="1" dirty="0">
                <a:solidFill>
                  <a:schemeClr val="lt1"/>
                </a:solidFill>
                <a:latin typeface="Gisha" panose="020B0502040204020203" pitchFamily="34" charset="-79"/>
                <a:cs typeface="Gisha" panose="020B0502040204020203" pitchFamily="34" charset="-79"/>
              </a:rPr>
              <a:t> 4 – </a:t>
            </a:r>
            <a:r>
              <a:rPr lang="ar-JO" sz="2800" b="1" dirty="0">
                <a:solidFill>
                  <a:schemeClr val="lt1"/>
                </a:solidFill>
                <a:latin typeface="Gisha" panose="020B0502040204020203" pitchFamily="34" charset="-79"/>
                <a:cs typeface="Gisha" panose="020B0502040204020203" pitchFamily="34" charset="-79"/>
              </a:rPr>
              <a:t>الحلّ</a:t>
            </a:r>
            <a:endParaRPr sz="2800" b="1" dirty="0">
              <a:solidFill>
                <a:schemeClr val="lt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80FBA14F-4D7D-89EA-3443-DE791E2674CF}"/>
              </a:ext>
            </a:extLst>
          </p:cNvPr>
          <p:cNvSpPr txBox="1"/>
          <p:nvPr/>
        </p:nvSpPr>
        <p:spPr>
          <a:xfrm>
            <a:off x="277707" y="1214502"/>
            <a:ext cx="8386658" cy="2805063"/>
          </a:xfrm>
          <a:prstGeom prst="rect">
            <a:avLst/>
          </a:prstGeom>
          <a:noFill/>
        </p:spPr>
        <p:txBody>
          <a:bodyPr wrap="square">
            <a:spAutoFit/>
          </a:bodyPr>
          <a:lstStyle/>
          <a:p>
            <a:pPr algn="r" rtl="1">
              <a:lnSpc>
                <a:spcPct val="150000"/>
              </a:lnSpc>
            </a:pPr>
            <a:r>
              <a:rPr lang="ar-JO" sz="2400" dirty="0">
                <a:solidFill>
                  <a:schemeClr val="tx1"/>
                </a:solidFill>
                <a:latin typeface="Calibri" panose="020F0502020204030204" pitchFamily="34" charset="0"/>
                <a:ea typeface="Calibri" panose="020F0502020204030204" pitchFamily="34" charset="0"/>
                <a:cs typeface="Calibri" panose="020F0502020204030204" pitchFamily="34" charset="0"/>
              </a:rPr>
              <a:t>ب</a:t>
            </a:r>
            <a:r>
              <a:rPr lang="he-IL"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JO" sz="2400" dirty="0">
                <a:solidFill>
                  <a:schemeClr val="tx1"/>
                </a:solidFill>
                <a:latin typeface="Calibri" panose="020F0502020204030204" pitchFamily="34" charset="0"/>
                <a:ea typeface="Calibri" panose="020F0502020204030204" pitchFamily="34" charset="0"/>
                <a:cs typeface="Calibri" panose="020F0502020204030204" pitchFamily="34" charset="0"/>
              </a:rPr>
              <a:t>ماذا يعني أنَّ نجاعة الطّاقة أقل من 1 (كسر بين 0 و 1)؟</a:t>
            </a:r>
            <a:endParaRPr lang="he-IL"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he-IL"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ar-JO" sz="2400" dirty="0">
                <a:solidFill>
                  <a:schemeClr val="tx1"/>
                </a:solidFill>
                <a:latin typeface="Calibri" panose="020F0502020204030204" pitchFamily="34" charset="0"/>
                <a:ea typeface="Calibri" panose="020F0502020204030204" pitchFamily="34" charset="0"/>
                <a:cs typeface="Calibri" panose="020F0502020204030204" pitchFamily="34" charset="0"/>
              </a:rPr>
              <a:t>يجب أن يكون مؤشر كفاءة الطاقة أكبر من 1</a:t>
            </a:r>
            <a:r>
              <a:rPr lang="he-IL"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r" rtl="1">
              <a:lnSpc>
                <a:spcPct val="150000"/>
              </a:lnSpc>
            </a:pPr>
            <a:r>
              <a:rPr lang="ar-JO" sz="2400" dirty="0">
                <a:solidFill>
                  <a:schemeClr val="tx1"/>
                </a:solidFill>
                <a:latin typeface="Calibri" panose="020F0502020204030204" pitchFamily="34" charset="0"/>
                <a:ea typeface="Calibri" panose="020F0502020204030204" pitchFamily="34" charset="0"/>
                <a:cs typeface="Calibri" panose="020F0502020204030204" pitchFamily="34" charset="0"/>
              </a:rPr>
              <a:t>أما إذا كانت القيمة بين 0 و1، فهذا يعني حدوث "عجز في الطاقة" - أي أن الروبوت يحتاج إلى طاقة أكثر مما يستطيع إنتاجه</a:t>
            </a:r>
            <a:r>
              <a:rPr lang="he-IL"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7628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CA0671-8A92-CDF4-9D05-371C39207E7A}"/>
              </a:ext>
            </a:extLst>
          </p:cNvPr>
          <p:cNvPicPr>
            <a:picLocks noChangeAspect="1"/>
          </p:cNvPicPr>
          <p:nvPr/>
        </p:nvPicPr>
        <p:blipFill>
          <a:blip r:embed="rId2"/>
          <a:stretch>
            <a:fillRect/>
          </a:stretch>
        </p:blipFill>
        <p:spPr>
          <a:xfrm>
            <a:off x="1954222" y="1688652"/>
            <a:ext cx="5706533" cy="3115187"/>
          </a:xfrm>
          <a:prstGeom prst="rect">
            <a:avLst/>
          </a:prstGeom>
        </p:spPr>
      </p:pic>
      <p:sp>
        <p:nvSpPr>
          <p:cNvPr id="8" name="TextBox 7">
            <a:extLst>
              <a:ext uri="{FF2B5EF4-FFF2-40B4-BE49-F238E27FC236}">
                <a16:creationId xmlns:a16="http://schemas.microsoft.com/office/drawing/2014/main" id="{9F66E711-A8BE-613D-74BD-1FDB22E67193}"/>
              </a:ext>
            </a:extLst>
          </p:cNvPr>
          <p:cNvSpPr txBox="1"/>
          <p:nvPr/>
        </p:nvSpPr>
        <p:spPr>
          <a:xfrm>
            <a:off x="313267" y="236491"/>
            <a:ext cx="8492066" cy="1323439"/>
          </a:xfrm>
          <a:prstGeom prst="rect">
            <a:avLst/>
          </a:prstGeom>
          <a:noFill/>
        </p:spPr>
        <p:txBody>
          <a:bodyPr wrap="square">
            <a:spAutoFit/>
          </a:bodyPr>
          <a:lstStyle/>
          <a:p>
            <a:pPr lvl="0" algn="r" rtl="1"/>
            <a:r>
              <a:rPr lang="ar-JO" sz="2000" b="1" dirty="0">
                <a:solidFill>
                  <a:schemeClr val="tx1"/>
                </a:solidFill>
                <a:latin typeface="Calibri" panose="020F0502020204030204" pitchFamily="34" charset="0"/>
                <a:ea typeface="Calibri" panose="020F0502020204030204" pitchFamily="34" charset="0"/>
                <a:cs typeface="Calibri" panose="020F0502020204030204" pitchFamily="34" charset="0"/>
              </a:rPr>
              <a:t>سؤال للتعمّق</a:t>
            </a:r>
            <a:r>
              <a:rPr lang="he-IL"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0" algn="r" rtl="1"/>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oto Sans Hebrew Medium"/>
              </a:rPr>
              <a:t>هذه صورة لمحطة فضائية</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0" algn="r" rtl="1"/>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oto Sans Hebrew Medium"/>
              </a:rPr>
              <a:t>هل تتخيلون لماذا لم يكتفِ مصممو المحطّة بألواح الطاقة الشمسيّة التي تغطي هيكلها الخارجي، بل أضافوا "أجنحة" تعمل بالطاقة الشمسيّة عملاقة تمتد إلى الجانبين؟</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Noto Sans Hebrew Medium"/>
              </a:rPr>
              <a:t> </a:t>
            </a:r>
          </a:p>
        </p:txBody>
      </p:sp>
      <p:sp>
        <p:nvSpPr>
          <p:cNvPr id="3" name="TextBox 2"/>
          <p:cNvSpPr txBox="1"/>
          <p:nvPr/>
        </p:nvSpPr>
        <p:spPr>
          <a:xfrm>
            <a:off x="1835689" y="3568672"/>
            <a:ext cx="1309608" cy="369332"/>
          </a:xfrm>
          <a:prstGeom prst="rect">
            <a:avLst/>
          </a:prstGeom>
          <a:solidFill>
            <a:schemeClr val="tx2"/>
          </a:solidFill>
        </p:spPr>
        <p:txBody>
          <a:bodyPr wrap="square" rtlCol="1">
            <a:spAutoFit/>
          </a:bodyPr>
          <a:lstStyle/>
          <a:p>
            <a:pPr algn="ctr"/>
            <a:r>
              <a:rPr lang="ar-JO" sz="1800" dirty="0"/>
              <a:t>محطة فضائية</a:t>
            </a:r>
            <a:endParaRPr lang="he-IL" sz="1800" dirty="0"/>
          </a:p>
        </p:txBody>
      </p:sp>
      <p:cxnSp>
        <p:nvCxnSpPr>
          <p:cNvPr id="7" name="מחבר חץ ישר 6"/>
          <p:cNvCxnSpPr>
            <a:cxnSpLocks/>
          </p:cNvCxnSpPr>
          <p:nvPr/>
        </p:nvCxnSpPr>
        <p:spPr>
          <a:xfrm flipV="1">
            <a:off x="3221497" y="3384006"/>
            <a:ext cx="971225" cy="3693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88274" y="4237878"/>
            <a:ext cx="1555656" cy="369332"/>
          </a:xfrm>
          <a:prstGeom prst="rect">
            <a:avLst/>
          </a:prstGeom>
          <a:solidFill>
            <a:schemeClr val="tx2"/>
          </a:solidFill>
        </p:spPr>
        <p:txBody>
          <a:bodyPr wrap="square" rtlCol="1">
            <a:spAutoFit/>
          </a:bodyPr>
          <a:lstStyle/>
          <a:p>
            <a:pPr algn="ctr"/>
            <a:r>
              <a:rPr lang="ar-JO" sz="1800" dirty="0"/>
              <a:t>أجنحة شمسيّة</a:t>
            </a:r>
            <a:endParaRPr lang="he-IL" sz="1800" dirty="0"/>
          </a:p>
        </p:txBody>
      </p:sp>
      <p:cxnSp>
        <p:nvCxnSpPr>
          <p:cNvPr id="10" name="מחבר חץ ישר 9"/>
          <p:cNvCxnSpPr>
            <a:cxnSpLocks/>
          </p:cNvCxnSpPr>
          <p:nvPr/>
        </p:nvCxnSpPr>
        <p:spPr>
          <a:xfrm flipV="1">
            <a:off x="3486258" y="4151635"/>
            <a:ext cx="658679" cy="2709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2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78001-F8B8-8FE6-E797-9EDE7158B3D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AC7A004-86CA-096D-129E-03ABE02B99E1}"/>
              </a:ext>
            </a:extLst>
          </p:cNvPr>
          <p:cNvPicPr>
            <a:picLocks noChangeAspect="1"/>
          </p:cNvPicPr>
          <p:nvPr/>
        </p:nvPicPr>
        <p:blipFill>
          <a:blip r:embed="rId2"/>
          <a:stretch>
            <a:fillRect/>
          </a:stretch>
        </p:blipFill>
        <p:spPr>
          <a:xfrm>
            <a:off x="760422" y="1637852"/>
            <a:ext cx="5706533" cy="3115187"/>
          </a:xfrm>
          <a:prstGeom prst="rect">
            <a:avLst/>
          </a:prstGeom>
        </p:spPr>
      </p:pic>
      <p:sp>
        <p:nvSpPr>
          <p:cNvPr id="8" name="TextBox 7">
            <a:extLst>
              <a:ext uri="{FF2B5EF4-FFF2-40B4-BE49-F238E27FC236}">
                <a16:creationId xmlns:a16="http://schemas.microsoft.com/office/drawing/2014/main" id="{C1279CB5-0115-C1D6-43F8-FFBC332A94C6}"/>
              </a:ext>
            </a:extLst>
          </p:cNvPr>
          <p:cNvSpPr txBox="1"/>
          <p:nvPr/>
        </p:nvSpPr>
        <p:spPr>
          <a:xfrm>
            <a:off x="313267" y="236491"/>
            <a:ext cx="8492066" cy="1015663"/>
          </a:xfrm>
          <a:prstGeom prst="rect">
            <a:avLst/>
          </a:prstGeom>
          <a:noFill/>
        </p:spPr>
        <p:txBody>
          <a:bodyPr wrap="square">
            <a:spAutoFit/>
          </a:bodyPr>
          <a:lstStyle/>
          <a:p>
            <a:pPr lvl="0" algn="r" rtl="1"/>
            <a:r>
              <a:rPr lang="ar-JO" sz="2000" b="1" dirty="0">
                <a:solidFill>
                  <a:schemeClr val="tx1"/>
                </a:solidFill>
                <a:latin typeface="Calibri" panose="020F0502020204030204" pitchFamily="34" charset="0"/>
                <a:ea typeface="Calibri" panose="020F0502020204030204" pitchFamily="34" charset="0"/>
                <a:cs typeface="Calibri" panose="020F0502020204030204" pitchFamily="34" charset="0"/>
              </a:rPr>
              <a:t>محطة الفضاء الدوليّة ضخمة للغاية، لذا لا يمكنها الاعتماد فقط على الألواح التي تغطي سطحها الخارجي. فهي تستخدم "أجنحة" شمسية عملاقة ورقيقة تمتد إلى الجانبين (انظر الصورة) لزيادة مساحة السطح بشكل مصطنع دون زيادة الحجم</a:t>
            </a:r>
            <a:r>
              <a:rPr lang="he-IL"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he-IL" sz="2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Noto Sans Hebrew Medium"/>
            </a:endParaRPr>
          </a:p>
        </p:txBody>
      </p:sp>
      <p:sp>
        <p:nvSpPr>
          <p:cNvPr id="3" name="TextBox 2">
            <a:extLst>
              <a:ext uri="{FF2B5EF4-FFF2-40B4-BE49-F238E27FC236}">
                <a16:creationId xmlns:a16="http://schemas.microsoft.com/office/drawing/2014/main" id="{CDF5B230-180C-7AA5-57D8-E3595B55AEB5}"/>
              </a:ext>
            </a:extLst>
          </p:cNvPr>
          <p:cNvSpPr txBox="1"/>
          <p:nvPr/>
        </p:nvSpPr>
        <p:spPr>
          <a:xfrm>
            <a:off x="760421" y="3568672"/>
            <a:ext cx="1432651" cy="369332"/>
          </a:xfrm>
          <a:prstGeom prst="rect">
            <a:avLst/>
          </a:prstGeom>
          <a:solidFill>
            <a:schemeClr val="tx2"/>
          </a:solidFill>
        </p:spPr>
        <p:txBody>
          <a:bodyPr wrap="square" rtlCol="1">
            <a:spAutoFit/>
          </a:bodyPr>
          <a:lstStyle/>
          <a:p>
            <a:pPr algn="ctr"/>
            <a:r>
              <a:rPr lang="ar-JO" sz="1800" dirty="0"/>
              <a:t>محطة فضائية</a:t>
            </a:r>
            <a:endParaRPr lang="he-IL" sz="1800" dirty="0"/>
          </a:p>
        </p:txBody>
      </p:sp>
      <p:cxnSp>
        <p:nvCxnSpPr>
          <p:cNvPr id="7" name="מחבר חץ ישר 6">
            <a:extLst>
              <a:ext uri="{FF2B5EF4-FFF2-40B4-BE49-F238E27FC236}">
                <a16:creationId xmlns:a16="http://schemas.microsoft.com/office/drawing/2014/main" id="{5A5B4B32-71D6-17CC-8B8D-CACC53105F69}"/>
              </a:ext>
            </a:extLst>
          </p:cNvPr>
          <p:cNvCxnSpPr>
            <a:cxnSpLocks/>
            <a:stCxn id="3" idx="3"/>
          </p:cNvCxnSpPr>
          <p:nvPr/>
        </p:nvCxnSpPr>
        <p:spPr>
          <a:xfrm flipV="1">
            <a:off x="2193072" y="3384006"/>
            <a:ext cx="848183" cy="3693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062859-7236-4467-D443-7BA90F26489A}"/>
              </a:ext>
            </a:extLst>
          </p:cNvPr>
          <p:cNvSpPr txBox="1"/>
          <p:nvPr/>
        </p:nvSpPr>
        <p:spPr>
          <a:xfrm>
            <a:off x="760422" y="4237878"/>
            <a:ext cx="1650569" cy="369332"/>
          </a:xfrm>
          <a:prstGeom prst="rect">
            <a:avLst/>
          </a:prstGeom>
          <a:solidFill>
            <a:schemeClr val="tx2"/>
          </a:solidFill>
        </p:spPr>
        <p:txBody>
          <a:bodyPr wrap="square" rtlCol="1">
            <a:spAutoFit/>
          </a:bodyPr>
          <a:lstStyle/>
          <a:p>
            <a:pPr algn="ctr"/>
            <a:r>
              <a:rPr lang="ar-JO" sz="1800" dirty="0"/>
              <a:t>أجنحة شمسيّة</a:t>
            </a:r>
            <a:endParaRPr lang="he-IL" sz="1800" dirty="0"/>
          </a:p>
        </p:txBody>
      </p:sp>
      <p:cxnSp>
        <p:nvCxnSpPr>
          <p:cNvPr id="10" name="מחבר חץ ישר 9">
            <a:extLst>
              <a:ext uri="{FF2B5EF4-FFF2-40B4-BE49-F238E27FC236}">
                <a16:creationId xmlns:a16="http://schemas.microsoft.com/office/drawing/2014/main" id="{10C6C96D-0DF2-FDE4-C2BE-194C36FE7E6C}"/>
              </a:ext>
            </a:extLst>
          </p:cNvPr>
          <p:cNvCxnSpPr>
            <a:stCxn id="9" idx="3"/>
          </p:cNvCxnSpPr>
          <p:nvPr/>
        </p:nvCxnSpPr>
        <p:spPr>
          <a:xfrm flipV="1">
            <a:off x="2410991" y="4151635"/>
            <a:ext cx="658679" cy="2709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87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2564"/>
        <p:cNvGrpSpPr/>
        <p:nvPr/>
      </p:nvGrpSpPr>
      <p:grpSpPr>
        <a:xfrm>
          <a:off x="0" y="0"/>
          <a:ext cx="0" cy="0"/>
          <a:chOff x="0" y="0"/>
          <a:chExt cx="0" cy="0"/>
        </a:xfrm>
      </p:grpSpPr>
      <p:sp>
        <p:nvSpPr>
          <p:cNvPr id="2565" name="Google Shape;2565;p47"/>
          <p:cNvSpPr/>
          <p:nvPr/>
        </p:nvSpPr>
        <p:spPr>
          <a:xfrm>
            <a:off x="-934725" y="-562054"/>
            <a:ext cx="10546075" cy="3701150"/>
          </a:xfrm>
          <a:custGeom>
            <a:avLst/>
            <a:gdLst/>
            <a:ahLst/>
            <a:cxnLst/>
            <a:rect l="l" t="t" r="r" b="b"/>
            <a:pathLst>
              <a:path w="421843" h="148046" extrusionOk="0">
                <a:moveTo>
                  <a:pt x="421843" y="12932"/>
                </a:moveTo>
                <a:cubicBezTo>
                  <a:pt x="421843" y="37020"/>
                  <a:pt x="417372" y="63855"/>
                  <a:pt x="402031" y="82426"/>
                </a:cubicBezTo>
                <a:cubicBezTo>
                  <a:pt x="382052" y="106612"/>
                  <a:pt x="343821" y="123287"/>
                  <a:pt x="313639" y="114735"/>
                </a:cubicBezTo>
                <a:cubicBezTo>
                  <a:pt x="297547" y="110175"/>
                  <a:pt x="285499" y="96110"/>
                  <a:pt x="274015" y="83950"/>
                </a:cubicBezTo>
                <a:cubicBezTo>
                  <a:pt x="255369" y="64207"/>
                  <a:pt x="237932" y="42901"/>
                  <a:pt x="216408" y="26343"/>
                </a:cubicBezTo>
                <a:cubicBezTo>
                  <a:pt x="190378" y="6319"/>
                  <a:pt x="149729" y="-8530"/>
                  <a:pt x="120091" y="5616"/>
                </a:cubicBezTo>
                <a:cubicBezTo>
                  <a:pt x="88567" y="20662"/>
                  <a:pt x="73159" y="71523"/>
                  <a:pt x="85039" y="104372"/>
                </a:cubicBezTo>
                <a:cubicBezTo>
                  <a:pt x="91074" y="121058"/>
                  <a:pt x="103132" y="137639"/>
                  <a:pt x="119177" y="145215"/>
                </a:cubicBezTo>
                <a:cubicBezTo>
                  <a:pt x="132056" y="151297"/>
                  <a:pt x="153621" y="147251"/>
                  <a:pt x="160630" y="134852"/>
                </a:cubicBezTo>
                <a:cubicBezTo>
                  <a:pt x="168798" y="120404"/>
                  <a:pt x="163676" y="99120"/>
                  <a:pt x="154229" y="85474"/>
                </a:cubicBezTo>
                <a:cubicBezTo>
                  <a:pt x="147813" y="76206"/>
                  <a:pt x="136936" y="69970"/>
                  <a:pt x="126187" y="66576"/>
                </a:cubicBezTo>
                <a:cubicBezTo>
                  <a:pt x="83937" y="53236"/>
                  <a:pt x="21518" y="69605"/>
                  <a:pt x="0" y="108334"/>
                </a:cubicBezTo>
              </a:path>
            </a:pathLst>
          </a:cu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7"/>
          <p:cNvSpPr/>
          <p:nvPr/>
        </p:nvSpPr>
        <p:spPr>
          <a:xfrm>
            <a:off x="-40825" y="4667250"/>
            <a:ext cx="9184800" cy="571500"/>
          </a:xfrm>
          <a:prstGeom prst="rect">
            <a:avLst/>
          </a:prstGeom>
          <a:solidFill>
            <a:srgbClr val="070C43"/>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Hebrew"/>
              <a:ea typeface="Noto Sans Hebrew"/>
              <a:cs typeface="Noto Sans Hebrew"/>
              <a:sym typeface="Noto Sans Hebrew"/>
            </a:endParaRPr>
          </a:p>
        </p:txBody>
      </p:sp>
      <p:pic>
        <p:nvPicPr>
          <p:cNvPr id="2567" name="Google Shape;2567;p47" title="Vector 101.png"/>
          <p:cNvPicPr preferRelativeResize="0"/>
          <p:nvPr/>
        </p:nvPicPr>
        <p:blipFill rotWithShape="1">
          <a:blip r:embed="rId3">
            <a:alphaModFix/>
          </a:blip>
          <a:srcRect/>
          <a:stretch/>
        </p:blipFill>
        <p:spPr>
          <a:xfrm rot="-631325">
            <a:off x="-920347" y="-3892329"/>
            <a:ext cx="10166770" cy="2626085"/>
          </a:xfrm>
          <a:prstGeom prst="rect">
            <a:avLst/>
          </a:prstGeom>
          <a:noFill/>
          <a:ln>
            <a:noFill/>
          </a:ln>
        </p:spPr>
      </p:pic>
      <p:sp>
        <p:nvSpPr>
          <p:cNvPr id="2568" name="Google Shape;2568;p47"/>
          <p:cNvSpPr/>
          <p:nvPr/>
        </p:nvSpPr>
        <p:spPr>
          <a:xfrm rot="-1008076">
            <a:off x="5388571" y="949770"/>
            <a:ext cx="2678747" cy="2678747"/>
          </a:xfrm>
          <a:prstGeom prst="ellipse">
            <a:avLst/>
          </a:prstGeom>
          <a:solidFill>
            <a:srgbClr val="A7FD42"/>
          </a:solidFill>
          <a:ln>
            <a:noFill/>
          </a:ln>
        </p:spPr>
        <p:txBody>
          <a:bodyPr spcFirstLastPara="1" wrap="square" lIns="52950" tIns="52950" rIns="52950" bIns="52950" anchor="ctr" anchorCtr="0">
            <a:noAutofit/>
          </a:bodyPr>
          <a:lstStyle/>
          <a:p>
            <a:pPr marL="0" marR="0" lvl="0" indent="0" algn="ctr" rtl="0">
              <a:lnSpc>
                <a:spcPct val="100000"/>
              </a:lnSpc>
              <a:spcBef>
                <a:spcPts val="0"/>
              </a:spcBef>
              <a:spcAft>
                <a:spcPts val="0"/>
              </a:spcAft>
              <a:buClr>
                <a:srgbClr val="000000"/>
              </a:buClr>
              <a:buSzPts val="810"/>
              <a:buFont typeface="Arial"/>
              <a:buNone/>
            </a:pPr>
            <a:endParaRPr sz="810" b="0" i="0" u="none" strike="noStrike" cap="none">
              <a:solidFill>
                <a:srgbClr val="000000"/>
              </a:solidFill>
              <a:latin typeface="Arial"/>
              <a:ea typeface="Arial"/>
              <a:cs typeface="Arial"/>
              <a:sym typeface="Arial"/>
            </a:endParaRPr>
          </a:p>
        </p:txBody>
      </p:sp>
      <p:pic>
        <p:nvPicPr>
          <p:cNvPr id="2569" name="Google Shape;2569;p47" title="Group 204.png"/>
          <p:cNvPicPr preferRelativeResize="0"/>
          <p:nvPr/>
        </p:nvPicPr>
        <p:blipFill rotWithShape="1">
          <a:blip r:embed="rId4">
            <a:alphaModFix/>
          </a:blip>
          <a:srcRect/>
          <a:stretch/>
        </p:blipFill>
        <p:spPr>
          <a:xfrm rot="3">
            <a:off x="1085263" y="1373659"/>
            <a:ext cx="6722156" cy="4398279"/>
          </a:xfrm>
          <a:prstGeom prst="rect">
            <a:avLst/>
          </a:prstGeom>
          <a:noFill/>
          <a:ln>
            <a:noFill/>
          </a:ln>
        </p:spPr>
      </p:pic>
      <p:sp>
        <p:nvSpPr>
          <p:cNvPr id="2570" name="Google Shape;2570;p47"/>
          <p:cNvSpPr/>
          <p:nvPr/>
        </p:nvSpPr>
        <p:spPr>
          <a:xfrm rot="5697931">
            <a:off x="2977314" y="1619215"/>
            <a:ext cx="1937471" cy="2089272"/>
          </a:xfrm>
          <a:prstGeom prst="rtTriangle">
            <a:avLst/>
          </a:prstGeom>
          <a:solidFill>
            <a:srgbClr val="EEEEEE">
              <a:alpha val="63137"/>
            </a:srgbClr>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47"/>
          <p:cNvSpPr txBox="1"/>
          <p:nvPr/>
        </p:nvSpPr>
        <p:spPr>
          <a:xfrm rot="295055">
            <a:off x="2685636" y="2484774"/>
            <a:ext cx="3625646" cy="1008863"/>
          </a:xfrm>
          <a:prstGeom prst="rect">
            <a:avLst/>
          </a:prstGeom>
          <a:noFill/>
          <a:ln>
            <a:noFill/>
          </a:ln>
        </p:spPr>
        <p:txBody>
          <a:bodyPr spcFirstLastPara="1" wrap="square" lIns="118550" tIns="118550" rIns="118550" bIns="118550" anchor="t" anchorCtr="0">
            <a:spAutoFit/>
          </a:bodyPr>
          <a:lstStyle/>
          <a:p>
            <a:pPr marL="0" marR="0" lvl="0" indent="0" algn="ctr" rtl="1">
              <a:lnSpc>
                <a:spcPct val="90000"/>
              </a:lnSpc>
              <a:spcBef>
                <a:spcPts val="0"/>
              </a:spcBef>
              <a:spcAft>
                <a:spcPts val="0"/>
              </a:spcAft>
              <a:buClr>
                <a:srgbClr val="000000"/>
              </a:buClr>
              <a:buSzPts val="5553"/>
              <a:buFont typeface="Arial"/>
              <a:buNone/>
            </a:pPr>
            <a:r>
              <a:rPr lang="ar-JO" sz="5553" b="0" i="0" u="none" strike="noStrike" cap="none" dirty="0">
                <a:solidFill>
                  <a:srgbClr val="070B43"/>
                </a:solidFill>
                <a:latin typeface="Calibri" panose="020F0502020204030204" pitchFamily="34" charset="0"/>
                <a:ea typeface="Calibri" panose="020F0502020204030204" pitchFamily="34" charset="0"/>
                <a:cs typeface="Calibri" panose="020F0502020204030204" pitchFamily="34" charset="0"/>
                <a:sym typeface="Noto Sans Hebrew ExtraBold"/>
              </a:rPr>
              <a:t>شكرًا</a:t>
            </a:r>
            <a:r>
              <a:rPr lang="iw" sz="5553" b="0" i="0" u="none" strike="noStrike" cap="none" dirty="0">
                <a:solidFill>
                  <a:srgbClr val="070B43"/>
                </a:solidFill>
                <a:latin typeface="Noto Sans Hebrew ExtraBold"/>
                <a:ea typeface="Noto Sans Hebrew ExtraBold"/>
                <a:cs typeface="Noto Sans Hebrew ExtraBold"/>
                <a:sym typeface="Noto Sans Hebrew ExtraBold"/>
              </a:rPr>
              <a:t>!</a:t>
            </a:r>
            <a:endParaRPr sz="5553" b="0" i="0" u="none" strike="noStrike" cap="none" dirty="0">
              <a:solidFill>
                <a:srgbClr val="070B43"/>
              </a:solidFill>
              <a:latin typeface="Noto Sans Hebrew ExtraBold"/>
              <a:ea typeface="Noto Sans Hebrew ExtraBold"/>
              <a:cs typeface="Noto Sans Hebrew ExtraBold"/>
              <a:sym typeface="Noto Sans Hebrew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9" name="Google Shape;1129;g3a644869b26_1_2356"/>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p:cNvSpPr/>
          <p:nvPr/>
        </p:nvSpPr>
        <p:spPr>
          <a:xfrm>
            <a:off x="81826" y="-281015"/>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1">
              <a:buNone/>
            </a:pPr>
            <a:r>
              <a:rPr lang="ar-JO" sz="3600" b="1" dirty="0">
                <a:solidFill>
                  <a:schemeClr val="bg1"/>
                </a:solidFill>
                <a:latin typeface="Gisha" panose="020B0502040204020203" pitchFamily="34" charset="-79"/>
                <a:cs typeface="Gisha" panose="020B0502040204020203" pitchFamily="34" charset="-79"/>
              </a:rPr>
              <a:t>مركبات فضائيّة تعمل بالطاقة الشمسيّة – تحدّي الطّاقة</a:t>
            </a:r>
          </a:p>
        </p:txBody>
      </p:sp>
      <p:sp>
        <p:nvSpPr>
          <p:cNvPr id="2" name="TextBox 1">
            <a:extLst>
              <a:ext uri="{FF2B5EF4-FFF2-40B4-BE49-F238E27FC236}">
                <a16:creationId xmlns:a16="http://schemas.microsoft.com/office/drawing/2014/main" id="{3BDE88D6-2CCD-B9A4-3CD9-86B9A504B92B}"/>
              </a:ext>
            </a:extLst>
          </p:cNvPr>
          <p:cNvSpPr txBox="1"/>
          <p:nvPr/>
        </p:nvSpPr>
        <p:spPr>
          <a:xfrm>
            <a:off x="0" y="971785"/>
            <a:ext cx="8989089" cy="3631763"/>
          </a:xfrm>
          <a:prstGeom prst="rect">
            <a:avLst/>
          </a:prstGeom>
          <a:noFill/>
        </p:spPr>
        <p:txBody>
          <a:bodyPr wrap="square" rtlCol="0">
            <a:spAutoFit/>
          </a:bodyPr>
          <a:lstStyle/>
          <a:p>
            <a:pPr algn="r" rtl="1">
              <a:spcAft>
                <a:spcPts val="600"/>
              </a:spcAft>
            </a:pPr>
            <a:r>
              <a:rPr lang="ar-JO" sz="2000" dirty="0">
                <a:latin typeface="Calibri" panose="020F0502020204030204" pitchFamily="34" charset="0"/>
                <a:ea typeface="Calibri" panose="020F0502020204030204" pitchFamily="34" charset="0"/>
                <a:cs typeface="Calibri" panose="020F0502020204030204" pitchFamily="34" charset="0"/>
              </a:rPr>
              <a:t>شركة ناشئة في مجال الفضاء تطور "روبوتات تطير بشكل حرّ"</a:t>
            </a:r>
            <a:r>
              <a:rPr lang="he-IL" sz="2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Free-flying robots </a:t>
            </a:r>
            <a:r>
              <a:rPr lang="he-IL" sz="2000" dirty="0">
                <a:latin typeface="Calibri" panose="020F0502020204030204" pitchFamily="34" charset="0"/>
                <a:ea typeface="Calibri" panose="020F0502020204030204" pitchFamily="34" charset="0"/>
                <a:cs typeface="Calibri" panose="020F0502020204030204" pitchFamily="34" charset="0"/>
              </a:rPr>
              <a:t>)</a:t>
            </a:r>
          </a:p>
          <a:p>
            <a:pPr algn="r" rtl="1">
              <a:spcAft>
                <a:spcPts val="600"/>
              </a:spcAft>
            </a:pPr>
            <a:r>
              <a:rPr lang="ar-JO" sz="2000" dirty="0">
                <a:latin typeface="Calibri" panose="020F0502020204030204" pitchFamily="34" charset="0"/>
                <a:ea typeface="Calibri" panose="020F0502020204030204" pitchFamily="34" charset="0"/>
                <a:cs typeface="Calibri" panose="020F0502020204030204" pitchFamily="34" charset="0"/>
              </a:rPr>
              <a:t>لاستخدامها داخل محطة الفضاء الدوليّة</a:t>
            </a:r>
            <a:r>
              <a:rPr lang="he-IL" sz="2000" dirty="0">
                <a:latin typeface="Calibri" panose="020F0502020204030204" pitchFamily="34" charset="0"/>
                <a:ea typeface="Calibri" panose="020F0502020204030204" pitchFamily="34" charset="0"/>
                <a:cs typeface="Calibri" panose="020F0502020204030204" pitchFamily="34" charset="0"/>
              </a:rPr>
              <a:t>. </a:t>
            </a:r>
          </a:p>
          <a:p>
            <a:pPr algn="r" rtl="1">
              <a:spcAft>
                <a:spcPts val="600"/>
              </a:spcAft>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تم تصميم الروبوتات على شكل مكعّبات تطفو في الهواء (في انعدام الجاذبية) وتساعد رواد الفضاء في مهمّاتهم</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spcAft>
                <a:spcPts val="600"/>
              </a:spcAft>
            </a:pPr>
            <a:r>
              <a:rPr lang="ar-JO" sz="2000" dirty="0">
                <a:latin typeface="Calibri" panose="020F0502020204030204" pitchFamily="34" charset="0"/>
                <a:ea typeface="Calibri" panose="020F0502020204030204" pitchFamily="34" charset="0"/>
                <a:cs typeface="Calibri" panose="020F0502020204030204" pitchFamily="34" charset="0"/>
              </a:rPr>
              <a:t>هناك معلومتان أساسيّتان للتّخطيط</a:t>
            </a:r>
            <a:r>
              <a:rPr lang="he-IL" sz="2000" dirty="0">
                <a:latin typeface="Calibri" panose="020F0502020204030204" pitchFamily="34" charset="0"/>
                <a:ea typeface="Calibri" panose="020F0502020204030204" pitchFamily="34" charset="0"/>
                <a:cs typeface="Calibri" panose="020F0502020204030204" pitchFamily="34" charset="0"/>
              </a:rPr>
              <a:t>:</a:t>
            </a:r>
          </a:p>
          <a:p>
            <a:pPr algn="r" rtl="1">
              <a:spcAft>
                <a:spcPts val="600"/>
              </a:spcAft>
            </a:pPr>
            <a:r>
              <a:rPr lang="ar-JO" sz="2000" b="1" dirty="0">
                <a:latin typeface="Calibri" panose="020F0502020204030204" pitchFamily="34" charset="0"/>
                <a:ea typeface="Calibri" panose="020F0502020204030204" pitchFamily="34" charset="0"/>
                <a:cs typeface="Calibri" panose="020F0502020204030204" pitchFamily="34" charset="0"/>
              </a:rPr>
              <a:t>توليد الطّاقة (مساحة الوجوه): </a:t>
            </a:r>
            <a:r>
              <a:rPr lang="ar-JO" sz="2000" dirty="0">
                <a:latin typeface="Calibri" panose="020F0502020204030204" pitchFamily="34" charset="0"/>
                <a:ea typeface="Calibri" panose="020F0502020204030204" pitchFamily="34" charset="0"/>
                <a:cs typeface="Calibri" panose="020F0502020204030204" pitchFamily="34" charset="0"/>
              </a:rPr>
              <a:t>يُغطى الغلاف الخارجي للروبوت بألواح شمسية وأجهزة استشعار لامتصاص الطّاقة والمعلومات. كلما زادت مساحة الوجوه، زادت كمية الطّاقة المُمتصَّة والمنتَجة</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spcAft>
                <a:spcPts val="600"/>
              </a:spcAft>
            </a:pPr>
            <a:r>
              <a:rPr lang="ar-JO" sz="2000" b="1" dirty="0">
                <a:latin typeface="Calibri" panose="020F0502020204030204" pitchFamily="34" charset="0"/>
                <a:ea typeface="Calibri" panose="020F0502020204030204" pitchFamily="34" charset="0"/>
                <a:cs typeface="Calibri" panose="020F0502020204030204" pitchFamily="34" charset="0"/>
              </a:rPr>
              <a:t>استهلاك الطّاقة (الحجم): </a:t>
            </a:r>
            <a:r>
              <a:rPr lang="ar-JO" sz="2000" dirty="0">
                <a:latin typeface="Calibri" panose="020F0502020204030204" pitchFamily="34" charset="0"/>
                <a:ea typeface="Calibri" panose="020F0502020204030204" pitchFamily="34" charset="0"/>
                <a:cs typeface="Calibri" panose="020F0502020204030204" pitchFamily="34" charset="0"/>
              </a:rPr>
              <a:t>يحتوي الروبوت من الداخل على الكمبيوتر، البطارية والمحرّكات. كلما زاد الحجم، زاد عدد المكوّنات التي تستهلك الكهرباء</a:t>
            </a:r>
            <a:r>
              <a:rPr lang="he-IL" sz="2000" dirty="0">
                <a:latin typeface="Calibri" panose="020F0502020204030204" pitchFamily="34" charset="0"/>
                <a:ea typeface="Calibri" panose="020F0502020204030204" pitchFamily="34" charset="0"/>
                <a:cs typeface="Calibri" panose="020F0502020204030204" pitchFamily="34" charset="0"/>
              </a:rPr>
              <a:t>.</a:t>
            </a:r>
          </a:p>
          <a:p>
            <a:pPr algn="r" rtl="1">
              <a:spcAft>
                <a:spcPts val="600"/>
              </a:spcAft>
            </a:pPr>
            <a:r>
              <a:rPr lang="ar-JO" sz="2000" dirty="0">
                <a:latin typeface="Calibri" panose="020F0502020204030204" pitchFamily="34" charset="0"/>
                <a:ea typeface="Calibri" panose="020F0502020204030204" pitchFamily="34" charset="0"/>
                <a:cs typeface="Calibri" panose="020F0502020204030204" pitchFamily="34" charset="0"/>
              </a:rPr>
              <a:t>يحتاج المهندسون إلى التأكّد من أنَّ الروبوت يولّد طاقة كافية تتناسب مع حجم الأنظمة الموجودة بداخله.</a:t>
            </a:r>
            <a:r>
              <a:rPr lang="he-IL" sz="2000" dirty="0">
                <a:latin typeface="Calibri" panose="020F0502020204030204" pitchFamily="34" charset="0"/>
                <a:ea typeface="Calibri" panose="020F0502020204030204" pitchFamily="34" charset="0"/>
                <a:cs typeface="Calibri" panose="020F050202020403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E0AA0457-173D-20AB-5E66-1BF5F89638EE}"/>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9060338E-E7DE-370F-4A29-7C1CF534CF89}"/>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628A8615-B4E0-1B6A-69BE-0163D4A1FBD3}"/>
              </a:ext>
            </a:extLst>
          </p:cNvPr>
          <p:cNvSpPr/>
          <p:nvPr/>
        </p:nvSpPr>
        <p:spPr>
          <a:xfrm>
            <a:off x="0" y="-393531"/>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DFCAA298-ECDD-5693-A295-C9C9CD96A898}"/>
              </a:ext>
            </a:extLst>
          </p:cNvPr>
          <p:cNvSpPr txBox="1">
            <a:spLocks noGrp="1"/>
          </p:cNvSpPr>
          <p:nvPr>
            <p:ph type="subTitle" idx="1"/>
          </p:nvPr>
        </p:nvSpPr>
        <p:spPr>
          <a:xfrm>
            <a:off x="136992" y="0"/>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lt1"/>
                </a:solidFill>
                <a:latin typeface="Gisha" panose="020B0502040204020203" pitchFamily="34" charset="-79"/>
                <a:cs typeface="Gisha" panose="020B0502040204020203" pitchFamily="34" charset="-79"/>
              </a:rPr>
              <a:t>معطيات المسألة</a:t>
            </a:r>
            <a:endParaRPr sz="2800" b="1" dirty="0">
              <a:solidFill>
                <a:schemeClr val="lt1"/>
              </a:solidFill>
              <a:latin typeface="Gisha" panose="020B0502040204020203" pitchFamily="34" charset="-79"/>
              <a:cs typeface="Gisha" panose="020B0502040204020203" pitchFamily="34" charset="-79"/>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F93E4F6-65D1-739D-AE75-BA0B94955EEF}"/>
                  </a:ext>
                </a:extLst>
              </p:cNvPr>
              <p:cNvSpPr txBox="1"/>
              <p:nvPr/>
            </p:nvSpPr>
            <p:spPr>
              <a:xfrm>
                <a:off x="601133" y="1252800"/>
                <a:ext cx="7543801" cy="2245102"/>
              </a:xfrm>
              <a:prstGeom prst="rect">
                <a:avLst/>
              </a:prstGeom>
              <a:noFill/>
            </p:spPr>
            <p:txBody>
              <a:bodyPr wrap="square">
                <a:spAutoFit/>
              </a:bodyPr>
              <a:lstStyle/>
              <a:p>
                <a:pPr algn="r" rtl="1">
                  <a:spcAft>
                    <a:spcPts val="600"/>
                  </a:spcAft>
                </a:pPr>
                <a:r>
                  <a:rPr lang="ar-JO" sz="2400" dirty="0">
                    <a:latin typeface="Calibri" panose="020F0502020204030204" pitchFamily="34" charset="0"/>
                    <a:ea typeface="Calibri" panose="020F0502020204030204" pitchFamily="34" charset="0"/>
                    <a:cs typeface="Calibri" panose="020F0502020204030204" pitchFamily="34" charset="0"/>
                  </a:rPr>
                  <a:t>يتردّد المهندسون بين نموذجين أوليين قاموا ببنائهما</a:t>
                </a:r>
                <a:r>
                  <a:rPr lang="he-IL" sz="2400" dirty="0">
                    <a:latin typeface="Calibri" panose="020F0502020204030204" pitchFamily="34" charset="0"/>
                    <a:ea typeface="Calibri" panose="020F0502020204030204" pitchFamily="34" charset="0"/>
                    <a:cs typeface="Calibri" panose="020F0502020204030204" pitchFamily="34" charset="0"/>
                  </a:rPr>
                  <a:t>. </a:t>
                </a:r>
              </a:p>
              <a:p>
                <a:pPr algn="r" rtl="1">
                  <a:spcAft>
                    <a:spcPts val="600"/>
                  </a:spcAft>
                </a:pPr>
                <a:r>
                  <a:rPr lang="ar-JO" sz="2400" dirty="0">
                    <a:latin typeface="Calibri" panose="020F0502020204030204" pitchFamily="34" charset="0"/>
                    <a:ea typeface="Calibri" panose="020F0502020204030204" pitchFamily="34" charset="0"/>
                    <a:cs typeface="Calibri" panose="020F0502020204030204" pitchFamily="34" charset="0"/>
                  </a:rPr>
                  <a:t>كلا النموذجين على شكل مكعّب</a:t>
                </a:r>
                <a:r>
                  <a:rPr lang="he-IL" sz="2400" dirty="0">
                    <a:latin typeface="Calibri" panose="020F0502020204030204" pitchFamily="34" charset="0"/>
                    <a:ea typeface="Calibri" panose="020F0502020204030204" pitchFamily="34" charset="0"/>
                    <a:cs typeface="Calibri" panose="020F0502020204030204" pitchFamily="34" charset="0"/>
                  </a:rPr>
                  <a:t>.</a:t>
                </a:r>
              </a:p>
              <a:p>
                <a:pPr marL="342900" indent="-342900" algn="r" rtl="1">
                  <a:spcAft>
                    <a:spcPts val="600"/>
                  </a:spcAft>
                  <a:buFont typeface="Arial" panose="020B0604020202020204" pitchFamily="34" charset="0"/>
                  <a:buChar char="•"/>
                </a:pPr>
                <a:r>
                  <a:rPr lang="ar-JO" sz="2400" dirty="0">
                    <a:latin typeface="Calibri" panose="020F0502020204030204" pitchFamily="34" charset="0"/>
                    <a:ea typeface="Calibri" panose="020F0502020204030204" pitchFamily="34" charset="0"/>
                    <a:cs typeface="Calibri" panose="020F0502020204030204" pitchFamily="34" charset="0"/>
                  </a:rPr>
                  <a:t>روبوت ألفا</a:t>
                </a:r>
                <a:r>
                  <a:rPr lang="he-IL"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Alpha</a:t>
                </a:r>
                <a:r>
                  <a:rPr lang="he-IL" sz="2400" dirty="0">
                    <a:latin typeface="Calibri" panose="020F0502020204030204" pitchFamily="34" charset="0"/>
                    <a:ea typeface="Calibri" panose="020F0502020204030204" pitchFamily="34" charset="0"/>
                    <a:cs typeface="Calibri" panose="020F0502020204030204" pitchFamily="34" charset="0"/>
                  </a:rPr>
                  <a:t>) : </a:t>
                </a:r>
                <a:r>
                  <a:rPr lang="ar-JO" sz="2400" dirty="0">
                    <a:latin typeface="Calibri" panose="020F0502020204030204" pitchFamily="34" charset="0"/>
                    <a:ea typeface="Calibri" panose="020F0502020204030204" pitchFamily="34" charset="0"/>
                    <a:cs typeface="Calibri" panose="020F0502020204030204" pitchFamily="34" charset="0"/>
                  </a:rPr>
                  <a:t>مكعّب طول ضلعه </a:t>
                </a:r>
                <a:r>
                  <a:rPr lang="he-IL" sz="2400" dirty="0">
                    <a:latin typeface="Calibri" panose="020F0502020204030204" pitchFamily="34" charset="0"/>
                    <a:ea typeface="Calibri" panose="020F0502020204030204" pitchFamily="34" charset="0"/>
                    <a:cs typeface="Calibri" panose="020F0502020204030204" pitchFamily="34" charset="0"/>
                  </a:rPr>
                  <a:t>0.6 </a:t>
                </a:r>
                <a:r>
                  <a:rPr lang="ar-JO" sz="2400" dirty="0">
                    <a:latin typeface="Calibri" panose="020F0502020204030204" pitchFamily="34" charset="0"/>
                    <a:ea typeface="Calibri" panose="020F0502020204030204" pitchFamily="34" charset="0"/>
                    <a:cs typeface="Calibri" panose="020F0502020204030204" pitchFamily="34" charset="0"/>
                  </a:rPr>
                  <a:t>م</a:t>
                </a:r>
                <a:endParaRPr lang="he-IL" sz="2400" dirty="0">
                  <a:latin typeface="Calibri" panose="020F0502020204030204" pitchFamily="34" charset="0"/>
                  <a:ea typeface="Calibri" panose="020F0502020204030204" pitchFamily="34" charset="0"/>
                  <a:cs typeface="Calibri" panose="020F0502020204030204" pitchFamily="34" charset="0"/>
                </a:endParaRPr>
              </a:p>
              <a:p>
                <a:pPr marL="342900" indent="-342900" algn="r" rtl="1">
                  <a:spcAft>
                    <a:spcPts val="600"/>
                  </a:spcAft>
                  <a:buFont typeface="Arial" panose="020B0604020202020204" pitchFamily="34" charset="0"/>
                  <a:buChar char="•"/>
                </a:pPr>
                <a:r>
                  <a:rPr lang="ar-JO" sz="2400" dirty="0">
                    <a:latin typeface="Calibri" panose="020F0502020204030204" pitchFamily="34" charset="0"/>
                    <a:ea typeface="Calibri" panose="020F0502020204030204" pitchFamily="34" charset="0"/>
                    <a:cs typeface="Calibri" panose="020F0502020204030204" pitchFamily="34" charset="0"/>
                  </a:rPr>
                  <a:t>روبوت بيتا</a:t>
                </a:r>
                <a:r>
                  <a:rPr lang="he-IL"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Beta</a:t>
                </a:r>
                <a:r>
                  <a:rPr lang="he-IL" sz="2400" dirty="0">
                    <a:latin typeface="Calibri" panose="020F0502020204030204" pitchFamily="34" charset="0"/>
                    <a:ea typeface="Calibri" panose="020F0502020204030204" pitchFamily="34" charset="0"/>
                    <a:cs typeface="Calibri" panose="020F0502020204030204" pitchFamily="34" charset="0"/>
                  </a:rPr>
                  <a:t>) : </a:t>
                </a:r>
                <a:r>
                  <a:rPr lang="ar-JO" sz="2400" dirty="0">
                    <a:latin typeface="Calibri" panose="020F0502020204030204" pitchFamily="34" charset="0"/>
                    <a:ea typeface="Calibri" panose="020F0502020204030204" pitchFamily="34" charset="0"/>
                    <a:cs typeface="Calibri" panose="020F0502020204030204" pitchFamily="34" charset="0"/>
                  </a:rPr>
                  <a:t>مكعّب طول ضلعه </a:t>
                </a:r>
                <a14:m>
                  <m:oMath xmlns:m="http://schemas.openxmlformats.org/officeDocument/2006/math">
                    <m:f>
                      <m:fPr>
                        <m:ctrlPr>
                          <a:rPr lang="he-IL" sz="2400" i="1" smtClean="0">
                            <a:latin typeface="Cambria Math" panose="02040503050406030204" pitchFamily="18" charset="0"/>
                            <a:cs typeface="Gisha" panose="020B0502040204020203" pitchFamily="34" charset="-79"/>
                          </a:rPr>
                        </m:ctrlPr>
                      </m:fPr>
                      <m:num>
                        <m:r>
                          <a:rPr lang="he-IL" sz="2400" b="0" i="1" smtClean="0">
                            <a:latin typeface="Cambria Math" panose="02040503050406030204" pitchFamily="18" charset="0"/>
                            <a:cs typeface="Gisha" panose="020B0502040204020203" pitchFamily="34" charset="-79"/>
                          </a:rPr>
                          <m:t>1</m:t>
                        </m:r>
                      </m:num>
                      <m:den>
                        <m:r>
                          <a:rPr lang="he-IL" sz="2400" b="0" i="1" smtClean="0">
                            <a:latin typeface="Cambria Math" panose="02040503050406030204" pitchFamily="18" charset="0"/>
                            <a:cs typeface="Gisha" panose="020B0502040204020203" pitchFamily="34" charset="-79"/>
                          </a:rPr>
                          <m:t>2</m:t>
                        </m:r>
                      </m:den>
                    </m:f>
                  </m:oMath>
                </a14:m>
                <a:r>
                  <a:rPr lang="he-IL" sz="2400" dirty="0">
                    <a:latin typeface="Calibri" panose="020F0502020204030204" pitchFamily="34" charset="0"/>
                    <a:ea typeface="Calibri" panose="020F0502020204030204" pitchFamily="34" charset="0"/>
                    <a:cs typeface="Calibri" panose="020F0502020204030204" pitchFamily="34" charset="0"/>
                  </a:rPr>
                  <a:t> </a:t>
                </a:r>
                <a:r>
                  <a:rPr lang="ar-JO" sz="2400" dirty="0">
                    <a:latin typeface="Calibri" panose="020F0502020204030204" pitchFamily="34" charset="0"/>
                    <a:ea typeface="Calibri" panose="020F0502020204030204" pitchFamily="34" charset="0"/>
                    <a:cs typeface="Calibri" panose="020F0502020204030204" pitchFamily="34" charset="0"/>
                  </a:rPr>
                  <a:t> م</a:t>
                </a:r>
                <a:r>
                  <a:rPr lang="he-IL" sz="2400" dirty="0">
                    <a:latin typeface="Calibri" panose="020F0502020204030204" pitchFamily="34" charset="0"/>
                    <a:ea typeface="Calibri" panose="020F0502020204030204" pitchFamily="34" charset="0"/>
                    <a:cs typeface="Calibri" panose="020F0502020204030204" pitchFamily="34" charset="0"/>
                  </a:rPr>
                  <a:t>.</a:t>
                </a:r>
              </a:p>
              <a:p>
                <a:pPr algn="r" rtl="1"/>
                <a:endParaRPr lang="he-IL" sz="14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TextBox 2">
                <a:extLst>
                  <a:ext uri="{FF2B5EF4-FFF2-40B4-BE49-F238E27FC236}">
                    <a16:creationId xmlns:a16="http://schemas.microsoft.com/office/drawing/2014/main" id="{EF93E4F6-65D1-739D-AE75-BA0B94955EEF}"/>
                  </a:ext>
                </a:extLst>
              </p:cNvPr>
              <p:cNvSpPr txBox="1">
                <a:spLocks noRot="1" noChangeAspect="1" noMove="1" noResize="1" noEditPoints="1" noAdjustHandles="1" noChangeArrowheads="1" noChangeShapeType="1" noTextEdit="1"/>
              </p:cNvSpPr>
              <p:nvPr/>
            </p:nvSpPr>
            <p:spPr>
              <a:xfrm>
                <a:off x="601133" y="1252800"/>
                <a:ext cx="7543801" cy="2245102"/>
              </a:xfrm>
              <a:prstGeom prst="rect">
                <a:avLst/>
              </a:prstGeom>
              <a:blipFill>
                <a:blip r:embed="rId3"/>
                <a:stretch>
                  <a:fillRect t="-2174" r="-1213" b="-1902"/>
                </a:stretch>
              </a:blipFill>
            </p:spPr>
            <p:txBody>
              <a:bodyPr/>
              <a:lstStyle/>
              <a:p>
                <a:r>
                  <a:rPr lang="he-IL">
                    <a:noFill/>
                  </a:rPr>
                  <a:t> </a:t>
                </a:r>
              </a:p>
            </p:txBody>
          </p:sp>
        </mc:Fallback>
      </mc:AlternateContent>
    </p:spTree>
    <p:extLst>
      <p:ext uri="{BB962C8B-B14F-4D97-AF65-F5344CB8AC3E}">
        <p14:creationId xmlns:p14="http://schemas.microsoft.com/office/powerpoint/2010/main" val="155616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67DD9EC7-904E-2F65-270B-D8A5723D0111}"/>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97EB5C74-9310-A553-88A1-F609A2018755}"/>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6B830BD4-42BC-8E3C-5DC6-18F3EA61C695}"/>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BDCFC5F7-D0E9-4714-F4E1-B7E9EDF60305}"/>
              </a:ext>
            </a:extLst>
          </p:cNvPr>
          <p:cNvSpPr txBox="1">
            <a:spLocks noGrp="1"/>
          </p:cNvSpPr>
          <p:nvPr>
            <p:ph type="subTitle" idx="1"/>
          </p:nvPr>
        </p:nvSpPr>
        <p:spPr>
          <a:xfrm>
            <a:off x="140461" y="59534"/>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lt1"/>
                </a:solidFill>
                <a:latin typeface="Gisha" panose="020B0502040204020203" pitchFamily="34" charset="-79"/>
                <a:cs typeface="Gisha" panose="020B0502040204020203" pitchFamily="34" charset="-79"/>
              </a:rPr>
              <a:t>الأسئلة</a:t>
            </a:r>
            <a:r>
              <a:rPr lang="he-IL" sz="2800" b="1" dirty="0">
                <a:solidFill>
                  <a:schemeClr val="lt1"/>
                </a:solidFill>
                <a:latin typeface="Gisha" panose="020B0502040204020203" pitchFamily="34" charset="-79"/>
                <a:cs typeface="Gisha" panose="020B0502040204020203" pitchFamily="34" charset="-79"/>
              </a:rPr>
              <a:t> 1-2 – </a:t>
            </a:r>
            <a:r>
              <a:rPr lang="ar-JO" sz="2800" b="1" dirty="0">
                <a:solidFill>
                  <a:schemeClr val="lt1"/>
                </a:solidFill>
                <a:latin typeface="Gisha" panose="020B0502040204020203" pitchFamily="34" charset="-79"/>
                <a:cs typeface="Gisha" panose="020B0502040204020203" pitchFamily="34" charset="-79"/>
              </a:rPr>
              <a:t>حساب مساحة الأوجه والحجم لكل روبوت</a:t>
            </a:r>
            <a:endParaRPr sz="2800" b="1" dirty="0">
              <a:solidFill>
                <a:schemeClr val="lt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7EB1A10A-469C-54AA-0C4B-1DB26B7EDCC8}"/>
              </a:ext>
            </a:extLst>
          </p:cNvPr>
          <p:cNvSpPr txBox="1"/>
          <p:nvPr/>
        </p:nvSpPr>
        <p:spPr>
          <a:xfrm>
            <a:off x="3491738" y="1226179"/>
            <a:ext cx="5169323" cy="3429080"/>
          </a:xfrm>
          <a:prstGeom prst="rect">
            <a:avLst/>
          </a:prstGeom>
          <a:noFill/>
        </p:spPr>
        <p:txBody>
          <a:bodyPr wrap="square">
            <a:spAutoFit/>
          </a:bodyPr>
          <a:lstStyle/>
          <a:p>
            <a:pPr marL="457200" indent="-457200" algn="r" rtl="1">
              <a:lnSpc>
                <a:spcPct val="150000"/>
              </a:lnSpc>
              <a:buAutoNum type="arabicPeriod"/>
            </a:pPr>
            <a:r>
              <a:rPr lang="ar-JO" sz="2400" dirty="0">
                <a:latin typeface="Calibri" panose="020F0502020204030204" pitchFamily="34" charset="0"/>
                <a:ea typeface="Calibri" panose="020F0502020204030204" pitchFamily="34" charset="0"/>
                <a:cs typeface="Calibri" panose="020F0502020204030204" pitchFamily="34" charset="0"/>
              </a:rPr>
              <a:t>احسبوا مساحة جميع الوجوه لكل روبوت (المساحة المخصّصة للألواح الشمسية</a:t>
            </a:r>
            <a:r>
              <a:rPr lang="he-IL" sz="2400" dirty="0">
                <a:latin typeface="Calibri" panose="020F0502020204030204" pitchFamily="34" charset="0"/>
                <a:ea typeface="Calibri" panose="020F0502020204030204" pitchFamily="34" charset="0"/>
                <a:cs typeface="Calibri" panose="020F0502020204030204" pitchFamily="34" charset="0"/>
              </a:rPr>
              <a:t>).</a:t>
            </a:r>
          </a:p>
          <a:p>
            <a:pPr marL="457200" indent="-457200" algn="r" rtl="1">
              <a:lnSpc>
                <a:spcPct val="150000"/>
              </a:lnSpc>
              <a:buAutoNum type="arabicPeriod"/>
            </a:pPr>
            <a:r>
              <a:rPr lang="ar-JO" sz="2400" dirty="0">
                <a:latin typeface="Calibri" panose="020F0502020204030204" pitchFamily="34" charset="0"/>
                <a:ea typeface="Calibri" panose="020F0502020204030204" pitchFamily="34" charset="0"/>
                <a:cs typeface="Calibri" panose="020F0502020204030204" pitchFamily="34" charset="0"/>
              </a:rPr>
              <a:t>احسبوا حجم كل واحد من الروبوتات</a:t>
            </a:r>
            <a:r>
              <a:rPr lang="he-IL" sz="2400" dirty="0">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endParaRPr lang="he-IL" sz="24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ar-JO" sz="1800" dirty="0">
                <a:latin typeface="Calibri" panose="020F0502020204030204" pitchFamily="34" charset="0"/>
                <a:ea typeface="Calibri" panose="020F0502020204030204" pitchFamily="34" charset="0"/>
                <a:cs typeface="Calibri" panose="020F0502020204030204" pitchFamily="34" charset="0"/>
              </a:rPr>
              <a:t>احرصوا على تسجيل وحدات قياس ملائمة (م</a:t>
            </a:r>
            <a:r>
              <a:rPr lang="ar-JO" sz="1800" baseline="30000" dirty="0">
                <a:latin typeface="Calibri" panose="020F0502020204030204" pitchFamily="34" charset="0"/>
                <a:ea typeface="Calibri" panose="020F0502020204030204" pitchFamily="34" charset="0"/>
                <a:cs typeface="Calibri" panose="020F0502020204030204" pitchFamily="34" charset="0"/>
              </a:rPr>
              <a:t>2</a:t>
            </a:r>
            <a:r>
              <a:rPr lang="ar-JO" sz="1800" dirty="0">
                <a:latin typeface="Calibri" panose="020F0502020204030204" pitchFamily="34" charset="0"/>
                <a:ea typeface="Calibri" panose="020F0502020204030204" pitchFamily="34" charset="0"/>
                <a:cs typeface="Calibri" panose="020F0502020204030204" pitchFamily="34" charset="0"/>
              </a:rPr>
              <a:t> للمساحة، م</a:t>
            </a:r>
            <a:r>
              <a:rPr lang="ar-JO" sz="1800" baseline="30000" dirty="0">
                <a:latin typeface="Calibri" panose="020F0502020204030204" pitchFamily="34" charset="0"/>
                <a:ea typeface="Calibri" panose="020F0502020204030204" pitchFamily="34" charset="0"/>
                <a:cs typeface="Calibri" panose="020F0502020204030204" pitchFamily="34" charset="0"/>
              </a:rPr>
              <a:t>3 </a:t>
            </a:r>
            <a:r>
              <a:rPr lang="ar-JO" sz="1800" dirty="0">
                <a:latin typeface="Calibri" panose="020F0502020204030204" pitchFamily="34" charset="0"/>
                <a:ea typeface="Calibri" panose="020F0502020204030204" pitchFamily="34" charset="0"/>
                <a:cs typeface="Calibri" panose="020F0502020204030204" pitchFamily="34" charset="0"/>
              </a:rPr>
              <a:t>للحجم).</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25DCCDE-52F0-C4C2-B19E-A36CB00A426B}"/>
              </a:ext>
            </a:extLst>
          </p:cNvPr>
          <p:cNvPicPr>
            <a:picLocks noChangeAspect="1"/>
          </p:cNvPicPr>
          <p:nvPr/>
        </p:nvPicPr>
        <p:blipFill>
          <a:blip r:embed="rId3"/>
          <a:stretch>
            <a:fillRect/>
          </a:stretch>
        </p:blipFill>
        <p:spPr>
          <a:xfrm>
            <a:off x="254000" y="1584312"/>
            <a:ext cx="3090333" cy="1687008"/>
          </a:xfrm>
          <a:prstGeom prst="rect">
            <a:avLst/>
          </a:prstGeom>
        </p:spPr>
      </p:pic>
    </p:spTree>
    <p:extLst>
      <p:ext uri="{BB962C8B-B14F-4D97-AF65-F5344CB8AC3E}">
        <p14:creationId xmlns:p14="http://schemas.microsoft.com/office/powerpoint/2010/main" val="97327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A5F39106-4E75-F2AF-74BA-E27D6069B050}"/>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73BD0245-D3B8-998D-DD5A-45C07C60909E}"/>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3ED64EA1-6D01-FD1F-5ED9-A6D49041E192}"/>
              </a:ext>
            </a:extLst>
          </p:cNvPr>
          <p:cNvSpPr/>
          <p:nvPr/>
        </p:nvSpPr>
        <p:spPr>
          <a:xfrm>
            <a:off x="50" y="-399769"/>
            <a:ext cx="9144000" cy="941636"/>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97401200-0CF2-35F6-F773-54ECCC59B88A}"/>
              </a:ext>
            </a:extLst>
          </p:cNvPr>
          <p:cNvSpPr txBox="1">
            <a:spLocks noGrp="1"/>
          </p:cNvSpPr>
          <p:nvPr>
            <p:ph type="subTitle" idx="1"/>
          </p:nvPr>
        </p:nvSpPr>
        <p:spPr>
          <a:xfrm>
            <a:off x="311700" y="-137540"/>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lt1"/>
                </a:solidFill>
                <a:latin typeface="Gisha" panose="020B0502040204020203" pitchFamily="34" charset="-79"/>
                <a:cs typeface="Gisha" panose="020B0502040204020203" pitchFamily="34" charset="-79"/>
              </a:rPr>
              <a:t>سؤال</a:t>
            </a:r>
            <a:r>
              <a:rPr lang="he-IL" sz="2800" b="1" dirty="0">
                <a:solidFill>
                  <a:schemeClr val="lt1"/>
                </a:solidFill>
                <a:latin typeface="Gisha" panose="020B0502040204020203" pitchFamily="34" charset="-79"/>
                <a:cs typeface="Gisha" panose="020B0502040204020203" pitchFamily="34" charset="-79"/>
              </a:rPr>
              <a:t> 3 – </a:t>
            </a:r>
            <a:r>
              <a:rPr lang="ar-JO" sz="2800" b="1" dirty="0">
                <a:solidFill>
                  <a:schemeClr val="lt1"/>
                </a:solidFill>
                <a:latin typeface="Gisha" panose="020B0502040204020203" pitchFamily="34" charset="-79"/>
                <a:cs typeface="Gisha" panose="020B0502040204020203" pitchFamily="34" charset="-79"/>
              </a:rPr>
              <a:t>مؤشّر نجاعة الطّاقة</a:t>
            </a:r>
            <a:endParaRPr sz="2800" b="1" dirty="0">
              <a:solidFill>
                <a:schemeClr val="lt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0965D84F-3631-EB6B-D63A-377DD77DD25B}"/>
              </a:ext>
            </a:extLst>
          </p:cNvPr>
          <p:cNvSpPr txBox="1"/>
          <p:nvPr/>
        </p:nvSpPr>
        <p:spPr>
          <a:xfrm>
            <a:off x="423334" y="635036"/>
            <a:ext cx="8520600" cy="4661276"/>
          </a:xfrm>
          <a:prstGeom prst="rect">
            <a:avLst/>
          </a:prstGeom>
          <a:noFill/>
        </p:spPr>
        <p:txBody>
          <a:bodyPr wrap="square">
            <a:spAutoFit/>
          </a:bodyPr>
          <a:lstStyle/>
          <a:p>
            <a:pPr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يُعرّف المهندسون "</a:t>
            </a:r>
            <a:r>
              <a:rPr lang="ar-JO" sz="2000" b="1" dirty="0">
                <a:solidFill>
                  <a:schemeClr val="tx1"/>
                </a:solidFill>
                <a:latin typeface="Calibri" panose="020F0502020204030204" pitchFamily="34" charset="0"/>
                <a:ea typeface="Calibri" panose="020F0502020204030204" pitchFamily="34" charset="0"/>
                <a:cs typeface="Calibri" panose="020F0502020204030204" pitchFamily="34" charset="0"/>
              </a:rPr>
              <a:t>نجاعة الطّاقة</a:t>
            </a: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 بأنها النسبة بين الطّاقة المُمتصَّة والطّاقة المُستهلَكة من قِبل الأنظمة في الروبوتات</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2"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تمثل مساحة الوجوه التي تُمتص الطاقة من خلالها قدرة الروبوت على إنتاج الطّاقة، بينما يمثل حجم الروبوت الجزء الذي يَستهلِك الطّاقة. لذا</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2"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إنَّ ناتج قسمة مساحة الوجوه (بالمتر المربع) - الجزء الذي يُنتج الطّاقة - على حجم الروبوت (بالمتر المكعب) - الجزء الذي يَستهلك الطّاقة - يُعبر عن نجاعة الطّاقة</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endPar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96000"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أ</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احسبوا نجاعة الطّاقة لـِ "الروبوت ألفا</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96000"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ب</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احسبوا نجاعة الطّاقة لـِ "الروبوت بيتا</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endParaRPr lang="he-IL" sz="20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0786C33-6765-BD26-BE48-E9CA13273767}"/>
                  </a:ext>
                </a:extLst>
              </p:cNvPr>
              <p:cNvSpPr txBox="1"/>
              <p:nvPr/>
            </p:nvSpPr>
            <p:spPr>
              <a:xfrm>
                <a:off x="1784850" y="3414595"/>
                <a:ext cx="2495875" cy="675570"/>
              </a:xfrm>
              <a:prstGeom prst="rect">
                <a:avLst/>
              </a:prstGeom>
              <a:solidFill>
                <a:srgbClr val="20124D"/>
              </a:solidFill>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800" b="0" i="0" dirty="0" smtClean="0">
                          <a:latin typeface="Gisha" panose="020B0502040204020203" pitchFamily="34" charset="-79"/>
                          <a:cs typeface="Gisha" panose="020B0502040204020203" pitchFamily="34" charset="-79"/>
                        </a:rPr>
                        <m:t> </m:t>
                      </m:r>
                      <m:r>
                        <m:rPr>
                          <m:nor/>
                        </m:rPr>
                        <a:rPr lang="ar-JO" sz="1800" b="0" i="0" dirty="0" smtClean="0">
                          <a:latin typeface="Gisha" panose="020B0502040204020203" pitchFamily="34" charset="-79"/>
                          <a:cs typeface="Gisha" panose="020B0502040204020203" pitchFamily="34" charset="-79"/>
                        </a:rPr>
                        <m:t>نجاعة الطاقة</m:t>
                      </m:r>
                      <m:r>
                        <m:rPr>
                          <m:nor/>
                        </m:rPr>
                        <a:rPr lang="en-US" sz="1800" b="0" i="0" dirty="0" smtClean="0">
                          <a:latin typeface="Gisha" panose="020B0502040204020203" pitchFamily="34" charset="-79"/>
                          <a:cs typeface="Gisha" panose="020B0502040204020203" pitchFamily="34" charset="-79"/>
                        </a:rPr>
                        <m:t> = </m:t>
                      </m:r>
                      <m:f>
                        <m:fPr>
                          <m:ctrlPr>
                            <a:rPr lang="en-US" sz="1800" b="0" i="1" dirty="0" smtClean="0">
                              <a:latin typeface="Cambria Math" panose="02040503050406030204" pitchFamily="18" charset="0"/>
                              <a:cs typeface="Gisha" panose="020B0502040204020203" pitchFamily="34" charset="-79"/>
                            </a:rPr>
                          </m:ctrlPr>
                        </m:fPr>
                        <m:num>
                          <m:r>
                            <a:rPr lang="ar-JO" sz="1800" b="0" i="1" dirty="0" smtClean="0">
                              <a:latin typeface="Cambria Math" panose="02040503050406030204" pitchFamily="18" charset="0"/>
                              <a:cs typeface="Gisha" panose="020B0502040204020203" pitchFamily="34" charset="-79"/>
                            </a:rPr>
                            <m:t>الوجوه</m:t>
                          </m:r>
                          <m:r>
                            <a:rPr lang="ar-JO" sz="1800" b="0" i="1" dirty="0" smtClean="0">
                              <a:latin typeface="Cambria Math" panose="02040503050406030204" pitchFamily="18" charset="0"/>
                              <a:cs typeface="Gisha" panose="020B0502040204020203" pitchFamily="34" charset="-79"/>
                            </a:rPr>
                            <m:t> </m:t>
                          </m:r>
                          <m:r>
                            <a:rPr lang="ar-JO" sz="1800" b="0" i="1" dirty="0" smtClean="0">
                              <a:latin typeface="Cambria Math" panose="02040503050406030204" pitchFamily="18" charset="0"/>
                              <a:cs typeface="Gisha" panose="020B0502040204020203" pitchFamily="34" charset="-79"/>
                            </a:rPr>
                            <m:t>مساحة</m:t>
                          </m:r>
                          <m:r>
                            <a:rPr lang="he-IL" sz="1800" b="0" i="1" dirty="0" smtClean="0">
                              <a:latin typeface="Cambria Math" panose="02040503050406030204" pitchFamily="18" charset="0"/>
                              <a:cs typeface="Gisha" panose="020B0502040204020203" pitchFamily="34" charset="-79"/>
                            </a:rPr>
                            <m:t>  </m:t>
                          </m:r>
                        </m:num>
                        <m:den>
                          <m:r>
                            <a:rPr lang="ar-JO" sz="1800" b="0" i="1" dirty="0" smtClean="0">
                              <a:latin typeface="Cambria Math" panose="02040503050406030204" pitchFamily="18" charset="0"/>
                              <a:cs typeface="Gisha" panose="020B0502040204020203" pitchFamily="34" charset="-79"/>
                            </a:rPr>
                            <m:t>الحجم</m:t>
                          </m:r>
                        </m:den>
                      </m:f>
                    </m:oMath>
                  </m:oMathPara>
                </a14:m>
                <a:endParaRPr lang="en-US" sz="1800" dirty="0"/>
              </a:p>
            </p:txBody>
          </p:sp>
        </mc:Choice>
        <mc:Fallback>
          <p:sp>
            <p:nvSpPr>
              <p:cNvPr id="2" name="TextBox 1">
                <a:extLst>
                  <a:ext uri="{FF2B5EF4-FFF2-40B4-BE49-F238E27FC236}">
                    <a16:creationId xmlns:a16="http://schemas.microsoft.com/office/drawing/2014/main" id="{60786C33-6765-BD26-BE48-E9CA13273767}"/>
                  </a:ext>
                </a:extLst>
              </p:cNvPr>
              <p:cNvSpPr txBox="1">
                <a:spLocks noRot="1" noChangeAspect="1" noMove="1" noResize="1" noEditPoints="1" noAdjustHandles="1" noChangeArrowheads="1" noChangeShapeType="1" noTextEdit="1"/>
              </p:cNvSpPr>
              <p:nvPr/>
            </p:nvSpPr>
            <p:spPr>
              <a:xfrm>
                <a:off x="1784850" y="3414595"/>
                <a:ext cx="2495875" cy="675570"/>
              </a:xfrm>
              <a:prstGeom prst="rect">
                <a:avLst/>
              </a:prstGeom>
              <a:blipFill>
                <a:blip r:embed="rId3"/>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202204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88326334-E4BB-FE53-43E7-92DE5065DCA6}"/>
            </a:ext>
          </a:extLst>
        </p:cNvPr>
        <p:cNvGrpSpPr/>
        <p:nvPr/>
      </p:nvGrpSpPr>
      <p:grpSpPr>
        <a:xfrm>
          <a:off x="0" y="0"/>
          <a:ext cx="0" cy="0"/>
          <a:chOff x="0" y="0"/>
          <a:chExt cx="0" cy="0"/>
        </a:xfrm>
      </p:grpSpPr>
      <p:sp>
        <p:nvSpPr>
          <p:cNvPr id="1129" name="Google Shape;1129;g3a644869b26_1_2356">
            <a:extLst>
              <a:ext uri="{FF2B5EF4-FFF2-40B4-BE49-F238E27FC236}">
                <a16:creationId xmlns:a16="http://schemas.microsoft.com/office/drawing/2014/main" id="{C60AC235-178C-423A-C7FA-05FD7819D974}"/>
              </a:ext>
            </a:extLst>
          </p:cNvPr>
          <p:cNvSpPr/>
          <p:nvPr/>
        </p:nvSpPr>
        <p:spPr>
          <a:xfrm>
            <a:off x="1059449" y="4822675"/>
            <a:ext cx="443400" cy="177300"/>
          </a:xfrm>
          <a:prstGeom prst="roundRect">
            <a:avLst>
              <a:gd name="adj" fmla="val 50000"/>
            </a:avLst>
          </a:prstGeom>
          <a:noFill/>
          <a:ln w="9525" cap="flat" cmpd="sng">
            <a:solidFill>
              <a:srgbClr val="C9F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131" name="Google Shape;1131;g3a644869b26_1_2356">
            <a:extLst>
              <a:ext uri="{FF2B5EF4-FFF2-40B4-BE49-F238E27FC236}">
                <a16:creationId xmlns:a16="http://schemas.microsoft.com/office/drawing/2014/main" id="{86A00B22-87D5-655F-3229-4B3F10298CB9}"/>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8B3521B2-D873-12F7-A4E3-C8CF99F0BF72}"/>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JO" sz="2800" b="1" dirty="0">
                <a:solidFill>
                  <a:schemeClr val="lt1"/>
                </a:solidFill>
                <a:latin typeface="Gisha" panose="020B0502040204020203" pitchFamily="34" charset="-79"/>
                <a:cs typeface="Gisha" panose="020B0502040204020203" pitchFamily="34" charset="-79"/>
              </a:rPr>
              <a:t>سؤال</a:t>
            </a:r>
            <a:r>
              <a:rPr lang="he-IL" sz="2800" b="1" dirty="0">
                <a:solidFill>
                  <a:schemeClr val="lt1"/>
                </a:solidFill>
                <a:latin typeface="Gisha" panose="020B0502040204020203" pitchFamily="34" charset="-79"/>
                <a:cs typeface="Gisha" panose="020B0502040204020203" pitchFamily="34" charset="-79"/>
              </a:rPr>
              <a:t> 4</a:t>
            </a:r>
            <a:endParaRPr sz="2800" b="1" dirty="0">
              <a:solidFill>
                <a:schemeClr val="lt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FE5B24A0-4218-FD80-1205-279B5E519E87}"/>
              </a:ext>
            </a:extLst>
          </p:cNvPr>
          <p:cNvSpPr txBox="1"/>
          <p:nvPr/>
        </p:nvSpPr>
        <p:spPr>
          <a:xfrm>
            <a:off x="749725" y="1004190"/>
            <a:ext cx="7823200" cy="3276282"/>
          </a:xfrm>
          <a:prstGeom prst="rect">
            <a:avLst/>
          </a:prstGeom>
          <a:noFill/>
        </p:spPr>
        <p:txBody>
          <a:bodyPr wrap="square">
            <a:spAutoFit/>
          </a:bodyPr>
          <a:lstStyle/>
          <a:p>
            <a:pPr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يخشى المهندسون من حالة تُسمى "نَقص الطّاقة" - وهي حالة تكون فيها الطّاقة المُستهلَكة أكبر من الطّاقة المُمتصّة (حالة يكون فيها حجم أجهزة الروبوت كبير وتستهلك طاقة كهربائية، ولكن ليس لديه مساحة وجوه خارجية كافية لتزويدها بالطّاقة</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endPar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أ</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بناءً على حساباتكم في السؤال السابق، لأيّ النموذجين نجاعة طاقة أعلى: الروبوت الكبير (ألفا) أم الروبوت الصغير (بيتا)؟ اشرحوا إجابتكم</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ب</a:t>
            </a:r>
            <a:r>
              <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JO" sz="2000" dirty="0">
                <a:solidFill>
                  <a:schemeClr val="tx1"/>
                </a:solidFill>
                <a:latin typeface="Calibri" panose="020F0502020204030204" pitchFamily="34" charset="0"/>
                <a:ea typeface="Calibri" panose="020F0502020204030204" pitchFamily="34" charset="0"/>
                <a:cs typeface="Calibri" panose="020F0502020204030204" pitchFamily="34" charset="0"/>
              </a:rPr>
              <a:t>ماذا يعني أن نجاعة الطّاقة أقل من 1 (كسر بين 0 و 1)؟</a:t>
            </a:r>
            <a:endParaRPr lang="he-IL"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273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1215">
          <a:extLst>
            <a:ext uri="{FF2B5EF4-FFF2-40B4-BE49-F238E27FC236}">
              <a16:creationId xmlns:a16="http://schemas.microsoft.com/office/drawing/2014/main" id="{9DE6A02F-CDF4-4B2D-E4A1-E77FDBB58221}"/>
            </a:ext>
          </a:extLst>
        </p:cNvPr>
        <p:cNvGrpSpPr/>
        <p:nvPr/>
      </p:nvGrpSpPr>
      <p:grpSpPr>
        <a:xfrm>
          <a:off x="0" y="0"/>
          <a:ext cx="0" cy="0"/>
          <a:chOff x="0" y="0"/>
          <a:chExt cx="0" cy="0"/>
        </a:xfrm>
      </p:grpSpPr>
      <p:sp>
        <p:nvSpPr>
          <p:cNvPr id="1216" name="Google Shape;1216;g3a647413a01_0_1720">
            <a:extLst>
              <a:ext uri="{FF2B5EF4-FFF2-40B4-BE49-F238E27FC236}">
                <a16:creationId xmlns:a16="http://schemas.microsoft.com/office/drawing/2014/main" id="{B3080DE6-C83A-AD26-06C4-55AEC20370AD}"/>
              </a:ext>
            </a:extLst>
          </p:cNvPr>
          <p:cNvSpPr txBox="1"/>
          <p:nvPr/>
        </p:nvSpPr>
        <p:spPr>
          <a:xfrm>
            <a:off x="3805224" y="4704833"/>
            <a:ext cx="5069100" cy="416100"/>
          </a:xfrm>
          <a:prstGeom prst="rect">
            <a:avLst/>
          </a:prstGeom>
          <a:noFill/>
          <a:ln>
            <a:noFill/>
          </a:ln>
        </p:spPr>
        <p:txBody>
          <a:bodyPr spcFirstLastPara="1" wrap="square" lIns="51425" tIns="51425" rIns="51425" bIns="51425" anchor="ctr" anchorCtr="0">
            <a:noAutofit/>
          </a:bodyPr>
          <a:lstStyle/>
          <a:p>
            <a:pPr marL="0" marR="0" lvl="0" indent="0" algn="r" rtl="1">
              <a:lnSpc>
                <a:spcPct val="100000"/>
              </a:lnSpc>
              <a:spcBef>
                <a:spcPts val="0"/>
              </a:spcBef>
              <a:spcAft>
                <a:spcPts val="0"/>
              </a:spcAft>
              <a:buClr>
                <a:srgbClr val="000000"/>
              </a:buClr>
              <a:buSzPts val="800"/>
              <a:buFont typeface="Arial"/>
              <a:buNone/>
            </a:pPr>
            <a:r>
              <a:rPr lang="iw" sz="800" b="0" i="0" u="none" strike="noStrike" cap="none">
                <a:solidFill>
                  <a:schemeClr val="lt1"/>
                </a:solidFill>
                <a:latin typeface="Noto Sans Hebrew SemiBold"/>
                <a:ea typeface="Noto Sans Hebrew SemiBold"/>
                <a:cs typeface="Noto Sans Hebrew SemiBold"/>
                <a:sym typeface="Noto Sans Hebrew SemiBold"/>
              </a:rPr>
              <a:t>מינהל חדשנות וטכנולוגיה     </a:t>
            </a:r>
            <a:r>
              <a:rPr lang="iw" sz="800" b="0" i="0" u="none" strike="noStrike" cap="none">
                <a:solidFill>
                  <a:schemeClr val="lt1"/>
                </a:solidFill>
                <a:latin typeface="Noto Sans Hebrew"/>
                <a:ea typeface="Noto Sans Hebrew"/>
                <a:cs typeface="Noto Sans Hebrew"/>
                <a:sym typeface="Noto Sans Hebrew"/>
              </a:rPr>
              <a:t>      סטטוס "ישראל ריאלית"</a:t>
            </a:r>
            <a:endParaRPr sz="800" b="0" i="0" u="none" strike="noStrike" cap="none">
              <a:solidFill>
                <a:schemeClr val="lt1"/>
              </a:solidFill>
              <a:latin typeface="Noto Sans Hebrew"/>
              <a:ea typeface="Noto Sans Hebrew"/>
              <a:cs typeface="Noto Sans Hebrew"/>
              <a:sym typeface="Noto Sans Hebrew"/>
            </a:endParaRPr>
          </a:p>
        </p:txBody>
      </p:sp>
      <p:grpSp>
        <p:nvGrpSpPr>
          <p:cNvPr id="1217" name="Google Shape;1217;g3a647413a01_0_1720">
            <a:extLst>
              <a:ext uri="{FF2B5EF4-FFF2-40B4-BE49-F238E27FC236}">
                <a16:creationId xmlns:a16="http://schemas.microsoft.com/office/drawing/2014/main" id="{08FE0024-6B1F-B65A-1A1D-5BA593A27668}"/>
              </a:ext>
            </a:extLst>
          </p:cNvPr>
          <p:cNvGrpSpPr/>
          <p:nvPr/>
        </p:nvGrpSpPr>
        <p:grpSpPr>
          <a:xfrm>
            <a:off x="7467584" y="4840466"/>
            <a:ext cx="171575" cy="144919"/>
            <a:chOff x="4471919" y="2057400"/>
            <a:chExt cx="3243386" cy="2739484"/>
          </a:xfrm>
        </p:grpSpPr>
        <p:sp>
          <p:nvSpPr>
            <p:cNvPr id="1218" name="Google Shape;1218;g3a647413a01_0_1720">
              <a:extLst>
                <a:ext uri="{FF2B5EF4-FFF2-40B4-BE49-F238E27FC236}">
                  <a16:creationId xmlns:a16="http://schemas.microsoft.com/office/drawing/2014/main" id="{9FF7C8EE-D132-F4C1-A2A5-182F0F3431AC}"/>
                </a:ext>
              </a:extLst>
            </p:cNvPr>
            <p:cNvSpPr/>
            <p:nvPr/>
          </p:nvSpPr>
          <p:spPr>
            <a:xfrm>
              <a:off x="5018267" y="2068714"/>
              <a:ext cx="797146" cy="1137037"/>
            </a:xfrm>
            <a:custGeom>
              <a:avLst/>
              <a:gdLst/>
              <a:ahLst/>
              <a:cxnLst/>
              <a:rect l="l" t="t" r="r" b="b"/>
              <a:pathLst>
                <a:path w="797146" h="1137037" extrusionOk="0">
                  <a:moveTo>
                    <a:pt x="189716" y="22499"/>
                  </a:moveTo>
                  <a:cubicBezTo>
                    <a:pt x="261439" y="44216"/>
                    <a:pt x="314779" y="82792"/>
                    <a:pt x="345831" y="141752"/>
                  </a:cubicBezTo>
                  <a:cubicBezTo>
                    <a:pt x="373453" y="219667"/>
                    <a:pt x="452225" y="278531"/>
                    <a:pt x="462988" y="362732"/>
                  </a:cubicBezTo>
                  <a:cubicBezTo>
                    <a:pt x="432794" y="383401"/>
                    <a:pt x="413649" y="367876"/>
                    <a:pt x="396313" y="351112"/>
                  </a:cubicBezTo>
                  <a:cubicBezTo>
                    <a:pt x="512328" y="547708"/>
                    <a:pt x="646821" y="738970"/>
                    <a:pt x="775122" y="933089"/>
                  </a:cubicBezTo>
                  <a:cubicBezTo>
                    <a:pt x="781218" y="942233"/>
                    <a:pt x="774360" y="930422"/>
                    <a:pt x="779504" y="939947"/>
                  </a:cubicBezTo>
                  <a:cubicBezTo>
                    <a:pt x="796839" y="972142"/>
                    <a:pt x="807888" y="1007289"/>
                    <a:pt x="780933" y="1036721"/>
                  </a:cubicBezTo>
                  <a:cubicBezTo>
                    <a:pt x="745595" y="1075488"/>
                    <a:pt x="716734" y="1021481"/>
                    <a:pt x="677110" y="1027387"/>
                  </a:cubicBezTo>
                  <a:cubicBezTo>
                    <a:pt x="667966" y="1047389"/>
                    <a:pt x="670728" y="1076059"/>
                    <a:pt x="641582" y="1090442"/>
                  </a:cubicBezTo>
                  <a:cubicBezTo>
                    <a:pt x="634819" y="1094347"/>
                    <a:pt x="627485" y="1097300"/>
                    <a:pt x="619674" y="1099300"/>
                  </a:cubicBezTo>
                  <a:cubicBezTo>
                    <a:pt x="591004" y="1115588"/>
                    <a:pt x="570621" y="1148164"/>
                    <a:pt x="525758" y="1133209"/>
                  </a:cubicBezTo>
                  <a:cubicBezTo>
                    <a:pt x="513375" y="1128923"/>
                    <a:pt x="503660" y="1121875"/>
                    <a:pt x="495754" y="1113016"/>
                  </a:cubicBezTo>
                  <a:cubicBezTo>
                    <a:pt x="484134" y="1092919"/>
                    <a:pt x="464322" y="1074059"/>
                    <a:pt x="439652" y="1076250"/>
                  </a:cubicBezTo>
                  <a:cubicBezTo>
                    <a:pt x="341163" y="1085299"/>
                    <a:pt x="252676" y="1038626"/>
                    <a:pt x="155521" y="1044246"/>
                  </a:cubicBezTo>
                  <a:cubicBezTo>
                    <a:pt x="124470" y="1045579"/>
                    <a:pt x="95323" y="1039388"/>
                    <a:pt x="67605" y="1027958"/>
                  </a:cubicBezTo>
                  <a:cubicBezTo>
                    <a:pt x="52365" y="1022053"/>
                    <a:pt x="36935" y="1016528"/>
                    <a:pt x="21504" y="1011099"/>
                  </a:cubicBezTo>
                  <a:cubicBezTo>
                    <a:pt x="13884" y="1008146"/>
                    <a:pt x="7122" y="1003955"/>
                    <a:pt x="1407" y="998812"/>
                  </a:cubicBezTo>
                  <a:cubicBezTo>
                    <a:pt x="-1260" y="991858"/>
                    <a:pt x="-213" y="985286"/>
                    <a:pt x="5217" y="979381"/>
                  </a:cubicBezTo>
                  <a:cubicBezTo>
                    <a:pt x="186858" y="1002050"/>
                    <a:pt x="368405" y="1024624"/>
                    <a:pt x="549951" y="1047580"/>
                  </a:cubicBezTo>
                  <a:cubicBezTo>
                    <a:pt x="568811" y="1049961"/>
                    <a:pt x="589099" y="1073583"/>
                    <a:pt x="605292" y="1047580"/>
                  </a:cubicBezTo>
                  <a:cubicBezTo>
                    <a:pt x="616341" y="1030054"/>
                    <a:pt x="603958" y="1013004"/>
                    <a:pt x="593100" y="996335"/>
                  </a:cubicBezTo>
                  <a:cubicBezTo>
                    <a:pt x="521376" y="886607"/>
                    <a:pt x="448891" y="777165"/>
                    <a:pt x="380025" y="666103"/>
                  </a:cubicBezTo>
                  <a:cubicBezTo>
                    <a:pt x="262487" y="476365"/>
                    <a:pt x="161141" y="280246"/>
                    <a:pt x="61414" y="83554"/>
                  </a:cubicBezTo>
                  <a:cubicBezTo>
                    <a:pt x="41316" y="53074"/>
                    <a:pt x="50937" y="26500"/>
                    <a:pt x="76654" y="2020"/>
                  </a:cubicBezTo>
                  <a:lnTo>
                    <a:pt x="75987" y="2497"/>
                  </a:lnTo>
                  <a:cubicBezTo>
                    <a:pt x="118659" y="-10362"/>
                    <a:pt x="147901" y="31072"/>
                    <a:pt x="189525" y="2230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19" name="Google Shape;1219;g3a647413a01_0_1720">
              <a:extLst>
                <a:ext uri="{FF2B5EF4-FFF2-40B4-BE49-F238E27FC236}">
                  <a16:creationId xmlns:a16="http://schemas.microsoft.com/office/drawing/2014/main" id="{C5A0A447-CA72-0056-A34D-EC5269B8EF6F}"/>
                </a:ext>
              </a:extLst>
            </p:cNvPr>
            <p:cNvSpPr/>
            <p:nvPr/>
          </p:nvSpPr>
          <p:spPr>
            <a:xfrm>
              <a:off x="5952575" y="3367675"/>
              <a:ext cx="642909" cy="752744"/>
            </a:xfrm>
            <a:custGeom>
              <a:avLst/>
              <a:gdLst/>
              <a:ahLst/>
              <a:cxnLst/>
              <a:rect l="l" t="t" r="r" b="b"/>
              <a:pathLst>
                <a:path w="642909" h="752744" extrusionOk="0">
                  <a:moveTo>
                    <a:pt x="457558" y="752744"/>
                  </a:moveTo>
                  <a:cubicBezTo>
                    <a:pt x="351450" y="616632"/>
                    <a:pt x="245246" y="480520"/>
                    <a:pt x="139138" y="344408"/>
                  </a:cubicBezTo>
                  <a:cubicBezTo>
                    <a:pt x="112658" y="333359"/>
                    <a:pt x="88274" y="319738"/>
                    <a:pt x="67033" y="302402"/>
                  </a:cubicBezTo>
                  <a:cubicBezTo>
                    <a:pt x="48650" y="286115"/>
                    <a:pt x="45888" y="264588"/>
                    <a:pt x="39125" y="244395"/>
                  </a:cubicBezTo>
                  <a:cubicBezTo>
                    <a:pt x="29219" y="219059"/>
                    <a:pt x="-10119" y="203819"/>
                    <a:pt x="2454" y="170576"/>
                  </a:cubicBezTo>
                  <a:cubicBezTo>
                    <a:pt x="16837" y="96662"/>
                    <a:pt x="50936" y="35607"/>
                    <a:pt x="145329" y="11604"/>
                  </a:cubicBezTo>
                  <a:cubicBezTo>
                    <a:pt x="174571" y="4175"/>
                    <a:pt x="202574" y="-7541"/>
                    <a:pt x="233245" y="6746"/>
                  </a:cubicBezTo>
                  <a:cubicBezTo>
                    <a:pt x="261344" y="49037"/>
                    <a:pt x="264106" y="100853"/>
                    <a:pt x="304492" y="138572"/>
                  </a:cubicBezTo>
                  <a:cubicBezTo>
                    <a:pt x="420125" y="280876"/>
                    <a:pt x="510041" y="436133"/>
                    <a:pt x="622817" y="579866"/>
                  </a:cubicBezTo>
                  <a:cubicBezTo>
                    <a:pt x="636819" y="597677"/>
                    <a:pt x="649011" y="615680"/>
                    <a:pt x="639581" y="638159"/>
                  </a:cubicBezTo>
                  <a:cubicBezTo>
                    <a:pt x="630913" y="651970"/>
                    <a:pt x="616054" y="660733"/>
                    <a:pt x="602148" y="670258"/>
                  </a:cubicBezTo>
                  <a:cubicBezTo>
                    <a:pt x="550141" y="692927"/>
                    <a:pt x="518042" y="740171"/>
                    <a:pt x="457749" y="7527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0" name="Google Shape;1220;g3a647413a01_0_1720">
              <a:extLst>
                <a:ext uri="{FF2B5EF4-FFF2-40B4-BE49-F238E27FC236}">
                  <a16:creationId xmlns:a16="http://schemas.microsoft.com/office/drawing/2014/main" id="{7123685F-5755-1869-A533-E9E06080CC4C}"/>
                </a:ext>
              </a:extLst>
            </p:cNvPr>
            <p:cNvSpPr/>
            <p:nvPr/>
          </p:nvSpPr>
          <p:spPr>
            <a:xfrm>
              <a:off x="5843639" y="2244708"/>
              <a:ext cx="1084777" cy="960909"/>
            </a:xfrm>
            <a:custGeom>
              <a:avLst/>
              <a:gdLst/>
              <a:ahLst/>
              <a:cxnLst/>
              <a:rect l="l" t="t" r="r" b="b"/>
              <a:pathLst>
                <a:path w="1084777" h="960909" extrusionOk="0">
                  <a:moveTo>
                    <a:pt x="398093" y="457058"/>
                  </a:moveTo>
                  <a:cubicBezTo>
                    <a:pt x="528966" y="341805"/>
                    <a:pt x="659744" y="226553"/>
                    <a:pt x="790523" y="111395"/>
                  </a:cubicBezTo>
                  <a:cubicBezTo>
                    <a:pt x="817859" y="100156"/>
                    <a:pt x="835957" y="105871"/>
                    <a:pt x="843005" y="131493"/>
                  </a:cubicBezTo>
                  <a:cubicBezTo>
                    <a:pt x="806811" y="212741"/>
                    <a:pt x="723276" y="263510"/>
                    <a:pt x="659078" y="326184"/>
                  </a:cubicBezTo>
                  <a:cubicBezTo>
                    <a:pt x="575734" y="407432"/>
                    <a:pt x="488580" y="486109"/>
                    <a:pt x="404284" y="566881"/>
                  </a:cubicBezTo>
                  <a:cubicBezTo>
                    <a:pt x="558684" y="415814"/>
                    <a:pt x="724229" y="273035"/>
                    <a:pt x="876438" y="120349"/>
                  </a:cubicBezTo>
                  <a:cubicBezTo>
                    <a:pt x="930159" y="81868"/>
                    <a:pt x="970259" y="30433"/>
                    <a:pt x="1035696" y="3096"/>
                  </a:cubicBezTo>
                  <a:cubicBezTo>
                    <a:pt x="1071415" y="-5286"/>
                    <a:pt x="1092275" y="2525"/>
                    <a:pt x="1082274" y="36719"/>
                  </a:cubicBezTo>
                  <a:cubicBezTo>
                    <a:pt x="1075511" y="59865"/>
                    <a:pt x="1057508" y="78629"/>
                    <a:pt x="1037792" y="95298"/>
                  </a:cubicBezTo>
                  <a:cubicBezTo>
                    <a:pt x="854531" y="250556"/>
                    <a:pt x="697178" y="425054"/>
                    <a:pt x="518774" y="583931"/>
                  </a:cubicBezTo>
                  <a:cubicBezTo>
                    <a:pt x="490580" y="608981"/>
                    <a:pt x="477531" y="641938"/>
                    <a:pt x="450004" y="666893"/>
                  </a:cubicBezTo>
                  <a:cubicBezTo>
                    <a:pt x="409999" y="688229"/>
                    <a:pt x="380757" y="718233"/>
                    <a:pt x="354563" y="750809"/>
                  </a:cubicBezTo>
                  <a:cubicBezTo>
                    <a:pt x="268838" y="787670"/>
                    <a:pt x="317225" y="840248"/>
                    <a:pt x="331894" y="888731"/>
                  </a:cubicBezTo>
                  <a:cubicBezTo>
                    <a:pt x="335704" y="906447"/>
                    <a:pt x="352277" y="921306"/>
                    <a:pt x="348753" y="940737"/>
                  </a:cubicBezTo>
                  <a:cubicBezTo>
                    <a:pt x="335228" y="960740"/>
                    <a:pt x="313225" y="962359"/>
                    <a:pt x="289317" y="960168"/>
                  </a:cubicBezTo>
                  <a:cubicBezTo>
                    <a:pt x="265600" y="955310"/>
                    <a:pt x="249026" y="943595"/>
                    <a:pt x="240263" y="924449"/>
                  </a:cubicBezTo>
                  <a:cubicBezTo>
                    <a:pt x="234834" y="901875"/>
                    <a:pt x="238073" y="875872"/>
                    <a:pt x="206450" y="863489"/>
                  </a:cubicBezTo>
                  <a:cubicBezTo>
                    <a:pt x="191210" y="859298"/>
                    <a:pt x="176160" y="861584"/>
                    <a:pt x="161015" y="863013"/>
                  </a:cubicBezTo>
                  <a:cubicBezTo>
                    <a:pt x="134726" y="865394"/>
                    <a:pt x="110152" y="860537"/>
                    <a:pt x="99960" y="838439"/>
                  </a:cubicBezTo>
                  <a:cubicBezTo>
                    <a:pt x="88244" y="813102"/>
                    <a:pt x="99770" y="793862"/>
                    <a:pt x="131202" y="784527"/>
                  </a:cubicBezTo>
                  <a:cubicBezTo>
                    <a:pt x="139965" y="785099"/>
                    <a:pt x="141965" y="795005"/>
                    <a:pt x="151300" y="795100"/>
                  </a:cubicBezTo>
                  <a:cubicBezTo>
                    <a:pt x="146728" y="789099"/>
                    <a:pt x="140918" y="784432"/>
                    <a:pt x="132250" y="782432"/>
                  </a:cubicBezTo>
                  <a:cubicBezTo>
                    <a:pt x="108152" y="785480"/>
                    <a:pt x="84244" y="783003"/>
                    <a:pt x="60336" y="782241"/>
                  </a:cubicBezTo>
                  <a:cubicBezTo>
                    <a:pt x="42810" y="780717"/>
                    <a:pt x="28427" y="773954"/>
                    <a:pt x="16045" y="763763"/>
                  </a:cubicBezTo>
                  <a:cubicBezTo>
                    <a:pt x="-3481" y="745284"/>
                    <a:pt x="-4624" y="725472"/>
                    <a:pt x="9568" y="704517"/>
                  </a:cubicBezTo>
                  <a:cubicBezTo>
                    <a:pt x="14045" y="698707"/>
                    <a:pt x="20141" y="694325"/>
                    <a:pt x="27380" y="691277"/>
                  </a:cubicBezTo>
                  <a:cubicBezTo>
                    <a:pt x="52335" y="697659"/>
                    <a:pt x="68051" y="691944"/>
                    <a:pt x="69099" y="667846"/>
                  </a:cubicBezTo>
                  <a:cubicBezTo>
                    <a:pt x="91102" y="583454"/>
                    <a:pt x="93578" y="497253"/>
                    <a:pt x="107390" y="412195"/>
                  </a:cubicBezTo>
                  <a:cubicBezTo>
                    <a:pt x="112247" y="382191"/>
                    <a:pt x="112724" y="349139"/>
                    <a:pt x="145299" y="326946"/>
                  </a:cubicBezTo>
                  <a:cubicBezTo>
                    <a:pt x="202925" y="328661"/>
                    <a:pt x="193972" y="366284"/>
                    <a:pt x="199020" y="396288"/>
                  </a:cubicBezTo>
                  <a:cubicBezTo>
                    <a:pt x="188924" y="472964"/>
                    <a:pt x="198353" y="551450"/>
                    <a:pt x="171779" y="626888"/>
                  </a:cubicBezTo>
                  <a:cubicBezTo>
                    <a:pt x="168254" y="636890"/>
                    <a:pt x="165587" y="626031"/>
                    <a:pt x="170159" y="633556"/>
                  </a:cubicBezTo>
                  <a:cubicBezTo>
                    <a:pt x="174636" y="640985"/>
                    <a:pt x="174446" y="627174"/>
                    <a:pt x="179970" y="625841"/>
                  </a:cubicBezTo>
                  <a:cubicBezTo>
                    <a:pt x="198925" y="598885"/>
                    <a:pt x="232262" y="584978"/>
                    <a:pt x="256932" y="563452"/>
                  </a:cubicBezTo>
                  <a:cubicBezTo>
                    <a:pt x="281602" y="541259"/>
                    <a:pt x="308081" y="520494"/>
                    <a:pt x="331322" y="497253"/>
                  </a:cubicBezTo>
                  <a:cubicBezTo>
                    <a:pt x="344657" y="473631"/>
                    <a:pt x="376757" y="471917"/>
                    <a:pt x="397712" y="4571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1" name="Google Shape;1221;g3a647413a01_0_1720">
              <a:extLst>
                <a:ext uri="{FF2B5EF4-FFF2-40B4-BE49-F238E27FC236}">
                  <a16:creationId xmlns:a16="http://schemas.microsoft.com/office/drawing/2014/main" id="{7806E556-6B4C-F89B-88A6-915E6DF5DD31}"/>
                </a:ext>
              </a:extLst>
            </p:cNvPr>
            <p:cNvSpPr/>
            <p:nvPr/>
          </p:nvSpPr>
          <p:spPr>
            <a:xfrm>
              <a:off x="4697591" y="3293308"/>
              <a:ext cx="1018039" cy="1031592"/>
            </a:xfrm>
            <a:custGeom>
              <a:avLst/>
              <a:gdLst/>
              <a:ahLst/>
              <a:cxnLst/>
              <a:rect l="l" t="t" r="r" b="b"/>
              <a:pathLst>
                <a:path w="1018039" h="1031592" extrusionOk="0">
                  <a:moveTo>
                    <a:pt x="22045" y="1015801"/>
                  </a:moveTo>
                  <a:cubicBezTo>
                    <a:pt x="-26437" y="952460"/>
                    <a:pt x="14139" y="903025"/>
                    <a:pt x="56526" y="852448"/>
                  </a:cubicBezTo>
                  <a:cubicBezTo>
                    <a:pt x="266362" y="602607"/>
                    <a:pt x="500962" y="369625"/>
                    <a:pt x="744612" y="142835"/>
                  </a:cubicBezTo>
                  <a:cubicBezTo>
                    <a:pt x="756899" y="131405"/>
                    <a:pt x="767472" y="118546"/>
                    <a:pt x="778902" y="106354"/>
                  </a:cubicBezTo>
                  <a:cubicBezTo>
                    <a:pt x="782807" y="87971"/>
                    <a:pt x="794332" y="73588"/>
                    <a:pt x="810811" y="61777"/>
                  </a:cubicBezTo>
                  <a:cubicBezTo>
                    <a:pt x="820717" y="51967"/>
                    <a:pt x="823193" y="39775"/>
                    <a:pt x="825765" y="27487"/>
                  </a:cubicBezTo>
                  <a:cubicBezTo>
                    <a:pt x="831670" y="14438"/>
                    <a:pt x="841100" y="4246"/>
                    <a:pt x="857769" y="55"/>
                  </a:cubicBezTo>
                  <a:cubicBezTo>
                    <a:pt x="901489" y="-2040"/>
                    <a:pt x="913395" y="56253"/>
                    <a:pt x="964925" y="39394"/>
                  </a:cubicBezTo>
                  <a:cubicBezTo>
                    <a:pt x="1035886" y="77875"/>
                    <a:pt x="1035791" y="94162"/>
                    <a:pt x="964354" y="141692"/>
                  </a:cubicBezTo>
                  <a:cubicBezTo>
                    <a:pt x="934254" y="125785"/>
                    <a:pt x="910442" y="120356"/>
                    <a:pt x="882439" y="150646"/>
                  </a:cubicBezTo>
                  <a:cubicBezTo>
                    <a:pt x="830146" y="207224"/>
                    <a:pt x="771853" y="259993"/>
                    <a:pt x="715084" y="313618"/>
                  </a:cubicBezTo>
                  <a:cubicBezTo>
                    <a:pt x="593831" y="452302"/>
                    <a:pt x="456100" y="579652"/>
                    <a:pt x="325798" y="712144"/>
                  </a:cubicBezTo>
                  <a:cubicBezTo>
                    <a:pt x="267505" y="762722"/>
                    <a:pt x="219022" y="819777"/>
                    <a:pt x="171112" y="877117"/>
                  </a:cubicBezTo>
                  <a:cubicBezTo>
                    <a:pt x="158062" y="899692"/>
                    <a:pt x="148728" y="923695"/>
                    <a:pt x="132059" y="944745"/>
                  </a:cubicBezTo>
                  <a:cubicBezTo>
                    <a:pt x="115581" y="966081"/>
                    <a:pt x="102627" y="989131"/>
                    <a:pt x="86244" y="1010467"/>
                  </a:cubicBezTo>
                  <a:cubicBezTo>
                    <a:pt x="67384" y="1034947"/>
                    <a:pt x="46429" y="1039995"/>
                    <a:pt x="21855" y="101580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2" name="Google Shape;1222;g3a647413a01_0_1720">
              <a:extLst>
                <a:ext uri="{FF2B5EF4-FFF2-40B4-BE49-F238E27FC236}">
                  <a16:creationId xmlns:a16="http://schemas.microsoft.com/office/drawing/2014/main" id="{03814392-70C0-FE93-01EC-6A4150F0EEB6}"/>
                </a:ext>
              </a:extLst>
            </p:cNvPr>
            <p:cNvSpPr/>
            <p:nvPr/>
          </p:nvSpPr>
          <p:spPr>
            <a:xfrm>
              <a:off x="6115013" y="2196903"/>
              <a:ext cx="926288" cy="946822"/>
            </a:xfrm>
            <a:custGeom>
              <a:avLst/>
              <a:gdLst/>
              <a:ahLst/>
              <a:cxnLst/>
              <a:rect l="l" t="t" r="r" b="b"/>
              <a:pathLst>
                <a:path w="926288" h="946822" extrusionOk="0">
                  <a:moveTo>
                    <a:pt x="166819" y="711174"/>
                  </a:moveTo>
                  <a:cubicBezTo>
                    <a:pt x="237018" y="583349"/>
                    <a:pt x="372369" y="499338"/>
                    <a:pt x="472381" y="391706"/>
                  </a:cubicBezTo>
                  <a:cubicBezTo>
                    <a:pt x="568393" y="288359"/>
                    <a:pt x="680217" y="197300"/>
                    <a:pt x="780039" y="97097"/>
                  </a:cubicBezTo>
                  <a:cubicBezTo>
                    <a:pt x="799470" y="77571"/>
                    <a:pt x="824425" y="53854"/>
                    <a:pt x="762322" y="64426"/>
                  </a:cubicBezTo>
                  <a:cubicBezTo>
                    <a:pt x="754797" y="56425"/>
                    <a:pt x="753369" y="47281"/>
                    <a:pt x="755083" y="37566"/>
                  </a:cubicBezTo>
                  <a:cubicBezTo>
                    <a:pt x="757369" y="31375"/>
                    <a:pt x="761846" y="26517"/>
                    <a:pt x="768132" y="22802"/>
                  </a:cubicBezTo>
                  <a:cubicBezTo>
                    <a:pt x="786230" y="16039"/>
                    <a:pt x="804327" y="9277"/>
                    <a:pt x="822425" y="2419"/>
                  </a:cubicBezTo>
                  <a:cubicBezTo>
                    <a:pt x="825378" y="1561"/>
                    <a:pt x="829473" y="-725"/>
                    <a:pt x="831093" y="228"/>
                  </a:cubicBezTo>
                  <a:cubicBezTo>
                    <a:pt x="953298" y="66141"/>
                    <a:pt x="953870" y="69475"/>
                    <a:pt x="855572" y="166820"/>
                  </a:cubicBezTo>
                  <a:cubicBezTo>
                    <a:pt x="827664" y="194538"/>
                    <a:pt x="793374" y="217589"/>
                    <a:pt x="770228" y="248735"/>
                  </a:cubicBezTo>
                  <a:cubicBezTo>
                    <a:pt x="765656" y="254831"/>
                    <a:pt x="760417" y="260641"/>
                    <a:pt x="754893" y="266166"/>
                  </a:cubicBezTo>
                  <a:cubicBezTo>
                    <a:pt x="722603" y="294455"/>
                    <a:pt x="690218" y="322649"/>
                    <a:pt x="662786" y="354367"/>
                  </a:cubicBezTo>
                  <a:cubicBezTo>
                    <a:pt x="638021" y="373608"/>
                    <a:pt x="617733" y="395801"/>
                    <a:pt x="599921" y="419804"/>
                  </a:cubicBezTo>
                  <a:cubicBezTo>
                    <a:pt x="595254" y="425805"/>
                    <a:pt x="589920" y="431234"/>
                    <a:pt x="584205" y="436568"/>
                  </a:cubicBezTo>
                  <a:cubicBezTo>
                    <a:pt x="554010" y="461238"/>
                    <a:pt x="527626" y="488575"/>
                    <a:pt x="504766" y="518293"/>
                  </a:cubicBezTo>
                  <a:cubicBezTo>
                    <a:pt x="500289" y="524389"/>
                    <a:pt x="495146" y="530009"/>
                    <a:pt x="489717" y="535533"/>
                  </a:cubicBezTo>
                  <a:cubicBezTo>
                    <a:pt x="455998" y="567061"/>
                    <a:pt x="417231" y="594683"/>
                    <a:pt x="385799" y="628116"/>
                  </a:cubicBezTo>
                  <a:cubicBezTo>
                    <a:pt x="326839" y="703078"/>
                    <a:pt x="242924" y="760323"/>
                    <a:pt x="180059" y="832427"/>
                  </a:cubicBezTo>
                  <a:cubicBezTo>
                    <a:pt x="126433" y="865860"/>
                    <a:pt x="120147" y="941488"/>
                    <a:pt x="34898" y="946823"/>
                  </a:cubicBezTo>
                  <a:cubicBezTo>
                    <a:pt x="34136" y="931487"/>
                    <a:pt x="41089" y="909675"/>
                    <a:pt x="31564" y="901769"/>
                  </a:cubicBezTo>
                  <a:cubicBezTo>
                    <a:pt x="-41207" y="841095"/>
                    <a:pt x="28802" y="819283"/>
                    <a:pt x="72141" y="789946"/>
                  </a:cubicBezTo>
                  <a:cubicBezTo>
                    <a:pt x="115956" y="774134"/>
                    <a:pt x="121766" y="726224"/>
                    <a:pt x="166819" y="7113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3" name="Google Shape;1223;g3a647413a01_0_1720">
              <a:extLst>
                <a:ext uri="{FF2B5EF4-FFF2-40B4-BE49-F238E27FC236}">
                  <a16:creationId xmlns:a16="http://schemas.microsoft.com/office/drawing/2014/main" id="{1454A6B1-54EF-E191-CCF6-038BDE1E5926}"/>
                </a:ext>
              </a:extLst>
            </p:cNvPr>
            <p:cNvSpPr/>
            <p:nvPr/>
          </p:nvSpPr>
          <p:spPr>
            <a:xfrm>
              <a:off x="4652375" y="3004089"/>
              <a:ext cx="934779" cy="342279"/>
            </a:xfrm>
            <a:custGeom>
              <a:avLst/>
              <a:gdLst/>
              <a:ahLst/>
              <a:cxnLst/>
              <a:rect l="l" t="t" r="r" b="b"/>
              <a:pathLst>
                <a:path w="934779" h="342279" extrusionOk="0">
                  <a:moveTo>
                    <a:pt x="896698" y="297466"/>
                  </a:moveTo>
                  <a:cubicBezTo>
                    <a:pt x="890221" y="307562"/>
                    <a:pt x="883744" y="317754"/>
                    <a:pt x="877267" y="327850"/>
                  </a:cubicBezTo>
                  <a:cubicBezTo>
                    <a:pt x="812878" y="365760"/>
                    <a:pt x="754014" y="316897"/>
                    <a:pt x="689910" y="317659"/>
                  </a:cubicBezTo>
                  <a:cubicBezTo>
                    <a:pt x="494934" y="319850"/>
                    <a:pt x="308434" y="279368"/>
                    <a:pt x="139651" y="192405"/>
                  </a:cubicBezTo>
                  <a:cubicBezTo>
                    <a:pt x="120982" y="182785"/>
                    <a:pt x="102123" y="174308"/>
                    <a:pt x="88121" y="159544"/>
                  </a:cubicBezTo>
                  <a:cubicBezTo>
                    <a:pt x="85644" y="156877"/>
                    <a:pt x="96027" y="143542"/>
                    <a:pt x="79739" y="150876"/>
                  </a:cubicBezTo>
                  <a:cubicBezTo>
                    <a:pt x="29923" y="173165"/>
                    <a:pt x="22398" y="173927"/>
                    <a:pt x="12302" y="150304"/>
                  </a:cubicBezTo>
                  <a:cubicBezTo>
                    <a:pt x="-2938" y="114681"/>
                    <a:pt x="-16083" y="79343"/>
                    <a:pt x="51069" y="66770"/>
                  </a:cubicBezTo>
                  <a:cubicBezTo>
                    <a:pt x="103075" y="56960"/>
                    <a:pt x="23065" y="14573"/>
                    <a:pt x="70023" y="0"/>
                  </a:cubicBezTo>
                  <a:cubicBezTo>
                    <a:pt x="82406" y="0"/>
                    <a:pt x="94884" y="0"/>
                    <a:pt x="107266" y="0"/>
                  </a:cubicBezTo>
                  <a:cubicBezTo>
                    <a:pt x="136508" y="26860"/>
                    <a:pt x="176608" y="-6191"/>
                    <a:pt x="207279" y="12573"/>
                  </a:cubicBezTo>
                  <a:cubicBezTo>
                    <a:pt x="263381" y="17812"/>
                    <a:pt x="318435" y="26575"/>
                    <a:pt x="371013" y="44291"/>
                  </a:cubicBezTo>
                  <a:cubicBezTo>
                    <a:pt x="370823" y="50006"/>
                    <a:pt x="370728" y="55721"/>
                    <a:pt x="370537" y="61436"/>
                  </a:cubicBezTo>
                  <a:cubicBezTo>
                    <a:pt x="310625" y="112681"/>
                    <a:pt x="296528" y="113157"/>
                    <a:pt x="207088" y="64008"/>
                  </a:cubicBezTo>
                  <a:cubicBezTo>
                    <a:pt x="212803" y="114205"/>
                    <a:pt x="266524" y="104680"/>
                    <a:pt x="290718" y="106013"/>
                  </a:cubicBezTo>
                  <a:cubicBezTo>
                    <a:pt x="336819" y="108585"/>
                    <a:pt x="371680" y="121253"/>
                    <a:pt x="408161" y="142208"/>
                  </a:cubicBezTo>
                  <a:cubicBezTo>
                    <a:pt x="486075" y="186881"/>
                    <a:pt x="559513" y="244697"/>
                    <a:pt x="663812" y="215932"/>
                  </a:cubicBezTo>
                  <a:cubicBezTo>
                    <a:pt x="646286" y="185642"/>
                    <a:pt x="569419" y="229648"/>
                    <a:pt x="576277" y="197263"/>
                  </a:cubicBezTo>
                  <a:cubicBezTo>
                    <a:pt x="587612" y="143827"/>
                    <a:pt x="467216" y="151448"/>
                    <a:pt x="520842" y="92964"/>
                  </a:cubicBezTo>
                  <a:cubicBezTo>
                    <a:pt x="538177" y="86773"/>
                    <a:pt x="554846" y="87249"/>
                    <a:pt x="574086" y="89249"/>
                  </a:cubicBezTo>
                  <a:cubicBezTo>
                    <a:pt x="647143" y="96869"/>
                    <a:pt x="713151" y="133826"/>
                    <a:pt x="794019" y="116777"/>
                  </a:cubicBezTo>
                  <a:cubicBezTo>
                    <a:pt x="822308" y="110776"/>
                    <a:pt x="877077" y="124206"/>
                    <a:pt x="877743" y="171641"/>
                  </a:cubicBezTo>
                  <a:cubicBezTo>
                    <a:pt x="854598" y="198215"/>
                    <a:pt x="803448" y="186881"/>
                    <a:pt x="780779" y="227457"/>
                  </a:cubicBezTo>
                  <a:cubicBezTo>
                    <a:pt x="815926" y="227457"/>
                    <a:pt x="847644" y="233458"/>
                    <a:pt x="878696" y="241744"/>
                  </a:cubicBezTo>
                  <a:cubicBezTo>
                    <a:pt x="896793" y="246602"/>
                    <a:pt x="926702" y="234506"/>
                    <a:pt x="933846" y="256127"/>
                  </a:cubicBezTo>
                  <a:cubicBezTo>
                    <a:pt x="940513" y="276130"/>
                    <a:pt x="909747" y="283750"/>
                    <a:pt x="896603" y="29746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4" name="Google Shape;1224;g3a647413a01_0_1720">
              <a:extLst>
                <a:ext uri="{FF2B5EF4-FFF2-40B4-BE49-F238E27FC236}">
                  <a16:creationId xmlns:a16="http://schemas.microsoft.com/office/drawing/2014/main" id="{D1A66DBF-D766-AB44-ECE6-8845A801451D}"/>
                </a:ext>
              </a:extLst>
            </p:cNvPr>
            <p:cNvSpPr/>
            <p:nvPr/>
          </p:nvSpPr>
          <p:spPr>
            <a:xfrm>
              <a:off x="6410133" y="4019336"/>
              <a:ext cx="405847" cy="355485"/>
            </a:xfrm>
            <a:custGeom>
              <a:avLst/>
              <a:gdLst/>
              <a:ahLst/>
              <a:cxnLst/>
              <a:rect l="l" t="t" r="r" b="b"/>
              <a:pathLst>
                <a:path w="405847" h="355485" extrusionOk="0">
                  <a:moveTo>
                    <a:pt x="0" y="101083"/>
                  </a:moveTo>
                  <a:cubicBezTo>
                    <a:pt x="27527" y="52124"/>
                    <a:pt x="86582" y="34122"/>
                    <a:pt x="134398" y="4976"/>
                  </a:cubicBezTo>
                  <a:cubicBezTo>
                    <a:pt x="158210" y="9262"/>
                    <a:pt x="182975" y="-9597"/>
                    <a:pt x="206502" y="6881"/>
                  </a:cubicBezTo>
                  <a:cubicBezTo>
                    <a:pt x="273844" y="87272"/>
                    <a:pt x="331946" y="172235"/>
                    <a:pt x="387382" y="258531"/>
                  </a:cubicBezTo>
                  <a:cubicBezTo>
                    <a:pt x="403765" y="284058"/>
                    <a:pt x="416242" y="311681"/>
                    <a:pt x="393287" y="339113"/>
                  </a:cubicBezTo>
                  <a:cubicBezTo>
                    <a:pt x="367570" y="369879"/>
                    <a:pt x="335375" y="349495"/>
                    <a:pt x="310039" y="340541"/>
                  </a:cubicBezTo>
                  <a:cubicBezTo>
                    <a:pt x="264128" y="324444"/>
                    <a:pt x="209550" y="358353"/>
                    <a:pt x="169069" y="321015"/>
                  </a:cubicBezTo>
                  <a:cubicBezTo>
                    <a:pt x="112776" y="247673"/>
                    <a:pt x="56483" y="174330"/>
                    <a:pt x="95" y="1009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5" name="Google Shape;1225;g3a647413a01_0_1720">
              <a:extLst>
                <a:ext uri="{FF2B5EF4-FFF2-40B4-BE49-F238E27FC236}">
                  <a16:creationId xmlns:a16="http://schemas.microsoft.com/office/drawing/2014/main" id="{67470092-B3EF-D2CE-94E6-8D801F68731B}"/>
                </a:ext>
              </a:extLst>
            </p:cNvPr>
            <p:cNvSpPr/>
            <p:nvPr/>
          </p:nvSpPr>
          <p:spPr>
            <a:xfrm>
              <a:off x="4513923" y="2982981"/>
              <a:ext cx="1030399" cy="380581"/>
            </a:xfrm>
            <a:custGeom>
              <a:avLst/>
              <a:gdLst/>
              <a:ahLst/>
              <a:cxnLst/>
              <a:rect l="l" t="t" r="r" b="b"/>
              <a:pathLst>
                <a:path w="1030399" h="380581" extrusionOk="0">
                  <a:moveTo>
                    <a:pt x="208571" y="21013"/>
                  </a:moveTo>
                  <a:cubicBezTo>
                    <a:pt x="206095" y="50540"/>
                    <a:pt x="215143" y="75877"/>
                    <a:pt x="264578" y="88831"/>
                  </a:cubicBezTo>
                  <a:cubicBezTo>
                    <a:pt x="137134" y="116644"/>
                    <a:pt x="131895" y="128550"/>
                    <a:pt x="201904" y="193796"/>
                  </a:cubicBezTo>
                  <a:cubicBezTo>
                    <a:pt x="225716" y="176175"/>
                    <a:pt x="183997" y="148933"/>
                    <a:pt x="206571" y="135408"/>
                  </a:cubicBezTo>
                  <a:cubicBezTo>
                    <a:pt x="315632" y="213037"/>
                    <a:pt x="431075" y="276664"/>
                    <a:pt x="568997" y="296285"/>
                  </a:cubicBezTo>
                  <a:cubicBezTo>
                    <a:pt x="673105" y="311144"/>
                    <a:pt x="778357" y="327337"/>
                    <a:pt x="887894" y="315335"/>
                  </a:cubicBezTo>
                  <a:cubicBezTo>
                    <a:pt x="922946" y="311525"/>
                    <a:pt x="966952" y="350863"/>
                    <a:pt x="1015815" y="348958"/>
                  </a:cubicBezTo>
                  <a:cubicBezTo>
                    <a:pt x="1034579" y="360484"/>
                    <a:pt x="1036675" y="371152"/>
                    <a:pt x="1013624" y="380581"/>
                  </a:cubicBezTo>
                  <a:cubicBezTo>
                    <a:pt x="976762" y="378010"/>
                    <a:pt x="937519" y="385725"/>
                    <a:pt x="905515" y="362770"/>
                  </a:cubicBezTo>
                  <a:lnTo>
                    <a:pt x="906468" y="363055"/>
                  </a:lnTo>
                  <a:cubicBezTo>
                    <a:pt x="766546" y="357245"/>
                    <a:pt x="625766" y="356197"/>
                    <a:pt x="491273" y="316573"/>
                  </a:cubicBezTo>
                  <a:cubicBezTo>
                    <a:pt x="373544" y="281426"/>
                    <a:pt x="246481" y="271044"/>
                    <a:pt x="133609" y="222752"/>
                  </a:cubicBezTo>
                  <a:cubicBezTo>
                    <a:pt x="77126" y="201321"/>
                    <a:pt x="66268" y="141885"/>
                    <a:pt x="6832" y="119311"/>
                  </a:cubicBezTo>
                  <a:cubicBezTo>
                    <a:pt x="-17743" y="109976"/>
                    <a:pt x="29025" y="35014"/>
                    <a:pt x="67125" y="31490"/>
                  </a:cubicBezTo>
                  <a:cubicBezTo>
                    <a:pt x="90366" y="29395"/>
                    <a:pt x="126085" y="54160"/>
                    <a:pt x="115321" y="5773"/>
                  </a:cubicBezTo>
                  <a:cubicBezTo>
                    <a:pt x="114464" y="1867"/>
                    <a:pt x="153040" y="-2895"/>
                    <a:pt x="174091" y="2248"/>
                  </a:cubicBezTo>
                  <a:cubicBezTo>
                    <a:pt x="185616" y="8535"/>
                    <a:pt x="197141" y="14726"/>
                    <a:pt x="208666" y="2101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6" name="Google Shape;1226;g3a647413a01_0_1720">
              <a:extLst>
                <a:ext uri="{FF2B5EF4-FFF2-40B4-BE49-F238E27FC236}">
                  <a16:creationId xmlns:a16="http://schemas.microsoft.com/office/drawing/2014/main" id="{353908E4-A781-B08E-4E3E-46288D7FCFFD}"/>
                </a:ext>
              </a:extLst>
            </p:cNvPr>
            <p:cNvSpPr/>
            <p:nvPr/>
          </p:nvSpPr>
          <p:spPr>
            <a:xfrm>
              <a:off x="6128374" y="3168872"/>
              <a:ext cx="1176566" cy="186349"/>
            </a:xfrm>
            <a:custGeom>
              <a:avLst/>
              <a:gdLst/>
              <a:ahLst/>
              <a:cxnLst/>
              <a:rect l="l" t="t" r="r" b="b"/>
              <a:pathLst>
                <a:path w="1176566" h="186349" extrusionOk="0">
                  <a:moveTo>
                    <a:pt x="3153" y="22479"/>
                  </a:moveTo>
                  <a:cubicBezTo>
                    <a:pt x="23156" y="22003"/>
                    <a:pt x="44301" y="25146"/>
                    <a:pt x="59541" y="9906"/>
                  </a:cubicBezTo>
                  <a:cubicBezTo>
                    <a:pt x="65161" y="3715"/>
                    <a:pt x="72591" y="476"/>
                    <a:pt x="81830" y="0"/>
                  </a:cubicBezTo>
                  <a:cubicBezTo>
                    <a:pt x="108786" y="952"/>
                    <a:pt x="134122" y="6096"/>
                    <a:pt x="155363" y="21050"/>
                  </a:cubicBezTo>
                  <a:cubicBezTo>
                    <a:pt x="492929" y="47530"/>
                    <a:pt x="830590" y="74009"/>
                    <a:pt x="1168156" y="100394"/>
                  </a:cubicBezTo>
                  <a:cubicBezTo>
                    <a:pt x="1174443" y="106108"/>
                    <a:pt x="1177205" y="112776"/>
                    <a:pt x="1176443" y="120491"/>
                  </a:cubicBezTo>
                  <a:cubicBezTo>
                    <a:pt x="1160155" y="153162"/>
                    <a:pt x="1123484" y="142208"/>
                    <a:pt x="1094814" y="145828"/>
                  </a:cubicBezTo>
                  <a:cubicBezTo>
                    <a:pt x="1045474" y="152114"/>
                    <a:pt x="995087" y="153257"/>
                    <a:pt x="950700" y="176689"/>
                  </a:cubicBezTo>
                  <a:cubicBezTo>
                    <a:pt x="934508" y="185261"/>
                    <a:pt x="904790" y="191357"/>
                    <a:pt x="898313" y="180594"/>
                  </a:cubicBezTo>
                  <a:cubicBezTo>
                    <a:pt x="874215" y="140017"/>
                    <a:pt x="847830" y="157258"/>
                    <a:pt x="815731" y="170117"/>
                  </a:cubicBezTo>
                  <a:cubicBezTo>
                    <a:pt x="753723" y="194977"/>
                    <a:pt x="731340" y="178594"/>
                    <a:pt x="758010" y="118110"/>
                  </a:cubicBezTo>
                  <a:cubicBezTo>
                    <a:pt x="653044" y="133636"/>
                    <a:pt x="556270" y="123254"/>
                    <a:pt x="460734" y="93726"/>
                  </a:cubicBezTo>
                  <a:cubicBezTo>
                    <a:pt x="397679" y="74200"/>
                    <a:pt x="332909" y="98774"/>
                    <a:pt x="268806" y="100965"/>
                  </a:cubicBezTo>
                  <a:cubicBezTo>
                    <a:pt x="230706" y="102298"/>
                    <a:pt x="194511" y="109347"/>
                    <a:pt x="161078" y="90011"/>
                  </a:cubicBezTo>
                  <a:cubicBezTo>
                    <a:pt x="130503" y="72390"/>
                    <a:pt x="103452" y="84487"/>
                    <a:pt x="72591" y="91059"/>
                  </a:cubicBezTo>
                  <a:cubicBezTo>
                    <a:pt x="10583" y="104394"/>
                    <a:pt x="-8277" y="83820"/>
                    <a:pt x="3153" y="222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7" name="Google Shape;1227;g3a647413a01_0_1720">
              <a:extLst>
                <a:ext uri="{FF2B5EF4-FFF2-40B4-BE49-F238E27FC236}">
                  <a16:creationId xmlns:a16="http://schemas.microsoft.com/office/drawing/2014/main" id="{DC908566-7729-9ABA-87D0-869AB697FFC9}"/>
                </a:ext>
              </a:extLst>
            </p:cNvPr>
            <p:cNvSpPr/>
            <p:nvPr/>
          </p:nvSpPr>
          <p:spPr>
            <a:xfrm>
              <a:off x="6237882" y="3487292"/>
              <a:ext cx="615168" cy="925325"/>
            </a:xfrm>
            <a:custGeom>
              <a:avLst/>
              <a:gdLst/>
              <a:ahLst/>
              <a:cxnLst/>
              <a:rect l="l" t="t" r="r" b="b"/>
              <a:pathLst>
                <a:path w="615168" h="925325" extrusionOk="0">
                  <a:moveTo>
                    <a:pt x="341130" y="853154"/>
                  </a:moveTo>
                  <a:cubicBezTo>
                    <a:pt x="404852" y="853916"/>
                    <a:pt x="469242" y="834104"/>
                    <a:pt x="531630" y="869252"/>
                  </a:cubicBezTo>
                  <a:cubicBezTo>
                    <a:pt x="552681" y="881158"/>
                    <a:pt x="571921" y="843058"/>
                    <a:pt x="547251" y="804386"/>
                  </a:cubicBezTo>
                  <a:cubicBezTo>
                    <a:pt x="501246" y="731996"/>
                    <a:pt x="449239" y="662273"/>
                    <a:pt x="399900" y="591312"/>
                  </a:cubicBezTo>
                  <a:cubicBezTo>
                    <a:pt x="387517" y="573500"/>
                    <a:pt x="375420" y="555498"/>
                    <a:pt x="363228" y="537591"/>
                  </a:cubicBezTo>
                  <a:cubicBezTo>
                    <a:pt x="354751" y="534353"/>
                    <a:pt x="348750" y="529114"/>
                    <a:pt x="345226" y="521875"/>
                  </a:cubicBezTo>
                  <a:cubicBezTo>
                    <a:pt x="308555" y="413385"/>
                    <a:pt x="212447" y="332137"/>
                    <a:pt x="155679" y="232410"/>
                  </a:cubicBezTo>
                  <a:cubicBezTo>
                    <a:pt x="113388" y="158210"/>
                    <a:pt x="56523" y="89725"/>
                    <a:pt x="6231" y="18764"/>
                  </a:cubicBezTo>
                  <a:cubicBezTo>
                    <a:pt x="-2627" y="11906"/>
                    <a:pt x="-2056" y="5620"/>
                    <a:pt x="8041" y="0"/>
                  </a:cubicBezTo>
                  <a:cubicBezTo>
                    <a:pt x="33759" y="2286"/>
                    <a:pt x="42998" y="19907"/>
                    <a:pt x="53856" y="35433"/>
                  </a:cubicBezTo>
                  <a:cubicBezTo>
                    <a:pt x="232450" y="291751"/>
                    <a:pt x="410853" y="548259"/>
                    <a:pt x="589256" y="804672"/>
                  </a:cubicBezTo>
                  <a:cubicBezTo>
                    <a:pt x="633738" y="908685"/>
                    <a:pt x="630976" y="913829"/>
                    <a:pt x="500388" y="915257"/>
                  </a:cubicBezTo>
                  <a:cubicBezTo>
                    <a:pt x="467813" y="915638"/>
                    <a:pt x="433999" y="938213"/>
                    <a:pt x="401805" y="914495"/>
                  </a:cubicBezTo>
                  <a:cubicBezTo>
                    <a:pt x="386279" y="890873"/>
                    <a:pt x="342464" y="886873"/>
                    <a:pt x="341321" y="8532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8" name="Google Shape;1228;g3a647413a01_0_1720">
              <a:extLst>
                <a:ext uri="{FF2B5EF4-FFF2-40B4-BE49-F238E27FC236}">
                  <a16:creationId xmlns:a16="http://schemas.microsoft.com/office/drawing/2014/main" id="{E30B009D-D880-E9BF-C58B-407F24A5F443}"/>
                </a:ext>
              </a:extLst>
            </p:cNvPr>
            <p:cNvSpPr/>
            <p:nvPr/>
          </p:nvSpPr>
          <p:spPr>
            <a:xfrm>
              <a:off x="6632923" y="2171276"/>
              <a:ext cx="465191" cy="581221"/>
            </a:xfrm>
            <a:custGeom>
              <a:avLst/>
              <a:gdLst/>
              <a:ahLst/>
              <a:cxnLst/>
              <a:rect l="l" t="t" r="r" b="b"/>
              <a:pathLst>
                <a:path w="465191" h="581221" extrusionOk="0">
                  <a:moveTo>
                    <a:pt x="136398" y="370470"/>
                  </a:moveTo>
                  <a:cubicBezTo>
                    <a:pt x="151352" y="328370"/>
                    <a:pt x="191262" y="304462"/>
                    <a:pt x="230505" y="280078"/>
                  </a:cubicBezTo>
                  <a:cubicBezTo>
                    <a:pt x="274606" y="292746"/>
                    <a:pt x="279749" y="250836"/>
                    <a:pt x="297561" y="245788"/>
                  </a:cubicBezTo>
                  <a:cubicBezTo>
                    <a:pt x="280416" y="252074"/>
                    <a:pt x="272796" y="290365"/>
                    <a:pt x="230410" y="280840"/>
                  </a:cubicBezTo>
                  <a:cubicBezTo>
                    <a:pt x="254127" y="215975"/>
                    <a:pt x="332232" y="185780"/>
                    <a:pt x="368713" y="128535"/>
                  </a:cubicBezTo>
                  <a:cubicBezTo>
                    <a:pt x="379952" y="110914"/>
                    <a:pt x="409480" y="96245"/>
                    <a:pt x="394716" y="75290"/>
                  </a:cubicBezTo>
                  <a:cubicBezTo>
                    <a:pt x="376809" y="50049"/>
                    <a:pt x="359855" y="80053"/>
                    <a:pt x="341757" y="82529"/>
                  </a:cubicBezTo>
                  <a:cubicBezTo>
                    <a:pt x="275654" y="91387"/>
                    <a:pt x="353092" y="29284"/>
                    <a:pt x="304514" y="28237"/>
                  </a:cubicBezTo>
                  <a:cubicBezTo>
                    <a:pt x="318897" y="9472"/>
                    <a:pt x="338614" y="-18055"/>
                    <a:pt x="359188" y="16521"/>
                  </a:cubicBezTo>
                  <a:cubicBezTo>
                    <a:pt x="376809" y="46144"/>
                    <a:pt x="403098" y="15378"/>
                    <a:pt x="417386" y="31475"/>
                  </a:cubicBezTo>
                  <a:cubicBezTo>
                    <a:pt x="442722" y="69289"/>
                    <a:pt x="485108" y="103484"/>
                    <a:pt x="454533" y="153205"/>
                  </a:cubicBezTo>
                  <a:lnTo>
                    <a:pt x="42291" y="578782"/>
                  </a:lnTo>
                  <a:cubicBezTo>
                    <a:pt x="21050" y="585926"/>
                    <a:pt x="9049" y="576496"/>
                    <a:pt x="0" y="562018"/>
                  </a:cubicBezTo>
                  <a:cubicBezTo>
                    <a:pt x="4286" y="516965"/>
                    <a:pt x="52864" y="495533"/>
                    <a:pt x="77057" y="461053"/>
                  </a:cubicBezTo>
                  <a:cubicBezTo>
                    <a:pt x="93726" y="437431"/>
                    <a:pt x="125730" y="420953"/>
                    <a:pt x="125063" y="389234"/>
                  </a:cubicBezTo>
                  <a:cubicBezTo>
                    <a:pt x="127254" y="382376"/>
                    <a:pt x="131064" y="376090"/>
                    <a:pt x="136398" y="3704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29" name="Google Shape;1229;g3a647413a01_0_1720">
              <a:extLst>
                <a:ext uri="{FF2B5EF4-FFF2-40B4-BE49-F238E27FC236}">
                  <a16:creationId xmlns:a16="http://schemas.microsoft.com/office/drawing/2014/main" id="{ABA7AE44-A06A-C2AE-B56B-5151E9A84DF9}"/>
                </a:ext>
              </a:extLst>
            </p:cNvPr>
            <p:cNvSpPr/>
            <p:nvPr/>
          </p:nvSpPr>
          <p:spPr>
            <a:xfrm>
              <a:off x="5820946" y="2199436"/>
              <a:ext cx="190632" cy="667022"/>
            </a:xfrm>
            <a:custGeom>
              <a:avLst/>
              <a:gdLst/>
              <a:ahLst/>
              <a:cxnLst/>
              <a:rect l="l" t="t" r="r" b="b"/>
              <a:pathLst>
                <a:path w="190632" h="667022" extrusionOk="0">
                  <a:moveTo>
                    <a:pt x="7400" y="627489"/>
                  </a:moveTo>
                  <a:cubicBezTo>
                    <a:pt x="32451" y="415748"/>
                    <a:pt x="74742" y="206579"/>
                    <a:pt x="142941" y="1410"/>
                  </a:cubicBezTo>
                  <a:cubicBezTo>
                    <a:pt x="157895" y="-3066"/>
                    <a:pt x="167420" y="3792"/>
                    <a:pt x="176183" y="12459"/>
                  </a:cubicBezTo>
                  <a:cubicBezTo>
                    <a:pt x="188947" y="28080"/>
                    <a:pt x="194662" y="44844"/>
                    <a:pt x="187518" y="63609"/>
                  </a:cubicBezTo>
                  <a:cubicBezTo>
                    <a:pt x="162944" y="108567"/>
                    <a:pt x="173612" y="158001"/>
                    <a:pt x="162944" y="204769"/>
                  </a:cubicBezTo>
                  <a:cubicBezTo>
                    <a:pt x="161991" y="215342"/>
                    <a:pt x="159991" y="225819"/>
                    <a:pt x="157705" y="236202"/>
                  </a:cubicBezTo>
                  <a:cubicBezTo>
                    <a:pt x="160848" y="356598"/>
                    <a:pt x="105984" y="470136"/>
                    <a:pt x="97983" y="589293"/>
                  </a:cubicBezTo>
                  <a:cubicBezTo>
                    <a:pt x="96745" y="607105"/>
                    <a:pt x="80171" y="622060"/>
                    <a:pt x="68456" y="637395"/>
                  </a:cubicBezTo>
                  <a:cubicBezTo>
                    <a:pt x="61026" y="646920"/>
                    <a:pt x="52073" y="655397"/>
                    <a:pt x="41023" y="662160"/>
                  </a:cubicBezTo>
                  <a:cubicBezTo>
                    <a:pt x="36928" y="663779"/>
                    <a:pt x="32737" y="665303"/>
                    <a:pt x="28546" y="666922"/>
                  </a:cubicBezTo>
                  <a:cubicBezTo>
                    <a:pt x="19021" y="667589"/>
                    <a:pt x="10925" y="664922"/>
                    <a:pt x="3971" y="659588"/>
                  </a:cubicBezTo>
                  <a:cubicBezTo>
                    <a:pt x="-2410" y="648349"/>
                    <a:pt x="-982" y="637585"/>
                    <a:pt x="7400" y="6273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0" name="Google Shape;1230;g3a647413a01_0_1720">
              <a:extLst>
                <a:ext uri="{FF2B5EF4-FFF2-40B4-BE49-F238E27FC236}">
                  <a16:creationId xmlns:a16="http://schemas.microsoft.com/office/drawing/2014/main" id="{6FD41581-1D3A-CBB1-65EA-6BA367223328}"/>
                </a:ext>
              </a:extLst>
            </p:cNvPr>
            <p:cNvSpPr/>
            <p:nvPr/>
          </p:nvSpPr>
          <p:spPr>
            <a:xfrm>
              <a:off x="5653515" y="3816572"/>
              <a:ext cx="123715" cy="618617"/>
            </a:xfrm>
            <a:custGeom>
              <a:avLst/>
              <a:gdLst/>
              <a:ahLst/>
              <a:cxnLst/>
              <a:rect l="l" t="t" r="r" b="b"/>
              <a:pathLst>
                <a:path w="123715" h="618617" extrusionOk="0">
                  <a:moveTo>
                    <a:pt x="6334" y="582454"/>
                  </a:moveTo>
                  <a:cubicBezTo>
                    <a:pt x="-6143" y="443675"/>
                    <a:pt x="31480" y="307658"/>
                    <a:pt x="38052" y="169831"/>
                  </a:cubicBezTo>
                  <a:cubicBezTo>
                    <a:pt x="40720" y="113062"/>
                    <a:pt x="53578" y="56579"/>
                    <a:pt x="61770" y="0"/>
                  </a:cubicBezTo>
                  <a:cubicBezTo>
                    <a:pt x="95393" y="8572"/>
                    <a:pt x="107204" y="32290"/>
                    <a:pt x="118539" y="56483"/>
                  </a:cubicBezTo>
                  <a:cubicBezTo>
                    <a:pt x="136446" y="166306"/>
                    <a:pt x="103108" y="273082"/>
                    <a:pt x="91012" y="381286"/>
                  </a:cubicBezTo>
                  <a:cubicBezTo>
                    <a:pt x="90631" y="398335"/>
                    <a:pt x="90440" y="415385"/>
                    <a:pt x="90154" y="432435"/>
                  </a:cubicBezTo>
                  <a:cubicBezTo>
                    <a:pt x="88059" y="489966"/>
                    <a:pt x="75105" y="545973"/>
                    <a:pt x="55769" y="601123"/>
                  </a:cubicBezTo>
                  <a:cubicBezTo>
                    <a:pt x="43672" y="612362"/>
                    <a:pt x="29861" y="624459"/>
                    <a:pt x="10811" y="615505"/>
                  </a:cubicBezTo>
                  <a:cubicBezTo>
                    <a:pt x="-5000" y="608076"/>
                    <a:pt x="-714" y="594360"/>
                    <a:pt x="6334" y="5824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1" name="Google Shape;1231;g3a647413a01_0_1720">
              <a:extLst>
                <a:ext uri="{FF2B5EF4-FFF2-40B4-BE49-F238E27FC236}">
                  <a16:creationId xmlns:a16="http://schemas.microsoft.com/office/drawing/2014/main" id="{D57A38CC-4956-A687-4B99-7A7FF2272F7D}"/>
                </a:ext>
              </a:extLst>
            </p:cNvPr>
            <p:cNvSpPr/>
            <p:nvPr/>
          </p:nvSpPr>
          <p:spPr>
            <a:xfrm>
              <a:off x="5364193" y="2210657"/>
              <a:ext cx="524387" cy="711858"/>
            </a:xfrm>
            <a:custGeom>
              <a:avLst/>
              <a:gdLst/>
              <a:ahLst/>
              <a:cxnLst/>
              <a:rect l="l" t="t" r="r" b="b"/>
              <a:pathLst>
                <a:path w="524387" h="711858" extrusionOk="0">
                  <a:moveTo>
                    <a:pt x="476536" y="650462"/>
                  </a:moveTo>
                  <a:lnTo>
                    <a:pt x="476726" y="650462"/>
                  </a:lnTo>
                  <a:cubicBezTo>
                    <a:pt x="495871" y="650843"/>
                    <a:pt x="517303" y="652082"/>
                    <a:pt x="523018" y="669893"/>
                  </a:cubicBezTo>
                  <a:cubicBezTo>
                    <a:pt x="529971" y="691896"/>
                    <a:pt x="509207" y="701707"/>
                    <a:pt x="488918" y="709803"/>
                  </a:cubicBezTo>
                  <a:cubicBezTo>
                    <a:pt x="428530" y="720090"/>
                    <a:pt x="399002" y="690467"/>
                    <a:pt x="377857" y="649891"/>
                  </a:cubicBezTo>
                  <a:cubicBezTo>
                    <a:pt x="367760" y="626555"/>
                    <a:pt x="360140" y="601980"/>
                    <a:pt x="336233" y="584740"/>
                  </a:cubicBezTo>
                  <a:cubicBezTo>
                    <a:pt x="317278" y="570262"/>
                    <a:pt x="302419" y="553498"/>
                    <a:pt x="296799" y="532067"/>
                  </a:cubicBezTo>
                  <a:cubicBezTo>
                    <a:pt x="290513" y="501110"/>
                    <a:pt x="273082" y="475583"/>
                    <a:pt x="244031" y="455676"/>
                  </a:cubicBezTo>
                  <a:cubicBezTo>
                    <a:pt x="232124" y="445389"/>
                    <a:pt x="225171" y="432721"/>
                    <a:pt x="220027" y="419291"/>
                  </a:cubicBezTo>
                  <a:cubicBezTo>
                    <a:pt x="196120" y="370713"/>
                    <a:pt x="168593" y="324041"/>
                    <a:pt x="126587" y="284131"/>
                  </a:cubicBezTo>
                  <a:cubicBezTo>
                    <a:pt x="110300" y="266891"/>
                    <a:pt x="86106" y="251174"/>
                    <a:pt x="110014" y="226028"/>
                  </a:cubicBezTo>
                  <a:cubicBezTo>
                    <a:pt x="90964" y="144685"/>
                    <a:pt x="9716" y="84582"/>
                    <a:pt x="0" y="0"/>
                  </a:cubicBezTo>
                  <a:cubicBezTo>
                    <a:pt x="142970" y="206502"/>
                    <a:pt x="285941" y="413004"/>
                    <a:pt x="428911" y="619506"/>
                  </a:cubicBezTo>
                  <a:cubicBezTo>
                    <a:pt x="446342" y="628269"/>
                    <a:pt x="447199" y="654749"/>
                    <a:pt x="476631" y="65065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2" name="Google Shape;1232;g3a647413a01_0_1720">
              <a:extLst>
                <a:ext uri="{FF2B5EF4-FFF2-40B4-BE49-F238E27FC236}">
                  <a16:creationId xmlns:a16="http://schemas.microsoft.com/office/drawing/2014/main" id="{8D67D52F-B229-1FD7-320D-24ABF885641A}"/>
                </a:ext>
              </a:extLst>
            </p:cNvPr>
            <p:cNvSpPr/>
            <p:nvPr/>
          </p:nvSpPr>
          <p:spPr>
            <a:xfrm>
              <a:off x="6179071" y="3368980"/>
              <a:ext cx="1122970" cy="136981"/>
            </a:xfrm>
            <a:custGeom>
              <a:avLst/>
              <a:gdLst/>
              <a:ahLst/>
              <a:cxnLst/>
              <a:rect l="l" t="t" r="r" b="b"/>
              <a:pathLst>
                <a:path w="1122970" h="136981" extrusionOk="0">
                  <a:moveTo>
                    <a:pt x="945152" y="76022"/>
                  </a:moveTo>
                  <a:cubicBezTo>
                    <a:pt x="669022" y="73069"/>
                    <a:pt x="393559" y="58591"/>
                    <a:pt x="118382" y="40684"/>
                  </a:cubicBezTo>
                  <a:cubicBezTo>
                    <a:pt x="40467" y="35636"/>
                    <a:pt x="28085" y="53543"/>
                    <a:pt x="69519" y="105644"/>
                  </a:cubicBezTo>
                  <a:cubicBezTo>
                    <a:pt x="67137" y="109645"/>
                    <a:pt x="66185" y="113836"/>
                    <a:pt x="66756" y="118217"/>
                  </a:cubicBezTo>
                  <a:cubicBezTo>
                    <a:pt x="66185" y="124504"/>
                    <a:pt x="65613" y="130695"/>
                    <a:pt x="64946" y="136982"/>
                  </a:cubicBezTo>
                  <a:cubicBezTo>
                    <a:pt x="41991" y="96596"/>
                    <a:pt x="-24398" y="69545"/>
                    <a:pt x="9416" y="11537"/>
                  </a:cubicBezTo>
                  <a:cubicBezTo>
                    <a:pt x="17131" y="5251"/>
                    <a:pt x="26275" y="1441"/>
                    <a:pt x="36848" y="12"/>
                  </a:cubicBezTo>
                  <a:cubicBezTo>
                    <a:pt x="205536" y="-655"/>
                    <a:pt x="372604" y="26396"/>
                    <a:pt x="541578" y="20872"/>
                  </a:cubicBezTo>
                  <a:cubicBezTo>
                    <a:pt x="556437" y="21253"/>
                    <a:pt x="571391" y="21729"/>
                    <a:pt x="586155" y="22682"/>
                  </a:cubicBezTo>
                  <a:cubicBezTo>
                    <a:pt x="600537" y="23539"/>
                    <a:pt x="614634" y="25730"/>
                    <a:pt x="628541" y="28587"/>
                  </a:cubicBezTo>
                  <a:cubicBezTo>
                    <a:pt x="677499" y="40684"/>
                    <a:pt x="726267" y="43637"/>
                    <a:pt x="774559" y="25539"/>
                  </a:cubicBezTo>
                  <a:cubicBezTo>
                    <a:pt x="866380" y="38112"/>
                    <a:pt x="959058" y="33731"/>
                    <a:pt x="1051451" y="35540"/>
                  </a:cubicBezTo>
                  <a:cubicBezTo>
                    <a:pt x="1116888" y="36779"/>
                    <a:pt x="1126508" y="46399"/>
                    <a:pt x="1122031" y="85737"/>
                  </a:cubicBezTo>
                  <a:cubicBezTo>
                    <a:pt x="1062214" y="93167"/>
                    <a:pt x="1004016" y="80308"/>
                    <a:pt x="945152" y="7611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3" name="Google Shape;1233;g3a647413a01_0_1720">
              <a:extLst>
                <a:ext uri="{FF2B5EF4-FFF2-40B4-BE49-F238E27FC236}">
                  <a16:creationId xmlns:a16="http://schemas.microsoft.com/office/drawing/2014/main" id="{39C34F6E-A321-C5A5-FE33-0052BC7AAE3D}"/>
                </a:ext>
              </a:extLst>
            </p:cNvPr>
            <p:cNvSpPr/>
            <p:nvPr/>
          </p:nvSpPr>
          <p:spPr>
            <a:xfrm>
              <a:off x="6124614" y="2108358"/>
              <a:ext cx="145161" cy="645349"/>
            </a:xfrm>
            <a:custGeom>
              <a:avLst/>
              <a:gdLst/>
              <a:ahLst/>
              <a:cxnLst/>
              <a:rect l="l" t="t" r="r" b="b"/>
              <a:pathLst>
                <a:path w="145161" h="645349" extrusionOk="0">
                  <a:moveTo>
                    <a:pt x="117118" y="593408"/>
                  </a:moveTo>
                  <a:cubicBezTo>
                    <a:pt x="99401" y="610267"/>
                    <a:pt x="81685" y="627221"/>
                    <a:pt x="63873" y="644081"/>
                  </a:cubicBezTo>
                  <a:cubicBezTo>
                    <a:pt x="38822" y="649891"/>
                    <a:pt x="36155" y="634651"/>
                    <a:pt x="32250" y="620649"/>
                  </a:cubicBezTo>
                  <a:cubicBezTo>
                    <a:pt x="32059" y="613696"/>
                    <a:pt x="33012" y="606743"/>
                    <a:pt x="34726" y="599885"/>
                  </a:cubicBezTo>
                  <a:cubicBezTo>
                    <a:pt x="43108" y="570452"/>
                    <a:pt x="42823" y="540639"/>
                    <a:pt x="38536" y="510921"/>
                  </a:cubicBezTo>
                  <a:cubicBezTo>
                    <a:pt x="34536" y="494157"/>
                    <a:pt x="18343" y="485013"/>
                    <a:pt x="5199" y="473964"/>
                  </a:cubicBezTo>
                  <a:cubicBezTo>
                    <a:pt x="1008" y="468249"/>
                    <a:pt x="-516" y="461963"/>
                    <a:pt x="151" y="455390"/>
                  </a:cubicBezTo>
                  <a:cubicBezTo>
                    <a:pt x="9009" y="434150"/>
                    <a:pt x="38155" y="423101"/>
                    <a:pt x="40727" y="398621"/>
                  </a:cubicBezTo>
                  <a:cubicBezTo>
                    <a:pt x="47585" y="372237"/>
                    <a:pt x="47966" y="345472"/>
                    <a:pt x="49585" y="318707"/>
                  </a:cubicBezTo>
                  <a:cubicBezTo>
                    <a:pt x="51395" y="255460"/>
                    <a:pt x="83494" y="193072"/>
                    <a:pt x="55872" y="129254"/>
                  </a:cubicBezTo>
                  <a:cubicBezTo>
                    <a:pt x="53776" y="122015"/>
                    <a:pt x="53681" y="114681"/>
                    <a:pt x="55015" y="107347"/>
                  </a:cubicBezTo>
                  <a:cubicBezTo>
                    <a:pt x="79399" y="72962"/>
                    <a:pt x="91210" y="33338"/>
                    <a:pt x="118261" y="0"/>
                  </a:cubicBezTo>
                  <a:cubicBezTo>
                    <a:pt x="146074" y="7334"/>
                    <a:pt x="147217" y="33052"/>
                    <a:pt x="143788" y="45339"/>
                  </a:cubicBezTo>
                  <a:cubicBezTo>
                    <a:pt x="99592" y="205931"/>
                    <a:pt x="112641" y="370427"/>
                    <a:pt x="94067" y="532638"/>
                  </a:cubicBezTo>
                  <a:cubicBezTo>
                    <a:pt x="91495" y="555117"/>
                    <a:pt x="63682" y="585502"/>
                    <a:pt x="117118" y="5935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4" name="Google Shape;1234;g3a647413a01_0_1720">
              <a:extLst>
                <a:ext uri="{FF2B5EF4-FFF2-40B4-BE49-F238E27FC236}">
                  <a16:creationId xmlns:a16="http://schemas.microsoft.com/office/drawing/2014/main" id="{C64864F3-2585-FB7E-1883-DDA39C9F6C4A}"/>
                </a:ext>
              </a:extLst>
            </p:cNvPr>
            <p:cNvSpPr/>
            <p:nvPr/>
          </p:nvSpPr>
          <p:spPr>
            <a:xfrm>
              <a:off x="6197934" y="2821876"/>
              <a:ext cx="384313" cy="371977"/>
            </a:xfrm>
            <a:custGeom>
              <a:avLst/>
              <a:gdLst/>
              <a:ahLst/>
              <a:cxnLst/>
              <a:rect l="l" t="t" r="r" b="b"/>
              <a:pathLst>
                <a:path w="384313" h="371977" extrusionOk="0">
                  <a:moveTo>
                    <a:pt x="85707" y="368046"/>
                  </a:moveTo>
                  <a:cubicBezTo>
                    <a:pt x="58085" y="369570"/>
                    <a:pt x="28843" y="380333"/>
                    <a:pt x="5412" y="358045"/>
                  </a:cubicBezTo>
                  <a:cubicBezTo>
                    <a:pt x="649" y="351377"/>
                    <a:pt x="-1066" y="344234"/>
                    <a:pt x="649" y="336518"/>
                  </a:cubicBezTo>
                  <a:cubicBezTo>
                    <a:pt x="96756" y="232124"/>
                    <a:pt x="204579" y="135731"/>
                    <a:pt x="300210" y="31051"/>
                  </a:cubicBezTo>
                  <a:cubicBezTo>
                    <a:pt x="315355" y="14478"/>
                    <a:pt x="335167" y="1524"/>
                    <a:pt x="362218" y="0"/>
                  </a:cubicBezTo>
                  <a:cubicBezTo>
                    <a:pt x="376791" y="2381"/>
                    <a:pt x="387840" y="7239"/>
                    <a:pt x="383268" y="22384"/>
                  </a:cubicBezTo>
                  <a:cubicBezTo>
                    <a:pt x="296210" y="115538"/>
                    <a:pt x="208484" y="208312"/>
                    <a:pt x="122474" y="302133"/>
                  </a:cubicBezTo>
                  <a:cubicBezTo>
                    <a:pt x="104948" y="321278"/>
                    <a:pt x="73515" y="336613"/>
                    <a:pt x="85612" y="36804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5" name="Google Shape;1235;g3a647413a01_0_1720">
              <a:extLst>
                <a:ext uri="{FF2B5EF4-FFF2-40B4-BE49-F238E27FC236}">
                  <a16:creationId xmlns:a16="http://schemas.microsoft.com/office/drawing/2014/main" id="{19357476-F555-F8A4-7BB6-AE30C5135D58}"/>
                </a:ext>
              </a:extLst>
            </p:cNvPr>
            <p:cNvSpPr/>
            <p:nvPr/>
          </p:nvSpPr>
          <p:spPr>
            <a:xfrm>
              <a:off x="4471919" y="2971800"/>
              <a:ext cx="215903" cy="233899"/>
            </a:xfrm>
            <a:custGeom>
              <a:avLst/>
              <a:gdLst/>
              <a:ahLst/>
              <a:cxnLst/>
              <a:rect l="l" t="t" r="r" b="b"/>
              <a:pathLst>
                <a:path w="215903" h="233899" extrusionOk="0">
                  <a:moveTo>
                    <a:pt x="215904" y="13430"/>
                  </a:moveTo>
                  <a:cubicBezTo>
                    <a:pt x="193520" y="20955"/>
                    <a:pt x="197330" y="24384"/>
                    <a:pt x="192949" y="49530"/>
                  </a:cubicBezTo>
                  <a:cubicBezTo>
                    <a:pt x="189043" y="71723"/>
                    <a:pt x="156182" y="82963"/>
                    <a:pt x="135418" y="83915"/>
                  </a:cubicBezTo>
                  <a:cubicBezTo>
                    <a:pt x="95413" y="85630"/>
                    <a:pt x="70171" y="87725"/>
                    <a:pt x="60837" y="103823"/>
                  </a:cubicBezTo>
                  <a:cubicBezTo>
                    <a:pt x="54646" y="114586"/>
                    <a:pt x="57217" y="131731"/>
                    <a:pt x="65314" y="129540"/>
                  </a:cubicBezTo>
                  <a:cubicBezTo>
                    <a:pt x="163326" y="103632"/>
                    <a:pt x="111415" y="192786"/>
                    <a:pt x="153706" y="209360"/>
                  </a:cubicBezTo>
                  <a:cubicBezTo>
                    <a:pt x="163421" y="213169"/>
                    <a:pt x="168279" y="225457"/>
                    <a:pt x="175423" y="233839"/>
                  </a:cubicBezTo>
                  <a:cubicBezTo>
                    <a:pt x="107795" y="236125"/>
                    <a:pt x="95508" y="173069"/>
                    <a:pt x="44263" y="156019"/>
                  </a:cubicBezTo>
                  <a:cubicBezTo>
                    <a:pt x="-29079" y="99346"/>
                    <a:pt x="-11839" y="51244"/>
                    <a:pt x="100175" y="0"/>
                  </a:cubicBezTo>
                  <a:cubicBezTo>
                    <a:pt x="139228" y="1429"/>
                    <a:pt x="179233" y="-2762"/>
                    <a:pt x="215904" y="13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6" name="Google Shape;1236;g3a647413a01_0_1720">
              <a:extLst>
                <a:ext uri="{FF2B5EF4-FFF2-40B4-BE49-F238E27FC236}">
                  <a16:creationId xmlns:a16="http://schemas.microsoft.com/office/drawing/2014/main" id="{861519D1-CC79-10A3-9C7D-60A907B4B624}"/>
                </a:ext>
              </a:extLst>
            </p:cNvPr>
            <p:cNvSpPr/>
            <p:nvPr/>
          </p:nvSpPr>
          <p:spPr>
            <a:xfrm>
              <a:off x="6634257" y="2160936"/>
              <a:ext cx="259033" cy="229536"/>
            </a:xfrm>
            <a:custGeom>
              <a:avLst/>
              <a:gdLst/>
              <a:ahLst/>
              <a:cxnLst/>
              <a:rect l="l" t="t" r="r" b="b"/>
              <a:pathLst>
                <a:path w="259033" h="229536" extrusionOk="0">
                  <a:moveTo>
                    <a:pt x="248984" y="58864"/>
                  </a:moveTo>
                  <a:lnTo>
                    <a:pt x="250127" y="64579"/>
                  </a:lnTo>
                  <a:cubicBezTo>
                    <a:pt x="203264" y="111538"/>
                    <a:pt x="152972" y="155924"/>
                    <a:pt x="102584" y="200311"/>
                  </a:cubicBezTo>
                  <a:cubicBezTo>
                    <a:pt x="81248" y="206121"/>
                    <a:pt x="77057" y="244888"/>
                    <a:pt x="41243" y="222790"/>
                  </a:cubicBezTo>
                  <a:cubicBezTo>
                    <a:pt x="39243" y="201358"/>
                    <a:pt x="20003" y="197834"/>
                    <a:pt x="0" y="195072"/>
                  </a:cubicBezTo>
                  <a:cubicBezTo>
                    <a:pt x="74486" y="123349"/>
                    <a:pt x="156115" y="58198"/>
                    <a:pt x="239173" y="0"/>
                  </a:cubicBezTo>
                  <a:cubicBezTo>
                    <a:pt x="292989" y="24384"/>
                    <a:pt x="216789" y="40196"/>
                    <a:pt x="248984" y="588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7" name="Google Shape;1237;g3a647413a01_0_1720">
              <a:extLst>
                <a:ext uri="{FF2B5EF4-FFF2-40B4-BE49-F238E27FC236}">
                  <a16:creationId xmlns:a16="http://schemas.microsoft.com/office/drawing/2014/main" id="{F4DFEA9B-BE37-4708-AC85-CCD89E3A0FFA}"/>
                </a:ext>
              </a:extLst>
            </p:cNvPr>
            <p:cNvSpPr/>
            <p:nvPr/>
          </p:nvSpPr>
          <p:spPr>
            <a:xfrm>
              <a:off x="7296435" y="3269265"/>
              <a:ext cx="373201" cy="189926"/>
            </a:xfrm>
            <a:custGeom>
              <a:avLst/>
              <a:gdLst/>
              <a:ahLst/>
              <a:cxnLst/>
              <a:rect l="l" t="t" r="r" b="b"/>
              <a:pathLst>
                <a:path w="373201" h="189926" extrusionOk="0">
                  <a:moveTo>
                    <a:pt x="190" y="15811"/>
                  </a:moveTo>
                  <a:lnTo>
                    <a:pt x="0" y="0"/>
                  </a:lnTo>
                  <a:cubicBezTo>
                    <a:pt x="126873" y="1715"/>
                    <a:pt x="252222" y="8382"/>
                    <a:pt x="356140" y="80772"/>
                  </a:cubicBezTo>
                  <a:cubicBezTo>
                    <a:pt x="388811" y="137922"/>
                    <a:pt x="375190" y="170307"/>
                    <a:pt x="309848" y="185071"/>
                  </a:cubicBezTo>
                  <a:cubicBezTo>
                    <a:pt x="279749" y="191833"/>
                    <a:pt x="248412" y="191548"/>
                    <a:pt x="217932" y="184118"/>
                  </a:cubicBezTo>
                  <a:cubicBezTo>
                    <a:pt x="176879" y="128873"/>
                    <a:pt x="253460" y="127540"/>
                    <a:pt x="278892" y="92011"/>
                  </a:cubicBezTo>
                  <a:cubicBezTo>
                    <a:pt x="199835" y="49340"/>
                    <a:pt x="109061" y="42291"/>
                    <a:pt x="20574" y="29337"/>
                  </a:cubicBezTo>
                  <a:cubicBezTo>
                    <a:pt x="12668" y="26003"/>
                    <a:pt x="5810" y="21431"/>
                    <a:pt x="95"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8" name="Google Shape;1238;g3a647413a01_0_1720">
              <a:extLst>
                <a:ext uri="{FF2B5EF4-FFF2-40B4-BE49-F238E27FC236}">
                  <a16:creationId xmlns:a16="http://schemas.microsoft.com/office/drawing/2014/main" id="{7BC85729-0E23-9806-818F-BDB3FCC9F933}"/>
                </a:ext>
              </a:extLst>
            </p:cNvPr>
            <p:cNvSpPr/>
            <p:nvPr/>
          </p:nvSpPr>
          <p:spPr>
            <a:xfrm>
              <a:off x="7124223" y="3350133"/>
              <a:ext cx="591082" cy="122771"/>
            </a:xfrm>
            <a:custGeom>
              <a:avLst/>
              <a:gdLst/>
              <a:ahLst/>
              <a:cxnLst/>
              <a:rect l="l" t="t" r="r" b="b"/>
              <a:pathLst>
                <a:path w="591082" h="122771" extrusionOk="0">
                  <a:moveTo>
                    <a:pt x="378809" y="92964"/>
                  </a:moveTo>
                  <a:cubicBezTo>
                    <a:pt x="518065" y="92678"/>
                    <a:pt x="535781" y="81629"/>
                    <a:pt x="528352" y="0"/>
                  </a:cubicBezTo>
                  <a:cubicBezTo>
                    <a:pt x="620173" y="15621"/>
                    <a:pt x="591217" y="61150"/>
                    <a:pt x="565690" y="105823"/>
                  </a:cubicBezTo>
                  <a:cubicBezTo>
                    <a:pt x="409480" y="114871"/>
                    <a:pt x="253460" y="137350"/>
                    <a:pt x="96964" y="108680"/>
                  </a:cubicBezTo>
                  <a:lnTo>
                    <a:pt x="21526" y="106585"/>
                  </a:lnTo>
                  <a:cubicBezTo>
                    <a:pt x="14383" y="102679"/>
                    <a:pt x="7144" y="98774"/>
                    <a:pt x="0" y="94869"/>
                  </a:cubicBezTo>
                  <a:cubicBezTo>
                    <a:pt x="63532" y="92964"/>
                    <a:pt x="127063" y="91154"/>
                    <a:pt x="190595" y="89249"/>
                  </a:cubicBezTo>
                  <a:cubicBezTo>
                    <a:pt x="254127" y="60960"/>
                    <a:pt x="316992" y="58579"/>
                    <a:pt x="378809" y="9296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9" name="Google Shape;1239;g3a647413a01_0_1720">
              <a:extLst>
                <a:ext uri="{FF2B5EF4-FFF2-40B4-BE49-F238E27FC236}">
                  <a16:creationId xmlns:a16="http://schemas.microsoft.com/office/drawing/2014/main" id="{F6B388DC-BBB4-42D3-079E-A60E8DD6B7B3}"/>
                </a:ext>
              </a:extLst>
            </p:cNvPr>
            <p:cNvSpPr/>
            <p:nvPr/>
          </p:nvSpPr>
          <p:spPr>
            <a:xfrm>
              <a:off x="5623845" y="4399025"/>
              <a:ext cx="96873" cy="291536"/>
            </a:xfrm>
            <a:custGeom>
              <a:avLst/>
              <a:gdLst/>
              <a:ahLst/>
              <a:cxnLst/>
              <a:rect l="l" t="t" r="r" b="b"/>
              <a:pathLst>
                <a:path w="96873" h="291536" extrusionOk="0">
                  <a:moveTo>
                    <a:pt x="36004" y="0"/>
                  </a:moveTo>
                  <a:cubicBezTo>
                    <a:pt x="39529" y="18383"/>
                    <a:pt x="44386" y="34766"/>
                    <a:pt x="72581" y="18002"/>
                  </a:cubicBezTo>
                  <a:cubicBezTo>
                    <a:pt x="117729" y="53531"/>
                    <a:pt x="86963" y="93536"/>
                    <a:pt x="82486" y="132017"/>
                  </a:cubicBezTo>
                  <a:cubicBezTo>
                    <a:pt x="78486" y="156877"/>
                    <a:pt x="67437" y="180880"/>
                    <a:pt x="68675" y="206502"/>
                  </a:cubicBezTo>
                  <a:cubicBezTo>
                    <a:pt x="63341" y="235458"/>
                    <a:pt x="81534" y="270320"/>
                    <a:pt x="39719" y="290608"/>
                  </a:cubicBezTo>
                  <a:cubicBezTo>
                    <a:pt x="18383" y="295275"/>
                    <a:pt x="10382" y="281369"/>
                    <a:pt x="0" y="270701"/>
                  </a:cubicBezTo>
                  <a:cubicBezTo>
                    <a:pt x="1810" y="179546"/>
                    <a:pt x="8287" y="88868"/>
                    <a:pt x="36004"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0" name="Google Shape;1240;g3a647413a01_0_1720">
              <a:extLst>
                <a:ext uri="{FF2B5EF4-FFF2-40B4-BE49-F238E27FC236}">
                  <a16:creationId xmlns:a16="http://schemas.microsoft.com/office/drawing/2014/main" id="{B8F9F0B2-763B-431C-3524-596969DE8783}"/>
                </a:ext>
              </a:extLst>
            </p:cNvPr>
            <p:cNvSpPr/>
            <p:nvPr/>
          </p:nvSpPr>
          <p:spPr>
            <a:xfrm>
              <a:off x="5143594" y="4083456"/>
              <a:ext cx="235362" cy="212934"/>
            </a:xfrm>
            <a:custGeom>
              <a:avLst/>
              <a:gdLst/>
              <a:ahLst/>
              <a:cxnLst/>
              <a:rect l="l" t="t" r="r" b="b"/>
              <a:pathLst>
                <a:path w="235362" h="212934" extrusionOk="0">
                  <a:moveTo>
                    <a:pt x="235363" y="11627"/>
                  </a:moveTo>
                  <a:cubicBezTo>
                    <a:pt x="193357" y="90494"/>
                    <a:pt x="96202" y="132976"/>
                    <a:pt x="49530" y="208795"/>
                  </a:cubicBezTo>
                  <a:cubicBezTo>
                    <a:pt x="41910" y="213176"/>
                    <a:pt x="33623" y="213938"/>
                    <a:pt x="24765" y="211747"/>
                  </a:cubicBezTo>
                  <a:cubicBezTo>
                    <a:pt x="8763" y="203175"/>
                    <a:pt x="381" y="191078"/>
                    <a:pt x="0" y="175076"/>
                  </a:cubicBezTo>
                  <a:cubicBezTo>
                    <a:pt x="26479" y="117164"/>
                    <a:pt x="87535" y="80779"/>
                    <a:pt x="128302" y="31725"/>
                  </a:cubicBezTo>
                  <a:cubicBezTo>
                    <a:pt x="140970" y="22486"/>
                    <a:pt x="154876" y="15151"/>
                    <a:pt x="172307" y="14580"/>
                  </a:cubicBezTo>
                  <a:cubicBezTo>
                    <a:pt x="199168" y="32773"/>
                    <a:pt x="208407" y="-9232"/>
                    <a:pt x="233267" y="1912"/>
                  </a:cubicBezTo>
                  <a:cubicBezTo>
                    <a:pt x="233934" y="5150"/>
                    <a:pt x="234601" y="8389"/>
                    <a:pt x="235363" y="1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1" name="Google Shape;1241;g3a647413a01_0_1720">
              <a:extLst>
                <a:ext uri="{FF2B5EF4-FFF2-40B4-BE49-F238E27FC236}">
                  <a16:creationId xmlns:a16="http://schemas.microsoft.com/office/drawing/2014/main" id="{2D262430-047D-26EC-33E6-131E1DB73803}"/>
                </a:ext>
              </a:extLst>
            </p:cNvPr>
            <p:cNvSpPr/>
            <p:nvPr/>
          </p:nvSpPr>
          <p:spPr>
            <a:xfrm>
              <a:off x="6639591" y="4291965"/>
              <a:ext cx="233092" cy="136734"/>
            </a:xfrm>
            <a:custGeom>
              <a:avLst/>
              <a:gdLst/>
              <a:ahLst/>
              <a:cxnLst/>
              <a:rect l="l" t="t" r="r" b="b"/>
              <a:pathLst>
                <a:path w="233092" h="136734" extrusionOk="0">
                  <a:moveTo>
                    <a:pt x="0" y="109728"/>
                  </a:moveTo>
                  <a:cubicBezTo>
                    <a:pt x="51625" y="109347"/>
                    <a:pt x="98965" y="93917"/>
                    <a:pt x="154686" y="96298"/>
                  </a:cubicBezTo>
                  <a:cubicBezTo>
                    <a:pt x="242792" y="100108"/>
                    <a:pt x="178308" y="34290"/>
                    <a:pt x="187547" y="0"/>
                  </a:cubicBezTo>
                  <a:cubicBezTo>
                    <a:pt x="218980" y="21146"/>
                    <a:pt x="224123" y="51721"/>
                    <a:pt x="231743" y="82201"/>
                  </a:cubicBezTo>
                  <a:cubicBezTo>
                    <a:pt x="238792" y="110490"/>
                    <a:pt x="216884" y="140684"/>
                    <a:pt x="197167" y="135922"/>
                  </a:cubicBezTo>
                  <a:cubicBezTo>
                    <a:pt x="132112" y="120110"/>
                    <a:pt x="56769" y="161258"/>
                    <a:pt x="95" y="1099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2" name="Google Shape;1242;g3a647413a01_0_1720">
              <a:extLst>
                <a:ext uri="{FF2B5EF4-FFF2-40B4-BE49-F238E27FC236}">
                  <a16:creationId xmlns:a16="http://schemas.microsoft.com/office/drawing/2014/main" id="{8902B3BE-311D-83B9-74F1-3150250F050A}"/>
                </a:ext>
              </a:extLst>
            </p:cNvPr>
            <p:cNvSpPr/>
            <p:nvPr/>
          </p:nvSpPr>
          <p:spPr>
            <a:xfrm>
              <a:off x="4819173" y="4292712"/>
              <a:ext cx="225361" cy="124125"/>
            </a:xfrm>
            <a:custGeom>
              <a:avLst/>
              <a:gdLst/>
              <a:ahLst/>
              <a:cxnLst/>
              <a:rect l="l" t="t" r="r" b="b"/>
              <a:pathLst>
                <a:path w="225361" h="124125" extrusionOk="0">
                  <a:moveTo>
                    <a:pt x="54388" y="124126"/>
                  </a:moveTo>
                  <a:cubicBezTo>
                    <a:pt x="33528" y="117268"/>
                    <a:pt x="10001" y="113648"/>
                    <a:pt x="0" y="93360"/>
                  </a:cubicBezTo>
                  <a:cubicBezTo>
                    <a:pt x="5334" y="87835"/>
                    <a:pt x="11240" y="82787"/>
                    <a:pt x="17431" y="77929"/>
                  </a:cubicBezTo>
                  <a:cubicBezTo>
                    <a:pt x="27432" y="71643"/>
                    <a:pt x="37052" y="64975"/>
                    <a:pt x="44958" y="56974"/>
                  </a:cubicBezTo>
                  <a:cubicBezTo>
                    <a:pt x="119920" y="-19416"/>
                    <a:pt x="138017" y="-19226"/>
                    <a:pt x="225362" y="58975"/>
                  </a:cubicBezTo>
                  <a:cubicBezTo>
                    <a:pt x="186119" y="113267"/>
                    <a:pt x="115633" y="110124"/>
                    <a:pt x="54388" y="1240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3" name="Google Shape;1243;g3a647413a01_0_1720">
              <a:extLst>
                <a:ext uri="{FF2B5EF4-FFF2-40B4-BE49-F238E27FC236}">
                  <a16:creationId xmlns:a16="http://schemas.microsoft.com/office/drawing/2014/main" id="{6B406E1E-AD76-1A1D-3104-D958CCBCD23D}"/>
                </a:ext>
              </a:extLst>
            </p:cNvPr>
            <p:cNvSpPr/>
            <p:nvPr/>
          </p:nvSpPr>
          <p:spPr>
            <a:xfrm>
              <a:off x="4873560" y="4356639"/>
              <a:ext cx="265171" cy="73205"/>
            </a:xfrm>
            <a:custGeom>
              <a:avLst/>
              <a:gdLst/>
              <a:ahLst/>
              <a:cxnLst/>
              <a:rect l="l" t="t" r="r" b="b"/>
              <a:pathLst>
                <a:path w="265171" h="73205" extrusionOk="0">
                  <a:moveTo>
                    <a:pt x="0" y="60198"/>
                  </a:moveTo>
                  <a:cubicBezTo>
                    <a:pt x="48863" y="27242"/>
                    <a:pt x="112300" y="22479"/>
                    <a:pt x="166497" y="0"/>
                  </a:cubicBezTo>
                  <a:cubicBezTo>
                    <a:pt x="170117" y="1524"/>
                    <a:pt x="173736" y="3048"/>
                    <a:pt x="177451" y="4572"/>
                  </a:cubicBezTo>
                  <a:cubicBezTo>
                    <a:pt x="196596" y="24384"/>
                    <a:pt x="226505" y="26956"/>
                    <a:pt x="251746" y="37052"/>
                  </a:cubicBezTo>
                  <a:cubicBezTo>
                    <a:pt x="262318" y="44101"/>
                    <a:pt x="270320" y="51721"/>
                    <a:pt x="261176" y="63627"/>
                  </a:cubicBezTo>
                  <a:cubicBezTo>
                    <a:pt x="174212" y="58007"/>
                    <a:pt x="86582" y="90202"/>
                    <a:pt x="95" y="6029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4" name="Google Shape;1244;g3a647413a01_0_1720">
              <a:extLst>
                <a:ext uri="{FF2B5EF4-FFF2-40B4-BE49-F238E27FC236}">
                  <a16:creationId xmlns:a16="http://schemas.microsoft.com/office/drawing/2014/main" id="{0AE6CBD6-6AC9-F7B1-5ACB-1B13B8C35865}"/>
                </a:ext>
              </a:extLst>
            </p:cNvPr>
            <p:cNvSpPr/>
            <p:nvPr/>
          </p:nvSpPr>
          <p:spPr>
            <a:xfrm>
              <a:off x="4719637" y="4228909"/>
              <a:ext cx="127444" cy="157162"/>
            </a:xfrm>
            <a:custGeom>
              <a:avLst/>
              <a:gdLst/>
              <a:ahLst/>
              <a:cxnLst/>
              <a:rect l="l" t="t" r="r" b="b"/>
              <a:pathLst>
                <a:path w="127444" h="157162" extrusionOk="0">
                  <a:moveTo>
                    <a:pt x="118872" y="155258"/>
                  </a:moveTo>
                  <a:lnTo>
                    <a:pt x="99536" y="157163"/>
                  </a:lnTo>
                  <a:cubicBezTo>
                    <a:pt x="70961" y="127349"/>
                    <a:pt x="9811" y="126968"/>
                    <a:pt x="0" y="80105"/>
                  </a:cubicBezTo>
                  <a:cubicBezTo>
                    <a:pt x="75343" y="89821"/>
                    <a:pt x="50006" y="14764"/>
                    <a:pt x="96202" y="0"/>
                  </a:cubicBezTo>
                  <a:cubicBezTo>
                    <a:pt x="113633" y="7620"/>
                    <a:pt x="122206" y="20669"/>
                    <a:pt x="127445" y="35814"/>
                  </a:cubicBezTo>
                  <a:cubicBezTo>
                    <a:pt x="121539" y="75438"/>
                    <a:pt x="134493" y="116110"/>
                    <a:pt x="118872" y="1552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5" name="Google Shape;1245;g3a647413a01_0_1720">
              <a:extLst>
                <a:ext uri="{FF2B5EF4-FFF2-40B4-BE49-F238E27FC236}">
                  <a16:creationId xmlns:a16="http://schemas.microsoft.com/office/drawing/2014/main" id="{8C69DE57-DC04-4DBC-262F-2DB500907BDA}"/>
                </a:ext>
              </a:extLst>
            </p:cNvPr>
            <p:cNvSpPr/>
            <p:nvPr/>
          </p:nvSpPr>
          <p:spPr>
            <a:xfrm>
              <a:off x="5106800" y="4292155"/>
              <a:ext cx="97647" cy="128016"/>
            </a:xfrm>
            <a:custGeom>
              <a:avLst/>
              <a:gdLst/>
              <a:ahLst/>
              <a:cxnLst/>
              <a:rect l="l" t="t" r="r" b="b"/>
              <a:pathLst>
                <a:path w="97647" h="128016" extrusionOk="0">
                  <a:moveTo>
                    <a:pt x="27936" y="128016"/>
                  </a:moveTo>
                  <a:cubicBezTo>
                    <a:pt x="21078" y="121349"/>
                    <a:pt x="14220" y="114681"/>
                    <a:pt x="7362" y="108014"/>
                  </a:cubicBezTo>
                  <a:cubicBezTo>
                    <a:pt x="-13307" y="75819"/>
                    <a:pt x="14410" y="53912"/>
                    <a:pt x="30889" y="29528"/>
                  </a:cubicBezTo>
                  <a:cubicBezTo>
                    <a:pt x="41080" y="18193"/>
                    <a:pt x="51177" y="6668"/>
                    <a:pt x="67750" y="1048"/>
                  </a:cubicBezTo>
                  <a:cubicBezTo>
                    <a:pt x="73942" y="667"/>
                    <a:pt x="80228" y="381"/>
                    <a:pt x="86419" y="0"/>
                  </a:cubicBezTo>
                  <a:cubicBezTo>
                    <a:pt x="112232" y="60579"/>
                    <a:pt x="93849" y="100775"/>
                    <a:pt x="28031" y="1280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6" name="Google Shape;1246;g3a647413a01_0_1720">
              <a:extLst>
                <a:ext uri="{FF2B5EF4-FFF2-40B4-BE49-F238E27FC236}">
                  <a16:creationId xmlns:a16="http://schemas.microsoft.com/office/drawing/2014/main" id="{8E5E3E09-1D83-7E9A-D203-3FA50C45E925}"/>
                </a:ext>
              </a:extLst>
            </p:cNvPr>
            <p:cNvSpPr/>
            <p:nvPr/>
          </p:nvSpPr>
          <p:spPr>
            <a:xfrm>
              <a:off x="5963887" y="2072866"/>
              <a:ext cx="121386" cy="146214"/>
            </a:xfrm>
            <a:custGeom>
              <a:avLst/>
              <a:gdLst/>
              <a:ahLst/>
              <a:cxnLst/>
              <a:rect l="l" t="t" r="r" b="b"/>
              <a:pathLst>
                <a:path w="121386" h="146214" extrusionOk="0">
                  <a:moveTo>
                    <a:pt x="17335" y="143506"/>
                  </a:moveTo>
                  <a:cubicBezTo>
                    <a:pt x="11525" y="138362"/>
                    <a:pt x="5810" y="133123"/>
                    <a:pt x="0" y="127980"/>
                  </a:cubicBezTo>
                  <a:cubicBezTo>
                    <a:pt x="11525" y="75973"/>
                    <a:pt x="43434" y="34635"/>
                    <a:pt x="93631" y="2917"/>
                  </a:cubicBezTo>
                  <a:cubicBezTo>
                    <a:pt x="110585" y="-5084"/>
                    <a:pt x="115824" y="4822"/>
                    <a:pt x="120872" y="15204"/>
                  </a:cubicBezTo>
                  <a:cubicBezTo>
                    <a:pt x="123254" y="30158"/>
                    <a:pt x="116967" y="43588"/>
                    <a:pt x="110109" y="56923"/>
                  </a:cubicBezTo>
                  <a:cubicBezTo>
                    <a:pt x="94964" y="82165"/>
                    <a:pt x="82486" y="108644"/>
                    <a:pt x="62865" y="131980"/>
                  </a:cubicBezTo>
                  <a:cubicBezTo>
                    <a:pt x="50101" y="142553"/>
                    <a:pt x="36481" y="150745"/>
                    <a:pt x="17240" y="1434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7" name="Google Shape;1247;g3a647413a01_0_1720">
              <a:extLst>
                <a:ext uri="{FF2B5EF4-FFF2-40B4-BE49-F238E27FC236}">
                  <a16:creationId xmlns:a16="http://schemas.microsoft.com/office/drawing/2014/main" id="{5C597B30-6B9F-E4D8-675A-8918F21A149B}"/>
                </a:ext>
              </a:extLst>
            </p:cNvPr>
            <p:cNvSpPr/>
            <p:nvPr/>
          </p:nvSpPr>
          <p:spPr>
            <a:xfrm>
              <a:off x="6085047" y="2076259"/>
              <a:ext cx="143635" cy="98574"/>
            </a:xfrm>
            <a:custGeom>
              <a:avLst/>
              <a:gdLst/>
              <a:ahLst/>
              <a:cxnLst/>
              <a:rect l="l" t="t" r="r" b="b"/>
              <a:pathLst>
                <a:path w="143635" h="98574" extrusionOk="0">
                  <a:moveTo>
                    <a:pt x="65912" y="0"/>
                  </a:moveTo>
                  <a:cubicBezTo>
                    <a:pt x="91820" y="9525"/>
                    <a:pt x="117728" y="19050"/>
                    <a:pt x="143635" y="28575"/>
                  </a:cubicBezTo>
                  <a:cubicBezTo>
                    <a:pt x="140302" y="34766"/>
                    <a:pt x="135539" y="40005"/>
                    <a:pt x="129634" y="44577"/>
                  </a:cubicBezTo>
                  <a:cubicBezTo>
                    <a:pt x="114203" y="55055"/>
                    <a:pt x="98868" y="65627"/>
                    <a:pt x="84771" y="77438"/>
                  </a:cubicBezTo>
                  <a:cubicBezTo>
                    <a:pt x="78961" y="82296"/>
                    <a:pt x="72579" y="86487"/>
                    <a:pt x="65816" y="90392"/>
                  </a:cubicBezTo>
                  <a:cubicBezTo>
                    <a:pt x="55053" y="95917"/>
                    <a:pt x="43528" y="99155"/>
                    <a:pt x="30669" y="98489"/>
                  </a:cubicBezTo>
                  <a:cubicBezTo>
                    <a:pt x="18287" y="95155"/>
                    <a:pt x="9238" y="88487"/>
                    <a:pt x="2761" y="79248"/>
                  </a:cubicBezTo>
                  <a:cubicBezTo>
                    <a:pt x="284" y="72676"/>
                    <a:pt x="-573" y="65913"/>
                    <a:pt x="380" y="59055"/>
                  </a:cubicBezTo>
                  <a:cubicBezTo>
                    <a:pt x="4856" y="42672"/>
                    <a:pt x="9714" y="26289"/>
                    <a:pt x="22001" y="12287"/>
                  </a:cubicBezTo>
                  <a:cubicBezTo>
                    <a:pt x="33908" y="1333"/>
                    <a:pt x="52672" y="7620"/>
                    <a:pt x="6591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8" name="Google Shape;1248;g3a647413a01_0_1720">
              <a:extLst>
                <a:ext uri="{FF2B5EF4-FFF2-40B4-BE49-F238E27FC236}">
                  <a16:creationId xmlns:a16="http://schemas.microsoft.com/office/drawing/2014/main" id="{360C03AB-36EB-9A69-5687-300474844434}"/>
                </a:ext>
              </a:extLst>
            </p:cNvPr>
            <p:cNvSpPr/>
            <p:nvPr/>
          </p:nvSpPr>
          <p:spPr>
            <a:xfrm>
              <a:off x="5361487" y="3970215"/>
              <a:ext cx="149581" cy="124867"/>
            </a:xfrm>
            <a:custGeom>
              <a:avLst/>
              <a:gdLst/>
              <a:ahLst/>
              <a:cxnLst/>
              <a:rect l="l" t="t" r="r" b="b"/>
              <a:pathLst>
                <a:path w="149581" h="124867" extrusionOk="0">
                  <a:moveTo>
                    <a:pt x="17470" y="124868"/>
                  </a:moveTo>
                  <a:lnTo>
                    <a:pt x="17946" y="124868"/>
                  </a:lnTo>
                  <a:cubicBezTo>
                    <a:pt x="8802" y="115438"/>
                    <a:pt x="1468" y="105151"/>
                    <a:pt x="39" y="92673"/>
                  </a:cubicBezTo>
                  <a:cubicBezTo>
                    <a:pt x="-723" y="67241"/>
                    <a:pt x="9564" y="46953"/>
                    <a:pt x="37758" y="34761"/>
                  </a:cubicBezTo>
                  <a:cubicBezTo>
                    <a:pt x="76144" y="33142"/>
                    <a:pt x="96623" y="-6577"/>
                    <a:pt x="139485" y="947"/>
                  </a:cubicBezTo>
                  <a:cubicBezTo>
                    <a:pt x="142819" y="3043"/>
                    <a:pt x="146248" y="5138"/>
                    <a:pt x="149582" y="7234"/>
                  </a:cubicBezTo>
                  <a:cubicBezTo>
                    <a:pt x="111672" y="51239"/>
                    <a:pt x="76334" y="97245"/>
                    <a:pt x="17565" y="124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9" name="Google Shape;1249;g3a647413a01_0_1720">
              <a:extLst>
                <a:ext uri="{FF2B5EF4-FFF2-40B4-BE49-F238E27FC236}">
                  <a16:creationId xmlns:a16="http://schemas.microsoft.com/office/drawing/2014/main" id="{11386637-1FF6-6208-C446-AF3DDC189003}"/>
                </a:ext>
              </a:extLst>
            </p:cNvPr>
            <p:cNvSpPr/>
            <p:nvPr/>
          </p:nvSpPr>
          <p:spPr>
            <a:xfrm>
              <a:off x="6558548" y="2730823"/>
              <a:ext cx="116666" cy="113532"/>
            </a:xfrm>
            <a:custGeom>
              <a:avLst/>
              <a:gdLst/>
              <a:ahLst/>
              <a:cxnLst/>
              <a:rect l="l" t="t" r="r" b="b"/>
              <a:pathLst>
                <a:path w="116666" h="113532" extrusionOk="0">
                  <a:moveTo>
                    <a:pt x="22750" y="113437"/>
                  </a:moveTo>
                  <a:cubicBezTo>
                    <a:pt x="15892" y="108674"/>
                    <a:pt x="9129" y="104007"/>
                    <a:pt x="2271" y="99245"/>
                  </a:cubicBezTo>
                  <a:cubicBezTo>
                    <a:pt x="-8968" y="61526"/>
                    <a:pt x="24083" y="39047"/>
                    <a:pt x="45038" y="12377"/>
                  </a:cubicBezTo>
                  <a:cubicBezTo>
                    <a:pt x="54373" y="3995"/>
                    <a:pt x="65041" y="-1720"/>
                    <a:pt x="79519" y="470"/>
                  </a:cubicBezTo>
                  <a:cubicBezTo>
                    <a:pt x="91901" y="6757"/>
                    <a:pt x="104284" y="12948"/>
                    <a:pt x="116666" y="19235"/>
                  </a:cubicBezTo>
                  <a:cubicBezTo>
                    <a:pt x="85996" y="51143"/>
                    <a:pt x="66755" y="90958"/>
                    <a:pt x="22750" y="11353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0" name="Google Shape;1250;g3a647413a01_0_1720">
              <a:extLst>
                <a:ext uri="{FF2B5EF4-FFF2-40B4-BE49-F238E27FC236}">
                  <a16:creationId xmlns:a16="http://schemas.microsoft.com/office/drawing/2014/main" id="{53A16259-EA89-4A6B-9BB2-6271058EA12A}"/>
                </a:ext>
              </a:extLst>
            </p:cNvPr>
            <p:cNvSpPr/>
            <p:nvPr/>
          </p:nvSpPr>
          <p:spPr>
            <a:xfrm>
              <a:off x="6142845" y="2104318"/>
              <a:ext cx="99934" cy="114721"/>
            </a:xfrm>
            <a:custGeom>
              <a:avLst/>
              <a:gdLst/>
              <a:ahLst/>
              <a:cxnLst/>
              <a:rect l="l" t="t" r="r" b="b"/>
              <a:pathLst>
                <a:path w="99934" h="114721" extrusionOk="0">
                  <a:moveTo>
                    <a:pt x="64502" y="6041"/>
                  </a:moveTo>
                  <a:cubicBezTo>
                    <a:pt x="71550" y="4231"/>
                    <a:pt x="78694" y="2421"/>
                    <a:pt x="85742" y="612"/>
                  </a:cubicBezTo>
                  <a:cubicBezTo>
                    <a:pt x="91362" y="-817"/>
                    <a:pt x="96125" y="231"/>
                    <a:pt x="99935" y="4041"/>
                  </a:cubicBezTo>
                  <a:cubicBezTo>
                    <a:pt x="98030" y="46332"/>
                    <a:pt x="88600" y="86051"/>
                    <a:pt x="46499" y="114721"/>
                  </a:cubicBezTo>
                  <a:cubicBezTo>
                    <a:pt x="23068" y="104720"/>
                    <a:pt x="11828" y="86337"/>
                    <a:pt x="589" y="67953"/>
                  </a:cubicBezTo>
                  <a:cubicBezTo>
                    <a:pt x="-1126" y="60810"/>
                    <a:pt x="875" y="54618"/>
                    <a:pt x="6971" y="49380"/>
                  </a:cubicBezTo>
                  <a:lnTo>
                    <a:pt x="10304" y="48808"/>
                  </a:lnTo>
                  <a:cubicBezTo>
                    <a:pt x="30878" y="36807"/>
                    <a:pt x="56120" y="28996"/>
                    <a:pt x="64406" y="60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1" name="Google Shape;1251;g3a647413a01_0_1720">
              <a:extLst>
                <a:ext uri="{FF2B5EF4-FFF2-40B4-BE49-F238E27FC236}">
                  <a16:creationId xmlns:a16="http://schemas.microsoft.com/office/drawing/2014/main" id="{70D947E9-547E-5BCF-E8E9-51214C0A348E}"/>
                </a:ext>
              </a:extLst>
            </p:cNvPr>
            <p:cNvSpPr/>
            <p:nvPr/>
          </p:nvSpPr>
          <p:spPr>
            <a:xfrm>
              <a:off x="7050309" y="2202656"/>
              <a:ext cx="68136" cy="121729"/>
            </a:xfrm>
            <a:custGeom>
              <a:avLst/>
              <a:gdLst/>
              <a:ahLst/>
              <a:cxnLst/>
              <a:rect l="l" t="t" r="r" b="b"/>
              <a:pathLst>
                <a:path w="68136" h="121729" extrusionOk="0">
                  <a:moveTo>
                    <a:pt x="37147" y="121730"/>
                  </a:moveTo>
                  <a:cubicBezTo>
                    <a:pt x="24765" y="81153"/>
                    <a:pt x="12382" y="40577"/>
                    <a:pt x="0" y="0"/>
                  </a:cubicBezTo>
                  <a:cubicBezTo>
                    <a:pt x="60103" y="30385"/>
                    <a:pt x="98203" y="65532"/>
                    <a:pt x="37147" y="12173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2" name="Google Shape;1252;g3a647413a01_0_1720">
              <a:extLst>
                <a:ext uri="{FF2B5EF4-FFF2-40B4-BE49-F238E27FC236}">
                  <a16:creationId xmlns:a16="http://schemas.microsoft.com/office/drawing/2014/main" id="{19C856ED-444E-2D79-5664-559361C6535C}"/>
                </a:ext>
              </a:extLst>
            </p:cNvPr>
            <p:cNvSpPr/>
            <p:nvPr/>
          </p:nvSpPr>
          <p:spPr>
            <a:xfrm>
              <a:off x="5613687" y="4669440"/>
              <a:ext cx="70295" cy="127444"/>
            </a:xfrm>
            <a:custGeom>
              <a:avLst/>
              <a:gdLst/>
              <a:ahLst/>
              <a:cxnLst/>
              <a:rect l="l" t="t" r="r" b="b"/>
              <a:pathLst>
                <a:path w="70295" h="127444" extrusionOk="0">
                  <a:moveTo>
                    <a:pt x="10253" y="95"/>
                  </a:moveTo>
                  <a:cubicBezTo>
                    <a:pt x="21778" y="5239"/>
                    <a:pt x="33208" y="10382"/>
                    <a:pt x="44733" y="15526"/>
                  </a:cubicBezTo>
                  <a:cubicBezTo>
                    <a:pt x="70641" y="30766"/>
                    <a:pt x="70927" y="53435"/>
                    <a:pt x="70070" y="76486"/>
                  </a:cubicBezTo>
                  <a:cubicBezTo>
                    <a:pt x="65688" y="100013"/>
                    <a:pt x="56735" y="120777"/>
                    <a:pt x="25112" y="127444"/>
                  </a:cubicBezTo>
                  <a:cubicBezTo>
                    <a:pt x="20349" y="126873"/>
                    <a:pt x="15492" y="126682"/>
                    <a:pt x="10729" y="126682"/>
                  </a:cubicBezTo>
                  <a:cubicBezTo>
                    <a:pt x="-4130" y="89249"/>
                    <a:pt x="-2796" y="51816"/>
                    <a:pt x="10062" y="14288"/>
                  </a:cubicBezTo>
                  <a:cubicBezTo>
                    <a:pt x="7205" y="9525"/>
                    <a:pt x="7300" y="4763"/>
                    <a:pt x="103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3" name="Google Shape;1253;g3a647413a01_0_1720">
              <a:extLst>
                <a:ext uri="{FF2B5EF4-FFF2-40B4-BE49-F238E27FC236}">
                  <a16:creationId xmlns:a16="http://schemas.microsoft.com/office/drawing/2014/main" id="{76051B26-16AC-6B0C-00D6-00C259828FD4}"/>
                </a:ext>
              </a:extLst>
            </p:cNvPr>
            <p:cNvSpPr/>
            <p:nvPr/>
          </p:nvSpPr>
          <p:spPr>
            <a:xfrm>
              <a:off x="5683514" y="3720978"/>
              <a:ext cx="111197" cy="88735"/>
            </a:xfrm>
            <a:custGeom>
              <a:avLst/>
              <a:gdLst/>
              <a:ahLst/>
              <a:cxnLst/>
              <a:rect l="l" t="t" r="r" b="b"/>
              <a:pathLst>
                <a:path w="111197" h="88735" extrusionOk="0">
                  <a:moveTo>
                    <a:pt x="33390" y="83592"/>
                  </a:moveTo>
                  <a:cubicBezTo>
                    <a:pt x="27294" y="77973"/>
                    <a:pt x="21198" y="72448"/>
                    <a:pt x="15102" y="66828"/>
                  </a:cubicBezTo>
                  <a:cubicBezTo>
                    <a:pt x="12149" y="64161"/>
                    <a:pt x="9291" y="61590"/>
                    <a:pt x="6243" y="58923"/>
                  </a:cubicBezTo>
                  <a:cubicBezTo>
                    <a:pt x="433" y="49017"/>
                    <a:pt x="-1091" y="38634"/>
                    <a:pt x="719" y="27776"/>
                  </a:cubicBezTo>
                  <a:cubicBezTo>
                    <a:pt x="26817" y="-12229"/>
                    <a:pt x="64251" y="-990"/>
                    <a:pt x="102255" y="12155"/>
                  </a:cubicBezTo>
                  <a:cubicBezTo>
                    <a:pt x="114257" y="34158"/>
                    <a:pt x="114257" y="56160"/>
                    <a:pt x="101779" y="77973"/>
                  </a:cubicBezTo>
                  <a:cubicBezTo>
                    <a:pt x="96445" y="84450"/>
                    <a:pt x="89111" y="87974"/>
                    <a:pt x="79776" y="88736"/>
                  </a:cubicBezTo>
                  <a:cubicBezTo>
                    <a:pt x="70632" y="46921"/>
                    <a:pt x="46629" y="99594"/>
                    <a:pt x="33390" y="8359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4" name="Google Shape;1254;g3a647413a01_0_1720">
              <a:extLst>
                <a:ext uri="{FF2B5EF4-FFF2-40B4-BE49-F238E27FC236}">
                  <a16:creationId xmlns:a16="http://schemas.microsoft.com/office/drawing/2014/main" id="{0CA84E7B-DD80-2367-0A24-0FEE49D17111}"/>
                </a:ext>
              </a:extLst>
            </p:cNvPr>
            <p:cNvSpPr/>
            <p:nvPr/>
          </p:nvSpPr>
          <p:spPr>
            <a:xfrm>
              <a:off x="5486290" y="3876957"/>
              <a:ext cx="116028" cy="100587"/>
            </a:xfrm>
            <a:custGeom>
              <a:avLst/>
              <a:gdLst/>
              <a:ahLst/>
              <a:cxnLst/>
              <a:rect l="l" t="t" r="r" b="b"/>
              <a:pathLst>
                <a:path w="116028" h="100587" extrusionOk="0">
                  <a:moveTo>
                    <a:pt x="116028" y="7243"/>
                  </a:moveTo>
                  <a:cubicBezTo>
                    <a:pt x="92311" y="43057"/>
                    <a:pt x="64117" y="75632"/>
                    <a:pt x="24588" y="100588"/>
                  </a:cubicBezTo>
                  <a:lnTo>
                    <a:pt x="23922" y="100588"/>
                  </a:lnTo>
                  <a:cubicBezTo>
                    <a:pt x="11444" y="91730"/>
                    <a:pt x="-3605" y="84205"/>
                    <a:pt x="776" y="67155"/>
                  </a:cubicBezTo>
                  <a:cubicBezTo>
                    <a:pt x="5253" y="57059"/>
                    <a:pt x="12492" y="48486"/>
                    <a:pt x="21159" y="40485"/>
                  </a:cubicBezTo>
                  <a:cubicBezTo>
                    <a:pt x="49639" y="23245"/>
                    <a:pt x="67165" y="-16189"/>
                    <a:pt x="116028" y="72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5" name="Google Shape;1255;g3a647413a01_0_1720">
              <a:extLst>
                <a:ext uri="{FF2B5EF4-FFF2-40B4-BE49-F238E27FC236}">
                  <a16:creationId xmlns:a16="http://schemas.microsoft.com/office/drawing/2014/main" id="{23094E07-5405-E55F-2DF0-A272084B6B15}"/>
                </a:ext>
              </a:extLst>
            </p:cNvPr>
            <p:cNvSpPr/>
            <p:nvPr/>
          </p:nvSpPr>
          <p:spPr>
            <a:xfrm>
              <a:off x="5504331" y="3841908"/>
              <a:ext cx="108697" cy="91916"/>
            </a:xfrm>
            <a:custGeom>
              <a:avLst/>
              <a:gdLst/>
              <a:ahLst/>
              <a:cxnLst/>
              <a:rect l="l" t="t" r="r" b="b"/>
              <a:pathLst>
                <a:path w="108697" h="91916" extrusionOk="0">
                  <a:moveTo>
                    <a:pt x="97987" y="42291"/>
                  </a:moveTo>
                  <a:cubicBezTo>
                    <a:pt x="51696" y="39148"/>
                    <a:pt x="39980" y="82296"/>
                    <a:pt x="3214" y="91916"/>
                  </a:cubicBezTo>
                  <a:cubicBezTo>
                    <a:pt x="-11836" y="37528"/>
                    <a:pt x="26550" y="3334"/>
                    <a:pt x="106274" y="0"/>
                  </a:cubicBezTo>
                  <a:cubicBezTo>
                    <a:pt x="112370" y="12192"/>
                    <a:pt x="105512" y="23146"/>
                    <a:pt x="101607" y="34480"/>
                  </a:cubicBezTo>
                  <a:lnTo>
                    <a:pt x="103512" y="39624"/>
                  </a:lnTo>
                  <a:lnTo>
                    <a:pt x="98083" y="42386"/>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6" name="Google Shape;1256;g3a647413a01_0_1720">
              <a:extLst>
                <a:ext uri="{FF2B5EF4-FFF2-40B4-BE49-F238E27FC236}">
                  <a16:creationId xmlns:a16="http://schemas.microsoft.com/office/drawing/2014/main" id="{6C994BAC-5011-48C8-3813-B40AD16CD604}"/>
                </a:ext>
              </a:extLst>
            </p:cNvPr>
            <p:cNvSpPr/>
            <p:nvPr/>
          </p:nvSpPr>
          <p:spPr>
            <a:xfrm>
              <a:off x="5094445" y="2061563"/>
              <a:ext cx="113537" cy="42596"/>
            </a:xfrm>
            <a:custGeom>
              <a:avLst/>
              <a:gdLst/>
              <a:ahLst/>
              <a:cxnLst/>
              <a:rect l="l" t="t" r="r" b="b"/>
              <a:pathLst>
                <a:path w="113537" h="42596" extrusionOk="0">
                  <a:moveTo>
                    <a:pt x="113538" y="29650"/>
                  </a:moveTo>
                  <a:cubicBezTo>
                    <a:pt x="65151" y="65560"/>
                    <a:pt x="37910" y="16030"/>
                    <a:pt x="0" y="9838"/>
                  </a:cubicBezTo>
                  <a:cubicBezTo>
                    <a:pt x="46958" y="-20070"/>
                    <a:pt x="74581" y="27555"/>
                    <a:pt x="113538" y="296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7" name="Google Shape;1257;g3a647413a01_0_1720">
              <a:extLst>
                <a:ext uri="{FF2B5EF4-FFF2-40B4-BE49-F238E27FC236}">
                  <a16:creationId xmlns:a16="http://schemas.microsoft.com/office/drawing/2014/main" id="{D97B745C-9297-A5EC-FC3B-B9BF269CE94B}"/>
                </a:ext>
              </a:extLst>
            </p:cNvPr>
            <p:cNvSpPr/>
            <p:nvPr/>
          </p:nvSpPr>
          <p:spPr>
            <a:xfrm>
              <a:off x="5605271" y="3781458"/>
              <a:ext cx="94392" cy="94835"/>
            </a:xfrm>
            <a:custGeom>
              <a:avLst/>
              <a:gdLst/>
              <a:ahLst/>
              <a:cxnLst/>
              <a:rect l="l" t="t" r="r" b="b"/>
              <a:pathLst>
                <a:path w="94392" h="94835" extrusionOk="0">
                  <a:moveTo>
                    <a:pt x="667" y="94835"/>
                  </a:moveTo>
                  <a:cubicBezTo>
                    <a:pt x="476" y="81024"/>
                    <a:pt x="286" y="67308"/>
                    <a:pt x="0" y="53497"/>
                  </a:cubicBezTo>
                  <a:cubicBezTo>
                    <a:pt x="1048" y="50068"/>
                    <a:pt x="2191" y="46639"/>
                    <a:pt x="3143" y="43114"/>
                  </a:cubicBezTo>
                  <a:cubicBezTo>
                    <a:pt x="26575" y="18826"/>
                    <a:pt x="45053" y="-14512"/>
                    <a:pt x="94393" y="6824"/>
                  </a:cubicBezTo>
                  <a:lnTo>
                    <a:pt x="93250" y="6348"/>
                  </a:lnTo>
                  <a:cubicBezTo>
                    <a:pt x="68294" y="40162"/>
                    <a:pt x="39624" y="71404"/>
                    <a:pt x="571" y="948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8" name="Google Shape;1258;g3a647413a01_0_1720">
              <a:extLst>
                <a:ext uri="{FF2B5EF4-FFF2-40B4-BE49-F238E27FC236}">
                  <a16:creationId xmlns:a16="http://schemas.microsoft.com/office/drawing/2014/main" id="{99B0CC5E-83FD-DCC3-0C5B-8C6ADD476222}"/>
                </a:ext>
              </a:extLst>
            </p:cNvPr>
            <p:cNvSpPr/>
            <p:nvPr/>
          </p:nvSpPr>
          <p:spPr>
            <a:xfrm>
              <a:off x="6057518" y="2057400"/>
              <a:ext cx="93440" cy="40218"/>
            </a:xfrm>
            <a:custGeom>
              <a:avLst/>
              <a:gdLst/>
              <a:ahLst/>
              <a:cxnLst/>
              <a:rect l="l" t="t" r="r" b="b"/>
              <a:pathLst>
                <a:path w="93440" h="40218" extrusionOk="0">
                  <a:moveTo>
                    <a:pt x="93440" y="18859"/>
                  </a:moveTo>
                  <a:lnTo>
                    <a:pt x="58198" y="33622"/>
                  </a:lnTo>
                  <a:cubicBezTo>
                    <a:pt x="46292" y="42385"/>
                    <a:pt x="34385" y="42385"/>
                    <a:pt x="22288" y="33813"/>
                  </a:cubicBezTo>
                  <a:cubicBezTo>
                    <a:pt x="14859" y="28669"/>
                    <a:pt x="7429" y="23526"/>
                    <a:pt x="0" y="18382"/>
                  </a:cubicBezTo>
                  <a:cubicBezTo>
                    <a:pt x="31337" y="-14765"/>
                    <a:pt x="62389" y="4190"/>
                    <a:pt x="93345" y="18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9" name="Google Shape;1259;g3a647413a01_0_1720">
              <a:extLst>
                <a:ext uri="{FF2B5EF4-FFF2-40B4-BE49-F238E27FC236}">
                  <a16:creationId xmlns:a16="http://schemas.microsoft.com/office/drawing/2014/main" id="{05DB7348-E007-92C7-BA99-672D83CDCEC0}"/>
                </a:ext>
              </a:extLst>
            </p:cNvPr>
            <p:cNvSpPr/>
            <p:nvPr/>
          </p:nvSpPr>
          <p:spPr>
            <a:xfrm>
              <a:off x="5713020" y="3784009"/>
              <a:ext cx="58964" cy="83045"/>
            </a:xfrm>
            <a:custGeom>
              <a:avLst/>
              <a:gdLst/>
              <a:ahLst/>
              <a:cxnLst/>
              <a:rect l="l" t="t" r="r" b="b"/>
              <a:pathLst>
                <a:path w="58964" h="83045" extrusionOk="0">
                  <a:moveTo>
                    <a:pt x="3884" y="20561"/>
                  </a:moveTo>
                  <a:cubicBezTo>
                    <a:pt x="17505" y="26086"/>
                    <a:pt x="34840" y="-29635"/>
                    <a:pt x="45604" y="22371"/>
                  </a:cubicBezTo>
                  <a:cubicBezTo>
                    <a:pt x="63796" y="43707"/>
                    <a:pt x="64558" y="64091"/>
                    <a:pt x="40746" y="83045"/>
                  </a:cubicBezTo>
                  <a:cubicBezTo>
                    <a:pt x="27982" y="66281"/>
                    <a:pt x="15124" y="49422"/>
                    <a:pt x="2360" y="32658"/>
                  </a:cubicBezTo>
                  <a:cubicBezTo>
                    <a:pt x="-1259" y="28277"/>
                    <a:pt x="-688" y="24276"/>
                    <a:pt x="3884" y="206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0" name="Google Shape;1260;g3a647413a01_0_1720">
              <a:extLst>
                <a:ext uri="{FF2B5EF4-FFF2-40B4-BE49-F238E27FC236}">
                  <a16:creationId xmlns:a16="http://schemas.microsoft.com/office/drawing/2014/main" id="{31CCB7BB-A8DB-F494-775D-70216C69D3EE}"/>
                </a:ext>
              </a:extLst>
            </p:cNvPr>
            <p:cNvSpPr/>
            <p:nvPr/>
          </p:nvSpPr>
          <p:spPr>
            <a:xfrm>
              <a:off x="4754321" y="3000240"/>
              <a:ext cx="105428" cy="32164"/>
            </a:xfrm>
            <a:custGeom>
              <a:avLst/>
              <a:gdLst/>
              <a:ahLst/>
              <a:cxnLst/>
              <a:rect l="l" t="t" r="r" b="b"/>
              <a:pathLst>
                <a:path w="105428" h="32164" extrusionOk="0">
                  <a:moveTo>
                    <a:pt x="105428" y="16327"/>
                  </a:moveTo>
                  <a:cubicBezTo>
                    <a:pt x="78473" y="21471"/>
                    <a:pt x="51707" y="27567"/>
                    <a:pt x="24561" y="31377"/>
                  </a:cubicBezTo>
                  <a:cubicBezTo>
                    <a:pt x="-8300" y="36044"/>
                    <a:pt x="-775" y="19090"/>
                    <a:pt x="5416" y="3754"/>
                  </a:cubicBezTo>
                  <a:cubicBezTo>
                    <a:pt x="41039" y="-4628"/>
                    <a:pt x="73996" y="1659"/>
                    <a:pt x="105428" y="163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1" name="Google Shape;1261;g3a647413a01_0_1720">
              <a:extLst>
                <a:ext uri="{FF2B5EF4-FFF2-40B4-BE49-F238E27FC236}">
                  <a16:creationId xmlns:a16="http://schemas.microsoft.com/office/drawing/2014/main" id="{016DCAD6-A13A-B735-2E71-1AB7CE4E0EEF}"/>
                </a:ext>
              </a:extLst>
            </p:cNvPr>
            <p:cNvSpPr/>
            <p:nvPr/>
          </p:nvSpPr>
          <p:spPr>
            <a:xfrm>
              <a:off x="5606792" y="4683823"/>
              <a:ext cx="17529" cy="112775"/>
            </a:xfrm>
            <a:custGeom>
              <a:avLst/>
              <a:gdLst/>
              <a:ahLst/>
              <a:cxnLst/>
              <a:rect l="l" t="t" r="r" b="b"/>
              <a:pathLst>
                <a:path w="17529" h="112775" extrusionOk="0">
                  <a:moveTo>
                    <a:pt x="16863" y="0"/>
                  </a:moveTo>
                  <a:cubicBezTo>
                    <a:pt x="17053" y="37433"/>
                    <a:pt x="17339" y="74867"/>
                    <a:pt x="17529" y="112395"/>
                  </a:cubicBezTo>
                  <a:lnTo>
                    <a:pt x="10005" y="112776"/>
                  </a:lnTo>
                  <a:lnTo>
                    <a:pt x="2575" y="112109"/>
                  </a:lnTo>
                  <a:cubicBezTo>
                    <a:pt x="1051" y="74200"/>
                    <a:pt x="-7141" y="35624"/>
                    <a:pt x="1686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2" name="Google Shape;1262;g3a647413a01_0_1720">
              <a:extLst>
                <a:ext uri="{FF2B5EF4-FFF2-40B4-BE49-F238E27FC236}">
                  <a16:creationId xmlns:a16="http://schemas.microsoft.com/office/drawing/2014/main" id="{9310AC28-F0CF-5366-D114-E7ED5D3185FB}"/>
                </a:ext>
              </a:extLst>
            </p:cNvPr>
            <p:cNvSpPr/>
            <p:nvPr/>
          </p:nvSpPr>
          <p:spPr>
            <a:xfrm>
              <a:off x="5055551" y="2071020"/>
              <a:ext cx="39560" cy="81533"/>
            </a:xfrm>
            <a:custGeom>
              <a:avLst/>
              <a:gdLst/>
              <a:ahLst/>
              <a:cxnLst/>
              <a:rect l="l" t="t" r="r" b="b"/>
              <a:pathLst>
                <a:path w="39560" h="81533" extrusionOk="0">
                  <a:moveTo>
                    <a:pt x="39561" y="0"/>
                  </a:moveTo>
                  <a:cubicBezTo>
                    <a:pt x="34513" y="27146"/>
                    <a:pt x="29369" y="54388"/>
                    <a:pt x="24321" y="81534"/>
                  </a:cubicBezTo>
                  <a:cubicBezTo>
                    <a:pt x="-7969" y="49435"/>
                    <a:pt x="-13017" y="20955"/>
                    <a:pt x="3956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3" name="Google Shape;1263;g3a647413a01_0_1720">
              <a:extLst>
                <a:ext uri="{FF2B5EF4-FFF2-40B4-BE49-F238E27FC236}">
                  <a16:creationId xmlns:a16="http://schemas.microsoft.com/office/drawing/2014/main" id="{C70B7B49-6C83-F6BB-9D12-6476E795701B}"/>
                </a:ext>
              </a:extLst>
            </p:cNvPr>
            <p:cNvSpPr/>
            <p:nvPr/>
          </p:nvSpPr>
          <p:spPr>
            <a:xfrm>
              <a:off x="5793009" y="2826829"/>
              <a:ext cx="47720" cy="40396"/>
            </a:xfrm>
            <a:custGeom>
              <a:avLst/>
              <a:gdLst/>
              <a:ahLst/>
              <a:cxnLst/>
              <a:rect l="l" t="t" r="r" b="b"/>
              <a:pathLst>
                <a:path w="47720" h="40396" extrusionOk="0">
                  <a:moveTo>
                    <a:pt x="47720" y="34290"/>
                  </a:moveTo>
                  <a:cubicBezTo>
                    <a:pt x="5048" y="52673"/>
                    <a:pt x="4477" y="25813"/>
                    <a:pt x="0" y="3143"/>
                  </a:cubicBezTo>
                  <a:lnTo>
                    <a:pt x="35338" y="0"/>
                  </a:lnTo>
                  <a:cubicBezTo>
                    <a:pt x="39433" y="11430"/>
                    <a:pt x="43625" y="22860"/>
                    <a:pt x="47720"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4" name="Google Shape;1264;g3a647413a01_0_1720">
              <a:extLst>
                <a:ext uri="{FF2B5EF4-FFF2-40B4-BE49-F238E27FC236}">
                  <a16:creationId xmlns:a16="http://schemas.microsoft.com/office/drawing/2014/main" id="{9D9F3AB7-0821-E749-813D-D7CA067C4D8B}"/>
                </a:ext>
              </a:extLst>
            </p:cNvPr>
            <p:cNvSpPr/>
            <p:nvPr/>
          </p:nvSpPr>
          <p:spPr>
            <a:xfrm>
              <a:off x="5395659" y="3007122"/>
              <a:ext cx="1996952" cy="529510"/>
            </a:xfrm>
            <a:custGeom>
              <a:avLst/>
              <a:gdLst/>
              <a:ahLst/>
              <a:cxnLst/>
              <a:rect l="l" t="t" r="r" b="b"/>
              <a:pathLst>
                <a:path w="1996952" h="529510" extrusionOk="0">
                  <a:moveTo>
                    <a:pt x="1900966" y="277955"/>
                  </a:moveTo>
                  <a:cubicBezTo>
                    <a:pt x="1907157" y="278145"/>
                    <a:pt x="1913253" y="278431"/>
                    <a:pt x="1919444" y="278717"/>
                  </a:cubicBezTo>
                  <a:cubicBezTo>
                    <a:pt x="1951163" y="300053"/>
                    <a:pt x="2022886" y="299195"/>
                    <a:pt x="1987262" y="358441"/>
                  </a:cubicBezTo>
                  <a:cubicBezTo>
                    <a:pt x="1956687" y="409209"/>
                    <a:pt x="1908014" y="412638"/>
                    <a:pt x="1856770" y="381301"/>
                  </a:cubicBezTo>
                  <a:cubicBezTo>
                    <a:pt x="1836291" y="368728"/>
                    <a:pt x="1826481" y="369585"/>
                    <a:pt x="1812288" y="384920"/>
                  </a:cubicBezTo>
                  <a:cubicBezTo>
                    <a:pt x="1796477" y="402065"/>
                    <a:pt x="1773807" y="398256"/>
                    <a:pt x="1752090" y="395589"/>
                  </a:cubicBezTo>
                  <a:cubicBezTo>
                    <a:pt x="1625598" y="380063"/>
                    <a:pt x="1500249" y="395589"/>
                    <a:pt x="1374519" y="404256"/>
                  </a:cubicBezTo>
                  <a:cubicBezTo>
                    <a:pt x="1362232" y="404066"/>
                    <a:pt x="1349945" y="403875"/>
                    <a:pt x="1337657" y="403685"/>
                  </a:cubicBezTo>
                  <a:cubicBezTo>
                    <a:pt x="1307844" y="400637"/>
                    <a:pt x="1375281" y="367871"/>
                    <a:pt x="1321370" y="369014"/>
                  </a:cubicBezTo>
                  <a:cubicBezTo>
                    <a:pt x="1265553" y="370157"/>
                    <a:pt x="1210975" y="370728"/>
                    <a:pt x="1154968" y="378539"/>
                  </a:cubicBezTo>
                  <a:cubicBezTo>
                    <a:pt x="1080578" y="388921"/>
                    <a:pt x="1004759" y="368347"/>
                    <a:pt x="929035" y="367490"/>
                  </a:cubicBezTo>
                  <a:cubicBezTo>
                    <a:pt x="889601" y="367014"/>
                    <a:pt x="849025" y="352059"/>
                    <a:pt x="810830" y="372824"/>
                  </a:cubicBezTo>
                  <a:cubicBezTo>
                    <a:pt x="804829" y="373014"/>
                    <a:pt x="798733" y="373205"/>
                    <a:pt x="792732" y="373395"/>
                  </a:cubicBezTo>
                  <a:cubicBezTo>
                    <a:pt x="656239" y="390159"/>
                    <a:pt x="621758" y="414353"/>
                    <a:pt x="594517" y="514651"/>
                  </a:cubicBezTo>
                  <a:cubicBezTo>
                    <a:pt x="590802" y="528367"/>
                    <a:pt x="580515" y="528939"/>
                    <a:pt x="568228" y="529510"/>
                  </a:cubicBezTo>
                  <a:cubicBezTo>
                    <a:pt x="554321" y="527605"/>
                    <a:pt x="544892" y="520461"/>
                    <a:pt x="537653" y="510841"/>
                  </a:cubicBezTo>
                  <a:cubicBezTo>
                    <a:pt x="531557" y="501126"/>
                    <a:pt x="528032" y="490648"/>
                    <a:pt x="524794" y="479980"/>
                  </a:cubicBezTo>
                  <a:cubicBezTo>
                    <a:pt x="490123" y="435117"/>
                    <a:pt x="454118" y="395017"/>
                    <a:pt x="379347" y="395112"/>
                  </a:cubicBezTo>
                  <a:cubicBezTo>
                    <a:pt x="319340" y="395112"/>
                    <a:pt x="319911" y="352250"/>
                    <a:pt x="316863" y="315769"/>
                  </a:cubicBezTo>
                  <a:cubicBezTo>
                    <a:pt x="288764" y="319484"/>
                    <a:pt x="267619" y="329961"/>
                    <a:pt x="246854" y="341010"/>
                  </a:cubicBezTo>
                  <a:cubicBezTo>
                    <a:pt x="174274" y="383682"/>
                    <a:pt x="196943" y="292433"/>
                    <a:pt x="153319" y="294433"/>
                  </a:cubicBezTo>
                  <a:cubicBezTo>
                    <a:pt x="159986" y="280717"/>
                    <a:pt x="166559" y="267001"/>
                    <a:pt x="178179" y="242998"/>
                  </a:cubicBezTo>
                  <a:cubicBezTo>
                    <a:pt x="125125" y="278622"/>
                    <a:pt x="76833" y="233663"/>
                    <a:pt x="23779" y="251952"/>
                  </a:cubicBezTo>
                  <a:cubicBezTo>
                    <a:pt x="5300" y="258333"/>
                    <a:pt x="-10892" y="241093"/>
                    <a:pt x="9396" y="216900"/>
                  </a:cubicBezTo>
                  <a:cubicBezTo>
                    <a:pt x="41305" y="178800"/>
                    <a:pt x="83310" y="167465"/>
                    <a:pt x="134555" y="168703"/>
                  </a:cubicBezTo>
                  <a:cubicBezTo>
                    <a:pt x="140841" y="173942"/>
                    <a:pt x="147128" y="179085"/>
                    <a:pt x="153414" y="184324"/>
                  </a:cubicBezTo>
                  <a:cubicBezTo>
                    <a:pt x="198753" y="208041"/>
                    <a:pt x="215803" y="183943"/>
                    <a:pt x="228662" y="152987"/>
                  </a:cubicBezTo>
                  <a:cubicBezTo>
                    <a:pt x="234853" y="152987"/>
                    <a:pt x="241139" y="152987"/>
                    <a:pt x="247331" y="152796"/>
                  </a:cubicBezTo>
                  <a:cubicBezTo>
                    <a:pt x="293146" y="145652"/>
                    <a:pt x="312672" y="76882"/>
                    <a:pt x="380681" y="115458"/>
                  </a:cubicBezTo>
                  <a:cubicBezTo>
                    <a:pt x="395825" y="124031"/>
                    <a:pt x="410589" y="98504"/>
                    <a:pt x="406493" y="83264"/>
                  </a:cubicBezTo>
                  <a:cubicBezTo>
                    <a:pt x="383824" y="110"/>
                    <a:pt x="448784" y="7826"/>
                    <a:pt x="510411" y="11255"/>
                  </a:cubicBezTo>
                  <a:cubicBezTo>
                    <a:pt x="536510" y="-17035"/>
                    <a:pt x="562037" y="17636"/>
                    <a:pt x="587945" y="11826"/>
                  </a:cubicBezTo>
                  <a:cubicBezTo>
                    <a:pt x="592612" y="17732"/>
                    <a:pt x="591183" y="22589"/>
                    <a:pt x="584611" y="26780"/>
                  </a:cubicBezTo>
                  <a:cubicBezTo>
                    <a:pt x="566894" y="41544"/>
                    <a:pt x="545463" y="57260"/>
                    <a:pt x="567561" y="78882"/>
                  </a:cubicBezTo>
                  <a:cubicBezTo>
                    <a:pt x="584420" y="95360"/>
                    <a:pt x="607090" y="90884"/>
                    <a:pt x="626045" y="78311"/>
                  </a:cubicBezTo>
                  <a:cubicBezTo>
                    <a:pt x="646333" y="64880"/>
                    <a:pt x="658525" y="65928"/>
                    <a:pt x="660525" y="89836"/>
                  </a:cubicBezTo>
                  <a:cubicBezTo>
                    <a:pt x="666526" y="113553"/>
                    <a:pt x="670717" y="137937"/>
                    <a:pt x="698339" y="152606"/>
                  </a:cubicBezTo>
                  <a:cubicBezTo>
                    <a:pt x="705197" y="167846"/>
                    <a:pt x="717770" y="178323"/>
                    <a:pt x="735868" y="184324"/>
                  </a:cubicBezTo>
                  <a:cubicBezTo>
                    <a:pt x="741488" y="236140"/>
                    <a:pt x="755013" y="273764"/>
                    <a:pt x="823784" y="220995"/>
                  </a:cubicBezTo>
                  <a:cubicBezTo>
                    <a:pt x="832356" y="214423"/>
                    <a:pt x="854454" y="207470"/>
                    <a:pt x="856169" y="209375"/>
                  </a:cubicBezTo>
                  <a:cubicBezTo>
                    <a:pt x="916462" y="277288"/>
                    <a:pt x="1000568" y="245189"/>
                    <a:pt x="1067814" y="234521"/>
                  </a:cubicBezTo>
                  <a:cubicBezTo>
                    <a:pt x="1225453" y="209375"/>
                    <a:pt x="1370995" y="321008"/>
                    <a:pt x="1527586" y="246236"/>
                  </a:cubicBezTo>
                  <a:cubicBezTo>
                    <a:pt x="1539683" y="286337"/>
                    <a:pt x="1482818" y="295957"/>
                    <a:pt x="1496725" y="327485"/>
                  </a:cubicBezTo>
                  <a:cubicBezTo>
                    <a:pt x="1550446" y="312149"/>
                    <a:pt x="1604167" y="296624"/>
                    <a:pt x="1659888" y="280622"/>
                  </a:cubicBezTo>
                  <a:cubicBezTo>
                    <a:pt x="1660555" y="312149"/>
                    <a:pt x="1629789" y="306149"/>
                    <a:pt x="1616073" y="323579"/>
                  </a:cubicBezTo>
                  <a:cubicBezTo>
                    <a:pt x="1710466" y="302434"/>
                    <a:pt x="1805240" y="287385"/>
                    <a:pt x="1901156" y="27805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5" name="Google Shape;1265;g3a647413a01_0_1720">
              <a:extLst>
                <a:ext uri="{FF2B5EF4-FFF2-40B4-BE49-F238E27FC236}">
                  <a16:creationId xmlns:a16="http://schemas.microsoft.com/office/drawing/2014/main" id="{BB62E107-5E9A-3A5E-0BFC-56C61BB76550}"/>
                </a:ext>
              </a:extLst>
            </p:cNvPr>
            <p:cNvSpPr/>
            <p:nvPr/>
          </p:nvSpPr>
          <p:spPr>
            <a:xfrm>
              <a:off x="5392292" y="2370867"/>
              <a:ext cx="513778" cy="793139"/>
            </a:xfrm>
            <a:custGeom>
              <a:avLst/>
              <a:gdLst/>
              <a:ahLst/>
              <a:cxnLst/>
              <a:rect l="l" t="t" r="r" b="b"/>
              <a:pathLst>
                <a:path w="513778" h="793139" extrusionOk="0">
                  <a:moveTo>
                    <a:pt x="513778" y="647510"/>
                  </a:moveTo>
                  <a:cubicBezTo>
                    <a:pt x="497491" y="708565"/>
                    <a:pt x="449390" y="631603"/>
                    <a:pt x="419671" y="680085"/>
                  </a:cubicBezTo>
                  <a:cubicBezTo>
                    <a:pt x="419671" y="684752"/>
                    <a:pt x="420053" y="707993"/>
                    <a:pt x="419481" y="731234"/>
                  </a:cubicBezTo>
                  <a:cubicBezTo>
                    <a:pt x="419195" y="743998"/>
                    <a:pt x="411480" y="767906"/>
                    <a:pt x="406718" y="764953"/>
                  </a:cubicBezTo>
                  <a:cubicBezTo>
                    <a:pt x="342805" y="725138"/>
                    <a:pt x="308800" y="812578"/>
                    <a:pt x="250793" y="789051"/>
                  </a:cubicBezTo>
                  <a:cubicBezTo>
                    <a:pt x="259651" y="778383"/>
                    <a:pt x="272701" y="768668"/>
                    <a:pt x="276606" y="756857"/>
                  </a:cubicBezTo>
                  <a:cubicBezTo>
                    <a:pt x="298609" y="689229"/>
                    <a:pt x="311182" y="686181"/>
                    <a:pt x="388620" y="736759"/>
                  </a:cubicBezTo>
                  <a:cubicBezTo>
                    <a:pt x="407289" y="705993"/>
                    <a:pt x="407765" y="676180"/>
                    <a:pt x="388620" y="647986"/>
                  </a:cubicBezTo>
                  <a:cubicBezTo>
                    <a:pt x="286798" y="497776"/>
                    <a:pt x="181261" y="349282"/>
                    <a:pt x="82582" y="197644"/>
                  </a:cubicBezTo>
                  <a:cubicBezTo>
                    <a:pt x="43148" y="137065"/>
                    <a:pt x="18193" y="69818"/>
                    <a:pt x="0" y="0"/>
                  </a:cubicBezTo>
                  <a:cubicBezTo>
                    <a:pt x="27813" y="24955"/>
                    <a:pt x="39338" y="57817"/>
                    <a:pt x="81915" y="65627"/>
                  </a:cubicBezTo>
                  <a:cubicBezTo>
                    <a:pt x="81915" y="88201"/>
                    <a:pt x="94678" y="103823"/>
                    <a:pt x="119158" y="112967"/>
                  </a:cubicBezTo>
                  <a:cubicBezTo>
                    <a:pt x="129445" y="169926"/>
                    <a:pt x="175069" y="210312"/>
                    <a:pt x="213074" y="254318"/>
                  </a:cubicBezTo>
                  <a:cubicBezTo>
                    <a:pt x="213741" y="267176"/>
                    <a:pt x="216884" y="279083"/>
                    <a:pt x="231934" y="285941"/>
                  </a:cubicBezTo>
                  <a:cubicBezTo>
                    <a:pt x="250222" y="312420"/>
                    <a:pt x="263461" y="341376"/>
                    <a:pt x="288417" y="364426"/>
                  </a:cubicBezTo>
                  <a:cubicBezTo>
                    <a:pt x="288798" y="386906"/>
                    <a:pt x="301181" y="402717"/>
                    <a:pt x="325850" y="411670"/>
                  </a:cubicBezTo>
                  <a:cubicBezTo>
                    <a:pt x="338709" y="432435"/>
                    <a:pt x="342328" y="457200"/>
                    <a:pt x="363474" y="474536"/>
                  </a:cubicBezTo>
                  <a:cubicBezTo>
                    <a:pt x="382333" y="506444"/>
                    <a:pt x="396240" y="543116"/>
                    <a:pt x="452723" y="537686"/>
                  </a:cubicBezTo>
                  <a:cubicBezTo>
                    <a:pt x="471011" y="543782"/>
                    <a:pt x="477012" y="555879"/>
                    <a:pt x="475964" y="571405"/>
                  </a:cubicBezTo>
                  <a:cubicBezTo>
                    <a:pt x="475774" y="576072"/>
                    <a:pt x="475583" y="580644"/>
                    <a:pt x="475298" y="585216"/>
                  </a:cubicBezTo>
                  <a:cubicBezTo>
                    <a:pt x="434340" y="601313"/>
                    <a:pt x="434911" y="616839"/>
                    <a:pt x="476155" y="631793"/>
                  </a:cubicBezTo>
                  <a:cubicBezTo>
                    <a:pt x="488632" y="637032"/>
                    <a:pt x="501206" y="642271"/>
                    <a:pt x="513683" y="64751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6" name="Google Shape;1266;g3a647413a01_0_1720">
              <a:extLst>
                <a:ext uri="{FF2B5EF4-FFF2-40B4-BE49-F238E27FC236}">
                  <a16:creationId xmlns:a16="http://schemas.microsoft.com/office/drawing/2014/main" id="{862978D3-63EE-D5FA-262A-0F02734AF7EC}"/>
                </a:ext>
              </a:extLst>
            </p:cNvPr>
            <p:cNvSpPr/>
            <p:nvPr/>
          </p:nvSpPr>
          <p:spPr>
            <a:xfrm>
              <a:off x="4827746" y="3037255"/>
              <a:ext cx="515806" cy="222421"/>
            </a:xfrm>
            <a:custGeom>
              <a:avLst/>
              <a:gdLst/>
              <a:ahLst/>
              <a:cxnLst/>
              <a:rect l="l" t="t" r="r" b="b"/>
              <a:pathLst>
                <a:path w="515806" h="222421" extrusionOk="0">
                  <a:moveTo>
                    <a:pt x="345662" y="59703"/>
                  </a:moveTo>
                  <a:cubicBezTo>
                    <a:pt x="333851" y="140285"/>
                    <a:pt x="425386" y="65133"/>
                    <a:pt x="440912" y="105804"/>
                  </a:cubicBezTo>
                  <a:cubicBezTo>
                    <a:pt x="449103" y="129903"/>
                    <a:pt x="384905" y="125712"/>
                    <a:pt x="408622" y="155525"/>
                  </a:cubicBezTo>
                  <a:cubicBezTo>
                    <a:pt x="429006" y="181147"/>
                    <a:pt x="451485" y="162954"/>
                    <a:pt x="471868" y="151429"/>
                  </a:cubicBezTo>
                  <a:cubicBezTo>
                    <a:pt x="485393" y="143809"/>
                    <a:pt x="503682" y="136665"/>
                    <a:pt x="509016" y="154477"/>
                  </a:cubicBezTo>
                  <a:cubicBezTo>
                    <a:pt x="514921" y="174289"/>
                    <a:pt x="520541" y="200959"/>
                    <a:pt x="509492" y="215818"/>
                  </a:cubicBezTo>
                  <a:cubicBezTo>
                    <a:pt x="496443" y="233344"/>
                    <a:pt x="485679" y="211341"/>
                    <a:pt x="471868" y="203245"/>
                  </a:cubicBezTo>
                  <a:cubicBezTo>
                    <a:pt x="451294" y="191148"/>
                    <a:pt x="413385" y="169050"/>
                    <a:pt x="393477" y="213818"/>
                  </a:cubicBezTo>
                  <a:cubicBezTo>
                    <a:pt x="392239" y="216580"/>
                    <a:pt x="333470" y="224486"/>
                    <a:pt x="314991" y="184671"/>
                  </a:cubicBezTo>
                  <a:cubicBezTo>
                    <a:pt x="295274" y="142190"/>
                    <a:pt x="183927" y="105138"/>
                    <a:pt x="129444" y="112948"/>
                  </a:cubicBezTo>
                  <a:cubicBezTo>
                    <a:pt x="96202" y="117711"/>
                    <a:pt x="3143" y="58465"/>
                    <a:pt x="476" y="33414"/>
                  </a:cubicBezTo>
                  <a:cubicBezTo>
                    <a:pt x="-1144" y="18079"/>
                    <a:pt x="476" y="4744"/>
                    <a:pt x="19716" y="5887"/>
                  </a:cubicBezTo>
                  <a:cubicBezTo>
                    <a:pt x="37052" y="6935"/>
                    <a:pt x="65627" y="-9067"/>
                    <a:pt x="70008" y="7697"/>
                  </a:cubicBezTo>
                  <a:cubicBezTo>
                    <a:pt x="94202" y="99613"/>
                    <a:pt x="152399" y="28366"/>
                    <a:pt x="195357" y="28271"/>
                  </a:cubicBezTo>
                  <a:cubicBezTo>
                    <a:pt x="201453" y="28366"/>
                    <a:pt x="207454" y="28461"/>
                    <a:pt x="213550" y="28557"/>
                  </a:cubicBezTo>
                  <a:cubicBezTo>
                    <a:pt x="210597" y="60942"/>
                    <a:pt x="235172" y="45416"/>
                    <a:pt x="251650" y="43892"/>
                  </a:cubicBezTo>
                  <a:cubicBezTo>
                    <a:pt x="282987" y="49131"/>
                    <a:pt x="314324" y="54465"/>
                    <a:pt x="345662" y="597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7" name="Google Shape;1267;g3a647413a01_0_1720">
              <a:extLst>
                <a:ext uri="{FF2B5EF4-FFF2-40B4-BE49-F238E27FC236}">
                  <a16:creationId xmlns:a16="http://schemas.microsoft.com/office/drawing/2014/main" id="{36A37201-5B3D-59F7-68F3-92AF373776B4}"/>
                </a:ext>
              </a:extLst>
            </p:cNvPr>
            <p:cNvSpPr/>
            <p:nvPr/>
          </p:nvSpPr>
          <p:spPr>
            <a:xfrm>
              <a:off x="5022305" y="3065811"/>
              <a:ext cx="60498" cy="46285"/>
            </a:xfrm>
            <a:custGeom>
              <a:avLst/>
              <a:gdLst/>
              <a:ahLst/>
              <a:cxnLst/>
              <a:rect l="l" t="t" r="r" b="b"/>
              <a:pathLst>
                <a:path w="60498" h="46285" extrusionOk="0">
                  <a:moveTo>
                    <a:pt x="57090" y="15335"/>
                  </a:moveTo>
                  <a:cubicBezTo>
                    <a:pt x="37088" y="25051"/>
                    <a:pt x="72235" y="38767"/>
                    <a:pt x="56138" y="44196"/>
                  </a:cubicBezTo>
                  <a:cubicBezTo>
                    <a:pt x="34897" y="51435"/>
                    <a:pt x="16133" y="38386"/>
                    <a:pt x="131" y="27622"/>
                  </a:cubicBezTo>
                  <a:cubicBezTo>
                    <a:pt x="-1488" y="26575"/>
                    <a:pt x="12323" y="9620"/>
                    <a:pt x="18895" y="0"/>
                  </a:cubicBezTo>
                  <a:cubicBezTo>
                    <a:pt x="34516" y="0"/>
                    <a:pt x="48613" y="2667"/>
                    <a:pt x="56995" y="1533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8" name="Google Shape;1268;g3a647413a01_0_1720">
              <a:extLst>
                <a:ext uri="{FF2B5EF4-FFF2-40B4-BE49-F238E27FC236}">
                  <a16:creationId xmlns:a16="http://schemas.microsoft.com/office/drawing/2014/main" id="{589F4995-9691-DD1D-57A0-CF2744EB2779}"/>
                </a:ext>
              </a:extLst>
            </p:cNvPr>
            <p:cNvSpPr/>
            <p:nvPr/>
          </p:nvSpPr>
          <p:spPr>
            <a:xfrm>
              <a:off x="5549074" y="3160014"/>
              <a:ext cx="75247" cy="47906"/>
            </a:xfrm>
            <a:custGeom>
              <a:avLst/>
              <a:gdLst/>
              <a:ahLst/>
              <a:cxnLst/>
              <a:rect l="l" t="t" r="r" b="b"/>
              <a:pathLst>
                <a:path w="75247" h="47906" extrusionOk="0">
                  <a:moveTo>
                    <a:pt x="75248" y="0"/>
                  </a:moveTo>
                  <a:cubicBezTo>
                    <a:pt x="73342" y="49435"/>
                    <a:pt x="49435" y="61913"/>
                    <a:pt x="0" y="31337"/>
                  </a:cubicBezTo>
                  <a:cubicBezTo>
                    <a:pt x="38100" y="42767"/>
                    <a:pt x="48292" y="7334"/>
                    <a:pt x="7524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9" name="Google Shape;1269;g3a647413a01_0_1720">
              <a:extLst>
                <a:ext uri="{FF2B5EF4-FFF2-40B4-BE49-F238E27FC236}">
                  <a16:creationId xmlns:a16="http://schemas.microsoft.com/office/drawing/2014/main" id="{7A415B36-B1AF-E6BB-1B74-C3C7C0CAA5B0}"/>
                </a:ext>
              </a:extLst>
            </p:cNvPr>
            <p:cNvSpPr/>
            <p:nvPr/>
          </p:nvSpPr>
          <p:spPr>
            <a:xfrm>
              <a:off x="5829396" y="3519963"/>
              <a:ext cx="188117" cy="721403"/>
            </a:xfrm>
            <a:custGeom>
              <a:avLst/>
              <a:gdLst/>
              <a:ahLst/>
              <a:cxnLst/>
              <a:rect l="l" t="t" r="r" b="b"/>
              <a:pathLst>
                <a:path w="188117" h="721403" extrusionOk="0">
                  <a:moveTo>
                    <a:pt x="116108" y="95"/>
                  </a:moveTo>
                  <a:cubicBezTo>
                    <a:pt x="122204" y="5620"/>
                    <a:pt x="128396" y="11239"/>
                    <a:pt x="134587" y="16764"/>
                  </a:cubicBezTo>
                  <a:cubicBezTo>
                    <a:pt x="129920" y="51530"/>
                    <a:pt x="183831" y="52673"/>
                    <a:pt x="188117" y="82201"/>
                  </a:cubicBezTo>
                  <a:cubicBezTo>
                    <a:pt x="157542" y="141732"/>
                    <a:pt x="184498" y="206692"/>
                    <a:pt x="163448" y="267081"/>
                  </a:cubicBezTo>
                  <a:cubicBezTo>
                    <a:pt x="161543" y="305752"/>
                    <a:pt x="135825" y="341471"/>
                    <a:pt x="143731" y="381381"/>
                  </a:cubicBezTo>
                  <a:cubicBezTo>
                    <a:pt x="144017" y="396050"/>
                    <a:pt x="140683" y="410527"/>
                    <a:pt x="139159" y="425101"/>
                  </a:cubicBezTo>
                  <a:cubicBezTo>
                    <a:pt x="138968" y="459676"/>
                    <a:pt x="125538" y="492633"/>
                    <a:pt x="121442" y="526733"/>
                  </a:cubicBezTo>
                  <a:cubicBezTo>
                    <a:pt x="107822" y="588740"/>
                    <a:pt x="122681" y="655225"/>
                    <a:pt x="80390" y="712851"/>
                  </a:cubicBezTo>
                  <a:cubicBezTo>
                    <a:pt x="62197" y="723233"/>
                    <a:pt x="43147" y="723900"/>
                    <a:pt x="23430" y="716280"/>
                  </a:cubicBezTo>
                  <a:cubicBezTo>
                    <a:pt x="10571" y="708374"/>
                    <a:pt x="4475" y="697135"/>
                    <a:pt x="1237" y="684467"/>
                  </a:cubicBezTo>
                  <a:cubicBezTo>
                    <a:pt x="-2573" y="651510"/>
                    <a:pt x="3142" y="619125"/>
                    <a:pt x="8571" y="586550"/>
                  </a:cubicBezTo>
                  <a:cubicBezTo>
                    <a:pt x="49433" y="525589"/>
                    <a:pt x="22192" y="456629"/>
                    <a:pt x="40480" y="392906"/>
                  </a:cubicBezTo>
                  <a:cubicBezTo>
                    <a:pt x="59149" y="347567"/>
                    <a:pt x="45147" y="299275"/>
                    <a:pt x="58292" y="253460"/>
                  </a:cubicBezTo>
                  <a:cubicBezTo>
                    <a:pt x="82199" y="172974"/>
                    <a:pt x="56768" y="86011"/>
                    <a:pt x="104012" y="8668"/>
                  </a:cubicBezTo>
                  <a:cubicBezTo>
                    <a:pt x="108012" y="5715"/>
                    <a:pt x="112013" y="2858"/>
                    <a:pt x="11610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0" name="Google Shape;1270;g3a647413a01_0_1720">
              <a:extLst>
                <a:ext uri="{FF2B5EF4-FFF2-40B4-BE49-F238E27FC236}">
                  <a16:creationId xmlns:a16="http://schemas.microsoft.com/office/drawing/2014/main" id="{3F9D02FF-AA52-2E19-FB5B-B58874661326}"/>
                </a:ext>
              </a:extLst>
            </p:cNvPr>
            <p:cNvSpPr/>
            <p:nvPr/>
          </p:nvSpPr>
          <p:spPr>
            <a:xfrm>
              <a:off x="5977624" y="3602164"/>
              <a:ext cx="61796" cy="188214"/>
            </a:xfrm>
            <a:custGeom>
              <a:avLst/>
              <a:gdLst/>
              <a:ahLst/>
              <a:cxnLst/>
              <a:rect l="l" t="t" r="r" b="b"/>
              <a:pathLst>
                <a:path w="61796" h="188214" extrusionOk="0">
                  <a:moveTo>
                    <a:pt x="931" y="188214"/>
                  </a:moveTo>
                  <a:cubicBezTo>
                    <a:pt x="7504" y="124492"/>
                    <a:pt x="-20500" y="55817"/>
                    <a:pt x="39889" y="0"/>
                  </a:cubicBezTo>
                  <a:cubicBezTo>
                    <a:pt x="44746" y="21812"/>
                    <a:pt x="38460" y="46292"/>
                    <a:pt x="61796" y="63532"/>
                  </a:cubicBezTo>
                  <a:cubicBezTo>
                    <a:pt x="60653" y="78581"/>
                    <a:pt x="59415" y="93726"/>
                    <a:pt x="58272" y="108776"/>
                  </a:cubicBezTo>
                  <a:cubicBezTo>
                    <a:pt x="32078" y="129540"/>
                    <a:pt x="47128" y="167354"/>
                    <a:pt x="13504" y="185071"/>
                  </a:cubicBezTo>
                  <a:cubicBezTo>
                    <a:pt x="9313" y="186119"/>
                    <a:pt x="5122" y="187166"/>
                    <a:pt x="931" y="1882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1" name="Google Shape;1271;g3a647413a01_0_1720">
              <a:extLst>
                <a:ext uri="{FF2B5EF4-FFF2-40B4-BE49-F238E27FC236}">
                  <a16:creationId xmlns:a16="http://schemas.microsoft.com/office/drawing/2014/main" id="{217FFEB0-37C2-57FF-8236-5ACC0AAF79C0}"/>
                </a:ext>
              </a:extLst>
            </p:cNvPr>
            <p:cNvSpPr/>
            <p:nvPr/>
          </p:nvSpPr>
          <p:spPr>
            <a:xfrm>
              <a:off x="6108286" y="3411188"/>
              <a:ext cx="27599" cy="53876"/>
            </a:xfrm>
            <a:custGeom>
              <a:avLst/>
              <a:gdLst/>
              <a:ahLst/>
              <a:cxnLst/>
              <a:rect l="l" t="t" r="r" b="b"/>
              <a:pathLst>
                <a:path w="27599" h="53876" extrusionOk="0">
                  <a:moveTo>
                    <a:pt x="0" y="0"/>
                  </a:moveTo>
                  <a:cubicBezTo>
                    <a:pt x="26194" y="25908"/>
                    <a:pt x="30385" y="38957"/>
                    <a:pt x="26194" y="53530"/>
                  </a:cubicBezTo>
                  <a:cubicBezTo>
                    <a:pt x="26003" y="54197"/>
                    <a:pt x="12954" y="53911"/>
                    <a:pt x="12573" y="52578"/>
                  </a:cubicBezTo>
                  <a:cubicBezTo>
                    <a:pt x="8954" y="41434"/>
                    <a:pt x="6763" y="29908"/>
                    <a:pt x="95"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2" name="Google Shape;1272;g3a647413a01_0_1720">
              <a:extLst>
                <a:ext uri="{FF2B5EF4-FFF2-40B4-BE49-F238E27FC236}">
                  <a16:creationId xmlns:a16="http://schemas.microsoft.com/office/drawing/2014/main" id="{FF9CDC2C-2230-6F2A-D204-63A966572779}"/>
                </a:ext>
              </a:extLst>
            </p:cNvPr>
            <p:cNvSpPr/>
            <p:nvPr/>
          </p:nvSpPr>
          <p:spPr>
            <a:xfrm>
              <a:off x="6544436" y="4009072"/>
              <a:ext cx="56673" cy="27799"/>
            </a:xfrm>
            <a:custGeom>
              <a:avLst/>
              <a:gdLst/>
              <a:ahLst/>
              <a:cxnLst/>
              <a:rect l="l" t="t" r="r" b="b"/>
              <a:pathLst>
                <a:path w="56673" h="27799" extrusionOk="0">
                  <a:moveTo>
                    <a:pt x="38671" y="0"/>
                  </a:moveTo>
                  <a:cubicBezTo>
                    <a:pt x="44672" y="5239"/>
                    <a:pt x="50673" y="10478"/>
                    <a:pt x="56674" y="15716"/>
                  </a:cubicBezTo>
                  <a:cubicBezTo>
                    <a:pt x="37719" y="20383"/>
                    <a:pt x="18669" y="40672"/>
                    <a:pt x="0" y="15240"/>
                  </a:cubicBezTo>
                  <a:cubicBezTo>
                    <a:pt x="8763" y="2858"/>
                    <a:pt x="23050" y="191"/>
                    <a:pt x="3867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3" name="Google Shape;1273;g3a647413a01_0_1720">
              <a:extLst>
                <a:ext uri="{FF2B5EF4-FFF2-40B4-BE49-F238E27FC236}">
                  <a16:creationId xmlns:a16="http://schemas.microsoft.com/office/drawing/2014/main" id="{B4C73C3E-79CB-136A-31F2-F0D1D95B0FD9}"/>
                </a:ext>
              </a:extLst>
            </p:cNvPr>
            <p:cNvSpPr/>
            <p:nvPr/>
          </p:nvSpPr>
          <p:spPr>
            <a:xfrm>
              <a:off x="5870066" y="2435944"/>
              <a:ext cx="159293" cy="488992"/>
            </a:xfrm>
            <a:custGeom>
              <a:avLst/>
              <a:gdLst/>
              <a:ahLst/>
              <a:cxnLst/>
              <a:rect l="l" t="t" r="r" b="b"/>
              <a:pathLst>
                <a:path w="159293" h="488992" extrusionOk="0">
                  <a:moveTo>
                    <a:pt x="0" y="395552"/>
                  </a:moveTo>
                  <a:cubicBezTo>
                    <a:pt x="50197" y="281633"/>
                    <a:pt x="63627" y="161809"/>
                    <a:pt x="83058" y="42746"/>
                  </a:cubicBezTo>
                  <a:cubicBezTo>
                    <a:pt x="85344" y="28840"/>
                    <a:pt x="72485" y="11123"/>
                    <a:pt x="94679" y="836"/>
                  </a:cubicBezTo>
                  <a:cubicBezTo>
                    <a:pt x="122587" y="-4117"/>
                    <a:pt x="134684" y="13981"/>
                    <a:pt x="150114" y="27411"/>
                  </a:cubicBezTo>
                  <a:cubicBezTo>
                    <a:pt x="174308" y="74179"/>
                    <a:pt x="146780" y="109231"/>
                    <a:pt x="112776" y="142759"/>
                  </a:cubicBezTo>
                  <a:cubicBezTo>
                    <a:pt x="94202" y="258202"/>
                    <a:pt x="98393" y="376312"/>
                    <a:pt x="55531" y="488993"/>
                  </a:cubicBezTo>
                  <a:cubicBezTo>
                    <a:pt x="31718" y="477372"/>
                    <a:pt x="35719" y="454131"/>
                    <a:pt x="24765" y="437177"/>
                  </a:cubicBezTo>
                  <a:cubicBezTo>
                    <a:pt x="14573" y="424127"/>
                    <a:pt x="12097" y="407744"/>
                    <a:pt x="0" y="3954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4" name="Google Shape;1274;g3a647413a01_0_1720">
              <a:extLst>
                <a:ext uri="{FF2B5EF4-FFF2-40B4-BE49-F238E27FC236}">
                  <a16:creationId xmlns:a16="http://schemas.microsoft.com/office/drawing/2014/main" id="{4CB3B7C7-528D-272E-2A7B-9C9FF612C9EB}"/>
                </a:ext>
              </a:extLst>
            </p:cNvPr>
            <p:cNvSpPr/>
            <p:nvPr/>
          </p:nvSpPr>
          <p:spPr>
            <a:xfrm>
              <a:off x="6187153" y="2349436"/>
              <a:ext cx="551646" cy="516255"/>
            </a:xfrm>
            <a:custGeom>
              <a:avLst/>
              <a:gdLst/>
              <a:ahLst/>
              <a:cxnLst/>
              <a:rect l="l" t="t" r="r" b="b"/>
              <a:pathLst>
                <a:path w="551646" h="516255" extrusionOk="0">
                  <a:moveTo>
                    <a:pt x="488251" y="34290"/>
                  </a:moveTo>
                  <a:cubicBezTo>
                    <a:pt x="506539" y="22860"/>
                    <a:pt x="524923" y="11430"/>
                    <a:pt x="543211" y="0"/>
                  </a:cubicBezTo>
                  <a:cubicBezTo>
                    <a:pt x="552640" y="8096"/>
                    <a:pt x="554164" y="17145"/>
                    <a:pt x="547783" y="27146"/>
                  </a:cubicBezTo>
                  <a:cubicBezTo>
                    <a:pt x="373475" y="190214"/>
                    <a:pt x="199072" y="353282"/>
                    <a:pt x="24765" y="516255"/>
                  </a:cubicBezTo>
                  <a:cubicBezTo>
                    <a:pt x="16478" y="510064"/>
                    <a:pt x="8287" y="503968"/>
                    <a:pt x="0" y="497776"/>
                  </a:cubicBezTo>
                  <a:cubicBezTo>
                    <a:pt x="162782" y="343281"/>
                    <a:pt x="325469" y="188786"/>
                    <a:pt x="488251" y="342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5" name="Google Shape;1275;g3a647413a01_0_1720">
              <a:extLst>
                <a:ext uri="{FF2B5EF4-FFF2-40B4-BE49-F238E27FC236}">
                  <a16:creationId xmlns:a16="http://schemas.microsoft.com/office/drawing/2014/main" id="{7ED84D7A-D9E1-CE99-11DE-18CD1F5067CC}"/>
                </a:ext>
              </a:extLst>
            </p:cNvPr>
            <p:cNvSpPr/>
            <p:nvPr/>
          </p:nvSpPr>
          <p:spPr>
            <a:xfrm>
              <a:off x="5990081" y="2621888"/>
              <a:ext cx="124322" cy="307144"/>
            </a:xfrm>
            <a:custGeom>
              <a:avLst/>
              <a:gdLst/>
              <a:ahLst/>
              <a:cxnLst/>
              <a:rect l="l" t="t" r="r" b="b"/>
              <a:pathLst>
                <a:path w="124322" h="307144" extrusionOk="0">
                  <a:moveTo>
                    <a:pt x="49054" y="254948"/>
                  </a:moveTo>
                  <a:cubicBezTo>
                    <a:pt x="33814" y="272283"/>
                    <a:pt x="31813" y="298286"/>
                    <a:pt x="0" y="307145"/>
                  </a:cubicBezTo>
                  <a:cubicBezTo>
                    <a:pt x="10001" y="215705"/>
                    <a:pt x="19907" y="125789"/>
                    <a:pt x="29813" y="35968"/>
                  </a:cubicBezTo>
                  <a:cubicBezTo>
                    <a:pt x="37338" y="26443"/>
                    <a:pt x="41624" y="15108"/>
                    <a:pt x="51911" y="7012"/>
                  </a:cubicBezTo>
                  <a:cubicBezTo>
                    <a:pt x="94964" y="-6037"/>
                    <a:pt x="127254" y="-4704"/>
                    <a:pt x="124111" y="44636"/>
                  </a:cubicBezTo>
                  <a:cubicBezTo>
                    <a:pt x="73723" y="108358"/>
                    <a:pt x="93345" y="189701"/>
                    <a:pt x="49054" y="2549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6" name="Google Shape;1276;g3a647413a01_0_1720">
              <a:extLst>
                <a:ext uri="{FF2B5EF4-FFF2-40B4-BE49-F238E27FC236}">
                  <a16:creationId xmlns:a16="http://schemas.microsoft.com/office/drawing/2014/main" id="{1855BD2F-67C1-315B-A606-630F0464194A}"/>
                </a:ext>
              </a:extLst>
            </p:cNvPr>
            <p:cNvSpPr/>
            <p:nvPr/>
          </p:nvSpPr>
          <p:spPr>
            <a:xfrm>
              <a:off x="5982503" y="2395442"/>
              <a:ext cx="108650" cy="262413"/>
            </a:xfrm>
            <a:custGeom>
              <a:avLst/>
              <a:gdLst/>
              <a:ahLst/>
              <a:cxnLst/>
              <a:rect l="l" t="t" r="r" b="b"/>
              <a:pathLst>
                <a:path w="108650" h="262413" extrusionOk="0">
                  <a:moveTo>
                    <a:pt x="55298" y="245554"/>
                  </a:moveTo>
                  <a:cubicBezTo>
                    <a:pt x="49392" y="251174"/>
                    <a:pt x="43392" y="256794"/>
                    <a:pt x="37486" y="262414"/>
                  </a:cubicBezTo>
                  <a:cubicBezTo>
                    <a:pt x="26818" y="235458"/>
                    <a:pt x="60155" y="194119"/>
                    <a:pt x="434" y="183356"/>
                  </a:cubicBezTo>
                  <a:cubicBezTo>
                    <a:pt x="-5472" y="145256"/>
                    <a:pt x="51488" y="113062"/>
                    <a:pt x="15483" y="72009"/>
                  </a:cubicBezTo>
                  <a:cubicBezTo>
                    <a:pt x="6816" y="50006"/>
                    <a:pt x="-4614" y="27908"/>
                    <a:pt x="18150" y="6858"/>
                  </a:cubicBezTo>
                  <a:cubicBezTo>
                    <a:pt x="25961" y="2857"/>
                    <a:pt x="34438" y="476"/>
                    <a:pt x="43677" y="0"/>
                  </a:cubicBezTo>
                  <a:cubicBezTo>
                    <a:pt x="48059" y="476"/>
                    <a:pt x="52536" y="1048"/>
                    <a:pt x="57012" y="1524"/>
                  </a:cubicBezTo>
                  <a:cubicBezTo>
                    <a:pt x="150453" y="22765"/>
                    <a:pt x="88540" y="74390"/>
                    <a:pt x="88540" y="114014"/>
                  </a:cubicBezTo>
                  <a:cubicBezTo>
                    <a:pt x="84921" y="159163"/>
                    <a:pt x="87207" y="205359"/>
                    <a:pt x="55298" y="2455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7" name="Google Shape;1277;g3a647413a01_0_1720">
              <a:extLst>
                <a:ext uri="{FF2B5EF4-FFF2-40B4-BE49-F238E27FC236}">
                  <a16:creationId xmlns:a16="http://schemas.microsoft.com/office/drawing/2014/main" id="{CA786AE4-4D66-0A67-EB68-3E31D57D9760}"/>
                </a:ext>
              </a:extLst>
            </p:cNvPr>
            <p:cNvSpPr/>
            <p:nvPr/>
          </p:nvSpPr>
          <p:spPr>
            <a:xfrm>
              <a:off x="6039135" y="2656236"/>
              <a:ext cx="99867" cy="220598"/>
            </a:xfrm>
            <a:custGeom>
              <a:avLst/>
              <a:gdLst/>
              <a:ahLst/>
              <a:cxnLst/>
              <a:rect l="l" t="t" r="r" b="b"/>
              <a:pathLst>
                <a:path w="99867" h="220598" extrusionOk="0">
                  <a:moveTo>
                    <a:pt x="0" y="220599"/>
                  </a:moveTo>
                  <a:cubicBezTo>
                    <a:pt x="6382" y="162401"/>
                    <a:pt x="13145" y="104299"/>
                    <a:pt x="18955" y="46006"/>
                  </a:cubicBezTo>
                  <a:cubicBezTo>
                    <a:pt x="21812" y="17336"/>
                    <a:pt x="49816" y="10763"/>
                    <a:pt x="73533" y="0"/>
                  </a:cubicBezTo>
                  <a:cubicBezTo>
                    <a:pt x="104013" y="17812"/>
                    <a:pt x="102679" y="42672"/>
                    <a:pt x="95821" y="68866"/>
                  </a:cubicBezTo>
                  <a:cubicBezTo>
                    <a:pt x="81534" y="97441"/>
                    <a:pt x="86487" y="129540"/>
                    <a:pt x="73628" y="158401"/>
                  </a:cubicBezTo>
                  <a:cubicBezTo>
                    <a:pt x="70009" y="196405"/>
                    <a:pt x="13335" y="190500"/>
                    <a:pt x="95" y="22050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8" name="Google Shape;1278;g3a647413a01_0_1720">
              <a:extLst>
                <a:ext uri="{FF2B5EF4-FFF2-40B4-BE49-F238E27FC236}">
                  <a16:creationId xmlns:a16="http://schemas.microsoft.com/office/drawing/2014/main" id="{FB389011-3204-FAAE-9C8C-37332E8D3406}"/>
                </a:ext>
              </a:extLst>
            </p:cNvPr>
            <p:cNvSpPr/>
            <p:nvPr/>
          </p:nvSpPr>
          <p:spPr>
            <a:xfrm>
              <a:off x="6149911" y="3017443"/>
              <a:ext cx="160115" cy="162477"/>
            </a:xfrm>
            <a:custGeom>
              <a:avLst/>
              <a:gdLst/>
              <a:ahLst/>
              <a:cxnLst/>
              <a:rect l="l" t="t" r="r" b="b"/>
              <a:pathLst>
                <a:path w="160115" h="162477" extrusionOk="0">
                  <a:moveTo>
                    <a:pt x="57150" y="140475"/>
                  </a:moveTo>
                  <a:cubicBezTo>
                    <a:pt x="55912" y="147809"/>
                    <a:pt x="54769" y="155143"/>
                    <a:pt x="53530" y="162478"/>
                  </a:cubicBezTo>
                  <a:lnTo>
                    <a:pt x="45910" y="160192"/>
                  </a:lnTo>
                  <a:lnTo>
                    <a:pt x="37909" y="161239"/>
                  </a:lnTo>
                  <a:cubicBezTo>
                    <a:pt x="20479" y="153143"/>
                    <a:pt x="5143" y="143523"/>
                    <a:pt x="0" y="126187"/>
                  </a:cubicBezTo>
                  <a:cubicBezTo>
                    <a:pt x="58769" y="95326"/>
                    <a:pt x="76676" y="34081"/>
                    <a:pt x="132683" y="1315"/>
                  </a:cubicBezTo>
                  <a:cubicBezTo>
                    <a:pt x="149923" y="-3448"/>
                    <a:pt x="156115" y="5410"/>
                    <a:pt x="160115" y="16936"/>
                  </a:cubicBezTo>
                  <a:cubicBezTo>
                    <a:pt x="144685" y="69133"/>
                    <a:pt x="88201" y="97517"/>
                    <a:pt x="57055" y="1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9" name="Google Shape;1279;g3a647413a01_0_1720">
              <a:extLst>
                <a:ext uri="{FF2B5EF4-FFF2-40B4-BE49-F238E27FC236}">
                  <a16:creationId xmlns:a16="http://schemas.microsoft.com/office/drawing/2014/main" id="{31F52E54-9C9E-3197-15BD-795800703095}"/>
                </a:ext>
              </a:extLst>
            </p:cNvPr>
            <p:cNvSpPr/>
            <p:nvPr/>
          </p:nvSpPr>
          <p:spPr>
            <a:xfrm>
              <a:off x="6730459" y="2225611"/>
              <a:ext cx="153924" cy="150971"/>
            </a:xfrm>
            <a:custGeom>
              <a:avLst/>
              <a:gdLst/>
              <a:ahLst/>
              <a:cxnLst/>
              <a:rect l="l" t="t" r="r" b="b"/>
              <a:pathLst>
                <a:path w="153924" h="150971" extrusionOk="0">
                  <a:moveTo>
                    <a:pt x="4572" y="150971"/>
                  </a:moveTo>
                  <a:cubicBezTo>
                    <a:pt x="3048" y="141923"/>
                    <a:pt x="1524" y="132874"/>
                    <a:pt x="0" y="123825"/>
                  </a:cubicBezTo>
                  <a:cubicBezTo>
                    <a:pt x="49721" y="81153"/>
                    <a:pt x="86011" y="26765"/>
                    <a:pt x="153924" y="0"/>
                  </a:cubicBezTo>
                  <a:cubicBezTo>
                    <a:pt x="151543" y="11906"/>
                    <a:pt x="149257" y="23908"/>
                    <a:pt x="146875" y="35814"/>
                  </a:cubicBezTo>
                  <a:cubicBezTo>
                    <a:pt x="99441" y="74200"/>
                    <a:pt x="52007" y="112586"/>
                    <a:pt x="4572" y="15097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0" name="Google Shape;1280;g3a647413a01_0_1720">
              <a:extLst>
                <a:ext uri="{FF2B5EF4-FFF2-40B4-BE49-F238E27FC236}">
                  <a16:creationId xmlns:a16="http://schemas.microsoft.com/office/drawing/2014/main" id="{7865DF34-F285-A8CC-D1A5-C9E17BE1C7D9}"/>
                </a:ext>
              </a:extLst>
            </p:cNvPr>
            <p:cNvSpPr/>
            <p:nvPr/>
          </p:nvSpPr>
          <p:spPr>
            <a:xfrm>
              <a:off x="5840920" y="2851832"/>
              <a:ext cx="85732" cy="122933"/>
            </a:xfrm>
            <a:custGeom>
              <a:avLst/>
              <a:gdLst/>
              <a:ahLst/>
              <a:cxnLst/>
              <a:rect l="l" t="t" r="r" b="b"/>
              <a:pathLst>
                <a:path w="85732" h="122933" extrusionOk="0">
                  <a:moveTo>
                    <a:pt x="64294" y="8239"/>
                  </a:moveTo>
                  <a:cubicBezTo>
                    <a:pt x="78200" y="28337"/>
                    <a:pt x="86201" y="49768"/>
                    <a:pt x="84772" y="73295"/>
                  </a:cubicBezTo>
                  <a:cubicBezTo>
                    <a:pt x="80963" y="89964"/>
                    <a:pt x="95155" y="114443"/>
                    <a:pt x="72580" y="121682"/>
                  </a:cubicBezTo>
                  <a:cubicBezTo>
                    <a:pt x="46863" y="129969"/>
                    <a:pt x="49625" y="94536"/>
                    <a:pt x="27432" y="90345"/>
                  </a:cubicBezTo>
                  <a:cubicBezTo>
                    <a:pt x="19717" y="79105"/>
                    <a:pt x="12001" y="67866"/>
                    <a:pt x="4191" y="56721"/>
                  </a:cubicBezTo>
                  <a:cubicBezTo>
                    <a:pt x="68008" y="36909"/>
                    <a:pt x="14097" y="24336"/>
                    <a:pt x="0" y="9382"/>
                  </a:cubicBezTo>
                  <a:lnTo>
                    <a:pt x="7715" y="8906"/>
                  </a:lnTo>
                  <a:cubicBezTo>
                    <a:pt x="26384" y="-1667"/>
                    <a:pt x="45149" y="-3953"/>
                    <a:pt x="64199" y="823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1" name="Google Shape;1281;g3a647413a01_0_1720">
              <a:extLst>
                <a:ext uri="{FF2B5EF4-FFF2-40B4-BE49-F238E27FC236}">
                  <a16:creationId xmlns:a16="http://schemas.microsoft.com/office/drawing/2014/main" id="{EA99225E-C00F-00B9-8EF0-976F7CF8EDE7}"/>
                </a:ext>
              </a:extLst>
            </p:cNvPr>
            <p:cNvSpPr/>
            <p:nvPr/>
          </p:nvSpPr>
          <p:spPr>
            <a:xfrm>
              <a:off x="6097821" y="2709959"/>
              <a:ext cx="90761" cy="104773"/>
            </a:xfrm>
            <a:custGeom>
              <a:avLst/>
              <a:gdLst/>
              <a:ahLst/>
              <a:cxnLst/>
              <a:rect l="l" t="t" r="r" b="b"/>
              <a:pathLst>
                <a:path w="90761" h="104773" extrusionOk="0">
                  <a:moveTo>
                    <a:pt x="14942" y="104774"/>
                  </a:moveTo>
                  <a:cubicBezTo>
                    <a:pt x="-14395" y="72960"/>
                    <a:pt x="6846" y="41813"/>
                    <a:pt x="16561" y="10476"/>
                  </a:cubicBezTo>
                  <a:cubicBezTo>
                    <a:pt x="34754" y="-2097"/>
                    <a:pt x="53042" y="-4574"/>
                    <a:pt x="71711" y="9809"/>
                  </a:cubicBezTo>
                  <a:cubicBezTo>
                    <a:pt x="72378" y="23049"/>
                    <a:pt x="75616" y="35146"/>
                    <a:pt x="90761" y="42385"/>
                  </a:cubicBezTo>
                  <a:cubicBezTo>
                    <a:pt x="71044" y="67912"/>
                    <a:pt x="45613" y="88486"/>
                    <a:pt x="14942" y="10467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2" name="Google Shape;1282;g3a647413a01_0_1720">
              <a:extLst>
                <a:ext uri="{FF2B5EF4-FFF2-40B4-BE49-F238E27FC236}">
                  <a16:creationId xmlns:a16="http://schemas.microsoft.com/office/drawing/2014/main" id="{C0360E8A-3E82-AC38-6164-4F0B8CA7FC8B}"/>
                </a:ext>
              </a:extLst>
            </p:cNvPr>
            <p:cNvSpPr/>
            <p:nvPr/>
          </p:nvSpPr>
          <p:spPr>
            <a:xfrm>
              <a:off x="6039144" y="3096863"/>
              <a:ext cx="67489" cy="63205"/>
            </a:xfrm>
            <a:custGeom>
              <a:avLst/>
              <a:gdLst/>
              <a:ahLst/>
              <a:cxnLst/>
              <a:rect l="l" t="t" r="r" b="b"/>
              <a:pathLst>
                <a:path w="67489" h="63205" extrusionOk="0">
                  <a:moveTo>
                    <a:pt x="54854" y="62770"/>
                  </a:moveTo>
                  <a:cubicBezTo>
                    <a:pt x="-18202" y="67342"/>
                    <a:pt x="-4201" y="35243"/>
                    <a:pt x="17040" y="0"/>
                  </a:cubicBezTo>
                  <a:cubicBezTo>
                    <a:pt x="68475" y="4572"/>
                    <a:pt x="79619" y="26099"/>
                    <a:pt x="54854" y="627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3" name="Google Shape;1283;g3a647413a01_0_1720">
              <a:extLst>
                <a:ext uri="{FF2B5EF4-FFF2-40B4-BE49-F238E27FC236}">
                  <a16:creationId xmlns:a16="http://schemas.microsoft.com/office/drawing/2014/main" id="{B293A31A-58DF-54CF-F52F-BDF1B33A9DEB}"/>
                </a:ext>
              </a:extLst>
            </p:cNvPr>
            <p:cNvSpPr/>
            <p:nvPr/>
          </p:nvSpPr>
          <p:spPr>
            <a:xfrm>
              <a:off x="6075711" y="2909981"/>
              <a:ext cx="85058" cy="65342"/>
            </a:xfrm>
            <a:custGeom>
              <a:avLst/>
              <a:gdLst/>
              <a:ahLst/>
              <a:cxnLst/>
              <a:rect l="l" t="t" r="r" b="b"/>
              <a:pathLst>
                <a:path w="85058" h="65342" extrusionOk="0">
                  <a:moveTo>
                    <a:pt x="0" y="65343"/>
                  </a:moveTo>
                  <a:cubicBezTo>
                    <a:pt x="7620" y="25433"/>
                    <a:pt x="15240" y="-7333"/>
                    <a:pt x="85058" y="1430"/>
                  </a:cubicBezTo>
                  <a:cubicBezTo>
                    <a:pt x="54674" y="24195"/>
                    <a:pt x="29718" y="42959"/>
                    <a:pt x="0" y="65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4" name="Google Shape;1284;g3a647413a01_0_1720">
              <a:extLst>
                <a:ext uri="{FF2B5EF4-FFF2-40B4-BE49-F238E27FC236}">
                  <a16:creationId xmlns:a16="http://schemas.microsoft.com/office/drawing/2014/main" id="{575046B7-E48E-B99B-5F4C-35B09A9DED6C}"/>
                </a:ext>
              </a:extLst>
            </p:cNvPr>
            <p:cNvSpPr/>
            <p:nvPr/>
          </p:nvSpPr>
          <p:spPr>
            <a:xfrm>
              <a:off x="6187153" y="2908077"/>
              <a:ext cx="94678" cy="78762"/>
            </a:xfrm>
            <a:custGeom>
              <a:avLst/>
              <a:gdLst/>
              <a:ahLst/>
              <a:cxnLst/>
              <a:rect l="l" t="t" r="r" b="b"/>
              <a:pathLst>
                <a:path w="94678" h="78762" extrusionOk="0">
                  <a:moveTo>
                    <a:pt x="94678" y="0"/>
                  </a:moveTo>
                  <a:cubicBezTo>
                    <a:pt x="58293" y="22098"/>
                    <a:pt x="67246" y="82487"/>
                    <a:pt x="0" y="78581"/>
                  </a:cubicBezTo>
                  <a:cubicBezTo>
                    <a:pt x="22098" y="44387"/>
                    <a:pt x="36766" y="4001"/>
                    <a:pt x="9467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5" name="Google Shape;1285;g3a647413a01_0_1720">
              <a:extLst>
                <a:ext uri="{FF2B5EF4-FFF2-40B4-BE49-F238E27FC236}">
                  <a16:creationId xmlns:a16="http://schemas.microsoft.com/office/drawing/2014/main" id="{980DB473-4BD2-E8ED-3778-E642F3B94C47}"/>
                </a:ext>
              </a:extLst>
            </p:cNvPr>
            <p:cNvSpPr/>
            <p:nvPr/>
          </p:nvSpPr>
          <p:spPr>
            <a:xfrm>
              <a:off x="5799498" y="2956083"/>
              <a:ext cx="69043" cy="46917"/>
            </a:xfrm>
            <a:custGeom>
              <a:avLst/>
              <a:gdLst/>
              <a:ahLst/>
              <a:cxnLst/>
              <a:rect l="l" t="t" r="r" b="b"/>
              <a:pathLst>
                <a:path w="69043" h="46917" extrusionOk="0">
                  <a:moveTo>
                    <a:pt x="69044" y="46577"/>
                  </a:moveTo>
                  <a:cubicBezTo>
                    <a:pt x="44184" y="42767"/>
                    <a:pt x="2178" y="57341"/>
                    <a:pt x="83" y="27908"/>
                  </a:cubicBezTo>
                  <a:cubicBezTo>
                    <a:pt x="-2203" y="-4477"/>
                    <a:pt x="43326" y="7334"/>
                    <a:pt x="68091" y="0"/>
                  </a:cubicBezTo>
                  <a:cubicBezTo>
                    <a:pt x="57042" y="15716"/>
                    <a:pt x="57614" y="31147"/>
                    <a:pt x="68949" y="4657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6" name="Google Shape;1286;g3a647413a01_0_1720">
              <a:extLst>
                <a:ext uri="{FF2B5EF4-FFF2-40B4-BE49-F238E27FC236}">
                  <a16:creationId xmlns:a16="http://schemas.microsoft.com/office/drawing/2014/main" id="{24F681E5-8001-91B9-44CC-CDF28F8FCF16}"/>
                </a:ext>
              </a:extLst>
            </p:cNvPr>
            <p:cNvSpPr/>
            <p:nvPr/>
          </p:nvSpPr>
          <p:spPr>
            <a:xfrm>
              <a:off x="5980175" y="3018853"/>
              <a:ext cx="34202" cy="49625"/>
            </a:xfrm>
            <a:custGeom>
              <a:avLst/>
              <a:gdLst/>
              <a:ahLst/>
              <a:cxnLst/>
              <a:rect l="l" t="t" r="r" b="b"/>
              <a:pathLst>
                <a:path w="34202" h="49625" extrusionOk="0">
                  <a:moveTo>
                    <a:pt x="95" y="14954"/>
                  </a:moveTo>
                  <a:cubicBezTo>
                    <a:pt x="1715" y="10096"/>
                    <a:pt x="2762" y="5048"/>
                    <a:pt x="3334" y="0"/>
                  </a:cubicBezTo>
                  <a:cubicBezTo>
                    <a:pt x="30099" y="1810"/>
                    <a:pt x="43339" y="10858"/>
                    <a:pt x="27146" y="33528"/>
                  </a:cubicBezTo>
                  <a:cubicBezTo>
                    <a:pt x="22765" y="39624"/>
                    <a:pt x="15621" y="44291"/>
                    <a:pt x="9716" y="49625"/>
                  </a:cubicBezTo>
                  <a:cubicBezTo>
                    <a:pt x="6477" y="38005"/>
                    <a:pt x="3238" y="26479"/>
                    <a:pt x="0" y="148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7" name="Google Shape;1287;g3a647413a01_0_1720">
              <a:extLst>
                <a:ext uri="{FF2B5EF4-FFF2-40B4-BE49-F238E27FC236}">
                  <a16:creationId xmlns:a16="http://schemas.microsoft.com/office/drawing/2014/main" id="{AC32D84B-1C90-C043-65B3-40DFC15DA2FE}"/>
                </a:ext>
              </a:extLst>
            </p:cNvPr>
            <p:cNvSpPr/>
            <p:nvPr/>
          </p:nvSpPr>
          <p:spPr>
            <a:xfrm>
              <a:off x="4838017" y="3287249"/>
              <a:ext cx="1105763" cy="1036834"/>
            </a:xfrm>
            <a:custGeom>
              <a:avLst/>
              <a:gdLst/>
              <a:ahLst/>
              <a:cxnLst/>
              <a:rect l="l" t="t" r="r" b="b"/>
              <a:pathLst>
                <a:path w="1105763" h="1036834" extrusionOk="0">
                  <a:moveTo>
                    <a:pt x="804592" y="60883"/>
                  </a:moveTo>
                  <a:cubicBezTo>
                    <a:pt x="823356" y="43548"/>
                    <a:pt x="841263" y="25641"/>
                    <a:pt x="861075" y="9163"/>
                  </a:cubicBezTo>
                  <a:cubicBezTo>
                    <a:pt x="872886" y="-648"/>
                    <a:pt x="889555" y="-3315"/>
                    <a:pt x="903938" y="4781"/>
                  </a:cubicBezTo>
                  <a:cubicBezTo>
                    <a:pt x="919463" y="13544"/>
                    <a:pt x="919654" y="28879"/>
                    <a:pt x="909652" y="39357"/>
                  </a:cubicBezTo>
                  <a:cubicBezTo>
                    <a:pt x="888507" y="61741"/>
                    <a:pt x="884506" y="80410"/>
                    <a:pt x="916510" y="97459"/>
                  </a:cubicBezTo>
                  <a:cubicBezTo>
                    <a:pt x="958706" y="119843"/>
                    <a:pt x="964707" y="75361"/>
                    <a:pt x="1000902" y="66408"/>
                  </a:cubicBezTo>
                  <a:cubicBezTo>
                    <a:pt x="979185" y="143656"/>
                    <a:pt x="1117107" y="129082"/>
                    <a:pt x="1105010" y="203473"/>
                  </a:cubicBezTo>
                  <a:cubicBezTo>
                    <a:pt x="1091866" y="214045"/>
                    <a:pt x="1076912" y="223761"/>
                    <a:pt x="1077197" y="241382"/>
                  </a:cubicBezTo>
                  <a:cubicBezTo>
                    <a:pt x="1072435" y="271767"/>
                    <a:pt x="1072435" y="305295"/>
                    <a:pt x="1019571" y="305009"/>
                  </a:cubicBezTo>
                  <a:cubicBezTo>
                    <a:pt x="1006236" y="287769"/>
                    <a:pt x="985186" y="307295"/>
                    <a:pt x="970041" y="297770"/>
                  </a:cubicBezTo>
                  <a:cubicBezTo>
                    <a:pt x="965374" y="291579"/>
                    <a:pt x="962897" y="285007"/>
                    <a:pt x="962230" y="277768"/>
                  </a:cubicBezTo>
                  <a:cubicBezTo>
                    <a:pt x="963183" y="259289"/>
                    <a:pt x="976232" y="244811"/>
                    <a:pt x="981471" y="231000"/>
                  </a:cubicBezTo>
                  <a:cubicBezTo>
                    <a:pt x="965850" y="246145"/>
                    <a:pt x="961278" y="272053"/>
                    <a:pt x="936513" y="285864"/>
                  </a:cubicBezTo>
                  <a:cubicBezTo>
                    <a:pt x="897460" y="290341"/>
                    <a:pt x="867647" y="275101"/>
                    <a:pt x="840311" y="254336"/>
                  </a:cubicBezTo>
                  <a:cubicBezTo>
                    <a:pt x="827071" y="218427"/>
                    <a:pt x="857075" y="199091"/>
                    <a:pt x="885364" y="173945"/>
                  </a:cubicBezTo>
                  <a:cubicBezTo>
                    <a:pt x="846026" y="198901"/>
                    <a:pt x="830595" y="234715"/>
                    <a:pt x="800020" y="259861"/>
                  </a:cubicBezTo>
                  <a:cubicBezTo>
                    <a:pt x="681338" y="378447"/>
                    <a:pt x="566276" y="499510"/>
                    <a:pt x="452643" y="621525"/>
                  </a:cubicBezTo>
                  <a:cubicBezTo>
                    <a:pt x="447690" y="627430"/>
                    <a:pt x="442070" y="632860"/>
                    <a:pt x="435974" y="637908"/>
                  </a:cubicBezTo>
                  <a:cubicBezTo>
                    <a:pt x="405018" y="657053"/>
                    <a:pt x="380158" y="680770"/>
                    <a:pt x="359107" y="707631"/>
                  </a:cubicBezTo>
                  <a:cubicBezTo>
                    <a:pt x="263667" y="766210"/>
                    <a:pt x="210898" y="853173"/>
                    <a:pt x="147652" y="932707"/>
                  </a:cubicBezTo>
                  <a:cubicBezTo>
                    <a:pt x="125078" y="961186"/>
                    <a:pt x="100694" y="987761"/>
                    <a:pt x="70881" y="1010621"/>
                  </a:cubicBezTo>
                  <a:cubicBezTo>
                    <a:pt x="56022" y="1022051"/>
                    <a:pt x="42973" y="1044435"/>
                    <a:pt x="18017" y="1034243"/>
                  </a:cubicBezTo>
                  <a:cubicBezTo>
                    <a:pt x="-6653" y="1024051"/>
                    <a:pt x="7540" y="1001668"/>
                    <a:pt x="6397" y="984427"/>
                  </a:cubicBezTo>
                  <a:cubicBezTo>
                    <a:pt x="5825" y="976617"/>
                    <a:pt x="4301" y="968997"/>
                    <a:pt x="1348" y="961472"/>
                  </a:cubicBezTo>
                  <a:cubicBezTo>
                    <a:pt x="-4652" y="940898"/>
                    <a:pt x="10873" y="925087"/>
                    <a:pt x="18493" y="907561"/>
                  </a:cubicBezTo>
                  <a:cubicBezTo>
                    <a:pt x="59832" y="842219"/>
                    <a:pt x="116220" y="785831"/>
                    <a:pt x="171656" y="728776"/>
                  </a:cubicBezTo>
                  <a:cubicBezTo>
                    <a:pt x="305386" y="589616"/>
                    <a:pt x="453119" y="459886"/>
                    <a:pt x="573420" y="311677"/>
                  </a:cubicBezTo>
                  <a:cubicBezTo>
                    <a:pt x="624950" y="278720"/>
                    <a:pt x="665146" y="237191"/>
                    <a:pt x="704770" y="194519"/>
                  </a:cubicBezTo>
                  <a:cubicBezTo>
                    <a:pt x="728201" y="169278"/>
                    <a:pt x="752395" y="139560"/>
                    <a:pt x="798210" y="137845"/>
                  </a:cubicBezTo>
                  <a:cubicBezTo>
                    <a:pt x="840025" y="140798"/>
                    <a:pt x="853741" y="116033"/>
                    <a:pt x="857075" y="89649"/>
                  </a:cubicBezTo>
                  <a:cubicBezTo>
                    <a:pt x="861170" y="57454"/>
                    <a:pt x="827928" y="63265"/>
                    <a:pt x="804401" y="6097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8" name="Google Shape;1288;g3a647413a01_0_1720">
              <a:extLst>
                <a:ext uri="{FF2B5EF4-FFF2-40B4-BE49-F238E27FC236}">
                  <a16:creationId xmlns:a16="http://schemas.microsoft.com/office/drawing/2014/main" id="{303DCDE4-65AD-858E-B46B-5064F398BE81}"/>
                </a:ext>
              </a:extLst>
            </p:cNvPr>
            <p:cNvSpPr/>
            <p:nvPr/>
          </p:nvSpPr>
          <p:spPr>
            <a:xfrm>
              <a:off x="5394864" y="3378546"/>
              <a:ext cx="264539" cy="224761"/>
            </a:xfrm>
            <a:custGeom>
              <a:avLst/>
              <a:gdLst/>
              <a:ahLst/>
              <a:cxnLst/>
              <a:rect l="l" t="t" r="r" b="b"/>
              <a:pathLst>
                <a:path w="264539" h="224761" extrusionOk="0">
                  <a:moveTo>
                    <a:pt x="31718" y="224666"/>
                  </a:moveTo>
                  <a:cubicBezTo>
                    <a:pt x="21146" y="223142"/>
                    <a:pt x="10573" y="221618"/>
                    <a:pt x="0" y="220190"/>
                  </a:cubicBezTo>
                  <a:cubicBezTo>
                    <a:pt x="68675" y="152943"/>
                    <a:pt x="137446" y="85696"/>
                    <a:pt x="206026" y="18355"/>
                  </a:cubicBezTo>
                  <a:cubicBezTo>
                    <a:pt x="221552" y="3019"/>
                    <a:pt x="243935" y="-8030"/>
                    <a:pt x="260890" y="7496"/>
                  </a:cubicBezTo>
                  <a:cubicBezTo>
                    <a:pt x="273939" y="19498"/>
                    <a:pt x="248317" y="33118"/>
                    <a:pt x="241554" y="46549"/>
                  </a:cubicBezTo>
                  <a:cubicBezTo>
                    <a:pt x="159734" y="96079"/>
                    <a:pt x="123254" y="183137"/>
                    <a:pt x="31718" y="2247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9" name="Google Shape;1289;g3a647413a01_0_1720">
              <a:extLst>
                <a:ext uri="{FF2B5EF4-FFF2-40B4-BE49-F238E27FC236}">
                  <a16:creationId xmlns:a16="http://schemas.microsoft.com/office/drawing/2014/main" id="{3EEC64C4-1792-70F0-F5D5-D4988BE03613}"/>
                </a:ext>
              </a:extLst>
            </p:cNvPr>
            <p:cNvSpPr/>
            <p:nvPr/>
          </p:nvSpPr>
          <p:spPr>
            <a:xfrm>
              <a:off x="4845823" y="3996880"/>
              <a:ext cx="176994" cy="201525"/>
            </a:xfrm>
            <a:custGeom>
              <a:avLst/>
              <a:gdLst/>
              <a:ahLst/>
              <a:cxnLst/>
              <a:rect l="l" t="t" r="r" b="b"/>
              <a:pathLst>
                <a:path w="176994" h="201525" extrusionOk="0">
                  <a:moveTo>
                    <a:pt x="159468" y="95"/>
                  </a:moveTo>
                  <a:cubicBezTo>
                    <a:pt x="160325" y="11525"/>
                    <a:pt x="162230" y="22574"/>
                    <a:pt x="176994" y="27813"/>
                  </a:cubicBezTo>
                  <a:cubicBezTo>
                    <a:pt x="127369" y="85725"/>
                    <a:pt x="77744" y="143637"/>
                    <a:pt x="28118" y="201454"/>
                  </a:cubicBezTo>
                  <a:cubicBezTo>
                    <a:pt x="-8553" y="202787"/>
                    <a:pt x="-1790" y="185261"/>
                    <a:pt x="6687" y="166878"/>
                  </a:cubicBezTo>
                  <a:cubicBezTo>
                    <a:pt x="46025" y="103823"/>
                    <a:pt x="105557" y="53721"/>
                    <a:pt x="15946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0" name="Google Shape;1290;g3a647413a01_0_1720">
              <a:extLst>
                <a:ext uri="{FF2B5EF4-FFF2-40B4-BE49-F238E27FC236}">
                  <a16:creationId xmlns:a16="http://schemas.microsoft.com/office/drawing/2014/main" id="{3D074CEA-B52D-A5EC-1315-EDA5459D008C}"/>
                </a:ext>
              </a:extLst>
            </p:cNvPr>
            <p:cNvSpPr/>
            <p:nvPr/>
          </p:nvSpPr>
          <p:spPr>
            <a:xfrm>
              <a:off x="4815839" y="4163853"/>
              <a:ext cx="58007" cy="98012"/>
            </a:xfrm>
            <a:custGeom>
              <a:avLst/>
              <a:gdLst/>
              <a:ahLst/>
              <a:cxnLst/>
              <a:rect l="l" t="t" r="r" b="b"/>
              <a:pathLst>
                <a:path w="58007" h="98012" extrusionOk="0">
                  <a:moveTo>
                    <a:pt x="36576" y="0"/>
                  </a:moveTo>
                  <a:cubicBezTo>
                    <a:pt x="38576" y="13811"/>
                    <a:pt x="39910" y="27813"/>
                    <a:pt x="58007" y="34576"/>
                  </a:cubicBezTo>
                  <a:cubicBezTo>
                    <a:pt x="51340" y="50006"/>
                    <a:pt x="44672" y="65532"/>
                    <a:pt x="37910" y="80963"/>
                  </a:cubicBezTo>
                  <a:cubicBezTo>
                    <a:pt x="30956" y="85916"/>
                    <a:pt x="30194" y="95345"/>
                    <a:pt x="20193" y="98012"/>
                  </a:cubicBezTo>
                  <a:cubicBezTo>
                    <a:pt x="-2476" y="93917"/>
                    <a:pt x="667" y="78677"/>
                    <a:pt x="0" y="65151"/>
                  </a:cubicBezTo>
                  <a:cubicBezTo>
                    <a:pt x="12192" y="43434"/>
                    <a:pt x="24384" y="21717"/>
                    <a:pt x="36576"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1" name="Google Shape;1291;g3a647413a01_0_1720">
              <a:extLst>
                <a:ext uri="{FF2B5EF4-FFF2-40B4-BE49-F238E27FC236}">
                  <a16:creationId xmlns:a16="http://schemas.microsoft.com/office/drawing/2014/main" id="{69EC16A7-2C44-D4B9-2BBC-98E097CF4AE9}"/>
                </a:ext>
              </a:extLst>
            </p:cNvPr>
            <p:cNvSpPr/>
            <p:nvPr/>
          </p:nvSpPr>
          <p:spPr>
            <a:xfrm>
              <a:off x="6206870" y="2719006"/>
              <a:ext cx="410908" cy="439007"/>
            </a:xfrm>
            <a:custGeom>
              <a:avLst/>
              <a:gdLst/>
              <a:ahLst/>
              <a:cxnLst/>
              <a:rect l="l" t="t" r="r" b="b"/>
              <a:pathLst>
                <a:path w="410908" h="439007" extrusionOk="0">
                  <a:moveTo>
                    <a:pt x="191" y="438912"/>
                  </a:moveTo>
                  <a:cubicBezTo>
                    <a:pt x="12001" y="387191"/>
                    <a:pt x="64484" y="356711"/>
                    <a:pt x="93250" y="313944"/>
                  </a:cubicBezTo>
                  <a:cubicBezTo>
                    <a:pt x="112871" y="240792"/>
                    <a:pt x="200501" y="211646"/>
                    <a:pt x="242602" y="152686"/>
                  </a:cubicBezTo>
                  <a:cubicBezTo>
                    <a:pt x="256413" y="133350"/>
                    <a:pt x="283940" y="120682"/>
                    <a:pt x="280130" y="93536"/>
                  </a:cubicBezTo>
                  <a:cubicBezTo>
                    <a:pt x="314420" y="59246"/>
                    <a:pt x="345853" y="22479"/>
                    <a:pt x="393954" y="0"/>
                  </a:cubicBezTo>
                  <a:cubicBezTo>
                    <a:pt x="409194" y="6572"/>
                    <a:pt x="402812" y="21527"/>
                    <a:pt x="410909" y="30956"/>
                  </a:cubicBezTo>
                  <a:cubicBezTo>
                    <a:pt x="391954" y="57626"/>
                    <a:pt x="372904" y="84392"/>
                    <a:pt x="353854" y="111062"/>
                  </a:cubicBezTo>
                  <a:cubicBezTo>
                    <a:pt x="263176" y="182309"/>
                    <a:pt x="192405" y="267938"/>
                    <a:pt x="111633" y="346329"/>
                  </a:cubicBezTo>
                  <a:cubicBezTo>
                    <a:pt x="77343" y="379667"/>
                    <a:pt x="50197" y="419100"/>
                    <a:pt x="0" y="43900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2" name="Google Shape;1292;g3a647413a01_0_1720">
              <a:extLst>
                <a:ext uri="{FF2B5EF4-FFF2-40B4-BE49-F238E27FC236}">
                  <a16:creationId xmlns:a16="http://schemas.microsoft.com/office/drawing/2014/main" id="{EB7D2E86-DE32-5E2B-69C6-1DF77BF9883C}"/>
                </a:ext>
              </a:extLst>
            </p:cNvPr>
            <p:cNvSpPr/>
            <p:nvPr/>
          </p:nvSpPr>
          <p:spPr>
            <a:xfrm>
              <a:off x="6282689" y="2812446"/>
              <a:ext cx="208939" cy="220503"/>
            </a:xfrm>
            <a:custGeom>
              <a:avLst/>
              <a:gdLst/>
              <a:ahLst/>
              <a:cxnLst/>
              <a:rect l="l" t="t" r="r" b="b"/>
              <a:pathLst>
                <a:path w="208939" h="220503" extrusionOk="0">
                  <a:moveTo>
                    <a:pt x="204311" y="95"/>
                  </a:moveTo>
                  <a:cubicBezTo>
                    <a:pt x="227838" y="63151"/>
                    <a:pt x="155734" y="87344"/>
                    <a:pt x="121634" y="118396"/>
                  </a:cubicBezTo>
                  <a:cubicBezTo>
                    <a:pt x="85439" y="151352"/>
                    <a:pt x="53435" y="187452"/>
                    <a:pt x="17431" y="220504"/>
                  </a:cubicBezTo>
                  <a:cubicBezTo>
                    <a:pt x="11621" y="215741"/>
                    <a:pt x="5810" y="210979"/>
                    <a:pt x="0" y="206216"/>
                  </a:cubicBezTo>
                  <a:cubicBezTo>
                    <a:pt x="55150" y="128492"/>
                    <a:pt x="142208" y="72962"/>
                    <a:pt x="20431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3" name="Google Shape;1293;g3a647413a01_0_1720">
              <a:extLst>
                <a:ext uri="{FF2B5EF4-FFF2-40B4-BE49-F238E27FC236}">
                  <a16:creationId xmlns:a16="http://schemas.microsoft.com/office/drawing/2014/main" id="{CF12D18D-9AF0-B60A-60EC-EB4596F9E03C}"/>
                </a:ext>
              </a:extLst>
            </p:cNvPr>
            <p:cNvSpPr/>
            <p:nvPr/>
          </p:nvSpPr>
          <p:spPr>
            <a:xfrm>
              <a:off x="6600729" y="2563177"/>
              <a:ext cx="176541" cy="186785"/>
            </a:xfrm>
            <a:custGeom>
              <a:avLst/>
              <a:gdLst/>
              <a:ahLst/>
              <a:cxnLst/>
              <a:rect l="l" t="t" r="r" b="b"/>
              <a:pathLst>
                <a:path w="176541" h="186785" extrusionOk="0">
                  <a:moveTo>
                    <a:pt x="17145" y="186785"/>
                  </a:moveTo>
                  <a:cubicBezTo>
                    <a:pt x="1714" y="180213"/>
                    <a:pt x="1714" y="167735"/>
                    <a:pt x="190" y="155829"/>
                  </a:cubicBezTo>
                  <a:lnTo>
                    <a:pt x="0" y="156305"/>
                  </a:lnTo>
                  <a:cubicBezTo>
                    <a:pt x="28765" y="123254"/>
                    <a:pt x="64960" y="95345"/>
                    <a:pt x="94393" y="62770"/>
                  </a:cubicBezTo>
                  <a:cubicBezTo>
                    <a:pt x="94774" y="56864"/>
                    <a:pt x="95059" y="51054"/>
                    <a:pt x="95440" y="45149"/>
                  </a:cubicBezTo>
                  <a:cubicBezTo>
                    <a:pt x="125444" y="35814"/>
                    <a:pt x="138398" y="6668"/>
                    <a:pt x="170688" y="0"/>
                  </a:cubicBezTo>
                  <a:cubicBezTo>
                    <a:pt x="197358" y="53245"/>
                    <a:pt x="125254" y="62579"/>
                    <a:pt x="107537" y="96965"/>
                  </a:cubicBezTo>
                  <a:cubicBezTo>
                    <a:pt x="93535" y="124111"/>
                    <a:pt x="61531" y="144685"/>
                    <a:pt x="37528" y="168116"/>
                  </a:cubicBezTo>
                  <a:cubicBezTo>
                    <a:pt x="30766" y="174308"/>
                    <a:pt x="24098" y="180594"/>
                    <a:pt x="17335" y="18678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4" name="Google Shape;1294;g3a647413a01_0_1720">
              <a:extLst>
                <a:ext uri="{FF2B5EF4-FFF2-40B4-BE49-F238E27FC236}">
                  <a16:creationId xmlns:a16="http://schemas.microsoft.com/office/drawing/2014/main" id="{E763AE47-1D43-C2D6-27A8-3D88C88B0461}"/>
                </a:ext>
              </a:extLst>
            </p:cNvPr>
            <p:cNvSpPr/>
            <p:nvPr/>
          </p:nvSpPr>
          <p:spPr>
            <a:xfrm>
              <a:off x="6600633" y="2625947"/>
              <a:ext cx="94392" cy="93535"/>
            </a:xfrm>
            <a:custGeom>
              <a:avLst/>
              <a:gdLst/>
              <a:ahLst/>
              <a:cxnLst/>
              <a:rect l="l" t="t" r="r" b="b"/>
              <a:pathLst>
                <a:path w="94392" h="93535" extrusionOk="0">
                  <a:moveTo>
                    <a:pt x="94393" y="0"/>
                  </a:moveTo>
                  <a:cubicBezTo>
                    <a:pt x="84201" y="46196"/>
                    <a:pt x="42100" y="69914"/>
                    <a:pt x="0" y="93536"/>
                  </a:cubicBezTo>
                  <a:cubicBezTo>
                    <a:pt x="13907" y="49911"/>
                    <a:pt x="41624" y="16097"/>
                    <a:pt x="94393"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5" name="Google Shape;1295;g3a647413a01_0_1720">
              <a:extLst>
                <a:ext uri="{FF2B5EF4-FFF2-40B4-BE49-F238E27FC236}">
                  <a16:creationId xmlns:a16="http://schemas.microsoft.com/office/drawing/2014/main" id="{BE261D3B-3F46-320A-2810-EDF680BA4806}"/>
                </a:ext>
              </a:extLst>
            </p:cNvPr>
            <p:cNvSpPr/>
            <p:nvPr/>
          </p:nvSpPr>
          <p:spPr>
            <a:xfrm>
              <a:off x="6696074" y="2541746"/>
              <a:ext cx="75247" cy="66640"/>
            </a:xfrm>
            <a:custGeom>
              <a:avLst/>
              <a:gdLst/>
              <a:ahLst/>
              <a:cxnLst/>
              <a:rect l="l" t="t" r="r" b="b"/>
              <a:pathLst>
                <a:path w="75247" h="66640" extrusionOk="0">
                  <a:moveTo>
                    <a:pt x="75247" y="21431"/>
                  </a:moveTo>
                  <a:cubicBezTo>
                    <a:pt x="56674" y="44006"/>
                    <a:pt x="39243" y="68009"/>
                    <a:pt x="0" y="66580"/>
                  </a:cubicBezTo>
                  <a:cubicBezTo>
                    <a:pt x="21336" y="42005"/>
                    <a:pt x="33718" y="10478"/>
                    <a:pt x="73342" y="0"/>
                  </a:cubicBezTo>
                  <a:cubicBezTo>
                    <a:pt x="74009" y="7144"/>
                    <a:pt x="74581" y="14288"/>
                    <a:pt x="75247" y="2143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6" name="Google Shape;1296;g3a647413a01_0_1720">
              <a:extLst>
                <a:ext uri="{FF2B5EF4-FFF2-40B4-BE49-F238E27FC236}">
                  <a16:creationId xmlns:a16="http://schemas.microsoft.com/office/drawing/2014/main" id="{540D738A-A483-8D8D-DC45-5875FF5E7CA2}"/>
                </a:ext>
              </a:extLst>
            </p:cNvPr>
            <p:cNvSpPr/>
            <p:nvPr/>
          </p:nvSpPr>
          <p:spPr>
            <a:xfrm>
              <a:off x="5888354" y="3880392"/>
              <a:ext cx="114300" cy="426996"/>
            </a:xfrm>
            <a:custGeom>
              <a:avLst/>
              <a:gdLst/>
              <a:ahLst/>
              <a:cxnLst/>
              <a:rect l="l" t="t" r="r" b="b"/>
              <a:pathLst>
                <a:path w="114300" h="426996" extrusionOk="0">
                  <a:moveTo>
                    <a:pt x="56864" y="50861"/>
                  </a:moveTo>
                  <a:cubicBezTo>
                    <a:pt x="61341" y="40859"/>
                    <a:pt x="65818" y="30763"/>
                    <a:pt x="70295" y="20762"/>
                  </a:cubicBezTo>
                  <a:cubicBezTo>
                    <a:pt x="78677" y="3998"/>
                    <a:pt x="91535" y="-5051"/>
                    <a:pt x="114300" y="2950"/>
                  </a:cubicBezTo>
                  <a:cubicBezTo>
                    <a:pt x="106108" y="145444"/>
                    <a:pt x="89821" y="287081"/>
                    <a:pt x="52292" y="426527"/>
                  </a:cubicBezTo>
                  <a:cubicBezTo>
                    <a:pt x="11811" y="430623"/>
                    <a:pt x="4667" y="407286"/>
                    <a:pt x="0" y="381950"/>
                  </a:cubicBezTo>
                  <a:cubicBezTo>
                    <a:pt x="191" y="369472"/>
                    <a:pt x="5810" y="358518"/>
                    <a:pt x="14288" y="348422"/>
                  </a:cubicBezTo>
                  <a:cubicBezTo>
                    <a:pt x="22860" y="285176"/>
                    <a:pt x="31433" y="221834"/>
                    <a:pt x="39910" y="158588"/>
                  </a:cubicBezTo>
                  <a:cubicBezTo>
                    <a:pt x="71438" y="125537"/>
                    <a:pt x="72771" y="89151"/>
                    <a:pt x="56864" y="5086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7" name="Google Shape;1297;g3a647413a01_0_1720">
              <a:extLst>
                <a:ext uri="{FF2B5EF4-FFF2-40B4-BE49-F238E27FC236}">
                  <a16:creationId xmlns:a16="http://schemas.microsoft.com/office/drawing/2014/main" id="{027A2758-03EB-4EC2-7D15-A7ED71103DCD}"/>
                </a:ext>
              </a:extLst>
            </p:cNvPr>
            <p:cNvSpPr/>
            <p:nvPr/>
          </p:nvSpPr>
          <p:spPr>
            <a:xfrm>
              <a:off x="5945354" y="3788399"/>
              <a:ext cx="70053" cy="112659"/>
            </a:xfrm>
            <a:custGeom>
              <a:avLst/>
              <a:gdLst/>
              <a:ahLst/>
              <a:cxnLst/>
              <a:rect l="l" t="t" r="r" b="b"/>
              <a:pathLst>
                <a:path w="70053" h="112659" extrusionOk="0">
                  <a:moveTo>
                    <a:pt x="57300" y="94943"/>
                  </a:moveTo>
                  <a:cubicBezTo>
                    <a:pt x="42631" y="100848"/>
                    <a:pt x="28058" y="106754"/>
                    <a:pt x="13389" y="112659"/>
                  </a:cubicBezTo>
                  <a:cubicBezTo>
                    <a:pt x="-22234" y="70464"/>
                    <a:pt x="23391" y="38460"/>
                    <a:pt x="33297" y="1884"/>
                  </a:cubicBezTo>
                  <a:cubicBezTo>
                    <a:pt x="33297" y="1884"/>
                    <a:pt x="36059" y="360"/>
                    <a:pt x="36059" y="360"/>
                  </a:cubicBezTo>
                  <a:cubicBezTo>
                    <a:pt x="84541" y="-4022"/>
                    <a:pt x="52061" y="32840"/>
                    <a:pt x="68444" y="44841"/>
                  </a:cubicBezTo>
                  <a:cubicBezTo>
                    <a:pt x="69206" y="62177"/>
                    <a:pt x="75302" y="80370"/>
                    <a:pt x="57395" y="9484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8" name="Google Shape;1298;g3a647413a01_0_1720">
              <a:extLst>
                <a:ext uri="{FF2B5EF4-FFF2-40B4-BE49-F238E27FC236}">
                  <a16:creationId xmlns:a16="http://schemas.microsoft.com/office/drawing/2014/main" id="{BCEDB734-C80B-5F2A-CB70-05F4FEC07E57}"/>
                </a:ext>
              </a:extLst>
            </p:cNvPr>
            <p:cNvSpPr/>
            <p:nvPr/>
          </p:nvSpPr>
          <p:spPr>
            <a:xfrm>
              <a:off x="5864789" y="4259294"/>
              <a:ext cx="75952" cy="124513"/>
            </a:xfrm>
            <a:custGeom>
              <a:avLst/>
              <a:gdLst/>
              <a:ahLst/>
              <a:cxnLst/>
              <a:rect l="l" t="t" r="r" b="b"/>
              <a:pathLst>
                <a:path w="75952" h="124513" extrusionOk="0">
                  <a:moveTo>
                    <a:pt x="38520" y="0"/>
                  </a:moveTo>
                  <a:cubicBezTo>
                    <a:pt x="40996" y="21431"/>
                    <a:pt x="50712" y="38767"/>
                    <a:pt x="75953" y="47625"/>
                  </a:cubicBezTo>
                  <a:cubicBezTo>
                    <a:pt x="75381" y="73152"/>
                    <a:pt x="74905" y="98584"/>
                    <a:pt x="74334" y="124111"/>
                  </a:cubicBezTo>
                  <a:cubicBezTo>
                    <a:pt x="38424" y="127635"/>
                    <a:pt x="22137" y="107442"/>
                    <a:pt x="7182" y="85439"/>
                  </a:cubicBezTo>
                  <a:cubicBezTo>
                    <a:pt x="1943" y="52959"/>
                    <a:pt x="-16440" y="16954"/>
                    <a:pt x="3852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99" name="Google Shape;1299;g3a647413a01_0_1720">
              <a:extLst>
                <a:ext uri="{FF2B5EF4-FFF2-40B4-BE49-F238E27FC236}">
                  <a16:creationId xmlns:a16="http://schemas.microsoft.com/office/drawing/2014/main" id="{B006B58C-2CD6-937A-2A5E-D16CD883066F}"/>
                </a:ext>
              </a:extLst>
            </p:cNvPr>
            <p:cNvSpPr/>
            <p:nvPr/>
          </p:nvSpPr>
          <p:spPr>
            <a:xfrm>
              <a:off x="5981318" y="3710940"/>
              <a:ext cx="54578" cy="122396"/>
            </a:xfrm>
            <a:custGeom>
              <a:avLst/>
              <a:gdLst/>
              <a:ahLst/>
              <a:cxnLst/>
              <a:rect l="l" t="t" r="r" b="b"/>
              <a:pathLst>
                <a:path w="54578" h="122396" extrusionOk="0">
                  <a:moveTo>
                    <a:pt x="32385" y="122396"/>
                  </a:moveTo>
                  <a:cubicBezTo>
                    <a:pt x="21622" y="107537"/>
                    <a:pt x="10763" y="92773"/>
                    <a:pt x="0" y="77914"/>
                  </a:cubicBezTo>
                  <a:cubicBezTo>
                    <a:pt x="27813" y="56674"/>
                    <a:pt x="-3715" y="6286"/>
                    <a:pt x="54578" y="0"/>
                  </a:cubicBezTo>
                  <a:cubicBezTo>
                    <a:pt x="47149" y="40767"/>
                    <a:pt x="39814" y="81629"/>
                    <a:pt x="32385" y="122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0" name="Google Shape;1300;g3a647413a01_0_1720">
              <a:extLst>
                <a:ext uri="{FF2B5EF4-FFF2-40B4-BE49-F238E27FC236}">
                  <a16:creationId xmlns:a16="http://schemas.microsoft.com/office/drawing/2014/main" id="{BF532B47-359D-5C96-0DE0-6B0057A1E2C9}"/>
                </a:ext>
              </a:extLst>
            </p:cNvPr>
            <p:cNvSpPr/>
            <p:nvPr/>
          </p:nvSpPr>
          <p:spPr>
            <a:xfrm>
              <a:off x="5861835" y="4353069"/>
              <a:ext cx="77287" cy="81389"/>
            </a:xfrm>
            <a:custGeom>
              <a:avLst/>
              <a:gdLst/>
              <a:ahLst/>
              <a:cxnLst/>
              <a:rect l="l" t="t" r="r" b="b"/>
              <a:pathLst>
                <a:path w="77287" h="81389" extrusionOk="0">
                  <a:moveTo>
                    <a:pt x="23852" y="141"/>
                  </a:moveTo>
                  <a:cubicBezTo>
                    <a:pt x="51475" y="-1955"/>
                    <a:pt x="59857" y="19858"/>
                    <a:pt x="77288" y="30335"/>
                  </a:cubicBezTo>
                  <a:cubicBezTo>
                    <a:pt x="71096" y="47385"/>
                    <a:pt x="64810" y="64339"/>
                    <a:pt x="58619" y="81389"/>
                  </a:cubicBezTo>
                  <a:cubicBezTo>
                    <a:pt x="46712" y="76055"/>
                    <a:pt x="34901" y="70721"/>
                    <a:pt x="23090" y="65387"/>
                  </a:cubicBezTo>
                  <a:cubicBezTo>
                    <a:pt x="6231" y="43480"/>
                    <a:pt x="-19487" y="21477"/>
                    <a:pt x="23852" y="1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1" name="Google Shape;1301;g3a647413a01_0_1720">
              <a:extLst>
                <a:ext uri="{FF2B5EF4-FFF2-40B4-BE49-F238E27FC236}">
                  <a16:creationId xmlns:a16="http://schemas.microsoft.com/office/drawing/2014/main" id="{B9C17BDB-1966-58A7-1B92-921DA1A0E9BD}"/>
                </a:ext>
              </a:extLst>
            </p:cNvPr>
            <p:cNvSpPr/>
            <p:nvPr/>
          </p:nvSpPr>
          <p:spPr>
            <a:xfrm>
              <a:off x="6863333" y="2367343"/>
              <a:ext cx="118205" cy="86080"/>
            </a:xfrm>
            <a:custGeom>
              <a:avLst/>
              <a:gdLst/>
              <a:ahLst/>
              <a:cxnLst/>
              <a:rect l="l" t="t" r="r" b="b"/>
              <a:pathLst>
                <a:path w="118205" h="86080" extrusionOk="0">
                  <a:moveTo>
                    <a:pt x="0" y="84677"/>
                  </a:moveTo>
                  <a:cubicBezTo>
                    <a:pt x="39433" y="56483"/>
                    <a:pt x="78772" y="28194"/>
                    <a:pt x="118205" y="0"/>
                  </a:cubicBezTo>
                  <a:cubicBezTo>
                    <a:pt x="84296" y="33433"/>
                    <a:pt x="82391" y="98489"/>
                    <a:pt x="95" y="84011"/>
                  </a:cubicBezTo>
                  <a:lnTo>
                    <a:pt x="95" y="84677"/>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2" name="Google Shape;1302;g3a647413a01_0_1720">
              <a:extLst>
                <a:ext uri="{FF2B5EF4-FFF2-40B4-BE49-F238E27FC236}">
                  <a16:creationId xmlns:a16="http://schemas.microsoft.com/office/drawing/2014/main" id="{2890C482-CF71-850C-A24E-1906DB77C2D0}"/>
                </a:ext>
              </a:extLst>
            </p:cNvPr>
            <p:cNvSpPr/>
            <p:nvPr/>
          </p:nvSpPr>
          <p:spPr>
            <a:xfrm>
              <a:off x="5963792" y="2262860"/>
              <a:ext cx="97055" cy="143862"/>
            </a:xfrm>
            <a:custGeom>
              <a:avLst/>
              <a:gdLst/>
              <a:ahLst/>
              <a:cxnLst/>
              <a:rect l="l" t="t" r="r" b="b"/>
              <a:pathLst>
                <a:path w="97055" h="143862" extrusionOk="0">
                  <a:moveTo>
                    <a:pt x="95" y="142964"/>
                  </a:moveTo>
                  <a:cubicBezTo>
                    <a:pt x="16193" y="96101"/>
                    <a:pt x="-17717" y="40856"/>
                    <a:pt x="34290" y="89"/>
                  </a:cubicBezTo>
                  <a:cubicBezTo>
                    <a:pt x="52292" y="-673"/>
                    <a:pt x="68104" y="3422"/>
                    <a:pt x="80963" y="14376"/>
                  </a:cubicBezTo>
                  <a:cubicBezTo>
                    <a:pt x="124016" y="60096"/>
                    <a:pt x="69342" y="83813"/>
                    <a:pt x="48673" y="115436"/>
                  </a:cubicBezTo>
                  <a:cubicBezTo>
                    <a:pt x="34766" y="127438"/>
                    <a:pt x="27813" y="148202"/>
                    <a:pt x="0" y="1430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3" name="Google Shape;1303;g3a647413a01_0_1720">
              <a:extLst>
                <a:ext uri="{FF2B5EF4-FFF2-40B4-BE49-F238E27FC236}">
                  <a16:creationId xmlns:a16="http://schemas.microsoft.com/office/drawing/2014/main" id="{835B75D7-0BB9-CB41-77C3-B845146E2CFB}"/>
                </a:ext>
              </a:extLst>
            </p:cNvPr>
            <p:cNvSpPr/>
            <p:nvPr/>
          </p:nvSpPr>
          <p:spPr>
            <a:xfrm>
              <a:off x="5963887" y="2373344"/>
              <a:ext cx="62701" cy="94202"/>
            </a:xfrm>
            <a:custGeom>
              <a:avLst/>
              <a:gdLst/>
              <a:ahLst/>
              <a:cxnLst/>
              <a:rect l="l" t="t" r="r" b="b"/>
              <a:pathLst>
                <a:path w="62701" h="94202" extrusionOk="0">
                  <a:moveTo>
                    <a:pt x="0" y="32480"/>
                  </a:moveTo>
                  <a:cubicBezTo>
                    <a:pt x="12097" y="21622"/>
                    <a:pt x="24098" y="10763"/>
                    <a:pt x="36195" y="0"/>
                  </a:cubicBezTo>
                  <a:cubicBezTo>
                    <a:pt x="67056" y="381"/>
                    <a:pt x="67913" y="12954"/>
                    <a:pt x="54292" y="31337"/>
                  </a:cubicBezTo>
                  <a:cubicBezTo>
                    <a:pt x="26860" y="47625"/>
                    <a:pt x="39910" y="73057"/>
                    <a:pt x="34004" y="94202"/>
                  </a:cubicBezTo>
                  <a:cubicBezTo>
                    <a:pt x="22955" y="84011"/>
                    <a:pt x="11906" y="73724"/>
                    <a:pt x="857" y="63532"/>
                  </a:cubicBezTo>
                  <a:cubicBezTo>
                    <a:pt x="571" y="53150"/>
                    <a:pt x="286" y="42863"/>
                    <a:pt x="0" y="3248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4" name="Google Shape;1304;g3a647413a01_0_1720">
              <a:extLst>
                <a:ext uri="{FF2B5EF4-FFF2-40B4-BE49-F238E27FC236}">
                  <a16:creationId xmlns:a16="http://schemas.microsoft.com/office/drawing/2014/main" id="{8F471FE2-FD50-6751-7766-A97F74826926}"/>
                </a:ext>
              </a:extLst>
            </p:cNvPr>
            <p:cNvSpPr/>
            <p:nvPr/>
          </p:nvSpPr>
          <p:spPr>
            <a:xfrm>
              <a:off x="5981223" y="2201608"/>
              <a:ext cx="67717" cy="76704"/>
            </a:xfrm>
            <a:custGeom>
              <a:avLst/>
              <a:gdLst/>
              <a:ahLst/>
              <a:cxnLst/>
              <a:rect l="l" t="t" r="r" b="b"/>
              <a:pathLst>
                <a:path w="67717" h="76704" extrusionOk="0">
                  <a:moveTo>
                    <a:pt x="55531" y="76295"/>
                  </a:moveTo>
                  <a:cubicBezTo>
                    <a:pt x="38957" y="78010"/>
                    <a:pt x="25241" y="74581"/>
                    <a:pt x="16954" y="61341"/>
                  </a:cubicBezTo>
                  <a:cubicBezTo>
                    <a:pt x="11335" y="45815"/>
                    <a:pt x="5620" y="30289"/>
                    <a:pt x="0" y="14764"/>
                  </a:cubicBezTo>
                  <a:cubicBezTo>
                    <a:pt x="13049" y="9811"/>
                    <a:pt x="26099" y="4953"/>
                    <a:pt x="39148" y="0"/>
                  </a:cubicBezTo>
                  <a:cubicBezTo>
                    <a:pt x="56674" y="12287"/>
                    <a:pt x="62198" y="29623"/>
                    <a:pt x="67342" y="47149"/>
                  </a:cubicBezTo>
                  <a:cubicBezTo>
                    <a:pt x="68771" y="58388"/>
                    <a:pt x="66389" y="68580"/>
                    <a:pt x="55531" y="762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5" name="Google Shape;1305;g3a647413a01_0_1720">
              <a:extLst>
                <a:ext uri="{FF2B5EF4-FFF2-40B4-BE49-F238E27FC236}">
                  <a16:creationId xmlns:a16="http://schemas.microsoft.com/office/drawing/2014/main" id="{95F4ADB1-8368-569D-1C06-876C58D0BA02}"/>
                </a:ext>
              </a:extLst>
            </p:cNvPr>
            <p:cNvSpPr/>
            <p:nvPr/>
          </p:nvSpPr>
          <p:spPr>
            <a:xfrm>
              <a:off x="5848730" y="2831183"/>
              <a:ext cx="56578" cy="29555"/>
            </a:xfrm>
            <a:custGeom>
              <a:avLst/>
              <a:gdLst/>
              <a:ahLst/>
              <a:cxnLst/>
              <a:rect l="l" t="t" r="r" b="b"/>
              <a:pathLst>
                <a:path w="56578" h="29555" extrusionOk="0">
                  <a:moveTo>
                    <a:pt x="56483" y="28888"/>
                  </a:moveTo>
                  <a:cubicBezTo>
                    <a:pt x="37624" y="29079"/>
                    <a:pt x="18764" y="29365"/>
                    <a:pt x="0" y="29555"/>
                  </a:cubicBezTo>
                  <a:cubicBezTo>
                    <a:pt x="7144" y="19840"/>
                    <a:pt x="14288" y="10029"/>
                    <a:pt x="21431" y="313"/>
                  </a:cubicBezTo>
                  <a:cubicBezTo>
                    <a:pt x="46863" y="-1973"/>
                    <a:pt x="57722" y="8314"/>
                    <a:pt x="56483" y="288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6" name="Google Shape;1306;g3a647413a01_0_1720">
              <a:extLst>
                <a:ext uri="{FF2B5EF4-FFF2-40B4-BE49-F238E27FC236}">
                  <a16:creationId xmlns:a16="http://schemas.microsoft.com/office/drawing/2014/main" id="{586E68D1-3A94-2234-D1DB-6BF2DA7B763D}"/>
                </a:ext>
              </a:extLst>
            </p:cNvPr>
            <p:cNvSpPr/>
            <p:nvPr/>
          </p:nvSpPr>
          <p:spPr>
            <a:xfrm>
              <a:off x="5721762" y="3803237"/>
              <a:ext cx="103441" cy="415407"/>
            </a:xfrm>
            <a:custGeom>
              <a:avLst/>
              <a:gdLst/>
              <a:ahLst/>
              <a:cxnLst/>
              <a:rect l="l" t="t" r="r" b="b"/>
              <a:pathLst>
                <a:path w="103441" h="415407" extrusionOk="0">
                  <a:moveTo>
                    <a:pt x="32004" y="63722"/>
                  </a:moveTo>
                  <a:cubicBezTo>
                    <a:pt x="33623" y="43529"/>
                    <a:pt x="35242" y="23336"/>
                    <a:pt x="36862" y="3048"/>
                  </a:cubicBezTo>
                  <a:cubicBezTo>
                    <a:pt x="41624" y="1905"/>
                    <a:pt x="46482" y="857"/>
                    <a:pt x="51340" y="0"/>
                  </a:cubicBezTo>
                  <a:cubicBezTo>
                    <a:pt x="73723" y="12668"/>
                    <a:pt x="72676" y="35338"/>
                    <a:pt x="84010" y="52864"/>
                  </a:cubicBezTo>
                  <a:cubicBezTo>
                    <a:pt x="92488" y="68008"/>
                    <a:pt x="102965" y="82677"/>
                    <a:pt x="101536" y="100298"/>
                  </a:cubicBezTo>
                  <a:cubicBezTo>
                    <a:pt x="100203" y="106585"/>
                    <a:pt x="97441" y="112395"/>
                    <a:pt x="93535" y="117729"/>
                  </a:cubicBezTo>
                  <a:cubicBezTo>
                    <a:pt x="81915" y="128778"/>
                    <a:pt x="88201" y="138017"/>
                    <a:pt x="98584" y="147066"/>
                  </a:cubicBezTo>
                  <a:cubicBezTo>
                    <a:pt x="101632" y="153543"/>
                    <a:pt x="103156" y="160020"/>
                    <a:pt x="103442" y="166878"/>
                  </a:cubicBezTo>
                  <a:cubicBezTo>
                    <a:pt x="82201" y="246221"/>
                    <a:pt x="98393" y="330041"/>
                    <a:pt x="60674" y="407289"/>
                  </a:cubicBezTo>
                  <a:cubicBezTo>
                    <a:pt x="35528" y="424910"/>
                    <a:pt x="17907" y="410242"/>
                    <a:pt x="0" y="397288"/>
                  </a:cubicBezTo>
                  <a:cubicBezTo>
                    <a:pt x="8572" y="285941"/>
                    <a:pt x="40100" y="176213"/>
                    <a:pt x="31909" y="6381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7" name="Google Shape;1307;g3a647413a01_0_1720">
              <a:extLst>
                <a:ext uri="{FF2B5EF4-FFF2-40B4-BE49-F238E27FC236}">
                  <a16:creationId xmlns:a16="http://schemas.microsoft.com/office/drawing/2014/main" id="{610C9147-6A2B-910C-A849-30085F5397A5}"/>
                </a:ext>
              </a:extLst>
            </p:cNvPr>
            <p:cNvSpPr/>
            <p:nvPr/>
          </p:nvSpPr>
          <p:spPr>
            <a:xfrm>
              <a:off x="5684093" y="4238047"/>
              <a:ext cx="98057" cy="325591"/>
            </a:xfrm>
            <a:custGeom>
              <a:avLst/>
              <a:gdLst/>
              <a:ahLst/>
              <a:cxnLst/>
              <a:rect l="l" t="t" r="r" b="b"/>
              <a:pathLst>
                <a:path w="98057" h="325591" extrusionOk="0">
                  <a:moveTo>
                    <a:pt x="616" y="307759"/>
                  </a:moveTo>
                  <a:cubicBezTo>
                    <a:pt x="-4717" y="264229"/>
                    <a:pt x="26715" y="223081"/>
                    <a:pt x="12427" y="178885"/>
                  </a:cubicBezTo>
                  <a:cubicBezTo>
                    <a:pt x="20714" y="121164"/>
                    <a:pt x="29096" y="63347"/>
                    <a:pt x="37478" y="5626"/>
                  </a:cubicBezTo>
                  <a:cubicBezTo>
                    <a:pt x="67196" y="-7995"/>
                    <a:pt x="84436" y="4864"/>
                    <a:pt x="98057" y="25533"/>
                  </a:cubicBezTo>
                  <a:cubicBezTo>
                    <a:pt x="81484" y="124402"/>
                    <a:pt x="97581" y="226891"/>
                    <a:pt x="51670" y="322713"/>
                  </a:cubicBezTo>
                  <a:cubicBezTo>
                    <a:pt x="29096" y="331095"/>
                    <a:pt x="14809" y="319665"/>
                    <a:pt x="712" y="30775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8" name="Google Shape;1308;g3a647413a01_0_1720">
              <a:extLst>
                <a:ext uri="{FF2B5EF4-FFF2-40B4-BE49-F238E27FC236}">
                  <a16:creationId xmlns:a16="http://schemas.microsoft.com/office/drawing/2014/main" id="{0CD517FC-9100-11DE-93EA-BE8866629877}"/>
                </a:ext>
              </a:extLst>
            </p:cNvPr>
            <p:cNvSpPr/>
            <p:nvPr/>
          </p:nvSpPr>
          <p:spPr>
            <a:xfrm>
              <a:off x="5721476" y="4198905"/>
              <a:ext cx="63533" cy="60198"/>
            </a:xfrm>
            <a:custGeom>
              <a:avLst/>
              <a:gdLst/>
              <a:ahLst/>
              <a:cxnLst/>
              <a:rect l="l" t="t" r="r" b="b"/>
              <a:pathLst>
                <a:path w="63533" h="60198" extrusionOk="0">
                  <a:moveTo>
                    <a:pt x="47911" y="60199"/>
                  </a:moveTo>
                  <a:cubicBezTo>
                    <a:pt x="31909" y="55055"/>
                    <a:pt x="16002" y="50007"/>
                    <a:pt x="0" y="44863"/>
                  </a:cubicBezTo>
                  <a:cubicBezTo>
                    <a:pt x="95" y="30385"/>
                    <a:pt x="286" y="16003"/>
                    <a:pt x="381" y="1525"/>
                  </a:cubicBezTo>
                  <a:cubicBezTo>
                    <a:pt x="21622" y="-4190"/>
                    <a:pt x="35433" y="7335"/>
                    <a:pt x="50102" y="16669"/>
                  </a:cubicBezTo>
                  <a:cubicBezTo>
                    <a:pt x="67723" y="31814"/>
                    <a:pt x="69056" y="46387"/>
                    <a:pt x="47816" y="601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09" name="Google Shape;1309;g3a647413a01_0_1720">
              <a:extLst>
                <a:ext uri="{FF2B5EF4-FFF2-40B4-BE49-F238E27FC236}">
                  <a16:creationId xmlns:a16="http://schemas.microsoft.com/office/drawing/2014/main" id="{1A864307-1E6E-FE02-E3F5-BC3177968F69}"/>
                </a:ext>
              </a:extLst>
            </p:cNvPr>
            <p:cNvSpPr/>
            <p:nvPr/>
          </p:nvSpPr>
          <p:spPr>
            <a:xfrm>
              <a:off x="5506826" y="2483834"/>
              <a:ext cx="98540" cy="141351"/>
            </a:xfrm>
            <a:custGeom>
              <a:avLst/>
              <a:gdLst/>
              <a:ahLst/>
              <a:cxnLst/>
              <a:rect l="l" t="t" r="r" b="b"/>
              <a:pathLst>
                <a:path w="98540" h="141351" extrusionOk="0">
                  <a:moveTo>
                    <a:pt x="98541" y="141351"/>
                  </a:moveTo>
                  <a:cubicBezTo>
                    <a:pt x="49106" y="102679"/>
                    <a:pt x="-18331" y="72295"/>
                    <a:pt x="4624" y="0"/>
                  </a:cubicBezTo>
                  <a:cubicBezTo>
                    <a:pt x="43296" y="43720"/>
                    <a:pt x="75871" y="90202"/>
                    <a:pt x="98541" y="14135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0" name="Google Shape;1310;g3a647413a01_0_1720">
              <a:extLst>
                <a:ext uri="{FF2B5EF4-FFF2-40B4-BE49-F238E27FC236}">
                  <a16:creationId xmlns:a16="http://schemas.microsoft.com/office/drawing/2014/main" id="{7F087EA2-5D08-F779-8AF8-F58A18FC9816}"/>
                </a:ext>
              </a:extLst>
            </p:cNvPr>
            <p:cNvSpPr/>
            <p:nvPr/>
          </p:nvSpPr>
          <p:spPr>
            <a:xfrm>
              <a:off x="5623684" y="2656808"/>
              <a:ext cx="57025" cy="78485"/>
            </a:xfrm>
            <a:custGeom>
              <a:avLst/>
              <a:gdLst/>
              <a:ahLst/>
              <a:cxnLst/>
              <a:rect l="l" t="t" r="r" b="b"/>
              <a:pathLst>
                <a:path w="57025" h="78485" extrusionOk="0">
                  <a:moveTo>
                    <a:pt x="57025" y="78486"/>
                  </a:moveTo>
                  <a:cubicBezTo>
                    <a:pt x="18640" y="62198"/>
                    <a:pt x="-3839" y="37814"/>
                    <a:pt x="542" y="0"/>
                  </a:cubicBezTo>
                  <a:cubicBezTo>
                    <a:pt x="38356" y="16573"/>
                    <a:pt x="50263" y="46292"/>
                    <a:pt x="57025" y="7848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1" name="Google Shape;1311;g3a647413a01_0_1720">
              <a:extLst>
                <a:ext uri="{FF2B5EF4-FFF2-40B4-BE49-F238E27FC236}">
                  <a16:creationId xmlns:a16="http://schemas.microsoft.com/office/drawing/2014/main" id="{66606B62-6A0E-D369-7728-2FBF2A22ED34}"/>
                </a:ext>
              </a:extLst>
            </p:cNvPr>
            <p:cNvSpPr/>
            <p:nvPr/>
          </p:nvSpPr>
          <p:spPr>
            <a:xfrm>
              <a:off x="5717855" y="2782538"/>
              <a:ext cx="37911" cy="62865"/>
            </a:xfrm>
            <a:custGeom>
              <a:avLst/>
              <a:gdLst/>
              <a:ahLst/>
              <a:cxnLst/>
              <a:rect l="l" t="t" r="r" b="b"/>
              <a:pathLst>
                <a:path w="37911" h="62865" extrusionOk="0">
                  <a:moveTo>
                    <a:pt x="37911" y="62865"/>
                  </a:moveTo>
                  <a:cubicBezTo>
                    <a:pt x="3717" y="51054"/>
                    <a:pt x="-1427" y="26956"/>
                    <a:pt x="288" y="0"/>
                  </a:cubicBezTo>
                  <a:cubicBezTo>
                    <a:pt x="24576" y="16002"/>
                    <a:pt x="34959" y="37910"/>
                    <a:pt x="37911" y="62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2" name="Google Shape;1312;g3a647413a01_0_1720">
              <a:extLst>
                <a:ext uri="{FF2B5EF4-FFF2-40B4-BE49-F238E27FC236}">
                  <a16:creationId xmlns:a16="http://schemas.microsoft.com/office/drawing/2014/main" id="{5D6C59AC-D440-D9B9-F052-99CCFF6C968E}"/>
                </a:ext>
              </a:extLst>
            </p:cNvPr>
            <p:cNvSpPr/>
            <p:nvPr/>
          </p:nvSpPr>
          <p:spPr>
            <a:xfrm>
              <a:off x="6770274" y="3284212"/>
              <a:ext cx="836106" cy="158884"/>
            </a:xfrm>
            <a:custGeom>
              <a:avLst/>
              <a:gdLst/>
              <a:ahLst/>
              <a:cxnLst/>
              <a:rect l="l" t="t" r="r" b="b"/>
              <a:pathLst>
                <a:path w="836106" h="158884" extrusionOk="0">
                  <a:moveTo>
                    <a:pt x="0" y="127262"/>
                  </a:moveTo>
                  <a:cubicBezTo>
                    <a:pt x="71723" y="97544"/>
                    <a:pt x="146495" y="100497"/>
                    <a:pt x="224790" y="99639"/>
                  </a:cubicBezTo>
                  <a:cubicBezTo>
                    <a:pt x="286988" y="98973"/>
                    <a:pt x="347186" y="90781"/>
                    <a:pt x="409480" y="105069"/>
                  </a:cubicBezTo>
                  <a:cubicBezTo>
                    <a:pt x="428911" y="109545"/>
                    <a:pt x="421481" y="87638"/>
                    <a:pt x="424529" y="76112"/>
                  </a:cubicBezTo>
                  <a:cubicBezTo>
                    <a:pt x="432625" y="45061"/>
                    <a:pt x="462153" y="44490"/>
                    <a:pt x="476917" y="65445"/>
                  </a:cubicBezTo>
                  <a:cubicBezTo>
                    <a:pt x="505682" y="106402"/>
                    <a:pt x="551117" y="120880"/>
                    <a:pt x="586168" y="93734"/>
                  </a:cubicBezTo>
                  <a:cubicBezTo>
                    <a:pt x="643318" y="49443"/>
                    <a:pt x="563499" y="31726"/>
                    <a:pt x="544925" y="1722"/>
                  </a:cubicBezTo>
                  <a:cubicBezTo>
                    <a:pt x="629031" y="-7898"/>
                    <a:pt x="703612" y="25249"/>
                    <a:pt x="782003" y="40203"/>
                  </a:cubicBezTo>
                  <a:cubicBezTo>
                    <a:pt x="805434" y="44680"/>
                    <a:pt x="836390" y="50490"/>
                    <a:pt x="836105" y="84876"/>
                  </a:cubicBezTo>
                  <a:cubicBezTo>
                    <a:pt x="835724" y="120785"/>
                    <a:pt x="803624" y="107640"/>
                    <a:pt x="784384" y="115165"/>
                  </a:cubicBezTo>
                  <a:cubicBezTo>
                    <a:pt x="760952" y="124309"/>
                    <a:pt x="743712" y="139073"/>
                    <a:pt x="732854" y="158885"/>
                  </a:cubicBezTo>
                  <a:cubicBezTo>
                    <a:pt x="670084" y="157647"/>
                    <a:pt x="607409" y="156408"/>
                    <a:pt x="544640" y="155170"/>
                  </a:cubicBezTo>
                  <a:cubicBezTo>
                    <a:pt x="462153" y="123737"/>
                    <a:pt x="374904" y="146026"/>
                    <a:pt x="290132" y="141264"/>
                  </a:cubicBezTo>
                  <a:cubicBezTo>
                    <a:pt x="254699" y="139263"/>
                    <a:pt x="221171" y="136691"/>
                    <a:pt x="188024" y="127262"/>
                  </a:cubicBezTo>
                  <a:cubicBezTo>
                    <a:pt x="137827" y="139549"/>
                    <a:pt x="87630" y="139454"/>
                    <a:pt x="37433" y="127262"/>
                  </a:cubicBezTo>
                  <a:lnTo>
                    <a:pt x="95" y="127262"/>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3" name="Google Shape;1313;g3a647413a01_0_1720">
              <a:extLst>
                <a:ext uri="{FF2B5EF4-FFF2-40B4-BE49-F238E27FC236}">
                  <a16:creationId xmlns:a16="http://schemas.microsoft.com/office/drawing/2014/main" id="{DD9FD1D0-848B-48FB-88CA-A7852628B1A3}"/>
                </a:ext>
              </a:extLst>
            </p:cNvPr>
            <p:cNvSpPr/>
            <p:nvPr/>
          </p:nvSpPr>
          <p:spPr>
            <a:xfrm>
              <a:off x="6206679" y="3351507"/>
              <a:ext cx="566467" cy="59729"/>
            </a:xfrm>
            <a:custGeom>
              <a:avLst/>
              <a:gdLst/>
              <a:ahLst/>
              <a:cxnLst/>
              <a:rect l="l" t="t" r="r" b="b"/>
              <a:pathLst>
                <a:path w="566467" h="59729" extrusionOk="0">
                  <a:moveTo>
                    <a:pt x="0" y="28438"/>
                  </a:moveTo>
                  <a:cubicBezTo>
                    <a:pt x="16097" y="-899"/>
                    <a:pt x="42005" y="-3661"/>
                    <a:pt x="77533" y="3007"/>
                  </a:cubicBezTo>
                  <a:cubicBezTo>
                    <a:pt x="151638" y="16818"/>
                    <a:pt x="241745" y="34439"/>
                    <a:pt x="300323" y="21771"/>
                  </a:cubicBezTo>
                  <a:cubicBezTo>
                    <a:pt x="390906" y="2245"/>
                    <a:pt x="478155" y="18056"/>
                    <a:pt x="566166" y="2911"/>
                  </a:cubicBezTo>
                  <a:cubicBezTo>
                    <a:pt x="570262" y="30534"/>
                    <a:pt x="531400" y="36916"/>
                    <a:pt x="526828" y="59299"/>
                  </a:cubicBezTo>
                  <a:cubicBezTo>
                    <a:pt x="350139" y="62443"/>
                    <a:pt x="174879" y="47965"/>
                    <a:pt x="0" y="2834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4" name="Google Shape;1314;g3a647413a01_0_1720">
              <a:extLst>
                <a:ext uri="{FF2B5EF4-FFF2-40B4-BE49-F238E27FC236}">
                  <a16:creationId xmlns:a16="http://schemas.microsoft.com/office/drawing/2014/main" id="{0B31BB26-D0F0-A504-4A61-C31D4877AA29}"/>
                </a:ext>
              </a:extLst>
            </p:cNvPr>
            <p:cNvSpPr/>
            <p:nvPr/>
          </p:nvSpPr>
          <p:spPr>
            <a:xfrm>
              <a:off x="6807612" y="3411569"/>
              <a:ext cx="150590" cy="16542"/>
            </a:xfrm>
            <a:custGeom>
              <a:avLst/>
              <a:gdLst/>
              <a:ahLst/>
              <a:cxnLst/>
              <a:rect l="l" t="t" r="r" b="b"/>
              <a:pathLst>
                <a:path w="150590" h="16542" extrusionOk="0">
                  <a:moveTo>
                    <a:pt x="0" y="0"/>
                  </a:moveTo>
                  <a:cubicBezTo>
                    <a:pt x="50197" y="0"/>
                    <a:pt x="100393" y="0"/>
                    <a:pt x="150590" y="0"/>
                  </a:cubicBezTo>
                  <a:cubicBezTo>
                    <a:pt x="100393" y="22765"/>
                    <a:pt x="50197" y="21336"/>
                    <a:pt x="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5" name="Google Shape;1315;g3a647413a01_0_1720">
              <a:extLst>
                <a:ext uri="{FF2B5EF4-FFF2-40B4-BE49-F238E27FC236}">
                  <a16:creationId xmlns:a16="http://schemas.microsoft.com/office/drawing/2014/main" id="{BE502025-6376-C5B4-4E10-4E70C3F3C62D}"/>
                </a:ext>
              </a:extLst>
            </p:cNvPr>
            <p:cNvSpPr/>
            <p:nvPr/>
          </p:nvSpPr>
          <p:spPr>
            <a:xfrm>
              <a:off x="5999743" y="2169318"/>
              <a:ext cx="198936" cy="350331"/>
            </a:xfrm>
            <a:custGeom>
              <a:avLst/>
              <a:gdLst/>
              <a:ahLst/>
              <a:cxnLst/>
              <a:rect l="l" t="t" r="r" b="b"/>
              <a:pathLst>
                <a:path w="198936" h="350331" extrusionOk="0">
                  <a:moveTo>
                    <a:pt x="37010" y="108585"/>
                  </a:moveTo>
                  <a:lnTo>
                    <a:pt x="34439" y="74295"/>
                  </a:lnTo>
                  <a:cubicBezTo>
                    <a:pt x="25295" y="49911"/>
                    <a:pt x="36344" y="30099"/>
                    <a:pt x="53965" y="11716"/>
                  </a:cubicBezTo>
                  <a:cubicBezTo>
                    <a:pt x="80063" y="2191"/>
                    <a:pt x="97304" y="11144"/>
                    <a:pt x="109115" y="30194"/>
                  </a:cubicBezTo>
                  <a:cubicBezTo>
                    <a:pt x="128546" y="24384"/>
                    <a:pt x="130260" y="0"/>
                    <a:pt x="154549" y="0"/>
                  </a:cubicBezTo>
                  <a:cubicBezTo>
                    <a:pt x="177885" y="10763"/>
                    <a:pt x="188363" y="27908"/>
                    <a:pt x="189696" y="49625"/>
                  </a:cubicBezTo>
                  <a:cubicBezTo>
                    <a:pt x="190744" y="53721"/>
                    <a:pt x="190744" y="57912"/>
                    <a:pt x="189791" y="62008"/>
                  </a:cubicBezTo>
                  <a:cubicBezTo>
                    <a:pt x="192935" y="97631"/>
                    <a:pt x="199983" y="132588"/>
                    <a:pt x="175885" y="166878"/>
                  </a:cubicBezTo>
                  <a:cubicBezTo>
                    <a:pt x="151596" y="201359"/>
                    <a:pt x="159883" y="236125"/>
                    <a:pt x="189696" y="267081"/>
                  </a:cubicBezTo>
                  <a:cubicBezTo>
                    <a:pt x="211985" y="293846"/>
                    <a:pt x="186934" y="319469"/>
                    <a:pt x="187029" y="345662"/>
                  </a:cubicBezTo>
                  <a:cubicBezTo>
                    <a:pt x="180838" y="350615"/>
                    <a:pt x="173789" y="351568"/>
                    <a:pt x="165979" y="348806"/>
                  </a:cubicBezTo>
                  <a:cubicBezTo>
                    <a:pt x="151120" y="341376"/>
                    <a:pt x="140642" y="326041"/>
                    <a:pt x="119021" y="330327"/>
                  </a:cubicBezTo>
                  <a:cubicBezTo>
                    <a:pt x="108448" y="333470"/>
                    <a:pt x="98351" y="337185"/>
                    <a:pt x="87493" y="339376"/>
                  </a:cubicBezTo>
                  <a:cubicBezTo>
                    <a:pt x="75206" y="340614"/>
                    <a:pt x="64538" y="338042"/>
                    <a:pt x="56251" y="330041"/>
                  </a:cubicBezTo>
                  <a:cubicBezTo>
                    <a:pt x="39392" y="300133"/>
                    <a:pt x="116163" y="257175"/>
                    <a:pt x="37487" y="235839"/>
                  </a:cubicBezTo>
                  <a:cubicBezTo>
                    <a:pt x="89969" y="226886"/>
                    <a:pt x="113877" y="199358"/>
                    <a:pt x="103019" y="149257"/>
                  </a:cubicBezTo>
                  <a:cubicBezTo>
                    <a:pt x="113782" y="199263"/>
                    <a:pt x="87588" y="225362"/>
                    <a:pt x="37296" y="235744"/>
                  </a:cubicBezTo>
                  <a:cubicBezTo>
                    <a:pt x="31010" y="235553"/>
                    <a:pt x="24628" y="235363"/>
                    <a:pt x="18246" y="235172"/>
                  </a:cubicBezTo>
                  <a:cubicBezTo>
                    <a:pt x="18532" y="222123"/>
                    <a:pt x="14627" y="210884"/>
                    <a:pt x="149" y="203835"/>
                  </a:cubicBezTo>
                  <a:cubicBezTo>
                    <a:pt x="-3661" y="167735"/>
                    <a:pt x="67300" y="151733"/>
                    <a:pt x="36820" y="10839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6" name="Google Shape;1316;g3a647413a01_0_1720">
              <a:extLst>
                <a:ext uri="{FF2B5EF4-FFF2-40B4-BE49-F238E27FC236}">
                  <a16:creationId xmlns:a16="http://schemas.microsoft.com/office/drawing/2014/main" id="{19DA1503-A8E7-99F0-F4F4-4CECDFCE959C}"/>
                </a:ext>
              </a:extLst>
            </p:cNvPr>
            <p:cNvSpPr/>
            <p:nvPr/>
          </p:nvSpPr>
          <p:spPr>
            <a:xfrm>
              <a:off x="6037706" y="2499455"/>
              <a:ext cx="146490" cy="221075"/>
            </a:xfrm>
            <a:custGeom>
              <a:avLst/>
              <a:gdLst/>
              <a:ahLst/>
              <a:cxnLst/>
              <a:rect l="l" t="t" r="r" b="b"/>
              <a:pathLst>
                <a:path w="146490" h="221075" extrusionOk="0">
                  <a:moveTo>
                    <a:pt x="18383" y="0"/>
                  </a:moveTo>
                  <a:cubicBezTo>
                    <a:pt x="31051" y="0"/>
                    <a:pt x="43720" y="0"/>
                    <a:pt x="56388" y="0"/>
                  </a:cubicBezTo>
                  <a:cubicBezTo>
                    <a:pt x="90392" y="19050"/>
                    <a:pt x="66580" y="57341"/>
                    <a:pt x="93821" y="78676"/>
                  </a:cubicBezTo>
                  <a:cubicBezTo>
                    <a:pt x="115348" y="84582"/>
                    <a:pt x="151447" y="74009"/>
                    <a:pt x="145923" y="110776"/>
                  </a:cubicBezTo>
                  <a:cubicBezTo>
                    <a:pt x="132493" y="146590"/>
                    <a:pt x="145542" y="184785"/>
                    <a:pt x="131635" y="220504"/>
                  </a:cubicBezTo>
                  <a:lnTo>
                    <a:pt x="131731" y="220504"/>
                  </a:lnTo>
                  <a:cubicBezTo>
                    <a:pt x="113347" y="220694"/>
                    <a:pt x="94964" y="220885"/>
                    <a:pt x="76581" y="221075"/>
                  </a:cubicBezTo>
                  <a:cubicBezTo>
                    <a:pt x="91630" y="199453"/>
                    <a:pt x="76581" y="178308"/>
                    <a:pt x="74867" y="156877"/>
                  </a:cubicBezTo>
                  <a:cubicBezTo>
                    <a:pt x="54673" y="135350"/>
                    <a:pt x="30575" y="127540"/>
                    <a:pt x="0" y="141637"/>
                  </a:cubicBezTo>
                  <a:cubicBezTo>
                    <a:pt x="6096" y="94488"/>
                    <a:pt x="12192" y="47244"/>
                    <a:pt x="1828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7" name="Google Shape;1317;g3a647413a01_0_1720">
              <a:extLst>
                <a:ext uri="{FF2B5EF4-FFF2-40B4-BE49-F238E27FC236}">
                  <a16:creationId xmlns:a16="http://schemas.microsoft.com/office/drawing/2014/main" id="{EAAA4797-9A64-299E-7EC4-03611F1BE774}"/>
                </a:ext>
              </a:extLst>
            </p:cNvPr>
            <p:cNvSpPr/>
            <p:nvPr/>
          </p:nvSpPr>
          <p:spPr>
            <a:xfrm>
              <a:off x="6134714" y="2231421"/>
              <a:ext cx="82575" cy="205073"/>
            </a:xfrm>
            <a:custGeom>
              <a:avLst/>
              <a:gdLst/>
              <a:ahLst/>
              <a:cxnLst/>
              <a:rect l="l" t="t" r="r" b="b"/>
              <a:pathLst>
                <a:path w="82575" h="205073" extrusionOk="0">
                  <a:moveTo>
                    <a:pt x="54725" y="205073"/>
                  </a:moveTo>
                  <a:cubicBezTo>
                    <a:pt x="-10331" y="204978"/>
                    <a:pt x="-2044" y="161544"/>
                    <a:pt x="4052" y="132683"/>
                  </a:cubicBezTo>
                  <a:cubicBezTo>
                    <a:pt x="13672" y="87344"/>
                    <a:pt x="37199" y="44101"/>
                    <a:pt x="54820" y="0"/>
                  </a:cubicBezTo>
                  <a:cubicBezTo>
                    <a:pt x="110827" y="68390"/>
                    <a:pt x="66727" y="136779"/>
                    <a:pt x="54820" y="2050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8" name="Google Shape;1318;g3a647413a01_0_1720">
              <a:extLst>
                <a:ext uri="{FF2B5EF4-FFF2-40B4-BE49-F238E27FC236}">
                  <a16:creationId xmlns:a16="http://schemas.microsoft.com/office/drawing/2014/main" id="{92E2DE91-22AA-623F-84F4-A58876767E22}"/>
                </a:ext>
              </a:extLst>
            </p:cNvPr>
            <p:cNvSpPr/>
            <p:nvPr/>
          </p:nvSpPr>
          <p:spPr>
            <a:xfrm>
              <a:off x="6093119" y="2483688"/>
              <a:ext cx="56314" cy="94443"/>
            </a:xfrm>
            <a:custGeom>
              <a:avLst/>
              <a:gdLst/>
              <a:ahLst/>
              <a:cxnLst/>
              <a:rect l="l" t="t" r="r" b="b"/>
              <a:pathLst>
                <a:path w="56314" h="94443" extrusionOk="0">
                  <a:moveTo>
                    <a:pt x="38408" y="94348"/>
                  </a:moveTo>
                  <a:cubicBezTo>
                    <a:pt x="-22743" y="84347"/>
                    <a:pt x="9738" y="43104"/>
                    <a:pt x="975" y="15672"/>
                  </a:cubicBezTo>
                  <a:cubicBezTo>
                    <a:pt x="7166" y="10433"/>
                    <a:pt x="13357" y="5194"/>
                    <a:pt x="19548" y="51"/>
                  </a:cubicBezTo>
                  <a:cubicBezTo>
                    <a:pt x="58982" y="-1283"/>
                    <a:pt x="53267" y="23863"/>
                    <a:pt x="56315" y="43961"/>
                  </a:cubicBezTo>
                  <a:cubicBezTo>
                    <a:pt x="53267" y="56725"/>
                    <a:pt x="47361" y="68536"/>
                    <a:pt x="39170" y="79585"/>
                  </a:cubicBezTo>
                  <a:cubicBezTo>
                    <a:pt x="39170" y="84538"/>
                    <a:pt x="38884" y="89491"/>
                    <a:pt x="38408" y="9444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19" name="Google Shape;1319;g3a647413a01_0_1720">
              <a:extLst>
                <a:ext uri="{FF2B5EF4-FFF2-40B4-BE49-F238E27FC236}">
                  <a16:creationId xmlns:a16="http://schemas.microsoft.com/office/drawing/2014/main" id="{99FD6179-0F19-3ECF-ECA2-9A371373FD78}"/>
                </a:ext>
              </a:extLst>
            </p:cNvPr>
            <p:cNvSpPr/>
            <p:nvPr/>
          </p:nvSpPr>
          <p:spPr>
            <a:xfrm>
              <a:off x="6162739" y="2610135"/>
              <a:ext cx="24078" cy="109728"/>
            </a:xfrm>
            <a:custGeom>
              <a:avLst/>
              <a:gdLst/>
              <a:ahLst/>
              <a:cxnLst/>
              <a:rect l="l" t="t" r="r" b="b"/>
              <a:pathLst>
                <a:path w="24078" h="109728" extrusionOk="0">
                  <a:moveTo>
                    <a:pt x="6602" y="109728"/>
                  </a:moveTo>
                  <a:cubicBezTo>
                    <a:pt x="-3685" y="71819"/>
                    <a:pt x="-4065" y="34766"/>
                    <a:pt x="20890" y="0"/>
                  </a:cubicBezTo>
                  <a:cubicBezTo>
                    <a:pt x="21176" y="37052"/>
                    <a:pt x="33844" y="75152"/>
                    <a:pt x="6602" y="10972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0" name="Google Shape;1320;g3a647413a01_0_1720">
              <a:extLst>
                <a:ext uri="{FF2B5EF4-FFF2-40B4-BE49-F238E27FC236}">
                  <a16:creationId xmlns:a16="http://schemas.microsoft.com/office/drawing/2014/main" id="{3BD752E6-06C1-3567-05D8-94B95C48AD1C}"/>
                </a:ext>
              </a:extLst>
            </p:cNvPr>
            <p:cNvSpPr/>
            <p:nvPr/>
          </p:nvSpPr>
          <p:spPr>
            <a:xfrm>
              <a:off x="6132289" y="2511793"/>
              <a:ext cx="54861" cy="51384"/>
            </a:xfrm>
            <a:custGeom>
              <a:avLst/>
              <a:gdLst/>
              <a:ahLst/>
              <a:cxnLst/>
              <a:rect l="l" t="t" r="r" b="b"/>
              <a:pathLst>
                <a:path w="54861" h="51384" extrusionOk="0">
                  <a:moveTo>
                    <a:pt x="0" y="51384"/>
                  </a:moveTo>
                  <a:cubicBezTo>
                    <a:pt x="476" y="39859"/>
                    <a:pt x="953" y="28334"/>
                    <a:pt x="1429" y="16904"/>
                  </a:cubicBezTo>
                  <a:cubicBezTo>
                    <a:pt x="10478" y="7950"/>
                    <a:pt x="16574" y="-6433"/>
                    <a:pt x="36195" y="3188"/>
                  </a:cubicBezTo>
                  <a:cubicBezTo>
                    <a:pt x="42291" y="3188"/>
                    <a:pt x="48482" y="3188"/>
                    <a:pt x="54578" y="3188"/>
                  </a:cubicBezTo>
                  <a:cubicBezTo>
                    <a:pt x="58388" y="36620"/>
                    <a:pt x="22860" y="39002"/>
                    <a:pt x="95" y="513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1" name="Google Shape;1321;g3a647413a01_0_1720">
              <a:extLst>
                <a:ext uri="{FF2B5EF4-FFF2-40B4-BE49-F238E27FC236}">
                  <a16:creationId xmlns:a16="http://schemas.microsoft.com/office/drawing/2014/main" id="{920B1912-3177-FEF8-7E60-75F811948831}"/>
                </a:ext>
              </a:extLst>
            </p:cNvPr>
            <p:cNvSpPr/>
            <p:nvPr/>
          </p:nvSpPr>
          <p:spPr>
            <a:xfrm>
              <a:off x="5658420" y="4587555"/>
              <a:ext cx="81656" cy="161228"/>
            </a:xfrm>
            <a:custGeom>
              <a:avLst/>
              <a:gdLst/>
              <a:ahLst/>
              <a:cxnLst/>
              <a:rect l="l" t="t" r="r" b="b"/>
              <a:pathLst>
                <a:path w="81656" h="161228" extrusionOk="0">
                  <a:moveTo>
                    <a:pt x="40958" y="144941"/>
                  </a:moveTo>
                  <a:cubicBezTo>
                    <a:pt x="28194" y="150371"/>
                    <a:pt x="15526" y="155800"/>
                    <a:pt x="2762" y="161229"/>
                  </a:cubicBezTo>
                  <a:cubicBezTo>
                    <a:pt x="1810" y="139988"/>
                    <a:pt x="953" y="118748"/>
                    <a:pt x="0" y="97507"/>
                  </a:cubicBezTo>
                  <a:cubicBezTo>
                    <a:pt x="27051" y="75980"/>
                    <a:pt x="5048" y="45405"/>
                    <a:pt x="19717" y="21592"/>
                  </a:cubicBezTo>
                  <a:cubicBezTo>
                    <a:pt x="27146" y="4829"/>
                    <a:pt x="40100" y="-3649"/>
                    <a:pt x="62294" y="1495"/>
                  </a:cubicBezTo>
                  <a:cubicBezTo>
                    <a:pt x="94964" y="40642"/>
                    <a:pt x="78105" y="82172"/>
                    <a:pt x="70390" y="123224"/>
                  </a:cubicBezTo>
                  <a:cubicBezTo>
                    <a:pt x="65056" y="134654"/>
                    <a:pt x="55531" y="142084"/>
                    <a:pt x="41053" y="14494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2" name="Google Shape;1322;g3a647413a01_0_1720">
              <a:extLst>
                <a:ext uri="{FF2B5EF4-FFF2-40B4-BE49-F238E27FC236}">
                  <a16:creationId xmlns:a16="http://schemas.microsoft.com/office/drawing/2014/main" id="{2CB98A40-DA6F-9B39-EC66-62FF69BAB47B}"/>
                </a:ext>
              </a:extLst>
            </p:cNvPr>
            <p:cNvSpPr/>
            <p:nvPr/>
          </p:nvSpPr>
          <p:spPr>
            <a:xfrm>
              <a:off x="5663735" y="4545548"/>
              <a:ext cx="62636" cy="63599"/>
            </a:xfrm>
            <a:custGeom>
              <a:avLst/>
              <a:gdLst/>
              <a:ahLst/>
              <a:cxnLst/>
              <a:rect l="l" t="t" r="r" b="b"/>
              <a:pathLst>
                <a:path w="62636" h="63599" extrusionOk="0">
                  <a:moveTo>
                    <a:pt x="53931" y="45216"/>
                  </a:moveTo>
                  <a:cubicBezTo>
                    <a:pt x="40787" y="51312"/>
                    <a:pt x="27547" y="57503"/>
                    <a:pt x="14402" y="63599"/>
                  </a:cubicBezTo>
                  <a:cubicBezTo>
                    <a:pt x="-21793" y="39692"/>
                    <a:pt x="21737" y="21594"/>
                    <a:pt x="20975" y="258"/>
                  </a:cubicBezTo>
                  <a:cubicBezTo>
                    <a:pt x="36977" y="-1266"/>
                    <a:pt x="48692" y="3973"/>
                    <a:pt x="56598" y="15593"/>
                  </a:cubicBezTo>
                  <a:cubicBezTo>
                    <a:pt x="65647" y="26071"/>
                    <a:pt x="64313" y="35882"/>
                    <a:pt x="54026" y="4512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3" name="Google Shape;1323;g3a647413a01_0_1720">
              <a:extLst>
                <a:ext uri="{FF2B5EF4-FFF2-40B4-BE49-F238E27FC236}">
                  <a16:creationId xmlns:a16="http://schemas.microsoft.com/office/drawing/2014/main" id="{84C2EB1F-F8B9-34B2-BE37-F3C3445907F9}"/>
                </a:ext>
              </a:extLst>
            </p:cNvPr>
            <p:cNvSpPr/>
            <p:nvPr/>
          </p:nvSpPr>
          <p:spPr>
            <a:xfrm>
              <a:off x="4819780" y="3529708"/>
              <a:ext cx="994876" cy="854594"/>
            </a:xfrm>
            <a:custGeom>
              <a:avLst/>
              <a:gdLst/>
              <a:ahLst/>
              <a:cxnLst/>
              <a:rect l="l" t="t" r="r" b="b"/>
              <a:pathLst>
                <a:path w="994876" h="854594" extrusionOk="0">
                  <a:moveTo>
                    <a:pt x="16347" y="732158"/>
                  </a:moveTo>
                  <a:cubicBezTo>
                    <a:pt x="22253" y="726443"/>
                    <a:pt x="28158" y="720823"/>
                    <a:pt x="34064" y="715108"/>
                  </a:cubicBezTo>
                  <a:lnTo>
                    <a:pt x="34064" y="788451"/>
                  </a:lnTo>
                  <a:cubicBezTo>
                    <a:pt x="177415" y="686629"/>
                    <a:pt x="217325" y="526513"/>
                    <a:pt x="372201" y="447837"/>
                  </a:cubicBezTo>
                  <a:cubicBezTo>
                    <a:pt x="407158" y="435073"/>
                    <a:pt x="425160" y="408117"/>
                    <a:pt x="447449" y="384781"/>
                  </a:cubicBezTo>
                  <a:lnTo>
                    <a:pt x="447163" y="384972"/>
                  </a:lnTo>
                  <a:cubicBezTo>
                    <a:pt x="550700" y="284959"/>
                    <a:pt x="656237" y="186280"/>
                    <a:pt x="748820" y="78838"/>
                  </a:cubicBezTo>
                  <a:cubicBezTo>
                    <a:pt x="768823" y="55692"/>
                    <a:pt x="799302" y="40643"/>
                    <a:pt x="814161" y="14259"/>
                  </a:cubicBezTo>
                  <a:cubicBezTo>
                    <a:pt x="827211" y="352"/>
                    <a:pt x="841879" y="-6125"/>
                    <a:pt x="860548" y="7591"/>
                  </a:cubicBezTo>
                  <a:cubicBezTo>
                    <a:pt x="892076" y="18069"/>
                    <a:pt x="923604" y="28546"/>
                    <a:pt x="955131" y="39024"/>
                  </a:cubicBezTo>
                  <a:cubicBezTo>
                    <a:pt x="967324" y="29975"/>
                    <a:pt x="979611" y="29308"/>
                    <a:pt x="991993" y="38738"/>
                  </a:cubicBezTo>
                  <a:lnTo>
                    <a:pt x="992279" y="54835"/>
                  </a:lnTo>
                  <a:cubicBezTo>
                    <a:pt x="999423" y="66646"/>
                    <a:pt x="990660" y="72456"/>
                    <a:pt x="980182" y="77600"/>
                  </a:cubicBezTo>
                  <a:cubicBezTo>
                    <a:pt x="962371" y="83220"/>
                    <a:pt x="949702" y="95317"/>
                    <a:pt x="934367" y="104175"/>
                  </a:cubicBezTo>
                  <a:cubicBezTo>
                    <a:pt x="926937" y="106366"/>
                    <a:pt x="919699" y="106080"/>
                    <a:pt x="912459" y="103889"/>
                  </a:cubicBezTo>
                  <a:cubicBezTo>
                    <a:pt x="875883" y="100746"/>
                    <a:pt x="873026" y="131607"/>
                    <a:pt x="853309" y="145418"/>
                  </a:cubicBezTo>
                  <a:cubicBezTo>
                    <a:pt x="759774" y="253527"/>
                    <a:pt x="656808" y="355349"/>
                    <a:pt x="553367" y="456790"/>
                  </a:cubicBezTo>
                  <a:cubicBezTo>
                    <a:pt x="469452" y="526228"/>
                    <a:pt x="391442" y="600046"/>
                    <a:pt x="314766" y="675008"/>
                  </a:cubicBezTo>
                  <a:cubicBezTo>
                    <a:pt x="356866" y="637575"/>
                    <a:pt x="387251" y="590045"/>
                    <a:pt x="448020" y="568900"/>
                  </a:cubicBezTo>
                  <a:cubicBezTo>
                    <a:pt x="462498" y="570900"/>
                    <a:pt x="473738" y="574900"/>
                    <a:pt x="466785" y="590235"/>
                  </a:cubicBezTo>
                  <a:cubicBezTo>
                    <a:pt x="422398" y="637003"/>
                    <a:pt x="378107" y="683866"/>
                    <a:pt x="333720" y="730634"/>
                  </a:cubicBezTo>
                  <a:cubicBezTo>
                    <a:pt x="324481" y="753780"/>
                    <a:pt x="325148" y="779592"/>
                    <a:pt x="306955" y="800357"/>
                  </a:cubicBezTo>
                  <a:cubicBezTo>
                    <a:pt x="284667" y="824455"/>
                    <a:pt x="271141" y="868937"/>
                    <a:pt x="220087" y="826932"/>
                  </a:cubicBezTo>
                  <a:lnTo>
                    <a:pt x="220278" y="826932"/>
                  </a:lnTo>
                  <a:cubicBezTo>
                    <a:pt x="189988" y="811406"/>
                    <a:pt x="158937" y="796642"/>
                    <a:pt x="129600" y="779783"/>
                  </a:cubicBezTo>
                  <a:cubicBezTo>
                    <a:pt x="96453" y="760638"/>
                    <a:pt x="96072" y="786831"/>
                    <a:pt x="86928" y="800071"/>
                  </a:cubicBezTo>
                  <a:cubicBezTo>
                    <a:pt x="70449" y="823979"/>
                    <a:pt x="63687" y="855888"/>
                    <a:pt x="18729" y="854554"/>
                  </a:cubicBezTo>
                  <a:cubicBezTo>
                    <a:pt x="-7179" y="814073"/>
                    <a:pt x="-4512" y="773306"/>
                    <a:pt x="16347" y="73215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4" name="Google Shape;1324;g3a647413a01_0_1720">
              <a:extLst>
                <a:ext uri="{FF2B5EF4-FFF2-40B4-BE49-F238E27FC236}">
                  <a16:creationId xmlns:a16="http://schemas.microsoft.com/office/drawing/2014/main" id="{660E6242-804F-8B1B-1FF5-3274FBF050E2}"/>
                </a:ext>
              </a:extLst>
            </p:cNvPr>
            <p:cNvSpPr/>
            <p:nvPr/>
          </p:nvSpPr>
          <p:spPr>
            <a:xfrm>
              <a:off x="5268593" y="3630885"/>
              <a:ext cx="531037" cy="488963"/>
            </a:xfrm>
            <a:custGeom>
              <a:avLst/>
              <a:gdLst/>
              <a:ahLst/>
              <a:cxnLst/>
              <a:rect l="l" t="t" r="r" b="b"/>
              <a:pathLst>
                <a:path w="531037" h="488963" extrusionOk="0">
                  <a:moveTo>
                    <a:pt x="18067" y="488963"/>
                  </a:moveTo>
                  <a:cubicBezTo>
                    <a:pt x="12066" y="483629"/>
                    <a:pt x="6065" y="478295"/>
                    <a:pt x="160" y="472961"/>
                  </a:cubicBezTo>
                  <a:cubicBezTo>
                    <a:pt x="-3936" y="411144"/>
                    <a:pt x="71883" y="396571"/>
                    <a:pt x="100458" y="354089"/>
                  </a:cubicBezTo>
                  <a:cubicBezTo>
                    <a:pt x="201804" y="251695"/>
                    <a:pt x="304579" y="150349"/>
                    <a:pt x="400305" y="44050"/>
                  </a:cubicBezTo>
                  <a:cubicBezTo>
                    <a:pt x="423927" y="31096"/>
                    <a:pt x="428213" y="-2432"/>
                    <a:pt x="466504" y="140"/>
                  </a:cubicBezTo>
                  <a:lnTo>
                    <a:pt x="470123" y="426"/>
                  </a:lnTo>
                  <a:cubicBezTo>
                    <a:pt x="480696" y="11951"/>
                    <a:pt x="498412" y="8046"/>
                    <a:pt x="511843" y="13856"/>
                  </a:cubicBezTo>
                  <a:cubicBezTo>
                    <a:pt x="535179" y="29191"/>
                    <a:pt x="533464" y="48908"/>
                    <a:pt x="526321" y="69672"/>
                  </a:cubicBezTo>
                  <a:cubicBezTo>
                    <a:pt x="522511" y="79769"/>
                    <a:pt x="516700" y="88818"/>
                    <a:pt x="505842" y="94818"/>
                  </a:cubicBezTo>
                  <a:cubicBezTo>
                    <a:pt x="480982" y="104820"/>
                    <a:pt x="456026" y="114916"/>
                    <a:pt x="431166" y="124918"/>
                  </a:cubicBezTo>
                  <a:cubicBezTo>
                    <a:pt x="397543" y="149968"/>
                    <a:pt x="359728" y="171495"/>
                    <a:pt x="336011" y="204832"/>
                  </a:cubicBezTo>
                  <a:lnTo>
                    <a:pt x="336773" y="203880"/>
                  </a:lnTo>
                  <a:cubicBezTo>
                    <a:pt x="298006" y="232550"/>
                    <a:pt x="244762" y="251219"/>
                    <a:pt x="239047" y="302749"/>
                  </a:cubicBezTo>
                  <a:cubicBezTo>
                    <a:pt x="234094" y="307035"/>
                    <a:pt x="229141" y="311322"/>
                    <a:pt x="224188" y="315608"/>
                  </a:cubicBezTo>
                  <a:cubicBezTo>
                    <a:pt x="204566" y="341135"/>
                    <a:pt x="181801" y="363995"/>
                    <a:pt x="148083" y="377235"/>
                  </a:cubicBezTo>
                  <a:cubicBezTo>
                    <a:pt x="126271" y="387522"/>
                    <a:pt x="110650" y="401238"/>
                    <a:pt x="111412" y="423907"/>
                  </a:cubicBezTo>
                  <a:cubicBezTo>
                    <a:pt x="91409" y="439433"/>
                    <a:pt x="77217" y="460197"/>
                    <a:pt x="51118" y="470104"/>
                  </a:cubicBezTo>
                  <a:cubicBezTo>
                    <a:pt x="40165" y="476295"/>
                    <a:pt x="29116" y="482581"/>
                    <a:pt x="18162" y="488772"/>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5" name="Google Shape;1325;g3a647413a01_0_1720">
              <a:extLst>
                <a:ext uri="{FF2B5EF4-FFF2-40B4-BE49-F238E27FC236}">
                  <a16:creationId xmlns:a16="http://schemas.microsoft.com/office/drawing/2014/main" id="{3332158A-C9C7-F5DC-C708-081415507DE2}"/>
                </a:ext>
              </a:extLst>
            </p:cNvPr>
            <p:cNvSpPr/>
            <p:nvPr/>
          </p:nvSpPr>
          <p:spPr>
            <a:xfrm>
              <a:off x="5115686" y="4260246"/>
              <a:ext cx="58769" cy="70282"/>
            </a:xfrm>
            <a:custGeom>
              <a:avLst/>
              <a:gdLst/>
              <a:ahLst/>
              <a:cxnLst/>
              <a:rect l="l" t="t" r="r" b="b"/>
              <a:pathLst>
                <a:path w="58769" h="70282" extrusionOk="0">
                  <a:moveTo>
                    <a:pt x="0" y="62198"/>
                  </a:moveTo>
                  <a:cubicBezTo>
                    <a:pt x="4953" y="38195"/>
                    <a:pt x="14669" y="16192"/>
                    <a:pt x="37909" y="0"/>
                  </a:cubicBezTo>
                  <a:cubicBezTo>
                    <a:pt x="44863" y="10954"/>
                    <a:pt x="51816" y="22003"/>
                    <a:pt x="58769" y="32956"/>
                  </a:cubicBezTo>
                  <a:cubicBezTo>
                    <a:pt x="52483" y="43339"/>
                    <a:pt x="46101" y="53626"/>
                    <a:pt x="39815" y="64008"/>
                  </a:cubicBezTo>
                  <a:cubicBezTo>
                    <a:pt x="26003" y="71914"/>
                    <a:pt x="12668" y="73438"/>
                    <a:pt x="95" y="6219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6" name="Google Shape;1326;g3a647413a01_0_1720">
              <a:extLst>
                <a:ext uri="{FF2B5EF4-FFF2-40B4-BE49-F238E27FC236}">
                  <a16:creationId xmlns:a16="http://schemas.microsoft.com/office/drawing/2014/main" id="{745B7A53-4D95-C797-358F-8E7F1EA69758}"/>
                </a:ext>
              </a:extLst>
            </p:cNvPr>
            <p:cNvSpPr/>
            <p:nvPr/>
          </p:nvSpPr>
          <p:spPr>
            <a:xfrm>
              <a:off x="5319616" y="4054983"/>
              <a:ext cx="60293" cy="55986"/>
            </a:xfrm>
            <a:custGeom>
              <a:avLst/>
              <a:gdLst/>
              <a:ahLst/>
              <a:cxnLst/>
              <a:rect l="l" t="t" r="r" b="b"/>
              <a:pathLst>
                <a:path w="60293" h="55986" extrusionOk="0">
                  <a:moveTo>
                    <a:pt x="0" y="46196"/>
                  </a:moveTo>
                  <a:cubicBezTo>
                    <a:pt x="4001" y="16097"/>
                    <a:pt x="25813" y="2286"/>
                    <a:pt x="60293" y="0"/>
                  </a:cubicBezTo>
                  <a:cubicBezTo>
                    <a:pt x="60103" y="13335"/>
                    <a:pt x="59912" y="26765"/>
                    <a:pt x="59722" y="40100"/>
                  </a:cubicBezTo>
                  <a:cubicBezTo>
                    <a:pt x="38767" y="34862"/>
                    <a:pt x="24194" y="73342"/>
                    <a:pt x="0" y="461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7" name="Google Shape;1327;g3a647413a01_0_1720">
              <a:extLst>
                <a:ext uri="{FF2B5EF4-FFF2-40B4-BE49-F238E27FC236}">
                  <a16:creationId xmlns:a16="http://schemas.microsoft.com/office/drawing/2014/main" id="{93CBC85F-B9E5-A9B2-4A7E-4A4F468540C0}"/>
                </a:ext>
              </a:extLst>
            </p:cNvPr>
            <p:cNvSpPr/>
            <p:nvPr/>
          </p:nvSpPr>
          <p:spPr>
            <a:xfrm>
              <a:off x="5039285" y="4322445"/>
              <a:ext cx="116120" cy="78279"/>
            </a:xfrm>
            <a:custGeom>
              <a:avLst/>
              <a:gdLst/>
              <a:ahLst/>
              <a:cxnLst/>
              <a:rect l="l" t="t" r="r" b="b"/>
              <a:pathLst>
                <a:path w="116120" h="78279" extrusionOk="0">
                  <a:moveTo>
                    <a:pt x="76401" y="0"/>
                  </a:moveTo>
                  <a:cubicBezTo>
                    <a:pt x="89641" y="571"/>
                    <a:pt x="102881" y="1143"/>
                    <a:pt x="116120" y="1810"/>
                  </a:cubicBezTo>
                  <a:cubicBezTo>
                    <a:pt x="102309" y="27146"/>
                    <a:pt x="88593" y="52388"/>
                    <a:pt x="74782" y="77724"/>
                  </a:cubicBezTo>
                  <a:cubicBezTo>
                    <a:pt x="37444" y="78105"/>
                    <a:pt x="-5514" y="85344"/>
                    <a:pt x="582" y="34004"/>
                  </a:cubicBezTo>
                  <a:cubicBezTo>
                    <a:pt x="47350" y="56197"/>
                    <a:pt x="53446" y="14859"/>
                    <a:pt x="76401"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8" name="Google Shape;1328;g3a647413a01_0_1720">
              <a:extLst>
                <a:ext uri="{FF2B5EF4-FFF2-40B4-BE49-F238E27FC236}">
                  <a16:creationId xmlns:a16="http://schemas.microsoft.com/office/drawing/2014/main" id="{1AE2B90C-CE6F-56F8-3D72-0C26B221286C}"/>
                </a:ext>
              </a:extLst>
            </p:cNvPr>
            <p:cNvSpPr/>
            <p:nvPr/>
          </p:nvSpPr>
          <p:spPr>
            <a:xfrm>
              <a:off x="6020301" y="2115732"/>
              <a:ext cx="74878" cy="127881"/>
            </a:xfrm>
            <a:custGeom>
              <a:avLst/>
              <a:gdLst/>
              <a:ahLst/>
              <a:cxnLst/>
              <a:rect l="l" t="t" r="r" b="b"/>
              <a:pathLst>
                <a:path w="74878" h="127881" extrusionOk="0">
                  <a:moveTo>
                    <a:pt x="38645" y="69588"/>
                  </a:moveTo>
                  <a:cubicBezTo>
                    <a:pt x="30359" y="89019"/>
                    <a:pt x="22167" y="108450"/>
                    <a:pt x="13880" y="127881"/>
                  </a:cubicBezTo>
                  <a:cubicBezTo>
                    <a:pt x="-4312" y="117023"/>
                    <a:pt x="4070" y="99973"/>
                    <a:pt x="69" y="85876"/>
                  </a:cubicBezTo>
                  <a:cubicBezTo>
                    <a:pt x="-1550" y="53967"/>
                    <a:pt x="25691" y="32441"/>
                    <a:pt x="41122" y="6723"/>
                  </a:cubicBezTo>
                  <a:cubicBezTo>
                    <a:pt x="63791" y="-4516"/>
                    <a:pt x="77793" y="-3278"/>
                    <a:pt x="74364" y="22916"/>
                  </a:cubicBezTo>
                  <a:cubicBezTo>
                    <a:pt x="72745" y="27488"/>
                    <a:pt x="71792" y="32060"/>
                    <a:pt x="71507" y="36822"/>
                  </a:cubicBezTo>
                  <a:cubicBezTo>
                    <a:pt x="69792" y="54253"/>
                    <a:pt x="50456" y="59301"/>
                    <a:pt x="38645" y="69588"/>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29" name="Google Shape;1329;g3a647413a01_0_1720">
              <a:extLst>
                <a:ext uri="{FF2B5EF4-FFF2-40B4-BE49-F238E27FC236}">
                  <a16:creationId xmlns:a16="http://schemas.microsoft.com/office/drawing/2014/main" id="{F7B3F1C4-1B15-33A3-A6C3-D2C535A39A1E}"/>
                </a:ext>
              </a:extLst>
            </p:cNvPr>
            <p:cNvSpPr/>
            <p:nvPr/>
          </p:nvSpPr>
          <p:spPr>
            <a:xfrm>
              <a:off x="6061519" y="2091023"/>
              <a:ext cx="54197" cy="47624"/>
            </a:xfrm>
            <a:custGeom>
              <a:avLst/>
              <a:gdLst/>
              <a:ahLst/>
              <a:cxnLst/>
              <a:rect l="l" t="t" r="r" b="b"/>
              <a:pathLst>
                <a:path w="54197" h="47624" extrusionOk="0">
                  <a:moveTo>
                    <a:pt x="33242" y="47625"/>
                  </a:moveTo>
                  <a:cubicBezTo>
                    <a:pt x="26860" y="35528"/>
                    <a:pt x="14859" y="31433"/>
                    <a:pt x="0" y="31433"/>
                  </a:cubicBezTo>
                  <a:cubicBezTo>
                    <a:pt x="6096" y="21050"/>
                    <a:pt x="12192" y="10668"/>
                    <a:pt x="18288" y="190"/>
                  </a:cubicBezTo>
                  <a:cubicBezTo>
                    <a:pt x="30289" y="190"/>
                    <a:pt x="42196" y="0"/>
                    <a:pt x="54197" y="0"/>
                  </a:cubicBezTo>
                  <a:cubicBezTo>
                    <a:pt x="48196" y="16193"/>
                    <a:pt x="55435" y="36481"/>
                    <a:pt x="33242" y="4762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0" name="Google Shape;1330;g3a647413a01_0_1720">
              <a:extLst>
                <a:ext uri="{FF2B5EF4-FFF2-40B4-BE49-F238E27FC236}">
                  <a16:creationId xmlns:a16="http://schemas.microsoft.com/office/drawing/2014/main" id="{C3F05BEF-A808-74FF-A0DA-2C9C001C0DDC}"/>
                </a:ext>
              </a:extLst>
            </p:cNvPr>
            <p:cNvSpPr/>
            <p:nvPr/>
          </p:nvSpPr>
          <p:spPr>
            <a:xfrm>
              <a:off x="6095142" y="2153507"/>
              <a:ext cx="59150" cy="99718"/>
            </a:xfrm>
            <a:custGeom>
              <a:avLst/>
              <a:gdLst/>
              <a:ahLst/>
              <a:cxnLst/>
              <a:rect l="l" t="t" r="r" b="b"/>
              <a:pathLst>
                <a:path w="59150" h="99718" extrusionOk="0">
                  <a:moveTo>
                    <a:pt x="59150" y="15811"/>
                  </a:moveTo>
                  <a:cubicBezTo>
                    <a:pt x="41624" y="37243"/>
                    <a:pt x="41910" y="63532"/>
                    <a:pt x="32099" y="86392"/>
                  </a:cubicBezTo>
                  <a:cubicBezTo>
                    <a:pt x="20669" y="113062"/>
                    <a:pt x="8001" y="93726"/>
                    <a:pt x="0" y="80010"/>
                  </a:cubicBezTo>
                  <a:cubicBezTo>
                    <a:pt x="20002" y="59722"/>
                    <a:pt x="-4191" y="32480"/>
                    <a:pt x="15430" y="12097"/>
                  </a:cubicBezTo>
                  <a:cubicBezTo>
                    <a:pt x="28575" y="8096"/>
                    <a:pt x="41624" y="4096"/>
                    <a:pt x="54769" y="0"/>
                  </a:cubicBezTo>
                  <a:cubicBezTo>
                    <a:pt x="56197" y="5239"/>
                    <a:pt x="57721" y="10477"/>
                    <a:pt x="59150"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1" name="Google Shape;1331;g3a647413a01_0_1720">
              <a:extLst>
                <a:ext uri="{FF2B5EF4-FFF2-40B4-BE49-F238E27FC236}">
                  <a16:creationId xmlns:a16="http://schemas.microsoft.com/office/drawing/2014/main" id="{0020B54C-B832-00E3-F8C3-F68188B6F2A2}"/>
                </a:ext>
              </a:extLst>
            </p:cNvPr>
            <p:cNvSpPr/>
            <p:nvPr/>
          </p:nvSpPr>
          <p:spPr>
            <a:xfrm>
              <a:off x="6058947" y="2152650"/>
              <a:ext cx="54355" cy="80962"/>
            </a:xfrm>
            <a:custGeom>
              <a:avLst/>
              <a:gdLst/>
              <a:ahLst/>
              <a:cxnLst/>
              <a:rect l="l" t="t" r="r" b="b"/>
              <a:pathLst>
                <a:path w="54355" h="80962" extrusionOk="0">
                  <a:moveTo>
                    <a:pt x="51625" y="13049"/>
                  </a:moveTo>
                  <a:cubicBezTo>
                    <a:pt x="51149" y="36385"/>
                    <a:pt x="64484" y="62008"/>
                    <a:pt x="36195" y="80963"/>
                  </a:cubicBezTo>
                  <a:cubicBezTo>
                    <a:pt x="34862" y="59245"/>
                    <a:pt x="39338" y="34481"/>
                    <a:pt x="0" y="32766"/>
                  </a:cubicBezTo>
                  <a:cubicBezTo>
                    <a:pt x="1143" y="14954"/>
                    <a:pt x="15907" y="6667"/>
                    <a:pt x="32861" y="0"/>
                  </a:cubicBezTo>
                  <a:cubicBezTo>
                    <a:pt x="39148" y="4382"/>
                    <a:pt x="45339" y="8763"/>
                    <a:pt x="51625" y="1314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2" name="Google Shape;1332;g3a647413a01_0_1720">
              <a:extLst>
                <a:ext uri="{FF2B5EF4-FFF2-40B4-BE49-F238E27FC236}">
                  <a16:creationId xmlns:a16="http://schemas.microsoft.com/office/drawing/2014/main" id="{A0BB8F14-D508-135B-CDC8-313C97DDB919}"/>
                </a:ext>
              </a:extLst>
            </p:cNvPr>
            <p:cNvSpPr/>
            <p:nvPr/>
          </p:nvSpPr>
          <p:spPr>
            <a:xfrm>
              <a:off x="6153244" y="2110358"/>
              <a:ext cx="59550" cy="42767"/>
            </a:xfrm>
            <a:custGeom>
              <a:avLst/>
              <a:gdLst/>
              <a:ahLst/>
              <a:cxnLst/>
              <a:rect l="l" t="t" r="r" b="b"/>
              <a:pathLst>
                <a:path w="59550" h="42767" extrusionOk="0">
                  <a:moveTo>
                    <a:pt x="54102" y="0"/>
                  </a:moveTo>
                  <a:cubicBezTo>
                    <a:pt x="75057" y="48863"/>
                    <a:pt x="30956" y="40005"/>
                    <a:pt x="0" y="42767"/>
                  </a:cubicBezTo>
                  <a:cubicBezTo>
                    <a:pt x="9430" y="20860"/>
                    <a:pt x="26670" y="5905"/>
                    <a:pt x="54102"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3" name="Google Shape;1333;g3a647413a01_0_1720">
              <a:extLst>
                <a:ext uri="{FF2B5EF4-FFF2-40B4-BE49-F238E27FC236}">
                  <a16:creationId xmlns:a16="http://schemas.microsoft.com/office/drawing/2014/main" id="{129766DA-22BF-202E-4E17-7A6B1C5E6294}"/>
                </a:ext>
              </a:extLst>
            </p:cNvPr>
            <p:cNvSpPr/>
            <p:nvPr/>
          </p:nvSpPr>
          <p:spPr>
            <a:xfrm>
              <a:off x="5416581" y="3946683"/>
              <a:ext cx="93726" cy="64878"/>
            </a:xfrm>
            <a:custGeom>
              <a:avLst/>
              <a:gdLst/>
              <a:ahLst/>
              <a:cxnLst/>
              <a:rect l="l" t="t" r="r" b="b"/>
              <a:pathLst>
                <a:path w="93726" h="64878" extrusionOk="0">
                  <a:moveTo>
                    <a:pt x="0" y="61627"/>
                  </a:moveTo>
                  <a:cubicBezTo>
                    <a:pt x="22384" y="38481"/>
                    <a:pt x="40005" y="11239"/>
                    <a:pt x="76105" y="0"/>
                  </a:cubicBezTo>
                  <a:cubicBezTo>
                    <a:pt x="82010" y="10287"/>
                    <a:pt x="87821" y="20574"/>
                    <a:pt x="93726" y="30766"/>
                  </a:cubicBezTo>
                  <a:cubicBezTo>
                    <a:pt x="52102" y="18955"/>
                    <a:pt x="44387" y="79248"/>
                    <a:pt x="0" y="616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4" name="Google Shape;1334;g3a647413a01_0_1720">
              <a:extLst>
                <a:ext uri="{FF2B5EF4-FFF2-40B4-BE49-F238E27FC236}">
                  <a16:creationId xmlns:a16="http://schemas.microsoft.com/office/drawing/2014/main" id="{0A8924FD-238B-6BB4-7859-3347472FD390}"/>
                </a:ext>
              </a:extLst>
            </p:cNvPr>
            <p:cNvSpPr/>
            <p:nvPr/>
          </p:nvSpPr>
          <p:spPr>
            <a:xfrm>
              <a:off x="5773292" y="3688165"/>
              <a:ext cx="69269" cy="179365"/>
            </a:xfrm>
            <a:custGeom>
              <a:avLst/>
              <a:gdLst/>
              <a:ahLst/>
              <a:cxnLst/>
              <a:rect l="l" t="t" r="r" b="b"/>
              <a:pathLst>
                <a:path w="69269" h="179365" extrusionOk="0">
                  <a:moveTo>
                    <a:pt x="1048" y="37729"/>
                  </a:moveTo>
                  <a:cubicBezTo>
                    <a:pt x="2286" y="29633"/>
                    <a:pt x="3524" y="21632"/>
                    <a:pt x="4763" y="13536"/>
                  </a:cubicBezTo>
                  <a:cubicBezTo>
                    <a:pt x="49911" y="-19992"/>
                    <a:pt x="66389" y="16584"/>
                    <a:pt x="67723" y="39063"/>
                  </a:cubicBezTo>
                  <a:cubicBezTo>
                    <a:pt x="70580" y="88688"/>
                    <a:pt x="75438" y="142218"/>
                    <a:pt x="20098" y="179366"/>
                  </a:cubicBezTo>
                  <a:cubicBezTo>
                    <a:pt x="-7525" y="162602"/>
                    <a:pt x="4382" y="137075"/>
                    <a:pt x="0" y="115168"/>
                  </a:cubicBezTo>
                  <a:cubicBezTo>
                    <a:pt x="381" y="89355"/>
                    <a:pt x="762" y="63542"/>
                    <a:pt x="1143" y="37729"/>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5" name="Google Shape;1335;g3a647413a01_0_1720">
              <a:extLst>
                <a:ext uri="{FF2B5EF4-FFF2-40B4-BE49-F238E27FC236}">
                  <a16:creationId xmlns:a16="http://schemas.microsoft.com/office/drawing/2014/main" id="{B949AF16-65C6-97AD-759A-2B3E1FD3A095}"/>
                </a:ext>
              </a:extLst>
            </p:cNvPr>
            <p:cNvSpPr/>
            <p:nvPr/>
          </p:nvSpPr>
          <p:spPr>
            <a:xfrm>
              <a:off x="5604509" y="3755993"/>
              <a:ext cx="95249" cy="79914"/>
            </a:xfrm>
            <a:custGeom>
              <a:avLst/>
              <a:gdLst/>
              <a:ahLst/>
              <a:cxnLst/>
              <a:rect l="l" t="t" r="r" b="b"/>
              <a:pathLst>
                <a:path w="95249" h="79914" extrusionOk="0">
                  <a:moveTo>
                    <a:pt x="0" y="79915"/>
                  </a:moveTo>
                  <a:cubicBezTo>
                    <a:pt x="17717" y="41624"/>
                    <a:pt x="34100" y="2191"/>
                    <a:pt x="95155" y="0"/>
                  </a:cubicBezTo>
                  <a:cubicBezTo>
                    <a:pt x="95155" y="10763"/>
                    <a:pt x="95155" y="21526"/>
                    <a:pt x="95250" y="32290"/>
                  </a:cubicBezTo>
                  <a:cubicBezTo>
                    <a:pt x="49911" y="29051"/>
                    <a:pt x="38195" y="73152"/>
                    <a:pt x="0" y="7991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6" name="Google Shape;1336;g3a647413a01_0_1720">
              <a:extLst>
                <a:ext uri="{FF2B5EF4-FFF2-40B4-BE49-F238E27FC236}">
                  <a16:creationId xmlns:a16="http://schemas.microsoft.com/office/drawing/2014/main" id="{270E13DC-E163-4D25-FC69-165CF74E3415}"/>
                </a:ext>
              </a:extLst>
            </p:cNvPr>
            <p:cNvSpPr/>
            <p:nvPr/>
          </p:nvSpPr>
          <p:spPr>
            <a:xfrm>
              <a:off x="5887306" y="3490315"/>
              <a:ext cx="58293" cy="42126"/>
            </a:xfrm>
            <a:custGeom>
              <a:avLst/>
              <a:gdLst/>
              <a:ahLst/>
              <a:cxnLst/>
              <a:rect l="l" t="t" r="r" b="b"/>
              <a:pathLst>
                <a:path w="58293" h="42126" extrusionOk="0">
                  <a:moveTo>
                    <a:pt x="0" y="31268"/>
                  </a:moveTo>
                  <a:cubicBezTo>
                    <a:pt x="1715" y="-355"/>
                    <a:pt x="27908" y="-1022"/>
                    <a:pt x="55817" y="407"/>
                  </a:cubicBezTo>
                  <a:cubicBezTo>
                    <a:pt x="56579" y="10217"/>
                    <a:pt x="57436" y="19933"/>
                    <a:pt x="58293" y="29744"/>
                  </a:cubicBezTo>
                  <a:lnTo>
                    <a:pt x="52388" y="34697"/>
                  </a:lnTo>
                  <a:cubicBezTo>
                    <a:pt x="46292" y="38888"/>
                    <a:pt x="39338" y="41269"/>
                    <a:pt x="31528" y="42126"/>
                  </a:cubicBezTo>
                  <a:cubicBezTo>
                    <a:pt x="20003" y="40602"/>
                    <a:pt x="8954" y="38221"/>
                    <a:pt x="95" y="3117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7" name="Google Shape;1337;g3a647413a01_0_1720">
              <a:extLst>
                <a:ext uri="{FF2B5EF4-FFF2-40B4-BE49-F238E27FC236}">
                  <a16:creationId xmlns:a16="http://schemas.microsoft.com/office/drawing/2014/main" id="{24F1C55E-885C-56FC-A532-D3ED5F05E2E8}"/>
                </a:ext>
              </a:extLst>
            </p:cNvPr>
            <p:cNvSpPr/>
            <p:nvPr/>
          </p:nvSpPr>
          <p:spPr>
            <a:xfrm>
              <a:off x="5806844" y="4228719"/>
              <a:ext cx="96654" cy="299846"/>
            </a:xfrm>
            <a:custGeom>
              <a:avLst/>
              <a:gdLst/>
              <a:ahLst/>
              <a:cxnLst/>
              <a:rect l="l" t="t" r="r" b="b"/>
              <a:pathLst>
                <a:path w="96654" h="299846" extrusionOk="0">
                  <a:moveTo>
                    <a:pt x="78843" y="124492"/>
                  </a:moveTo>
                  <a:cubicBezTo>
                    <a:pt x="59317" y="146113"/>
                    <a:pt x="92368" y="168116"/>
                    <a:pt x="78081" y="189738"/>
                  </a:cubicBezTo>
                  <a:cubicBezTo>
                    <a:pt x="37790" y="220027"/>
                    <a:pt x="81986" y="269367"/>
                    <a:pt x="42648" y="299847"/>
                  </a:cubicBezTo>
                  <a:cubicBezTo>
                    <a:pt x="-31838" y="271367"/>
                    <a:pt x="25503" y="212312"/>
                    <a:pt x="262" y="172307"/>
                  </a:cubicBezTo>
                  <a:cubicBezTo>
                    <a:pt x="-1643" y="142113"/>
                    <a:pt x="7215" y="113252"/>
                    <a:pt x="15216" y="84296"/>
                  </a:cubicBezTo>
                  <a:cubicBezTo>
                    <a:pt x="20836" y="54959"/>
                    <a:pt x="11787" y="21907"/>
                    <a:pt x="45982" y="0"/>
                  </a:cubicBezTo>
                  <a:cubicBezTo>
                    <a:pt x="62650" y="0"/>
                    <a:pt x="79319" y="0"/>
                    <a:pt x="95988" y="0"/>
                  </a:cubicBezTo>
                  <a:cubicBezTo>
                    <a:pt x="96178" y="10192"/>
                    <a:pt x="96464" y="20383"/>
                    <a:pt x="96655" y="30575"/>
                  </a:cubicBezTo>
                  <a:cubicBezTo>
                    <a:pt x="66079" y="58579"/>
                    <a:pt x="86558" y="93345"/>
                    <a:pt x="79033" y="12439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8" name="Google Shape;1338;g3a647413a01_0_1720">
              <a:extLst>
                <a:ext uri="{FF2B5EF4-FFF2-40B4-BE49-F238E27FC236}">
                  <a16:creationId xmlns:a16="http://schemas.microsoft.com/office/drawing/2014/main" id="{081CD35E-2B8E-32D4-0D93-204195E62C02}"/>
                </a:ext>
              </a:extLst>
            </p:cNvPr>
            <p:cNvSpPr/>
            <p:nvPr/>
          </p:nvSpPr>
          <p:spPr>
            <a:xfrm>
              <a:off x="5802486" y="3891217"/>
              <a:ext cx="91093" cy="231791"/>
            </a:xfrm>
            <a:custGeom>
              <a:avLst/>
              <a:gdLst/>
              <a:ahLst/>
              <a:cxnLst/>
              <a:rect l="l" t="t" r="r" b="b"/>
              <a:pathLst>
                <a:path w="91093" h="231791" extrusionOk="0">
                  <a:moveTo>
                    <a:pt x="85868" y="24414"/>
                  </a:moveTo>
                  <a:cubicBezTo>
                    <a:pt x="73866" y="92994"/>
                    <a:pt x="113395" y="168718"/>
                    <a:pt x="45196" y="229392"/>
                  </a:cubicBezTo>
                  <a:cubicBezTo>
                    <a:pt x="36909" y="232726"/>
                    <a:pt x="28813" y="232631"/>
                    <a:pt x="20812" y="228821"/>
                  </a:cubicBezTo>
                  <a:cubicBezTo>
                    <a:pt x="-13097" y="203580"/>
                    <a:pt x="18621" y="177005"/>
                    <a:pt x="18621" y="151097"/>
                  </a:cubicBezTo>
                  <a:cubicBezTo>
                    <a:pt x="18621" y="119283"/>
                    <a:pt x="38814" y="86613"/>
                    <a:pt x="12906" y="55847"/>
                  </a:cubicBezTo>
                  <a:lnTo>
                    <a:pt x="6143" y="54704"/>
                  </a:lnTo>
                  <a:cubicBezTo>
                    <a:pt x="-2810" y="44417"/>
                    <a:pt x="-1477" y="34320"/>
                    <a:pt x="6906" y="24319"/>
                  </a:cubicBezTo>
                  <a:lnTo>
                    <a:pt x="13573" y="23367"/>
                  </a:lnTo>
                  <a:cubicBezTo>
                    <a:pt x="36338" y="10698"/>
                    <a:pt x="56435" y="-10352"/>
                    <a:pt x="88820" y="5936"/>
                  </a:cubicBezTo>
                  <a:cubicBezTo>
                    <a:pt x="92535" y="12603"/>
                    <a:pt x="91773" y="18795"/>
                    <a:pt x="85963" y="2441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39" name="Google Shape;1339;g3a647413a01_0_1720">
              <a:extLst>
                <a:ext uri="{FF2B5EF4-FFF2-40B4-BE49-F238E27FC236}">
                  <a16:creationId xmlns:a16="http://schemas.microsoft.com/office/drawing/2014/main" id="{5330D61E-CDE4-5E06-2879-E543E19062F5}"/>
                </a:ext>
              </a:extLst>
            </p:cNvPr>
            <p:cNvSpPr/>
            <p:nvPr/>
          </p:nvSpPr>
          <p:spPr>
            <a:xfrm>
              <a:off x="5858995" y="3522535"/>
              <a:ext cx="80603" cy="255793"/>
            </a:xfrm>
            <a:custGeom>
              <a:avLst/>
              <a:gdLst/>
              <a:ahLst/>
              <a:cxnLst/>
              <a:rect l="l" t="t" r="r" b="b"/>
              <a:pathLst>
                <a:path w="80603" h="255793" extrusionOk="0">
                  <a:moveTo>
                    <a:pt x="70602" y="0"/>
                  </a:moveTo>
                  <a:cubicBezTo>
                    <a:pt x="73841" y="1048"/>
                    <a:pt x="77175" y="1905"/>
                    <a:pt x="80604" y="2476"/>
                  </a:cubicBezTo>
                  <a:cubicBezTo>
                    <a:pt x="78603" y="86677"/>
                    <a:pt x="68412" y="170116"/>
                    <a:pt x="48790" y="252793"/>
                  </a:cubicBezTo>
                  <a:cubicBezTo>
                    <a:pt x="39360" y="257365"/>
                    <a:pt x="30502" y="256699"/>
                    <a:pt x="22120" y="250888"/>
                  </a:cubicBezTo>
                  <a:cubicBezTo>
                    <a:pt x="-14075" y="210121"/>
                    <a:pt x="5070" y="164306"/>
                    <a:pt x="4975" y="120205"/>
                  </a:cubicBezTo>
                  <a:cubicBezTo>
                    <a:pt x="11928" y="74390"/>
                    <a:pt x="49838" y="40481"/>
                    <a:pt x="70698"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0" name="Google Shape;1340;g3a647413a01_0_1720">
              <a:extLst>
                <a:ext uri="{FF2B5EF4-FFF2-40B4-BE49-F238E27FC236}">
                  <a16:creationId xmlns:a16="http://schemas.microsoft.com/office/drawing/2014/main" id="{B91EC759-20A0-305D-6061-4A5605660CF6}"/>
                </a:ext>
              </a:extLst>
            </p:cNvPr>
            <p:cNvSpPr/>
            <p:nvPr/>
          </p:nvSpPr>
          <p:spPr>
            <a:xfrm>
              <a:off x="5843003" y="3773042"/>
              <a:ext cx="64782" cy="142589"/>
            </a:xfrm>
            <a:custGeom>
              <a:avLst/>
              <a:gdLst/>
              <a:ahLst/>
              <a:cxnLst/>
              <a:rect l="l" t="t" r="r" b="b"/>
              <a:pathLst>
                <a:path w="64782" h="142589" extrusionOk="0">
                  <a:moveTo>
                    <a:pt x="44970" y="0"/>
                  </a:moveTo>
                  <a:cubicBezTo>
                    <a:pt x="51543" y="762"/>
                    <a:pt x="58115" y="1524"/>
                    <a:pt x="64782" y="2286"/>
                  </a:cubicBezTo>
                  <a:cubicBezTo>
                    <a:pt x="54495" y="48673"/>
                    <a:pt x="80498" y="98584"/>
                    <a:pt x="45351" y="142589"/>
                  </a:cubicBezTo>
                  <a:cubicBezTo>
                    <a:pt x="45065" y="137255"/>
                    <a:pt x="44685" y="131826"/>
                    <a:pt x="44399" y="126492"/>
                  </a:cubicBezTo>
                  <a:cubicBezTo>
                    <a:pt x="-14942" y="70009"/>
                    <a:pt x="-14847" y="41910"/>
                    <a:pt x="44970"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1" name="Google Shape;1341;g3a647413a01_0_1720">
              <a:extLst>
                <a:ext uri="{FF2B5EF4-FFF2-40B4-BE49-F238E27FC236}">
                  <a16:creationId xmlns:a16="http://schemas.microsoft.com/office/drawing/2014/main" id="{3A994CF1-20DD-0858-77C7-B9DAAD1FC930}"/>
                </a:ext>
              </a:extLst>
            </p:cNvPr>
            <p:cNvSpPr/>
            <p:nvPr/>
          </p:nvSpPr>
          <p:spPr>
            <a:xfrm>
              <a:off x="5790744" y="4190830"/>
              <a:ext cx="61986" cy="139633"/>
            </a:xfrm>
            <a:custGeom>
              <a:avLst/>
              <a:gdLst/>
              <a:ahLst/>
              <a:cxnLst/>
              <a:rect l="l" t="t" r="r" b="b"/>
              <a:pathLst>
                <a:path w="61986" h="139633" extrusionOk="0">
                  <a:moveTo>
                    <a:pt x="61987" y="37888"/>
                  </a:moveTo>
                  <a:cubicBezTo>
                    <a:pt x="59891" y="70654"/>
                    <a:pt x="57700" y="103420"/>
                    <a:pt x="55605" y="136186"/>
                  </a:cubicBezTo>
                  <a:cubicBezTo>
                    <a:pt x="38841" y="141711"/>
                    <a:pt x="23505" y="141616"/>
                    <a:pt x="11599" y="128281"/>
                  </a:cubicBezTo>
                  <a:cubicBezTo>
                    <a:pt x="-6689" y="87704"/>
                    <a:pt x="-1736" y="47509"/>
                    <a:pt x="15219" y="7599"/>
                  </a:cubicBezTo>
                  <a:cubicBezTo>
                    <a:pt x="30173" y="-2021"/>
                    <a:pt x="45032" y="-3165"/>
                    <a:pt x="59700" y="7980"/>
                  </a:cubicBezTo>
                  <a:lnTo>
                    <a:pt x="61891" y="3788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2" name="Google Shape;1342;g3a647413a01_0_1720">
              <a:extLst>
                <a:ext uri="{FF2B5EF4-FFF2-40B4-BE49-F238E27FC236}">
                  <a16:creationId xmlns:a16="http://schemas.microsoft.com/office/drawing/2014/main" id="{3F0C861D-D11F-BB98-D423-D5369EFE9D26}"/>
                </a:ext>
              </a:extLst>
            </p:cNvPr>
            <p:cNvSpPr/>
            <p:nvPr/>
          </p:nvSpPr>
          <p:spPr>
            <a:xfrm>
              <a:off x="5928264" y="3931253"/>
              <a:ext cx="40468" cy="107727"/>
            </a:xfrm>
            <a:custGeom>
              <a:avLst/>
              <a:gdLst/>
              <a:ahLst/>
              <a:cxnLst/>
              <a:rect l="l" t="t" r="r" b="b"/>
              <a:pathLst>
                <a:path w="40468" h="107727" extrusionOk="0">
                  <a:moveTo>
                    <a:pt x="16954" y="0"/>
                  </a:moveTo>
                  <a:cubicBezTo>
                    <a:pt x="50101" y="40196"/>
                    <a:pt x="51435" y="76867"/>
                    <a:pt x="0" y="107728"/>
                  </a:cubicBezTo>
                  <a:cubicBezTo>
                    <a:pt x="5620" y="71819"/>
                    <a:pt x="11335" y="35909"/>
                    <a:pt x="16954"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3" name="Google Shape;1343;g3a647413a01_0_1720">
              <a:extLst>
                <a:ext uri="{FF2B5EF4-FFF2-40B4-BE49-F238E27FC236}">
                  <a16:creationId xmlns:a16="http://schemas.microsoft.com/office/drawing/2014/main" id="{176DBBC2-2A60-5DED-AD77-84CA6B756206}"/>
                </a:ext>
              </a:extLst>
            </p:cNvPr>
            <p:cNvSpPr/>
            <p:nvPr/>
          </p:nvSpPr>
          <p:spPr>
            <a:xfrm>
              <a:off x="5805385" y="4120145"/>
              <a:ext cx="51184" cy="78665"/>
            </a:xfrm>
            <a:custGeom>
              <a:avLst/>
              <a:gdLst/>
              <a:ahLst/>
              <a:cxnLst/>
              <a:rect l="l" t="t" r="r" b="b"/>
              <a:pathLst>
                <a:path w="51184" h="78665" extrusionOk="0">
                  <a:moveTo>
                    <a:pt x="45059" y="78665"/>
                  </a:moveTo>
                  <a:cubicBezTo>
                    <a:pt x="32391" y="78189"/>
                    <a:pt x="19818" y="77618"/>
                    <a:pt x="7150" y="77141"/>
                  </a:cubicBezTo>
                  <a:cubicBezTo>
                    <a:pt x="-6566" y="47614"/>
                    <a:pt x="-1042" y="21801"/>
                    <a:pt x="28010" y="465"/>
                  </a:cubicBezTo>
                  <a:cubicBezTo>
                    <a:pt x="32772" y="-106"/>
                    <a:pt x="37535" y="-202"/>
                    <a:pt x="42202" y="465"/>
                  </a:cubicBezTo>
                  <a:cubicBezTo>
                    <a:pt x="64967" y="25992"/>
                    <a:pt x="36201" y="52853"/>
                    <a:pt x="45059" y="786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4" name="Google Shape;1344;g3a647413a01_0_1720">
              <a:extLst>
                <a:ext uri="{FF2B5EF4-FFF2-40B4-BE49-F238E27FC236}">
                  <a16:creationId xmlns:a16="http://schemas.microsoft.com/office/drawing/2014/main" id="{5D3BABD1-500C-F62F-16DF-EC917BBB97B1}"/>
                </a:ext>
              </a:extLst>
            </p:cNvPr>
            <p:cNvSpPr/>
            <p:nvPr/>
          </p:nvSpPr>
          <p:spPr>
            <a:xfrm>
              <a:off x="5766120" y="3576471"/>
              <a:ext cx="122139" cy="344540"/>
            </a:xfrm>
            <a:custGeom>
              <a:avLst/>
              <a:gdLst/>
              <a:ahLst/>
              <a:cxnLst/>
              <a:rect l="l" t="t" r="r" b="b"/>
              <a:pathLst>
                <a:path w="122139" h="344540" extrusionOk="0">
                  <a:moveTo>
                    <a:pt x="121853" y="196572"/>
                  </a:moveTo>
                  <a:cubicBezTo>
                    <a:pt x="87945" y="238577"/>
                    <a:pt x="97470" y="280773"/>
                    <a:pt x="121282" y="322969"/>
                  </a:cubicBezTo>
                  <a:cubicBezTo>
                    <a:pt x="93659" y="315253"/>
                    <a:pt x="82039" y="360878"/>
                    <a:pt x="49845" y="338113"/>
                  </a:cubicBezTo>
                  <a:cubicBezTo>
                    <a:pt x="42320" y="322492"/>
                    <a:pt x="34795" y="306776"/>
                    <a:pt x="27270" y="291155"/>
                  </a:cubicBezTo>
                  <a:cubicBezTo>
                    <a:pt x="54702" y="248864"/>
                    <a:pt x="43939" y="200763"/>
                    <a:pt x="55845" y="155995"/>
                  </a:cubicBezTo>
                  <a:cubicBezTo>
                    <a:pt x="62417" y="131421"/>
                    <a:pt x="45653" y="116562"/>
                    <a:pt x="11935" y="125325"/>
                  </a:cubicBezTo>
                  <a:cubicBezTo>
                    <a:pt x="15174" y="106942"/>
                    <a:pt x="23270" y="88273"/>
                    <a:pt x="8125" y="70651"/>
                  </a:cubicBezTo>
                  <a:cubicBezTo>
                    <a:pt x="-9496" y="47982"/>
                    <a:pt x="3553" y="34456"/>
                    <a:pt x="28032" y="24455"/>
                  </a:cubicBezTo>
                  <a:lnTo>
                    <a:pt x="46130" y="8072"/>
                  </a:lnTo>
                  <a:cubicBezTo>
                    <a:pt x="59084" y="6453"/>
                    <a:pt x="71847" y="-9073"/>
                    <a:pt x="84992" y="7786"/>
                  </a:cubicBezTo>
                  <a:cubicBezTo>
                    <a:pt x="97279" y="29027"/>
                    <a:pt x="94517" y="56364"/>
                    <a:pt x="122139" y="71318"/>
                  </a:cubicBezTo>
                  <a:cubicBezTo>
                    <a:pt x="122139" y="113133"/>
                    <a:pt x="122139" y="154852"/>
                    <a:pt x="122044" y="19666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5" name="Google Shape;1345;g3a647413a01_0_1720">
              <a:extLst>
                <a:ext uri="{FF2B5EF4-FFF2-40B4-BE49-F238E27FC236}">
                  <a16:creationId xmlns:a16="http://schemas.microsoft.com/office/drawing/2014/main" id="{29EABD41-F5F9-6EDC-FDAF-FF9BADD615FB}"/>
                </a:ext>
              </a:extLst>
            </p:cNvPr>
            <p:cNvSpPr/>
            <p:nvPr/>
          </p:nvSpPr>
          <p:spPr>
            <a:xfrm>
              <a:off x="5267038" y="3537299"/>
              <a:ext cx="375856" cy="377380"/>
            </a:xfrm>
            <a:custGeom>
              <a:avLst/>
              <a:gdLst/>
              <a:ahLst/>
              <a:cxnLst/>
              <a:rect l="l" t="t" r="r" b="b"/>
              <a:pathLst>
                <a:path w="375856" h="377380" extrusionOk="0">
                  <a:moveTo>
                    <a:pt x="375857" y="15716"/>
                  </a:moveTo>
                  <a:cubicBezTo>
                    <a:pt x="290322" y="146780"/>
                    <a:pt x="135922" y="232982"/>
                    <a:pt x="50578" y="364236"/>
                  </a:cubicBezTo>
                  <a:cubicBezTo>
                    <a:pt x="40196" y="380143"/>
                    <a:pt x="18288" y="376714"/>
                    <a:pt x="0" y="377381"/>
                  </a:cubicBezTo>
                  <a:cubicBezTo>
                    <a:pt x="24479" y="307181"/>
                    <a:pt x="97727" y="266891"/>
                    <a:pt x="147828" y="212884"/>
                  </a:cubicBezTo>
                  <a:cubicBezTo>
                    <a:pt x="214979" y="140399"/>
                    <a:pt x="274701" y="62103"/>
                    <a:pt x="357188" y="0"/>
                  </a:cubicBezTo>
                  <a:cubicBezTo>
                    <a:pt x="368522" y="953"/>
                    <a:pt x="370427" y="9811"/>
                    <a:pt x="375857" y="1571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6" name="Google Shape;1346;g3a647413a01_0_1720">
              <a:extLst>
                <a:ext uri="{FF2B5EF4-FFF2-40B4-BE49-F238E27FC236}">
                  <a16:creationId xmlns:a16="http://schemas.microsoft.com/office/drawing/2014/main" id="{F7515E22-80FC-40A1-1A40-0D1295A7C3CE}"/>
                </a:ext>
              </a:extLst>
            </p:cNvPr>
            <p:cNvSpPr/>
            <p:nvPr/>
          </p:nvSpPr>
          <p:spPr>
            <a:xfrm>
              <a:off x="5624226" y="3415812"/>
              <a:ext cx="130241" cy="137202"/>
            </a:xfrm>
            <a:custGeom>
              <a:avLst/>
              <a:gdLst/>
              <a:ahLst/>
              <a:cxnLst/>
              <a:rect l="l" t="t" r="r" b="b"/>
              <a:pathLst>
                <a:path w="130241" h="137202" extrusionOk="0">
                  <a:moveTo>
                    <a:pt x="18669" y="137203"/>
                  </a:moveTo>
                  <a:lnTo>
                    <a:pt x="0" y="121486"/>
                  </a:lnTo>
                  <a:cubicBezTo>
                    <a:pt x="22098" y="82815"/>
                    <a:pt x="74676" y="61765"/>
                    <a:pt x="86106" y="16235"/>
                  </a:cubicBezTo>
                  <a:cubicBezTo>
                    <a:pt x="89345" y="3186"/>
                    <a:pt x="106775" y="-5577"/>
                    <a:pt x="121634" y="4138"/>
                  </a:cubicBezTo>
                  <a:cubicBezTo>
                    <a:pt x="134874" y="12806"/>
                    <a:pt x="131064" y="27665"/>
                    <a:pt x="122110" y="39095"/>
                  </a:cubicBezTo>
                  <a:cubicBezTo>
                    <a:pt x="100489" y="66813"/>
                    <a:pt x="78200" y="94054"/>
                    <a:pt x="56102" y="121486"/>
                  </a:cubicBezTo>
                  <a:cubicBezTo>
                    <a:pt x="40672" y="121867"/>
                    <a:pt x="26860" y="124915"/>
                    <a:pt x="18669" y="137203"/>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7" name="Google Shape;1347;g3a647413a01_0_1720">
              <a:extLst>
                <a:ext uri="{FF2B5EF4-FFF2-40B4-BE49-F238E27FC236}">
                  <a16:creationId xmlns:a16="http://schemas.microsoft.com/office/drawing/2014/main" id="{E58656C6-65CF-88CC-D3FD-8B8EB5F3B5D5}"/>
                </a:ext>
              </a:extLst>
            </p:cNvPr>
            <p:cNvSpPr/>
            <p:nvPr/>
          </p:nvSpPr>
          <p:spPr>
            <a:xfrm>
              <a:off x="5837462" y="3521487"/>
              <a:ext cx="92135" cy="126206"/>
            </a:xfrm>
            <a:custGeom>
              <a:avLst/>
              <a:gdLst/>
              <a:ahLst/>
              <a:cxnLst/>
              <a:rect l="l" t="t" r="r" b="b"/>
              <a:pathLst>
                <a:path w="92135" h="126206" extrusionOk="0">
                  <a:moveTo>
                    <a:pt x="50606" y="126206"/>
                  </a:moveTo>
                  <a:cubicBezTo>
                    <a:pt x="-1781" y="121444"/>
                    <a:pt x="-12259" y="99441"/>
                    <a:pt x="13459" y="62674"/>
                  </a:cubicBezTo>
                  <a:cubicBezTo>
                    <a:pt x="59560" y="55626"/>
                    <a:pt x="65751" y="32290"/>
                    <a:pt x="49844" y="0"/>
                  </a:cubicBezTo>
                  <a:cubicBezTo>
                    <a:pt x="63941" y="286"/>
                    <a:pt x="78038" y="667"/>
                    <a:pt x="92135" y="952"/>
                  </a:cubicBezTo>
                  <a:cubicBezTo>
                    <a:pt x="86325" y="44577"/>
                    <a:pt x="48320" y="80677"/>
                    <a:pt x="50606" y="12620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8" name="Google Shape;1348;g3a647413a01_0_1720">
              <a:extLst>
                <a:ext uri="{FF2B5EF4-FFF2-40B4-BE49-F238E27FC236}">
                  <a16:creationId xmlns:a16="http://schemas.microsoft.com/office/drawing/2014/main" id="{29A584B5-30E3-6550-1786-23702200BC77}"/>
                </a:ext>
              </a:extLst>
            </p:cNvPr>
            <p:cNvSpPr/>
            <p:nvPr/>
          </p:nvSpPr>
          <p:spPr>
            <a:xfrm>
              <a:off x="5775007" y="3459861"/>
              <a:ext cx="86201" cy="108775"/>
            </a:xfrm>
            <a:custGeom>
              <a:avLst/>
              <a:gdLst/>
              <a:ahLst/>
              <a:cxnLst/>
              <a:rect l="l" t="t" r="r" b="b"/>
              <a:pathLst>
                <a:path w="86201" h="108775" extrusionOk="0">
                  <a:moveTo>
                    <a:pt x="36862" y="108490"/>
                  </a:moveTo>
                  <a:cubicBezTo>
                    <a:pt x="24575" y="108490"/>
                    <a:pt x="12287" y="108680"/>
                    <a:pt x="0" y="108775"/>
                  </a:cubicBezTo>
                  <a:cubicBezTo>
                    <a:pt x="6001" y="64960"/>
                    <a:pt x="36767" y="34766"/>
                    <a:pt x="86201" y="0"/>
                  </a:cubicBezTo>
                  <a:cubicBezTo>
                    <a:pt x="83153" y="48387"/>
                    <a:pt x="52102" y="76200"/>
                    <a:pt x="36862" y="10849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9" name="Google Shape;1349;g3a647413a01_0_1720">
              <a:extLst>
                <a:ext uri="{FF2B5EF4-FFF2-40B4-BE49-F238E27FC236}">
                  <a16:creationId xmlns:a16="http://schemas.microsoft.com/office/drawing/2014/main" id="{020DEBD2-C724-4FC9-ABD3-320BAA8B8EB2}"/>
                </a:ext>
              </a:extLst>
            </p:cNvPr>
            <p:cNvSpPr/>
            <p:nvPr/>
          </p:nvSpPr>
          <p:spPr>
            <a:xfrm>
              <a:off x="5191981" y="3914489"/>
              <a:ext cx="75291" cy="82096"/>
            </a:xfrm>
            <a:custGeom>
              <a:avLst/>
              <a:gdLst/>
              <a:ahLst/>
              <a:cxnLst/>
              <a:rect l="l" t="t" r="r" b="b"/>
              <a:pathLst>
                <a:path w="75291" h="82096" extrusionOk="0">
                  <a:moveTo>
                    <a:pt x="75248" y="0"/>
                  </a:moveTo>
                  <a:cubicBezTo>
                    <a:pt x="76772" y="36576"/>
                    <a:pt x="38195" y="53340"/>
                    <a:pt x="16383" y="77153"/>
                  </a:cubicBezTo>
                  <a:cubicBezTo>
                    <a:pt x="2953" y="91821"/>
                    <a:pt x="4096" y="69818"/>
                    <a:pt x="0" y="63151"/>
                  </a:cubicBezTo>
                  <a:cubicBezTo>
                    <a:pt x="13430" y="32385"/>
                    <a:pt x="38195" y="11049"/>
                    <a:pt x="75248" y="9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0" name="Google Shape;1350;g3a647413a01_0_1720">
              <a:extLst>
                <a:ext uri="{FF2B5EF4-FFF2-40B4-BE49-F238E27FC236}">
                  <a16:creationId xmlns:a16="http://schemas.microsoft.com/office/drawing/2014/main" id="{08B0EA81-D3DD-A5B6-94B0-EDED69F0AEB6}"/>
                </a:ext>
              </a:extLst>
            </p:cNvPr>
            <p:cNvSpPr/>
            <p:nvPr/>
          </p:nvSpPr>
          <p:spPr>
            <a:xfrm>
              <a:off x="5739585" y="4568359"/>
              <a:ext cx="69234" cy="196141"/>
            </a:xfrm>
            <a:custGeom>
              <a:avLst/>
              <a:gdLst/>
              <a:ahLst/>
              <a:cxnLst/>
              <a:rect l="l" t="t" r="r" b="b"/>
              <a:pathLst>
                <a:path w="69234" h="196141" extrusionOk="0">
                  <a:moveTo>
                    <a:pt x="69235" y="4784"/>
                  </a:moveTo>
                  <a:cubicBezTo>
                    <a:pt x="49804" y="67554"/>
                    <a:pt x="66282" y="134705"/>
                    <a:pt x="35516" y="196141"/>
                  </a:cubicBezTo>
                  <a:cubicBezTo>
                    <a:pt x="9989" y="178996"/>
                    <a:pt x="9132" y="152898"/>
                    <a:pt x="274" y="129561"/>
                  </a:cubicBezTo>
                  <a:cubicBezTo>
                    <a:pt x="-1441" y="87366"/>
                    <a:pt x="4560" y="46313"/>
                    <a:pt x="27801" y="8022"/>
                  </a:cubicBezTo>
                  <a:cubicBezTo>
                    <a:pt x="40660" y="-1312"/>
                    <a:pt x="54471" y="-2646"/>
                    <a:pt x="69140" y="478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1" name="Google Shape;1351;g3a647413a01_0_1720">
              <a:extLst>
                <a:ext uri="{FF2B5EF4-FFF2-40B4-BE49-F238E27FC236}">
                  <a16:creationId xmlns:a16="http://schemas.microsoft.com/office/drawing/2014/main" id="{625C5B2D-CC2D-9E59-57B1-2ADCDF1872D9}"/>
                </a:ext>
              </a:extLst>
            </p:cNvPr>
            <p:cNvSpPr/>
            <p:nvPr/>
          </p:nvSpPr>
          <p:spPr>
            <a:xfrm>
              <a:off x="5772718" y="4382607"/>
              <a:ext cx="76773" cy="161102"/>
            </a:xfrm>
            <a:custGeom>
              <a:avLst/>
              <a:gdLst/>
              <a:ahLst/>
              <a:cxnLst/>
              <a:rect l="l" t="t" r="r" b="b"/>
              <a:pathLst>
                <a:path w="76773" h="161102" extrusionOk="0">
                  <a:moveTo>
                    <a:pt x="56866" y="17656"/>
                  </a:moveTo>
                  <a:cubicBezTo>
                    <a:pt x="80965" y="58519"/>
                    <a:pt x="38007" y="106715"/>
                    <a:pt x="76774" y="145958"/>
                  </a:cubicBezTo>
                  <a:cubicBezTo>
                    <a:pt x="70201" y="157388"/>
                    <a:pt x="58009" y="160531"/>
                    <a:pt x="44198" y="161103"/>
                  </a:cubicBezTo>
                  <a:cubicBezTo>
                    <a:pt x="18481" y="149387"/>
                    <a:pt x="17433" y="127480"/>
                    <a:pt x="12194" y="107382"/>
                  </a:cubicBezTo>
                  <a:cubicBezTo>
                    <a:pt x="2574" y="74997"/>
                    <a:pt x="-8666" y="42612"/>
                    <a:pt x="10289" y="9846"/>
                  </a:cubicBezTo>
                  <a:cubicBezTo>
                    <a:pt x="31149" y="-9966"/>
                    <a:pt x="44008" y="4036"/>
                    <a:pt x="56866" y="17656"/>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2" name="Google Shape;1352;g3a647413a01_0_1720">
              <a:extLst>
                <a:ext uri="{FF2B5EF4-FFF2-40B4-BE49-F238E27FC236}">
                  <a16:creationId xmlns:a16="http://schemas.microsoft.com/office/drawing/2014/main" id="{DC6C087F-B290-AF4A-3AD2-4D047826580B}"/>
                </a:ext>
              </a:extLst>
            </p:cNvPr>
            <p:cNvSpPr/>
            <p:nvPr/>
          </p:nvSpPr>
          <p:spPr>
            <a:xfrm>
              <a:off x="5709813" y="3946969"/>
              <a:ext cx="141983" cy="801191"/>
            </a:xfrm>
            <a:custGeom>
              <a:avLst/>
              <a:gdLst/>
              <a:ahLst/>
              <a:cxnLst/>
              <a:rect l="l" t="t" r="r" b="b"/>
              <a:pathLst>
                <a:path w="141983" h="801191" extrusionOk="0">
                  <a:moveTo>
                    <a:pt x="42905" y="751618"/>
                  </a:moveTo>
                  <a:cubicBezTo>
                    <a:pt x="23569" y="764953"/>
                    <a:pt x="35761" y="785431"/>
                    <a:pt x="26903" y="801148"/>
                  </a:cubicBezTo>
                  <a:cubicBezTo>
                    <a:pt x="-10149" y="802196"/>
                    <a:pt x="-529" y="784193"/>
                    <a:pt x="6996" y="766953"/>
                  </a:cubicBezTo>
                  <a:cubicBezTo>
                    <a:pt x="7281" y="725900"/>
                    <a:pt x="7567" y="684752"/>
                    <a:pt x="7853" y="643699"/>
                  </a:cubicBezTo>
                  <a:cubicBezTo>
                    <a:pt x="8710" y="633794"/>
                    <a:pt x="9568" y="623983"/>
                    <a:pt x="10425" y="614077"/>
                  </a:cubicBezTo>
                  <a:cubicBezTo>
                    <a:pt x="42905" y="515207"/>
                    <a:pt x="23474" y="410432"/>
                    <a:pt x="59574" y="311944"/>
                  </a:cubicBezTo>
                  <a:cubicBezTo>
                    <a:pt x="60336" y="297466"/>
                    <a:pt x="61098" y="282988"/>
                    <a:pt x="61860" y="268510"/>
                  </a:cubicBezTo>
                  <a:cubicBezTo>
                    <a:pt x="74433" y="178784"/>
                    <a:pt x="69003" y="86963"/>
                    <a:pt x="105484" y="0"/>
                  </a:cubicBezTo>
                  <a:cubicBezTo>
                    <a:pt x="163873" y="10001"/>
                    <a:pt x="133678" y="47530"/>
                    <a:pt x="137679" y="73914"/>
                  </a:cubicBezTo>
                  <a:cubicBezTo>
                    <a:pt x="142822" y="107823"/>
                    <a:pt x="96721" y="137065"/>
                    <a:pt x="123582" y="173450"/>
                  </a:cubicBezTo>
                  <a:cubicBezTo>
                    <a:pt x="124534" y="200501"/>
                    <a:pt x="118343" y="226219"/>
                    <a:pt x="102722" y="250126"/>
                  </a:cubicBezTo>
                  <a:cubicBezTo>
                    <a:pt x="102436" y="291846"/>
                    <a:pt x="102055" y="333565"/>
                    <a:pt x="101769" y="375190"/>
                  </a:cubicBezTo>
                  <a:cubicBezTo>
                    <a:pt x="109294" y="397573"/>
                    <a:pt x="122534" y="420910"/>
                    <a:pt x="87101" y="436055"/>
                  </a:cubicBezTo>
                  <a:cubicBezTo>
                    <a:pt x="82243" y="469582"/>
                    <a:pt x="76338" y="503206"/>
                    <a:pt x="102246" y="533400"/>
                  </a:cubicBezTo>
                  <a:cubicBezTo>
                    <a:pt x="63955" y="557594"/>
                    <a:pt x="76147" y="594360"/>
                    <a:pt x="69099" y="626269"/>
                  </a:cubicBezTo>
                  <a:cubicBezTo>
                    <a:pt x="60336" y="667988"/>
                    <a:pt x="51573" y="709708"/>
                    <a:pt x="42810" y="75142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3" name="Google Shape;1353;g3a647413a01_0_1720">
              <a:extLst>
                <a:ext uri="{FF2B5EF4-FFF2-40B4-BE49-F238E27FC236}">
                  <a16:creationId xmlns:a16="http://schemas.microsoft.com/office/drawing/2014/main" id="{7FCF5D01-21C3-06EC-6197-F01111BAE2BE}"/>
                </a:ext>
              </a:extLst>
            </p:cNvPr>
            <p:cNvSpPr/>
            <p:nvPr/>
          </p:nvSpPr>
          <p:spPr>
            <a:xfrm>
              <a:off x="5776228" y="3915537"/>
              <a:ext cx="33068" cy="36607"/>
            </a:xfrm>
            <a:custGeom>
              <a:avLst/>
              <a:gdLst/>
              <a:ahLst/>
              <a:cxnLst/>
              <a:rect l="l" t="t" r="r" b="b"/>
              <a:pathLst>
                <a:path w="33068" h="36607" extrusionOk="0">
                  <a:moveTo>
                    <a:pt x="33069" y="0"/>
                  </a:moveTo>
                  <a:cubicBezTo>
                    <a:pt x="32878" y="10096"/>
                    <a:pt x="32592" y="20288"/>
                    <a:pt x="32402" y="30385"/>
                  </a:cubicBezTo>
                  <a:cubicBezTo>
                    <a:pt x="20496" y="32861"/>
                    <a:pt x="4017" y="45720"/>
                    <a:pt x="398" y="25051"/>
                  </a:cubicBezTo>
                  <a:cubicBezTo>
                    <a:pt x="-2745" y="6858"/>
                    <a:pt x="13161" y="191"/>
                    <a:pt x="33069"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4" name="Google Shape;1354;g3a647413a01_0_1720">
              <a:extLst>
                <a:ext uri="{FF2B5EF4-FFF2-40B4-BE49-F238E27FC236}">
                  <a16:creationId xmlns:a16="http://schemas.microsoft.com/office/drawing/2014/main" id="{A4EE9784-1B1C-3DE5-0721-E31F1687757C}"/>
                </a:ext>
              </a:extLst>
            </p:cNvPr>
            <p:cNvSpPr/>
            <p:nvPr/>
          </p:nvSpPr>
          <p:spPr>
            <a:xfrm>
              <a:off x="6037230" y="2295429"/>
              <a:ext cx="76431" cy="110169"/>
            </a:xfrm>
            <a:custGeom>
              <a:avLst/>
              <a:gdLst/>
              <a:ahLst/>
              <a:cxnLst/>
              <a:rect l="l" t="t" r="r" b="b"/>
              <a:pathLst>
                <a:path w="76431" h="110169" extrusionOk="0">
                  <a:moveTo>
                    <a:pt x="0" y="109823"/>
                  </a:moveTo>
                  <a:cubicBezTo>
                    <a:pt x="48101" y="84677"/>
                    <a:pt x="71152" y="48863"/>
                    <a:pt x="63913" y="0"/>
                  </a:cubicBezTo>
                  <a:cubicBezTo>
                    <a:pt x="63341" y="45434"/>
                    <a:pt x="118967" y="114871"/>
                    <a:pt x="191" y="109918"/>
                  </a:cubicBezTo>
                  <a:lnTo>
                    <a:pt x="95" y="109918"/>
                  </a:ln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5" name="Google Shape;1355;g3a647413a01_0_1720">
              <a:extLst>
                <a:ext uri="{FF2B5EF4-FFF2-40B4-BE49-F238E27FC236}">
                  <a16:creationId xmlns:a16="http://schemas.microsoft.com/office/drawing/2014/main" id="{27996542-29A2-1395-BF4B-C0DE86992498}"/>
                </a:ext>
              </a:extLst>
            </p:cNvPr>
            <p:cNvSpPr/>
            <p:nvPr/>
          </p:nvSpPr>
          <p:spPr>
            <a:xfrm>
              <a:off x="6112573" y="2474410"/>
              <a:ext cx="55816" cy="54286"/>
            </a:xfrm>
            <a:custGeom>
              <a:avLst/>
              <a:gdLst/>
              <a:ahLst/>
              <a:cxnLst/>
              <a:rect l="l" t="t" r="r" b="b"/>
              <a:pathLst>
                <a:path w="55816" h="54286" extrusionOk="0">
                  <a:moveTo>
                    <a:pt x="55817" y="40570"/>
                  </a:moveTo>
                  <a:cubicBezTo>
                    <a:pt x="44196" y="45142"/>
                    <a:pt x="32671" y="49714"/>
                    <a:pt x="21050" y="54286"/>
                  </a:cubicBezTo>
                  <a:cubicBezTo>
                    <a:pt x="17907" y="37999"/>
                    <a:pt x="21241" y="19615"/>
                    <a:pt x="0" y="9233"/>
                  </a:cubicBezTo>
                  <a:cubicBezTo>
                    <a:pt x="35814" y="-7531"/>
                    <a:pt x="42291" y="-3911"/>
                    <a:pt x="55721" y="4057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6" name="Google Shape;1356;g3a647413a01_0_1720">
              <a:extLst>
                <a:ext uri="{FF2B5EF4-FFF2-40B4-BE49-F238E27FC236}">
                  <a16:creationId xmlns:a16="http://schemas.microsoft.com/office/drawing/2014/main" id="{59EA0B6B-6AC4-8341-80F8-26837077D1C6}"/>
                </a:ext>
              </a:extLst>
            </p:cNvPr>
            <p:cNvSpPr/>
            <p:nvPr/>
          </p:nvSpPr>
          <p:spPr>
            <a:xfrm>
              <a:off x="5357533" y="3662648"/>
              <a:ext cx="325176" cy="330030"/>
            </a:xfrm>
            <a:custGeom>
              <a:avLst/>
              <a:gdLst/>
              <a:ahLst/>
              <a:cxnLst/>
              <a:rect l="l" t="t" r="r" b="b"/>
              <a:pathLst>
                <a:path w="325176" h="330030" extrusionOk="0">
                  <a:moveTo>
                    <a:pt x="325177" y="16954"/>
                  </a:moveTo>
                  <a:cubicBezTo>
                    <a:pt x="231165" y="126111"/>
                    <a:pt x="128295" y="229267"/>
                    <a:pt x="20281" y="328803"/>
                  </a:cubicBezTo>
                  <a:cubicBezTo>
                    <a:pt x="4565" y="332042"/>
                    <a:pt x="-4293" y="329470"/>
                    <a:pt x="2089" y="313849"/>
                  </a:cubicBezTo>
                  <a:cubicBezTo>
                    <a:pt x="102768" y="209264"/>
                    <a:pt x="203352" y="104584"/>
                    <a:pt x="304031" y="0"/>
                  </a:cubicBezTo>
                  <a:cubicBezTo>
                    <a:pt x="315461" y="1810"/>
                    <a:pt x="322605" y="7429"/>
                    <a:pt x="325177" y="16954"/>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7" name="Google Shape;1357;g3a647413a01_0_1720">
              <a:extLst>
                <a:ext uri="{FF2B5EF4-FFF2-40B4-BE49-F238E27FC236}">
                  <a16:creationId xmlns:a16="http://schemas.microsoft.com/office/drawing/2014/main" id="{9FFFF75F-2F2B-24F7-44A5-0F7E77981176}"/>
                </a:ext>
              </a:extLst>
            </p:cNvPr>
            <p:cNvSpPr/>
            <p:nvPr/>
          </p:nvSpPr>
          <p:spPr>
            <a:xfrm>
              <a:off x="5094826" y="3976592"/>
              <a:ext cx="282987" cy="261175"/>
            </a:xfrm>
            <a:custGeom>
              <a:avLst/>
              <a:gdLst/>
              <a:ahLst/>
              <a:cxnLst/>
              <a:rect l="l" t="t" r="r" b="b"/>
              <a:pathLst>
                <a:path w="282987" h="261175" extrusionOk="0">
                  <a:moveTo>
                    <a:pt x="264795" y="0"/>
                  </a:moveTo>
                  <a:cubicBezTo>
                    <a:pt x="270891" y="4953"/>
                    <a:pt x="276892" y="10001"/>
                    <a:pt x="282988" y="14954"/>
                  </a:cubicBezTo>
                  <a:cubicBezTo>
                    <a:pt x="246602" y="52388"/>
                    <a:pt x="210217" y="89916"/>
                    <a:pt x="173831" y="127349"/>
                  </a:cubicBezTo>
                  <a:cubicBezTo>
                    <a:pt x="116110" y="171831"/>
                    <a:pt x="74390" y="230600"/>
                    <a:pt x="0" y="261175"/>
                  </a:cubicBezTo>
                  <a:cubicBezTo>
                    <a:pt x="82201" y="169640"/>
                    <a:pt x="156305" y="72771"/>
                    <a:pt x="264700" y="0"/>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8" name="Google Shape;1358;g3a647413a01_0_1720">
              <a:extLst>
                <a:ext uri="{FF2B5EF4-FFF2-40B4-BE49-F238E27FC236}">
                  <a16:creationId xmlns:a16="http://schemas.microsoft.com/office/drawing/2014/main" id="{0B64994C-26F9-A330-C642-14D7A2B4424A}"/>
                </a:ext>
              </a:extLst>
            </p:cNvPr>
            <p:cNvSpPr/>
            <p:nvPr/>
          </p:nvSpPr>
          <p:spPr>
            <a:xfrm>
              <a:off x="5661564" y="3595845"/>
              <a:ext cx="74702" cy="83757"/>
            </a:xfrm>
            <a:custGeom>
              <a:avLst/>
              <a:gdLst/>
              <a:ahLst/>
              <a:cxnLst/>
              <a:rect l="l" t="t" r="r" b="b"/>
              <a:pathLst>
                <a:path w="74702" h="83757" extrusionOk="0">
                  <a:moveTo>
                    <a:pt x="21146" y="83757"/>
                  </a:moveTo>
                  <a:cubicBezTo>
                    <a:pt x="14097" y="78137"/>
                    <a:pt x="7048" y="72518"/>
                    <a:pt x="0" y="66803"/>
                  </a:cubicBezTo>
                  <a:cubicBezTo>
                    <a:pt x="13430" y="50420"/>
                    <a:pt x="26194" y="33560"/>
                    <a:pt x="40576" y="17749"/>
                  </a:cubicBezTo>
                  <a:cubicBezTo>
                    <a:pt x="48006" y="9653"/>
                    <a:pt x="53435" y="-10064"/>
                    <a:pt x="71438" y="6319"/>
                  </a:cubicBezTo>
                  <a:cubicBezTo>
                    <a:pt x="77533" y="11843"/>
                    <a:pt x="73152" y="25464"/>
                    <a:pt x="73533" y="35370"/>
                  </a:cubicBezTo>
                  <a:cubicBezTo>
                    <a:pt x="56102" y="51467"/>
                    <a:pt x="38671" y="67660"/>
                    <a:pt x="21241" y="83757"/>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59" name="Google Shape;1359;g3a647413a01_0_1720">
              <a:extLst>
                <a:ext uri="{FF2B5EF4-FFF2-40B4-BE49-F238E27FC236}">
                  <a16:creationId xmlns:a16="http://schemas.microsoft.com/office/drawing/2014/main" id="{79B4537A-1F7D-CC22-2D1B-A1373C4F5A22}"/>
                </a:ext>
              </a:extLst>
            </p:cNvPr>
            <p:cNvSpPr/>
            <p:nvPr/>
          </p:nvSpPr>
          <p:spPr>
            <a:xfrm>
              <a:off x="5738228" y="3591719"/>
              <a:ext cx="55733" cy="61915"/>
            </a:xfrm>
            <a:custGeom>
              <a:avLst/>
              <a:gdLst/>
              <a:ahLst/>
              <a:cxnLst/>
              <a:rect l="l" t="t" r="r" b="b"/>
              <a:pathLst>
                <a:path w="55733" h="61915" extrusionOk="0">
                  <a:moveTo>
                    <a:pt x="55733" y="9111"/>
                  </a:moveTo>
                  <a:cubicBezTo>
                    <a:pt x="49066" y="24542"/>
                    <a:pt x="42494" y="39877"/>
                    <a:pt x="35826" y="55308"/>
                  </a:cubicBezTo>
                  <a:cubicBezTo>
                    <a:pt x="15443" y="63690"/>
                    <a:pt x="-2940" y="69024"/>
                    <a:pt x="393" y="39687"/>
                  </a:cubicBezTo>
                  <a:cubicBezTo>
                    <a:pt x="27254" y="40068"/>
                    <a:pt x="3918" y="-22988"/>
                    <a:pt x="55733" y="9111"/>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60" name="Google Shape;1360;g3a647413a01_0_1720">
              <a:extLst>
                <a:ext uri="{FF2B5EF4-FFF2-40B4-BE49-F238E27FC236}">
                  <a16:creationId xmlns:a16="http://schemas.microsoft.com/office/drawing/2014/main" id="{AECB9B47-3B3B-1FF2-08C5-6C04B62670A8}"/>
                </a:ext>
              </a:extLst>
            </p:cNvPr>
            <p:cNvSpPr/>
            <p:nvPr/>
          </p:nvSpPr>
          <p:spPr>
            <a:xfrm>
              <a:off x="5797009" y="4322349"/>
              <a:ext cx="49434" cy="77914"/>
            </a:xfrm>
            <a:custGeom>
              <a:avLst/>
              <a:gdLst/>
              <a:ahLst/>
              <a:cxnLst/>
              <a:rect l="l" t="t" r="r" b="b"/>
              <a:pathLst>
                <a:path w="49434" h="77914" extrusionOk="0">
                  <a:moveTo>
                    <a:pt x="0" y="60865"/>
                  </a:moveTo>
                  <a:cubicBezTo>
                    <a:pt x="4858" y="40577"/>
                    <a:pt x="9716" y="20288"/>
                    <a:pt x="14668" y="0"/>
                  </a:cubicBezTo>
                  <a:cubicBezTo>
                    <a:pt x="26289" y="1524"/>
                    <a:pt x="37814" y="3048"/>
                    <a:pt x="49435" y="4667"/>
                  </a:cubicBezTo>
                  <a:cubicBezTo>
                    <a:pt x="26860" y="26384"/>
                    <a:pt x="36385" y="53245"/>
                    <a:pt x="32671" y="77915"/>
                  </a:cubicBezTo>
                  <a:cubicBezTo>
                    <a:pt x="21812" y="72200"/>
                    <a:pt x="10954" y="66580"/>
                    <a:pt x="95" y="60865"/>
                  </a:cubicBezTo>
                  <a:close/>
                </a:path>
              </a:pathLst>
            </a:custGeom>
            <a:solidFill>
              <a:srgbClr val="FB82F6"/>
            </a:solidFill>
            <a:ln>
              <a:noFill/>
            </a:ln>
          </p:spPr>
          <p:txBody>
            <a:bodyPr spcFirstLastPara="1" wrap="square" lIns="38575" tIns="19275" rIns="38575" bIns="192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grpSp>
      <p:grpSp>
        <p:nvGrpSpPr>
          <p:cNvPr id="1361" name="Google Shape;1361;g3a647413a01_0_1720">
            <a:extLst>
              <a:ext uri="{FF2B5EF4-FFF2-40B4-BE49-F238E27FC236}">
                <a16:creationId xmlns:a16="http://schemas.microsoft.com/office/drawing/2014/main" id="{C7F80C3B-A117-07FF-9EAF-2719BC7B4BE3}"/>
              </a:ext>
            </a:extLst>
          </p:cNvPr>
          <p:cNvGrpSpPr/>
          <p:nvPr/>
        </p:nvGrpSpPr>
        <p:grpSpPr>
          <a:xfrm>
            <a:off x="10508508" y="2110569"/>
            <a:ext cx="201582" cy="152152"/>
            <a:chOff x="1518964" y="3260973"/>
            <a:chExt cx="735434" cy="555300"/>
          </a:xfrm>
        </p:grpSpPr>
        <p:sp>
          <p:nvSpPr>
            <p:cNvPr id="1362" name="Google Shape;1362;g3a647413a01_0_1720">
              <a:extLst>
                <a:ext uri="{FF2B5EF4-FFF2-40B4-BE49-F238E27FC236}">
                  <a16:creationId xmlns:a16="http://schemas.microsoft.com/office/drawing/2014/main" id="{1AAF712C-3A94-8E78-80ED-C808D394685E}"/>
                </a:ext>
              </a:extLst>
            </p:cNvPr>
            <p:cNvSpPr/>
            <p:nvPr/>
          </p:nvSpPr>
          <p:spPr>
            <a:xfrm rot="2700000">
              <a:off x="1517759" y="3549352"/>
              <a:ext cx="311410"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sp>
          <p:nvSpPr>
            <p:cNvPr id="1363" name="Google Shape;1363;g3a647413a01_0_1720">
              <a:extLst>
                <a:ext uri="{FF2B5EF4-FFF2-40B4-BE49-F238E27FC236}">
                  <a16:creationId xmlns:a16="http://schemas.microsoft.com/office/drawing/2014/main" id="{A63590A7-51A0-CF9E-AA5C-07E97D7AC8EF}"/>
                </a:ext>
              </a:extLst>
            </p:cNvPr>
            <p:cNvSpPr/>
            <p:nvPr/>
          </p:nvSpPr>
          <p:spPr>
            <a:xfrm rot="8100000">
              <a:off x="1646882" y="3475832"/>
              <a:ext cx="659731" cy="125582"/>
            </a:xfrm>
            <a:prstGeom prst="rect">
              <a:avLst/>
            </a:prstGeom>
            <a:solidFill>
              <a:srgbClr val="070C43"/>
            </a:solidFill>
            <a:ln>
              <a:noFill/>
            </a:ln>
          </p:spPr>
          <p:txBody>
            <a:bodyPr spcFirstLastPara="1" wrap="square" lIns="25050" tIns="25050" rIns="25050" bIns="25050" anchor="ctr" anchorCtr="0">
              <a:noAutofit/>
            </a:bodyPr>
            <a:lstStyle/>
            <a:p>
              <a:pPr marL="0" marR="0" lvl="0" indent="0" algn="ctr" rtl="0">
                <a:lnSpc>
                  <a:spcPct val="100000"/>
                </a:lnSpc>
                <a:spcBef>
                  <a:spcPts val="0"/>
                </a:spcBef>
                <a:spcAft>
                  <a:spcPts val="0"/>
                </a:spcAft>
                <a:buClr>
                  <a:srgbClr val="000000"/>
                </a:buClr>
                <a:buSzPts val="383"/>
                <a:buFont typeface="Arial"/>
                <a:buNone/>
              </a:pPr>
              <a:endParaRPr sz="383" b="0" i="0" u="none" strike="noStrike" cap="none">
                <a:solidFill>
                  <a:srgbClr val="000000"/>
                </a:solidFill>
                <a:latin typeface="Arial"/>
                <a:ea typeface="Arial"/>
                <a:cs typeface="Arial"/>
                <a:sym typeface="Arial"/>
              </a:endParaRPr>
            </a:p>
          </p:txBody>
        </p:sp>
      </p:grpSp>
      <p:sp>
        <p:nvSpPr>
          <p:cNvPr id="1365" name="Google Shape;1365;g3a647413a01_0_1720">
            <a:extLst>
              <a:ext uri="{FF2B5EF4-FFF2-40B4-BE49-F238E27FC236}">
                <a16:creationId xmlns:a16="http://schemas.microsoft.com/office/drawing/2014/main" id="{01EDAD85-67C3-F9A7-5EFF-C325BA945C2B}"/>
              </a:ext>
            </a:extLst>
          </p:cNvPr>
          <p:cNvSpPr txBox="1"/>
          <p:nvPr/>
        </p:nvSpPr>
        <p:spPr>
          <a:xfrm>
            <a:off x="418519" y="112700"/>
            <a:ext cx="8545500" cy="4679434"/>
          </a:xfrm>
          <a:prstGeom prst="rect">
            <a:avLst/>
          </a:prstGeom>
          <a:noFill/>
          <a:ln>
            <a:noFill/>
          </a:ln>
        </p:spPr>
        <p:txBody>
          <a:bodyPr spcFirstLastPara="1" wrap="square" lIns="91425" tIns="91425" rIns="91425" bIns="91425" anchor="t" anchorCtr="0">
            <a:noAutofit/>
          </a:bodyPr>
          <a:lstStyle/>
          <a:p>
            <a:pPr marL="120650" marR="0" lvl="0" algn="r" rtl="1">
              <a:lnSpc>
                <a:spcPct val="150000"/>
              </a:lnSpc>
              <a:spcBef>
                <a:spcPts val="0"/>
              </a:spcBef>
              <a:spcAft>
                <a:spcPts val="0"/>
              </a:spcAft>
              <a:buClr>
                <a:schemeClr val="lt1"/>
              </a:buClr>
              <a:buSzPts val="1700"/>
            </a:pPr>
            <a:r>
              <a:rPr lang="ar-JO" b="1" dirty="0">
                <a:solidFill>
                  <a:schemeClr val="lt1"/>
                </a:solidFill>
              </a:rPr>
              <a:t>للمعلم/ة</a:t>
            </a:r>
            <a:r>
              <a:rPr lang="he-IL" b="1" dirty="0">
                <a:solidFill>
                  <a:schemeClr val="lt1"/>
                </a:solidFill>
              </a:rPr>
              <a:t>:</a:t>
            </a:r>
          </a:p>
          <a:p>
            <a:pPr marL="120650" marR="0" lvl="0" algn="r" rtl="1">
              <a:lnSpc>
                <a:spcPct val="150000"/>
              </a:lnSpc>
              <a:spcBef>
                <a:spcPts val="0"/>
              </a:spcBef>
              <a:spcAft>
                <a:spcPts val="0"/>
              </a:spcAft>
              <a:buClr>
                <a:schemeClr val="lt1"/>
              </a:buClr>
              <a:buSzPts val="1700"/>
            </a:pPr>
            <a:r>
              <a:rPr lang="ar-JO" dirty="0">
                <a:solidFill>
                  <a:schemeClr val="lt1"/>
                </a:solidFill>
              </a:rPr>
              <a:t>في هذا الدرس، يتم تطبيق المعرفة المتعلقة بالعمليات الحسابية على الكسور العشرية والمعرفة بموضوع المكعّب في سياقات تكنولوجية</a:t>
            </a:r>
            <a:r>
              <a:rPr lang="he-IL" dirty="0">
                <a:solidFill>
                  <a:schemeClr val="lt1"/>
                </a:solidFill>
              </a:rPr>
              <a:t>.</a:t>
            </a:r>
          </a:p>
          <a:p>
            <a:pPr marL="120650" marR="0" lvl="0" algn="r" rtl="1">
              <a:lnSpc>
                <a:spcPct val="150000"/>
              </a:lnSpc>
              <a:spcBef>
                <a:spcPts val="0"/>
              </a:spcBef>
              <a:spcAft>
                <a:spcPts val="0"/>
              </a:spcAft>
              <a:buClr>
                <a:schemeClr val="lt1"/>
              </a:buClr>
              <a:buSzPts val="1700"/>
            </a:pPr>
            <a:r>
              <a:rPr lang="ar-JO" dirty="0">
                <a:solidFill>
                  <a:schemeClr val="lt1"/>
                </a:solidFill>
              </a:rPr>
              <a:t>يمكن ملاءمة الحسابات لمواضيع تعلّمها التلاميذ في الصف، وتمثيل الكسور العشرية ككسور بسيطة</a:t>
            </a:r>
            <a:r>
              <a:rPr lang="he-IL" dirty="0">
                <a:solidFill>
                  <a:schemeClr val="lt1"/>
                </a:solidFill>
              </a:rPr>
              <a:t>.</a:t>
            </a:r>
          </a:p>
          <a:p>
            <a:pPr marL="120650" marR="0" lvl="0" algn="r" rtl="1">
              <a:lnSpc>
                <a:spcPct val="150000"/>
              </a:lnSpc>
              <a:spcBef>
                <a:spcPts val="0"/>
              </a:spcBef>
              <a:spcAft>
                <a:spcPts val="0"/>
              </a:spcAft>
              <a:buClr>
                <a:schemeClr val="lt1"/>
              </a:buClr>
              <a:buSzPts val="1700"/>
            </a:pPr>
            <a:endParaRPr lang="he-IL" b="1" dirty="0">
              <a:solidFill>
                <a:schemeClr val="lt1"/>
              </a:solidFill>
            </a:endParaRPr>
          </a:p>
          <a:p>
            <a:pPr marL="120650" marR="0" lvl="0" algn="r" rtl="1">
              <a:lnSpc>
                <a:spcPct val="150000"/>
              </a:lnSpc>
              <a:spcBef>
                <a:spcPts val="0"/>
              </a:spcBef>
              <a:spcAft>
                <a:spcPts val="0"/>
              </a:spcAft>
              <a:buClr>
                <a:schemeClr val="lt1"/>
              </a:buClr>
              <a:buSzPts val="1700"/>
            </a:pPr>
            <a:r>
              <a:rPr lang="ar-JO" b="1" dirty="0">
                <a:solidFill>
                  <a:schemeClr val="lt1"/>
                </a:solidFill>
              </a:rPr>
              <a:t>اقتراحات لإجراء نقاش في الصّف</a:t>
            </a:r>
            <a:r>
              <a:rPr lang="he-IL" dirty="0">
                <a:solidFill>
                  <a:schemeClr val="lt1"/>
                </a:solidFill>
              </a:rPr>
              <a:t>:</a:t>
            </a:r>
          </a:p>
          <a:p>
            <a:pPr marL="120650" lvl="0" algn="r" rtl="1">
              <a:lnSpc>
                <a:spcPct val="150000"/>
              </a:lnSpc>
              <a:buClr>
                <a:schemeClr val="lt1"/>
              </a:buClr>
              <a:buSzPts val="1700"/>
            </a:pPr>
            <a:r>
              <a:rPr lang="ar-JO" dirty="0">
                <a:solidFill>
                  <a:schemeClr val="lt1"/>
                </a:solidFill>
              </a:rPr>
              <a:t>تعاني الحواسيب العملاقة </a:t>
            </a:r>
            <a:r>
              <a:rPr lang="en-US" dirty="0">
                <a:solidFill>
                  <a:schemeClr val="lt1"/>
                </a:solidFill>
              </a:rPr>
              <a:t>Supercomputers) </a:t>
            </a:r>
            <a:r>
              <a:rPr lang="he-IL" dirty="0">
                <a:solidFill>
                  <a:schemeClr val="lt1"/>
                </a:solidFill>
              </a:rPr>
              <a:t>) </a:t>
            </a:r>
            <a:r>
              <a:rPr lang="ar-JO" dirty="0">
                <a:solidFill>
                  <a:schemeClr val="lt1"/>
                </a:solidFill>
              </a:rPr>
              <a:t>من مشكلة ارتفاع درجة الحرارة بشكل خطير وتحتاج إلى أنظمة تبريد ضخمة، بينما يقوم هاتفنا الذكي بتبريد نفسه (في الغالب</a:t>
            </a:r>
            <a:r>
              <a:rPr lang="he-IL" dirty="0">
                <a:solidFill>
                  <a:schemeClr val="lt1"/>
                </a:solidFill>
              </a:rPr>
              <a:t>). </a:t>
            </a:r>
          </a:p>
          <a:p>
            <a:pPr marL="120650" marR="0" lvl="0" algn="r" rtl="1">
              <a:lnSpc>
                <a:spcPct val="150000"/>
              </a:lnSpc>
              <a:spcBef>
                <a:spcPts val="0"/>
              </a:spcBef>
              <a:spcAft>
                <a:spcPts val="0"/>
              </a:spcAft>
              <a:buClr>
                <a:schemeClr val="lt1"/>
              </a:buClr>
              <a:buSzPts val="1700"/>
            </a:pPr>
            <a:r>
              <a:rPr lang="ar-JO" dirty="0">
                <a:solidFill>
                  <a:schemeClr val="lt1"/>
                </a:solidFill>
              </a:rPr>
              <a:t>كيف يمكن للمهمة المتعلقة بالروبوتات الشمسية والحسابات التي قمتم بإجرائها أن تفسر ذلك؟ (الإجابة: الهاتف الذكي "أسهل" له أن تنبعث منه الحرارة لأن في الحاسوب الصغير ناتج القسمة (النسبة) بين مساحة الوجوه  والحجم كبيرة، لذا فمن "الأسهل عليه" أن تنبعث منه الحرارة إلى الخارج</a:t>
            </a:r>
            <a:r>
              <a:rPr lang="he-IL" dirty="0">
                <a:solidFill>
                  <a:schemeClr val="lt1"/>
                </a:solidFill>
              </a:rPr>
              <a:t>).</a:t>
            </a:r>
          </a:p>
          <a:p>
            <a:pPr marL="120650" marR="0" lvl="0" algn="r" rtl="1">
              <a:lnSpc>
                <a:spcPct val="150000"/>
              </a:lnSpc>
              <a:spcBef>
                <a:spcPts val="0"/>
              </a:spcBef>
              <a:spcAft>
                <a:spcPts val="0"/>
              </a:spcAft>
              <a:buClr>
                <a:schemeClr val="lt1"/>
              </a:buClr>
              <a:buSzPts val="1700"/>
            </a:pPr>
            <a:endParaRPr lang="he-IL" dirty="0">
              <a:solidFill>
                <a:schemeClr val="lt1"/>
              </a:solidFill>
            </a:endParaRPr>
          </a:p>
          <a:p>
            <a:pPr marL="120650" marR="0" lvl="0" algn="r" rtl="1">
              <a:lnSpc>
                <a:spcPct val="150000"/>
              </a:lnSpc>
              <a:spcBef>
                <a:spcPts val="0"/>
              </a:spcBef>
              <a:spcAft>
                <a:spcPts val="0"/>
              </a:spcAft>
              <a:buClr>
                <a:schemeClr val="lt1"/>
              </a:buClr>
              <a:buSzPts val="1700"/>
            </a:pPr>
            <a:r>
              <a:rPr lang="ar-JO" dirty="0">
                <a:solidFill>
                  <a:schemeClr val="lt1"/>
                </a:solidFill>
              </a:rPr>
              <a:t>تخيل أنك صنعت روبوتًا عملاقًا بنفس تصميم الروبوت ألفا، ولكن بطول ضلع يبلغ 10 أمتار. ما رأيك في تأثير ذلك على كفاءته في استهلاك الطاقة؟ هل ستتحسن (تزداد) أم ستتدهور (تنخفض)؟ حاول التقدير قبل إجراء الحسابات</a:t>
            </a:r>
            <a:r>
              <a:rPr lang="he-IL" dirty="0">
                <a:solidFill>
                  <a:schemeClr val="lt1"/>
                </a:solidFill>
              </a:rPr>
              <a:t>.</a:t>
            </a:r>
          </a:p>
          <a:p>
            <a:pPr marL="120650" marR="0" lvl="0" algn="r" rtl="1">
              <a:lnSpc>
                <a:spcPct val="150000"/>
              </a:lnSpc>
              <a:spcBef>
                <a:spcPts val="0"/>
              </a:spcBef>
              <a:spcAft>
                <a:spcPts val="0"/>
              </a:spcAft>
              <a:buClr>
                <a:schemeClr val="lt1"/>
              </a:buClr>
              <a:buSzPts val="1700"/>
            </a:pPr>
            <a:endParaRPr lang="he-IL" sz="1700" dirty="0">
              <a:solidFill>
                <a:schemeClr val="lt1"/>
              </a:solidFill>
            </a:endParaRPr>
          </a:p>
        </p:txBody>
      </p:sp>
    </p:spTree>
    <p:extLst>
      <p:ext uri="{BB962C8B-B14F-4D97-AF65-F5344CB8AC3E}">
        <p14:creationId xmlns:p14="http://schemas.microsoft.com/office/powerpoint/2010/main" val="16200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0D59"/>
        </a:solidFill>
        <a:effectLst/>
      </p:bgPr>
    </p:bg>
    <p:spTree>
      <p:nvGrpSpPr>
        <p:cNvPr id="1" name="Shape 2564"/>
        <p:cNvGrpSpPr/>
        <p:nvPr/>
      </p:nvGrpSpPr>
      <p:grpSpPr>
        <a:xfrm>
          <a:off x="0" y="0"/>
          <a:ext cx="0" cy="0"/>
          <a:chOff x="0" y="0"/>
          <a:chExt cx="0" cy="0"/>
        </a:xfrm>
      </p:grpSpPr>
      <p:sp>
        <p:nvSpPr>
          <p:cNvPr id="2565" name="Google Shape;2565;p47"/>
          <p:cNvSpPr/>
          <p:nvPr/>
        </p:nvSpPr>
        <p:spPr>
          <a:xfrm>
            <a:off x="-934725" y="-562054"/>
            <a:ext cx="10546075" cy="3701150"/>
          </a:xfrm>
          <a:custGeom>
            <a:avLst/>
            <a:gdLst/>
            <a:ahLst/>
            <a:cxnLst/>
            <a:rect l="l" t="t" r="r" b="b"/>
            <a:pathLst>
              <a:path w="421843" h="148046" extrusionOk="0">
                <a:moveTo>
                  <a:pt x="421843" y="12932"/>
                </a:moveTo>
                <a:cubicBezTo>
                  <a:pt x="421843" y="37020"/>
                  <a:pt x="417372" y="63855"/>
                  <a:pt x="402031" y="82426"/>
                </a:cubicBezTo>
                <a:cubicBezTo>
                  <a:pt x="382052" y="106612"/>
                  <a:pt x="343821" y="123287"/>
                  <a:pt x="313639" y="114735"/>
                </a:cubicBezTo>
                <a:cubicBezTo>
                  <a:pt x="297547" y="110175"/>
                  <a:pt x="285499" y="96110"/>
                  <a:pt x="274015" y="83950"/>
                </a:cubicBezTo>
                <a:cubicBezTo>
                  <a:pt x="255369" y="64207"/>
                  <a:pt x="237932" y="42901"/>
                  <a:pt x="216408" y="26343"/>
                </a:cubicBezTo>
                <a:cubicBezTo>
                  <a:pt x="190378" y="6319"/>
                  <a:pt x="149729" y="-8530"/>
                  <a:pt x="120091" y="5616"/>
                </a:cubicBezTo>
                <a:cubicBezTo>
                  <a:pt x="88567" y="20662"/>
                  <a:pt x="73159" y="71523"/>
                  <a:pt x="85039" y="104372"/>
                </a:cubicBezTo>
                <a:cubicBezTo>
                  <a:pt x="91074" y="121058"/>
                  <a:pt x="103132" y="137639"/>
                  <a:pt x="119177" y="145215"/>
                </a:cubicBezTo>
                <a:cubicBezTo>
                  <a:pt x="132056" y="151297"/>
                  <a:pt x="153621" y="147251"/>
                  <a:pt x="160630" y="134852"/>
                </a:cubicBezTo>
                <a:cubicBezTo>
                  <a:pt x="168798" y="120404"/>
                  <a:pt x="163676" y="99120"/>
                  <a:pt x="154229" y="85474"/>
                </a:cubicBezTo>
                <a:cubicBezTo>
                  <a:pt x="147813" y="76206"/>
                  <a:pt x="136936" y="69970"/>
                  <a:pt x="126187" y="66576"/>
                </a:cubicBezTo>
                <a:cubicBezTo>
                  <a:pt x="83937" y="53236"/>
                  <a:pt x="21518" y="69605"/>
                  <a:pt x="0" y="108334"/>
                </a:cubicBezTo>
              </a:path>
            </a:pathLst>
          </a:cu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47"/>
          <p:cNvSpPr/>
          <p:nvPr/>
        </p:nvSpPr>
        <p:spPr>
          <a:xfrm>
            <a:off x="-40825" y="4667250"/>
            <a:ext cx="9184800" cy="571500"/>
          </a:xfrm>
          <a:prstGeom prst="rect">
            <a:avLst/>
          </a:prstGeom>
          <a:solidFill>
            <a:srgbClr val="070C43"/>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Noto Sans Hebrew"/>
              <a:ea typeface="Noto Sans Hebrew"/>
              <a:cs typeface="Noto Sans Hebrew"/>
              <a:sym typeface="Noto Sans Hebrew"/>
            </a:endParaRPr>
          </a:p>
        </p:txBody>
      </p:sp>
      <p:pic>
        <p:nvPicPr>
          <p:cNvPr id="2567" name="Google Shape;2567;p47" title="Vector 101.png"/>
          <p:cNvPicPr preferRelativeResize="0"/>
          <p:nvPr/>
        </p:nvPicPr>
        <p:blipFill rotWithShape="1">
          <a:blip r:embed="rId3">
            <a:alphaModFix/>
          </a:blip>
          <a:srcRect/>
          <a:stretch/>
        </p:blipFill>
        <p:spPr>
          <a:xfrm rot="-631325">
            <a:off x="-920347" y="-3892329"/>
            <a:ext cx="10166770" cy="2626085"/>
          </a:xfrm>
          <a:prstGeom prst="rect">
            <a:avLst/>
          </a:prstGeom>
          <a:noFill/>
          <a:ln>
            <a:noFill/>
          </a:ln>
        </p:spPr>
      </p:pic>
      <p:sp>
        <p:nvSpPr>
          <p:cNvPr id="2568" name="Google Shape;2568;p47"/>
          <p:cNvSpPr/>
          <p:nvPr/>
        </p:nvSpPr>
        <p:spPr>
          <a:xfrm rot="-1008076">
            <a:off x="5388571" y="949770"/>
            <a:ext cx="2678747" cy="2678747"/>
          </a:xfrm>
          <a:prstGeom prst="ellipse">
            <a:avLst/>
          </a:prstGeom>
          <a:solidFill>
            <a:srgbClr val="A7FD42"/>
          </a:solidFill>
          <a:ln>
            <a:noFill/>
          </a:ln>
        </p:spPr>
        <p:txBody>
          <a:bodyPr spcFirstLastPara="1" wrap="square" lIns="52950" tIns="52950" rIns="52950" bIns="529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10"/>
              <a:buFont typeface="Arial"/>
              <a:buNone/>
              <a:tabLst/>
              <a:defRPr/>
            </a:pPr>
            <a:endParaRPr kumimoji="0" sz="81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69" name="Google Shape;2569;p47" title="Group 204.png"/>
          <p:cNvPicPr preferRelativeResize="0"/>
          <p:nvPr/>
        </p:nvPicPr>
        <p:blipFill rotWithShape="1">
          <a:blip r:embed="rId4">
            <a:alphaModFix/>
          </a:blip>
          <a:srcRect/>
          <a:stretch/>
        </p:blipFill>
        <p:spPr>
          <a:xfrm rot="3">
            <a:off x="1085263" y="1373659"/>
            <a:ext cx="6722156" cy="4398279"/>
          </a:xfrm>
          <a:prstGeom prst="rect">
            <a:avLst/>
          </a:prstGeom>
          <a:noFill/>
          <a:ln>
            <a:noFill/>
          </a:ln>
        </p:spPr>
      </p:pic>
      <p:sp>
        <p:nvSpPr>
          <p:cNvPr id="2570" name="Google Shape;2570;p47"/>
          <p:cNvSpPr/>
          <p:nvPr/>
        </p:nvSpPr>
        <p:spPr>
          <a:xfrm rot="5697931">
            <a:off x="2977314" y="1619215"/>
            <a:ext cx="1937471" cy="2089272"/>
          </a:xfrm>
          <a:prstGeom prst="rtTriangle">
            <a:avLst/>
          </a:prstGeom>
          <a:solidFill>
            <a:srgbClr val="EEEEEE">
              <a:alpha val="63137"/>
            </a:srgbClr>
          </a:solid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71" name="Google Shape;2571;p47"/>
          <p:cNvSpPr txBox="1"/>
          <p:nvPr/>
        </p:nvSpPr>
        <p:spPr>
          <a:xfrm rot="295055">
            <a:off x="2685636" y="2484774"/>
            <a:ext cx="3625646" cy="1008863"/>
          </a:xfrm>
          <a:prstGeom prst="rect">
            <a:avLst/>
          </a:prstGeom>
          <a:noFill/>
          <a:ln>
            <a:noFill/>
          </a:ln>
        </p:spPr>
        <p:txBody>
          <a:bodyPr spcFirstLastPara="1" wrap="square" lIns="118550" tIns="118550" rIns="118550" bIns="118550" anchor="t" anchorCtr="0">
            <a:spAutoFit/>
          </a:bodyPr>
          <a:lstStyle/>
          <a:p>
            <a:pPr marL="0" marR="0" lvl="0" indent="0" algn="ctr" defTabSz="914400" rtl="1" eaLnBrk="1" fontAlgn="auto" latinLnBrk="0" hangingPunct="1">
              <a:lnSpc>
                <a:spcPct val="90000"/>
              </a:lnSpc>
              <a:spcBef>
                <a:spcPts val="0"/>
              </a:spcBef>
              <a:spcAft>
                <a:spcPts val="0"/>
              </a:spcAft>
              <a:buClr>
                <a:srgbClr val="000000"/>
              </a:buClr>
              <a:buSzPts val="5553"/>
              <a:buFont typeface="Arial"/>
              <a:buNone/>
              <a:tabLst/>
              <a:defRPr/>
            </a:pPr>
            <a:r>
              <a:rPr kumimoji="0" lang="ar-JO" sz="5553" b="1" i="0" u="none" strike="noStrike" kern="0" cap="none" spc="0" normalizeH="0" baseline="0" noProof="0" dirty="0">
                <a:ln>
                  <a:noFill/>
                </a:ln>
                <a:solidFill>
                  <a:srgbClr val="070B43"/>
                </a:solidFill>
                <a:effectLst/>
                <a:uLnTx/>
                <a:uFillTx/>
                <a:latin typeface="Calibri" panose="020F0502020204030204" pitchFamily="34" charset="0"/>
                <a:ea typeface="Calibri" panose="020F0502020204030204" pitchFamily="34" charset="0"/>
                <a:cs typeface="Calibri" panose="020F0502020204030204" pitchFamily="34" charset="0"/>
                <a:sym typeface="Noto Sans Hebrew ExtraBold"/>
              </a:rPr>
              <a:t>الحلول</a:t>
            </a:r>
            <a:endParaRPr kumimoji="0" sz="5553" b="1" i="0" u="none" strike="noStrike" kern="0" cap="none" spc="0" normalizeH="0" baseline="0" noProof="0" dirty="0">
              <a:ln>
                <a:noFill/>
              </a:ln>
              <a:solidFill>
                <a:srgbClr val="070B43"/>
              </a:solidFill>
              <a:effectLst/>
              <a:uLnTx/>
              <a:uFillTx/>
              <a:latin typeface="Calibri" panose="020F0502020204030204" pitchFamily="34" charset="0"/>
              <a:ea typeface="Calibri" panose="020F0502020204030204" pitchFamily="34" charset="0"/>
              <a:cs typeface="Calibri" panose="020F0502020204030204" pitchFamily="34" charset="0"/>
              <a:sym typeface="Noto Sans Hebrew ExtraBold"/>
            </a:endParaRPr>
          </a:p>
        </p:txBody>
      </p:sp>
    </p:spTree>
    <p:extLst>
      <p:ext uri="{BB962C8B-B14F-4D97-AF65-F5344CB8AC3E}">
        <p14:creationId xmlns:p14="http://schemas.microsoft.com/office/powerpoint/2010/main" val="125965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A11E2C16-AB60-1171-63C3-A41383F30FA9}"/>
            </a:ext>
          </a:extLst>
        </p:cNvPr>
        <p:cNvGrpSpPr/>
        <p:nvPr/>
      </p:nvGrpSpPr>
      <p:grpSpPr>
        <a:xfrm>
          <a:off x="0" y="0"/>
          <a:ext cx="0" cy="0"/>
          <a:chOff x="0" y="0"/>
          <a:chExt cx="0" cy="0"/>
        </a:xfrm>
      </p:grpSpPr>
      <p:sp>
        <p:nvSpPr>
          <p:cNvPr id="1131" name="Google Shape;1131;g3a644869b26_1_2356">
            <a:extLst>
              <a:ext uri="{FF2B5EF4-FFF2-40B4-BE49-F238E27FC236}">
                <a16:creationId xmlns:a16="http://schemas.microsoft.com/office/drawing/2014/main" id="{74FED456-1EC2-66ED-C15F-F421AE741E7E}"/>
              </a:ext>
            </a:extLst>
          </p:cNvPr>
          <p:cNvSpPr/>
          <p:nvPr/>
        </p:nvSpPr>
        <p:spPr>
          <a:xfrm>
            <a:off x="50" y="-399769"/>
            <a:ext cx="9144000" cy="1252800"/>
          </a:xfrm>
          <a:prstGeom prst="rect">
            <a:avLst/>
          </a:prstGeom>
          <a:solidFill>
            <a:srgbClr val="2012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g3a644869b26_1_2356">
            <a:extLst>
              <a:ext uri="{FF2B5EF4-FFF2-40B4-BE49-F238E27FC236}">
                <a16:creationId xmlns:a16="http://schemas.microsoft.com/office/drawing/2014/main" id="{1170F4B4-FF15-CD40-D831-BD33A62E9411}"/>
              </a:ext>
            </a:extLst>
          </p:cNvPr>
          <p:cNvSpPr txBox="1">
            <a:spLocks noGrp="1"/>
          </p:cNvSpPr>
          <p:nvPr>
            <p:ph type="subTitle" idx="1"/>
          </p:nvPr>
        </p:nvSpPr>
        <p:spPr>
          <a:xfrm>
            <a:off x="52325" y="296601"/>
            <a:ext cx="8520600" cy="613200"/>
          </a:xfrm>
          <a:prstGeom prst="rect">
            <a:avLst/>
          </a:prstGeom>
        </p:spPr>
        <p:txBody>
          <a:bodyPr spcFirstLastPara="1" wrap="square" lIns="91425" tIns="91425" rIns="91425" bIns="91425" anchor="t" anchorCtr="0">
            <a:normAutofit/>
          </a:bodyPr>
          <a:lstStyle/>
          <a:p>
            <a:pPr marL="0" lvl="0" indent="0" algn="r" rtl="1"/>
            <a:r>
              <a:rPr lang="ar-JO" sz="2800" b="1" dirty="0">
                <a:solidFill>
                  <a:schemeClr val="bg1"/>
                </a:solidFill>
                <a:latin typeface="Gisha" panose="020B0502040204020203" pitchFamily="34" charset="-79"/>
                <a:cs typeface="Gisha" panose="020B0502040204020203" pitchFamily="34" charset="-79"/>
              </a:rPr>
              <a:t>حل الأسئلة </a:t>
            </a:r>
            <a:r>
              <a:rPr lang="he-IL" sz="2800" b="1" dirty="0">
                <a:solidFill>
                  <a:schemeClr val="bg1"/>
                </a:solidFill>
                <a:latin typeface="Gisha" panose="020B0502040204020203" pitchFamily="34" charset="-79"/>
                <a:cs typeface="Gisha" panose="020B0502040204020203" pitchFamily="34" charset="-79"/>
              </a:rPr>
              <a:t>1-2 – </a:t>
            </a:r>
            <a:r>
              <a:rPr lang="ar-JO" b="1" dirty="0">
                <a:solidFill>
                  <a:schemeClr val="lt1"/>
                </a:solidFill>
                <a:latin typeface="Gisha" panose="020B0502040204020203" pitchFamily="34" charset="-79"/>
                <a:cs typeface="Gisha" panose="020B0502040204020203" pitchFamily="34" charset="-79"/>
              </a:rPr>
              <a:t>حساب مساحة الوجوه والحجم لكل روبوت</a:t>
            </a:r>
            <a:endParaRPr sz="2800" b="1" dirty="0">
              <a:solidFill>
                <a:schemeClr val="bg1"/>
              </a:solidFill>
              <a:latin typeface="Gisha" panose="020B0502040204020203" pitchFamily="34" charset="-79"/>
              <a:cs typeface="Gisha" panose="020B0502040204020203" pitchFamily="34" charset="-79"/>
            </a:endParaRPr>
          </a:p>
        </p:txBody>
      </p:sp>
      <p:sp>
        <p:nvSpPr>
          <p:cNvPr id="3" name="TextBox 2">
            <a:extLst>
              <a:ext uri="{FF2B5EF4-FFF2-40B4-BE49-F238E27FC236}">
                <a16:creationId xmlns:a16="http://schemas.microsoft.com/office/drawing/2014/main" id="{C6B9F716-009F-9B06-28B5-3DC086E188BF}"/>
              </a:ext>
            </a:extLst>
          </p:cNvPr>
          <p:cNvSpPr txBox="1"/>
          <p:nvPr/>
        </p:nvSpPr>
        <p:spPr>
          <a:xfrm>
            <a:off x="645371" y="909801"/>
            <a:ext cx="7853257" cy="1569660"/>
          </a:xfrm>
          <a:prstGeom prst="rect">
            <a:avLst/>
          </a:prstGeom>
          <a:noFill/>
        </p:spPr>
        <p:txBody>
          <a:bodyPr wrap="square">
            <a:spAutoFit/>
          </a:bodyPr>
          <a:lstStyle/>
          <a:p>
            <a:pPr marL="457200" indent="-457200" algn="r" rtl="1">
              <a:buAutoNum type="arabicPeriod"/>
            </a:pPr>
            <a:r>
              <a:rPr lang="ar-JO" sz="2400" dirty="0">
                <a:latin typeface="Calibri" panose="020F0502020204030204" pitchFamily="34" charset="0"/>
                <a:ea typeface="Calibri" panose="020F0502020204030204" pitchFamily="34" charset="0"/>
                <a:cs typeface="Calibri" panose="020F0502020204030204" pitchFamily="34" charset="0"/>
              </a:rPr>
              <a:t>احسبوا مساحة جميع الوجوه لكل روبوت (المساحة المخصّصة للألواح الشمسيّة</a:t>
            </a:r>
            <a:r>
              <a:rPr lang="he-IL" sz="2400" dirty="0">
                <a:latin typeface="Calibri" panose="020F0502020204030204" pitchFamily="34" charset="0"/>
                <a:ea typeface="Calibri" panose="020F0502020204030204" pitchFamily="34" charset="0"/>
                <a:cs typeface="Calibri" panose="020F0502020204030204" pitchFamily="34" charset="0"/>
              </a:rPr>
              <a:t>).</a:t>
            </a:r>
          </a:p>
          <a:p>
            <a:pPr marL="457200" indent="-457200" algn="r" rtl="1">
              <a:buAutoNum type="arabicPeriod"/>
            </a:pPr>
            <a:r>
              <a:rPr lang="ar-JO" sz="2400" dirty="0">
                <a:latin typeface="Calibri" panose="020F0502020204030204" pitchFamily="34" charset="0"/>
                <a:ea typeface="Calibri" panose="020F0502020204030204" pitchFamily="34" charset="0"/>
                <a:cs typeface="Calibri" panose="020F0502020204030204" pitchFamily="34" charset="0"/>
              </a:rPr>
              <a:t>احسبوا حجم كل واحد من الروبوتات</a:t>
            </a:r>
            <a:r>
              <a:rPr lang="he-IL" sz="2400" dirty="0">
                <a:latin typeface="Calibri" panose="020F0502020204030204" pitchFamily="34" charset="0"/>
                <a:ea typeface="Calibri" panose="020F0502020204030204" pitchFamily="34" charset="0"/>
                <a:cs typeface="Calibri" panose="020F0502020204030204" pitchFamily="34" charset="0"/>
              </a:rPr>
              <a:t>.</a:t>
            </a:r>
          </a:p>
          <a:p>
            <a:pPr algn="r" rtl="1"/>
            <a:endParaRPr lang="he-IL" sz="2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CEB8928-5451-46A7-4F87-BA8F23DF53CB}"/>
                  </a:ext>
                </a:extLst>
              </p:cNvPr>
              <p:cNvGraphicFramePr>
                <a:graphicFrameLocks noGrp="1"/>
              </p:cNvGraphicFramePr>
              <p:nvPr>
                <p:extLst>
                  <p:ext uri="{D42A27DB-BD31-4B8C-83A1-F6EECF244321}">
                    <p14:modId xmlns:p14="http://schemas.microsoft.com/office/powerpoint/2010/main" val="2223481334"/>
                  </p:ext>
                </p:extLst>
              </p:nvPr>
            </p:nvGraphicFramePr>
            <p:xfrm>
              <a:off x="927838" y="2241714"/>
              <a:ext cx="6963096" cy="2407920"/>
            </p:xfrm>
            <a:graphic>
              <a:graphicData uri="http://schemas.openxmlformats.org/drawingml/2006/table">
                <a:tbl>
                  <a:tblPr firstRow="1" bandRow="1">
                    <a:tableStyleId>{06A19C6C-5191-4A79-9D71-F029BB011649}</a:tableStyleId>
                  </a:tblPr>
                  <a:tblGrid>
                    <a:gridCol w="1740774">
                      <a:extLst>
                        <a:ext uri="{9D8B030D-6E8A-4147-A177-3AD203B41FA5}">
                          <a16:colId xmlns:a16="http://schemas.microsoft.com/office/drawing/2014/main" val="2450682479"/>
                        </a:ext>
                      </a:extLst>
                    </a:gridCol>
                    <a:gridCol w="2496055">
                      <a:extLst>
                        <a:ext uri="{9D8B030D-6E8A-4147-A177-3AD203B41FA5}">
                          <a16:colId xmlns:a16="http://schemas.microsoft.com/office/drawing/2014/main" val="3832135369"/>
                        </a:ext>
                      </a:extLst>
                    </a:gridCol>
                    <a:gridCol w="1132055">
                      <a:extLst>
                        <a:ext uri="{9D8B030D-6E8A-4147-A177-3AD203B41FA5}">
                          <a16:colId xmlns:a16="http://schemas.microsoft.com/office/drawing/2014/main" val="350967086"/>
                        </a:ext>
                      </a:extLst>
                    </a:gridCol>
                    <a:gridCol w="1594212">
                      <a:extLst>
                        <a:ext uri="{9D8B030D-6E8A-4147-A177-3AD203B41FA5}">
                          <a16:colId xmlns:a16="http://schemas.microsoft.com/office/drawing/2014/main" val="4252341604"/>
                        </a:ext>
                      </a:extLst>
                    </a:gridCol>
                  </a:tblGrid>
                  <a:tr h="370840">
                    <a:tc>
                      <a:txBody>
                        <a:bodyPr/>
                        <a:lstStyle/>
                        <a:p>
                          <a:pPr algn="ctr" rtl="1"/>
                          <a:r>
                            <a:rPr lang="ar-JO" dirty="0">
                              <a:solidFill>
                                <a:schemeClr val="tx1"/>
                              </a:solidFill>
                              <a:latin typeface="Gisha" panose="020B0502040204020203" pitchFamily="34" charset="-79"/>
                              <a:cs typeface="Gisha" panose="020B0502040204020203" pitchFamily="34" charset="-79"/>
                            </a:rPr>
                            <a:t>الحجم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3 </a:t>
                          </a:r>
                          <a:r>
                            <a:rPr lang="ar-JO" sz="1400" b="0" i="0" u="none" strike="noStrike" cap="none" dirty="0">
                              <a:solidFill>
                                <a:srgbClr val="000000"/>
                              </a:solidFill>
                              <a:effectLst/>
                              <a:latin typeface="Arial"/>
                              <a:ea typeface="Arial"/>
                              <a:cs typeface="Arial"/>
                              <a:sym typeface="Arial"/>
                            </a:rPr>
                            <a:t>)</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مساحة الوجوه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2</a:t>
                          </a:r>
                          <a:r>
                            <a:rPr lang="ar-JO" sz="1400" b="0" i="0" u="none" strike="noStrike" cap="none" dirty="0">
                              <a:solidFill>
                                <a:srgbClr val="000000"/>
                              </a:solidFill>
                              <a:effectLst/>
                              <a:latin typeface="Arial"/>
                              <a:ea typeface="Arial"/>
                              <a:cs typeface="Arial"/>
                              <a:sym typeface="Arial"/>
                            </a:rPr>
                            <a:t>) </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طول الضلع (م)</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r>
                            <a:rPr lang="ar-JO" dirty="0">
                              <a:solidFill>
                                <a:schemeClr val="tx1"/>
                              </a:solidFill>
                              <a:latin typeface="Gisha" panose="020B0502040204020203" pitchFamily="34" charset="-79"/>
                              <a:cs typeface="Gisha" panose="020B0502040204020203" pitchFamily="34" charset="-79"/>
                            </a:rPr>
                            <a:t>خصائص</a:t>
                          </a:r>
                          <a:endParaRPr lang="en-US" dirty="0">
                            <a:solidFill>
                              <a:schemeClr val="tx1"/>
                            </a:solidFill>
                            <a:latin typeface="Gisha" panose="020B0502040204020203" pitchFamily="34" charset="-79"/>
                            <a:cs typeface="Gisha" panose="020B0502040204020203" pitchFamily="34" charset="-79"/>
                          </a:endParaRPr>
                        </a:p>
                        <a:p>
                          <a:pPr algn="r"/>
                          <a:r>
                            <a:rPr lang="ar-JO" dirty="0">
                              <a:solidFill>
                                <a:schemeClr val="tx1"/>
                              </a:solidFill>
                              <a:latin typeface="Gisha" panose="020B0502040204020203" pitchFamily="34" charset="-79"/>
                              <a:cs typeface="Gisha" panose="020B0502040204020203" pitchFamily="34" charset="-79"/>
                            </a:rPr>
                            <a:t>النموذج</a:t>
                          </a:r>
                          <a:endParaRPr lang="en-US" dirty="0">
                            <a:solidFill>
                              <a:schemeClr val="tx1"/>
                            </a:solidFill>
                            <a:latin typeface="Gisha" panose="020B0502040204020203" pitchFamily="34" charset="-79"/>
                            <a:cs typeface="Gisha" panose="020B0502040204020203" pitchFamily="34" charset="-79"/>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574572787"/>
                      </a:ext>
                    </a:extLst>
                  </a:tr>
                  <a:tr h="370840">
                    <a:tc>
                      <a:txBody>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6</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216</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ctr"/>
                          <a:r>
                            <a:rPr lang="ar-JO" b="0" i="0" dirty="0">
                              <a:solidFill>
                                <a:schemeClr val="tx1"/>
                              </a:solidFill>
                              <a:latin typeface="Gisha" panose="020B0502040204020203" pitchFamily="34" charset="-79"/>
                              <a:cs typeface="Gisha" panose="020B0502040204020203" pitchFamily="34" charset="-79"/>
                            </a:rPr>
                            <a:t>مساحة كل وجه</a:t>
                          </a:r>
                          <a:r>
                            <a:rPr lang="he-IL" b="0" i="0" dirty="0">
                              <a:solidFill>
                                <a:schemeClr val="tx1"/>
                              </a:solidFill>
                              <a:latin typeface="Gisha" panose="020B0502040204020203" pitchFamily="34" charset="-79"/>
                              <a:cs typeface="Gisha" panose="020B0502040204020203" pitchFamily="34" charset="-79"/>
                            </a:rPr>
                            <a:t>:</a:t>
                          </a:r>
                        </a:p>
                        <a:p>
                          <a:pPr algn="ctr"/>
                          <a:r>
                            <a:rPr lang="en-US" b="0" i="0" dirty="0">
                              <a:solidFill>
                                <a:schemeClr val="tx1"/>
                              </a:solidFill>
                              <a:latin typeface="Gisha" panose="020B0502040204020203" pitchFamily="34" charset="-79"/>
                              <a:cs typeface="Gisha" panose="020B0502040204020203" pitchFamily="34" charset="-79"/>
                            </a:rPr>
                            <a:t>0.6 x 0.6 = 0.36</a:t>
                          </a:r>
                        </a:p>
                        <a:p>
                          <a:pPr algn="ctr"/>
                          <a:r>
                            <a:rPr lang="ar-JO" b="0" i="0" dirty="0">
                              <a:solidFill>
                                <a:schemeClr val="tx1"/>
                              </a:solidFill>
                              <a:latin typeface="Gisha" panose="020B0502040204020203" pitchFamily="34" charset="-79"/>
                              <a:cs typeface="Gisha" panose="020B0502040204020203" pitchFamily="34" charset="-79"/>
                            </a:rPr>
                            <a:t>مساحة كل الوجوه (مساحة 6 وجوه</a:t>
                          </a:r>
                          <a:r>
                            <a:rPr lang="he-IL" b="0" i="0" dirty="0">
                              <a:solidFill>
                                <a:schemeClr val="tx1"/>
                              </a:solidFill>
                              <a:latin typeface="Gisha" panose="020B0502040204020203" pitchFamily="34" charset="-79"/>
                              <a:cs typeface="Gisha" panose="020B0502040204020203" pitchFamily="34" charset="-79"/>
                            </a:rPr>
                            <a:t>)</a:t>
                          </a:r>
                          <a:endParaRPr lang="en-US" b="0" i="0" dirty="0">
                            <a:solidFill>
                              <a:schemeClr val="tx1"/>
                            </a:solidFill>
                            <a:latin typeface="Gisha" panose="020B0502040204020203" pitchFamily="34" charset="-79"/>
                            <a:cs typeface="Gisha" panose="020B0502040204020203" pitchFamily="34" charset="-79"/>
                          </a:endParaRPr>
                        </a:p>
                        <a:p>
                          <a:pPr algn="ct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6</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x</m:t>
                                </m:r>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36</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2</m:t>
                                </m:r>
                                <m:r>
                                  <a:rPr lang="en-US" b="0" i="0"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16</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ctr" rtl="1"/>
                          <a:r>
                            <a:rPr lang="he-IL" dirty="0">
                              <a:solidFill>
                                <a:schemeClr val="tx1"/>
                              </a:solidFill>
                              <a:latin typeface="Gisha" panose="020B0502040204020203" pitchFamily="34" charset="-79"/>
                              <a:cs typeface="Gisha" panose="020B0502040204020203" pitchFamily="34" charset="-79"/>
                            </a:rPr>
                            <a:t>0.6</a:t>
                          </a:r>
                          <a:endParaRPr lang="en-US" dirty="0">
                            <a:solidFill>
                              <a:schemeClr val="tx1"/>
                            </a:solidFill>
                            <a:latin typeface="Gisha" panose="020B0502040204020203" pitchFamily="34" charset="-79"/>
                            <a:cs typeface="Gisha" panose="020B0502040204020203" pitchFamily="34" charset="-79"/>
                          </a:endParaRPr>
                        </a:p>
                      </a:txBody>
                      <a:tcPr/>
                    </a:tc>
                    <a:tc>
                      <a:txBody>
                        <a:bodyPr/>
                        <a:lstStyle/>
                        <a:p>
                          <a:pPr algn="r" rtl="1"/>
                          <a:r>
                            <a:rPr lang="ar-JO" sz="1400" dirty="0">
                              <a:solidFill>
                                <a:schemeClr val="tx1"/>
                              </a:solidFill>
                              <a:latin typeface="Gisha" panose="020B0502040204020203" pitchFamily="34" charset="-79"/>
                              <a:cs typeface="Gisha" panose="020B0502040204020203" pitchFamily="34" charset="-79"/>
                            </a:rPr>
                            <a:t>روبوت </a:t>
                          </a:r>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655831246"/>
                      </a:ext>
                    </a:extLst>
                  </a:tr>
                  <a:tr h="370840">
                    <a:tc>
                      <a:txBody>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m:rPr>
                                    <m:sty m:val="p"/>
                                  </m:rPr>
                                  <a:rPr lang="en-US" b="0" i="0" smtClean="0">
                                    <a:solidFill>
                                      <a:schemeClr val="tx1"/>
                                    </a:solidFill>
                                    <a:latin typeface="Cambria Math" panose="02040503050406030204" pitchFamily="18" charset="0"/>
                                    <a:cs typeface="Gisha" panose="020B0502040204020203" pitchFamily="34" charset="-79"/>
                                  </a:rPr>
                                  <m:t>x</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5</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0</m:t>
                                </m:r>
                                <m:r>
                                  <a:rPr lang="en-US" b="0" i="0" smtClean="0">
                                    <a:solidFill>
                                      <a:schemeClr val="tx1"/>
                                    </a:solidFill>
                                    <a:latin typeface="Cambria Math" panose="02040503050406030204" pitchFamily="18" charset="0"/>
                                    <a:cs typeface="Gisha" panose="020B0502040204020203" pitchFamily="34" charset="-79"/>
                                  </a:rPr>
                                  <m:t>.</m:t>
                                </m:r>
                                <m:r>
                                  <a:rPr lang="en-US" b="0" i="0" smtClean="0">
                                    <a:solidFill>
                                      <a:schemeClr val="tx1"/>
                                    </a:solidFill>
                                    <a:latin typeface="Cambria Math" panose="02040503050406030204" pitchFamily="18" charset="0"/>
                                    <a:cs typeface="Gisha" panose="020B0502040204020203" pitchFamily="34" charset="-79"/>
                                  </a:rPr>
                                  <m:t>125</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ctr" rtl="1"/>
                          <a:r>
                            <a:rPr lang="ar-JO" b="0" i="0" dirty="0">
                              <a:solidFill>
                                <a:schemeClr val="tx1"/>
                              </a:solidFill>
                              <a:latin typeface="Gisha" panose="020B0502040204020203" pitchFamily="34" charset="-79"/>
                              <a:cs typeface="Gisha" panose="020B0502040204020203" pitchFamily="34" charset="-79"/>
                            </a:rPr>
                            <a:t>مساحة كل وجه:</a:t>
                          </a:r>
                          <a:endParaRPr lang="he-IL" b="0" i="0" dirty="0">
                            <a:solidFill>
                              <a:schemeClr val="tx1"/>
                            </a:solidFill>
                            <a:latin typeface="Gisha" panose="020B0502040204020203" pitchFamily="34" charset="-79"/>
                            <a:cs typeface="Gisha" panose="020B0502040204020203" pitchFamily="34" charset="-79"/>
                          </a:endParaRPr>
                        </a:p>
                        <a:p>
                          <a:pPr algn="ctr" rtl="1"/>
                          <a14:m>
                            <m:oMathPara xmlns:m="http://schemas.openxmlformats.org/officeDocument/2006/math">
                              <m:oMathParaPr>
                                <m:jc m:val="centerGroup"/>
                              </m:oMathParaPr>
                              <m:oMath xmlns:m="http://schemas.openxmlformats.org/officeDocument/2006/math">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5</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x</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5</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 </m:t>
                                </m:r>
                                <m:r>
                                  <m:rPr>
                                    <m:nor/>
                                  </m:rPr>
                                  <a:rPr lang="en-US" b="0" i="0" dirty="0">
                                    <a:solidFill>
                                      <a:schemeClr val="tx1"/>
                                    </a:solidFill>
                                    <a:latin typeface="Gisha" panose="020B0502040204020203" pitchFamily="34" charset="-79"/>
                                    <a:cs typeface="Gisha" panose="020B0502040204020203" pitchFamily="34" charset="-79"/>
                                  </a:rPr>
                                  <m:t>0</m:t>
                                </m:r>
                                <m:r>
                                  <m:rPr>
                                    <m:nor/>
                                  </m:rPr>
                                  <a:rPr lang="en-US" b="0" i="0" dirty="0">
                                    <a:solidFill>
                                      <a:schemeClr val="tx1"/>
                                    </a:solidFill>
                                    <a:latin typeface="Gisha" panose="020B0502040204020203" pitchFamily="34" charset="-79"/>
                                    <a:cs typeface="Gisha" panose="020B0502040204020203" pitchFamily="34" charset="-79"/>
                                  </a:rPr>
                                  <m:t>.</m:t>
                                </m:r>
                                <m:r>
                                  <m:rPr>
                                    <m:nor/>
                                  </m:rPr>
                                  <a:rPr lang="en-US" b="0" i="0" dirty="0" smtClean="0">
                                    <a:solidFill>
                                      <a:schemeClr val="tx1"/>
                                    </a:solidFill>
                                    <a:latin typeface="Gisha" panose="020B0502040204020203" pitchFamily="34" charset="-79"/>
                                    <a:cs typeface="Gisha" panose="020B0502040204020203" pitchFamily="34" charset="-79"/>
                                  </a:rPr>
                                  <m:t>25</m:t>
                                </m:r>
                              </m:oMath>
                            </m:oMathPara>
                          </a14:m>
                          <a:endParaRPr lang="en-US" b="0" i="0" dirty="0">
                            <a:solidFill>
                              <a:schemeClr val="tx1"/>
                            </a:solidFill>
                            <a:latin typeface="Gisha" panose="020B0502040204020203" pitchFamily="34" charset="-79"/>
                            <a:cs typeface="Gisha" panose="020B0502040204020203" pitchFamily="34" charset="-79"/>
                          </a:endParaRPr>
                        </a:p>
                        <a:p>
                          <a:pPr algn="ctr"/>
                          <a:r>
                            <a:rPr lang="ar-JO" b="0" i="0" dirty="0">
                              <a:solidFill>
                                <a:schemeClr val="tx1"/>
                              </a:solidFill>
                              <a:latin typeface="Gisha" panose="020B0502040204020203" pitchFamily="34" charset="-79"/>
                              <a:cs typeface="Gisha" panose="020B0502040204020203" pitchFamily="34" charset="-79"/>
                            </a:rPr>
                            <a:t>مساحة كل الوجوه (مساحة 6 وجوه</a:t>
                          </a:r>
                          <a:r>
                            <a:rPr lang="he-IL" b="0" i="0" dirty="0">
                              <a:solidFill>
                                <a:schemeClr val="tx1"/>
                              </a:solidFill>
                              <a:latin typeface="Gisha" panose="020B0502040204020203" pitchFamily="34" charset="-79"/>
                              <a:cs typeface="Gisha" panose="020B0502040204020203" pitchFamily="34" charset="-79"/>
                            </a:rPr>
                            <a:t>)</a:t>
                          </a:r>
                          <a:endParaRPr lang="en-US" b="0" i="0" dirty="0">
                            <a:solidFill>
                              <a:schemeClr val="tx1"/>
                            </a:solidFill>
                            <a:latin typeface="Gisha" panose="020B0502040204020203" pitchFamily="34" charset="-79"/>
                            <a:cs typeface="Gisha" panose="020B0502040204020203" pitchFamily="34" charset="-79"/>
                          </a:endParaRPr>
                        </a:p>
                        <a:p>
                          <a:pPr algn="ctr" rtl="1"/>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6</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x</m:t>
                                </m:r>
                                <m:r>
                                  <a:rPr lang="en-US" b="0" i="0" smtClean="0">
                                    <a:solidFill>
                                      <a:schemeClr val="tx1"/>
                                    </a:solidFill>
                                    <a:latin typeface="Cambria Math" panose="02040503050406030204" pitchFamily="18" charset="0"/>
                                  </a:rPr>
                                  <m:t> </m:t>
                                </m:r>
                                <m:r>
                                  <a:rPr lang="en-US" b="0" i="0"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25</m:t>
                                </m:r>
                                <m:r>
                                  <a:rPr lang="en-US"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1</m:t>
                                </m:r>
                                <m:r>
                                  <a:rPr lang="he-IL" b="0" i="0" smtClean="0">
                                    <a:solidFill>
                                      <a:schemeClr val="tx1"/>
                                    </a:solidFill>
                                    <a:latin typeface="Cambria Math" panose="02040503050406030204" pitchFamily="18" charset="0"/>
                                  </a:rPr>
                                  <m:t>.</m:t>
                                </m:r>
                                <m:r>
                                  <a:rPr lang="he-IL" b="0" i="0" smtClean="0">
                                    <a:solidFill>
                                      <a:schemeClr val="tx1"/>
                                    </a:solidFill>
                                    <a:latin typeface="Cambria Math" panose="02040503050406030204" pitchFamily="18" charset="0"/>
                                  </a:rPr>
                                  <m:t>5</m:t>
                                </m:r>
                              </m:oMath>
                            </m:oMathPara>
                          </a14:m>
                          <a:endParaRPr lang="en-US" i="0" dirty="0">
                            <a:solidFill>
                              <a:schemeClr val="tx1"/>
                            </a:solidFill>
                            <a:latin typeface="Gisha" panose="020B0502040204020203" pitchFamily="34" charset="-79"/>
                            <a:cs typeface="Gisha" panose="020B0502040204020203" pitchFamily="34" charset="-79"/>
                          </a:endParaRPr>
                        </a:p>
                      </a:txBody>
                      <a:tcPr/>
                    </a:tc>
                    <a:tc>
                      <a:txBody>
                        <a:bodyPr/>
                        <a:lstStyle/>
                        <a:p>
                          <a:pPr algn="r" rtl="1"/>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a:rPr lang="he-IL" b="0" i="1" smtClean="0">
                                        <a:solidFill>
                                          <a:schemeClr val="tx1"/>
                                        </a:solidFill>
                                        <a:latin typeface="Cambria Math" panose="02040503050406030204" pitchFamily="18" charset="0"/>
                                      </a:rPr>
                                      <m:t>1</m:t>
                                    </m:r>
                                  </m:num>
                                  <m:den>
                                    <m:r>
                                      <a:rPr lang="he-IL" b="0" i="1" smtClean="0">
                                        <a:solidFill>
                                          <a:schemeClr val="tx1"/>
                                        </a:solidFill>
                                        <a:latin typeface="Cambria Math" panose="02040503050406030204" pitchFamily="18" charset="0"/>
                                      </a:rPr>
                                      <m:t>2</m:t>
                                    </m:r>
                                  </m:den>
                                </m:f>
                                <m:r>
                                  <a:rPr lang="he-IL" b="0" i="1" smtClean="0">
                                    <a:solidFill>
                                      <a:schemeClr val="tx1"/>
                                    </a:solidFill>
                                    <a:latin typeface="Cambria Math" panose="02040503050406030204" pitchFamily="18" charset="0"/>
                                  </a:rPr>
                                  <m:t>=</m:t>
                                </m:r>
                                <m:r>
                                  <a:rPr lang="he-IL" b="0" i="1" smtClean="0">
                                    <a:solidFill>
                                      <a:schemeClr val="tx1"/>
                                    </a:solidFill>
                                    <a:latin typeface="Cambria Math" panose="02040503050406030204" pitchFamily="18" charset="0"/>
                                  </a:rPr>
                                  <m:t>0</m:t>
                                </m:r>
                                <m:r>
                                  <a:rPr lang="he-IL" b="0" i="1" smtClean="0">
                                    <a:solidFill>
                                      <a:schemeClr val="tx1"/>
                                    </a:solidFill>
                                    <a:latin typeface="Cambria Math" panose="02040503050406030204" pitchFamily="18" charset="0"/>
                                  </a:rPr>
                                  <m:t>.</m:t>
                                </m:r>
                                <m:r>
                                  <a:rPr lang="he-IL" b="0" i="1" smtClean="0">
                                    <a:solidFill>
                                      <a:schemeClr val="tx1"/>
                                    </a:solidFill>
                                    <a:latin typeface="Cambria Math" panose="02040503050406030204" pitchFamily="18" charset="0"/>
                                  </a:rPr>
                                  <m:t>5</m:t>
                                </m:r>
                              </m:oMath>
                            </m:oMathPara>
                          </a14:m>
                          <a:endParaRPr lang="en-US" dirty="0">
                            <a:solidFill>
                              <a:schemeClr val="tx1"/>
                            </a:solidFill>
                            <a:latin typeface="Gisha" panose="020B0502040204020203" pitchFamily="34" charset="-79"/>
                            <a:cs typeface="Gisha" panose="020B0502040204020203" pitchFamily="34" charset="-79"/>
                          </a:endParaRPr>
                        </a:p>
                      </a:txBody>
                      <a:tcPr/>
                    </a:tc>
                    <a:tc>
                      <a:txBody>
                        <a:bodyPr/>
                        <a:lstStyle/>
                        <a:p>
                          <a:pPr algn="r" rtl="1"/>
                          <a:r>
                            <a:rPr lang="ar-JO" sz="1400" dirty="0">
                              <a:solidFill>
                                <a:schemeClr val="tx1"/>
                              </a:solidFill>
                              <a:latin typeface="Gisha" panose="020B0502040204020203" pitchFamily="34" charset="-79"/>
                              <a:cs typeface="Gisha" panose="020B0502040204020203" pitchFamily="34" charset="-79"/>
                            </a:rPr>
                            <a:t>روبوت بيتا </a:t>
                          </a:r>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321726199"/>
                      </a:ext>
                    </a:extLst>
                  </a:tr>
                </a:tbl>
              </a:graphicData>
            </a:graphic>
          </p:graphicFrame>
        </mc:Choice>
        <mc:Fallback>
          <p:graphicFrame>
            <p:nvGraphicFramePr>
              <p:cNvPr id="2" name="Table 1">
                <a:extLst>
                  <a:ext uri="{FF2B5EF4-FFF2-40B4-BE49-F238E27FC236}">
                    <a16:creationId xmlns:a16="http://schemas.microsoft.com/office/drawing/2014/main" id="{BCEB8928-5451-46A7-4F87-BA8F23DF53CB}"/>
                  </a:ext>
                </a:extLst>
              </p:cNvPr>
              <p:cNvGraphicFramePr>
                <a:graphicFrameLocks noGrp="1"/>
              </p:cNvGraphicFramePr>
              <p:nvPr>
                <p:extLst>
                  <p:ext uri="{D42A27DB-BD31-4B8C-83A1-F6EECF244321}">
                    <p14:modId xmlns:p14="http://schemas.microsoft.com/office/powerpoint/2010/main" val="2223481334"/>
                  </p:ext>
                </p:extLst>
              </p:nvPr>
            </p:nvGraphicFramePr>
            <p:xfrm>
              <a:off x="927838" y="2241714"/>
              <a:ext cx="6963096" cy="2407920"/>
            </p:xfrm>
            <a:graphic>
              <a:graphicData uri="http://schemas.openxmlformats.org/drawingml/2006/table">
                <a:tbl>
                  <a:tblPr firstRow="1" bandRow="1">
                    <a:tableStyleId>{06A19C6C-5191-4A79-9D71-F029BB011649}</a:tableStyleId>
                  </a:tblPr>
                  <a:tblGrid>
                    <a:gridCol w="1740774">
                      <a:extLst>
                        <a:ext uri="{9D8B030D-6E8A-4147-A177-3AD203B41FA5}">
                          <a16:colId xmlns:a16="http://schemas.microsoft.com/office/drawing/2014/main" val="2450682479"/>
                        </a:ext>
                      </a:extLst>
                    </a:gridCol>
                    <a:gridCol w="2496055">
                      <a:extLst>
                        <a:ext uri="{9D8B030D-6E8A-4147-A177-3AD203B41FA5}">
                          <a16:colId xmlns:a16="http://schemas.microsoft.com/office/drawing/2014/main" val="3832135369"/>
                        </a:ext>
                      </a:extLst>
                    </a:gridCol>
                    <a:gridCol w="1132055">
                      <a:extLst>
                        <a:ext uri="{9D8B030D-6E8A-4147-A177-3AD203B41FA5}">
                          <a16:colId xmlns:a16="http://schemas.microsoft.com/office/drawing/2014/main" val="350967086"/>
                        </a:ext>
                      </a:extLst>
                    </a:gridCol>
                    <a:gridCol w="1594212">
                      <a:extLst>
                        <a:ext uri="{9D8B030D-6E8A-4147-A177-3AD203B41FA5}">
                          <a16:colId xmlns:a16="http://schemas.microsoft.com/office/drawing/2014/main" val="4252341604"/>
                        </a:ext>
                      </a:extLst>
                    </a:gridCol>
                  </a:tblGrid>
                  <a:tr h="518160">
                    <a:tc>
                      <a:txBody>
                        <a:bodyPr/>
                        <a:lstStyle/>
                        <a:p>
                          <a:pPr algn="ctr" rtl="1"/>
                          <a:r>
                            <a:rPr lang="ar-JO" dirty="0">
                              <a:solidFill>
                                <a:schemeClr val="tx1"/>
                              </a:solidFill>
                              <a:latin typeface="Gisha" panose="020B0502040204020203" pitchFamily="34" charset="-79"/>
                              <a:cs typeface="Gisha" panose="020B0502040204020203" pitchFamily="34" charset="-79"/>
                            </a:rPr>
                            <a:t>الحجم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3 </a:t>
                          </a:r>
                          <a:r>
                            <a:rPr lang="ar-JO" sz="1400" b="0" i="0" u="none" strike="noStrike" cap="none" dirty="0">
                              <a:solidFill>
                                <a:srgbClr val="000000"/>
                              </a:solidFill>
                              <a:effectLst/>
                              <a:latin typeface="Arial"/>
                              <a:ea typeface="Arial"/>
                              <a:cs typeface="Arial"/>
                              <a:sym typeface="Arial"/>
                            </a:rPr>
                            <a:t>)</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مساحة الوجوه </a:t>
                          </a:r>
                          <a:r>
                            <a:rPr lang="ar-JO" sz="1400" b="0" i="0" u="none" strike="noStrike" cap="none" dirty="0">
                              <a:solidFill>
                                <a:srgbClr val="000000"/>
                              </a:solidFill>
                              <a:effectLst/>
                              <a:latin typeface="Arial"/>
                              <a:ea typeface="Arial"/>
                              <a:cs typeface="Arial"/>
                              <a:sym typeface="Arial"/>
                            </a:rPr>
                            <a:t>(م</a:t>
                          </a:r>
                          <a:r>
                            <a:rPr lang="ar-JO" sz="1400" b="0" i="0" u="none" strike="noStrike" cap="none" baseline="30000" dirty="0">
                              <a:solidFill>
                                <a:srgbClr val="000000"/>
                              </a:solidFill>
                              <a:effectLst/>
                              <a:latin typeface="Arial"/>
                              <a:ea typeface="Arial"/>
                              <a:cs typeface="Arial"/>
                              <a:sym typeface="Arial"/>
                            </a:rPr>
                            <a:t>2</a:t>
                          </a:r>
                          <a:r>
                            <a:rPr lang="ar-JO" sz="1400" b="0" i="0" u="none" strike="noStrike" cap="none" dirty="0">
                              <a:solidFill>
                                <a:srgbClr val="000000"/>
                              </a:solidFill>
                              <a:effectLst/>
                              <a:latin typeface="Arial"/>
                              <a:ea typeface="Arial"/>
                              <a:cs typeface="Arial"/>
                              <a:sym typeface="Arial"/>
                            </a:rPr>
                            <a:t>) </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pPr algn="ctr" rtl="1"/>
                          <a:r>
                            <a:rPr lang="ar-JO" dirty="0">
                              <a:solidFill>
                                <a:schemeClr val="tx1"/>
                              </a:solidFill>
                              <a:latin typeface="Gisha" panose="020B0502040204020203" pitchFamily="34" charset="-79"/>
                              <a:cs typeface="Gisha" panose="020B0502040204020203" pitchFamily="34" charset="-79"/>
                            </a:rPr>
                            <a:t>طول الضلع (م)</a:t>
                          </a:r>
                          <a:endParaRPr lang="en-US" dirty="0">
                            <a:solidFill>
                              <a:schemeClr val="tx1"/>
                            </a:solidFill>
                            <a:latin typeface="Gisha" panose="020B0502040204020203" pitchFamily="34" charset="-79"/>
                            <a:cs typeface="Gisha" panose="020B0502040204020203" pitchFamily="34" charset="-79"/>
                          </a:endParaRPr>
                        </a:p>
                      </a:txBody>
                      <a:tcPr anchor="ctr"/>
                    </a:tc>
                    <a:tc>
                      <a:txBody>
                        <a:bodyPr/>
                        <a:lstStyle/>
                        <a:p>
                          <a:r>
                            <a:rPr lang="ar-JO" dirty="0">
                              <a:solidFill>
                                <a:schemeClr val="tx1"/>
                              </a:solidFill>
                              <a:latin typeface="Gisha" panose="020B0502040204020203" pitchFamily="34" charset="-79"/>
                              <a:cs typeface="Gisha" panose="020B0502040204020203" pitchFamily="34" charset="-79"/>
                            </a:rPr>
                            <a:t>خصائص</a:t>
                          </a:r>
                          <a:endParaRPr lang="en-US" dirty="0">
                            <a:solidFill>
                              <a:schemeClr val="tx1"/>
                            </a:solidFill>
                            <a:latin typeface="Gisha" panose="020B0502040204020203" pitchFamily="34" charset="-79"/>
                            <a:cs typeface="Gisha" panose="020B0502040204020203" pitchFamily="34" charset="-79"/>
                          </a:endParaRPr>
                        </a:p>
                        <a:p>
                          <a:pPr algn="r"/>
                          <a:r>
                            <a:rPr lang="ar-JO" dirty="0">
                              <a:solidFill>
                                <a:schemeClr val="tx1"/>
                              </a:solidFill>
                              <a:latin typeface="Gisha" panose="020B0502040204020203" pitchFamily="34" charset="-79"/>
                              <a:cs typeface="Gisha" panose="020B0502040204020203" pitchFamily="34" charset="-79"/>
                            </a:rPr>
                            <a:t>النموذج</a:t>
                          </a:r>
                          <a:endParaRPr lang="en-US" dirty="0">
                            <a:solidFill>
                              <a:schemeClr val="tx1"/>
                            </a:solidFill>
                            <a:latin typeface="Gisha" panose="020B0502040204020203" pitchFamily="34" charset="-79"/>
                            <a:cs typeface="Gisha" panose="020B0502040204020203" pitchFamily="34" charset="-79"/>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574572787"/>
                      </a:ext>
                    </a:extLst>
                  </a:tr>
                  <a:tr h="944880">
                    <a:tc>
                      <a:txBody>
                        <a:bodyPr/>
                        <a:lstStyle/>
                        <a:p>
                          <a:endParaRPr lang="he-IL"/>
                        </a:p>
                      </a:txBody>
                      <a:tcPr>
                        <a:blipFill>
                          <a:blip r:embed="rId3"/>
                          <a:stretch>
                            <a:fillRect l="-350" t="-55128" r="-300350" b="-100641"/>
                          </a:stretch>
                        </a:blipFill>
                      </a:tcPr>
                    </a:tc>
                    <a:tc>
                      <a:txBody>
                        <a:bodyPr/>
                        <a:lstStyle/>
                        <a:p>
                          <a:endParaRPr lang="he-IL"/>
                        </a:p>
                      </a:txBody>
                      <a:tcPr>
                        <a:blipFill>
                          <a:blip r:embed="rId3"/>
                          <a:stretch>
                            <a:fillRect l="-70171" t="-55128" r="-110024" b="-100641"/>
                          </a:stretch>
                        </a:blipFill>
                      </a:tcPr>
                    </a:tc>
                    <a:tc>
                      <a:txBody>
                        <a:bodyPr/>
                        <a:lstStyle/>
                        <a:p>
                          <a:pPr algn="ctr" rtl="1"/>
                          <a:r>
                            <a:rPr lang="he-IL" dirty="0">
                              <a:solidFill>
                                <a:schemeClr val="tx1"/>
                              </a:solidFill>
                              <a:latin typeface="Gisha" panose="020B0502040204020203" pitchFamily="34" charset="-79"/>
                              <a:cs typeface="Gisha" panose="020B0502040204020203" pitchFamily="34" charset="-79"/>
                            </a:rPr>
                            <a:t>0.6</a:t>
                          </a:r>
                          <a:endParaRPr lang="en-US" dirty="0">
                            <a:solidFill>
                              <a:schemeClr val="tx1"/>
                            </a:solidFill>
                            <a:latin typeface="Gisha" panose="020B0502040204020203" pitchFamily="34" charset="-79"/>
                            <a:cs typeface="Gisha" panose="020B0502040204020203" pitchFamily="34" charset="-79"/>
                          </a:endParaRPr>
                        </a:p>
                      </a:txBody>
                      <a:tcPr/>
                    </a:tc>
                    <a:tc>
                      <a:txBody>
                        <a:bodyPr/>
                        <a:lstStyle/>
                        <a:p>
                          <a:pPr algn="r" rtl="1"/>
                          <a:r>
                            <a:rPr lang="ar-JO" sz="1400" dirty="0">
                              <a:solidFill>
                                <a:schemeClr val="tx1"/>
                              </a:solidFill>
                              <a:latin typeface="Gisha" panose="020B0502040204020203" pitchFamily="34" charset="-79"/>
                              <a:cs typeface="Gisha" panose="020B0502040204020203" pitchFamily="34" charset="-79"/>
                            </a:rPr>
                            <a:t>روبوت </a:t>
                          </a:r>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655831246"/>
                      </a:ext>
                    </a:extLst>
                  </a:tr>
                  <a:tr h="944880">
                    <a:tc>
                      <a:txBody>
                        <a:bodyPr/>
                        <a:lstStyle/>
                        <a:p>
                          <a:endParaRPr lang="he-IL"/>
                        </a:p>
                      </a:txBody>
                      <a:tcPr>
                        <a:blipFill>
                          <a:blip r:embed="rId3"/>
                          <a:stretch>
                            <a:fillRect l="-350" t="-156129" r="-300350" b="-1290"/>
                          </a:stretch>
                        </a:blipFill>
                      </a:tcPr>
                    </a:tc>
                    <a:tc>
                      <a:txBody>
                        <a:bodyPr/>
                        <a:lstStyle/>
                        <a:p>
                          <a:endParaRPr lang="he-IL"/>
                        </a:p>
                      </a:txBody>
                      <a:tcPr>
                        <a:blipFill>
                          <a:blip r:embed="rId3"/>
                          <a:stretch>
                            <a:fillRect l="-70171" t="-156129" r="-110024" b="-1290"/>
                          </a:stretch>
                        </a:blipFill>
                      </a:tcPr>
                    </a:tc>
                    <a:tc>
                      <a:txBody>
                        <a:bodyPr/>
                        <a:lstStyle/>
                        <a:p>
                          <a:endParaRPr lang="he-IL"/>
                        </a:p>
                      </a:txBody>
                      <a:tcPr>
                        <a:blipFill>
                          <a:blip r:embed="rId3"/>
                          <a:stretch>
                            <a:fillRect l="-374194" t="-156129" r="-141935" b="-1290"/>
                          </a:stretch>
                        </a:blipFill>
                      </a:tcPr>
                    </a:tc>
                    <a:tc>
                      <a:txBody>
                        <a:bodyPr/>
                        <a:lstStyle/>
                        <a:p>
                          <a:pPr algn="r" rtl="1"/>
                          <a:r>
                            <a:rPr lang="ar-JO" sz="1400" dirty="0">
                              <a:solidFill>
                                <a:schemeClr val="tx1"/>
                              </a:solidFill>
                              <a:latin typeface="Gisha" panose="020B0502040204020203" pitchFamily="34" charset="-79"/>
                              <a:cs typeface="Gisha" panose="020B0502040204020203" pitchFamily="34" charset="-79"/>
                            </a:rPr>
                            <a:t>روبوت بيتا </a:t>
                          </a:r>
                          <a:r>
                            <a:rPr lang="he-IL" sz="1400" dirty="0">
                              <a:solidFill>
                                <a:schemeClr val="tx1"/>
                              </a:solidFill>
                              <a:latin typeface="Gisha" panose="020B0502040204020203" pitchFamily="34" charset="-79"/>
                              <a:cs typeface="Gisha" panose="020B0502040204020203" pitchFamily="34" charset="-79"/>
                            </a:rPr>
                            <a:t>(</a:t>
                          </a:r>
                          <a:r>
                            <a:rPr lang="en-US" sz="1400" dirty="0">
                              <a:solidFill>
                                <a:schemeClr val="tx1"/>
                              </a:solidFill>
                              <a:latin typeface="Gisha" panose="020B0502040204020203" pitchFamily="34" charset="-79"/>
                              <a:cs typeface="Gisha" panose="020B0502040204020203" pitchFamily="34" charset="-79"/>
                            </a:rPr>
                            <a:t>Alpha</a:t>
                          </a:r>
                          <a:r>
                            <a:rPr lang="he-IL" sz="1400" dirty="0">
                              <a:solidFill>
                                <a:schemeClr val="tx1"/>
                              </a:solidFill>
                              <a:latin typeface="Gisha" panose="020B0502040204020203" pitchFamily="34" charset="-79"/>
                              <a:cs typeface="Gisha" panose="020B0502040204020203" pitchFamily="34" charset="-79"/>
                            </a:rPr>
                            <a:t>) </a:t>
                          </a:r>
                          <a:endParaRPr lang="en-US" dirty="0">
                            <a:solidFill>
                              <a:schemeClr val="tx1"/>
                            </a:solidFill>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321726199"/>
                      </a:ext>
                    </a:extLst>
                  </a:tr>
                </a:tbl>
              </a:graphicData>
            </a:graphic>
          </p:graphicFrame>
        </mc:Fallback>
      </mc:AlternateContent>
    </p:spTree>
    <p:extLst>
      <p:ext uri="{BB962C8B-B14F-4D97-AF65-F5344CB8AC3E}">
        <p14:creationId xmlns:p14="http://schemas.microsoft.com/office/powerpoint/2010/main" val="444088261"/>
      </p:ext>
    </p:extLst>
  </p:cSld>
  <p:clrMapOvr>
    <a:masterClrMapping/>
  </p:clrMapOvr>
</p:sld>
</file>

<file path=ppt/theme/theme1.xml><?xml version="1.0" encoding="utf-8"?>
<a:theme xmlns:a="http://schemas.openxmlformats.org/drawingml/2006/main" name="אפור בהיר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אפור בהיר 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1057</Words>
  <Application>Microsoft Office PowerPoint</Application>
  <PresentationFormat>‫הצגה על המסך (16:9)</PresentationFormat>
  <Paragraphs>114</Paragraphs>
  <Slides>15</Slides>
  <Notes>13</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15</vt:i4>
      </vt:variant>
    </vt:vector>
  </HeadingPairs>
  <TitlesOfParts>
    <vt:vector size="24" baseType="lpstr">
      <vt:lpstr>Gisha</vt:lpstr>
      <vt:lpstr>Noto Sans Hebrew ExtraBold</vt:lpstr>
      <vt:lpstr>Calibri</vt:lpstr>
      <vt:lpstr>Cambria Math</vt:lpstr>
      <vt:lpstr>Arial</vt:lpstr>
      <vt:lpstr>Noto Sans Hebrew SemiBold</vt:lpstr>
      <vt:lpstr>Noto Sans Hebrew</vt:lpstr>
      <vt:lpstr>אפור בהיר 1</vt:lpstr>
      <vt:lpstr>אפור בהיר 1</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Dorit</dc:creator>
  <cp:lastModifiedBy>ראיד שיח' אחמד</cp:lastModifiedBy>
  <cp:revision>80</cp:revision>
  <dcterms:modified xsi:type="dcterms:W3CDTF">2025-12-25T08:27:13Z</dcterms:modified>
</cp:coreProperties>
</file>