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48" r:id="rId1"/>
    <p:sldMasterId id="2147483667" r:id="rId2"/>
  </p:sldMasterIdLst>
  <p:notesMasterIdLst>
    <p:notesMasterId r:id="rId20"/>
  </p:notesMasterIdLst>
  <p:sldIdLst>
    <p:sldId id="261" r:id="rId3"/>
    <p:sldId id="264" r:id="rId4"/>
    <p:sldId id="330" r:id="rId5"/>
    <p:sldId id="331" r:id="rId6"/>
    <p:sldId id="332" r:id="rId7"/>
    <p:sldId id="333" r:id="rId8"/>
    <p:sldId id="334" r:id="rId9"/>
    <p:sldId id="375" r:id="rId10"/>
    <p:sldId id="335" r:id="rId11"/>
    <p:sldId id="336" r:id="rId12"/>
    <p:sldId id="338" r:id="rId13"/>
    <p:sldId id="337" r:id="rId14"/>
    <p:sldId id="342" r:id="rId15"/>
    <p:sldId id="340" r:id="rId16"/>
    <p:sldId id="341" r:id="rId17"/>
    <p:sldId id="271" r:id="rId18"/>
    <p:sldId id="329"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ambria Math" panose="02040503050406030204" pitchFamily="18" charset="0"/>
      <p:regular r:id="rId25"/>
    </p:embeddedFont>
    <p:embeddedFont>
      <p:font typeface="Gisha" panose="020B0502040204020203" pitchFamily="34" charset="-79"/>
      <p:regular r:id="rId26"/>
      <p:bold r:id="rId27"/>
    </p:embeddedFont>
    <p:embeddedFont>
      <p:font typeface="Noto Sans Hebrew" panose="020B0604020202020204" charset="-79"/>
      <p:regular r:id="rId28"/>
      <p:bold r:id="rId29"/>
    </p:embeddedFont>
    <p:embeddedFont>
      <p:font typeface="Noto Sans Hebrew ExtraBold" panose="020B0604020202020204" charset="-79"/>
      <p:bold r:id="rId30"/>
    </p:embeddedFont>
    <p:embeddedFont>
      <p:font typeface="Noto Sans Hebrew Medium" panose="020B0604020202020204" charset="-79"/>
      <p:regular r:id="rId31"/>
      <p:bold r:id="rId32"/>
    </p:embeddedFont>
    <p:embeddedFont>
      <p:font typeface="Noto Sans Hebrew SemiBold" panose="020B0604020202020204" charset="-79"/>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499">
          <p15:clr>
            <a:srgbClr val="747775"/>
          </p15:clr>
        </p15:guide>
        <p15:guide id="2" orient="horz" pos="454">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0" roundtripDataSignature="AMtx7miHwwTr34LXaUuAjJJaJs36/2yh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C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A19C6C-5191-4A79-9D71-F029BB011649}">
  <a:tblStyle styleId="{06A19C6C-5191-4A79-9D71-F029BB011649}"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5D1017-5B46-48E4-835F-E1C696773F4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5F873D-421F-4331-BB62-167843C0E41F}"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210" y="102"/>
      </p:cViewPr>
      <p:guideLst>
        <p:guide pos="5499"/>
        <p:guide orient="horz" pos="4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11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11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14"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11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3a644869b26_1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3a644869b26_1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sz="1000" dirty="0">
              <a:latin typeface="Noto Sans Hebrew"/>
              <a:ea typeface="Noto Sans Hebrew"/>
              <a:cs typeface="Noto Sans Hebrew"/>
              <a:sym typeface="Noto Sans Hebrew"/>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5B4B6F8E-7E43-499F-B28F-41825F6349C8}"/>
            </a:ext>
          </a:extLst>
        </p:cNvPr>
        <p:cNvGrpSpPr/>
        <p:nvPr/>
      </p:nvGrpSpPr>
      <p:grpSpPr>
        <a:xfrm>
          <a:off x="0" y="0"/>
          <a:ext cx="0" cy="0"/>
          <a:chOff x="0" y="0"/>
          <a:chExt cx="0" cy="0"/>
        </a:xfrm>
      </p:grpSpPr>
      <p:sp>
        <p:nvSpPr>
          <p:cNvPr id="1124" name="Google Shape;1124;g3a644869b26_1_2356:notes">
            <a:extLst>
              <a:ext uri="{FF2B5EF4-FFF2-40B4-BE49-F238E27FC236}">
                <a16:creationId xmlns:a16="http://schemas.microsoft.com/office/drawing/2014/main" id="{1A8F8042-D4FD-F51C-3F6A-C8DD07428E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5" name="Google Shape;1125;g3a644869b26_1_2356:notes">
            <a:extLst>
              <a:ext uri="{FF2B5EF4-FFF2-40B4-BE49-F238E27FC236}">
                <a16:creationId xmlns:a16="http://schemas.microsoft.com/office/drawing/2014/main" id="{41AAA263-4150-16B6-C153-698BC3109CD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74901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50BCEEDF-901F-012C-4536-6ADB1EBD9FA9}"/>
            </a:ext>
          </a:extLst>
        </p:cNvPr>
        <p:cNvGrpSpPr/>
        <p:nvPr/>
      </p:nvGrpSpPr>
      <p:grpSpPr>
        <a:xfrm>
          <a:off x="0" y="0"/>
          <a:ext cx="0" cy="0"/>
          <a:chOff x="0" y="0"/>
          <a:chExt cx="0" cy="0"/>
        </a:xfrm>
      </p:grpSpPr>
      <p:sp>
        <p:nvSpPr>
          <p:cNvPr id="1124" name="Google Shape;1124;g3a644869b26_1_2356:notes">
            <a:extLst>
              <a:ext uri="{FF2B5EF4-FFF2-40B4-BE49-F238E27FC236}">
                <a16:creationId xmlns:a16="http://schemas.microsoft.com/office/drawing/2014/main" id="{70647FFA-99B4-4904-5D8D-6BB6A83A03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5" name="Google Shape;1125;g3a644869b26_1_2356:notes">
            <a:extLst>
              <a:ext uri="{FF2B5EF4-FFF2-40B4-BE49-F238E27FC236}">
                <a16:creationId xmlns:a16="http://schemas.microsoft.com/office/drawing/2014/main" id="{BC40E13A-FB54-C096-6046-36ABED233A7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8423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12B97164-B2F8-E50A-57D4-5EEA9E920EA9}"/>
            </a:ext>
          </a:extLst>
        </p:cNvPr>
        <p:cNvGrpSpPr/>
        <p:nvPr/>
      </p:nvGrpSpPr>
      <p:grpSpPr>
        <a:xfrm>
          <a:off x="0" y="0"/>
          <a:ext cx="0" cy="0"/>
          <a:chOff x="0" y="0"/>
          <a:chExt cx="0" cy="0"/>
        </a:xfrm>
      </p:grpSpPr>
      <p:sp>
        <p:nvSpPr>
          <p:cNvPr id="1124" name="Google Shape;1124;g3a644869b26_1_2356:notes">
            <a:extLst>
              <a:ext uri="{FF2B5EF4-FFF2-40B4-BE49-F238E27FC236}">
                <a16:creationId xmlns:a16="http://schemas.microsoft.com/office/drawing/2014/main" id="{EE73E5EE-DE1C-8E3D-C0ED-6A6C9A04F5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5" name="Google Shape;1125;g3a644869b26_1_2356:notes">
            <a:extLst>
              <a:ext uri="{FF2B5EF4-FFF2-40B4-BE49-F238E27FC236}">
                <a16:creationId xmlns:a16="http://schemas.microsoft.com/office/drawing/2014/main" id="{D1CA9859-725F-F5EC-04D6-31A3B2791D9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71162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a:extLst>
            <a:ext uri="{FF2B5EF4-FFF2-40B4-BE49-F238E27FC236}">
              <a16:creationId xmlns:a16="http://schemas.microsoft.com/office/drawing/2014/main" id="{D11078AD-F2C1-0312-478B-2972FBE93BAE}"/>
            </a:ext>
          </a:extLst>
        </p:cNvPr>
        <p:cNvGrpSpPr/>
        <p:nvPr/>
      </p:nvGrpSpPr>
      <p:grpSpPr>
        <a:xfrm>
          <a:off x="0" y="0"/>
          <a:ext cx="0" cy="0"/>
          <a:chOff x="0" y="0"/>
          <a:chExt cx="0" cy="0"/>
        </a:xfrm>
      </p:grpSpPr>
      <p:sp>
        <p:nvSpPr>
          <p:cNvPr id="1213" name="Google Shape;1213;g3a647413a01_0_1720:notes">
            <a:extLst>
              <a:ext uri="{FF2B5EF4-FFF2-40B4-BE49-F238E27FC236}">
                <a16:creationId xmlns:a16="http://schemas.microsoft.com/office/drawing/2014/main" id="{122392AF-ECD9-CFE3-B22B-4178171F8E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4" name="Google Shape;1214;g3a647413a01_0_1720:notes">
            <a:extLst>
              <a:ext uri="{FF2B5EF4-FFF2-40B4-BE49-F238E27FC236}">
                <a16:creationId xmlns:a16="http://schemas.microsoft.com/office/drawing/2014/main" id="{E71D7568-034E-693A-445A-DFBED454B0B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15011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a:extLst>
            <a:ext uri="{FF2B5EF4-FFF2-40B4-BE49-F238E27FC236}">
              <a16:creationId xmlns:a16="http://schemas.microsoft.com/office/drawing/2014/main" id="{A4A159EF-6DC3-1567-0983-E2B40DC301B5}"/>
            </a:ext>
          </a:extLst>
        </p:cNvPr>
        <p:cNvGrpSpPr/>
        <p:nvPr/>
      </p:nvGrpSpPr>
      <p:grpSpPr>
        <a:xfrm>
          <a:off x="0" y="0"/>
          <a:ext cx="0" cy="0"/>
          <a:chOff x="0" y="0"/>
          <a:chExt cx="0" cy="0"/>
        </a:xfrm>
      </p:grpSpPr>
      <p:sp>
        <p:nvSpPr>
          <p:cNvPr id="1213" name="Google Shape;1213;g3a647413a01_0_1720:notes">
            <a:extLst>
              <a:ext uri="{FF2B5EF4-FFF2-40B4-BE49-F238E27FC236}">
                <a16:creationId xmlns:a16="http://schemas.microsoft.com/office/drawing/2014/main" id="{9C86938A-99E6-CEEC-18CF-D6931B826D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4" name="Google Shape;1214;g3a647413a01_0_1720:notes">
            <a:extLst>
              <a:ext uri="{FF2B5EF4-FFF2-40B4-BE49-F238E27FC236}">
                <a16:creationId xmlns:a16="http://schemas.microsoft.com/office/drawing/2014/main" id="{31637ED6-393D-D0F6-F547-F41376390CB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49848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a:extLst>
            <a:ext uri="{FF2B5EF4-FFF2-40B4-BE49-F238E27FC236}">
              <a16:creationId xmlns:a16="http://schemas.microsoft.com/office/drawing/2014/main" id="{09879788-1C58-04F7-C6FE-4776C555E332}"/>
            </a:ext>
          </a:extLst>
        </p:cNvPr>
        <p:cNvGrpSpPr/>
        <p:nvPr/>
      </p:nvGrpSpPr>
      <p:grpSpPr>
        <a:xfrm>
          <a:off x="0" y="0"/>
          <a:ext cx="0" cy="0"/>
          <a:chOff x="0" y="0"/>
          <a:chExt cx="0" cy="0"/>
        </a:xfrm>
      </p:grpSpPr>
      <p:sp>
        <p:nvSpPr>
          <p:cNvPr id="1213" name="Google Shape;1213;g3a647413a01_0_1720:notes">
            <a:extLst>
              <a:ext uri="{FF2B5EF4-FFF2-40B4-BE49-F238E27FC236}">
                <a16:creationId xmlns:a16="http://schemas.microsoft.com/office/drawing/2014/main" id="{D554BC5C-86B3-4459-748A-EB13279A45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4" name="Google Shape;1214;g3a647413a01_0_1720:notes">
            <a:extLst>
              <a:ext uri="{FF2B5EF4-FFF2-40B4-BE49-F238E27FC236}">
                <a16:creationId xmlns:a16="http://schemas.microsoft.com/office/drawing/2014/main" id="{FB8D12A5-F033-2C0F-014E-22292D38D70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3203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3a647413a01_0_1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4" name="Google Shape;1214;g3a647413a01_0_17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1"/>
        <p:cNvGrpSpPr/>
        <p:nvPr/>
      </p:nvGrpSpPr>
      <p:grpSpPr>
        <a:xfrm>
          <a:off x="0" y="0"/>
          <a:ext cx="0" cy="0"/>
          <a:chOff x="0" y="0"/>
          <a:chExt cx="0" cy="0"/>
        </a:xfrm>
      </p:grpSpPr>
      <p:sp>
        <p:nvSpPr>
          <p:cNvPr id="2562" name="Google Shape;256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3" name="Google Shape;2563;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3a644869b26_1_2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5" name="Google Shape;1125;g3a644869b26_1_2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AE1186F8-2537-509A-5FB8-AEC0DD429520}"/>
            </a:ext>
          </a:extLst>
        </p:cNvPr>
        <p:cNvGrpSpPr/>
        <p:nvPr/>
      </p:nvGrpSpPr>
      <p:grpSpPr>
        <a:xfrm>
          <a:off x="0" y="0"/>
          <a:ext cx="0" cy="0"/>
          <a:chOff x="0" y="0"/>
          <a:chExt cx="0" cy="0"/>
        </a:xfrm>
      </p:grpSpPr>
      <p:sp>
        <p:nvSpPr>
          <p:cNvPr id="1124" name="Google Shape;1124;g3a644869b26_1_2356:notes">
            <a:extLst>
              <a:ext uri="{FF2B5EF4-FFF2-40B4-BE49-F238E27FC236}">
                <a16:creationId xmlns:a16="http://schemas.microsoft.com/office/drawing/2014/main" id="{728AA025-D19E-CD0C-DCFF-B217DA17C2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5" name="Google Shape;1125;g3a644869b26_1_2356:notes">
            <a:extLst>
              <a:ext uri="{FF2B5EF4-FFF2-40B4-BE49-F238E27FC236}">
                <a16:creationId xmlns:a16="http://schemas.microsoft.com/office/drawing/2014/main" id="{B24FF494-EE0B-B9F8-4320-96F33BCFE15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7860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EE8779C1-3111-EB73-50DC-4419FF38A9F9}"/>
            </a:ext>
          </a:extLst>
        </p:cNvPr>
        <p:cNvGrpSpPr/>
        <p:nvPr/>
      </p:nvGrpSpPr>
      <p:grpSpPr>
        <a:xfrm>
          <a:off x="0" y="0"/>
          <a:ext cx="0" cy="0"/>
          <a:chOff x="0" y="0"/>
          <a:chExt cx="0" cy="0"/>
        </a:xfrm>
      </p:grpSpPr>
      <p:sp>
        <p:nvSpPr>
          <p:cNvPr id="1124" name="Google Shape;1124;g3a644869b26_1_2356:notes">
            <a:extLst>
              <a:ext uri="{FF2B5EF4-FFF2-40B4-BE49-F238E27FC236}">
                <a16:creationId xmlns:a16="http://schemas.microsoft.com/office/drawing/2014/main" id="{0B886B8C-AABD-B876-CD92-39D44FDC61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5" name="Google Shape;1125;g3a644869b26_1_2356:notes">
            <a:extLst>
              <a:ext uri="{FF2B5EF4-FFF2-40B4-BE49-F238E27FC236}">
                <a16:creationId xmlns:a16="http://schemas.microsoft.com/office/drawing/2014/main" id="{F2EB85C8-4DCD-0F0A-25C6-40CF571B857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683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16C56386-BA77-0AFA-29D8-D1F3758F07F6}"/>
            </a:ext>
          </a:extLst>
        </p:cNvPr>
        <p:cNvGrpSpPr/>
        <p:nvPr/>
      </p:nvGrpSpPr>
      <p:grpSpPr>
        <a:xfrm>
          <a:off x="0" y="0"/>
          <a:ext cx="0" cy="0"/>
          <a:chOff x="0" y="0"/>
          <a:chExt cx="0" cy="0"/>
        </a:xfrm>
      </p:grpSpPr>
      <p:sp>
        <p:nvSpPr>
          <p:cNvPr id="1124" name="Google Shape;1124;g3a644869b26_1_2356:notes">
            <a:extLst>
              <a:ext uri="{FF2B5EF4-FFF2-40B4-BE49-F238E27FC236}">
                <a16:creationId xmlns:a16="http://schemas.microsoft.com/office/drawing/2014/main" id="{B173D63D-C1CE-75B4-C276-3218E92879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5" name="Google Shape;1125;g3a644869b26_1_2356:notes">
            <a:extLst>
              <a:ext uri="{FF2B5EF4-FFF2-40B4-BE49-F238E27FC236}">
                <a16:creationId xmlns:a16="http://schemas.microsoft.com/office/drawing/2014/main" id="{3C21A449-C459-7A49-4C5B-E3ECB0262C5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2856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AFAEF718-A365-05CF-BED0-9941B48C80DB}"/>
            </a:ext>
          </a:extLst>
        </p:cNvPr>
        <p:cNvGrpSpPr/>
        <p:nvPr/>
      </p:nvGrpSpPr>
      <p:grpSpPr>
        <a:xfrm>
          <a:off x="0" y="0"/>
          <a:ext cx="0" cy="0"/>
          <a:chOff x="0" y="0"/>
          <a:chExt cx="0" cy="0"/>
        </a:xfrm>
      </p:grpSpPr>
      <p:sp>
        <p:nvSpPr>
          <p:cNvPr id="1124" name="Google Shape;1124;g3a644869b26_1_2356:notes">
            <a:extLst>
              <a:ext uri="{FF2B5EF4-FFF2-40B4-BE49-F238E27FC236}">
                <a16:creationId xmlns:a16="http://schemas.microsoft.com/office/drawing/2014/main" id="{587C5A2B-868D-9376-E72E-4812B281A1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5" name="Google Shape;1125;g3a644869b26_1_2356:notes">
            <a:extLst>
              <a:ext uri="{FF2B5EF4-FFF2-40B4-BE49-F238E27FC236}">
                <a16:creationId xmlns:a16="http://schemas.microsoft.com/office/drawing/2014/main" id="{962C284B-F679-FA92-0EEA-0D93ED0834A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9338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EFF50BE5-4533-CC1E-19D3-089C6B43AAAA}"/>
            </a:ext>
          </a:extLst>
        </p:cNvPr>
        <p:cNvGrpSpPr/>
        <p:nvPr/>
      </p:nvGrpSpPr>
      <p:grpSpPr>
        <a:xfrm>
          <a:off x="0" y="0"/>
          <a:ext cx="0" cy="0"/>
          <a:chOff x="0" y="0"/>
          <a:chExt cx="0" cy="0"/>
        </a:xfrm>
      </p:grpSpPr>
      <p:sp>
        <p:nvSpPr>
          <p:cNvPr id="1124" name="Google Shape;1124;g3a644869b26_1_2356:notes">
            <a:extLst>
              <a:ext uri="{FF2B5EF4-FFF2-40B4-BE49-F238E27FC236}">
                <a16:creationId xmlns:a16="http://schemas.microsoft.com/office/drawing/2014/main" id="{D515957F-CBF8-33E8-B8FA-8EE593D9F8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5" name="Google Shape;1125;g3a644869b26_1_2356:notes">
            <a:extLst>
              <a:ext uri="{FF2B5EF4-FFF2-40B4-BE49-F238E27FC236}">
                <a16:creationId xmlns:a16="http://schemas.microsoft.com/office/drawing/2014/main" id="{3ADA4061-807E-EBAA-C863-7DDE18FD1F0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16568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1"/>
        <p:cNvGrpSpPr/>
        <p:nvPr/>
      </p:nvGrpSpPr>
      <p:grpSpPr>
        <a:xfrm>
          <a:off x="0" y="0"/>
          <a:ext cx="0" cy="0"/>
          <a:chOff x="0" y="0"/>
          <a:chExt cx="0" cy="0"/>
        </a:xfrm>
      </p:grpSpPr>
      <p:sp>
        <p:nvSpPr>
          <p:cNvPr id="2562" name="Google Shape;256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2563" name="Google Shape;2563;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78101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A91B65FA-F82B-78FB-5FC4-51C76A62ED28}"/>
            </a:ext>
          </a:extLst>
        </p:cNvPr>
        <p:cNvGrpSpPr/>
        <p:nvPr/>
      </p:nvGrpSpPr>
      <p:grpSpPr>
        <a:xfrm>
          <a:off x="0" y="0"/>
          <a:ext cx="0" cy="0"/>
          <a:chOff x="0" y="0"/>
          <a:chExt cx="0" cy="0"/>
        </a:xfrm>
      </p:grpSpPr>
      <p:sp>
        <p:nvSpPr>
          <p:cNvPr id="1124" name="Google Shape;1124;g3a644869b26_1_2356:notes">
            <a:extLst>
              <a:ext uri="{FF2B5EF4-FFF2-40B4-BE49-F238E27FC236}">
                <a16:creationId xmlns:a16="http://schemas.microsoft.com/office/drawing/2014/main" id="{5E1B6896-1141-2F94-C298-13BEBEAF5B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5" name="Google Shape;1125;g3a644869b26_1_2356:notes">
            <a:extLst>
              <a:ext uri="{FF2B5EF4-FFF2-40B4-BE49-F238E27FC236}">
                <a16:creationId xmlns:a16="http://schemas.microsoft.com/office/drawing/2014/main" id="{9289E30C-4B73-65FF-94A6-B5EA913AC23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32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בהיר שורה אלכסון 1">
  <p:cSld name="CUSTOM_3">
    <p:spTree>
      <p:nvGrpSpPr>
        <p:cNvPr id="1" name="Shape 47"/>
        <p:cNvGrpSpPr/>
        <p:nvPr/>
      </p:nvGrpSpPr>
      <p:grpSpPr>
        <a:xfrm>
          <a:off x="0" y="0"/>
          <a:ext cx="0" cy="0"/>
          <a:chOff x="0" y="0"/>
          <a:chExt cx="0" cy="0"/>
        </a:xfrm>
      </p:grpSpPr>
      <p:pic>
        <p:nvPicPr>
          <p:cNvPr id="48" name="Google Shape;48;p60" title="רקע בהיר_2.png"/>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49" name="Google Shape;49;p60"/>
          <p:cNvSpPr/>
          <p:nvPr/>
        </p:nvSpPr>
        <p:spPr>
          <a:xfrm>
            <a:off x="-11981" y="4595371"/>
            <a:ext cx="9177627" cy="563711"/>
          </a:xfrm>
          <a:custGeom>
            <a:avLst/>
            <a:gdLst/>
            <a:ahLst/>
            <a:cxnLst/>
            <a:rect l="l" t="t" r="r" b="b"/>
            <a:pathLst>
              <a:path w="12196182" h="749118" extrusionOk="0">
                <a:moveTo>
                  <a:pt x="12196182" y="749118"/>
                </a:moveTo>
                <a:lnTo>
                  <a:pt x="0" y="749118"/>
                </a:lnTo>
                <a:lnTo>
                  <a:pt x="0" y="437804"/>
                </a:lnTo>
                <a:lnTo>
                  <a:pt x="12196182" y="0"/>
                </a:lnTo>
                <a:lnTo>
                  <a:pt x="12196182" y="749118"/>
                </a:lnTo>
                <a:close/>
              </a:path>
            </a:pathLst>
          </a:custGeom>
          <a:solidFill>
            <a:srgbClr val="00338D"/>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 name="Google Shape;50;p60"/>
          <p:cNvSpPr txBox="1"/>
          <p:nvPr/>
        </p:nvSpPr>
        <p:spPr>
          <a:xfrm>
            <a:off x="3556229" y="4704834"/>
            <a:ext cx="5069100" cy="416100"/>
          </a:xfrm>
          <a:prstGeom prst="rect">
            <a:avLst/>
          </a:prstGeom>
          <a:noFill/>
          <a:ln>
            <a:noFill/>
          </a:ln>
        </p:spPr>
        <p:txBody>
          <a:bodyPr spcFirstLastPara="1" wrap="square" lIns="68575" tIns="68575" rIns="68575" bIns="68575" anchor="ctr" anchorCtr="0">
            <a:noAutofit/>
          </a:bodyPr>
          <a:lstStyle/>
          <a:p>
            <a:pPr marL="0" marR="0" lvl="0" indent="0" algn="r" rtl="1">
              <a:lnSpc>
                <a:spcPct val="100000"/>
              </a:lnSpc>
              <a:spcBef>
                <a:spcPts val="0"/>
              </a:spcBef>
              <a:spcAft>
                <a:spcPts val="0"/>
              </a:spcAft>
              <a:buClr>
                <a:srgbClr val="000000"/>
              </a:buClr>
              <a:buSzPts val="800"/>
              <a:buFont typeface="Arial"/>
              <a:buNone/>
            </a:pPr>
            <a:r>
              <a:rPr lang="iw" sz="800" b="0" i="0" u="none" strike="noStrike" cap="none">
                <a:solidFill>
                  <a:srgbClr val="FFFFFF"/>
                </a:solidFill>
                <a:latin typeface="Noto Sans Hebrew SemiBold"/>
                <a:ea typeface="Noto Sans Hebrew SemiBold"/>
                <a:cs typeface="Noto Sans Hebrew SemiBold"/>
                <a:sym typeface="Noto Sans Hebrew SemiBold"/>
              </a:rPr>
              <a:t>מינהל חדשנות וטכנולוגיה    </a:t>
            </a:r>
            <a:r>
              <a:rPr lang="iw" sz="800" b="0" i="0" u="none" strike="noStrike" cap="none">
                <a:solidFill>
                  <a:srgbClr val="FFFFFF"/>
                </a:solidFill>
                <a:latin typeface="Noto Sans Hebrew"/>
                <a:ea typeface="Noto Sans Hebrew"/>
                <a:cs typeface="Noto Sans Hebrew"/>
                <a:sym typeface="Noto Sans Hebrew"/>
              </a:rPr>
              <a:t>        שם מצגת/אגף</a:t>
            </a:r>
            <a:endParaRPr sz="800" b="0" i="0" u="none" strike="noStrike" cap="none">
              <a:solidFill>
                <a:srgbClr val="FFFFFF"/>
              </a:solidFill>
              <a:latin typeface="Noto Sans Hebrew"/>
              <a:ea typeface="Noto Sans Hebrew"/>
              <a:cs typeface="Noto Sans Hebrew"/>
              <a:sym typeface="Noto Sans Hebrew"/>
            </a:endParaRPr>
          </a:p>
        </p:txBody>
      </p:sp>
      <p:grpSp>
        <p:nvGrpSpPr>
          <p:cNvPr id="51" name="Google Shape;51;p60"/>
          <p:cNvGrpSpPr/>
          <p:nvPr/>
        </p:nvGrpSpPr>
        <p:grpSpPr>
          <a:xfrm>
            <a:off x="7201871" y="4852486"/>
            <a:ext cx="171575" cy="144919"/>
            <a:chOff x="4471919" y="2057400"/>
            <a:chExt cx="3243386" cy="2739484"/>
          </a:xfrm>
        </p:grpSpPr>
        <p:sp>
          <p:nvSpPr>
            <p:cNvPr id="52" name="Google Shape;52;p60"/>
            <p:cNvSpPr/>
            <p:nvPr/>
          </p:nvSpPr>
          <p:spPr>
            <a:xfrm>
              <a:off x="5018267" y="2068714"/>
              <a:ext cx="797146" cy="1137037"/>
            </a:xfrm>
            <a:custGeom>
              <a:avLst/>
              <a:gdLst/>
              <a:ahLst/>
              <a:cxnLst/>
              <a:rect l="l" t="t" r="r" b="b"/>
              <a:pathLst>
                <a:path w="797146" h="1137037" extrusionOk="0">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3" name="Google Shape;53;p60"/>
            <p:cNvSpPr/>
            <p:nvPr/>
          </p:nvSpPr>
          <p:spPr>
            <a:xfrm>
              <a:off x="5952575" y="3367675"/>
              <a:ext cx="642909" cy="752744"/>
            </a:xfrm>
            <a:custGeom>
              <a:avLst/>
              <a:gdLst/>
              <a:ahLst/>
              <a:cxnLst/>
              <a:rect l="l" t="t" r="r" b="b"/>
              <a:pathLst>
                <a:path w="642909" h="752744" extrusionOk="0">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4" name="Google Shape;54;p60"/>
            <p:cNvSpPr/>
            <p:nvPr/>
          </p:nvSpPr>
          <p:spPr>
            <a:xfrm>
              <a:off x="5843639" y="2244708"/>
              <a:ext cx="1084777" cy="960909"/>
            </a:xfrm>
            <a:custGeom>
              <a:avLst/>
              <a:gdLst/>
              <a:ahLst/>
              <a:cxnLst/>
              <a:rect l="l" t="t" r="r" b="b"/>
              <a:pathLst>
                <a:path w="1084777" h="960909" extrusionOk="0">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5" name="Google Shape;55;p60"/>
            <p:cNvSpPr/>
            <p:nvPr/>
          </p:nvSpPr>
          <p:spPr>
            <a:xfrm>
              <a:off x="4697591" y="3293308"/>
              <a:ext cx="1018039" cy="1031592"/>
            </a:xfrm>
            <a:custGeom>
              <a:avLst/>
              <a:gdLst/>
              <a:ahLst/>
              <a:cxnLst/>
              <a:rect l="l" t="t" r="r" b="b"/>
              <a:pathLst>
                <a:path w="1018039" h="1031592" extrusionOk="0">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 name="Google Shape;56;p60"/>
            <p:cNvSpPr/>
            <p:nvPr/>
          </p:nvSpPr>
          <p:spPr>
            <a:xfrm>
              <a:off x="6115013" y="2196903"/>
              <a:ext cx="926288" cy="946822"/>
            </a:xfrm>
            <a:custGeom>
              <a:avLst/>
              <a:gdLst/>
              <a:ahLst/>
              <a:cxnLst/>
              <a:rect l="l" t="t" r="r" b="b"/>
              <a:pathLst>
                <a:path w="926288" h="946822" extrusionOk="0">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7" name="Google Shape;57;p60"/>
            <p:cNvSpPr/>
            <p:nvPr/>
          </p:nvSpPr>
          <p:spPr>
            <a:xfrm>
              <a:off x="4652375" y="3004089"/>
              <a:ext cx="934779" cy="342279"/>
            </a:xfrm>
            <a:custGeom>
              <a:avLst/>
              <a:gdLst/>
              <a:ahLst/>
              <a:cxnLst/>
              <a:rect l="l" t="t" r="r" b="b"/>
              <a:pathLst>
                <a:path w="934779" h="342279" extrusionOk="0">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8" name="Google Shape;58;p60"/>
            <p:cNvSpPr/>
            <p:nvPr/>
          </p:nvSpPr>
          <p:spPr>
            <a:xfrm>
              <a:off x="6410133" y="4019336"/>
              <a:ext cx="405847" cy="355485"/>
            </a:xfrm>
            <a:custGeom>
              <a:avLst/>
              <a:gdLst/>
              <a:ahLst/>
              <a:cxnLst/>
              <a:rect l="l" t="t" r="r" b="b"/>
              <a:pathLst>
                <a:path w="405847" h="355485" extrusionOk="0">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9" name="Google Shape;59;p60"/>
            <p:cNvSpPr/>
            <p:nvPr/>
          </p:nvSpPr>
          <p:spPr>
            <a:xfrm>
              <a:off x="4513923" y="2982981"/>
              <a:ext cx="1030399" cy="380581"/>
            </a:xfrm>
            <a:custGeom>
              <a:avLst/>
              <a:gdLst/>
              <a:ahLst/>
              <a:cxnLst/>
              <a:rect l="l" t="t" r="r" b="b"/>
              <a:pathLst>
                <a:path w="1030399" h="380581" extrusionOk="0">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0" name="Google Shape;60;p60"/>
            <p:cNvSpPr/>
            <p:nvPr/>
          </p:nvSpPr>
          <p:spPr>
            <a:xfrm>
              <a:off x="6128374" y="3168872"/>
              <a:ext cx="1176566" cy="186349"/>
            </a:xfrm>
            <a:custGeom>
              <a:avLst/>
              <a:gdLst/>
              <a:ahLst/>
              <a:cxnLst/>
              <a:rect l="l" t="t" r="r" b="b"/>
              <a:pathLst>
                <a:path w="1176566" h="186349" extrusionOk="0">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1" name="Google Shape;61;p60"/>
            <p:cNvSpPr/>
            <p:nvPr/>
          </p:nvSpPr>
          <p:spPr>
            <a:xfrm>
              <a:off x="6237882" y="3487292"/>
              <a:ext cx="615168" cy="925325"/>
            </a:xfrm>
            <a:custGeom>
              <a:avLst/>
              <a:gdLst/>
              <a:ahLst/>
              <a:cxnLst/>
              <a:rect l="l" t="t" r="r" b="b"/>
              <a:pathLst>
                <a:path w="615168" h="925325" extrusionOk="0">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2" name="Google Shape;62;p60"/>
            <p:cNvSpPr/>
            <p:nvPr/>
          </p:nvSpPr>
          <p:spPr>
            <a:xfrm>
              <a:off x="6632923" y="2171276"/>
              <a:ext cx="465191" cy="581221"/>
            </a:xfrm>
            <a:custGeom>
              <a:avLst/>
              <a:gdLst/>
              <a:ahLst/>
              <a:cxnLst/>
              <a:rect l="l" t="t" r="r" b="b"/>
              <a:pathLst>
                <a:path w="465191" h="581221" extrusionOk="0">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3" name="Google Shape;63;p60"/>
            <p:cNvSpPr/>
            <p:nvPr/>
          </p:nvSpPr>
          <p:spPr>
            <a:xfrm>
              <a:off x="5820946" y="2199436"/>
              <a:ext cx="190632" cy="667022"/>
            </a:xfrm>
            <a:custGeom>
              <a:avLst/>
              <a:gdLst/>
              <a:ahLst/>
              <a:cxnLst/>
              <a:rect l="l" t="t" r="r" b="b"/>
              <a:pathLst>
                <a:path w="190632" h="667022" extrusionOk="0">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4" name="Google Shape;64;p60"/>
            <p:cNvSpPr/>
            <p:nvPr/>
          </p:nvSpPr>
          <p:spPr>
            <a:xfrm>
              <a:off x="5653515" y="3816572"/>
              <a:ext cx="123715" cy="618617"/>
            </a:xfrm>
            <a:custGeom>
              <a:avLst/>
              <a:gdLst/>
              <a:ahLst/>
              <a:cxnLst/>
              <a:rect l="l" t="t" r="r" b="b"/>
              <a:pathLst>
                <a:path w="123715" h="618617" extrusionOk="0">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5" name="Google Shape;65;p60"/>
            <p:cNvSpPr/>
            <p:nvPr/>
          </p:nvSpPr>
          <p:spPr>
            <a:xfrm>
              <a:off x="5364193" y="2210657"/>
              <a:ext cx="524387" cy="711858"/>
            </a:xfrm>
            <a:custGeom>
              <a:avLst/>
              <a:gdLst/>
              <a:ahLst/>
              <a:cxnLst/>
              <a:rect l="l" t="t" r="r" b="b"/>
              <a:pathLst>
                <a:path w="524387" h="711858" extrusionOk="0">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6" name="Google Shape;66;p60"/>
            <p:cNvSpPr/>
            <p:nvPr/>
          </p:nvSpPr>
          <p:spPr>
            <a:xfrm>
              <a:off x="6179071" y="3368980"/>
              <a:ext cx="1122970" cy="136981"/>
            </a:xfrm>
            <a:custGeom>
              <a:avLst/>
              <a:gdLst/>
              <a:ahLst/>
              <a:cxnLst/>
              <a:rect l="l" t="t" r="r" b="b"/>
              <a:pathLst>
                <a:path w="1122970" h="136981" extrusionOk="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7" name="Google Shape;67;p60"/>
            <p:cNvSpPr/>
            <p:nvPr/>
          </p:nvSpPr>
          <p:spPr>
            <a:xfrm>
              <a:off x="6124614" y="2108358"/>
              <a:ext cx="145161" cy="645349"/>
            </a:xfrm>
            <a:custGeom>
              <a:avLst/>
              <a:gdLst/>
              <a:ahLst/>
              <a:cxnLst/>
              <a:rect l="l" t="t" r="r" b="b"/>
              <a:pathLst>
                <a:path w="145161" h="645349" extrusionOk="0">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8" name="Google Shape;68;p60"/>
            <p:cNvSpPr/>
            <p:nvPr/>
          </p:nvSpPr>
          <p:spPr>
            <a:xfrm>
              <a:off x="6197934" y="2821876"/>
              <a:ext cx="384313" cy="371977"/>
            </a:xfrm>
            <a:custGeom>
              <a:avLst/>
              <a:gdLst/>
              <a:ahLst/>
              <a:cxnLst/>
              <a:rect l="l" t="t" r="r" b="b"/>
              <a:pathLst>
                <a:path w="384313" h="371977" extrusionOk="0">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9" name="Google Shape;69;p60"/>
            <p:cNvSpPr/>
            <p:nvPr/>
          </p:nvSpPr>
          <p:spPr>
            <a:xfrm>
              <a:off x="4471919" y="2971800"/>
              <a:ext cx="215903" cy="233899"/>
            </a:xfrm>
            <a:custGeom>
              <a:avLst/>
              <a:gdLst/>
              <a:ahLst/>
              <a:cxnLst/>
              <a:rect l="l" t="t" r="r" b="b"/>
              <a:pathLst>
                <a:path w="215903" h="233899" extrusionOk="0">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0" name="Google Shape;70;p60"/>
            <p:cNvSpPr/>
            <p:nvPr/>
          </p:nvSpPr>
          <p:spPr>
            <a:xfrm>
              <a:off x="6634257" y="2160936"/>
              <a:ext cx="259033" cy="229536"/>
            </a:xfrm>
            <a:custGeom>
              <a:avLst/>
              <a:gdLst/>
              <a:ahLst/>
              <a:cxnLst/>
              <a:rect l="l" t="t" r="r" b="b"/>
              <a:pathLst>
                <a:path w="259033" h="229536" extrusionOk="0">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1" name="Google Shape;71;p60"/>
            <p:cNvSpPr/>
            <p:nvPr/>
          </p:nvSpPr>
          <p:spPr>
            <a:xfrm>
              <a:off x="7296435" y="3269265"/>
              <a:ext cx="373201" cy="189926"/>
            </a:xfrm>
            <a:custGeom>
              <a:avLst/>
              <a:gdLst/>
              <a:ahLst/>
              <a:cxnLst/>
              <a:rect l="l" t="t" r="r" b="b"/>
              <a:pathLst>
                <a:path w="373201" h="189926" extrusionOk="0">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2" name="Google Shape;72;p60"/>
            <p:cNvSpPr/>
            <p:nvPr/>
          </p:nvSpPr>
          <p:spPr>
            <a:xfrm>
              <a:off x="7124223" y="3350133"/>
              <a:ext cx="591082" cy="122771"/>
            </a:xfrm>
            <a:custGeom>
              <a:avLst/>
              <a:gdLst/>
              <a:ahLst/>
              <a:cxnLst/>
              <a:rect l="l" t="t" r="r" b="b"/>
              <a:pathLst>
                <a:path w="591082" h="122771" extrusionOk="0">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3" name="Google Shape;73;p60"/>
            <p:cNvSpPr/>
            <p:nvPr/>
          </p:nvSpPr>
          <p:spPr>
            <a:xfrm>
              <a:off x="5623845" y="4399025"/>
              <a:ext cx="96873" cy="291536"/>
            </a:xfrm>
            <a:custGeom>
              <a:avLst/>
              <a:gdLst/>
              <a:ahLst/>
              <a:cxnLst/>
              <a:rect l="l" t="t" r="r" b="b"/>
              <a:pathLst>
                <a:path w="96873" h="291536" extrusionOk="0">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4" name="Google Shape;74;p60"/>
            <p:cNvSpPr/>
            <p:nvPr/>
          </p:nvSpPr>
          <p:spPr>
            <a:xfrm>
              <a:off x="5143594" y="4083456"/>
              <a:ext cx="235362" cy="212934"/>
            </a:xfrm>
            <a:custGeom>
              <a:avLst/>
              <a:gdLst/>
              <a:ahLst/>
              <a:cxnLst/>
              <a:rect l="l" t="t" r="r" b="b"/>
              <a:pathLst>
                <a:path w="235362" h="212934" extrusionOk="0">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5" name="Google Shape;75;p60"/>
            <p:cNvSpPr/>
            <p:nvPr/>
          </p:nvSpPr>
          <p:spPr>
            <a:xfrm>
              <a:off x="6639591" y="4291965"/>
              <a:ext cx="233092" cy="136734"/>
            </a:xfrm>
            <a:custGeom>
              <a:avLst/>
              <a:gdLst/>
              <a:ahLst/>
              <a:cxnLst/>
              <a:rect l="l" t="t" r="r" b="b"/>
              <a:pathLst>
                <a:path w="233092" h="136734" extrusionOk="0">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6" name="Google Shape;76;p60"/>
            <p:cNvSpPr/>
            <p:nvPr/>
          </p:nvSpPr>
          <p:spPr>
            <a:xfrm>
              <a:off x="4819173" y="4292712"/>
              <a:ext cx="225361" cy="124125"/>
            </a:xfrm>
            <a:custGeom>
              <a:avLst/>
              <a:gdLst/>
              <a:ahLst/>
              <a:cxnLst/>
              <a:rect l="l" t="t" r="r" b="b"/>
              <a:pathLst>
                <a:path w="225361" h="124125" extrusionOk="0">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7" name="Google Shape;77;p60"/>
            <p:cNvSpPr/>
            <p:nvPr/>
          </p:nvSpPr>
          <p:spPr>
            <a:xfrm>
              <a:off x="4873560" y="4356639"/>
              <a:ext cx="265171" cy="73205"/>
            </a:xfrm>
            <a:custGeom>
              <a:avLst/>
              <a:gdLst/>
              <a:ahLst/>
              <a:cxnLst/>
              <a:rect l="l" t="t" r="r" b="b"/>
              <a:pathLst>
                <a:path w="265171" h="73205" extrusionOk="0">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8" name="Google Shape;78;p60"/>
            <p:cNvSpPr/>
            <p:nvPr/>
          </p:nvSpPr>
          <p:spPr>
            <a:xfrm>
              <a:off x="4719637" y="4228909"/>
              <a:ext cx="127444" cy="157162"/>
            </a:xfrm>
            <a:custGeom>
              <a:avLst/>
              <a:gdLst/>
              <a:ahLst/>
              <a:cxnLst/>
              <a:rect l="l" t="t" r="r" b="b"/>
              <a:pathLst>
                <a:path w="127444" h="157162" extrusionOk="0">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9" name="Google Shape;79;p60"/>
            <p:cNvSpPr/>
            <p:nvPr/>
          </p:nvSpPr>
          <p:spPr>
            <a:xfrm>
              <a:off x="5106800" y="4292155"/>
              <a:ext cx="97647" cy="128016"/>
            </a:xfrm>
            <a:custGeom>
              <a:avLst/>
              <a:gdLst/>
              <a:ahLst/>
              <a:cxnLst/>
              <a:rect l="l" t="t" r="r" b="b"/>
              <a:pathLst>
                <a:path w="97647" h="128016" extrusionOk="0">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0" name="Google Shape;80;p60"/>
            <p:cNvSpPr/>
            <p:nvPr/>
          </p:nvSpPr>
          <p:spPr>
            <a:xfrm>
              <a:off x="5963887" y="2072866"/>
              <a:ext cx="121386" cy="146214"/>
            </a:xfrm>
            <a:custGeom>
              <a:avLst/>
              <a:gdLst/>
              <a:ahLst/>
              <a:cxnLst/>
              <a:rect l="l" t="t" r="r" b="b"/>
              <a:pathLst>
                <a:path w="121386" h="146214" extrusionOk="0">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1" name="Google Shape;81;p60"/>
            <p:cNvSpPr/>
            <p:nvPr/>
          </p:nvSpPr>
          <p:spPr>
            <a:xfrm>
              <a:off x="6085047" y="2076259"/>
              <a:ext cx="143635" cy="98574"/>
            </a:xfrm>
            <a:custGeom>
              <a:avLst/>
              <a:gdLst/>
              <a:ahLst/>
              <a:cxnLst/>
              <a:rect l="l" t="t" r="r" b="b"/>
              <a:pathLst>
                <a:path w="143635" h="98574" extrusionOk="0">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2" name="Google Shape;82;p60"/>
            <p:cNvSpPr/>
            <p:nvPr/>
          </p:nvSpPr>
          <p:spPr>
            <a:xfrm>
              <a:off x="5361487" y="3970215"/>
              <a:ext cx="149581" cy="124867"/>
            </a:xfrm>
            <a:custGeom>
              <a:avLst/>
              <a:gdLst/>
              <a:ahLst/>
              <a:cxnLst/>
              <a:rect l="l" t="t" r="r" b="b"/>
              <a:pathLst>
                <a:path w="149581" h="124867" extrusionOk="0">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3" name="Google Shape;83;p60"/>
            <p:cNvSpPr/>
            <p:nvPr/>
          </p:nvSpPr>
          <p:spPr>
            <a:xfrm>
              <a:off x="6558548" y="2730823"/>
              <a:ext cx="116666" cy="113532"/>
            </a:xfrm>
            <a:custGeom>
              <a:avLst/>
              <a:gdLst/>
              <a:ahLst/>
              <a:cxnLst/>
              <a:rect l="l" t="t" r="r" b="b"/>
              <a:pathLst>
                <a:path w="116666" h="113532" extrusionOk="0">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4" name="Google Shape;84;p60"/>
            <p:cNvSpPr/>
            <p:nvPr/>
          </p:nvSpPr>
          <p:spPr>
            <a:xfrm>
              <a:off x="6142845" y="2104318"/>
              <a:ext cx="99934" cy="114721"/>
            </a:xfrm>
            <a:custGeom>
              <a:avLst/>
              <a:gdLst/>
              <a:ahLst/>
              <a:cxnLst/>
              <a:rect l="l" t="t" r="r" b="b"/>
              <a:pathLst>
                <a:path w="99934" h="114721" extrusionOk="0">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5" name="Google Shape;85;p60"/>
            <p:cNvSpPr/>
            <p:nvPr/>
          </p:nvSpPr>
          <p:spPr>
            <a:xfrm>
              <a:off x="7050309" y="2202656"/>
              <a:ext cx="68136" cy="121729"/>
            </a:xfrm>
            <a:custGeom>
              <a:avLst/>
              <a:gdLst/>
              <a:ahLst/>
              <a:cxnLst/>
              <a:rect l="l" t="t" r="r" b="b"/>
              <a:pathLst>
                <a:path w="68136" h="121729" extrusionOk="0">
                  <a:moveTo>
                    <a:pt x="37147" y="121730"/>
                  </a:moveTo>
                  <a:cubicBezTo>
                    <a:pt x="24765" y="81153"/>
                    <a:pt x="12382" y="40577"/>
                    <a:pt x="0" y="0"/>
                  </a:cubicBezTo>
                  <a:cubicBezTo>
                    <a:pt x="60103" y="30385"/>
                    <a:pt x="98203" y="65532"/>
                    <a:pt x="37147" y="1217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6" name="Google Shape;86;p60"/>
            <p:cNvSpPr/>
            <p:nvPr/>
          </p:nvSpPr>
          <p:spPr>
            <a:xfrm>
              <a:off x="5613687" y="4669440"/>
              <a:ext cx="70295" cy="127444"/>
            </a:xfrm>
            <a:custGeom>
              <a:avLst/>
              <a:gdLst/>
              <a:ahLst/>
              <a:cxnLst/>
              <a:rect l="l" t="t" r="r" b="b"/>
              <a:pathLst>
                <a:path w="70295" h="127444" extrusionOk="0">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7" name="Google Shape;87;p60"/>
            <p:cNvSpPr/>
            <p:nvPr/>
          </p:nvSpPr>
          <p:spPr>
            <a:xfrm>
              <a:off x="5683514" y="3720978"/>
              <a:ext cx="111197" cy="88735"/>
            </a:xfrm>
            <a:custGeom>
              <a:avLst/>
              <a:gdLst/>
              <a:ahLst/>
              <a:cxnLst/>
              <a:rect l="l" t="t" r="r" b="b"/>
              <a:pathLst>
                <a:path w="111197" h="88735" extrusionOk="0">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8" name="Google Shape;88;p60"/>
            <p:cNvSpPr/>
            <p:nvPr/>
          </p:nvSpPr>
          <p:spPr>
            <a:xfrm>
              <a:off x="5486290" y="3876957"/>
              <a:ext cx="116028" cy="100587"/>
            </a:xfrm>
            <a:custGeom>
              <a:avLst/>
              <a:gdLst/>
              <a:ahLst/>
              <a:cxnLst/>
              <a:rect l="l" t="t" r="r" b="b"/>
              <a:pathLst>
                <a:path w="116028" h="100587" extrusionOk="0">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9" name="Google Shape;89;p60"/>
            <p:cNvSpPr/>
            <p:nvPr/>
          </p:nvSpPr>
          <p:spPr>
            <a:xfrm>
              <a:off x="5504331" y="3841908"/>
              <a:ext cx="108697" cy="91916"/>
            </a:xfrm>
            <a:custGeom>
              <a:avLst/>
              <a:gdLst/>
              <a:ahLst/>
              <a:cxnLst/>
              <a:rect l="l" t="t" r="r" b="b"/>
              <a:pathLst>
                <a:path w="108697" h="91916" extrusionOk="0">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0" name="Google Shape;90;p60"/>
            <p:cNvSpPr/>
            <p:nvPr/>
          </p:nvSpPr>
          <p:spPr>
            <a:xfrm>
              <a:off x="5094445" y="2061563"/>
              <a:ext cx="113537" cy="42596"/>
            </a:xfrm>
            <a:custGeom>
              <a:avLst/>
              <a:gdLst/>
              <a:ahLst/>
              <a:cxnLst/>
              <a:rect l="l" t="t" r="r" b="b"/>
              <a:pathLst>
                <a:path w="113537" h="42596" extrusionOk="0">
                  <a:moveTo>
                    <a:pt x="113538" y="29650"/>
                  </a:moveTo>
                  <a:cubicBezTo>
                    <a:pt x="65151" y="65560"/>
                    <a:pt x="37910" y="16030"/>
                    <a:pt x="0" y="9838"/>
                  </a:cubicBezTo>
                  <a:cubicBezTo>
                    <a:pt x="46958" y="-20070"/>
                    <a:pt x="74581" y="27555"/>
                    <a:pt x="113538" y="296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1" name="Google Shape;91;p60"/>
            <p:cNvSpPr/>
            <p:nvPr/>
          </p:nvSpPr>
          <p:spPr>
            <a:xfrm>
              <a:off x="5605271" y="3781458"/>
              <a:ext cx="94392" cy="94835"/>
            </a:xfrm>
            <a:custGeom>
              <a:avLst/>
              <a:gdLst/>
              <a:ahLst/>
              <a:cxnLst/>
              <a:rect l="l" t="t" r="r" b="b"/>
              <a:pathLst>
                <a:path w="94392" h="94835" extrusionOk="0">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2" name="Google Shape;92;p60"/>
            <p:cNvSpPr/>
            <p:nvPr/>
          </p:nvSpPr>
          <p:spPr>
            <a:xfrm>
              <a:off x="6057518" y="2057400"/>
              <a:ext cx="93440" cy="40218"/>
            </a:xfrm>
            <a:custGeom>
              <a:avLst/>
              <a:gdLst/>
              <a:ahLst/>
              <a:cxnLst/>
              <a:rect l="l" t="t" r="r" b="b"/>
              <a:pathLst>
                <a:path w="93440" h="40218" extrusionOk="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3" name="Google Shape;93;p60"/>
            <p:cNvSpPr/>
            <p:nvPr/>
          </p:nvSpPr>
          <p:spPr>
            <a:xfrm>
              <a:off x="5713020" y="3784009"/>
              <a:ext cx="58964" cy="83045"/>
            </a:xfrm>
            <a:custGeom>
              <a:avLst/>
              <a:gdLst/>
              <a:ahLst/>
              <a:cxnLst/>
              <a:rect l="l" t="t" r="r" b="b"/>
              <a:pathLst>
                <a:path w="58964" h="83045" extrusionOk="0">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4" name="Google Shape;94;p60"/>
            <p:cNvSpPr/>
            <p:nvPr/>
          </p:nvSpPr>
          <p:spPr>
            <a:xfrm>
              <a:off x="4754321" y="3000240"/>
              <a:ext cx="105428" cy="32164"/>
            </a:xfrm>
            <a:custGeom>
              <a:avLst/>
              <a:gdLst/>
              <a:ahLst/>
              <a:cxnLst/>
              <a:rect l="l" t="t" r="r" b="b"/>
              <a:pathLst>
                <a:path w="105428" h="32164" extrusionOk="0">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5" name="Google Shape;95;p60"/>
            <p:cNvSpPr/>
            <p:nvPr/>
          </p:nvSpPr>
          <p:spPr>
            <a:xfrm>
              <a:off x="5606792" y="4683823"/>
              <a:ext cx="17529" cy="112775"/>
            </a:xfrm>
            <a:custGeom>
              <a:avLst/>
              <a:gdLst/>
              <a:ahLst/>
              <a:cxnLst/>
              <a:rect l="l" t="t" r="r" b="b"/>
              <a:pathLst>
                <a:path w="17529" h="112775" extrusionOk="0">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6" name="Google Shape;96;p60"/>
            <p:cNvSpPr/>
            <p:nvPr/>
          </p:nvSpPr>
          <p:spPr>
            <a:xfrm>
              <a:off x="5055551" y="2071020"/>
              <a:ext cx="39560" cy="81533"/>
            </a:xfrm>
            <a:custGeom>
              <a:avLst/>
              <a:gdLst/>
              <a:ahLst/>
              <a:cxnLst/>
              <a:rect l="l" t="t" r="r" b="b"/>
              <a:pathLst>
                <a:path w="39560" h="81533" extrusionOk="0">
                  <a:moveTo>
                    <a:pt x="39561" y="0"/>
                  </a:moveTo>
                  <a:cubicBezTo>
                    <a:pt x="34513" y="27146"/>
                    <a:pt x="29369" y="54388"/>
                    <a:pt x="24321" y="81534"/>
                  </a:cubicBezTo>
                  <a:cubicBezTo>
                    <a:pt x="-7969" y="49435"/>
                    <a:pt x="-13017" y="20955"/>
                    <a:pt x="3956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7" name="Google Shape;97;p60"/>
            <p:cNvSpPr/>
            <p:nvPr/>
          </p:nvSpPr>
          <p:spPr>
            <a:xfrm>
              <a:off x="5793009" y="2826829"/>
              <a:ext cx="47720" cy="40396"/>
            </a:xfrm>
            <a:custGeom>
              <a:avLst/>
              <a:gdLst/>
              <a:ahLst/>
              <a:cxnLst/>
              <a:rect l="l" t="t" r="r" b="b"/>
              <a:pathLst>
                <a:path w="47720" h="40396" extrusionOk="0">
                  <a:moveTo>
                    <a:pt x="47720" y="34290"/>
                  </a:moveTo>
                  <a:cubicBezTo>
                    <a:pt x="5048" y="52673"/>
                    <a:pt x="4477" y="25813"/>
                    <a:pt x="0" y="3143"/>
                  </a:cubicBezTo>
                  <a:lnTo>
                    <a:pt x="35338" y="0"/>
                  </a:lnTo>
                  <a:cubicBezTo>
                    <a:pt x="39433" y="11430"/>
                    <a:pt x="43625" y="22860"/>
                    <a:pt x="47720"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8" name="Google Shape;98;p60"/>
            <p:cNvSpPr/>
            <p:nvPr/>
          </p:nvSpPr>
          <p:spPr>
            <a:xfrm>
              <a:off x="5395659" y="3007122"/>
              <a:ext cx="1996952" cy="529510"/>
            </a:xfrm>
            <a:custGeom>
              <a:avLst/>
              <a:gdLst/>
              <a:ahLst/>
              <a:cxnLst/>
              <a:rect l="l" t="t" r="r" b="b"/>
              <a:pathLst>
                <a:path w="1996952" h="529510" extrusionOk="0">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9" name="Google Shape;99;p60"/>
            <p:cNvSpPr/>
            <p:nvPr/>
          </p:nvSpPr>
          <p:spPr>
            <a:xfrm>
              <a:off x="5392292" y="2370867"/>
              <a:ext cx="513778" cy="793139"/>
            </a:xfrm>
            <a:custGeom>
              <a:avLst/>
              <a:gdLst/>
              <a:ahLst/>
              <a:cxnLst/>
              <a:rect l="l" t="t" r="r" b="b"/>
              <a:pathLst>
                <a:path w="513778" h="793139" extrusionOk="0">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0" name="Google Shape;100;p60"/>
            <p:cNvSpPr/>
            <p:nvPr/>
          </p:nvSpPr>
          <p:spPr>
            <a:xfrm>
              <a:off x="4827746" y="3037255"/>
              <a:ext cx="515806" cy="222421"/>
            </a:xfrm>
            <a:custGeom>
              <a:avLst/>
              <a:gdLst/>
              <a:ahLst/>
              <a:cxnLst/>
              <a:rect l="l" t="t" r="r" b="b"/>
              <a:pathLst>
                <a:path w="515806" h="222421" extrusionOk="0">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1" name="Google Shape;101;p60"/>
            <p:cNvSpPr/>
            <p:nvPr/>
          </p:nvSpPr>
          <p:spPr>
            <a:xfrm>
              <a:off x="5022305" y="3065811"/>
              <a:ext cx="60498" cy="46285"/>
            </a:xfrm>
            <a:custGeom>
              <a:avLst/>
              <a:gdLst/>
              <a:ahLst/>
              <a:cxnLst/>
              <a:rect l="l" t="t" r="r" b="b"/>
              <a:pathLst>
                <a:path w="60498" h="46285" extrusionOk="0">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2" name="Google Shape;102;p60"/>
            <p:cNvSpPr/>
            <p:nvPr/>
          </p:nvSpPr>
          <p:spPr>
            <a:xfrm>
              <a:off x="5549074" y="3160014"/>
              <a:ext cx="75247" cy="47906"/>
            </a:xfrm>
            <a:custGeom>
              <a:avLst/>
              <a:gdLst/>
              <a:ahLst/>
              <a:cxnLst/>
              <a:rect l="l" t="t" r="r" b="b"/>
              <a:pathLst>
                <a:path w="75247" h="47906" extrusionOk="0">
                  <a:moveTo>
                    <a:pt x="75248" y="0"/>
                  </a:moveTo>
                  <a:cubicBezTo>
                    <a:pt x="73342" y="49435"/>
                    <a:pt x="49435" y="61913"/>
                    <a:pt x="0" y="31337"/>
                  </a:cubicBezTo>
                  <a:cubicBezTo>
                    <a:pt x="38100" y="42767"/>
                    <a:pt x="48292" y="7334"/>
                    <a:pt x="752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3" name="Google Shape;103;p60"/>
            <p:cNvSpPr/>
            <p:nvPr/>
          </p:nvSpPr>
          <p:spPr>
            <a:xfrm>
              <a:off x="5829396" y="3519963"/>
              <a:ext cx="188117" cy="721403"/>
            </a:xfrm>
            <a:custGeom>
              <a:avLst/>
              <a:gdLst/>
              <a:ahLst/>
              <a:cxnLst/>
              <a:rect l="l" t="t" r="r" b="b"/>
              <a:pathLst>
                <a:path w="188117" h="721403" extrusionOk="0">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4" name="Google Shape;104;p60"/>
            <p:cNvSpPr/>
            <p:nvPr/>
          </p:nvSpPr>
          <p:spPr>
            <a:xfrm>
              <a:off x="5977624" y="3602164"/>
              <a:ext cx="61796" cy="188214"/>
            </a:xfrm>
            <a:custGeom>
              <a:avLst/>
              <a:gdLst/>
              <a:ahLst/>
              <a:cxnLst/>
              <a:rect l="l" t="t" r="r" b="b"/>
              <a:pathLst>
                <a:path w="61796" h="188214" extrusionOk="0">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5" name="Google Shape;105;p60"/>
            <p:cNvSpPr/>
            <p:nvPr/>
          </p:nvSpPr>
          <p:spPr>
            <a:xfrm>
              <a:off x="6108286" y="3411188"/>
              <a:ext cx="27599" cy="53876"/>
            </a:xfrm>
            <a:custGeom>
              <a:avLst/>
              <a:gdLst/>
              <a:ahLst/>
              <a:cxnLst/>
              <a:rect l="l" t="t" r="r" b="b"/>
              <a:pathLst>
                <a:path w="27599" h="53876" extrusionOk="0">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6" name="Google Shape;106;p60"/>
            <p:cNvSpPr/>
            <p:nvPr/>
          </p:nvSpPr>
          <p:spPr>
            <a:xfrm>
              <a:off x="6544436" y="4009072"/>
              <a:ext cx="56673" cy="27799"/>
            </a:xfrm>
            <a:custGeom>
              <a:avLst/>
              <a:gdLst/>
              <a:ahLst/>
              <a:cxnLst/>
              <a:rect l="l" t="t" r="r" b="b"/>
              <a:pathLst>
                <a:path w="56673" h="27799" extrusionOk="0">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7" name="Google Shape;107;p60"/>
            <p:cNvSpPr/>
            <p:nvPr/>
          </p:nvSpPr>
          <p:spPr>
            <a:xfrm>
              <a:off x="5870066" y="2435944"/>
              <a:ext cx="159293" cy="488992"/>
            </a:xfrm>
            <a:custGeom>
              <a:avLst/>
              <a:gdLst/>
              <a:ahLst/>
              <a:cxnLst/>
              <a:rect l="l" t="t" r="r" b="b"/>
              <a:pathLst>
                <a:path w="159293" h="488992" extrusionOk="0">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8" name="Google Shape;108;p60"/>
            <p:cNvSpPr/>
            <p:nvPr/>
          </p:nvSpPr>
          <p:spPr>
            <a:xfrm>
              <a:off x="6187153" y="2349436"/>
              <a:ext cx="551646" cy="516255"/>
            </a:xfrm>
            <a:custGeom>
              <a:avLst/>
              <a:gdLst/>
              <a:ahLst/>
              <a:cxnLst/>
              <a:rect l="l" t="t" r="r" b="b"/>
              <a:pathLst>
                <a:path w="551646" h="516255" extrusionOk="0">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9" name="Google Shape;109;p60"/>
            <p:cNvSpPr/>
            <p:nvPr/>
          </p:nvSpPr>
          <p:spPr>
            <a:xfrm>
              <a:off x="5990081" y="2621888"/>
              <a:ext cx="124322" cy="307144"/>
            </a:xfrm>
            <a:custGeom>
              <a:avLst/>
              <a:gdLst/>
              <a:ahLst/>
              <a:cxnLst/>
              <a:rect l="l" t="t" r="r" b="b"/>
              <a:pathLst>
                <a:path w="124322" h="307144" extrusionOk="0">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0" name="Google Shape;110;p60"/>
            <p:cNvSpPr/>
            <p:nvPr/>
          </p:nvSpPr>
          <p:spPr>
            <a:xfrm>
              <a:off x="5982503" y="2395442"/>
              <a:ext cx="108650" cy="262413"/>
            </a:xfrm>
            <a:custGeom>
              <a:avLst/>
              <a:gdLst/>
              <a:ahLst/>
              <a:cxnLst/>
              <a:rect l="l" t="t" r="r" b="b"/>
              <a:pathLst>
                <a:path w="108650" h="262413" extrusionOk="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1" name="Google Shape;111;p60"/>
            <p:cNvSpPr/>
            <p:nvPr/>
          </p:nvSpPr>
          <p:spPr>
            <a:xfrm>
              <a:off x="6039135" y="2656236"/>
              <a:ext cx="99867" cy="220598"/>
            </a:xfrm>
            <a:custGeom>
              <a:avLst/>
              <a:gdLst/>
              <a:ahLst/>
              <a:cxnLst/>
              <a:rect l="l" t="t" r="r" b="b"/>
              <a:pathLst>
                <a:path w="99867" h="220598" extrusionOk="0">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2" name="Google Shape;112;p60"/>
            <p:cNvSpPr/>
            <p:nvPr/>
          </p:nvSpPr>
          <p:spPr>
            <a:xfrm>
              <a:off x="6149911" y="3017443"/>
              <a:ext cx="160115" cy="162477"/>
            </a:xfrm>
            <a:custGeom>
              <a:avLst/>
              <a:gdLst/>
              <a:ahLst/>
              <a:cxnLst/>
              <a:rect l="l" t="t" r="r" b="b"/>
              <a:pathLst>
                <a:path w="160115" h="162477" extrusionOk="0">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3" name="Google Shape;113;p60"/>
            <p:cNvSpPr/>
            <p:nvPr/>
          </p:nvSpPr>
          <p:spPr>
            <a:xfrm>
              <a:off x="6730459" y="2225611"/>
              <a:ext cx="153924" cy="150971"/>
            </a:xfrm>
            <a:custGeom>
              <a:avLst/>
              <a:gdLst/>
              <a:ahLst/>
              <a:cxnLst/>
              <a:rect l="l" t="t" r="r" b="b"/>
              <a:pathLst>
                <a:path w="153924" h="150971" extrusionOk="0">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4" name="Google Shape;114;p60"/>
            <p:cNvSpPr/>
            <p:nvPr/>
          </p:nvSpPr>
          <p:spPr>
            <a:xfrm>
              <a:off x="5840920" y="2851832"/>
              <a:ext cx="85732" cy="122933"/>
            </a:xfrm>
            <a:custGeom>
              <a:avLst/>
              <a:gdLst/>
              <a:ahLst/>
              <a:cxnLst/>
              <a:rect l="l" t="t" r="r" b="b"/>
              <a:pathLst>
                <a:path w="85732" h="122933" extrusionOk="0">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5" name="Google Shape;115;p60"/>
            <p:cNvSpPr/>
            <p:nvPr/>
          </p:nvSpPr>
          <p:spPr>
            <a:xfrm>
              <a:off x="6097821" y="2709959"/>
              <a:ext cx="90761" cy="104773"/>
            </a:xfrm>
            <a:custGeom>
              <a:avLst/>
              <a:gdLst/>
              <a:ahLst/>
              <a:cxnLst/>
              <a:rect l="l" t="t" r="r" b="b"/>
              <a:pathLst>
                <a:path w="90761" h="104773" extrusionOk="0">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6" name="Google Shape;116;p60"/>
            <p:cNvSpPr/>
            <p:nvPr/>
          </p:nvSpPr>
          <p:spPr>
            <a:xfrm>
              <a:off x="6039144" y="3096863"/>
              <a:ext cx="67489" cy="63205"/>
            </a:xfrm>
            <a:custGeom>
              <a:avLst/>
              <a:gdLst/>
              <a:ahLst/>
              <a:cxnLst/>
              <a:rect l="l" t="t" r="r" b="b"/>
              <a:pathLst>
                <a:path w="67489" h="63205" extrusionOk="0">
                  <a:moveTo>
                    <a:pt x="54854" y="62770"/>
                  </a:moveTo>
                  <a:cubicBezTo>
                    <a:pt x="-18202" y="67342"/>
                    <a:pt x="-4201" y="35243"/>
                    <a:pt x="17040" y="0"/>
                  </a:cubicBezTo>
                  <a:cubicBezTo>
                    <a:pt x="68475" y="4572"/>
                    <a:pt x="79619" y="26099"/>
                    <a:pt x="54854" y="627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7" name="Google Shape;117;p60"/>
            <p:cNvSpPr/>
            <p:nvPr/>
          </p:nvSpPr>
          <p:spPr>
            <a:xfrm>
              <a:off x="6075711" y="2909981"/>
              <a:ext cx="85058" cy="65342"/>
            </a:xfrm>
            <a:custGeom>
              <a:avLst/>
              <a:gdLst/>
              <a:ahLst/>
              <a:cxnLst/>
              <a:rect l="l" t="t" r="r" b="b"/>
              <a:pathLst>
                <a:path w="85058" h="65342" extrusionOk="0">
                  <a:moveTo>
                    <a:pt x="0" y="65343"/>
                  </a:moveTo>
                  <a:cubicBezTo>
                    <a:pt x="7620" y="25433"/>
                    <a:pt x="15240" y="-7333"/>
                    <a:pt x="85058" y="1430"/>
                  </a:cubicBezTo>
                  <a:cubicBezTo>
                    <a:pt x="54674" y="24195"/>
                    <a:pt x="29718" y="42959"/>
                    <a:pt x="0" y="65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8" name="Google Shape;118;p60"/>
            <p:cNvSpPr/>
            <p:nvPr/>
          </p:nvSpPr>
          <p:spPr>
            <a:xfrm>
              <a:off x="6187153" y="2908077"/>
              <a:ext cx="94678" cy="78762"/>
            </a:xfrm>
            <a:custGeom>
              <a:avLst/>
              <a:gdLst/>
              <a:ahLst/>
              <a:cxnLst/>
              <a:rect l="l" t="t" r="r" b="b"/>
              <a:pathLst>
                <a:path w="94678" h="78762" extrusionOk="0">
                  <a:moveTo>
                    <a:pt x="94678" y="0"/>
                  </a:moveTo>
                  <a:cubicBezTo>
                    <a:pt x="58293" y="22098"/>
                    <a:pt x="67246" y="82487"/>
                    <a:pt x="0" y="78581"/>
                  </a:cubicBezTo>
                  <a:cubicBezTo>
                    <a:pt x="22098" y="44387"/>
                    <a:pt x="36766" y="4001"/>
                    <a:pt x="9467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9" name="Google Shape;119;p60"/>
            <p:cNvSpPr/>
            <p:nvPr/>
          </p:nvSpPr>
          <p:spPr>
            <a:xfrm>
              <a:off x="5799498" y="2956083"/>
              <a:ext cx="69043" cy="46917"/>
            </a:xfrm>
            <a:custGeom>
              <a:avLst/>
              <a:gdLst/>
              <a:ahLst/>
              <a:cxnLst/>
              <a:rect l="l" t="t" r="r" b="b"/>
              <a:pathLst>
                <a:path w="69043" h="46917" extrusionOk="0">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0" name="Google Shape;120;p60"/>
            <p:cNvSpPr/>
            <p:nvPr/>
          </p:nvSpPr>
          <p:spPr>
            <a:xfrm>
              <a:off x="5980175" y="3018853"/>
              <a:ext cx="34202" cy="49625"/>
            </a:xfrm>
            <a:custGeom>
              <a:avLst/>
              <a:gdLst/>
              <a:ahLst/>
              <a:cxnLst/>
              <a:rect l="l" t="t" r="r" b="b"/>
              <a:pathLst>
                <a:path w="34202" h="49625" extrusionOk="0">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1" name="Google Shape;121;p60"/>
            <p:cNvSpPr/>
            <p:nvPr/>
          </p:nvSpPr>
          <p:spPr>
            <a:xfrm>
              <a:off x="4838017" y="3287249"/>
              <a:ext cx="1105763" cy="1036834"/>
            </a:xfrm>
            <a:custGeom>
              <a:avLst/>
              <a:gdLst/>
              <a:ahLst/>
              <a:cxnLst/>
              <a:rect l="l" t="t" r="r" b="b"/>
              <a:pathLst>
                <a:path w="1105763" h="1036834" extrusionOk="0">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2" name="Google Shape;122;p60"/>
            <p:cNvSpPr/>
            <p:nvPr/>
          </p:nvSpPr>
          <p:spPr>
            <a:xfrm>
              <a:off x="5394864" y="3378546"/>
              <a:ext cx="264539" cy="224761"/>
            </a:xfrm>
            <a:custGeom>
              <a:avLst/>
              <a:gdLst/>
              <a:ahLst/>
              <a:cxnLst/>
              <a:rect l="l" t="t" r="r" b="b"/>
              <a:pathLst>
                <a:path w="264539" h="224761" extrusionOk="0">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3" name="Google Shape;123;p60"/>
            <p:cNvSpPr/>
            <p:nvPr/>
          </p:nvSpPr>
          <p:spPr>
            <a:xfrm>
              <a:off x="4845823" y="3996880"/>
              <a:ext cx="176994" cy="201525"/>
            </a:xfrm>
            <a:custGeom>
              <a:avLst/>
              <a:gdLst/>
              <a:ahLst/>
              <a:cxnLst/>
              <a:rect l="l" t="t" r="r" b="b"/>
              <a:pathLst>
                <a:path w="176994" h="201525" extrusionOk="0">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 name="Google Shape;124;p60"/>
            <p:cNvSpPr/>
            <p:nvPr/>
          </p:nvSpPr>
          <p:spPr>
            <a:xfrm>
              <a:off x="4815839" y="4163853"/>
              <a:ext cx="58007" cy="98012"/>
            </a:xfrm>
            <a:custGeom>
              <a:avLst/>
              <a:gdLst/>
              <a:ahLst/>
              <a:cxnLst/>
              <a:rect l="l" t="t" r="r" b="b"/>
              <a:pathLst>
                <a:path w="58007" h="98012" extrusionOk="0">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5" name="Google Shape;125;p60"/>
            <p:cNvSpPr/>
            <p:nvPr/>
          </p:nvSpPr>
          <p:spPr>
            <a:xfrm>
              <a:off x="6206870" y="2719006"/>
              <a:ext cx="410908" cy="439007"/>
            </a:xfrm>
            <a:custGeom>
              <a:avLst/>
              <a:gdLst/>
              <a:ahLst/>
              <a:cxnLst/>
              <a:rect l="l" t="t" r="r" b="b"/>
              <a:pathLst>
                <a:path w="410908" h="439007" extrusionOk="0">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6" name="Google Shape;126;p60"/>
            <p:cNvSpPr/>
            <p:nvPr/>
          </p:nvSpPr>
          <p:spPr>
            <a:xfrm>
              <a:off x="6282689" y="2812446"/>
              <a:ext cx="208939" cy="220503"/>
            </a:xfrm>
            <a:custGeom>
              <a:avLst/>
              <a:gdLst/>
              <a:ahLst/>
              <a:cxnLst/>
              <a:rect l="l" t="t" r="r" b="b"/>
              <a:pathLst>
                <a:path w="208939" h="220503" extrusionOk="0">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7" name="Google Shape;127;p60"/>
            <p:cNvSpPr/>
            <p:nvPr/>
          </p:nvSpPr>
          <p:spPr>
            <a:xfrm>
              <a:off x="6600729" y="2563177"/>
              <a:ext cx="176541" cy="186785"/>
            </a:xfrm>
            <a:custGeom>
              <a:avLst/>
              <a:gdLst/>
              <a:ahLst/>
              <a:cxnLst/>
              <a:rect l="l" t="t" r="r" b="b"/>
              <a:pathLst>
                <a:path w="176541" h="186785" extrusionOk="0">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 name="Google Shape;128;p60"/>
            <p:cNvSpPr/>
            <p:nvPr/>
          </p:nvSpPr>
          <p:spPr>
            <a:xfrm>
              <a:off x="6600633" y="2625947"/>
              <a:ext cx="94392" cy="93535"/>
            </a:xfrm>
            <a:custGeom>
              <a:avLst/>
              <a:gdLst/>
              <a:ahLst/>
              <a:cxnLst/>
              <a:rect l="l" t="t" r="r" b="b"/>
              <a:pathLst>
                <a:path w="94392" h="93535" extrusionOk="0">
                  <a:moveTo>
                    <a:pt x="94393" y="0"/>
                  </a:moveTo>
                  <a:cubicBezTo>
                    <a:pt x="84201" y="46196"/>
                    <a:pt x="42100" y="69914"/>
                    <a:pt x="0" y="93536"/>
                  </a:cubicBezTo>
                  <a:cubicBezTo>
                    <a:pt x="13907" y="49911"/>
                    <a:pt x="41624" y="16097"/>
                    <a:pt x="9439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 name="Google Shape;129;p60"/>
            <p:cNvSpPr/>
            <p:nvPr/>
          </p:nvSpPr>
          <p:spPr>
            <a:xfrm>
              <a:off x="6696074" y="2541746"/>
              <a:ext cx="75247" cy="66640"/>
            </a:xfrm>
            <a:custGeom>
              <a:avLst/>
              <a:gdLst/>
              <a:ahLst/>
              <a:cxnLst/>
              <a:rect l="l" t="t" r="r" b="b"/>
              <a:pathLst>
                <a:path w="75247" h="66640" extrusionOk="0">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0" name="Google Shape;130;p60"/>
            <p:cNvSpPr/>
            <p:nvPr/>
          </p:nvSpPr>
          <p:spPr>
            <a:xfrm>
              <a:off x="5888354" y="3880392"/>
              <a:ext cx="114300" cy="426996"/>
            </a:xfrm>
            <a:custGeom>
              <a:avLst/>
              <a:gdLst/>
              <a:ahLst/>
              <a:cxnLst/>
              <a:rect l="l" t="t" r="r" b="b"/>
              <a:pathLst>
                <a:path w="114300" h="426996" extrusionOk="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1" name="Google Shape;131;p60"/>
            <p:cNvSpPr/>
            <p:nvPr/>
          </p:nvSpPr>
          <p:spPr>
            <a:xfrm>
              <a:off x="5945354" y="3788399"/>
              <a:ext cx="70053" cy="112659"/>
            </a:xfrm>
            <a:custGeom>
              <a:avLst/>
              <a:gdLst/>
              <a:ahLst/>
              <a:cxnLst/>
              <a:rect l="l" t="t" r="r" b="b"/>
              <a:pathLst>
                <a:path w="70053" h="112659" extrusionOk="0">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2" name="Google Shape;132;p60"/>
            <p:cNvSpPr/>
            <p:nvPr/>
          </p:nvSpPr>
          <p:spPr>
            <a:xfrm>
              <a:off x="5864789" y="4259294"/>
              <a:ext cx="75952" cy="124513"/>
            </a:xfrm>
            <a:custGeom>
              <a:avLst/>
              <a:gdLst/>
              <a:ahLst/>
              <a:cxnLst/>
              <a:rect l="l" t="t" r="r" b="b"/>
              <a:pathLst>
                <a:path w="75952" h="124513" extrusionOk="0">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3" name="Google Shape;133;p60"/>
            <p:cNvSpPr/>
            <p:nvPr/>
          </p:nvSpPr>
          <p:spPr>
            <a:xfrm>
              <a:off x="5981318" y="3710940"/>
              <a:ext cx="54578" cy="122396"/>
            </a:xfrm>
            <a:custGeom>
              <a:avLst/>
              <a:gdLst/>
              <a:ahLst/>
              <a:cxnLst/>
              <a:rect l="l" t="t" r="r" b="b"/>
              <a:pathLst>
                <a:path w="54578" h="122396" extrusionOk="0">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4" name="Google Shape;134;p60"/>
            <p:cNvSpPr/>
            <p:nvPr/>
          </p:nvSpPr>
          <p:spPr>
            <a:xfrm>
              <a:off x="5861835" y="4353069"/>
              <a:ext cx="77287" cy="81389"/>
            </a:xfrm>
            <a:custGeom>
              <a:avLst/>
              <a:gdLst/>
              <a:ahLst/>
              <a:cxnLst/>
              <a:rect l="l" t="t" r="r" b="b"/>
              <a:pathLst>
                <a:path w="77287" h="81389" extrusionOk="0">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5" name="Google Shape;135;p60"/>
            <p:cNvSpPr/>
            <p:nvPr/>
          </p:nvSpPr>
          <p:spPr>
            <a:xfrm>
              <a:off x="6863333" y="2367343"/>
              <a:ext cx="118205" cy="86080"/>
            </a:xfrm>
            <a:custGeom>
              <a:avLst/>
              <a:gdLst/>
              <a:ahLst/>
              <a:cxnLst/>
              <a:rect l="l" t="t" r="r" b="b"/>
              <a:pathLst>
                <a:path w="118205" h="86080" extrusionOk="0">
                  <a:moveTo>
                    <a:pt x="0" y="84677"/>
                  </a:moveTo>
                  <a:cubicBezTo>
                    <a:pt x="39433" y="56483"/>
                    <a:pt x="78772" y="28194"/>
                    <a:pt x="118205" y="0"/>
                  </a:cubicBezTo>
                  <a:cubicBezTo>
                    <a:pt x="84296" y="33433"/>
                    <a:pt x="82391" y="98489"/>
                    <a:pt x="95" y="84011"/>
                  </a:cubicBezTo>
                  <a:lnTo>
                    <a:pt x="95" y="84677"/>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6" name="Google Shape;136;p60"/>
            <p:cNvSpPr/>
            <p:nvPr/>
          </p:nvSpPr>
          <p:spPr>
            <a:xfrm>
              <a:off x="5963792" y="2262860"/>
              <a:ext cx="97055" cy="143862"/>
            </a:xfrm>
            <a:custGeom>
              <a:avLst/>
              <a:gdLst/>
              <a:ahLst/>
              <a:cxnLst/>
              <a:rect l="l" t="t" r="r" b="b"/>
              <a:pathLst>
                <a:path w="97055" h="143862" extrusionOk="0">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7" name="Google Shape;137;p60"/>
            <p:cNvSpPr/>
            <p:nvPr/>
          </p:nvSpPr>
          <p:spPr>
            <a:xfrm>
              <a:off x="5963887" y="2373344"/>
              <a:ext cx="62701" cy="94202"/>
            </a:xfrm>
            <a:custGeom>
              <a:avLst/>
              <a:gdLst/>
              <a:ahLst/>
              <a:cxnLst/>
              <a:rect l="l" t="t" r="r" b="b"/>
              <a:pathLst>
                <a:path w="62701" h="94202" extrusionOk="0">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8" name="Google Shape;138;p60"/>
            <p:cNvSpPr/>
            <p:nvPr/>
          </p:nvSpPr>
          <p:spPr>
            <a:xfrm>
              <a:off x="5981223" y="2201608"/>
              <a:ext cx="67717" cy="76704"/>
            </a:xfrm>
            <a:custGeom>
              <a:avLst/>
              <a:gdLst/>
              <a:ahLst/>
              <a:cxnLst/>
              <a:rect l="l" t="t" r="r" b="b"/>
              <a:pathLst>
                <a:path w="67717" h="76704" extrusionOk="0">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9" name="Google Shape;139;p60"/>
            <p:cNvSpPr/>
            <p:nvPr/>
          </p:nvSpPr>
          <p:spPr>
            <a:xfrm>
              <a:off x="5848730" y="2831183"/>
              <a:ext cx="56578" cy="29555"/>
            </a:xfrm>
            <a:custGeom>
              <a:avLst/>
              <a:gdLst/>
              <a:ahLst/>
              <a:cxnLst/>
              <a:rect l="l" t="t" r="r" b="b"/>
              <a:pathLst>
                <a:path w="56578" h="29555" extrusionOk="0">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0" name="Google Shape;140;p60"/>
            <p:cNvSpPr/>
            <p:nvPr/>
          </p:nvSpPr>
          <p:spPr>
            <a:xfrm>
              <a:off x="5721762" y="3803237"/>
              <a:ext cx="103441" cy="415407"/>
            </a:xfrm>
            <a:custGeom>
              <a:avLst/>
              <a:gdLst/>
              <a:ahLst/>
              <a:cxnLst/>
              <a:rect l="l" t="t" r="r" b="b"/>
              <a:pathLst>
                <a:path w="103441" h="415407" extrusionOk="0">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1" name="Google Shape;141;p60"/>
            <p:cNvSpPr/>
            <p:nvPr/>
          </p:nvSpPr>
          <p:spPr>
            <a:xfrm>
              <a:off x="5684093" y="4238047"/>
              <a:ext cx="98057" cy="325591"/>
            </a:xfrm>
            <a:custGeom>
              <a:avLst/>
              <a:gdLst/>
              <a:ahLst/>
              <a:cxnLst/>
              <a:rect l="l" t="t" r="r" b="b"/>
              <a:pathLst>
                <a:path w="98057" h="325591" extrusionOk="0">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2" name="Google Shape;142;p60"/>
            <p:cNvSpPr/>
            <p:nvPr/>
          </p:nvSpPr>
          <p:spPr>
            <a:xfrm>
              <a:off x="5721476" y="4198905"/>
              <a:ext cx="63533" cy="60198"/>
            </a:xfrm>
            <a:custGeom>
              <a:avLst/>
              <a:gdLst/>
              <a:ahLst/>
              <a:cxnLst/>
              <a:rect l="l" t="t" r="r" b="b"/>
              <a:pathLst>
                <a:path w="63533" h="60198" extrusionOk="0">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3" name="Google Shape;143;p60"/>
            <p:cNvSpPr/>
            <p:nvPr/>
          </p:nvSpPr>
          <p:spPr>
            <a:xfrm>
              <a:off x="5506826" y="2483834"/>
              <a:ext cx="98540" cy="141351"/>
            </a:xfrm>
            <a:custGeom>
              <a:avLst/>
              <a:gdLst/>
              <a:ahLst/>
              <a:cxnLst/>
              <a:rect l="l" t="t" r="r" b="b"/>
              <a:pathLst>
                <a:path w="98540" h="141351" extrusionOk="0">
                  <a:moveTo>
                    <a:pt x="98541" y="141351"/>
                  </a:moveTo>
                  <a:cubicBezTo>
                    <a:pt x="49106" y="102679"/>
                    <a:pt x="-18331" y="72295"/>
                    <a:pt x="4624" y="0"/>
                  </a:cubicBezTo>
                  <a:cubicBezTo>
                    <a:pt x="43296" y="43720"/>
                    <a:pt x="75871" y="90202"/>
                    <a:pt x="98541" y="14135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4" name="Google Shape;144;p60"/>
            <p:cNvSpPr/>
            <p:nvPr/>
          </p:nvSpPr>
          <p:spPr>
            <a:xfrm>
              <a:off x="5623684" y="2656808"/>
              <a:ext cx="57025" cy="78485"/>
            </a:xfrm>
            <a:custGeom>
              <a:avLst/>
              <a:gdLst/>
              <a:ahLst/>
              <a:cxnLst/>
              <a:rect l="l" t="t" r="r" b="b"/>
              <a:pathLst>
                <a:path w="57025" h="78485" extrusionOk="0">
                  <a:moveTo>
                    <a:pt x="57025" y="78486"/>
                  </a:moveTo>
                  <a:cubicBezTo>
                    <a:pt x="18640" y="62198"/>
                    <a:pt x="-3839" y="37814"/>
                    <a:pt x="542" y="0"/>
                  </a:cubicBezTo>
                  <a:cubicBezTo>
                    <a:pt x="38356" y="16573"/>
                    <a:pt x="50263" y="46292"/>
                    <a:pt x="57025" y="7848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5" name="Google Shape;145;p60"/>
            <p:cNvSpPr/>
            <p:nvPr/>
          </p:nvSpPr>
          <p:spPr>
            <a:xfrm>
              <a:off x="5717855" y="2782538"/>
              <a:ext cx="37911" cy="62865"/>
            </a:xfrm>
            <a:custGeom>
              <a:avLst/>
              <a:gdLst/>
              <a:ahLst/>
              <a:cxnLst/>
              <a:rect l="l" t="t" r="r" b="b"/>
              <a:pathLst>
                <a:path w="37911" h="62865" extrusionOk="0">
                  <a:moveTo>
                    <a:pt x="37911" y="62865"/>
                  </a:moveTo>
                  <a:cubicBezTo>
                    <a:pt x="3717" y="51054"/>
                    <a:pt x="-1427" y="26956"/>
                    <a:pt x="288" y="0"/>
                  </a:cubicBezTo>
                  <a:cubicBezTo>
                    <a:pt x="24576" y="16002"/>
                    <a:pt x="34959" y="37910"/>
                    <a:pt x="37911" y="62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6" name="Google Shape;146;p60"/>
            <p:cNvSpPr/>
            <p:nvPr/>
          </p:nvSpPr>
          <p:spPr>
            <a:xfrm>
              <a:off x="6770274" y="3284212"/>
              <a:ext cx="836106" cy="158884"/>
            </a:xfrm>
            <a:custGeom>
              <a:avLst/>
              <a:gdLst/>
              <a:ahLst/>
              <a:cxnLst/>
              <a:rect l="l" t="t" r="r" b="b"/>
              <a:pathLst>
                <a:path w="836106" h="158884" extrusionOk="0">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7" name="Google Shape;147;p60"/>
            <p:cNvSpPr/>
            <p:nvPr/>
          </p:nvSpPr>
          <p:spPr>
            <a:xfrm>
              <a:off x="6206679" y="3351507"/>
              <a:ext cx="566467" cy="59729"/>
            </a:xfrm>
            <a:custGeom>
              <a:avLst/>
              <a:gdLst/>
              <a:ahLst/>
              <a:cxnLst/>
              <a:rect l="l" t="t" r="r" b="b"/>
              <a:pathLst>
                <a:path w="566467" h="59729" extrusionOk="0">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8" name="Google Shape;148;p60"/>
            <p:cNvSpPr/>
            <p:nvPr/>
          </p:nvSpPr>
          <p:spPr>
            <a:xfrm>
              <a:off x="6807612" y="3411569"/>
              <a:ext cx="150590" cy="16542"/>
            </a:xfrm>
            <a:custGeom>
              <a:avLst/>
              <a:gdLst/>
              <a:ahLst/>
              <a:cxnLst/>
              <a:rect l="l" t="t" r="r" b="b"/>
              <a:pathLst>
                <a:path w="150590" h="16542" extrusionOk="0">
                  <a:moveTo>
                    <a:pt x="0" y="0"/>
                  </a:moveTo>
                  <a:cubicBezTo>
                    <a:pt x="50197" y="0"/>
                    <a:pt x="100393" y="0"/>
                    <a:pt x="150590" y="0"/>
                  </a:cubicBezTo>
                  <a:cubicBezTo>
                    <a:pt x="100393" y="22765"/>
                    <a:pt x="50197" y="21336"/>
                    <a:pt x="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9" name="Google Shape;149;p60"/>
            <p:cNvSpPr/>
            <p:nvPr/>
          </p:nvSpPr>
          <p:spPr>
            <a:xfrm>
              <a:off x="5999743" y="2169318"/>
              <a:ext cx="198936" cy="350331"/>
            </a:xfrm>
            <a:custGeom>
              <a:avLst/>
              <a:gdLst/>
              <a:ahLst/>
              <a:cxnLst/>
              <a:rect l="l" t="t" r="r" b="b"/>
              <a:pathLst>
                <a:path w="198936" h="350331" extrusionOk="0">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0" name="Google Shape;150;p60"/>
            <p:cNvSpPr/>
            <p:nvPr/>
          </p:nvSpPr>
          <p:spPr>
            <a:xfrm>
              <a:off x="6037706" y="2499455"/>
              <a:ext cx="146490" cy="221075"/>
            </a:xfrm>
            <a:custGeom>
              <a:avLst/>
              <a:gdLst/>
              <a:ahLst/>
              <a:cxnLst/>
              <a:rect l="l" t="t" r="r" b="b"/>
              <a:pathLst>
                <a:path w="146490" h="221075" extrusionOk="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1" name="Google Shape;151;p60"/>
            <p:cNvSpPr/>
            <p:nvPr/>
          </p:nvSpPr>
          <p:spPr>
            <a:xfrm>
              <a:off x="6134714" y="2231421"/>
              <a:ext cx="82575" cy="205073"/>
            </a:xfrm>
            <a:custGeom>
              <a:avLst/>
              <a:gdLst/>
              <a:ahLst/>
              <a:cxnLst/>
              <a:rect l="l" t="t" r="r" b="b"/>
              <a:pathLst>
                <a:path w="82575" h="205073" extrusionOk="0">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2" name="Google Shape;152;p60"/>
            <p:cNvSpPr/>
            <p:nvPr/>
          </p:nvSpPr>
          <p:spPr>
            <a:xfrm>
              <a:off x="6093119" y="2483688"/>
              <a:ext cx="56314" cy="94443"/>
            </a:xfrm>
            <a:custGeom>
              <a:avLst/>
              <a:gdLst/>
              <a:ahLst/>
              <a:cxnLst/>
              <a:rect l="l" t="t" r="r" b="b"/>
              <a:pathLst>
                <a:path w="56314" h="94443" extrusionOk="0">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3" name="Google Shape;153;p60"/>
            <p:cNvSpPr/>
            <p:nvPr/>
          </p:nvSpPr>
          <p:spPr>
            <a:xfrm>
              <a:off x="6162739" y="2610135"/>
              <a:ext cx="24078" cy="109728"/>
            </a:xfrm>
            <a:custGeom>
              <a:avLst/>
              <a:gdLst/>
              <a:ahLst/>
              <a:cxnLst/>
              <a:rect l="l" t="t" r="r" b="b"/>
              <a:pathLst>
                <a:path w="24078" h="109728" extrusionOk="0">
                  <a:moveTo>
                    <a:pt x="6602" y="109728"/>
                  </a:moveTo>
                  <a:cubicBezTo>
                    <a:pt x="-3685" y="71819"/>
                    <a:pt x="-4065" y="34766"/>
                    <a:pt x="20890" y="0"/>
                  </a:cubicBezTo>
                  <a:cubicBezTo>
                    <a:pt x="21176" y="37052"/>
                    <a:pt x="33844" y="75152"/>
                    <a:pt x="6602" y="10972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4" name="Google Shape;154;p60"/>
            <p:cNvSpPr/>
            <p:nvPr/>
          </p:nvSpPr>
          <p:spPr>
            <a:xfrm>
              <a:off x="6132289" y="2511793"/>
              <a:ext cx="54861" cy="51384"/>
            </a:xfrm>
            <a:custGeom>
              <a:avLst/>
              <a:gdLst/>
              <a:ahLst/>
              <a:cxnLst/>
              <a:rect l="l" t="t" r="r" b="b"/>
              <a:pathLst>
                <a:path w="54861" h="51384" extrusionOk="0">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5" name="Google Shape;155;p60"/>
            <p:cNvSpPr/>
            <p:nvPr/>
          </p:nvSpPr>
          <p:spPr>
            <a:xfrm>
              <a:off x="5658420" y="4587555"/>
              <a:ext cx="81656" cy="161228"/>
            </a:xfrm>
            <a:custGeom>
              <a:avLst/>
              <a:gdLst/>
              <a:ahLst/>
              <a:cxnLst/>
              <a:rect l="l" t="t" r="r" b="b"/>
              <a:pathLst>
                <a:path w="81656" h="161228" extrusionOk="0">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6" name="Google Shape;156;p60"/>
            <p:cNvSpPr/>
            <p:nvPr/>
          </p:nvSpPr>
          <p:spPr>
            <a:xfrm>
              <a:off x="5663735" y="4545548"/>
              <a:ext cx="62636" cy="63599"/>
            </a:xfrm>
            <a:custGeom>
              <a:avLst/>
              <a:gdLst/>
              <a:ahLst/>
              <a:cxnLst/>
              <a:rect l="l" t="t" r="r" b="b"/>
              <a:pathLst>
                <a:path w="62636" h="63599" extrusionOk="0">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7" name="Google Shape;157;p60"/>
            <p:cNvSpPr/>
            <p:nvPr/>
          </p:nvSpPr>
          <p:spPr>
            <a:xfrm>
              <a:off x="4819780" y="3529708"/>
              <a:ext cx="994876" cy="854594"/>
            </a:xfrm>
            <a:custGeom>
              <a:avLst/>
              <a:gdLst/>
              <a:ahLst/>
              <a:cxnLst/>
              <a:rect l="l" t="t" r="r" b="b"/>
              <a:pathLst>
                <a:path w="994876" h="854594" extrusionOk="0">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8" name="Google Shape;158;p60"/>
            <p:cNvSpPr/>
            <p:nvPr/>
          </p:nvSpPr>
          <p:spPr>
            <a:xfrm>
              <a:off x="5268593" y="3630885"/>
              <a:ext cx="531037" cy="488963"/>
            </a:xfrm>
            <a:custGeom>
              <a:avLst/>
              <a:gdLst/>
              <a:ahLst/>
              <a:cxnLst/>
              <a:rect l="l" t="t" r="r" b="b"/>
              <a:pathLst>
                <a:path w="531037" h="488963" extrusionOk="0">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9" name="Google Shape;159;p60"/>
            <p:cNvSpPr/>
            <p:nvPr/>
          </p:nvSpPr>
          <p:spPr>
            <a:xfrm>
              <a:off x="5115686" y="4260246"/>
              <a:ext cx="58769" cy="70282"/>
            </a:xfrm>
            <a:custGeom>
              <a:avLst/>
              <a:gdLst/>
              <a:ahLst/>
              <a:cxnLst/>
              <a:rect l="l" t="t" r="r" b="b"/>
              <a:pathLst>
                <a:path w="58769" h="70282" extrusionOk="0">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0" name="Google Shape;160;p60"/>
            <p:cNvSpPr/>
            <p:nvPr/>
          </p:nvSpPr>
          <p:spPr>
            <a:xfrm>
              <a:off x="5319616" y="4054983"/>
              <a:ext cx="60293" cy="55986"/>
            </a:xfrm>
            <a:custGeom>
              <a:avLst/>
              <a:gdLst/>
              <a:ahLst/>
              <a:cxnLst/>
              <a:rect l="l" t="t" r="r" b="b"/>
              <a:pathLst>
                <a:path w="60293" h="55986" extrusionOk="0">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1" name="Google Shape;161;p60"/>
            <p:cNvSpPr/>
            <p:nvPr/>
          </p:nvSpPr>
          <p:spPr>
            <a:xfrm>
              <a:off x="5039285" y="4322445"/>
              <a:ext cx="116120" cy="78279"/>
            </a:xfrm>
            <a:custGeom>
              <a:avLst/>
              <a:gdLst/>
              <a:ahLst/>
              <a:cxnLst/>
              <a:rect l="l" t="t" r="r" b="b"/>
              <a:pathLst>
                <a:path w="116120" h="78279" extrusionOk="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2" name="Google Shape;162;p60"/>
            <p:cNvSpPr/>
            <p:nvPr/>
          </p:nvSpPr>
          <p:spPr>
            <a:xfrm>
              <a:off x="6020301" y="2115732"/>
              <a:ext cx="74878" cy="127881"/>
            </a:xfrm>
            <a:custGeom>
              <a:avLst/>
              <a:gdLst/>
              <a:ahLst/>
              <a:cxnLst/>
              <a:rect l="l" t="t" r="r" b="b"/>
              <a:pathLst>
                <a:path w="74878" h="127881" extrusionOk="0">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3" name="Google Shape;163;p60"/>
            <p:cNvSpPr/>
            <p:nvPr/>
          </p:nvSpPr>
          <p:spPr>
            <a:xfrm>
              <a:off x="6061519" y="2091023"/>
              <a:ext cx="54197" cy="47624"/>
            </a:xfrm>
            <a:custGeom>
              <a:avLst/>
              <a:gdLst/>
              <a:ahLst/>
              <a:cxnLst/>
              <a:rect l="l" t="t" r="r" b="b"/>
              <a:pathLst>
                <a:path w="54197" h="47624" extrusionOk="0">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4" name="Google Shape;164;p60"/>
            <p:cNvSpPr/>
            <p:nvPr/>
          </p:nvSpPr>
          <p:spPr>
            <a:xfrm>
              <a:off x="6095142" y="2153507"/>
              <a:ext cx="59150" cy="99718"/>
            </a:xfrm>
            <a:custGeom>
              <a:avLst/>
              <a:gdLst/>
              <a:ahLst/>
              <a:cxnLst/>
              <a:rect l="l" t="t" r="r" b="b"/>
              <a:pathLst>
                <a:path w="59150" h="99718" extrusionOk="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5" name="Google Shape;165;p60"/>
            <p:cNvSpPr/>
            <p:nvPr/>
          </p:nvSpPr>
          <p:spPr>
            <a:xfrm>
              <a:off x="6058947" y="2152650"/>
              <a:ext cx="54355" cy="80962"/>
            </a:xfrm>
            <a:custGeom>
              <a:avLst/>
              <a:gdLst/>
              <a:ahLst/>
              <a:cxnLst/>
              <a:rect l="l" t="t" r="r" b="b"/>
              <a:pathLst>
                <a:path w="54355" h="80962" extrusionOk="0">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6" name="Google Shape;166;p60"/>
            <p:cNvSpPr/>
            <p:nvPr/>
          </p:nvSpPr>
          <p:spPr>
            <a:xfrm>
              <a:off x="6153244" y="2110358"/>
              <a:ext cx="59550" cy="42767"/>
            </a:xfrm>
            <a:custGeom>
              <a:avLst/>
              <a:gdLst/>
              <a:ahLst/>
              <a:cxnLst/>
              <a:rect l="l" t="t" r="r" b="b"/>
              <a:pathLst>
                <a:path w="59550" h="42767" extrusionOk="0">
                  <a:moveTo>
                    <a:pt x="54102" y="0"/>
                  </a:moveTo>
                  <a:cubicBezTo>
                    <a:pt x="75057" y="48863"/>
                    <a:pt x="30956" y="40005"/>
                    <a:pt x="0" y="42767"/>
                  </a:cubicBezTo>
                  <a:cubicBezTo>
                    <a:pt x="9430" y="20860"/>
                    <a:pt x="26670" y="5905"/>
                    <a:pt x="5410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7" name="Google Shape;167;p60"/>
            <p:cNvSpPr/>
            <p:nvPr/>
          </p:nvSpPr>
          <p:spPr>
            <a:xfrm>
              <a:off x="5416581" y="3946683"/>
              <a:ext cx="93726" cy="64878"/>
            </a:xfrm>
            <a:custGeom>
              <a:avLst/>
              <a:gdLst/>
              <a:ahLst/>
              <a:cxnLst/>
              <a:rect l="l" t="t" r="r" b="b"/>
              <a:pathLst>
                <a:path w="93726" h="64878" extrusionOk="0">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8" name="Google Shape;168;p60"/>
            <p:cNvSpPr/>
            <p:nvPr/>
          </p:nvSpPr>
          <p:spPr>
            <a:xfrm>
              <a:off x="5773292" y="3688165"/>
              <a:ext cx="69269" cy="179365"/>
            </a:xfrm>
            <a:custGeom>
              <a:avLst/>
              <a:gdLst/>
              <a:ahLst/>
              <a:cxnLst/>
              <a:rect l="l" t="t" r="r" b="b"/>
              <a:pathLst>
                <a:path w="69269" h="179365" extrusionOk="0">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9" name="Google Shape;169;p60"/>
            <p:cNvSpPr/>
            <p:nvPr/>
          </p:nvSpPr>
          <p:spPr>
            <a:xfrm>
              <a:off x="5604509" y="3755993"/>
              <a:ext cx="95249" cy="79914"/>
            </a:xfrm>
            <a:custGeom>
              <a:avLst/>
              <a:gdLst/>
              <a:ahLst/>
              <a:cxnLst/>
              <a:rect l="l" t="t" r="r" b="b"/>
              <a:pathLst>
                <a:path w="95249" h="79914" extrusionOk="0">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0" name="Google Shape;170;p60"/>
            <p:cNvSpPr/>
            <p:nvPr/>
          </p:nvSpPr>
          <p:spPr>
            <a:xfrm>
              <a:off x="5887306" y="3490315"/>
              <a:ext cx="58293" cy="42126"/>
            </a:xfrm>
            <a:custGeom>
              <a:avLst/>
              <a:gdLst/>
              <a:ahLst/>
              <a:cxnLst/>
              <a:rect l="l" t="t" r="r" b="b"/>
              <a:pathLst>
                <a:path w="58293" h="42126" extrusionOk="0">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1" name="Google Shape;171;p60"/>
            <p:cNvSpPr/>
            <p:nvPr/>
          </p:nvSpPr>
          <p:spPr>
            <a:xfrm>
              <a:off x="5806844" y="4228719"/>
              <a:ext cx="96654" cy="299846"/>
            </a:xfrm>
            <a:custGeom>
              <a:avLst/>
              <a:gdLst/>
              <a:ahLst/>
              <a:cxnLst/>
              <a:rect l="l" t="t" r="r" b="b"/>
              <a:pathLst>
                <a:path w="96654" h="299846" extrusionOk="0">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2" name="Google Shape;172;p60"/>
            <p:cNvSpPr/>
            <p:nvPr/>
          </p:nvSpPr>
          <p:spPr>
            <a:xfrm>
              <a:off x="5802486" y="3891217"/>
              <a:ext cx="91093" cy="231791"/>
            </a:xfrm>
            <a:custGeom>
              <a:avLst/>
              <a:gdLst/>
              <a:ahLst/>
              <a:cxnLst/>
              <a:rect l="l" t="t" r="r" b="b"/>
              <a:pathLst>
                <a:path w="91093" h="231791" extrusionOk="0">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3" name="Google Shape;173;p60"/>
            <p:cNvSpPr/>
            <p:nvPr/>
          </p:nvSpPr>
          <p:spPr>
            <a:xfrm>
              <a:off x="5858995" y="3522535"/>
              <a:ext cx="80603" cy="255793"/>
            </a:xfrm>
            <a:custGeom>
              <a:avLst/>
              <a:gdLst/>
              <a:ahLst/>
              <a:cxnLst/>
              <a:rect l="l" t="t" r="r" b="b"/>
              <a:pathLst>
                <a:path w="80603" h="255793" extrusionOk="0">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4" name="Google Shape;174;p60"/>
            <p:cNvSpPr/>
            <p:nvPr/>
          </p:nvSpPr>
          <p:spPr>
            <a:xfrm>
              <a:off x="5843003" y="3773042"/>
              <a:ext cx="64782" cy="142589"/>
            </a:xfrm>
            <a:custGeom>
              <a:avLst/>
              <a:gdLst/>
              <a:ahLst/>
              <a:cxnLst/>
              <a:rect l="l" t="t" r="r" b="b"/>
              <a:pathLst>
                <a:path w="64782" h="142589" extrusionOk="0">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5" name="Google Shape;175;p60"/>
            <p:cNvSpPr/>
            <p:nvPr/>
          </p:nvSpPr>
          <p:spPr>
            <a:xfrm>
              <a:off x="5790744" y="4190830"/>
              <a:ext cx="61986" cy="139633"/>
            </a:xfrm>
            <a:custGeom>
              <a:avLst/>
              <a:gdLst/>
              <a:ahLst/>
              <a:cxnLst/>
              <a:rect l="l" t="t" r="r" b="b"/>
              <a:pathLst>
                <a:path w="61986" h="139633" extrusionOk="0">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6" name="Google Shape;176;p60"/>
            <p:cNvSpPr/>
            <p:nvPr/>
          </p:nvSpPr>
          <p:spPr>
            <a:xfrm>
              <a:off x="5928264" y="3931253"/>
              <a:ext cx="40468" cy="107727"/>
            </a:xfrm>
            <a:custGeom>
              <a:avLst/>
              <a:gdLst/>
              <a:ahLst/>
              <a:cxnLst/>
              <a:rect l="l" t="t" r="r" b="b"/>
              <a:pathLst>
                <a:path w="40468" h="107727" extrusionOk="0">
                  <a:moveTo>
                    <a:pt x="16954" y="0"/>
                  </a:moveTo>
                  <a:cubicBezTo>
                    <a:pt x="50101" y="40196"/>
                    <a:pt x="51435" y="76867"/>
                    <a:pt x="0" y="107728"/>
                  </a:cubicBezTo>
                  <a:cubicBezTo>
                    <a:pt x="5620" y="71819"/>
                    <a:pt x="11335" y="35909"/>
                    <a:pt x="16954"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7" name="Google Shape;177;p60"/>
            <p:cNvSpPr/>
            <p:nvPr/>
          </p:nvSpPr>
          <p:spPr>
            <a:xfrm>
              <a:off x="5805385" y="4120145"/>
              <a:ext cx="51184" cy="78665"/>
            </a:xfrm>
            <a:custGeom>
              <a:avLst/>
              <a:gdLst/>
              <a:ahLst/>
              <a:cxnLst/>
              <a:rect l="l" t="t" r="r" b="b"/>
              <a:pathLst>
                <a:path w="51184" h="78665" extrusionOk="0">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8" name="Google Shape;178;p60"/>
            <p:cNvSpPr/>
            <p:nvPr/>
          </p:nvSpPr>
          <p:spPr>
            <a:xfrm>
              <a:off x="5766120" y="3576471"/>
              <a:ext cx="122139" cy="344540"/>
            </a:xfrm>
            <a:custGeom>
              <a:avLst/>
              <a:gdLst/>
              <a:ahLst/>
              <a:cxnLst/>
              <a:rect l="l" t="t" r="r" b="b"/>
              <a:pathLst>
                <a:path w="122139" h="344540" extrusionOk="0">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9" name="Google Shape;179;p60"/>
            <p:cNvSpPr/>
            <p:nvPr/>
          </p:nvSpPr>
          <p:spPr>
            <a:xfrm>
              <a:off x="5267038" y="3537299"/>
              <a:ext cx="375856" cy="377380"/>
            </a:xfrm>
            <a:custGeom>
              <a:avLst/>
              <a:gdLst/>
              <a:ahLst/>
              <a:cxnLst/>
              <a:rect l="l" t="t" r="r" b="b"/>
              <a:pathLst>
                <a:path w="375856" h="377380" extrusionOk="0">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0" name="Google Shape;180;p60"/>
            <p:cNvSpPr/>
            <p:nvPr/>
          </p:nvSpPr>
          <p:spPr>
            <a:xfrm>
              <a:off x="5624226" y="3415812"/>
              <a:ext cx="130241" cy="137202"/>
            </a:xfrm>
            <a:custGeom>
              <a:avLst/>
              <a:gdLst/>
              <a:ahLst/>
              <a:cxnLst/>
              <a:rect l="l" t="t" r="r" b="b"/>
              <a:pathLst>
                <a:path w="130241" h="137202" extrusionOk="0">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1" name="Google Shape;181;p60"/>
            <p:cNvSpPr/>
            <p:nvPr/>
          </p:nvSpPr>
          <p:spPr>
            <a:xfrm>
              <a:off x="5837462" y="3521487"/>
              <a:ext cx="92135" cy="126206"/>
            </a:xfrm>
            <a:custGeom>
              <a:avLst/>
              <a:gdLst/>
              <a:ahLst/>
              <a:cxnLst/>
              <a:rect l="l" t="t" r="r" b="b"/>
              <a:pathLst>
                <a:path w="92135" h="126206" extrusionOk="0">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2" name="Google Shape;182;p60"/>
            <p:cNvSpPr/>
            <p:nvPr/>
          </p:nvSpPr>
          <p:spPr>
            <a:xfrm>
              <a:off x="5775007" y="3459861"/>
              <a:ext cx="86201" cy="108775"/>
            </a:xfrm>
            <a:custGeom>
              <a:avLst/>
              <a:gdLst/>
              <a:ahLst/>
              <a:cxnLst/>
              <a:rect l="l" t="t" r="r" b="b"/>
              <a:pathLst>
                <a:path w="86201" h="108775" extrusionOk="0">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3" name="Google Shape;183;p60"/>
            <p:cNvSpPr/>
            <p:nvPr/>
          </p:nvSpPr>
          <p:spPr>
            <a:xfrm>
              <a:off x="5191981" y="3914489"/>
              <a:ext cx="75291" cy="82096"/>
            </a:xfrm>
            <a:custGeom>
              <a:avLst/>
              <a:gdLst/>
              <a:ahLst/>
              <a:cxnLst/>
              <a:rect l="l" t="t" r="r" b="b"/>
              <a:pathLst>
                <a:path w="75291" h="82096" extrusionOk="0">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4" name="Google Shape;184;p60"/>
            <p:cNvSpPr/>
            <p:nvPr/>
          </p:nvSpPr>
          <p:spPr>
            <a:xfrm>
              <a:off x="5739585" y="4568359"/>
              <a:ext cx="69234" cy="196141"/>
            </a:xfrm>
            <a:custGeom>
              <a:avLst/>
              <a:gdLst/>
              <a:ahLst/>
              <a:cxnLst/>
              <a:rect l="l" t="t" r="r" b="b"/>
              <a:pathLst>
                <a:path w="69234" h="196141" extrusionOk="0">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5" name="Google Shape;185;p60"/>
            <p:cNvSpPr/>
            <p:nvPr/>
          </p:nvSpPr>
          <p:spPr>
            <a:xfrm>
              <a:off x="5772718" y="4382607"/>
              <a:ext cx="76773" cy="161102"/>
            </a:xfrm>
            <a:custGeom>
              <a:avLst/>
              <a:gdLst/>
              <a:ahLst/>
              <a:cxnLst/>
              <a:rect l="l" t="t" r="r" b="b"/>
              <a:pathLst>
                <a:path w="76773" h="161102" extrusionOk="0">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6" name="Google Shape;186;p60"/>
            <p:cNvSpPr/>
            <p:nvPr/>
          </p:nvSpPr>
          <p:spPr>
            <a:xfrm>
              <a:off x="5709813" y="3946969"/>
              <a:ext cx="141983" cy="801191"/>
            </a:xfrm>
            <a:custGeom>
              <a:avLst/>
              <a:gdLst/>
              <a:ahLst/>
              <a:cxnLst/>
              <a:rect l="l" t="t" r="r" b="b"/>
              <a:pathLst>
                <a:path w="141983" h="801191" extrusionOk="0">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7" name="Google Shape;187;p60"/>
            <p:cNvSpPr/>
            <p:nvPr/>
          </p:nvSpPr>
          <p:spPr>
            <a:xfrm>
              <a:off x="5776228" y="3915537"/>
              <a:ext cx="33068" cy="36607"/>
            </a:xfrm>
            <a:custGeom>
              <a:avLst/>
              <a:gdLst/>
              <a:ahLst/>
              <a:cxnLst/>
              <a:rect l="l" t="t" r="r" b="b"/>
              <a:pathLst>
                <a:path w="33068" h="36607" extrusionOk="0">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8" name="Google Shape;188;p60"/>
            <p:cNvSpPr/>
            <p:nvPr/>
          </p:nvSpPr>
          <p:spPr>
            <a:xfrm>
              <a:off x="6037230" y="2295429"/>
              <a:ext cx="76431" cy="110169"/>
            </a:xfrm>
            <a:custGeom>
              <a:avLst/>
              <a:gdLst/>
              <a:ahLst/>
              <a:cxnLst/>
              <a:rect l="l" t="t" r="r" b="b"/>
              <a:pathLst>
                <a:path w="76431" h="110169" extrusionOk="0">
                  <a:moveTo>
                    <a:pt x="0" y="109823"/>
                  </a:moveTo>
                  <a:cubicBezTo>
                    <a:pt x="48101" y="84677"/>
                    <a:pt x="71152" y="48863"/>
                    <a:pt x="63913" y="0"/>
                  </a:cubicBezTo>
                  <a:cubicBezTo>
                    <a:pt x="63341" y="45434"/>
                    <a:pt x="118967" y="114871"/>
                    <a:pt x="191" y="109918"/>
                  </a:cubicBezTo>
                  <a:lnTo>
                    <a:pt x="95" y="10991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9" name="Google Shape;189;p60"/>
            <p:cNvSpPr/>
            <p:nvPr/>
          </p:nvSpPr>
          <p:spPr>
            <a:xfrm>
              <a:off x="6112573" y="2474410"/>
              <a:ext cx="55816" cy="54286"/>
            </a:xfrm>
            <a:custGeom>
              <a:avLst/>
              <a:gdLst/>
              <a:ahLst/>
              <a:cxnLst/>
              <a:rect l="l" t="t" r="r" b="b"/>
              <a:pathLst>
                <a:path w="55816" h="54286" extrusionOk="0">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0" name="Google Shape;190;p60"/>
            <p:cNvSpPr/>
            <p:nvPr/>
          </p:nvSpPr>
          <p:spPr>
            <a:xfrm>
              <a:off x="5357533" y="3662648"/>
              <a:ext cx="325176" cy="330030"/>
            </a:xfrm>
            <a:custGeom>
              <a:avLst/>
              <a:gdLst/>
              <a:ahLst/>
              <a:cxnLst/>
              <a:rect l="l" t="t" r="r" b="b"/>
              <a:pathLst>
                <a:path w="325176" h="330030" extrusionOk="0">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1" name="Google Shape;191;p60"/>
            <p:cNvSpPr/>
            <p:nvPr/>
          </p:nvSpPr>
          <p:spPr>
            <a:xfrm>
              <a:off x="5094826" y="3976592"/>
              <a:ext cx="282987" cy="261175"/>
            </a:xfrm>
            <a:custGeom>
              <a:avLst/>
              <a:gdLst/>
              <a:ahLst/>
              <a:cxnLst/>
              <a:rect l="l" t="t" r="r" b="b"/>
              <a:pathLst>
                <a:path w="282987" h="261175" extrusionOk="0">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2" name="Google Shape;192;p60"/>
            <p:cNvSpPr/>
            <p:nvPr/>
          </p:nvSpPr>
          <p:spPr>
            <a:xfrm>
              <a:off x="5661564" y="3595845"/>
              <a:ext cx="74702" cy="83757"/>
            </a:xfrm>
            <a:custGeom>
              <a:avLst/>
              <a:gdLst/>
              <a:ahLst/>
              <a:cxnLst/>
              <a:rect l="l" t="t" r="r" b="b"/>
              <a:pathLst>
                <a:path w="74702" h="83757" extrusionOk="0">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3" name="Google Shape;193;p60"/>
            <p:cNvSpPr/>
            <p:nvPr/>
          </p:nvSpPr>
          <p:spPr>
            <a:xfrm>
              <a:off x="5738228" y="3591719"/>
              <a:ext cx="55733" cy="61915"/>
            </a:xfrm>
            <a:custGeom>
              <a:avLst/>
              <a:gdLst/>
              <a:ahLst/>
              <a:cxnLst/>
              <a:rect l="l" t="t" r="r" b="b"/>
              <a:pathLst>
                <a:path w="55733" h="61915" extrusionOk="0">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4" name="Google Shape;194;p60"/>
            <p:cNvSpPr/>
            <p:nvPr/>
          </p:nvSpPr>
          <p:spPr>
            <a:xfrm>
              <a:off x="5797009" y="4322349"/>
              <a:ext cx="49434" cy="77914"/>
            </a:xfrm>
            <a:custGeom>
              <a:avLst/>
              <a:gdLst/>
              <a:ahLst/>
              <a:cxnLst/>
              <a:rect l="l" t="t" r="r" b="b"/>
              <a:pathLst>
                <a:path w="49434" h="77914" extrusionOk="0">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ight">
  <p:cSld name="SECTION_HEADER_1">
    <p:spTree>
      <p:nvGrpSpPr>
        <p:cNvPr id="1" name="Shape 195"/>
        <p:cNvGrpSpPr/>
        <p:nvPr/>
      </p:nvGrpSpPr>
      <p:grpSpPr>
        <a:xfrm>
          <a:off x="0" y="0"/>
          <a:ext cx="0" cy="0"/>
          <a:chOff x="0" y="0"/>
          <a:chExt cx="0" cy="0"/>
        </a:xfrm>
      </p:grpSpPr>
      <p:pic>
        <p:nvPicPr>
          <p:cNvPr id="196" name="Google Shape;196;p61" title="רקע בהיר_2.png"/>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97" name="Google Shape;197;p61"/>
          <p:cNvSpPr txBox="1"/>
          <p:nvPr/>
        </p:nvSpPr>
        <p:spPr>
          <a:xfrm>
            <a:off x="3805225" y="4704834"/>
            <a:ext cx="5069100" cy="416100"/>
          </a:xfrm>
          <a:prstGeom prst="rect">
            <a:avLst/>
          </a:prstGeom>
          <a:noFill/>
          <a:ln>
            <a:noFill/>
          </a:ln>
        </p:spPr>
        <p:txBody>
          <a:bodyPr spcFirstLastPara="1" wrap="square" lIns="68575" tIns="68575" rIns="68575" bIns="68575" anchor="ctr" anchorCtr="0">
            <a:noAutofit/>
          </a:bodyPr>
          <a:lstStyle/>
          <a:p>
            <a:pPr marL="0" marR="0" lvl="0" indent="0" algn="r" rtl="1">
              <a:lnSpc>
                <a:spcPct val="100000"/>
              </a:lnSpc>
              <a:spcBef>
                <a:spcPts val="0"/>
              </a:spcBef>
              <a:spcAft>
                <a:spcPts val="0"/>
              </a:spcAft>
              <a:buClr>
                <a:srgbClr val="000000"/>
              </a:buClr>
              <a:buSzPts val="800"/>
              <a:buFont typeface="Arial"/>
              <a:buNone/>
            </a:pPr>
            <a:r>
              <a:rPr lang="iw" sz="800" b="0" i="0" u="none" strike="noStrike" cap="none">
                <a:solidFill>
                  <a:srgbClr val="00338D"/>
                </a:solidFill>
                <a:latin typeface="Noto Sans Hebrew SemiBold"/>
                <a:ea typeface="Noto Sans Hebrew SemiBold"/>
                <a:cs typeface="Noto Sans Hebrew SemiBold"/>
                <a:sym typeface="Noto Sans Hebrew SemiBold"/>
              </a:rPr>
              <a:t>מינהל חדשנות וטכנולוגיה    </a:t>
            </a:r>
            <a:r>
              <a:rPr lang="iw" sz="800" b="0" i="0" u="none" strike="noStrike" cap="none">
                <a:solidFill>
                  <a:srgbClr val="00338D"/>
                </a:solidFill>
                <a:latin typeface="Noto Sans Hebrew"/>
                <a:ea typeface="Noto Sans Hebrew"/>
                <a:cs typeface="Noto Sans Hebrew"/>
                <a:sym typeface="Noto Sans Hebrew"/>
              </a:rPr>
              <a:t>        שם מצגת / אגף</a:t>
            </a:r>
            <a:endParaRPr sz="800" b="0" i="0" u="none" strike="noStrike" cap="none">
              <a:solidFill>
                <a:srgbClr val="00338D"/>
              </a:solidFill>
              <a:latin typeface="Noto Sans Hebrew"/>
              <a:ea typeface="Noto Sans Hebrew"/>
              <a:cs typeface="Noto Sans Hebrew"/>
              <a:sym typeface="Noto Sans Hebrew"/>
            </a:endParaRPr>
          </a:p>
        </p:txBody>
      </p:sp>
      <p:grpSp>
        <p:nvGrpSpPr>
          <p:cNvPr id="198" name="Google Shape;198;p61"/>
          <p:cNvGrpSpPr/>
          <p:nvPr/>
        </p:nvGrpSpPr>
        <p:grpSpPr>
          <a:xfrm>
            <a:off x="7435521" y="4852486"/>
            <a:ext cx="171575" cy="144919"/>
            <a:chOff x="4471919" y="2057400"/>
            <a:chExt cx="3243386" cy="2739484"/>
          </a:xfrm>
        </p:grpSpPr>
        <p:sp>
          <p:nvSpPr>
            <p:cNvPr id="199" name="Google Shape;199;p61"/>
            <p:cNvSpPr/>
            <p:nvPr/>
          </p:nvSpPr>
          <p:spPr>
            <a:xfrm>
              <a:off x="5018267" y="2068714"/>
              <a:ext cx="797146" cy="1137037"/>
            </a:xfrm>
            <a:custGeom>
              <a:avLst/>
              <a:gdLst/>
              <a:ahLst/>
              <a:cxnLst/>
              <a:rect l="l" t="t" r="r" b="b"/>
              <a:pathLst>
                <a:path w="797146" h="1137037" extrusionOk="0">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0" name="Google Shape;200;p61"/>
            <p:cNvSpPr/>
            <p:nvPr/>
          </p:nvSpPr>
          <p:spPr>
            <a:xfrm>
              <a:off x="5952575" y="3367675"/>
              <a:ext cx="642909" cy="752744"/>
            </a:xfrm>
            <a:custGeom>
              <a:avLst/>
              <a:gdLst/>
              <a:ahLst/>
              <a:cxnLst/>
              <a:rect l="l" t="t" r="r" b="b"/>
              <a:pathLst>
                <a:path w="642909" h="752744" extrusionOk="0">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1" name="Google Shape;201;p61"/>
            <p:cNvSpPr/>
            <p:nvPr/>
          </p:nvSpPr>
          <p:spPr>
            <a:xfrm>
              <a:off x="5843639" y="2244708"/>
              <a:ext cx="1084777" cy="960909"/>
            </a:xfrm>
            <a:custGeom>
              <a:avLst/>
              <a:gdLst/>
              <a:ahLst/>
              <a:cxnLst/>
              <a:rect l="l" t="t" r="r" b="b"/>
              <a:pathLst>
                <a:path w="1084777" h="960909" extrusionOk="0">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2" name="Google Shape;202;p61"/>
            <p:cNvSpPr/>
            <p:nvPr/>
          </p:nvSpPr>
          <p:spPr>
            <a:xfrm>
              <a:off x="4697591" y="3293308"/>
              <a:ext cx="1018039" cy="1031592"/>
            </a:xfrm>
            <a:custGeom>
              <a:avLst/>
              <a:gdLst/>
              <a:ahLst/>
              <a:cxnLst/>
              <a:rect l="l" t="t" r="r" b="b"/>
              <a:pathLst>
                <a:path w="1018039" h="1031592" extrusionOk="0">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3" name="Google Shape;203;p61"/>
            <p:cNvSpPr/>
            <p:nvPr/>
          </p:nvSpPr>
          <p:spPr>
            <a:xfrm>
              <a:off x="6115013" y="2196903"/>
              <a:ext cx="926288" cy="946822"/>
            </a:xfrm>
            <a:custGeom>
              <a:avLst/>
              <a:gdLst/>
              <a:ahLst/>
              <a:cxnLst/>
              <a:rect l="l" t="t" r="r" b="b"/>
              <a:pathLst>
                <a:path w="926288" h="946822" extrusionOk="0">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4" name="Google Shape;204;p61"/>
            <p:cNvSpPr/>
            <p:nvPr/>
          </p:nvSpPr>
          <p:spPr>
            <a:xfrm>
              <a:off x="4652375" y="3004089"/>
              <a:ext cx="934779" cy="342279"/>
            </a:xfrm>
            <a:custGeom>
              <a:avLst/>
              <a:gdLst/>
              <a:ahLst/>
              <a:cxnLst/>
              <a:rect l="l" t="t" r="r" b="b"/>
              <a:pathLst>
                <a:path w="934779" h="342279" extrusionOk="0">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5" name="Google Shape;205;p61"/>
            <p:cNvSpPr/>
            <p:nvPr/>
          </p:nvSpPr>
          <p:spPr>
            <a:xfrm>
              <a:off x="6410133" y="4019336"/>
              <a:ext cx="405847" cy="355485"/>
            </a:xfrm>
            <a:custGeom>
              <a:avLst/>
              <a:gdLst/>
              <a:ahLst/>
              <a:cxnLst/>
              <a:rect l="l" t="t" r="r" b="b"/>
              <a:pathLst>
                <a:path w="405847" h="355485" extrusionOk="0">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6" name="Google Shape;206;p61"/>
            <p:cNvSpPr/>
            <p:nvPr/>
          </p:nvSpPr>
          <p:spPr>
            <a:xfrm>
              <a:off x="4513923" y="2982981"/>
              <a:ext cx="1030399" cy="380581"/>
            </a:xfrm>
            <a:custGeom>
              <a:avLst/>
              <a:gdLst/>
              <a:ahLst/>
              <a:cxnLst/>
              <a:rect l="l" t="t" r="r" b="b"/>
              <a:pathLst>
                <a:path w="1030399" h="380581" extrusionOk="0">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7" name="Google Shape;207;p61"/>
            <p:cNvSpPr/>
            <p:nvPr/>
          </p:nvSpPr>
          <p:spPr>
            <a:xfrm>
              <a:off x="6128374" y="3168872"/>
              <a:ext cx="1176566" cy="186349"/>
            </a:xfrm>
            <a:custGeom>
              <a:avLst/>
              <a:gdLst/>
              <a:ahLst/>
              <a:cxnLst/>
              <a:rect l="l" t="t" r="r" b="b"/>
              <a:pathLst>
                <a:path w="1176566" h="186349" extrusionOk="0">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8" name="Google Shape;208;p61"/>
            <p:cNvSpPr/>
            <p:nvPr/>
          </p:nvSpPr>
          <p:spPr>
            <a:xfrm>
              <a:off x="6237882" y="3487292"/>
              <a:ext cx="615168" cy="925325"/>
            </a:xfrm>
            <a:custGeom>
              <a:avLst/>
              <a:gdLst/>
              <a:ahLst/>
              <a:cxnLst/>
              <a:rect l="l" t="t" r="r" b="b"/>
              <a:pathLst>
                <a:path w="615168" h="925325" extrusionOk="0">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9" name="Google Shape;209;p61"/>
            <p:cNvSpPr/>
            <p:nvPr/>
          </p:nvSpPr>
          <p:spPr>
            <a:xfrm>
              <a:off x="6632923" y="2171276"/>
              <a:ext cx="465191" cy="581221"/>
            </a:xfrm>
            <a:custGeom>
              <a:avLst/>
              <a:gdLst/>
              <a:ahLst/>
              <a:cxnLst/>
              <a:rect l="l" t="t" r="r" b="b"/>
              <a:pathLst>
                <a:path w="465191" h="581221" extrusionOk="0">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0" name="Google Shape;210;p61"/>
            <p:cNvSpPr/>
            <p:nvPr/>
          </p:nvSpPr>
          <p:spPr>
            <a:xfrm>
              <a:off x="5820946" y="2199436"/>
              <a:ext cx="190632" cy="667022"/>
            </a:xfrm>
            <a:custGeom>
              <a:avLst/>
              <a:gdLst/>
              <a:ahLst/>
              <a:cxnLst/>
              <a:rect l="l" t="t" r="r" b="b"/>
              <a:pathLst>
                <a:path w="190632" h="667022" extrusionOk="0">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1" name="Google Shape;211;p61"/>
            <p:cNvSpPr/>
            <p:nvPr/>
          </p:nvSpPr>
          <p:spPr>
            <a:xfrm>
              <a:off x="5653515" y="3816572"/>
              <a:ext cx="123715" cy="618617"/>
            </a:xfrm>
            <a:custGeom>
              <a:avLst/>
              <a:gdLst/>
              <a:ahLst/>
              <a:cxnLst/>
              <a:rect l="l" t="t" r="r" b="b"/>
              <a:pathLst>
                <a:path w="123715" h="618617" extrusionOk="0">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2" name="Google Shape;212;p61"/>
            <p:cNvSpPr/>
            <p:nvPr/>
          </p:nvSpPr>
          <p:spPr>
            <a:xfrm>
              <a:off x="5364193" y="2210657"/>
              <a:ext cx="524387" cy="711858"/>
            </a:xfrm>
            <a:custGeom>
              <a:avLst/>
              <a:gdLst/>
              <a:ahLst/>
              <a:cxnLst/>
              <a:rect l="l" t="t" r="r" b="b"/>
              <a:pathLst>
                <a:path w="524387" h="711858" extrusionOk="0">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3" name="Google Shape;213;p61"/>
            <p:cNvSpPr/>
            <p:nvPr/>
          </p:nvSpPr>
          <p:spPr>
            <a:xfrm>
              <a:off x="6179071" y="3368980"/>
              <a:ext cx="1122970" cy="136981"/>
            </a:xfrm>
            <a:custGeom>
              <a:avLst/>
              <a:gdLst/>
              <a:ahLst/>
              <a:cxnLst/>
              <a:rect l="l" t="t" r="r" b="b"/>
              <a:pathLst>
                <a:path w="1122970" h="136981" extrusionOk="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4" name="Google Shape;214;p61"/>
            <p:cNvSpPr/>
            <p:nvPr/>
          </p:nvSpPr>
          <p:spPr>
            <a:xfrm>
              <a:off x="6124614" y="2108358"/>
              <a:ext cx="145161" cy="645349"/>
            </a:xfrm>
            <a:custGeom>
              <a:avLst/>
              <a:gdLst/>
              <a:ahLst/>
              <a:cxnLst/>
              <a:rect l="l" t="t" r="r" b="b"/>
              <a:pathLst>
                <a:path w="145161" h="645349" extrusionOk="0">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5" name="Google Shape;215;p61"/>
            <p:cNvSpPr/>
            <p:nvPr/>
          </p:nvSpPr>
          <p:spPr>
            <a:xfrm>
              <a:off x="6197934" y="2821876"/>
              <a:ext cx="384313" cy="371977"/>
            </a:xfrm>
            <a:custGeom>
              <a:avLst/>
              <a:gdLst/>
              <a:ahLst/>
              <a:cxnLst/>
              <a:rect l="l" t="t" r="r" b="b"/>
              <a:pathLst>
                <a:path w="384313" h="371977" extrusionOk="0">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6" name="Google Shape;216;p61"/>
            <p:cNvSpPr/>
            <p:nvPr/>
          </p:nvSpPr>
          <p:spPr>
            <a:xfrm>
              <a:off x="4471919" y="2971800"/>
              <a:ext cx="215903" cy="233899"/>
            </a:xfrm>
            <a:custGeom>
              <a:avLst/>
              <a:gdLst/>
              <a:ahLst/>
              <a:cxnLst/>
              <a:rect l="l" t="t" r="r" b="b"/>
              <a:pathLst>
                <a:path w="215903" h="233899" extrusionOk="0">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7" name="Google Shape;217;p61"/>
            <p:cNvSpPr/>
            <p:nvPr/>
          </p:nvSpPr>
          <p:spPr>
            <a:xfrm>
              <a:off x="6634257" y="2160936"/>
              <a:ext cx="259033" cy="229536"/>
            </a:xfrm>
            <a:custGeom>
              <a:avLst/>
              <a:gdLst/>
              <a:ahLst/>
              <a:cxnLst/>
              <a:rect l="l" t="t" r="r" b="b"/>
              <a:pathLst>
                <a:path w="259033" h="229536" extrusionOk="0">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8" name="Google Shape;218;p61"/>
            <p:cNvSpPr/>
            <p:nvPr/>
          </p:nvSpPr>
          <p:spPr>
            <a:xfrm>
              <a:off x="7296435" y="3269265"/>
              <a:ext cx="373201" cy="189926"/>
            </a:xfrm>
            <a:custGeom>
              <a:avLst/>
              <a:gdLst/>
              <a:ahLst/>
              <a:cxnLst/>
              <a:rect l="l" t="t" r="r" b="b"/>
              <a:pathLst>
                <a:path w="373201" h="189926" extrusionOk="0">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9" name="Google Shape;219;p61"/>
            <p:cNvSpPr/>
            <p:nvPr/>
          </p:nvSpPr>
          <p:spPr>
            <a:xfrm>
              <a:off x="7124223" y="3350133"/>
              <a:ext cx="591082" cy="122771"/>
            </a:xfrm>
            <a:custGeom>
              <a:avLst/>
              <a:gdLst/>
              <a:ahLst/>
              <a:cxnLst/>
              <a:rect l="l" t="t" r="r" b="b"/>
              <a:pathLst>
                <a:path w="591082" h="122771" extrusionOk="0">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0" name="Google Shape;220;p61"/>
            <p:cNvSpPr/>
            <p:nvPr/>
          </p:nvSpPr>
          <p:spPr>
            <a:xfrm>
              <a:off x="5623845" y="4399025"/>
              <a:ext cx="96873" cy="291536"/>
            </a:xfrm>
            <a:custGeom>
              <a:avLst/>
              <a:gdLst/>
              <a:ahLst/>
              <a:cxnLst/>
              <a:rect l="l" t="t" r="r" b="b"/>
              <a:pathLst>
                <a:path w="96873" h="291536" extrusionOk="0">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1" name="Google Shape;221;p61"/>
            <p:cNvSpPr/>
            <p:nvPr/>
          </p:nvSpPr>
          <p:spPr>
            <a:xfrm>
              <a:off x="5143594" y="4083456"/>
              <a:ext cx="235362" cy="212934"/>
            </a:xfrm>
            <a:custGeom>
              <a:avLst/>
              <a:gdLst/>
              <a:ahLst/>
              <a:cxnLst/>
              <a:rect l="l" t="t" r="r" b="b"/>
              <a:pathLst>
                <a:path w="235362" h="212934" extrusionOk="0">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2" name="Google Shape;222;p61"/>
            <p:cNvSpPr/>
            <p:nvPr/>
          </p:nvSpPr>
          <p:spPr>
            <a:xfrm>
              <a:off x="6639591" y="4291965"/>
              <a:ext cx="233092" cy="136734"/>
            </a:xfrm>
            <a:custGeom>
              <a:avLst/>
              <a:gdLst/>
              <a:ahLst/>
              <a:cxnLst/>
              <a:rect l="l" t="t" r="r" b="b"/>
              <a:pathLst>
                <a:path w="233092" h="136734" extrusionOk="0">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3" name="Google Shape;223;p61"/>
            <p:cNvSpPr/>
            <p:nvPr/>
          </p:nvSpPr>
          <p:spPr>
            <a:xfrm>
              <a:off x="4819173" y="4292712"/>
              <a:ext cx="225361" cy="124125"/>
            </a:xfrm>
            <a:custGeom>
              <a:avLst/>
              <a:gdLst/>
              <a:ahLst/>
              <a:cxnLst/>
              <a:rect l="l" t="t" r="r" b="b"/>
              <a:pathLst>
                <a:path w="225361" h="124125" extrusionOk="0">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4" name="Google Shape;224;p61"/>
            <p:cNvSpPr/>
            <p:nvPr/>
          </p:nvSpPr>
          <p:spPr>
            <a:xfrm>
              <a:off x="4873560" y="4356639"/>
              <a:ext cx="265171" cy="73205"/>
            </a:xfrm>
            <a:custGeom>
              <a:avLst/>
              <a:gdLst/>
              <a:ahLst/>
              <a:cxnLst/>
              <a:rect l="l" t="t" r="r" b="b"/>
              <a:pathLst>
                <a:path w="265171" h="73205" extrusionOk="0">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5" name="Google Shape;225;p61"/>
            <p:cNvSpPr/>
            <p:nvPr/>
          </p:nvSpPr>
          <p:spPr>
            <a:xfrm>
              <a:off x="4719637" y="4228909"/>
              <a:ext cx="127444" cy="157162"/>
            </a:xfrm>
            <a:custGeom>
              <a:avLst/>
              <a:gdLst/>
              <a:ahLst/>
              <a:cxnLst/>
              <a:rect l="l" t="t" r="r" b="b"/>
              <a:pathLst>
                <a:path w="127444" h="157162" extrusionOk="0">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6" name="Google Shape;226;p61"/>
            <p:cNvSpPr/>
            <p:nvPr/>
          </p:nvSpPr>
          <p:spPr>
            <a:xfrm>
              <a:off x="5106800" y="4292155"/>
              <a:ext cx="97647" cy="128016"/>
            </a:xfrm>
            <a:custGeom>
              <a:avLst/>
              <a:gdLst/>
              <a:ahLst/>
              <a:cxnLst/>
              <a:rect l="l" t="t" r="r" b="b"/>
              <a:pathLst>
                <a:path w="97647" h="128016" extrusionOk="0">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7" name="Google Shape;227;p61"/>
            <p:cNvSpPr/>
            <p:nvPr/>
          </p:nvSpPr>
          <p:spPr>
            <a:xfrm>
              <a:off x="5963887" y="2072866"/>
              <a:ext cx="121386" cy="146214"/>
            </a:xfrm>
            <a:custGeom>
              <a:avLst/>
              <a:gdLst/>
              <a:ahLst/>
              <a:cxnLst/>
              <a:rect l="l" t="t" r="r" b="b"/>
              <a:pathLst>
                <a:path w="121386" h="146214" extrusionOk="0">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8" name="Google Shape;228;p61"/>
            <p:cNvSpPr/>
            <p:nvPr/>
          </p:nvSpPr>
          <p:spPr>
            <a:xfrm>
              <a:off x="6085047" y="2076259"/>
              <a:ext cx="143635" cy="98574"/>
            </a:xfrm>
            <a:custGeom>
              <a:avLst/>
              <a:gdLst/>
              <a:ahLst/>
              <a:cxnLst/>
              <a:rect l="l" t="t" r="r" b="b"/>
              <a:pathLst>
                <a:path w="143635" h="98574" extrusionOk="0">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9" name="Google Shape;229;p61"/>
            <p:cNvSpPr/>
            <p:nvPr/>
          </p:nvSpPr>
          <p:spPr>
            <a:xfrm>
              <a:off x="5361487" y="3970215"/>
              <a:ext cx="149581" cy="124867"/>
            </a:xfrm>
            <a:custGeom>
              <a:avLst/>
              <a:gdLst/>
              <a:ahLst/>
              <a:cxnLst/>
              <a:rect l="l" t="t" r="r" b="b"/>
              <a:pathLst>
                <a:path w="149581" h="124867" extrusionOk="0">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0" name="Google Shape;230;p61"/>
            <p:cNvSpPr/>
            <p:nvPr/>
          </p:nvSpPr>
          <p:spPr>
            <a:xfrm>
              <a:off x="6558548" y="2730823"/>
              <a:ext cx="116666" cy="113532"/>
            </a:xfrm>
            <a:custGeom>
              <a:avLst/>
              <a:gdLst/>
              <a:ahLst/>
              <a:cxnLst/>
              <a:rect l="l" t="t" r="r" b="b"/>
              <a:pathLst>
                <a:path w="116666" h="113532" extrusionOk="0">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1" name="Google Shape;231;p61"/>
            <p:cNvSpPr/>
            <p:nvPr/>
          </p:nvSpPr>
          <p:spPr>
            <a:xfrm>
              <a:off x="6142845" y="2104318"/>
              <a:ext cx="99934" cy="114721"/>
            </a:xfrm>
            <a:custGeom>
              <a:avLst/>
              <a:gdLst/>
              <a:ahLst/>
              <a:cxnLst/>
              <a:rect l="l" t="t" r="r" b="b"/>
              <a:pathLst>
                <a:path w="99934" h="114721" extrusionOk="0">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2" name="Google Shape;232;p61"/>
            <p:cNvSpPr/>
            <p:nvPr/>
          </p:nvSpPr>
          <p:spPr>
            <a:xfrm>
              <a:off x="7050309" y="2202656"/>
              <a:ext cx="68136" cy="121729"/>
            </a:xfrm>
            <a:custGeom>
              <a:avLst/>
              <a:gdLst/>
              <a:ahLst/>
              <a:cxnLst/>
              <a:rect l="l" t="t" r="r" b="b"/>
              <a:pathLst>
                <a:path w="68136" h="121729" extrusionOk="0">
                  <a:moveTo>
                    <a:pt x="37147" y="121730"/>
                  </a:moveTo>
                  <a:cubicBezTo>
                    <a:pt x="24765" y="81153"/>
                    <a:pt x="12382" y="40577"/>
                    <a:pt x="0" y="0"/>
                  </a:cubicBezTo>
                  <a:cubicBezTo>
                    <a:pt x="60103" y="30385"/>
                    <a:pt x="98203" y="65532"/>
                    <a:pt x="37147" y="1217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3" name="Google Shape;233;p61"/>
            <p:cNvSpPr/>
            <p:nvPr/>
          </p:nvSpPr>
          <p:spPr>
            <a:xfrm>
              <a:off x="5613687" y="4669440"/>
              <a:ext cx="70295" cy="127444"/>
            </a:xfrm>
            <a:custGeom>
              <a:avLst/>
              <a:gdLst/>
              <a:ahLst/>
              <a:cxnLst/>
              <a:rect l="l" t="t" r="r" b="b"/>
              <a:pathLst>
                <a:path w="70295" h="127444" extrusionOk="0">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4" name="Google Shape;234;p61"/>
            <p:cNvSpPr/>
            <p:nvPr/>
          </p:nvSpPr>
          <p:spPr>
            <a:xfrm>
              <a:off x="5683514" y="3720978"/>
              <a:ext cx="111197" cy="88735"/>
            </a:xfrm>
            <a:custGeom>
              <a:avLst/>
              <a:gdLst/>
              <a:ahLst/>
              <a:cxnLst/>
              <a:rect l="l" t="t" r="r" b="b"/>
              <a:pathLst>
                <a:path w="111197" h="88735" extrusionOk="0">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5" name="Google Shape;235;p61"/>
            <p:cNvSpPr/>
            <p:nvPr/>
          </p:nvSpPr>
          <p:spPr>
            <a:xfrm>
              <a:off x="5486290" y="3876957"/>
              <a:ext cx="116028" cy="100587"/>
            </a:xfrm>
            <a:custGeom>
              <a:avLst/>
              <a:gdLst/>
              <a:ahLst/>
              <a:cxnLst/>
              <a:rect l="l" t="t" r="r" b="b"/>
              <a:pathLst>
                <a:path w="116028" h="100587" extrusionOk="0">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6" name="Google Shape;236;p61"/>
            <p:cNvSpPr/>
            <p:nvPr/>
          </p:nvSpPr>
          <p:spPr>
            <a:xfrm>
              <a:off x="5504331" y="3841908"/>
              <a:ext cx="108697" cy="91916"/>
            </a:xfrm>
            <a:custGeom>
              <a:avLst/>
              <a:gdLst/>
              <a:ahLst/>
              <a:cxnLst/>
              <a:rect l="l" t="t" r="r" b="b"/>
              <a:pathLst>
                <a:path w="108697" h="91916" extrusionOk="0">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7" name="Google Shape;237;p61"/>
            <p:cNvSpPr/>
            <p:nvPr/>
          </p:nvSpPr>
          <p:spPr>
            <a:xfrm>
              <a:off x="5094445" y="2061563"/>
              <a:ext cx="113537" cy="42596"/>
            </a:xfrm>
            <a:custGeom>
              <a:avLst/>
              <a:gdLst/>
              <a:ahLst/>
              <a:cxnLst/>
              <a:rect l="l" t="t" r="r" b="b"/>
              <a:pathLst>
                <a:path w="113537" h="42596" extrusionOk="0">
                  <a:moveTo>
                    <a:pt x="113538" y="29650"/>
                  </a:moveTo>
                  <a:cubicBezTo>
                    <a:pt x="65151" y="65560"/>
                    <a:pt x="37910" y="16030"/>
                    <a:pt x="0" y="9838"/>
                  </a:cubicBezTo>
                  <a:cubicBezTo>
                    <a:pt x="46958" y="-20070"/>
                    <a:pt x="74581" y="27555"/>
                    <a:pt x="113538" y="296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8" name="Google Shape;238;p61"/>
            <p:cNvSpPr/>
            <p:nvPr/>
          </p:nvSpPr>
          <p:spPr>
            <a:xfrm>
              <a:off x="5605271" y="3781458"/>
              <a:ext cx="94392" cy="94835"/>
            </a:xfrm>
            <a:custGeom>
              <a:avLst/>
              <a:gdLst/>
              <a:ahLst/>
              <a:cxnLst/>
              <a:rect l="l" t="t" r="r" b="b"/>
              <a:pathLst>
                <a:path w="94392" h="94835" extrusionOk="0">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9" name="Google Shape;239;p61"/>
            <p:cNvSpPr/>
            <p:nvPr/>
          </p:nvSpPr>
          <p:spPr>
            <a:xfrm>
              <a:off x="6057518" y="2057400"/>
              <a:ext cx="93440" cy="40218"/>
            </a:xfrm>
            <a:custGeom>
              <a:avLst/>
              <a:gdLst/>
              <a:ahLst/>
              <a:cxnLst/>
              <a:rect l="l" t="t" r="r" b="b"/>
              <a:pathLst>
                <a:path w="93440" h="40218" extrusionOk="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0" name="Google Shape;240;p61"/>
            <p:cNvSpPr/>
            <p:nvPr/>
          </p:nvSpPr>
          <p:spPr>
            <a:xfrm>
              <a:off x="5713020" y="3784009"/>
              <a:ext cx="58964" cy="83045"/>
            </a:xfrm>
            <a:custGeom>
              <a:avLst/>
              <a:gdLst/>
              <a:ahLst/>
              <a:cxnLst/>
              <a:rect l="l" t="t" r="r" b="b"/>
              <a:pathLst>
                <a:path w="58964" h="83045" extrusionOk="0">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1" name="Google Shape;241;p61"/>
            <p:cNvSpPr/>
            <p:nvPr/>
          </p:nvSpPr>
          <p:spPr>
            <a:xfrm>
              <a:off x="4754321" y="3000240"/>
              <a:ext cx="105428" cy="32164"/>
            </a:xfrm>
            <a:custGeom>
              <a:avLst/>
              <a:gdLst/>
              <a:ahLst/>
              <a:cxnLst/>
              <a:rect l="l" t="t" r="r" b="b"/>
              <a:pathLst>
                <a:path w="105428" h="32164" extrusionOk="0">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2" name="Google Shape;242;p61"/>
            <p:cNvSpPr/>
            <p:nvPr/>
          </p:nvSpPr>
          <p:spPr>
            <a:xfrm>
              <a:off x="5606792" y="4683823"/>
              <a:ext cx="17529" cy="112775"/>
            </a:xfrm>
            <a:custGeom>
              <a:avLst/>
              <a:gdLst/>
              <a:ahLst/>
              <a:cxnLst/>
              <a:rect l="l" t="t" r="r" b="b"/>
              <a:pathLst>
                <a:path w="17529" h="112775" extrusionOk="0">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3" name="Google Shape;243;p61"/>
            <p:cNvSpPr/>
            <p:nvPr/>
          </p:nvSpPr>
          <p:spPr>
            <a:xfrm>
              <a:off x="5055551" y="2071020"/>
              <a:ext cx="39560" cy="81533"/>
            </a:xfrm>
            <a:custGeom>
              <a:avLst/>
              <a:gdLst/>
              <a:ahLst/>
              <a:cxnLst/>
              <a:rect l="l" t="t" r="r" b="b"/>
              <a:pathLst>
                <a:path w="39560" h="81533" extrusionOk="0">
                  <a:moveTo>
                    <a:pt x="39561" y="0"/>
                  </a:moveTo>
                  <a:cubicBezTo>
                    <a:pt x="34513" y="27146"/>
                    <a:pt x="29369" y="54388"/>
                    <a:pt x="24321" y="81534"/>
                  </a:cubicBezTo>
                  <a:cubicBezTo>
                    <a:pt x="-7969" y="49435"/>
                    <a:pt x="-13017" y="20955"/>
                    <a:pt x="3956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4" name="Google Shape;244;p61"/>
            <p:cNvSpPr/>
            <p:nvPr/>
          </p:nvSpPr>
          <p:spPr>
            <a:xfrm>
              <a:off x="5793009" y="2826829"/>
              <a:ext cx="47720" cy="40396"/>
            </a:xfrm>
            <a:custGeom>
              <a:avLst/>
              <a:gdLst/>
              <a:ahLst/>
              <a:cxnLst/>
              <a:rect l="l" t="t" r="r" b="b"/>
              <a:pathLst>
                <a:path w="47720" h="40396" extrusionOk="0">
                  <a:moveTo>
                    <a:pt x="47720" y="34290"/>
                  </a:moveTo>
                  <a:cubicBezTo>
                    <a:pt x="5048" y="52673"/>
                    <a:pt x="4477" y="25813"/>
                    <a:pt x="0" y="3143"/>
                  </a:cubicBezTo>
                  <a:lnTo>
                    <a:pt x="35338" y="0"/>
                  </a:lnTo>
                  <a:cubicBezTo>
                    <a:pt x="39433" y="11430"/>
                    <a:pt x="43625" y="22860"/>
                    <a:pt x="47720"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5" name="Google Shape;245;p61"/>
            <p:cNvSpPr/>
            <p:nvPr/>
          </p:nvSpPr>
          <p:spPr>
            <a:xfrm>
              <a:off x="5395659" y="3007122"/>
              <a:ext cx="1996952" cy="529510"/>
            </a:xfrm>
            <a:custGeom>
              <a:avLst/>
              <a:gdLst/>
              <a:ahLst/>
              <a:cxnLst/>
              <a:rect l="l" t="t" r="r" b="b"/>
              <a:pathLst>
                <a:path w="1996952" h="529510" extrusionOk="0">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6" name="Google Shape;246;p61"/>
            <p:cNvSpPr/>
            <p:nvPr/>
          </p:nvSpPr>
          <p:spPr>
            <a:xfrm>
              <a:off x="5392292" y="2370867"/>
              <a:ext cx="513778" cy="793139"/>
            </a:xfrm>
            <a:custGeom>
              <a:avLst/>
              <a:gdLst/>
              <a:ahLst/>
              <a:cxnLst/>
              <a:rect l="l" t="t" r="r" b="b"/>
              <a:pathLst>
                <a:path w="513778" h="793139" extrusionOk="0">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7" name="Google Shape;247;p61"/>
            <p:cNvSpPr/>
            <p:nvPr/>
          </p:nvSpPr>
          <p:spPr>
            <a:xfrm>
              <a:off x="4827746" y="3037255"/>
              <a:ext cx="515806" cy="222421"/>
            </a:xfrm>
            <a:custGeom>
              <a:avLst/>
              <a:gdLst/>
              <a:ahLst/>
              <a:cxnLst/>
              <a:rect l="l" t="t" r="r" b="b"/>
              <a:pathLst>
                <a:path w="515806" h="222421" extrusionOk="0">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8" name="Google Shape;248;p61"/>
            <p:cNvSpPr/>
            <p:nvPr/>
          </p:nvSpPr>
          <p:spPr>
            <a:xfrm>
              <a:off x="5022305" y="3065811"/>
              <a:ext cx="60498" cy="46285"/>
            </a:xfrm>
            <a:custGeom>
              <a:avLst/>
              <a:gdLst/>
              <a:ahLst/>
              <a:cxnLst/>
              <a:rect l="l" t="t" r="r" b="b"/>
              <a:pathLst>
                <a:path w="60498" h="46285" extrusionOk="0">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9" name="Google Shape;249;p61"/>
            <p:cNvSpPr/>
            <p:nvPr/>
          </p:nvSpPr>
          <p:spPr>
            <a:xfrm>
              <a:off x="5549074" y="3160014"/>
              <a:ext cx="75247" cy="47906"/>
            </a:xfrm>
            <a:custGeom>
              <a:avLst/>
              <a:gdLst/>
              <a:ahLst/>
              <a:cxnLst/>
              <a:rect l="l" t="t" r="r" b="b"/>
              <a:pathLst>
                <a:path w="75247" h="47906" extrusionOk="0">
                  <a:moveTo>
                    <a:pt x="75248" y="0"/>
                  </a:moveTo>
                  <a:cubicBezTo>
                    <a:pt x="73342" y="49435"/>
                    <a:pt x="49435" y="61913"/>
                    <a:pt x="0" y="31337"/>
                  </a:cubicBezTo>
                  <a:cubicBezTo>
                    <a:pt x="38100" y="42767"/>
                    <a:pt x="48292" y="7334"/>
                    <a:pt x="752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0" name="Google Shape;250;p61"/>
            <p:cNvSpPr/>
            <p:nvPr/>
          </p:nvSpPr>
          <p:spPr>
            <a:xfrm>
              <a:off x="5829396" y="3519963"/>
              <a:ext cx="188117" cy="721403"/>
            </a:xfrm>
            <a:custGeom>
              <a:avLst/>
              <a:gdLst/>
              <a:ahLst/>
              <a:cxnLst/>
              <a:rect l="l" t="t" r="r" b="b"/>
              <a:pathLst>
                <a:path w="188117" h="721403" extrusionOk="0">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1" name="Google Shape;251;p61"/>
            <p:cNvSpPr/>
            <p:nvPr/>
          </p:nvSpPr>
          <p:spPr>
            <a:xfrm>
              <a:off x="5977624" y="3602164"/>
              <a:ext cx="61796" cy="188214"/>
            </a:xfrm>
            <a:custGeom>
              <a:avLst/>
              <a:gdLst/>
              <a:ahLst/>
              <a:cxnLst/>
              <a:rect l="l" t="t" r="r" b="b"/>
              <a:pathLst>
                <a:path w="61796" h="188214" extrusionOk="0">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2" name="Google Shape;252;p61"/>
            <p:cNvSpPr/>
            <p:nvPr/>
          </p:nvSpPr>
          <p:spPr>
            <a:xfrm>
              <a:off x="6108286" y="3411188"/>
              <a:ext cx="27599" cy="53876"/>
            </a:xfrm>
            <a:custGeom>
              <a:avLst/>
              <a:gdLst/>
              <a:ahLst/>
              <a:cxnLst/>
              <a:rect l="l" t="t" r="r" b="b"/>
              <a:pathLst>
                <a:path w="27599" h="53876" extrusionOk="0">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3" name="Google Shape;253;p61"/>
            <p:cNvSpPr/>
            <p:nvPr/>
          </p:nvSpPr>
          <p:spPr>
            <a:xfrm>
              <a:off x="6544436" y="4009072"/>
              <a:ext cx="56673" cy="27799"/>
            </a:xfrm>
            <a:custGeom>
              <a:avLst/>
              <a:gdLst/>
              <a:ahLst/>
              <a:cxnLst/>
              <a:rect l="l" t="t" r="r" b="b"/>
              <a:pathLst>
                <a:path w="56673" h="27799" extrusionOk="0">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4" name="Google Shape;254;p61"/>
            <p:cNvSpPr/>
            <p:nvPr/>
          </p:nvSpPr>
          <p:spPr>
            <a:xfrm>
              <a:off x="5870066" y="2435944"/>
              <a:ext cx="159293" cy="488992"/>
            </a:xfrm>
            <a:custGeom>
              <a:avLst/>
              <a:gdLst/>
              <a:ahLst/>
              <a:cxnLst/>
              <a:rect l="l" t="t" r="r" b="b"/>
              <a:pathLst>
                <a:path w="159293" h="488992" extrusionOk="0">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5" name="Google Shape;255;p61"/>
            <p:cNvSpPr/>
            <p:nvPr/>
          </p:nvSpPr>
          <p:spPr>
            <a:xfrm>
              <a:off x="6187153" y="2349436"/>
              <a:ext cx="551646" cy="516255"/>
            </a:xfrm>
            <a:custGeom>
              <a:avLst/>
              <a:gdLst/>
              <a:ahLst/>
              <a:cxnLst/>
              <a:rect l="l" t="t" r="r" b="b"/>
              <a:pathLst>
                <a:path w="551646" h="516255" extrusionOk="0">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6" name="Google Shape;256;p61"/>
            <p:cNvSpPr/>
            <p:nvPr/>
          </p:nvSpPr>
          <p:spPr>
            <a:xfrm>
              <a:off x="5990081" y="2621888"/>
              <a:ext cx="124322" cy="307144"/>
            </a:xfrm>
            <a:custGeom>
              <a:avLst/>
              <a:gdLst/>
              <a:ahLst/>
              <a:cxnLst/>
              <a:rect l="l" t="t" r="r" b="b"/>
              <a:pathLst>
                <a:path w="124322" h="307144" extrusionOk="0">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7" name="Google Shape;257;p61"/>
            <p:cNvSpPr/>
            <p:nvPr/>
          </p:nvSpPr>
          <p:spPr>
            <a:xfrm>
              <a:off x="5982503" y="2395442"/>
              <a:ext cx="108650" cy="262413"/>
            </a:xfrm>
            <a:custGeom>
              <a:avLst/>
              <a:gdLst/>
              <a:ahLst/>
              <a:cxnLst/>
              <a:rect l="l" t="t" r="r" b="b"/>
              <a:pathLst>
                <a:path w="108650" h="262413" extrusionOk="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8" name="Google Shape;258;p61"/>
            <p:cNvSpPr/>
            <p:nvPr/>
          </p:nvSpPr>
          <p:spPr>
            <a:xfrm>
              <a:off x="6039135" y="2656236"/>
              <a:ext cx="99867" cy="220598"/>
            </a:xfrm>
            <a:custGeom>
              <a:avLst/>
              <a:gdLst/>
              <a:ahLst/>
              <a:cxnLst/>
              <a:rect l="l" t="t" r="r" b="b"/>
              <a:pathLst>
                <a:path w="99867" h="220598" extrusionOk="0">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9" name="Google Shape;259;p61"/>
            <p:cNvSpPr/>
            <p:nvPr/>
          </p:nvSpPr>
          <p:spPr>
            <a:xfrm>
              <a:off x="6149911" y="3017443"/>
              <a:ext cx="160115" cy="162477"/>
            </a:xfrm>
            <a:custGeom>
              <a:avLst/>
              <a:gdLst/>
              <a:ahLst/>
              <a:cxnLst/>
              <a:rect l="l" t="t" r="r" b="b"/>
              <a:pathLst>
                <a:path w="160115" h="162477" extrusionOk="0">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0" name="Google Shape;260;p61"/>
            <p:cNvSpPr/>
            <p:nvPr/>
          </p:nvSpPr>
          <p:spPr>
            <a:xfrm>
              <a:off x="6730459" y="2225611"/>
              <a:ext cx="153924" cy="150971"/>
            </a:xfrm>
            <a:custGeom>
              <a:avLst/>
              <a:gdLst/>
              <a:ahLst/>
              <a:cxnLst/>
              <a:rect l="l" t="t" r="r" b="b"/>
              <a:pathLst>
                <a:path w="153924" h="150971" extrusionOk="0">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1" name="Google Shape;261;p61"/>
            <p:cNvSpPr/>
            <p:nvPr/>
          </p:nvSpPr>
          <p:spPr>
            <a:xfrm>
              <a:off x="5840920" y="2851832"/>
              <a:ext cx="85732" cy="122933"/>
            </a:xfrm>
            <a:custGeom>
              <a:avLst/>
              <a:gdLst/>
              <a:ahLst/>
              <a:cxnLst/>
              <a:rect l="l" t="t" r="r" b="b"/>
              <a:pathLst>
                <a:path w="85732" h="122933" extrusionOk="0">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2" name="Google Shape;262;p61"/>
            <p:cNvSpPr/>
            <p:nvPr/>
          </p:nvSpPr>
          <p:spPr>
            <a:xfrm>
              <a:off x="6097821" y="2709959"/>
              <a:ext cx="90761" cy="104773"/>
            </a:xfrm>
            <a:custGeom>
              <a:avLst/>
              <a:gdLst/>
              <a:ahLst/>
              <a:cxnLst/>
              <a:rect l="l" t="t" r="r" b="b"/>
              <a:pathLst>
                <a:path w="90761" h="104773" extrusionOk="0">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3" name="Google Shape;263;p61"/>
            <p:cNvSpPr/>
            <p:nvPr/>
          </p:nvSpPr>
          <p:spPr>
            <a:xfrm>
              <a:off x="6039144" y="3096863"/>
              <a:ext cx="67489" cy="63205"/>
            </a:xfrm>
            <a:custGeom>
              <a:avLst/>
              <a:gdLst/>
              <a:ahLst/>
              <a:cxnLst/>
              <a:rect l="l" t="t" r="r" b="b"/>
              <a:pathLst>
                <a:path w="67489" h="63205" extrusionOk="0">
                  <a:moveTo>
                    <a:pt x="54854" y="62770"/>
                  </a:moveTo>
                  <a:cubicBezTo>
                    <a:pt x="-18202" y="67342"/>
                    <a:pt x="-4201" y="35243"/>
                    <a:pt x="17040" y="0"/>
                  </a:cubicBezTo>
                  <a:cubicBezTo>
                    <a:pt x="68475" y="4572"/>
                    <a:pt x="79619" y="26099"/>
                    <a:pt x="54854" y="627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4" name="Google Shape;264;p61"/>
            <p:cNvSpPr/>
            <p:nvPr/>
          </p:nvSpPr>
          <p:spPr>
            <a:xfrm>
              <a:off x="6075711" y="2909981"/>
              <a:ext cx="85058" cy="65342"/>
            </a:xfrm>
            <a:custGeom>
              <a:avLst/>
              <a:gdLst/>
              <a:ahLst/>
              <a:cxnLst/>
              <a:rect l="l" t="t" r="r" b="b"/>
              <a:pathLst>
                <a:path w="85058" h="65342" extrusionOk="0">
                  <a:moveTo>
                    <a:pt x="0" y="65343"/>
                  </a:moveTo>
                  <a:cubicBezTo>
                    <a:pt x="7620" y="25433"/>
                    <a:pt x="15240" y="-7333"/>
                    <a:pt x="85058" y="1430"/>
                  </a:cubicBezTo>
                  <a:cubicBezTo>
                    <a:pt x="54674" y="24195"/>
                    <a:pt x="29718" y="42959"/>
                    <a:pt x="0" y="65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5" name="Google Shape;265;p61"/>
            <p:cNvSpPr/>
            <p:nvPr/>
          </p:nvSpPr>
          <p:spPr>
            <a:xfrm>
              <a:off x="6187153" y="2908077"/>
              <a:ext cx="94678" cy="78762"/>
            </a:xfrm>
            <a:custGeom>
              <a:avLst/>
              <a:gdLst/>
              <a:ahLst/>
              <a:cxnLst/>
              <a:rect l="l" t="t" r="r" b="b"/>
              <a:pathLst>
                <a:path w="94678" h="78762" extrusionOk="0">
                  <a:moveTo>
                    <a:pt x="94678" y="0"/>
                  </a:moveTo>
                  <a:cubicBezTo>
                    <a:pt x="58293" y="22098"/>
                    <a:pt x="67246" y="82487"/>
                    <a:pt x="0" y="78581"/>
                  </a:cubicBezTo>
                  <a:cubicBezTo>
                    <a:pt x="22098" y="44387"/>
                    <a:pt x="36766" y="4001"/>
                    <a:pt x="9467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6" name="Google Shape;266;p61"/>
            <p:cNvSpPr/>
            <p:nvPr/>
          </p:nvSpPr>
          <p:spPr>
            <a:xfrm>
              <a:off x="5799498" y="2956083"/>
              <a:ext cx="69043" cy="46917"/>
            </a:xfrm>
            <a:custGeom>
              <a:avLst/>
              <a:gdLst/>
              <a:ahLst/>
              <a:cxnLst/>
              <a:rect l="l" t="t" r="r" b="b"/>
              <a:pathLst>
                <a:path w="69043" h="46917" extrusionOk="0">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7" name="Google Shape;267;p61"/>
            <p:cNvSpPr/>
            <p:nvPr/>
          </p:nvSpPr>
          <p:spPr>
            <a:xfrm>
              <a:off x="5980175" y="3018853"/>
              <a:ext cx="34202" cy="49625"/>
            </a:xfrm>
            <a:custGeom>
              <a:avLst/>
              <a:gdLst/>
              <a:ahLst/>
              <a:cxnLst/>
              <a:rect l="l" t="t" r="r" b="b"/>
              <a:pathLst>
                <a:path w="34202" h="49625" extrusionOk="0">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8" name="Google Shape;268;p61"/>
            <p:cNvSpPr/>
            <p:nvPr/>
          </p:nvSpPr>
          <p:spPr>
            <a:xfrm>
              <a:off x="4838017" y="3287249"/>
              <a:ext cx="1105763" cy="1036834"/>
            </a:xfrm>
            <a:custGeom>
              <a:avLst/>
              <a:gdLst/>
              <a:ahLst/>
              <a:cxnLst/>
              <a:rect l="l" t="t" r="r" b="b"/>
              <a:pathLst>
                <a:path w="1105763" h="1036834" extrusionOk="0">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9" name="Google Shape;269;p61"/>
            <p:cNvSpPr/>
            <p:nvPr/>
          </p:nvSpPr>
          <p:spPr>
            <a:xfrm>
              <a:off x="5394864" y="3378546"/>
              <a:ext cx="264539" cy="224761"/>
            </a:xfrm>
            <a:custGeom>
              <a:avLst/>
              <a:gdLst/>
              <a:ahLst/>
              <a:cxnLst/>
              <a:rect l="l" t="t" r="r" b="b"/>
              <a:pathLst>
                <a:path w="264539" h="224761" extrusionOk="0">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0" name="Google Shape;270;p61"/>
            <p:cNvSpPr/>
            <p:nvPr/>
          </p:nvSpPr>
          <p:spPr>
            <a:xfrm>
              <a:off x="4845823" y="3996880"/>
              <a:ext cx="176994" cy="201525"/>
            </a:xfrm>
            <a:custGeom>
              <a:avLst/>
              <a:gdLst/>
              <a:ahLst/>
              <a:cxnLst/>
              <a:rect l="l" t="t" r="r" b="b"/>
              <a:pathLst>
                <a:path w="176994" h="201525" extrusionOk="0">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1" name="Google Shape;271;p61"/>
            <p:cNvSpPr/>
            <p:nvPr/>
          </p:nvSpPr>
          <p:spPr>
            <a:xfrm>
              <a:off x="4815839" y="4163853"/>
              <a:ext cx="58007" cy="98012"/>
            </a:xfrm>
            <a:custGeom>
              <a:avLst/>
              <a:gdLst/>
              <a:ahLst/>
              <a:cxnLst/>
              <a:rect l="l" t="t" r="r" b="b"/>
              <a:pathLst>
                <a:path w="58007" h="98012" extrusionOk="0">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2" name="Google Shape;272;p61"/>
            <p:cNvSpPr/>
            <p:nvPr/>
          </p:nvSpPr>
          <p:spPr>
            <a:xfrm>
              <a:off x="6206870" y="2719006"/>
              <a:ext cx="410908" cy="439007"/>
            </a:xfrm>
            <a:custGeom>
              <a:avLst/>
              <a:gdLst/>
              <a:ahLst/>
              <a:cxnLst/>
              <a:rect l="l" t="t" r="r" b="b"/>
              <a:pathLst>
                <a:path w="410908" h="439007" extrusionOk="0">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3" name="Google Shape;273;p61"/>
            <p:cNvSpPr/>
            <p:nvPr/>
          </p:nvSpPr>
          <p:spPr>
            <a:xfrm>
              <a:off x="6282689" y="2812446"/>
              <a:ext cx="208939" cy="220503"/>
            </a:xfrm>
            <a:custGeom>
              <a:avLst/>
              <a:gdLst/>
              <a:ahLst/>
              <a:cxnLst/>
              <a:rect l="l" t="t" r="r" b="b"/>
              <a:pathLst>
                <a:path w="208939" h="220503" extrusionOk="0">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4" name="Google Shape;274;p61"/>
            <p:cNvSpPr/>
            <p:nvPr/>
          </p:nvSpPr>
          <p:spPr>
            <a:xfrm>
              <a:off x="6600729" y="2563177"/>
              <a:ext cx="176541" cy="186785"/>
            </a:xfrm>
            <a:custGeom>
              <a:avLst/>
              <a:gdLst/>
              <a:ahLst/>
              <a:cxnLst/>
              <a:rect l="l" t="t" r="r" b="b"/>
              <a:pathLst>
                <a:path w="176541" h="186785" extrusionOk="0">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5" name="Google Shape;275;p61"/>
            <p:cNvSpPr/>
            <p:nvPr/>
          </p:nvSpPr>
          <p:spPr>
            <a:xfrm>
              <a:off x="6600633" y="2625947"/>
              <a:ext cx="94392" cy="93535"/>
            </a:xfrm>
            <a:custGeom>
              <a:avLst/>
              <a:gdLst/>
              <a:ahLst/>
              <a:cxnLst/>
              <a:rect l="l" t="t" r="r" b="b"/>
              <a:pathLst>
                <a:path w="94392" h="93535" extrusionOk="0">
                  <a:moveTo>
                    <a:pt x="94393" y="0"/>
                  </a:moveTo>
                  <a:cubicBezTo>
                    <a:pt x="84201" y="46196"/>
                    <a:pt x="42100" y="69914"/>
                    <a:pt x="0" y="93536"/>
                  </a:cubicBezTo>
                  <a:cubicBezTo>
                    <a:pt x="13907" y="49911"/>
                    <a:pt x="41624" y="16097"/>
                    <a:pt x="9439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6" name="Google Shape;276;p61"/>
            <p:cNvSpPr/>
            <p:nvPr/>
          </p:nvSpPr>
          <p:spPr>
            <a:xfrm>
              <a:off x="6696074" y="2541746"/>
              <a:ext cx="75247" cy="66640"/>
            </a:xfrm>
            <a:custGeom>
              <a:avLst/>
              <a:gdLst/>
              <a:ahLst/>
              <a:cxnLst/>
              <a:rect l="l" t="t" r="r" b="b"/>
              <a:pathLst>
                <a:path w="75247" h="66640" extrusionOk="0">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7" name="Google Shape;277;p61"/>
            <p:cNvSpPr/>
            <p:nvPr/>
          </p:nvSpPr>
          <p:spPr>
            <a:xfrm>
              <a:off x="5888354" y="3880392"/>
              <a:ext cx="114300" cy="426996"/>
            </a:xfrm>
            <a:custGeom>
              <a:avLst/>
              <a:gdLst/>
              <a:ahLst/>
              <a:cxnLst/>
              <a:rect l="l" t="t" r="r" b="b"/>
              <a:pathLst>
                <a:path w="114300" h="426996" extrusionOk="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8" name="Google Shape;278;p61"/>
            <p:cNvSpPr/>
            <p:nvPr/>
          </p:nvSpPr>
          <p:spPr>
            <a:xfrm>
              <a:off x="5945354" y="3788399"/>
              <a:ext cx="70053" cy="112659"/>
            </a:xfrm>
            <a:custGeom>
              <a:avLst/>
              <a:gdLst/>
              <a:ahLst/>
              <a:cxnLst/>
              <a:rect l="l" t="t" r="r" b="b"/>
              <a:pathLst>
                <a:path w="70053" h="112659" extrusionOk="0">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9" name="Google Shape;279;p61"/>
            <p:cNvSpPr/>
            <p:nvPr/>
          </p:nvSpPr>
          <p:spPr>
            <a:xfrm>
              <a:off x="5864789" y="4259294"/>
              <a:ext cx="75952" cy="124513"/>
            </a:xfrm>
            <a:custGeom>
              <a:avLst/>
              <a:gdLst/>
              <a:ahLst/>
              <a:cxnLst/>
              <a:rect l="l" t="t" r="r" b="b"/>
              <a:pathLst>
                <a:path w="75952" h="124513" extrusionOk="0">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0" name="Google Shape;280;p61"/>
            <p:cNvSpPr/>
            <p:nvPr/>
          </p:nvSpPr>
          <p:spPr>
            <a:xfrm>
              <a:off x="5981318" y="3710940"/>
              <a:ext cx="54578" cy="122396"/>
            </a:xfrm>
            <a:custGeom>
              <a:avLst/>
              <a:gdLst/>
              <a:ahLst/>
              <a:cxnLst/>
              <a:rect l="l" t="t" r="r" b="b"/>
              <a:pathLst>
                <a:path w="54578" h="122396" extrusionOk="0">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1" name="Google Shape;281;p61"/>
            <p:cNvSpPr/>
            <p:nvPr/>
          </p:nvSpPr>
          <p:spPr>
            <a:xfrm>
              <a:off x="5861835" y="4353069"/>
              <a:ext cx="77287" cy="81389"/>
            </a:xfrm>
            <a:custGeom>
              <a:avLst/>
              <a:gdLst/>
              <a:ahLst/>
              <a:cxnLst/>
              <a:rect l="l" t="t" r="r" b="b"/>
              <a:pathLst>
                <a:path w="77287" h="81389" extrusionOk="0">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2" name="Google Shape;282;p61"/>
            <p:cNvSpPr/>
            <p:nvPr/>
          </p:nvSpPr>
          <p:spPr>
            <a:xfrm>
              <a:off x="6863333" y="2367343"/>
              <a:ext cx="118205" cy="86080"/>
            </a:xfrm>
            <a:custGeom>
              <a:avLst/>
              <a:gdLst/>
              <a:ahLst/>
              <a:cxnLst/>
              <a:rect l="l" t="t" r="r" b="b"/>
              <a:pathLst>
                <a:path w="118205" h="86080" extrusionOk="0">
                  <a:moveTo>
                    <a:pt x="0" y="84677"/>
                  </a:moveTo>
                  <a:cubicBezTo>
                    <a:pt x="39433" y="56483"/>
                    <a:pt x="78772" y="28194"/>
                    <a:pt x="118205" y="0"/>
                  </a:cubicBezTo>
                  <a:cubicBezTo>
                    <a:pt x="84296" y="33433"/>
                    <a:pt x="82391" y="98489"/>
                    <a:pt x="95" y="84011"/>
                  </a:cubicBezTo>
                  <a:lnTo>
                    <a:pt x="95" y="84677"/>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3" name="Google Shape;283;p61"/>
            <p:cNvSpPr/>
            <p:nvPr/>
          </p:nvSpPr>
          <p:spPr>
            <a:xfrm>
              <a:off x="5963792" y="2262860"/>
              <a:ext cx="97055" cy="143862"/>
            </a:xfrm>
            <a:custGeom>
              <a:avLst/>
              <a:gdLst/>
              <a:ahLst/>
              <a:cxnLst/>
              <a:rect l="l" t="t" r="r" b="b"/>
              <a:pathLst>
                <a:path w="97055" h="143862" extrusionOk="0">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4" name="Google Shape;284;p61"/>
            <p:cNvSpPr/>
            <p:nvPr/>
          </p:nvSpPr>
          <p:spPr>
            <a:xfrm>
              <a:off x="5963887" y="2373344"/>
              <a:ext cx="62701" cy="94202"/>
            </a:xfrm>
            <a:custGeom>
              <a:avLst/>
              <a:gdLst/>
              <a:ahLst/>
              <a:cxnLst/>
              <a:rect l="l" t="t" r="r" b="b"/>
              <a:pathLst>
                <a:path w="62701" h="94202" extrusionOk="0">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5" name="Google Shape;285;p61"/>
            <p:cNvSpPr/>
            <p:nvPr/>
          </p:nvSpPr>
          <p:spPr>
            <a:xfrm>
              <a:off x="5981223" y="2201608"/>
              <a:ext cx="67717" cy="76704"/>
            </a:xfrm>
            <a:custGeom>
              <a:avLst/>
              <a:gdLst/>
              <a:ahLst/>
              <a:cxnLst/>
              <a:rect l="l" t="t" r="r" b="b"/>
              <a:pathLst>
                <a:path w="67717" h="76704" extrusionOk="0">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6" name="Google Shape;286;p61"/>
            <p:cNvSpPr/>
            <p:nvPr/>
          </p:nvSpPr>
          <p:spPr>
            <a:xfrm>
              <a:off x="5848730" y="2831183"/>
              <a:ext cx="56578" cy="29555"/>
            </a:xfrm>
            <a:custGeom>
              <a:avLst/>
              <a:gdLst/>
              <a:ahLst/>
              <a:cxnLst/>
              <a:rect l="l" t="t" r="r" b="b"/>
              <a:pathLst>
                <a:path w="56578" h="29555" extrusionOk="0">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7" name="Google Shape;287;p61"/>
            <p:cNvSpPr/>
            <p:nvPr/>
          </p:nvSpPr>
          <p:spPr>
            <a:xfrm>
              <a:off x="5721762" y="3803237"/>
              <a:ext cx="103441" cy="415407"/>
            </a:xfrm>
            <a:custGeom>
              <a:avLst/>
              <a:gdLst/>
              <a:ahLst/>
              <a:cxnLst/>
              <a:rect l="l" t="t" r="r" b="b"/>
              <a:pathLst>
                <a:path w="103441" h="415407" extrusionOk="0">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8" name="Google Shape;288;p61"/>
            <p:cNvSpPr/>
            <p:nvPr/>
          </p:nvSpPr>
          <p:spPr>
            <a:xfrm>
              <a:off x="5684093" y="4238047"/>
              <a:ext cx="98057" cy="325591"/>
            </a:xfrm>
            <a:custGeom>
              <a:avLst/>
              <a:gdLst/>
              <a:ahLst/>
              <a:cxnLst/>
              <a:rect l="l" t="t" r="r" b="b"/>
              <a:pathLst>
                <a:path w="98057" h="325591" extrusionOk="0">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9" name="Google Shape;289;p61"/>
            <p:cNvSpPr/>
            <p:nvPr/>
          </p:nvSpPr>
          <p:spPr>
            <a:xfrm>
              <a:off x="5721476" y="4198905"/>
              <a:ext cx="63533" cy="60198"/>
            </a:xfrm>
            <a:custGeom>
              <a:avLst/>
              <a:gdLst/>
              <a:ahLst/>
              <a:cxnLst/>
              <a:rect l="l" t="t" r="r" b="b"/>
              <a:pathLst>
                <a:path w="63533" h="60198" extrusionOk="0">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0" name="Google Shape;290;p61"/>
            <p:cNvSpPr/>
            <p:nvPr/>
          </p:nvSpPr>
          <p:spPr>
            <a:xfrm>
              <a:off x="5506826" y="2483834"/>
              <a:ext cx="98540" cy="141351"/>
            </a:xfrm>
            <a:custGeom>
              <a:avLst/>
              <a:gdLst/>
              <a:ahLst/>
              <a:cxnLst/>
              <a:rect l="l" t="t" r="r" b="b"/>
              <a:pathLst>
                <a:path w="98540" h="141351" extrusionOk="0">
                  <a:moveTo>
                    <a:pt x="98541" y="141351"/>
                  </a:moveTo>
                  <a:cubicBezTo>
                    <a:pt x="49106" y="102679"/>
                    <a:pt x="-18331" y="72295"/>
                    <a:pt x="4624" y="0"/>
                  </a:cubicBezTo>
                  <a:cubicBezTo>
                    <a:pt x="43296" y="43720"/>
                    <a:pt x="75871" y="90202"/>
                    <a:pt x="98541" y="14135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1" name="Google Shape;291;p61"/>
            <p:cNvSpPr/>
            <p:nvPr/>
          </p:nvSpPr>
          <p:spPr>
            <a:xfrm>
              <a:off x="5623684" y="2656808"/>
              <a:ext cx="57025" cy="78485"/>
            </a:xfrm>
            <a:custGeom>
              <a:avLst/>
              <a:gdLst/>
              <a:ahLst/>
              <a:cxnLst/>
              <a:rect l="l" t="t" r="r" b="b"/>
              <a:pathLst>
                <a:path w="57025" h="78485" extrusionOk="0">
                  <a:moveTo>
                    <a:pt x="57025" y="78486"/>
                  </a:moveTo>
                  <a:cubicBezTo>
                    <a:pt x="18640" y="62198"/>
                    <a:pt x="-3839" y="37814"/>
                    <a:pt x="542" y="0"/>
                  </a:cubicBezTo>
                  <a:cubicBezTo>
                    <a:pt x="38356" y="16573"/>
                    <a:pt x="50263" y="46292"/>
                    <a:pt x="57025" y="7848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2" name="Google Shape;292;p61"/>
            <p:cNvSpPr/>
            <p:nvPr/>
          </p:nvSpPr>
          <p:spPr>
            <a:xfrm>
              <a:off x="5717855" y="2782538"/>
              <a:ext cx="37911" cy="62865"/>
            </a:xfrm>
            <a:custGeom>
              <a:avLst/>
              <a:gdLst/>
              <a:ahLst/>
              <a:cxnLst/>
              <a:rect l="l" t="t" r="r" b="b"/>
              <a:pathLst>
                <a:path w="37911" h="62865" extrusionOk="0">
                  <a:moveTo>
                    <a:pt x="37911" y="62865"/>
                  </a:moveTo>
                  <a:cubicBezTo>
                    <a:pt x="3717" y="51054"/>
                    <a:pt x="-1427" y="26956"/>
                    <a:pt x="288" y="0"/>
                  </a:cubicBezTo>
                  <a:cubicBezTo>
                    <a:pt x="24576" y="16002"/>
                    <a:pt x="34959" y="37910"/>
                    <a:pt x="37911" y="62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3" name="Google Shape;293;p61"/>
            <p:cNvSpPr/>
            <p:nvPr/>
          </p:nvSpPr>
          <p:spPr>
            <a:xfrm>
              <a:off x="6770274" y="3284212"/>
              <a:ext cx="836106" cy="158884"/>
            </a:xfrm>
            <a:custGeom>
              <a:avLst/>
              <a:gdLst/>
              <a:ahLst/>
              <a:cxnLst/>
              <a:rect l="l" t="t" r="r" b="b"/>
              <a:pathLst>
                <a:path w="836106" h="158884" extrusionOk="0">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4" name="Google Shape;294;p61"/>
            <p:cNvSpPr/>
            <p:nvPr/>
          </p:nvSpPr>
          <p:spPr>
            <a:xfrm>
              <a:off x="6206679" y="3351507"/>
              <a:ext cx="566467" cy="59729"/>
            </a:xfrm>
            <a:custGeom>
              <a:avLst/>
              <a:gdLst/>
              <a:ahLst/>
              <a:cxnLst/>
              <a:rect l="l" t="t" r="r" b="b"/>
              <a:pathLst>
                <a:path w="566467" h="59729" extrusionOk="0">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5" name="Google Shape;295;p61"/>
            <p:cNvSpPr/>
            <p:nvPr/>
          </p:nvSpPr>
          <p:spPr>
            <a:xfrm>
              <a:off x="6807612" y="3411569"/>
              <a:ext cx="150590" cy="16542"/>
            </a:xfrm>
            <a:custGeom>
              <a:avLst/>
              <a:gdLst/>
              <a:ahLst/>
              <a:cxnLst/>
              <a:rect l="l" t="t" r="r" b="b"/>
              <a:pathLst>
                <a:path w="150590" h="16542" extrusionOk="0">
                  <a:moveTo>
                    <a:pt x="0" y="0"/>
                  </a:moveTo>
                  <a:cubicBezTo>
                    <a:pt x="50197" y="0"/>
                    <a:pt x="100393" y="0"/>
                    <a:pt x="150590" y="0"/>
                  </a:cubicBezTo>
                  <a:cubicBezTo>
                    <a:pt x="100393" y="22765"/>
                    <a:pt x="50197" y="21336"/>
                    <a:pt x="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6" name="Google Shape;296;p61"/>
            <p:cNvSpPr/>
            <p:nvPr/>
          </p:nvSpPr>
          <p:spPr>
            <a:xfrm>
              <a:off x="5999743" y="2169318"/>
              <a:ext cx="198936" cy="350331"/>
            </a:xfrm>
            <a:custGeom>
              <a:avLst/>
              <a:gdLst/>
              <a:ahLst/>
              <a:cxnLst/>
              <a:rect l="l" t="t" r="r" b="b"/>
              <a:pathLst>
                <a:path w="198936" h="350331" extrusionOk="0">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7" name="Google Shape;297;p61"/>
            <p:cNvSpPr/>
            <p:nvPr/>
          </p:nvSpPr>
          <p:spPr>
            <a:xfrm>
              <a:off x="6037706" y="2499455"/>
              <a:ext cx="146490" cy="221075"/>
            </a:xfrm>
            <a:custGeom>
              <a:avLst/>
              <a:gdLst/>
              <a:ahLst/>
              <a:cxnLst/>
              <a:rect l="l" t="t" r="r" b="b"/>
              <a:pathLst>
                <a:path w="146490" h="221075" extrusionOk="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8" name="Google Shape;298;p61"/>
            <p:cNvSpPr/>
            <p:nvPr/>
          </p:nvSpPr>
          <p:spPr>
            <a:xfrm>
              <a:off x="6134714" y="2231421"/>
              <a:ext cx="82575" cy="205073"/>
            </a:xfrm>
            <a:custGeom>
              <a:avLst/>
              <a:gdLst/>
              <a:ahLst/>
              <a:cxnLst/>
              <a:rect l="l" t="t" r="r" b="b"/>
              <a:pathLst>
                <a:path w="82575" h="205073" extrusionOk="0">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9" name="Google Shape;299;p61"/>
            <p:cNvSpPr/>
            <p:nvPr/>
          </p:nvSpPr>
          <p:spPr>
            <a:xfrm>
              <a:off x="6093119" y="2483688"/>
              <a:ext cx="56314" cy="94443"/>
            </a:xfrm>
            <a:custGeom>
              <a:avLst/>
              <a:gdLst/>
              <a:ahLst/>
              <a:cxnLst/>
              <a:rect l="l" t="t" r="r" b="b"/>
              <a:pathLst>
                <a:path w="56314" h="94443" extrusionOk="0">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0" name="Google Shape;300;p61"/>
            <p:cNvSpPr/>
            <p:nvPr/>
          </p:nvSpPr>
          <p:spPr>
            <a:xfrm>
              <a:off x="6162739" y="2610135"/>
              <a:ext cx="24078" cy="109728"/>
            </a:xfrm>
            <a:custGeom>
              <a:avLst/>
              <a:gdLst/>
              <a:ahLst/>
              <a:cxnLst/>
              <a:rect l="l" t="t" r="r" b="b"/>
              <a:pathLst>
                <a:path w="24078" h="109728" extrusionOk="0">
                  <a:moveTo>
                    <a:pt x="6602" y="109728"/>
                  </a:moveTo>
                  <a:cubicBezTo>
                    <a:pt x="-3685" y="71819"/>
                    <a:pt x="-4065" y="34766"/>
                    <a:pt x="20890" y="0"/>
                  </a:cubicBezTo>
                  <a:cubicBezTo>
                    <a:pt x="21176" y="37052"/>
                    <a:pt x="33844" y="75152"/>
                    <a:pt x="6602" y="10972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1" name="Google Shape;301;p61"/>
            <p:cNvSpPr/>
            <p:nvPr/>
          </p:nvSpPr>
          <p:spPr>
            <a:xfrm>
              <a:off x="6132289" y="2511793"/>
              <a:ext cx="54861" cy="51384"/>
            </a:xfrm>
            <a:custGeom>
              <a:avLst/>
              <a:gdLst/>
              <a:ahLst/>
              <a:cxnLst/>
              <a:rect l="l" t="t" r="r" b="b"/>
              <a:pathLst>
                <a:path w="54861" h="51384" extrusionOk="0">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2" name="Google Shape;302;p61"/>
            <p:cNvSpPr/>
            <p:nvPr/>
          </p:nvSpPr>
          <p:spPr>
            <a:xfrm>
              <a:off x="5658420" y="4587555"/>
              <a:ext cx="81656" cy="161228"/>
            </a:xfrm>
            <a:custGeom>
              <a:avLst/>
              <a:gdLst/>
              <a:ahLst/>
              <a:cxnLst/>
              <a:rect l="l" t="t" r="r" b="b"/>
              <a:pathLst>
                <a:path w="81656" h="161228" extrusionOk="0">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3" name="Google Shape;303;p61"/>
            <p:cNvSpPr/>
            <p:nvPr/>
          </p:nvSpPr>
          <p:spPr>
            <a:xfrm>
              <a:off x="5663735" y="4545548"/>
              <a:ext cx="62636" cy="63599"/>
            </a:xfrm>
            <a:custGeom>
              <a:avLst/>
              <a:gdLst/>
              <a:ahLst/>
              <a:cxnLst/>
              <a:rect l="l" t="t" r="r" b="b"/>
              <a:pathLst>
                <a:path w="62636" h="63599" extrusionOk="0">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4" name="Google Shape;304;p61"/>
            <p:cNvSpPr/>
            <p:nvPr/>
          </p:nvSpPr>
          <p:spPr>
            <a:xfrm>
              <a:off x="4819780" y="3529708"/>
              <a:ext cx="994876" cy="854594"/>
            </a:xfrm>
            <a:custGeom>
              <a:avLst/>
              <a:gdLst/>
              <a:ahLst/>
              <a:cxnLst/>
              <a:rect l="l" t="t" r="r" b="b"/>
              <a:pathLst>
                <a:path w="994876" h="854594" extrusionOk="0">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5" name="Google Shape;305;p61"/>
            <p:cNvSpPr/>
            <p:nvPr/>
          </p:nvSpPr>
          <p:spPr>
            <a:xfrm>
              <a:off x="5268593" y="3630885"/>
              <a:ext cx="531037" cy="488963"/>
            </a:xfrm>
            <a:custGeom>
              <a:avLst/>
              <a:gdLst/>
              <a:ahLst/>
              <a:cxnLst/>
              <a:rect l="l" t="t" r="r" b="b"/>
              <a:pathLst>
                <a:path w="531037" h="488963" extrusionOk="0">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6" name="Google Shape;306;p61"/>
            <p:cNvSpPr/>
            <p:nvPr/>
          </p:nvSpPr>
          <p:spPr>
            <a:xfrm>
              <a:off x="5115686" y="4260246"/>
              <a:ext cx="58769" cy="70282"/>
            </a:xfrm>
            <a:custGeom>
              <a:avLst/>
              <a:gdLst/>
              <a:ahLst/>
              <a:cxnLst/>
              <a:rect l="l" t="t" r="r" b="b"/>
              <a:pathLst>
                <a:path w="58769" h="70282" extrusionOk="0">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7" name="Google Shape;307;p61"/>
            <p:cNvSpPr/>
            <p:nvPr/>
          </p:nvSpPr>
          <p:spPr>
            <a:xfrm>
              <a:off x="5319616" y="4054983"/>
              <a:ext cx="60293" cy="55986"/>
            </a:xfrm>
            <a:custGeom>
              <a:avLst/>
              <a:gdLst/>
              <a:ahLst/>
              <a:cxnLst/>
              <a:rect l="l" t="t" r="r" b="b"/>
              <a:pathLst>
                <a:path w="60293" h="55986" extrusionOk="0">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8" name="Google Shape;308;p61"/>
            <p:cNvSpPr/>
            <p:nvPr/>
          </p:nvSpPr>
          <p:spPr>
            <a:xfrm>
              <a:off x="5039285" y="4322445"/>
              <a:ext cx="116120" cy="78279"/>
            </a:xfrm>
            <a:custGeom>
              <a:avLst/>
              <a:gdLst/>
              <a:ahLst/>
              <a:cxnLst/>
              <a:rect l="l" t="t" r="r" b="b"/>
              <a:pathLst>
                <a:path w="116120" h="78279" extrusionOk="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9" name="Google Shape;309;p61"/>
            <p:cNvSpPr/>
            <p:nvPr/>
          </p:nvSpPr>
          <p:spPr>
            <a:xfrm>
              <a:off x="6020301" y="2115732"/>
              <a:ext cx="74878" cy="127881"/>
            </a:xfrm>
            <a:custGeom>
              <a:avLst/>
              <a:gdLst/>
              <a:ahLst/>
              <a:cxnLst/>
              <a:rect l="l" t="t" r="r" b="b"/>
              <a:pathLst>
                <a:path w="74878" h="127881" extrusionOk="0">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0" name="Google Shape;310;p61"/>
            <p:cNvSpPr/>
            <p:nvPr/>
          </p:nvSpPr>
          <p:spPr>
            <a:xfrm>
              <a:off x="6061519" y="2091023"/>
              <a:ext cx="54197" cy="47624"/>
            </a:xfrm>
            <a:custGeom>
              <a:avLst/>
              <a:gdLst/>
              <a:ahLst/>
              <a:cxnLst/>
              <a:rect l="l" t="t" r="r" b="b"/>
              <a:pathLst>
                <a:path w="54197" h="47624" extrusionOk="0">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1" name="Google Shape;311;p61"/>
            <p:cNvSpPr/>
            <p:nvPr/>
          </p:nvSpPr>
          <p:spPr>
            <a:xfrm>
              <a:off x="6095142" y="2153507"/>
              <a:ext cx="59150" cy="99718"/>
            </a:xfrm>
            <a:custGeom>
              <a:avLst/>
              <a:gdLst/>
              <a:ahLst/>
              <a:cxnLst/>
              <a:rect l="l" t="t" r="r" b="b"/>
              <a:pathLst>
                <a:path w="59150" h="99718" extrusionOk="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2" name="Google Shape;312;p61"/>
            <p:cNvSpPr/>
            <p:nvPr/>
          </p:nvSpPr>
          <p:spPr>
            <a:xfrm>
              <a:off x="6058947" y="2152650"/>
              <a:ext cx="54355" cy="80962"/>
            </a:xfrm>
            <a:custGeom>
              <a:avLst/>
              <a:gdLst/>
              <a:ahLst/>
              <a:cxnLst/>
              <a:rect l="l" t="t" r="r" b="b"/>
              <a:pathLst>
                <a:path w="54355" h="80962" extrusionOk="0">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3" name="Google Shape;313;p61"/>
            <p:cNvSpPr/>
            <p:nvPr/>
          </p:nvSpPr>
          <p:spPr>
            <a:xfrm>
              <a:off x="6153244" y="2110358"/>
              <a:ext cx="59550" cy="42767"/>
            </a:xfrm>
            <a:custGeom>
              <a:avLst/>
              <a:gdLst/>
              <a:ahLst/>
              <a:cxnLst/>
              <a:rect l="l" t="t" r="r" b="b"/>
              <a:pathLst>
                <a:path w="59550" h="42767" extrusionOk="0">
                  <a:moveTo>
                    <a:pt x="54102" y="0"/>
                  </a:moveTo>
                  <a:cubicBezTo>
                    <a:pt x="75057" y="48863"/>
                    <a:pt x="30956" y="40005"/>
                    <a:pt x="0" y="42767"/>
                  </a:cubicBezTo>
                  <a:cubicBezTo>
                    <a:pt x="9430" y="20860"/>
                    <a:pt x="26670" y="5905"/>
                    <a:pt x="5410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4" name="Google Shape;314;p61"/>
            <p:cNvSpPr/>
            <p:nvPr/>
          </p:nvSpPr>
          <p:spPr>
            <a:xfrm>
              <a:off x="5416581" y="3946683"/>
              <a:ext cx="93726" cy="64878"/>
            </a:xfrm>
            <a:custGeom>
              <a:avLst/>
              <a:gdLst/>
              <a:ahLst/>
              <a:cxnLst/>
              <a:rect l="l" t="t" r="r" b="b"/>
              <a:pathLst>
                <a:path w="93726" h="64878" extrusionOk="0">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5" name="Google Shape;315;p61"/>
            <p:cNvSpPr/>
            <p:nvPr/>
          </p:nvSpPr>
          <p:spPr>
            <a:xfrm>
              <a:off x="5773292" y="3688165"/>
              <a:ext cx="69269" cy="179365"/>
            </a:xfrm>
            <a:custGeom>
              <a:avLst/>
              <a:gdLst/>
              <a:ahLst/>
              <a:cxnLst/>
              <a:rect l="l" t="t" r="r" b="b"/>
              <a:pathLst>
                <a:path w="69269" h="179365" extrusionOk="0">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6" name="Google Shape;316;p61"/>
            <p:cNvSpPr/>
            <p:nvPr/>
          </p:nvSpPr>
          <p:spPr>
            <a:xfrm>
              <a:off x="5604509" y="3755993"/>
              <a:ext cx="95249" cy="79914"/>
            </a:xfrm>
            <a:custGeom>
              <a:avLst/>
              <a:gdLst/>
              <a:ahLst/>
              <a:cxnLst/>
              <a:rect l="l" t="t" r="r" b="b"/>
              <a:pathLst>
                <a:path w="95249" h="79914" extrusionOk="0">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7" name="Google Shape;317;p61"/>
            <p:cNvSpPr/>
            <p:nvPr/>
          </p:nvSpPr>
          <p:spPr>
            <a:xfrm>
              <a:off x="5887306" y="3490315"/>
              <a:ext cx="58293" cy="42126"/>
            </a:xfrm>
            <a:custGeom>
              <a:avLst/>
              <a:gdLst/>
              <a:ahLst/>
              <a:cxnLst/>
              <a:rect l="l" t="t" r="r" b="b"/>
              <a:pathLst>
                <a:path w="58293" h="42126" extrusionOk="0">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8" name="Google Shape;318;p61"/>
            <p:cNvSpPr/>
            <p:nvPr/>
          </p:nvSpPr>
          <p:spPr>
            <a:xfrm>
              <a:off x="5806844" y="4228719"/>
              <a:ext cx="96654" cy="299846"/>
            </a:xfrm>
            <a:custGeom>
              <a:avLst/>
              <a:gdLst/>
              <a:ahLst/>
              <a:cxnLst/>
              <a:rect l="l" t="t" r="r" b="b"/>
              <a:pathLst>
                <a:path w="96654" h="299846" extrusionOk="0">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9" name="Google Shape;319;p61"/>
            <p:cNvSpPr/>
            <p:nvPr/>
          </p:nvSpPr>
          <p:spPr>
            <a:xfrm>
              <a:off x="5802486" y="3891217"/>
              <a:ext cx="91093" cy="231791"/>
            </a:xfrm>
            <a:custGeom>
              <a:avLst/>
              <a:gdLst/>
              <a:ahLst/>
              <a:cxnLst/>
              <a:rect l="l" t="t" r="r" b="b"/>
              <a:pathLst>
                <a:path w="91093" h="231791" extrusionOk="0">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0" name="Google Shape;320;p61"/>
            <p:cNvSpPr/>
            <p:nvPr/>
          </p:nvSpPr>
          <p:spPr>
            <a:xfrm>
              <a:off x="5858995" y="3522535"/>
              <a:ext cx="80603" cy="255793"/>
            </a:xfrm>
            <a:custGeom>
              <a:avLst/>
              <a:gdLst/>
              <a:ahLst/>
              <a:cxnLst/>
              <a:rect l="l" t="t" r="r" b="b"/>
              <a:pathLst>
                <a:path w="80603" h="255793" extrusionOk="0">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1" name="Google Shape;321;p61"/>
            <p:cNvSpPr/>
            <p:nvPr/>
          </p:nvSpPr>
          <p:spPr>
            <a:xfrm>
              <a:off x="5843003" y="3773042"/>
              <a:ext cx="64782" cy="142589"/>
            </a:xfrm>
            <a:custGeom>
              <a:avLst/>
              <a:gdLst/>
              <a:ahLst/>
              <a:cxnLst/>
              <a:rect l="l" t="t" r="r" b="b"/>
              <a:pathLst>
                <a:path w="64782" h="142589" extrusionOk="0">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2" name="Google Shape;322;p61"/>
            <p:cNvSpPr/>
            <p:nvPr/>
          </p:nvSpPr>
          <p:spPr>
            <a:xfrm>
              <a:off x="5790744" y="4190830"/>
              <a:ext cx="61986" cy="139633"/>
            </a:xfrm>
            <a:custGeom>
              <a:avLst/>
              <a:gdLst/>
              <a:ahLst/>
              <a:cxnLst/>
              <a:rect l="l" t="t" r="r" b="b"/>
              <a:pathLst>
                <a:path w="61986" h="139633" extrusionOk="0">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3" name="Google Shape;323;p61"/>
            <p:cNvSpPr/>
            <p:nvPr/>
          </p:nvSpPr>
          <p:spPr>
            <a:xfrm>
              <a:off x="5928264" y="3931253"/>
              <a:ext cx="40468" cy="107727"/>
            </a:xfrm>
            <a:custGeom>
              <a:avLst/>
              <a:gdLst/>
              <a:ahLst/>
              <a:cxnLst/>
              <a:rect l="l" t="t" r="r" b="b"/>
              <a:pathLst>
                <a:path w="40468" h="107727" extrusionOk="0">
                  <a:moveTo>
                    <a:pt x="16954" y="0"/>
                  </a:moveTo>
                  <a:cubicBezTo>
                    <a:pt x="50101" y="40196"/>
                    <a:pt x="51435" y="76867"/>
                    <a:pt x="0" y="107728"/>
                  </a:cubicBezTo>
                  <a:cubicBezTo>
                    <a:pt x="5620" y="71819"/>
                    <a:pt x="11335" y="35909"/>
                    <a:pt x="16954"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4" name="Google Shape;324;p61"/>
            <p:cNvSpPr/>
            <p:nvPr/>
          </p:nvSpPr>
          <p:spPr>
            <a:xfrm>
              <a:off x="5805385" y="4120145"/>
              <a:ext cx="51184" cy="78665"/>
            </a:xfrm>
            <a:custGeom>
              <a:avLst/>
              <a:gdLst/>
              <a:ahLst/>
              <a:cxnLst/>
              <a:rect l="l" t="t" r="r" b="b"/>
              <a:pathLst>
                <a:path w="51184" h="78665" extrusionOk="0">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5" name="Google Shape;325;p61"/>
            <p:cNvSpPr/>
            <p:nvPr/>
          </p:nvSpPr>
          <p:spPr>
            <a:xfrm>
              <a:off x="5766120" y="3576471"/>
              <a:ext cx="122139" cy="344540"/>
            </a:xfrm>
            <a:custGeom>
              <a:avLst/>
              <a:gdLst/>
              <a:ahLst/>
              <a:cxnLst/>
              <a:rect l="l" t="t" r="r" b="b"/>
              <a:pathLst>
                <a:path w="122139" h="344540" extrusionOk="0">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6" name="Google Shape;326;p61"/>
            <p:cNvSpPr/>
            <p:nvPr/>
          </p:nvSpPr>
          <p:spPr>
            <a:xfrm>
              <a:off x="5267038" y="3537299"/>
              <a:ext cx="375856" cy="377380"/>
            </a:xfrm>
            <a:custGeom>
              <a:avLst/>
              <a:gdLst/>
              <a:ahLst/>
              <a:cxnLst/>
              <a:rect l="l" t="t" r="r" b="b"/>
              <a:pathLst>
                <a:path w="375856" h="377380" extrusionOk="0">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7" name="Google Shape;327;p61"/>
            <p:cNvSpPr/>
            <p:nvPr/>
          </p:nvSpPr>
          <p:spPr>
            <a:xfrm>
              <a:off x="5624226" y="3415812"/>
              <a:ext cx="130241" cy="137202"/>
            </a:xfrm>
            <a:custGeom>
              <a:avLst/>
              <a:gdLst/>
              <a:ahLst/>
              <a:cxnLst/>
              <a:rect l="l" t="t" r="r" b="b"/>
              <a:pathLst>
                <a:path w="130241" h="137202" extrusionOk="0">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8" name="Google Shape;328;p61"/>
            <p:cNvSpPr/>
            <p:nvPr/>
          </p:nvSpPr>
          <p:spPr>
            <a:xfrm>
              <a:off x="5837462" y="3521487"/>
              <a:ext cx="92135" cy="126206"/>
            </a:xfrm>
            <a:custGeom>
              <a:avLst/>
              <a:gdLst/>
              <a:ahLst/>
              <a:cxnLst/>
              <a:rect l="l" t="t" r="r" b="b"/>
              <a:pathLst>
                <a:path w="92135" h="126206" extrusionOk="0">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9" name="Google Shape;329;p61"/>
            <p:cNvSpPr/>
            <p:nvPr/>
          </p:nvSpPr>
          <p:spPr>
            <a:xfrm>
              <a:off x="5775007" y="3459861"/>
              <a:ext cx="86201" cy="108775"/>
            </a:xfrm>
            <a:custGeom>
              <a:avLst/>
              <a:gdLst/>
              <a:ahLst/>
              <a:cxnLst/>
              <a:rect l="l" t="t" r="r" b="b"/>
              <a:pathLst>
                <a:path w="86201" h="108775" extrusionOk="0">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0" name="Google Shape;330;p61"/>
            <p:cNvSpPr/>
            <p:nvPr/>
          </p:nvSpPr>
          <p:spPr>
            <a:xfrm>
              <a:off x="5191981" y="3914489"/>
              <a:ext cx="75291" cy="82096"/>
            </a:xfrm>
            <a:custGeom>
              <a:avLst/>
              <a:gdLst/>
              <a:ahLst/>
              <a:cxnLst/>
              <a:rect l="l" t="t" r="r" b="b"/>
              <a:pathLst>
                <a:path w="75291" h="82096" extrusionOk="0">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1" name="Google Shape;331;p61"/>
            <p:cNvSpPr/>
            <p:nvPr/>
          </p:nvSpPr>
          <p:spPr>
            <a:xfrm>
              <a:off x="5739585" y="4568359"/>
              <a:ext cx="69234" cy="196141"/>
            </a:xfrm>
            <a:custGeom>
              <a:avLst/>
              <a:gdLst/>
              <a:ahLst/>
              <a:cxnLst/>
              <a:rect l="l" t="t" r="r" b="b"/>
              <a:pathLst>
                <a:path w="69234" h="196141" extrusionOk="0">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2" name="Google Shape;332;p61"/>
            <p:cNvSpPr/>
            <p:nvPr/>
          </p:nvSpPr>
          <p:spPr>
            <a:xfrm>
              <a:off x="5772718" y="4382607"/>
              <a:ext cx="76773" cy="161102"/>
            </a:xfrm>
            <a:custGeom>
              <a:avLst/>
              <a:gdLst/>
              <a:ahLst/>
              <a:cxnLst/>
              <a:rect l="l" t="t" r="r" b="b"/>
              <a:pathLst>
                <a:path w="76773" h="161102" extrusionOk="0">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3" name="Google Shape;333;p61"/>
            <p:cNvSpPr/>
            <p:nvPr/>
          </p:nvSpPr>
          <p:spPr>
            <a:xfrm>
              <a:off x="5709813" y="3946969"/>
              <a:ext cx="141983" cy="801191"/>
            </a:xfrm>
            <a:custGeom>
              <a:avLst/>
              <a:gdLst/>
              <a:ahLst/>
              <a:cxnLst/>
              <a:rect l="l" t="t" r="r" b="b"/>
              <a:pathLst>
                <a:path w="141983" h="801191" extrusionOk="0">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4" name="Google Shape;334;p61"/>
            <p:cNvSpPr/>
            <p:nvPr/>
          </p:nvSpPr>
          <p:spPr>
            <a:xfrm>
              <a:off x="5776228" y="3915537"/>
              <a:ext cx="33068" cy="36607"/>
            </a:xfrm>
            <a:custGeom>
              <a:avLst/>
              <a:gdLst/>
              <a:ahLst/>
              <a:cxnLst/>
              <a:rect l="l" t="t" r="r" b="b"/>
              <a:pathLst>
                <a:path w="33068" h="36607" extrusionOk="0">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5" name="Google Shape;335;p61"/>
            <p:cNvSpPr/>
            <p:nvPr/>
          </p:nvSpPr>
          <p:spPr>
            <a:xfrm>
              <a:off x="6037230" y="2295429"/>
              <a:ext cx="76431" cy="110169"/>
            </a:xfrm>
            <a:custGeom>
              <a:avLst/>
              <a:gdLst/>
              <a:ahLst/>
              <a:cxnLst/>
              <a:rect l="l" t="t" r="r" b="b"/>
              <a:pathLst>
                <a:path w="76431" h="110169" extrusionOk="0">
                  <a:moveTo>
                    <a:pt x="0" y="109823"/>
                  </a:moveTo>
                  <a:cubicBezTo>
                    <a:pt x="48101" y="84677"/>
                    <a:pt x="71152" y="48863"/>
                    <a:pt x="63913" y="0"/>
                  </a:cubicBezTo>
                  <a:cubicBezTo>
                    <a:pt x="63341" y="45434"/>
                    <a:pt x="118967" y="114871"/>
                    <a:pt x="191" y="109918"/>
                  </a:cubicBezTo>
                  <a:lnTo>
                    <a:pt x="95" y="10991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6" name="Google Shape;336;p61"/>
            <p:cNvSpPr/>
            <p:nvPr/>
          </p:nvSpPr>
          <p:spPr>
            <a:xfrm>
              <a:off x="6112573" y="2474410"/>
              <a:ext cx="55816" cy="54286"/>
            </a:xfrm>
            <a:custGeom>
              <a:avLst/>
              <a:gdLst/>
              <a:ahLst/>
              <a:cxnLst/>
              <a:rect l="l" t="t" r="r" b="b"/>
              <a:pathLst>
                <a:path w="55816" h="54286" extrusionOk="0">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7" name="Google Shape;337;p61"/>
            <p:cNvSpPr/>
            <p:nvPr/>
          </p:nvSpPr>
          <p:spPr>
            <a:xfrm>
              <a:off x="5357533" y="3662648"/>
              <a:ext cx="325176" cy="330030"/>
            </a:xfrm>
            <a:custGeom>
              <a:avLst/>
              <a:gdLst/>
              <a:ahLst/>
              <a:cxnLst/>
              <a:rect l="l" t="t" r="r" b="b"/>
              <a:pathLst>
                <a:path w="325176" h="330030" extrusionOk="0">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8" name="Google Shape;338;p61"/>
            <p:cNvSpPr/>
            <p:nvPr/>
          </p:nvSpPr>
          <p:spPr>
            <a:xfrm>
              <a:off x="5094826" y="3976592"/>
              <a:ext cx="282987" cy="261175"/>
            </a:xfrm>
            <a:custGeom>
              <a:avLst/>
              <a:gdLst/>
              <a:ahLst/>
              <a:cxnLst/>
              <a:rect l="l" t="t" r="r" b="b"/>
              <a:pathLst>
                <a:path w="282987" h="261175" extrusionOk="0">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9" name="Google Shape;339;p61"/>
            <p:cNvSpPr/>
            <p:nvPr/>
          </p:nvSpPr>
          <p:spPr>
            <a:xfrm>
              <a:off x="5661564" y="3595845"/>
              <a:ext cx="74702" cy="83757"/>
            </a:xfrm>
            <a:custGeom>
              <a:avLst/>
              <a:gdLst/>
              <a:ahLst/>
              <a:cxnLst/>
              <a:rect l="l" t="t" r="r" b="b"/>
              <a:pathLst>
                <a:path w="74702" h="83757" extrusionOk="0">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0" name="Google Shape;340;p61"/>
            <p:cNvSpPr/>
            <p:nvPr/>
          </p:nvSpPr>
          <p:spPr>
            <a:xfrm>
              <a:off x="5738228" y="3591719"/>
              <a:ext cx="55733" cy="61915"/>
            </a:xfrm>
            <a:custGeom>
              <a:avLst/>
              <a:gdLst/>
              <a:ahLst/>
              <a:cxnLst/>
              <a:rect l="l" t="t" r="r" b="b"/>
              <a:pathLst>
                <a:path w="55733" h="61915" extrusionOk="0">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1" name="Google Shape;341;p61"/>
            <p:cNvSpPr/>
            <p:nvPr/>
          </p:nvSpPr>
          <p:spPr>
            <a:xfrm>
              <a:off x="5797009" y="4322349"/>
              <a:ext cx="49434" cy="77914"/>
            </a:xfrm>
            <a:custGeom>
              <a:avLst/>
              <a:gdLst/>
              <a:ahLst/>
              <a:cxnLst/>
              <a:rect l="l" t="t" r="r" b="b"/>
              <a:pathLst>
                <a:path w="49434" h="77914" extrusionOk="0">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cxnSp>
        <p:nvCxnSpPr>
          <p:cNvPr id="342" name="Google Shape;342;p61"/>
          <p:cNvCxnSpPr/>
          <p:nvPr/>
        </p:nvCxnSpPr>
        <p:spPr>
          <a:xfrm>
            <a:off x="289825" y="4733425"/>
            <a:ext cx="8584500" cy="0"/>
          </a:xfrm>
          <a:prstGeom prst="straightConnector1">
            <a:avLst/>
          </a:prstGeom>
          <a:noFill/>
          <a:ln w="9525" cap="flat" cmpd="sng">
            <a:solidFill>
              <a:srgbClr val="00338D"/>
            </a:solidFill>
            <a:prstDash val="solid"/>
            <a:round/>
            <a:headEnd type="none" w="sm" len="sm"/>
            <a:tailEnd type="none" w="sm" len="sm"/>
          </a:ln>
        </p:spPr>
      </p:cxnSp>
      <p:sp>
        <p:nvSpPr>
          <p:cNvPr id="343" name="Google Shape;343;p61"/>
          <p:cNvSpPr txBox="1"/>
          <p:nvPr/>
        </p:nvSpPr>
        <p:spPr>
          <a:xfrm>
            <a:off x="289825" y="4704834"/>
            <a:ext cx="5069100" cy="416100"/>
          </a:xfrm>
          <a:prstGeom prst="rect">
            <a:avLst/>
          </a:prstGeom>
          <a:noFill/>
          <a:ln>
            <a:noFill/>
          </a:ln>
        </p:spPr>
        <p:txBody>
          <a:bodyPr spcFirstLastPara="1" wrap="square" lIns="68575" tIns="68575" rIns="68575" bIns="68575" anchor="ctr" anchorCtr="0">
            <a:noAutofit/>
          </a:bodyPr>
          <a:lstStyle/>
          <a:p>
            <a:pPr marL="0" marR="0" lvl="0" indent="0" algn="l" rtl="1">
              <a:lnSpc>
                <a:spcPct val="100000"/>
              </a:lnSpc>
              <a:spcBef>
                <a:spcPts val="0"/>
              </a:spcBef>
              <a:spcAft>
                <a:spcPts val="0"/>
              </a:spcAft>
              <a:buClr>
                <a:srgbClr val="000000"/>
              </a:buClr>
              <a:buSzPts val="800"/>
              <a:buFont typeface="Arial"/>
              <a:buNone/>
            </a:pPr>
            <a:r>
              <a:rPr lang="iw" sz="800" b="0" i="0" u="none" strike="noStrike" cap="none">
                <a:solidFill>
                  <a:srgbClr val="00338D"/>
                </a:solidFill>
                <a:latin typeface="Noto Sans Hebrew SemiBold"/>
                <a:ea typeface="Noto Sans Hebrew SemiBold"/>
                <a:cs typeface="Noto Sans Hebrew SemiBold"/>
                <a:sym typeface="Noto Sans Hebrew SemiBold"/>
              </a:rPr>
              <a:t>תאריך</a:t>
            </a:r>
            <a:endParaRPr sz="800" b="0" i="0" u="none" strike="noStrike" cap="none">
              <a:solidFill>
                <a:srgbClr val="00338D"/>
              </a:solidFill>
              <a:latin typeface="Noto Sans Hebrew"/>
              <a:ea typeface="Noto Sans Hebrew"/>
              <a:cs typeface="Noto Sans Hebrew"/>
              <a:sym typeface="Noto Sans Hebrew"/>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הה שער סטריפ 1">
  <p:cSld name="CUSTOM_1_1_1_1">
    <p:spTree>
      <p:nvGrpSpPr>
        <p:cNvPr id="1" name="Shape 34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שם אגף +תאריך">
  <p:cSld name="TITLE_ONLY_1">
    <p:spTree>
      <p:nvGrpSpPr>
        <p:cNvPr id="1" name="Shape 345"/>
        <p:cNvGrpSpPr/>
        <p:nvPr/>
      </p:nvGrpSpPr>
      <p:grpSpPr>
        <a:xfrm>
          <a:off x="0" y="0"/>
          <a:ext cx="0" cy="0"/>
          <a:chOff x="0" y="0"/>
          <a:chExt cx="0" cy="0"/>
        </a:xfrm>
      </p:grpSpPr>
      <p:sp>
        <p:nvSpPr>
          <p:cNvPr id="346" name="Google Shape;346;p63"/>
          <p:cNvSpPr txBox="1"/>
          <p:nvPr/>
        </p:nvSpPr>
        <p:spPr>
          <a:xfrm>
            <a:off x="3805225" y="4704834"/>
            <a:ext cx="5069100" cy="416100"/>
          </a:xfrm>
          <a:prstGeom prst="rect">
            <a:avLst/>
          </a:prstGeom>
          <a:noFill/>
          <a:ln>
            <a:noFill/>
          </a:ln>
        </p:spPr>
        <p:txBody>
          <a:bodyPr spcFirstLastPara="1" wrap="square" lIns="68575" tIns="68575" rIns="68575" bIns="68575" anchor="ctr" anchorCtr="0">
            <a:noAutofit/>
          </a:bodyPr>
          <a:lstStyle/>
          <a:p>
            <a:pPr marL="0" marR="0" lvl="0" indent="0" algn="r" rtl="1">
              <a:lnSpc>
                <a:spcPct val="100000"/>
              </a:lnSpc>
              <a:spcBef>
                <a:spcPts val="0"/>
              </a:spcBef>
              <a:spcAft>
                <a:spcPts val="0"/>
              </a:spcAft>
              <a:buClr>
                <a:srgbClr val="000000"/>
              </a:buClr>
              <a:buSzPts val="800"/>
              <a:buFont typeface="Arial"/>
              <a:buNone/>
            </a:pPr>
            <a:r>
              <a:rPr lang="iw" sz="800" b="0" i="0" u="none" strike="noStrike" cap="none">
                <a:solidFill>
                  <a:srgbClr val="00338D"/>
                </a:solidFill>
                <a:latin typeface="Noto Sans Hebrew SemiBold"/>
                <a:ea typeface="Noto Sans Hebrew SemiBold"/>
                <a:cs typeface="Noto Sans Hebrew SemiBold"/>
                <a:sym typeface="Noto Sans Hebrew SemiBold"/>
              </a:rPr>
              <a:t>מינהל חדשנות וטכנולוגיה    </a:t>
            </a:r>
            <a:r>
              <a:rPr lang="iw" sz="800" b="0" i="0" u="none" strike="noStrike" cap="none">
                <a:solidFill>
                  <a:srgbClr val="00338D"/>
                </a:solidFill>
                <a:latin typeface="Noto Sans Hebrew"/>
                <a:ea typeface="Noto Sans Hebrew"/>
                <a:cs typeface="Noto Sans Hebrew"/>
                <a:sym typeface="Noto Sans Hebrew"/>
              </a:rPr>
              <a:t>        שם מצגת / אגף</a:t>
            </a:r>
            <a:endParaRPr sz="800" b="0" i="0" u="none" strike="noStrike" cap="none">
              <a:solidFill>
                <a:srgbClr val="00338D"/>
              </a:solidFill>
              <a:latin typeface="Noto Sans Hebrew"/>
              <a:ea typeface="Noto Sans Hebrew"/>
              <a:cs typeface="Noto Sans Hebrew"/>
              <a:sym typeface="Noto Sans Hebrew"/>
            </a:endParaRPr>
          </a:p>
        </p:txBody>
      </p:sp>
      <p:cxnSp>
        <p:nvCxnSpPr>
          <p:cNvPr id="347" name="Google Shape;347;p63"/>
          <p:cNvCxnSpPr/>
          <p:nvPr/>
        </p:nvCxnSpPr>
        <p:spPr>
          <a:xfrm>
            <a:off x="289825" y="4733425"/>
            <a:ext cx="8584500" cy="0"/>
          </a:xfrm>
          <a:prstGeom prst="straightConnector1">
            <a:avLst/>
          </a:prstGeom>
          <a:noFill/>
          <a:ln w="9525" cap="flat" cmpd="sng">
            <a:solidFill>
              <a:srgbClr val="00338D"/>
            </a:solidFill>
            <a:prstDash val="solid"/>
            <a:round/>
            <a:headEnd type="none" w="sm" len="sm"/>
            <a:tailEnd type="none" w="sm" len="sm"/>
          </a:ln>
        </p:spPr>
      </p:cxnSp>
      <p:sp>
        <p:nvSpPr>
          <p:cNvPr id="348" name="Google Shape;348;p63"/>
          <p:cNvSpPr txBox="1"/>
          <p:nvPr/>
        </p:nvSpPr>
        <p:spPr>
          <a:xfrm>
            <a:off x="289825" y="4704834"/>
            <a:ext cx="5069100" cy="416100"/>
          </a:xfrm>
          <a:prstGeom prst="rect">
            <a:avLst/>
          </a:prstGeom>
          <a:noFill/>
          <a:ln>
            <a:noFill/>
          </a:ln>
        </p:spPr>
        <p:txBody>
          <a:bodyPr spcFirstLastPara="1" wrap="square" lIns="68575" tIns="68575" rIns="68575" bIns="68575" anchor="ctr" anchorCtr="0">
            <a:noAutofit/>
          </a:bodyPr>
          <a:lstStyle/>
          <a:p>
            <a:pPr marL="0" marR="0" lvl="0" indent="0" algn="l" rtl="1">
              <a:lnSpc>
                <a:spcPct val="100000"/>
              </a:lnSpc>
              <a:spcBef>
                <a:spcPts val="0"/>
              </a:spcBef>
              <a:spcAft>
                <a:spcPts val="0"/>
              </a:spcAft>
              <a:buClr>
                <a:srgbClr val="000000"/>
              </a:buClr>
              <a:buSzPts val="800"/>
              <a:buFont typeface="Arial"/>
              <a:buNone/>
            </a:pPr>
            <a:r>
              <a:rPr lang="iw" sz="800" b="0" i="0" u="none" strike="noStrike" cap="none">
                <a:solidFill>
                  <a:srgbClr val="00338D"/>
                </a:solidFill>
                <a:latin typeface="Noto Sans Hebrew SemiBold"/>
                <a:ea typeface="Noto Sans Hebrew SemiBold"/>
                <a:cs typeface="Noto Sans Hebrew SemiBold"/>
                <a:sym typeface="Noto Sans Hebrew SemiBold"/>
              </a:rPr>
              <a:t>תאריך</a:t>
            </a:r>
            <a:endParaRPr sz="800" b="0" i="0" u="none" strike="noStrike" cap="none">
              <a:solidFill>
                <a:srgbClr val="00338D"/>
              </a:solidFill>
              <a:latin typeface="Noto Sans Hebrew"/>
              <a:ea typeface="Noto Sans Hebrew"/>
              <a:cs typeface="Noto Sans Hebrew"/>
              <a:sym typeface="Noto Sans Hebrew"/>
            </a:endParaRPr>
          </a:p>
        </p:txBody>
      </p:sp>
      <p:grpSp>
        <p:nvGrpSpPr>
          <p:cNvPr id="349" name="Google Shape;349;p63"/>
          <p:cNvGrpSpPr/>
          <p:nvPr/>
        </p:nvGrpSpPr>
        <p:grpSpPr>
          <a:xfrm>
            <a:off x="7435521" y="4852486"/>
            <a:ext cx="171575" cy="144919"/>
            <a:chOff x="4471919" y="2057400"/>
            <a:chExt cx="3243386" cy="2739484"/>
          </a:xfrm>
        </p:grpSpPr>
        <p:sp>
          <p:nvSpPr>
            <p:cNvPr id="350" name="Google Shape;350;p63"/>
            <p:cNvSpPr/>
            <p:nvPr/>
          </p:nvSpPr>
          <p:spPr>
            <a:xfrm>
              <a:off x="5018267" y="2068714"/>
              <a:ext cx="797146" cy="1137037"/>
            </a:xfrm>
            <a:custGeom>
              <a:avLst/>
              <a:gdLst/>
              <a:ahLst/>
              <a:cxnLst/>
              <a:rect l="l" t="t" r="r" b="b"/>
              <a:pathLst>
                <a:path w="797146" h="1137037" extrusionOk="0">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1" name="Google Shape;351;p63"/>
            <p:cNvSpPr/>
            <p:nvPr/>
          </p:nvSpPr>
          <p:spPr>
            <a:xfrm>
              <a:off x="5952575" y="3367675"/>
              <a:ext cx="642909" cy="752744"/>
            </a:xfrm>
            <a:custGeom>
              <a:avLst/>
              <a:gdLst/>
              <a:ahLst/>
              <a:cxnLst/>
              <a:rect l="l" t="t" r="r" b="b"/>
              <a:pathLst>
                <a:path w="642909" h="752744" extrusionOk="0">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2" name="Google Shape;352;p63"/>
            <p:cNvSpPr/>
            <p:nvPr/>
          </p:nvSpPr>
          <p:spPr>
            <a:xfrm>
              <a:off x="5843639" y="2244708"/>
              <a:ext cx="1084777" cy="960909"/>
            </a:xfrm>
            <a:custGeom>
              <a:avLst/>
              <a:gdLst/>
              <a:ahLst/>
              <a:cxnLst/>
              <a:rect l="l" t="t" r="r" b="b"/>
              <a:pathLst>
                <a:path w="1084777" h="960909" extrusionOk="0">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3" name="Google Shape;353;p63"/>
            <p:cNvSpPr/>
            <p:nvPr/>
          </p:nvSpPr>
          <p:spPr>
            <a:xfrm>
              <a:off x="4697591" y="3293308"/>
              <a:ext cx="1018039" cy="1031592"/>
            </a:xfrm>
            <a:custGeom>
              <a:avLst/>
              <a:gdLst/>
              <a:ahLst/>
              <a:cxnLst/>
              <a:rect l="l" t="t" r="r" b="b"/>
              <a:pathLst>
                <a:path w="1018039" h="1031592" extrusionOk="0">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4" name="Google Shape;354;p63"/>
            <p:cNvSpPr/>
            <p:nvPr/>
          </p:nvSpPr>
          <p:spPr>
            <a:xfrm>
              <a:off x="6115013" y="2196903"/>
              <a:ext cx="926288" cy="946822"/>
            </a:xfrm>
            <a:custGeom>
              <a:avLst/>
              <a:gdLst/>
              <a:ahLst/>
              <a:cxnLst/>
              <a:rect l="l" t="t" r="r" b="b"/>
              <a:pathLst>
                <a:path w="926288" h="946822" extrusionOk="0">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5" name="Google Shape;355;p63"/>
            <p:cNvSpPr/>
            <p:nvPr/>
          </p:nvSpPr>
          <p:spPr>
            <a:xfrm>
              <a:off x="4652375" y="3004089"/>
              <a:ext cx="934779" cy="342279"/>
            </a:xfrm>
            <a:custGeom>
              <a:avLst/>
              <a:gdLst/>
              <a:ahLst/>
              <a:cxnLst/>
              <a:rect l="l" t="t" r="r" b="b"/>
              <a:pathLst>
                <a:path w="934779" h="342279" extrusionOk="0">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6" name="Google Shape;356;p63"/>
            <p:cNvSpPr/>
            <p:nvPr/>
          </p:nvSpPr>
          <p:spPr>
            <a:xfrm>
              <a:off x="6410133" y="4019336"/>
              <a:ext cx="405847" cy="355485"/>
            </a:xfrm>
            <a:custGeom>
              <a:avLst/>
              <a:gdLst/>
              <a:ahLst/>
              <a:cxnLst/>
              <a:rect l="l" t="t" r="r" b="b"/>
              <a:pathLst>
                <a:path w="405847" h="355485" extrusionOk="0">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7" name="Google Shape;357;p63"/>
            <p:cNvSpPr/>
            <p:nvPr/>
          </p:nvSpPr>
          <p:spPr>
            <a:xfrm>
              <a:off x="4513923" y="2982981"/>
              <a:ext cx="1030399" cy="380581"/>
            </a:xfrm>
            <a:custGeom>
              <a:avLst/>
              <a:gdLst/>
              <a:ahLst/>
              <a:cxnLst/>
              <a:rect l="l" t="t" r="r" b="b"/>
              <a:pathLst>
                <a:path w="1030399" h="380581" extrusionOk="0">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8" name="Google Shape;358;p63"/>
            <p:cNvSpPr/>
            <p:nvPr/>
          </p:nvSpPr>
          <p:spPr>
            <a:xfrm>
              <a:off x="6128374" y="3168872"/>
              <a:ext cx="1176566" cy="186349"/>
            </a:xfrm>
            <a:custGeom>
              <a:avLst/>
              <a:gdLst/>
              <a:ahLst/>
              <a:cxnLst/>
              <a:rect l="l" t="t" r="r" b="b"/>
              <a:pathLst>
                <a:path w="1176566" h="186349" extrusionOk="0">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9" name="Google Shape;359;p63"/>
            <p:cNvSpPr/>
            <p:nvPr/>
          </p:nvSpPr>
          <p:spPr>
            <a:xfrm>
              <a:off x="6237882" y="3487292"/>
              <a:ext cx="615168" cy="925325"/>
            </a:xfrm>
            <a:custGeom>
              <a:avLst/>
              <a:gdLst/>
              <a:ahLst/>
              <a:cxnLst/>
              <a:rect l="l" t="t" r="r" b="b"/>
              <a:pathLst>
                <a:path w="615168" h="925325" extrusionOk="0">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0" name="Google Shape;360;p63"/>
            <p:cNvSpPr/>
            <p:nvPr/>
          </p:nvSpPr>
          <p:spPr>
            <a:xfrm>
              <a:off x="6632923" y="2171276"/>
              <a:ext cx="465191" cy="581221"/>
            </a:xfrm>
            <a:custGeom>
              <a:avLst/>
              <a:gdLst/>
              <a:ahLst/>
              <a:cxnLst/>
              <a:rect l="l" t="t" r="r" b="b"/>
              <a:pathLst>
                <a:path w="465191" h="581221" extrusionOk="0">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1" name="Google Shape;361;p63"/>
            <p:cNvSpPr/>
            <p:nvPr/>
          </p:nvSpPr>
          <p:spPr>
            <a:xfrm>
              <a:off x="5820946" y="2199436"/>
              <a:ext cx="190632" cy="667022"/>
            </a:xfrm>
            <a:custGeom>
              <a:avLst/>
              <a:gdLst/>
              <a:ahLst/>
              <a:cxnLst/>
              <a:rect l="l" t="t" r="r" b="b"/>
              <a:pathLst>
                <a:path w="190632" h="667022" extrusionOk="0">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2" name="Google Shape;362;p63"/>
            <p:cNvSpPr/>
            <p:nvPr/>
          </p:nvSpPr>
          <p:spPr>
            <a:xfrm>
              <a:off x="5653515" y="3816572"/>
              <a:ext cx="123715" cy="618617"/>
            </a:xfrm>
            <a:custGeom>
              <a:avLst/>
              <a:gdLst/>
              <a:ahLst/>
              <a:cxnLst/>
              <a:rect l="l" t="t" r="r" b="b"/>
              <a:pathLst>
                <a:path w="123715" h="618617" extrusionOk="0">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3" name="Google Shape;363;p63"/>
            <p:cNvSpPr/>
            <p:nvPr/>
          </p:nvSpPr>
          <p:spPr>
            <a:xfrm>
              <a:off x="5364193" y="2210657"/>
              <a:ext cx="524387" cy="711858"/>
            </a:xfrm>
            <a:custGeom>
              <a:avLst/>
              <a:gdLst/>
              <a:ahLst/>
              <a:cxnLst/>
              <a:rect l="l" t="t" r="r" b="b"/>
              <a:pathLst>
                <a:path w="524387" h="711858" extrusionOk="0">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4" name="Google Shape;364;p63"/>
            <p:cNvSpPr/>
            <p:nvPr/>
          </p:nvSpPr>
          <p:spPr>
            <a:xfrm>
              <a:off x="6179071" y="3368980"/>
              <a:ext cx="1122970" cy="136981"/>
            </a:xfrm>
            <a:custGeom>
              <a:avLst/>
              <a:gdLst/>
              <a:ahLst/>
              <a:cxnLst/>
              <a:rect l="l" t="t" r="r" b="b"/>
              <a:pathLst>
                <a:path w="1122970" h="136981" extrusionOk="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5" name="Google Shape;365;p63"/>
            <p:cNvSpPr/>
            <p:nvPr/>
          </p:nvSpPr>
          <p:spPr>
            <a:xfrm>
              <a:off x="6124614" y="2108358"/>
              <a:ext cx="145161" cy="645349"/>
            </a:xfrm>
            <a:custGeom>
              <a:avLst/>
              <a:gdLst/>
              <a:ahLst/>
              <a:cxnLst/>
              <a:rect l="l" t="t" r="r" b="b"/>
              <a:pathLst>
                <a:path w="145161" h="645349" extrusionOk="0">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6" name="Google Shape;366;p63"/>
            <p:cNvSpPr/>
            <p:nvPr/>
          </p:nvSpPr>
          <p:spPr>
            <a:xfrm>
              <a:off x="6197934" y="2821876"/>
              <a:ext cx="384313" cy="371977"/>
            </a:xfrm>
            <a:custGeom>
              <a:avLst/>
              <a:gdLst/>
              <a:ahLst/>
              <a:cxnLst/>
              <a:rect l="l" t="t" r="r" b="b"/>
              <a:pathLst>
                <a:path w="384313" h="371977" extrusionOk="0">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7" name="Google Shape;367;p63"/>
            <p:cNvSpPr/>
            <p:nvPr/>
          </p:nvSpPr>
          <p:spPr>
            <a:xfrm>
              <a:off x="4471919" y="2971800"/>
              <a:ext cx="215903" cy="233899"/>
            </a:xfrm>
            <a:custGeom>
              <a:avLst/>
              <a:gdLst/>
              <a:ahLst/>
              <a:cxnLst/>
              <a:rect l="l" t="t" r="r" b="b"/>
              <a:pathLst>
                <a:path w="215903" h="233899" extrusionOk="0">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8" name="Google Shape;368;p63"/>
            <p:cNvSpPr/>
            <p:nvPr/>
          </p:nvSpPr>
          <p:spPr>
            <a:xfrm>
              <a:off x="6634257" y="2160936"/>
              <a:ext cx="259033" cy="229536"/>
            </a:xfrm>
            <a:custGeom>
              <a:avLst/>
              <a:gdLst/>
              <a:ahLst/>
              <a:cxnLst/>
              <a:rect l="l" t="t" r="r" b="b"/>
              <a:pathLst>
                <a:path w="259033" h="229536" extrusionOk="0">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9" name="Google Shape;369;p63"/>
            <p:cNvSpPr/>
            <p:nvPr/>
          </p:nvSpPr>
          <p:spPr>
            <a:xfrm>
              <a:off x="7296435" y="3269265"/>
              <a:ext cx="373201" cy="189926"/>
            </a:xfrm>
            <a:custGeom>
              <a:avLst/>
              <a:gdLst/>
              <a:ahLst/>
              <a:cxnLst/>
              <a:rect l="l" t="t" r="r" b="b"/>
              <a:pathLst>
                <a:path w="373201" h="189926" extrusionOk="0">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0" name="Google Shape;370;p63"/>
            <p:cNvSpPr/>
            <p:nvPr/>
          </p:nvSpPr>
          <p:spPr>
            <a:xfrm>
              <a:off x="7124223" y="3350133"/>
              <a:ext cx="591082" cy="122771"/>
            </a:xfrm>
            <a:custGeom>
              <a:avLst/>
              <a:gdLst/>
              <a:ahLst/>
              <a:cxnLst/>
              <a:rect l="l" t="t" r="r" b="b"/>
              <a:pathLst>
                <a:path w="591082" h="122771" extrusionOk="0">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1" name="Google Shape;371;p63"/>
            <p:cNvSpPr/>
            <p:nvPr/>
          </p:nvSpPr>
          <p:spPr>
            <a:xfrm>
              <a:off x="5623845" y="4399025"/>
              <a:ext cx="96873" cy="291536"/>
            </a:xfrm>
            <a:custGeom>
              <a:avLst/>
              <a:gdLst/>
              <a:ahLst/>
              <a:cxnLst/>
              <a:rect l="l" t="t" r="r" b="b"/>
              <a:pathLst>
                <a:path w="96873" h="291536" extrusionOk="0">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2" name="Google Shape;372;p63"/>
            <p:cNvSpPr/>
            <p:nvPr/>
          </p:nvSpPr>
          <p:spPr>
            <a:xfrm>
              <a:off x="5143594" y="4083456"/>
              <a:ext cx="235362" cy="212934"/>
            </a:xfrm>
            <a:custGeom>
              <a:avLst/>
              <a:gdLst/>
              <a:ahLst/>
              <a:cxnLst/>
              <a:rect l="l" t="t" r="r" b="b"/>
              <a:pathLst>
                <a:path w="235362" h="212934" extrusionOk="0">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3" name="Google Shape;373;p63"/>
            <p:cNvSpPr/>
            <p:nvPr/>
          </p:nvSpPr>
          <p:spPr>
            <a:xfrm>
              <a:off x="6639591" y="4291965"/>
              <a:ext cx="233092" cy="136734"/>
            </a:xfrm>
            <a:custGeom>
              <a:avLst/>
              <a:gdLst/>
              <a:ahLst/>
              <a:cxnLst/>
              <a:rect l="l" t="t" r="r" b="b"/>
              <a:pathLst>
                <a:path w="233092" h="136734" extrusionOk="0">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4" name="Google Shape;374;p63"/>
            <p:cNvSpPr/>
            <p:nvPr/>
          </p:nvSpPr>
          <p:spPr>
            <a:xfrm>
              <a:off x="4819173" y="4292712"/>
              <a:ext cx="225361" cy="124125"/>
            </a:xfrm>
            <a:custGeom>
              <a:avLst/>
              <a:gdLst/>
              <a:ahLst/>
              <a:cxnLst/>
              <a:rect l="l" t="t" r="r" b="b"/>
              <a:pathLst>
                <a:path w="225361" h="124125" extrusionOk="0">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5" name="Google Shape;375;p63"/>
            <p:cNvSpPr/>
            <p:nvPr/>
          </p:nvSpPr>
          <p:spPr>
            <a:xfrm>
              <a:off x="4873560" y="4356639"/>
              <a:ext cx="265171" cy="73205"/>
            </a:xfrm>
            <a:custGeom>
              <a:avLst/>
              <a:gdLst/>
              <a:ahLst/>
              <a:cxnLst/>
              <a:rect l="l" t="t" r="r" b="b"/>
              <a:pathLst>
                <a:path w="265171" h="73205" extrusionOk="0">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6" name="Google Shape;376;p63"/>
            <p:cNvSpPr/>
            <p:nvPr/>
          </p:nvSpPr>
          <p:spPr>
            <a:xfrm>
              <a:off x="4719637" y="4228909"/>
              <a:ext cx="127444" cy="157162"/>
            </a:xfrm>
            <a:custGeom>
              <a:avLst/>
              <a:gdLst/>
              <a:ahLst/>
              <a:cxnLst/>
              <a:rect l="l" t="t" r="r" b="b"/>
              <a:pathLst>
                <a:path w="127444" h="157162" extrusionOk="0">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7" name="Google Shape;377;p63"/>
            <p:cNvSpPr/>
            <p:nvPr/>
          </p:nvSpPr>
          <p:spPr>
            <a:xfrm>
              <a:off x="5106800" y="4292155"/>
              <a:ext cx="97647" cy="128016"/>
            </a:xfrm>
            <a:custGeom>
              <a:avLst/>
              <a:gdLst/>
              <a:ahLst/>
              <a:cxnLst/>
              <a:rect l="l" t="t" r="r" b="b"/>
              <a:pathLst>
                <a:path w="97647" h="128016" extrusionOk="0">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8" name="Google Shape;378;p63"/>
            <p:cNvSpPr/>
            <p:nvPr/>
          </p:nvSpPr>
          <p:spPr>
            <a:xfrm>
              <a:off x="5963887" y="2072866"/>
              <a:ext cx="121386" cy="146214"/>
            </a:xfrm>
            <a:custGeom>
              <a:avLst/>
              <a:gdLst/>
              <a:ahLst/>
              <a:cxnLst/>
              <a:rect l="l" t="t" r="r" b="b"/>
              <a:pathLst>
                <a:path w="121386" h="146214" extrusionOk="0">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9" name="Google Shape;379;p63"/>
            <p:cNvSpPr/>
            <p:nvPr/>
          </p:nvSpPr>
          <p:spPr>
            <a:xfrm>
              <a:off x="6085047" y="2076259"/>
              <a:ext cx="143635" cy="98574"/>
            </a:xfrm>
            <a:custGeom>
              <a:avLst/>
              <a:gdLst/>
              <a:ahLst/>
              <a:cxnLst/>
              <a:rect l="l" t="t" r="r" b="b"/>
              <a:pathLst>
                <a:path w="143635" h="98574" extrusionOk="0">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0" name="Google Shape;380;p63"/>
            <p:cNvSpPr/>
            <p:nvPr/>
          </p:nvSpPr>
          <p:spPr>
            <a:xfrm>
              <a:off x="5361487" y="3970215"/>
              <a:ext cx="149581" cy="124867"/>
            </a:xfrm>
            <a:custGeom>
              <a:avLst/>
              <a:gdLst/>
              <a:ahLst/>
              <a:cxnLst/>
              <a:rect l="l" t="t" r="r" b="b"/>
              <a:pathLst>
                <a:path w="149581" h="124867" extrusionOk="0">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1" name="Google Shape;381;p63"/>
            <p:cNvSpPr/>
            <p:nvPr/>
          </p:nvSpPr>
          <p:spPr>
            <a:xfrm>
              <a:off x="6558548" y="2730823"/>
              <a:ext cx="116666" cy="113532"/>
            </a:xfrm>
            <a:custGeom>
              <a:avLst/>
              <a:gdLst/>
              <a:ahLst/>
              <a:cxnLst/>
              <a:rect l="l" t="t" r="r" b="b"/>
              <a:pathLst>
                <a:path w="116666" h="113532" extrusionOk="0">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2" name="Google Shape;382;p63"/>
            <p:cNvSpPr/>
            <p:nvPr/>
          </p:nvSpPr>
          <p:spPr>
            <a:xfrm>
              <a:off x="6142845" y="2104318"/>
              <a:ext cx="99934" cy="114721"/>
            </a:xfrm>
            <a:custGeom>
              <a:avLst/>
              <a:gdLst/>
              <a:ahLst/>
              <a:cxnLst/>
              <a:rect l="l" t="t" r="r" b="b"/>
              <a:pathLst>
                <a:path w="99934" h="114721" extrusionOk="0">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3" name="Google Shape;383;p63"/>
            <p:cNvSpPr/>
            <p:nvPr/>
          </p:nvSpPr>
          <p:spPr>
            <a:xfrm>
              <a:off x="7050309" y="2202656"/>
              <a:ext cx="68136" cy="121729"/>
            </a:xfrm>
            <a:custGeom>
              <a:avLst/>
              <a:gdLst/>
              <a:ahLst/>
              <a:cxnLst/>
              <a:rect l="l" t="t" r="r" b="b"/>
              <a:pathLst>
                <a:path w="68136" h="121729" extrusionOk="0">
                  <a:moveTo>
                    <a:pt x="37147" y="121730"/>
                  </a:moveTo>
                  <a:cubicBezTo>
                    <a:pt x="24765" y="81153"/>
                    <a:pt x="12382" y="40577"/>
                    <a:pt x="0" y="0"/>
                  </a:cubicBezTo>
                  <a:cubicBezTo>
                    <a:pt x="60103" y="30385"/>
                    <a:pt x="98203" y="65532"/>
                    <a:pt x="37147" y="1217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4" name="Google Shape;384;p63"/>
            <p:cNvSpPr/>
            <p:nvPr/>
          </p:nvSpPr>
          <p:spPr>
            <a:xfrm>
              <a:off x="5613687" y="4669440"/>
              <a:ext cx="70295" cy="127444"/>
            </a:xfrm>
            <a:custGeom>
              <a:avLst/>
              <a:gdLst/>
              <a:ahLst/>
              <a:cxnLst/>
              <a:rect l="l" t="t" r="r" b="b"/>
              <a:pathLst>
                <a:path w="70295" h="127444" extrusionOk="0">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5" name="Google Shape;385;p63"/>
            <p:cNvSpPr/>
            <p:nvPr/>
          </p:nvSpPr>
          <p:spPr>
            <a:xfrm>
              <a:off x="5683514" y="3720978"/>
              <a:ext cx="111197" cy="88735"/>
            </a:xfrm>
            <a:custGeom>
              <a:avLst/>
              <a:gdLst/>
              <a:ahLst/>
              <a:cxnLst/>
              <a:rect l="l" t="t" r="r" b="b"/>
              <a:pathLst>
                <a:path w="111197" h="88735" extrusionOk="0">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6" name="Google Shape;386;p63"/>
            <p:cNvSpPr/>
            <p:nvPr/>
          </p:nvSpPr>
          <p:spPr>
            <a:xfrm>
              <a:off x="5486290" y="3876957"/>
              <a:ext cx="116028" cy="100587"/>
            </a:xfrm>
            <a:custGeom>
              <a:avLst/>
              <a:gdLst/>
              <a:ahLst/>
              <a:cxnLst/>
              <a:rect l="l" t="t" r="r" b="b"/>
              <a:pathLst>
                <a:path w="116028" h="100587" extrusionOk="0">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7" name="Google Shape;387;p63"/>
            <p:cNvSpPr/>
            <p:nvPr/>
          </p:nvSpPr>
          <p:spPr>
            <a:xfrm>
              <a:off x="5504331" y="3841908"/>
              <a:ext cx="108697" cy="91916"/>
            </a:xfrm>
            <a:custGeom>
              <a:avLst/>
              <a:gdLst/>
              <a:ahLst/>
              <a:cxnLst/>
              <a:rect l="l" t="t" r="r" b="b"/>
              <a:pathLst>
                <a:path w="108697" h="91916" extrusionOk="0">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8" name="Google Shape;388;p63"/>
            <p:cNvSpPr/>
            <p:nvPr/>
          </p:nvSpPr>
          <p:spPr>
            <a:xfrm>
              <a:off x="5094445" y="2061563"/>
              <a:ext cx="113537" cy="42596"/>
            </a:xfrm>
            <a:custGeom>
              <a:avLst/>
              <a:gdLst/>
              <a:ahLst/>
              <a:cxnLst/>
              <a:rect l="l" t="t" r="r" b="b"/>
              <a:pathLst>
                <a:path w="113537" h="42596" extrusionOk="0">
                  <a:moveTo>
                    <a:pt x="113538" y="29650"/>
                  </a:moveTo>
                  <a:cubicBezTo>
                    <a:pt x="65151" y="65560"/>
                    <a:pt x="37910" y="16030"/>
                    <a:pt x="0" y="9838"/>
                  </a:cubicBezTo>
                  <a:cubicBezTo>
                    <a:pt x="46958" y="-20070"/>
                    <a:pt x="74581" y="27555"/>
                    <a:pt x="113538" y="296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9" name="Google Shape;389;p63"/>
            <p:cNvSpPr/>
            <p:nvPr/>
          </p:nvSpPr>
          <p:spPr>
            <a:xfrm>
              <a:off x="5605271" y="3781458"/>
              <a:ext cx="94392" cy="94835"/>
            </a:xfrm>
            <a:custGeom>
              <a:avLst/>
              <a:gdLst/>
              <a:ahLst/>
              <a:cxnLst/>
              <a:rect l="l" t="t" r="r" b="b"/>
              <a:pathLst>
                <a:path w="94392" h="94835" extrusionOk="0">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0" name="Google Shape;390;p63"/>
            <p:cNvSpPr/>
            <p:nvPr/>
          </p:nvSpPr>
          <p:spPr>
            <a:xfrm>
              <a:off x="6057518" y="2057400"/>
              <a:ext cx="93440" cy="40218"/>
            </a:xfrm>
            <a:custGeom>
              <a:avLst/>
              <a:gdLst/>
              <a:ahLst/>
              <a:cxnLst/>
              <a:rect l="l" t="t" r="r" b="b"/>
              <a:pathLst>
                <a:path w="93440" h="40218" extrusionOk="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1" name="Google Shape;391;p63"/>
            <p:cNvSpPr/>
            <p:nvPr/>
          </p:nvSpPr>
          <p:spPr>
            <a:xfrm>
              <a:off x="5713020" y="3784009"/>
              <a:ext cx="58964" cy="83045"/>
            </a:xfrm>
            <a:custGeom>
              <a:avLst/>
              <a:gdLst/>
              <a:ahLst/>
              <a:cxnLst/>
              <a:rect l="l" t="t" r="r" b="b"/>
              <a:pathLst>
                <a:path w="58964" h="83045" extrusionOk="0">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2" name="Google Shape;392;p63"/>
            <p:cNvSpPr/>
            <p:nvPr/>
          </p:nvSpPr>
          <p:spPr>
            <a:xfrm>
              <a:off x="4754321" y="3000240"/>
              <a:ext cx="105428" cy="32164"/>
            </a:xfrm>
            <a:custGeom>
              <a:avLst/>
              <a:gdLst/>
              <a:ahLst/>
              <a:cxnLst/>
              <a:rect l="l" t="t" r="r" b="b"/>
              <a:pathLst>
                <a:path w="105428" h="32164" extrusionOk="0">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3" name="Google Shape;393;p63"/>
            <p:cNvSpPr/>
            <p:nvPr/>
          </p:nvSpPr>
          <p:spPr>
            <a:xfrm>
              <a:off x="5606792" y="4683823"/>
              <a:ext cx="17529" cy="112775"/>
            </a:xfrm>
            <a:custGeom>
              <a:avLst/>
              <a:gdLst/>
              <a:ahLst/>
              <a:cxnLst/>
              <a:rect l="l" t="t" r="r" b="b"/>
              <a:pathLst>
                <a:path w="17529" h="112775" extrusionOk="0">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4" name="Google Shape;394;p63"/>
            <p:cNvSpPr/>
            <p:nvPr/>
          </p:nvSpPr>
          <p:spPr>
            <a:xfrm>
              <a:off x="5055551" y="2071020"/>
              <a:ext cx="39560" cy="81533"/>
            </a:xfrm>
            <a:custGeom>
              <a:avLst/>
              <a:gdLst/>
              <a:ahLst/>
              <a:cxnLst/>
              <a:rect l="l" t="t" r="r" b="b"/>
              <a:pathLst>
                <a:path w="39560" h="81533" extrusionOk="0">
                  <a:moveTo>
                    <a:pt x="39561" y="0"/>
                  </a:moveTo>
                  <a:cubicBezTo>
                    <a:pt x="34513" y="27146"/>
                    <a:pt x="29369" y="54388"/>
                    <a:pt x="24321" y="81534"/>
                  </a:cubicBezTo>
                  <a:cubicBezTo>
                    <a:pt x="-7969" y="49435"/>
                    <a:pt x="-13017" y="20955"/>
                    <a:pt x="3956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5" name="Google Shape;395;p63"/>
            <p:cNvSpPr/>
            <p:nvPr/>
          </p:nvSpPr>
          <p:spPr>
            <a:xfrm>
              <a:off x="5793009" y="2826829"/>
              <a:ext cx="47720" cy="40396"/>
            </a:xfrm>
            <a:custGeom>
              <a:avLst/>
              <a:gdLst/>
              <a:ahLst/>
              <a:cxnLst/>
              <a:rect l="l" t="t" r="r" b="b"/>
              <a:pathLst>
                <a:path w="47720" h="40396" extrusionOk="0">
                  <a:moveTo>
                    <a:pt x="47720" y="34290"/>
                  </a:moveTo>
                  <a:cubicBezTo>
                    <a:pt x="5048" y="52673"/>
                    <a:pt x="4477" y="25813"/>
                    <a:pt x="0" y="3143"/>
                  </a:cubicBezTo>
                  <a:lnTo>
                    <a:pt x="35338" y="0"/>
                  </a:lnTo>
                  <a:cubicBezTo>
                    <a:pt x="39433" y="11430"/>
                    <a:pt x="43625" y="22860"/>
                    <a:pt x="47720"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6" name="Google Shape;396;p63"/>
            <p:cNvSpPr/>
            <p:nvPr/>
          </p:nvSpPr>
          <p:spPr>
            <a:xfrm>
              <a:off x="5395659" y="3007122"/>
              <a:ext cx="1996952" cy="529510"/>
            </a:xfrm>
            <a:custGeom>
              <a:avLst/>
              <a:gdLst/>
              <a:ahLst/>
              <a:cxnLst/>
              <a:rect l="l" t="t" r="r" b="b"/>
              <a:pathLst>
                <a:path w="1996952" h="529510" extrusionOk="0">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7" name="Google Shape;397;p63"/>
            <p:cNvSpPr/>
            <p:nvPr/>
          </p:nvSpPr>
          <p:spPr>
            <a:xfrm>
              <a:off x="5392292" y="2370867"/>
              <a:ext cx="513778" cy="793139"/>
            </a:xfrm>
            <a:custGeom>
              <a:avLst/>
              <a:gdLst/>
              <a:ahLst/>
              <a:cxnLst/>
              <a:rect l="l" t="t" r="r" b="b"/>
              <a:pathLst>
                <a:path w="513778" h="793139" extrusionOk="0">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8" name="Google Shape;398;p63"/>
            <p:cNvSpPr/>
            <p:nvPr/>
          </p:nvSpPr>
          <p:spPr>
            <a:xfrm>
              <a:off x="4827746" y="3037255"/>
              <a:ext cx="515806" cy="222421"/>
            </a:xfrm>
            <a:custGeom>
              <a:avLst/>
              <a:gdLst/>
              <a:ahLst/>
              <a:cxnLst/>
              <a:rect l="l" t="t" r="r" b="b"/>
              <a:pathLst>
                <a:path w="515806" h="222421" extrusionOk="0">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9" name="Google Shape;399;p63"/>
            <p:cNvSpPr/>
            <p:nvPr/>
          </p:nvSpPr>
          <p:spPr>
            <a:xfrm>
              <a:off x="5022305" y="3065811"/>
              <a:ext cx="60498" cy="46285"/>
            </a:xfrm>
            <a:custGeom>
              <a:avLst/>
              <a:gdLst/>
              <a:ahLst/>
              <a:cxnLst/>
              <a:rect l="l" t="t" r="r" b="b"/>
              <a:pathLst>
                <a:path w="60498" h="46285" extrusionOk="0">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0" name="Google Shape;400;p63"/>
            <p:cNvSpPr/>
            <p:nvPr/>
          </p:nvSpPr>
          <p:spPr>
            <a:xfrm>
              <a:off x="5549074" y="3160014"/>
              <a:ext cx="75247" cy="47906"/>
            </a:xfrm>
            <a:custGeom>
              <a:avLst/>
              <a:gdLst/>
              <a:ahLst/>
              <a:cxnLst/>
              <a:rect l="l" t="t" r="r" b="b"/>
              <a:pathLst>
                <a:path w="75247" h="47906" extrusionOk="0">
                  <a:moveTo>
                    <a:pt x="75248" y="0"/>
                  </a:moveTo>
                  <a:cubicBezTo>
                    <a:pt x="73342" y="49435"/>
                    <a:pt x="49435" y="61913"/>
                    <a:pt x="0" y="31337"/>
                  </a:cubicBezTo>
                  <a:cubicBezTo>
                    <a:pt x="38100" y="42767"/>
                    <a:pt x="48292" y="7334"/>
                    <a:pt x="752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1" name="Google Shape;401;p63"/>
            <p:cNvSpPr/>
            <p:nvPr/>
          </p:nvSpPr>
          <p:spPr>
            <a:xfrm>
              <a:off x="5829396" y="3519963"/>
              <a:ext cx="188117" cy="721403"/>
            </a:xfrm>
            <a:custGeom>
              <a:avLst/>
              <a:gdLst/>
              <a:ahLst/>
              <a:cxnLst/>
              <a:rect l="l" t="t" r="r" b="b"/>
              <a:pathLst>
                <a:path w="188117" h="721403" extrusionOk="0">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2" name="Google Shape;402;p63"/>
            <p:cNvSpPr/>
            <p:nvPr/>
          </p:nvSpPr>
          <p:spPr>
            <a:xfrm>
              <a:off x="5977624" y="3602164"/>
              <a:ext cx="61796" cy="188214"/>
            </a:xfrm>
            <a:custGeom>
              <a:avLst/>
              <a:gdLst/>
              <a:ahLst/>
              <a:cxnLst/>
              <a:rect l="l" t="t" r="r" b="b"/>
              <a:pathLst>
                <a:path w="61796" h="188214" extrusionOk="0">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3" name="Google Shape;403;p63"/>
            <p:cNvSpPr/>
            <p:nvPr/>
          </p:nvSpPr>
          <p:spPr>
            <a:xfrm>
              <a:off x="6108286" y="3411188"/>
              <a:ext cx="27599" cy="53876"/>
            </a:xfrm>
            <a:custGeom>
              <a:avLst/>
              <a:gdLst/>
              <a:ahLst/>
              <a:cxnLst/>
              <a:rect l="l" t="t" r="r" b="b"/>
              <a:pathLst>
                <a:path w="27599" h="53876" extrusionOk="0">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4" name="Google Shape;404;p63"/>
            <p:cNvSpPr/>
            <p:nvPr/>
          </p:nvSpPr>
          <p:spPr>
            <a:xfrm>
              <a:off x="6544436" y="4009072"/>
              <a:ext cx="56673" cy="27799"/>
            </a:xfrm>
            <a:custGeom>
              <a:avLst/>
              <a:gdLst/>
              <a:ahLst/>
              <a:cxnLst/>
              <a:rect l="l" t="t" r="r" b="b"/>
              <a:pathLst>
                <a:path w="56673" h="27799" extrusionOk="0">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5" name="Google Shape;405;p63"/>
            <p:cNvSpPr/>
            <p:nvPr/>
          </p:nvSpPr>
          <p:spPr>
            <a:xfrm>
              <a:off x="5870066" y="2435944"/>
              <a:ext cx="159293" cy="488992"/>
            </a:xfrm>
            <a:custGeom>
              <a:avLst/>
              <a:gdLst/>
              <a:ahLst/>
              <a:cxnLst/>
              <a:rect l="l" t="t" r="r" b="b"/>
              <a:pathLst>
                <a:path w="159293" h="488992" extrusionOk="0">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6" name="Google Shape;406;p63"/>
            <p:cNvSpPr/>
            <p:nvPr/>
          </p:nvSpPr>
          <p:spPr>
            <a:xfrm>
              <a:off x="6187153" y="2349436"/>
              <a:ext cx="551646" cy="516255"/>
            </a:xfrm>
            <a:custGeom>
              <a:avLst/>
              <a:gdLst/>
              <a:ahLst/>
              <a:cxnLst/>
              <a:rect l="l" t="t" r="r" b="b"/>
              <a:pathLst>
                <a:path w="551646" h="516255" extrusionOk="0">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7" name="Google Shape;407;p63"/>
            <p:cNvSpPr/>
            <p:nvPr/>
          </p:nvSpPr>
          <p:spPr>
            <a:xfrm>
              <a:off x="5990081" y="2621888"/>
              <a:ext cx="124322" cy="307144"/>
            </a:xfrm>
            <a:custGeom>
              <a:avLst/>
              <a:gdLst/>
              <a:ahLst/>
              <a:cxnLst/>
              <a:rect l="l" t="t" r="r" b="b"/>
              <a:pathLst>
                <a:path w="124322" h="307144" extrusionOk="0">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8" name="Google Shape;408;p63"/>
            <p:cNvSpPr/>
            <p:nvPr/>
          </p:nvSpPr>
          <p:spPr>
            <a:xfrm>
              <a:off x="5982503" y="2395442"/>
              <a:ext cx="108650" cy="262413"/>
            </a:xfrm>
            <a:custGeom>
              <a:avLst/>
              <a:gdLst/>
              <a:ahLst/>
              <a:cxnLst/>
              <a:rect l="l" t="t" r="r" b="b"/>
              <a:pathLst>
                <a:path w="108650" h="262413" extrusionOk="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9" name="Google Shape;409;p63"/>
            <p:cNvSpPr/>
            <p:nvPr/>
          </p:nvSpPr>
          <p:spPr>
            <a:xfrm>
              <a:off x="6039135" y="2656236"/>
              <a:ext cx="99867" cy="220598"/>
            </a:xfrm>
            <a:custGeom>
              <a:avLst/>
              <a:gdLst/>
              <a:ahLst/>
              <a:cxnLst/>
              <a:rect l="l" t="t" r="r" b="b"/>
              <a:pathLst>
                <a:path w="99867" h="220598" extrusionOk="0">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0" name="Google Shape;410;p63"/>
            <p:cNvSpPr/>
            <p:nvPr/>
          </p:nvSpPr>
          <p:spPr>
            <a:xfrm>
              <a:off x="6149911" y="3017443"/>
              <a:ext cx="160115" cy="162477"/>
            </a:xfrm>
            <a:custGeom>
              <a:avLst/>
              <a:gdLst/>
              <a:ahLst/>
              <a:cxnLst/>
              <a:rect l="l" t="t" r="r" b="b"/>
              <a:pathLst>
                <a:path w="160115" h="162477" extrusionOk="0">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1" name="Google Shape;411;p63"/>
            <p:cNvSpPr/>
            <p:nvPr/>
          </p:nvSpPr>
          <p:spPr>
            <a:xfrm>
              <a:off x="6730459" y="2225611"/>
              <a:ext cx="153924" cy="150971"/>
            </a:xfrm>
            <a:custGeom>
              <a:avLst/>
              <a:gdLst/>
              <a:ahLst/>
              <a:cxnLst/>
              <a:rect l="l" t="t" r="r" b="b"/>
              <a:pathLst>
                <a:path w="153924" h="150971" extrusionOk="0">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2" name="Google Shape;412;p63"/>
            <p:cNvSpPr/>
            <p:nvPr/>
          </p:nvSpPr>
          <p:spPr>
            <a:xfrm>
              <a:off x="5840920" y="2851832"/>
              <a:ext cx="85732" cy="122933"/>
            </a:xfrm>
            <a:custGeom>
              <a:avLst/>
              <a:gdLst/>
              <a:ahLst/>
              <a:cxnLst/>
              <a:rect l="l" t="t" r="r" b="b"/>
              <a:pathLst>
                <a:path w="85732" h="122933" extrusionOk="0">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3" name="Google Shape;413;p63"/>
            <p:cNvSpPr/>
            <p:nvPr/>
          </p:nvSpPr>
          <p:spPr>
            <a:xfrm>
              <a:off x="6097821" y="2709959"/>
              <a:ext cx="90761" cy="104773"/>
            </a:xfrm>
            <a:custGeom>
              <a:avLst/>
              <a:gdLst/>
              <a:ahLst/>
              <a:cxnLst/>
              <a:rect l="l" t="t" r="r" b="b"/>
              <a:pathLst>
                <a:path w="90761" h="104773" extrusionOk="0">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4" name="Google Shape;414;p63"/>
            <p:cNvSpPr/>
            <p:nvPr/>
          </p:nvSpPr>
          <p:spPr>
            <a:xfrm>
              <a:off x="6039144" y="3096863"/>
              <a:ext cx="67489" cy="63205"/>
            </a:xfrm>
            <a:custGeom>
              <a:avLst/>
              <a:gdLst/>
              <a:ahLst/>
              <a:cxnLst/>
              <a:rect l="l" t="t" r="r" b="b"/>
              <a:pathLst>
                <a:path w="67489" h="63205" extrusionOk="0">
                  <a:moveTo>
                    <a:pt x="54854" y="62770"/>
                  </a:moveTo>
                  <a:cubicBezTo>
                    <a:pt x="-18202" y="67342"/>
                    <a:pt x="-4201" y="35243"/>
                    <a:pt x="17040" y="0"/>
                  </a:cubicBezTo>
                  <a:cubicBezTo>
                    <a:pt x="68475" y="4572"/>
                    <a:pt x="79619" y="26099"/>
                    <a:pt x="54854" y="627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5" name="Google Shape;415;p63"/>
            <p:cNvSpPr/>
            <p:nvPr/>
          </p:nvSpPr>
          <p:spPr>
            <a:xfrm>
              <a:off x="6075711" y="2909981"/>
              <a:ext cx="85058" cy="65342"/>
            </a:xfrm>
            <a:custGeom>
              <a:avLst/>
              <a:gdLst/>
              <a:ahLst/>
              <a:cxnLst/>
              <a:rect l="l" t="t" r="r" b="b"/>
              <a:pathLst>
                <a:path w="85058" h="65342" extrusionOk="0">
                  <a:moveTo>
                    <a:pt x="0" y="65343"/>
                  </a:moveTo>
                  <a:cubicBezTo>
                    <a:pt x="7620" y="25433"/>
                    <a:pt x="15240" y="-7333"/>
                    <a:pt x="85058" y="1430"/>
                  </a:cubicBezTo>
                  <a:cubicBezTo>
                    <a:pt x="54674" y="24195"/>
                    <a:pt x="29718" y="42959"/>
                    <a:pt x="0" y="65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6" name="Google Shape;416;p63"/>
            <p:cNvSpPr/>
            <p:nvPr/>
          </p:nvSpPr>
          <p:spPr>
            <a:xfrm>
              <a:off x="6187153" y="2908077"/>
              <a:ext cx="94678" cy="78762"/>
            </a:xfrm>
            <a:custGeom>
              <a:avLst/>
              <a:gdLst/>
              <a:ahLst/>
              <a:cxnLst/>
              <a:rect l="l" t="t" r="r" b="b"/>
              <a:pathLst>
                <a:path w="94678" h="78762" extrusionOk="0">
                  <a:moveTo>
                    <a:pt x="94678" y="0"/>
                  </a:moveTo>
                  <a:cubicBezTo>
                    <a:pt x="58293" y="22098"/>
                    <a:pt x="67246" y="82487"/>
                    <a:pt x="0" y="78581"/>
                  </a:cubicBezTo>
                  <a:cubicBezTo>
                    <a:pt x="22098" y="44387"/>
                    <a:pt x="36766" y="4001"/>
                    <a:pt x="9467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7" name="Google Shape;417;p63"/>
            <p:cNvSpPr/>
            <p:nvPr/>
          </p:nvSpPr>
          <p:spPr>
            <a:xfrm>
              <a:off x="5799498" y="2956083"/>
              <a:ext cx="69043" cy="46917"/>
            </a:xfrm>
            <a:custGeom>
              <a:avLst/>
              <a:gdLst/>
              <a:ahLst/>
              <a:cxnLst/>
              <a:rect l="l" t="t" r="r" b="b"/>
              <a:pathLst>
                <a:path w="69043" h="46917" extrusionOk="0">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8" name="Google Shape;418;p63"/>
            <p:cNvSpPr/>
            <p:nvPr/>
          </p:nvSpPr>
          <p:spPr>
            <a:xfrm>
              <a:off x="5980175" y="3018853"/>
              <a:ext cx="34202" cy="49625"/>
            </a:xfrm>
            <a:custGeom>
              <a:avLst/>
              <a:gdLst/>
              <a:ahLst/>
              <a:cxnLst/>
              <a:rect l="l" t="t" r="r" b="b"/>
              <a:pathLst>
                <a:path w="34202" h="49625" extrusionOk="0">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9" name="Google Shape;419;p63"/>
            <p:cNvSpPr/>
            <p:nvPr/>
          </p:nvSpPr>
          <p:spPr>
            <a:xfrm>
              <a:off x="4838017" y="3287249"/>
              <a:ext cx="1105763" cy="1036834"/>
            </a:xfrm>
            <a:custGeom>
              <a:avLst/>
              <a:gdLst/>
              <a:ahLst/>
              <a:cxnLst/>
              <a:rect l="l" t="t" r="r" b="b"/>
              <a:pathLst>
                <a:path w="1105763" h="1036834" extrusionOk="0">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0" name="Google Shape;420;p63"/>
            <p:cNvSpPr/>
            <p:nvPr/>
          </p:nvSpPr>
          <p:spPr>
            <a:xfrm>
              <a:off x="5394864" y="3378546"/>
              <a:ext cx="264539" cy="224761"/>
            </a:xfrm>
            <a:custGeom>
              <a:avLst/>
              <a:gdLst/>
              <a:ahLst/>
              <a:cxnLst/>
              <a:rect l="l" t="t" r="r" b="b"/>
              <a:pathLst>
                <a:path w="264539" h="224761" extrusionOk="0">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1" name="Google Shape;421;p63"/>
            <p:cNvSpPr/>
            <p:nvPr/>
          </p:nvSpPr>
          <p:spPr>
            <a:xfrm>
              <a:off x="4845823" y="3996880"/>
              <a:ext cx="176994" cy="201525"/>
            </a:xfrm>
            <a:custGeom>
              <a:avLst/>
              <a:gdLst/>
              <a:ahLst/>
              <a:cxnLst/>
              <a:rect l="l" t="t" r="r" b="b"/>
              <a:pathLst>
                <a:path w="176994" h="201525" extrusionOk="0">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2" name="Google Shape;422;p63"/>
            <p:cNvSpPr/>
            <p:nvPr/>
          </p:nvSpPr>
          <p:spPr>
            <a:xfrm>
              <a:off x="4815839" y="4163853"/>
              <a:ext cx="58007" cy="98012"/>
            </a:xfrm>
            <a:custGeom>
              <a:avLst/>
              <a:gdLst/>
              <a:ahLst/>
              <a:cxnLst/>
              <a:rect l="l" t="t" r="r" b="b"/>
              <a:pathLst>
                <a:path w="58007" h="98012" extrusionOk="0">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3" name="Google Shape;423;p63"/>
            <p:cNvSpPr/>
            <p:nvPr/>
          </p:nvSpPr>
          <p:spPr>
            <a:xfrm>
              <a:off x="6206870" y="2719006"/>
              <a:ext cx="410908" cy="439007"/>
            </a:xfrm>
            <a:custGeom>
              <a:avLst/>
              <a:gdLst/>
              <a:ahLst/>
              <a:cxnLst/>
              <a:rect l="l" t="t" r="r" b="b"/>
              <a:pathLst>
                <a:path w="410908" h="439007" extrusionOk="0">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4" name="Google Shape;424;p63"/>
            <p:cNvSpPr/>
            <p:nvPr/>
          </p:nvSpPr>
          <p:spPr>
            <a:xfrm>
              <a:off x="6282689" y="2812446"/>
              <a:ext cx="208939" cy="220503"/>
            </a:xfrm>
            <a:custGeom>
              <a:avLst/>
              <a:gdLst/>
              <a:ahLst/>
              <a:cxnLst/>
              <a:rect l="l" t="t" r="r" b="b"/>
              <a:pathLst>
                <a:path w="208939" h="220503" extrusionOk="0">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5" name="Google Shape;425;p63"/>
            <p:cNvSpPr/>
            <p:nvPr/>
          </p:nvSpPr>
          <p:spPr>
            <a:xfrm>
              <a:off x="6600729" y="2563177"/>
              <a:ext cx="176541" cy="186785"/>
            </a:xfrm>
            <a:custGeom>
              <a:avLst/>
              <a:gdLst/>
              <a:ahLst/>
              <a:cxnLst/>
              <a:rect l="l" t="t" r="r" b="b"/>
              <a:pathLst>
                <a:path w="176541" h="186785" extrusionOk="0">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6" name="Google Shape;426;p63"/>
            <p:cNvSpPr/>
            <p:nvPr/>
          </p:nvSpPr>
          <p:spPr>
            <a:xfrm>
              <a:off x="6600633" y="2625947"/>
              <a:ext cx="94392" cy="93535"/>
            </a:xfrm>
            <a:custGeom>
              <a:avLst/>
              <a:gdLst/>
              <a:ahLst/>
              <a:cxnLst/>
              <a:rect l="l" t="t" r="r" b="b"/>
              <a:pathLst>
                <a:path w="94392" h="93535" extrusionOk="0">
                  <a:moveTo>
                    <a:pt x="94393" y="0"/>
                  </a:moveTo>
                  <a:cubicBezTo>
                    <a:pt x="84201" y="46196"/>
                    <a:pt x="42100" y="69914"/>
                    <a:pt x="0" y="93536"/>
                  </a:cubicBezTo>
                  <a:cubicBezTo>
                    <a:pt x="13907" y="49911"/>
                    <a:pt x="41624" y="16097"/>
                    <a:pt x="9439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7" name="Google Shape;427;p63"/>
            <p:cNvSpPr/>
            <p:nvPr/>
          </p:nvSpPr>
          <p:spPr>
            <a:xfrm>
              <a:off x="6696074" y="2541746"/>
              <a:ext cx="75247" cy="66640"/>
            </a:xfrm>
            <a:custGeom>
              <a:avLst/>
              <a:gdLst/>
              <a:ahLst/>
              <a:cxnLst/>
              <a:rect l="l" t="t" r="r" b="b"/>
              <a:pathLst>
                <a:path w="75247" h="66640" extrusionOk="0">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8" name="Google Shape;428;p63"/>
            <p:cNvSpPr/>
            <p:nvPr/>
          </p:nvSpPr>
          <p:spPr>
            <a:xfrm>
              <a:off x="5888354" y="3880392"/>
              <a:ext cx="114300" cy="426996"/>
            </a:xfrm>
            <a:custGeom>
              <a:avLst/>
              <a:gdLst/>
              <a:ahLst/>
              <a:cxnLst/>
              <a:rect l="l" t="t" r="r" b="b"/>
              <a:pathLst>
                <a:path w="114300" h="426996" extrusionOk="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9" name="Google Shape;429;p63"/>
            <p:cNvSpPr/>
            <p:nvPr/>
          </p:nvSpPr>
          <p:spPr>
            <a:xfrm>
              <a:off x="5945354" y="3788399"/>
              <a:ext cx="70053" cy="112659"/>
            </a:xfrm>
            <a:custGeom>
              <a:avLst/>
              <a:gdLst/>
              <a:ahLst/>
              <a:cxnLst/>
              <a:rect l="l" t="t" r="r" b="b"/>
              <a:pathLst>
                <a:path w="70053" h="112659" extrusionOk="0">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0" name="Google Shape;430;p63"/>
            <p:cNvSpPr/>
            <p:nvPr/>
          </p:nvSpPr>
          <p:spPr>
            <a:xfrm>
              <a:off x="5864789" y="4259294"/>
              <a:ext cx="75952" cy="124513"/>
            </a:xfrm>
            <a:custGeom>
              <a:avLst/>
              <a:gdLst/>
              <a:ahLst/>
              <a:cxnLst/>
              <a:rect l="l" t="t" r="r" b="b"/>
              <a:pathLst>
                <a:path w="75952" h="124513" extrusionOk="0">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1" name="Google Shape;431;p63"/>
            <p:cNvSpPr/>
            <p:nvPr/>
          </p:nvSpPr>
          <p:spPr>
            <a:xfrm>
              <a:off x="5981318" y="3710940"/>
              <a:ext cx="54578" cy="122396"/>
            </a:xfrm>
            <a:custGeom>
              <a:avLst/>
              <a:gdLst/>
              <a:ahLst/>
              <a:cxnLst/>
              <a:rect l="l" t="t" r="r" b="b"/>
              <a:pathLst>
                <a:path w="54578" h="122396" extrusionOk="0">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2" name="Google Shape;432;p63"/>
            <p:cNvSpPr/>
            <p:nvPr/>
          </p:nvSpPr>
          <p:spPr>
            <a:xfrm>
              <a:off x="5861835" y="4353069"/>
              <a:ext cx="77287" cy="81389"/>
            </a:xfrm>
            <a:custGeom>
              <a:avLst/>
              <a:gdLst/>
              <a:ahLst/>
              <a:cxnLst/>
              <a:rect l="l" t="t" r="r" b="b"/>
              <a:pathLst>
                <a:path w="77287" h="81389" extrusionOk="0">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3" name="Google Shape;433;p63"/>
            <p:cNvSpPr/>
            <p:nvPr/>
          </p:nvSpPr>
          <p:spPr>
            <a:xfrm>
              <a:off x="6863333" y="2367343"/>
              <a:ext cx="118205" cy="86080"/>
            </a:xfrm>
            <a:custGeom>
              <a:avLst/>
              <a:gdLst/>
              <a:ahLst/>
              <a:cxnLst/>
              <a:rect l="l" t="t" r="r" b="b"/>
              <a:pathLst>
                <a:path w="118205" h="86080" extrusionOk="0">
                  <a:moveTo>
                    <a:pt x="0" y="84677"/>
                  </a:moveTo>
                  <a:cubicBezTo>
                    <a:pt x="39433" y="56483"/>
                    <a:pt x="78772" y="28194"/>
                    <a:pt x="118205" y="0"/>
                  </a:cubicBezTo>
                  <a:cubicBezTo>
                    <a:pt x="84296" y="33433"/>
                    <a:pt x="82391" y="98489"/>
                    <a:pt x="95" y="84011"/>
                  </a:cubicBezTo>
                  <a:lnTo>
                    <a:pt x="95" y="84677"/>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4" name="Google Shape;434;p63"/>
            <p:cNvSpPr/>
            <p:nvPr/>
          </p:nvSpPr>
          <p:spPr>
            <a:xfrm>
              <a:off x="5963792" y="2262860"/>
              <a:ext cx="97055" cy="143862"/>
            </a:xfrm>
            <a:custGeom>
              <a:avLst/>
              <a:gdLst/>
              <a:ahLst/>
              <a:cxnLst/>
              <a:rect l="l" t="t" r="r" b="b"/>
              <a:pathLst>
                <a:path w="97055" h="143862" extrusionOk="0">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5" name="Google Shape;435;p63"/>
            <p:cNvSpPr/>
            <p:nvPr/>
          </p:nvSpPr>
          <p:spPr>
            <a:xfrm>
              <a:off x="5963887" y="2373344"/>
              <a:ext cx="62701" cy="94202"/>
            </a:xfrm>
            <a:custGeom>
              <a:avLst/>
              <a:gdLst/>
              <a:ahLst/>
              <a:cxnLst/>
              <a:rect l="l" t="t" r="r" b="b"/>
              <a:pathLst>
                <a:path w="62701" h="94202" extrusionOk="0">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6" name="Google Shape;436;p63"/>
            <p:cNvSpPr/>
            <p:nvPr/>
          </p:nvSpPr>
          <p:spPr>
            <a:xfrm>
              <a:off x="5981223" y="2201608"/>
              <a:ext cx="67717" cy="76704"/>
            </a:xfrm>
            <a:custGeom>
              <a:avLst/>
              <a:gdLst/>
              <a:ahLst/>
              <a:cxnLst/>
              <a:rect l="l" t="t" r="r" b="b"/>
              <a:pathLst>
                <a:path w="67717" h="76704" extrusionOk="0">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7" name="Google Shape;437;p63"/>
            <p:cNvSpPr/>
            <p:nvPr/>
          </p:nvSpPr>
          <p:spPr>
            <a:xfrm>
              <a:off x="5848730" y="2831183"/>
              <a:ext cx="56578" cy="29555"/>
            </a:xfrm>
            <a:custGeom>
              <a:avLst/>
              <a:gdLst/>
              <a:ahLst/>
              <a:cxnLst/>
              <a:rect l="l" t="t" r="r" b="b"/>
              <a:pathLst>
                <a:path w="56578" h="29555" extrusionOk="0">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8" name="Google Shape;438;p63"/>
            <p:cNvSpPr/>
            <p:nvPr/>
          </p:nvSpPr>
          <p:spPr>
            <a:xfrm>
              <a:off x="5721762" y="3803237"/>
              <a:ext cx="103441" cy="415407"/>
            </a:xfrm>
            <a:custGeom>
              <a:avLst/>
              <a:gdLst/>
              <a:ahLst/>
              <a:cxnLst/>
              <a:rect l="l" t="t" r="r" b="b"/>
              <a:pathLst>
                <a:path w="103441" h="415407" extrusionOk="0">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9" name="Google Shape;439;p63"/>
            <p:cNvSpPr/>
            <p:nvPr/>
          </p:nvSpPr>
          <p:spPr>
            <a:xfrm>
              <a:off x="5684093" y="4238047"/>
              <a:ext cx="98057" cy="325591"/>
            </a:xfrm>
            <a:custGeom>
              <a:avLst/>
              <a:gdLst/>
              <a:ahLst/>
              <a:cxnLst/>
              <a:rect l="l" t="t" r="r" b="b"/>
              <a:pathLst>
                <a:path w="98057" h="325591" extrusionOk="0">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0" name="Google Shape;440;p63"/>
            <p:cNvSpPr/>
            <p:nvPr/>
          </p:nvSpPr>
          <p:spPr>
            <a:xfrm>
              <a:off x="5721476" y="4198905"/>
              <a:ext cx="63533" cy="60198"/>
            </a:xfrm>
            <a:custGeom>
              <a:avLst/>
              <a:gdLst/>
              <a:ahLst/>
              <a:cxnLst/>
              <a:rect l="l" t="t" r="r" b="b"/>
              <a:pathLst>
                <a:path w="63533" h="60198" extrusionOk="0">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1" name="Google Shape;441;p63"/>
            <p:cNvSpPr/>
            <p:nvPr/>
          </p:nvSpPr>
          <p:spPr>
            <a:xfrm>
              <a:off x="5506826" y="2483834"/>
              <a:ext cx="98540" cy="141351"/>
            </a:xfrm>
            <a:custGeom>
              <a:avLst/>
              <a:gdLst/>
              <a:ahLst/>
              <a:cxnLst/>
              <a:rect l="l" t="t" r="r" b="b"/>
              <a:pathLst>
                <a:path w="98540" h="141351" extrusionOk="0">
                  <a:moveTo>
                    <a:pt x="98541" y="141351"/>
                  </a:moveTo>
                  <a:cubicBezTo>
                    <a:pt x="49106" y="102679"/>
                    <a:pt x="-18331" y="72295"/>
                    <a:pt x="4624" y="0"/>
                  </a:cubicBezTo>
                  <a:cubicBezTo>
                    <a:pt x="43296" y="43720"/>
                    <a:pt x="75871" y="90202"/>
                    <a:pt x="98541" y="14135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2" name="Google Shape;442;p63"/>
            <p:cNvSpPr/>
            <p:nvPr/>
          </p:nvSpPr>
          <p:spPr>
            <a:xfrm>
              <a:off x="5623684" y="2656808"/>
              <a:ext cx="57025" cy="78485"/>
            </a:xfrm>
            <a:custGeom>
              <a:avLst/>
              <a:gdLst/>
              <a:ahLst/>
              <a:cxnLst/>
              <a:rect l="l" t="t" r="r" b="b"/>
              <a:pathLst>
                <a:path w="57025" h="78485" extrusionOk="0">
                  <a:moveTo>
                    <a:pt x="57025" y="78486"/>
                  </a:moveTo>
                  <a:cubicBezTo>
                    <a:pt x="18640" y="62198"/>
                    <a:pt x="-3839" y="37814"/>
                    <a:pt x="542" y="0"/>
                  </a:cubicBezTo>
                  <a:cubicBezTo>
                    <a:pt x="38356" y="16573"/>
                    <a:pt x="50263" y="46292"/>
                    <a:pt x="57025" y="7848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3" name="Google Shape;443;p63"/>
            <p:cNvSpPr/>
            <p:nvPr/>
          </p:nvSpPr>
          <p:spPr>
            <a:xfrm>
              <a:off x="5717855" y="2782538"/>
              <a:ext cx="37911" cy="62865"/>
            </a:xfrm>
            <a:custGeom>
              <a:avLst/>
              <a:gdLst/>
              <a:ahLst/>
              <a:cxnLst/>
              <a:rect l="l" t="t" r="r" b="b"/>
              <a:pathLst>
                <a:path w="37911" h="62865" extrusionOk="0">
                  <a:moveTo>
                    <a:pt x="37911" y="62865"/>
                  </a:moveTo>
                  <a:cubicBezTo>
                    <a:pt x="3717" y="51054"/>
                    <a:pt x="-1427" y="26956"/>
                    <a:pt x="288" y="0"/>
                  </a:cubicBezTo>
                  <a:cubicBezTo>
                    <a:pt x="24576" y="16002"/>
                    <a:pt x="34959" y="37910"/>
                    <a:pt x="37911" y="62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4" name="Google Shape;444;p63"/>
            <p:cNvSpPr/>
            <p:nvPr/>
          </p:nvSpPr>
          <p:spPr>
            <a:xfrm>
              <a:off x="6770274" y="3284212"/>
              <a:ext cx="836106" cy="158884"/>
            </a:xfrm>
            <a:custGeom>
              <a:avLst/>
              <a:gdLst/>
              <a:ahLst/>
              <a:cxnLst/>
              <a:rect l="l" t="t" r="r" b="b"/>
              <a:pathLst>
                <a:path w="836106" h="158884" extrusionOk="0">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5" name="Google Shape;445;p63"/>
            <p:cNvSpPr/>
            <p:nvPr/>
          </p:nvSpPr>
          <p:spPr>
            <a:xfrm>
              <a:off x="6206679" y="3351507"/>
              <a:ext cx="566467" cy="59729"/>
            </a:xfrm>
            <a:custGeom>
              <a:avLst/>
              <a:gdLst/>
              <a:ahLst/>
              <a:cxnLst/>
              <a:rect l="l" t="t" r="r" b="b"/>
              <a:pathLst>
                <a:path w="566467" h="59729" extrusionOk="0">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6" name="Google Shape;446;p63"/>
            <p:cNvSpPr/>
            <p:nvPr/>
          </p:nvSpPr>
          <p:spPr>
            <a:xfrm>
              <a:off x="6807612" y="3411569"/>
              <a:ext cx="150590" cy="16542"/>
            </a:xfrm>
            <a:custGeom>
              <a:avLst/>
              <a:gdLst/>
              <a:ahLst/>
              <a:cxnLst/>
              <a:rect l="l" t="t" r="r" b="b"/>
              <a:pathLst>
                <a:path w="150590" h="16542" extrusionOk="0">
                  <a:moveTo>
                    <a:pt x="0" y="0"/>
                  </a:moveTo>
                  <a:cubicBezTo>
                    <a:pt x="50197" y="0"/>
                    <a:pt x="100393" y="0"/>
                    <a:pt x="150590" y="0"/>
                  </a:cubicBezTo>
                  <a:cubicBezTo>
                    <a:pt x="100393" y="22765"/>
                    <a:pt x="50197" y="21336"/>
                    <a:pt x="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7" name="Google Shape;447;p63"/>
            <p:cNvSpPr/>
            <p:nvPr/>
          </p:nvSpPr>
          <p:spPr>
            <a:xfrm>
              <a:off x="5999743" y="2169318"/>
              <a:ext cx="198936" cy="350331"/>
            </a:xfrm>
            <a:custGeom>
              <a:avLst/>
              <a:gdLst/>
              <a:ahLst/>
              <a:cxnLst/>
              <a:rect l="l" t="t" r="r" b="b"/>
              <a:pathLst>
                <a:path w="198936" h="350331" extrusionOk="0">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8" name="Google Shape;448;p63"/>
            <p:cNvSpPr/>
            <p:nvPr/>
          </p:nvSpPr>
          <p:spPr>
            <a:xfrm>
              <a:off x="6037706" y="2499455"/>
              <a:ext cx="146490" cy="221075"/>
            </a:xfrm>
            <a:custGeom>
              <a:avLst/>
              <a:gdLst/>
              <a:ahLst/>
              <a:cxnLst/>
              <a:rect l="l" t="t" r="r" b="b"/>
              <a:pathLst>
                <a:path w="146490" h="221075" extrusionOk="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9" name="Google Shape;449;p63"/>
            <p:cNvSpPr/>
            <p:nvPr/>
          </p:nvSpPr>
          <p:spPr>
            <a:xfrm>
              <a:off x="6134714" y="2231421"/>
              <a:ext cx="82575" cy="205073"/>
            </a:xfrm>
            <a:custGeom>
              <a:avLst/>
              <a:gdLst/>
              <a:ahLst/>
              <a:cxnLst/>
              <a:rect l="l" t="t" r="r" b="b"/>
              <a:pathLst>
                <a:path w="82575" h="205073" extrusionOk="0">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0" name="Google Shape;450;p63"/>
            <p:cNvSpPr/>
            <p:nvPr/>
          </p:nvSpPr>
          <p:spPr>
            <a:xfrm>
              <a:off x="6093119" y="2483688"/>
              <a:ext cx="56314" cy="94443"/>
            </a:xfrm>
            <a:custGeom>
              <a:avLst/>
              <a:gdLst/>
              <a:ahLst/>
              <a:cxnLst/>
              <a:rect l="l" t="t" r="r" b="b"/>
              <a:pathLst>
                <a:path w="56314" h="94443" extrusionOk="0">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1" name="Google Shape;451;p63"/>
            <p:cNvSpPr/>
            <p:nvPr/>
          </p:nvSpPr>
          <p:spPr>
            <a:xfrm>
              <a:off x="6162739" y="2610135"/>
              <a:ext cx="24078" cy="109728"/>
            </a:xfrm>
            <a:custGeom>
              <a:avLst/>
              <a:gdLst/>
              <a:ahLst/>
              <a:cxnLst/>
              <a:rect l="l" t="t" r="r" b="b"/>
              <a:pathLst>
                <a:path w="24078" h="109728" extrusionOk="0">
                  <a:moveTo>
                    <a:pt x="6602" y="109728"/>
                  </a:moveTo>
                  <a:cubicBezTo>
                    <a:pt x="-3685" y="71819"/>
                    <a:pt x="-4065" y="34766"/>
                    <a:pt x="20890" y="0"/>
                  </a:cubicBezTo>
                  <a:cubicBezTo>
                    <a:pt x="21176" y="37052"/>
                    <a:pt x="33844" y="75152"/>
                    <a:pt x="6602" y="10972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2" name="Google Shape;452;p63"/>
            <p:cNvSpPr/>
            <p:nvPr/>
          </p:nvSpPr>
          <p:spPr>
            <a:xfrm>
              <a:off x="6132289" y="2511793"/>
              <a:ext cx="54861" cy="51384"/>
            </a:xfrm>
            <a:custGeom>
              <a:avLst/>
              <a:gdLst/>
              <a:ahLst/>
              <a:cxnLst/>
              <a:rect l="l" t="t" r="r" b="b"/>
              <a:pathLst>
                <a:path w="54861" h="51384" extrusionOk="0">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3" name="Google Shape;453;p63"/>
            <p:cNvSpPr/>
            <p:nvPr/>
          </p:nvSpPr>
          <p:spPr>
            <a:xfrm>
              <a:off x="5658420" y="4587555"/>
              <a:ext cx="81656" cy="161228"/>
            </a:xfrm>
            <a:custGeom>
              <a:avLst/>
              <a:gdLst/>
              <a:ahLst/>
              <a:cxnLst/>
              <a:rect l="l" t="t" r="r" b="b"/>
              <a:pathLst>
                <a:path w="81656" h="161228" extrusionOk="0">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4" name="Google Shape;454;p63"/>
            <p:cNvSpPr/>
            <p:nvPr/>
          </p:nvSpPr>
          <p:spPr>
            <a:xfrm>
              <a:off x="5663735" y="4545548"/>
              <a:ext cx="62636" cy="63599"/>
            </a:xfrm>
            <a:custGeom>
              <a:avLst/>
              <a:gdLst/>
              <a:ahLst/>
              <a:cxnLst/>
              <a:rect l="l" t="t" r="r" b="b"/>
              <a:pathLst>
                <a:path w="62636" h="63599" extrusionOk="0">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5" name="Google Shape;455;p63"/>
            <p:cNvSpPr/>
            <p:nvPr/>
          </p:nvSpPr>
          <p:spPr>
            <a:xfrm>
              <a:off x="4819780" y="3529708"/>
              <a:ext cx="994876" cy="854594"/>
            </a:xfrm>
            <a:custGeom>
              <a:avLst/>
              <a:gdLst/>
              <a:ahLst/>
              <a:cxnLst/>
              <a:rect l="l" t="t" r="r" b="b"/>
              <a:pathLst>
                <a:path w="994876" h="854594" extrusionOk="0">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6" name="Google Shape;456;p63"/>
            <p:cNvSpPr/>
            <p:nvPr/>
          </p:nvSpPr>
          <p:spPr>
            <a:xfrm>
              <a:off x="5268593" y="3630885"/>
              <a:ext cx="531037" cy="488963"/>
            </a:xfrm>
            <a:custGeom>
              <a:avLst/>
              <a:gdLst/>
              <a:ahLst/>
              <a:cxnLst/>
              <a:rect l="l" t="t" r="r" b="b"/>
              <a:pathLst>
                <a:path w="531037" h="488963" extrusionOk="0">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7" name="Google Shape;457;p63"/>
            <p:cNvSpPr/>
            <p:nvPr/>
          </p:nvSpPr>
          <p:spPr>
            <a:xfrm>
              <a:off x="5115686" y="4260246"/>
              <a:ext cx="58769" cy="70282"/>
            </a:xfrm>
            <a:custGeom>
              <a:avLst/>
              <a:gdLst/>
              <a:ahLst/>
              <a:cxnLst/>
              <a:rect l="l" t="t" r="r" b="b"/>
              <a:pathLst>
                <a:path w="58769" h="70282" extrusionOk="0">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8" name="Google Shape;458;p63"/>
            <p:cNvSpPr/>
            <p:nvPr/>
          </p:nvSpPr>
          <p:spPr>
            <a:xfrm>
              <a:off x="5319616" y="4054983"/>
              <a:ext cx="60293" cy="55986"/>
            </a:xfrm>
            <a:custGeom>
              <a:avLst/>
              <a:gdLst/>
              <a:ahLst/>
              <a:cxnLst/>
              <a:rect l="l" t="t" r="r" b="b"/>
              <a:pathLst>
                <a:path w="60293" h="55986" extrusionOk="0">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9" name="Google Shape;459;p63"/>
            <p:cNvSpPr/>
            <p:nvPr/>
          </p:nvSpPr>
          <p:spPr>
            <a:xfrm>
              <a:off x="5039285" y="4322445"/>
              <a:ext cx="116120" cy="78279"/>
            </a:xfrm>
            <a:custGeom>
              <a:avLst/>
              <a:gdLst/>
              <a:ahLst/>
              <a:cxnLst/>
              <a:rect l="l" t="t" r="r" b="b"/>
              <a:pathLst>
                <a:path w="116120" h="78279" extrusionOk="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0" name="Google Shape;460;p63"/>
            <p:cNvSpPr/>
            <p:nvPr/>
          </p:nvSpPr>
          <p:spPr>
            <a:xfrm>
              <a:off x="6020301" y="2115732"/>
              <a:ext cx="74878" cy="127881"/>
            </a:xfrm>
            <a:custGeom>
              <a:avLst/>
              <a:gdLst/>
              <a:ahLst/>
              <a:cxnLst/>
              <a:rect l="l" t="t" r="r" b="b"/>
              <a:pathLst>
                <a:path w="74878" h="127881" extrusionOk="0">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1" name="Google Shape;461;p63"/>
            <p:cNvSpPr/>
            <p:nvPr/>
          </p:nvSpPr>
          <p:spPr>
            <a:xfrm>
              <a:off x="6061519" y="2091023"/>
              <a:ext cx="54197" cy="47624"/>
            </a:xfrm>
            <a:custGeom>
              <a:avLst/>
              <a:gdLst/>
              <a:ahLst/>
              <a:cxnLst/>
              <a:rect l="l" t="t" r="r" b="b"/>
              <a:pathLst>
                <a:path w="54197" h="47624" extrusionOk="0">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2" name="Google Shape;462;p63"/>
            <p:cNvSpPr/>
            <p:nvPr/>
          </p:nvSpPr>
          <p:spPr>
            <a:xfrm>
              <a:off x="6095142" y="2153507"/>
              <a:ext cx="59150" cy="99718"/>
            </a:xfrm>
            <a:custGeom>
              <a:avLst/>
              <a:gdLst/>
              <a:ahLst/>
              <a:cxnLst/>
              <a:rect l="l" t="t" r="r" b="b"/>
              <a:pathLst>
                <a:path w="59150" h="99718" extrusionOk="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3" name="Google Shape;463;p63"/>
            <p:cNvSpPr/>
            <p:nvPr/>
          </p:nvSpPr>
          <p:spPr>
            <a:xfrm>
              <a:off x="6058947" y="2152650"/>
              <a:ext cx="54355" cy="80962"/>
            </a:xfrm>
            <a:custGeom>
              <a:avLst/>
              <a:gdLst/>
              <a:ahLst/>
              <a:cxnLst/>
              <a:rect l="l" t="t" r="r" b="b"/>
              <a:pathLst>
                <a:path w="54355" h="80962" extrusionOk="0">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4" name="Google Shape;464;p63"/>
            <p:cNvSpPr/>
            <p:nvPr/>
          </p:nvSpPr>
          <p:spPr>
            <a:xfrm>
              <a:off x="6153244" y="2110358"/>
              <a:ext cx="59550" cy="42767"/>
            </a:xfrm>
            <a:custGeom>
              <a:avLst/>
              <a:gdLst/>
              <a:ahLst/>
              <a:cxnLst/>
              <a:rect l="l" t="t" r="r" b="b"/>
              <a:pathLst>
                <a:path w="59550" h="42767" extrusionOk="0">
                  <a:moveTo>
                    <a:pt x="54102" y="0"/>
                  </a:moveTo>
                  <a:cubicBezTo>
                    <a:pt x="75057" y="48863"/>
                    <a:pt x="30956" y="40005"/>
                    <a:pt x="0" y="42767"/>
                  </a:cubicBezTo>
                  <a:cubicBezTo>
                    <a:pt x="9430" y="20860"/>
                    <a:pt x="26670" y="5905"/>
                    <a:pt x="5410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5" name="Google Shape;465;p63"/>
            <p:cNvSpPr/>
            <p:nvPr/>
          </p:nvSpPr>
          <p:spPr>
            <a:xfrm>
              <a:off x="5416581" y="3946683"/>
              <a:ext cx="93726" cy="64878"/>
            </a:xfrm>
            <a:custGeom>
              <a:avLst/>
              <a:gdLst/>
              <a:ahLst/>
              <a:cxnLst/>
              <a:rect l="l" t="t" r="r" b="b"/>
              <a:pathLst>
                <a:path w="93726" h="64878" extrusionOk="0">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6" name="Google Shape;466;p63"/>
            <p:cNvSpPr/>
            <p:nvPr/>
          </p:nvSpPr>
          <p:spPr>
            <a:xfrm>
              <a:off x="5773292" y="3688165"/>
              <a:ext cx="69269" cy="179365"/>
            </a:xfrm>
            <a:custGeom>
              <a:avLst/>
              <a:gdLst/>
              <a:ahLst/>
              <a:cxnLst/>
              <a:rect l="l" t="t" r="r" b="b"/>
              <a:pathLst>
                <a:path w="69269" h="179365" extrusionOk="0">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7" name="Google Shape;467;p63"/>
            <p:cNvSpPr/>
            <p:nvPr/>
          </p:nvSpPr>
          <p:spPr>
            <a:xfrm>
              <a:off x="5604509" y="3755993"/>
              <a:ext cx="95249" cy="79914"/>
            </a:xfrm>
            <a:custGeom>
              <a:avLst/>
              <a:gdLst/>
              <a:ahLst/>
              <a:cxnLst/>
              <a:rect l="l" t="t" r="r" b="b"/>
              <a:pathLst>
                <a:path w="95249" h="79914" extrusionOk="0">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8" name="Google Shape;468;p63"/>
            <p:cNvSpPr/>
            <p:nvPr/>
          </p:nvSpPr>
          <p:spPr>
            <a:xfrm>
              <a:off x="5887306" y="3490315"/>
              <a:ext cx="58293" cy="42126"/>
            </a:xfrm>
            <a:custGeom>
              <a:avLst/>
              <a:gdLst/>
              <a:ahLst/>
              <a:cxnLst/>
              <a:rect l="l" t="t" r="r" b="b"/>
              <a:pathLst>
                <a:path w="58293" h="42126" extrusionOk="0">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9" name="Google Shape;469;p63"/>
            <p:cNvSpPr/>
            <p:nvPr/>
          </p:nvSpPr>
          <p:spPr>
            <a:xfrm>
              <a:off x="5806844" y="4228719"/>
              <a:ext cx="96654" cy="299846"/>
            </a:xfrm>
            <a:custGeom>
              <a:avLst/>
              <a:gdLst/>
              <a:ahLst/>
              <a:cxnLst/>
              <a:rect l="l" t="t" r="r" b="b"/>
              <a:pathLst>
                <a:path w="96654" h="299846" extrusionOk="0">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0" name="Google Shape;470;p63"/>
            <p:cNvSpPr/>
            <p:nvPr/>
          </p:nvSpPr>
          <p:spPr>
            <a:xfrm>
              <a:off x="5802486" y="3891217"/>
              <a:ext cx="91093" cy="231791"/>
            </a:xfrm>
            <a:custGeom>
              <a:avLst/>
              <a:gdLst/>
              <a:ahLst/>
              <a:cxnLst/>
              <a:rect l="l" t="t" r="r" b="b"/>
              <a:pathLst>
                <a:path w="91093" h="231791" extrusionOk="0">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1" name="Google Shape;471;p63"/>
            <p:cNvSpPr/>
            <p:nvPr/>
          </p:nvSpPr>
          <p:spPr>
            <a:xfrm>
              <a:off x="5858995" y="3522535"/>
              <a:ext cx="80603" cy="255793"/>
            </a:xfrm>
            <a:custGeom>
              <a:avLst/>
              <a:gdLst/>
              <a:ahLst/>
              <a:cxnLst/>
              <a:rect l="l" t="t" r="r" b="b"/>
              <a:pathLst>
                <a:path w="80603" h="255793" extrusionOk="0">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2" name="Google Shape;472;p63"/>
            <p:cNvSpPr/>
            <p:nvPr/>
          </p:nvSpPr>
          <p:spPr>
            <a:xfrm>
              <a:off x="5843003" y="3773042"/>
              <a:ext cx="64782" cy="142589"/>
            </a:xfrm>
            <a:custGeom>
              <a:avLst/>
              <a:gdLst/>
              <a:ahLst/>
              <a:cxnLst/>
              <a:rect l="l" t="t" r="r" b="b"/>
              <a:pathLst>
                <a:path w="64782" h="142589" extrusionOk="0">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3" name="Google Shape;473;p63"/>
            <p:cNvSpPr/>
            <p:nvPr/>
          </p:nvSpPr>
          <p:spPr>
            <a:xfrm>
              <a:off x="5790744" y="4190830"/>
              <a:ext cx="61986" cy="139633"/>
            </a:xfrm>
            <a:custGeom>
              <a:avLst/>
              <a:gdLst/>
              <a:ahLst/>
              <a:cxnLst/>
              <a:rect l="l" t="t" r="r" b="b"/>
              <a:pathLst>
                <a:path w="61986" h="139633" extrusionOk="0">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4" name="Google Shape;474;p63"/>
            <p:cNvSpPr/>
            <p:nvPr/>
          </p:nvSpPr>
          <p:spPr>
            <a:xfrm>
              <a:off x="5928264" y="3931253"/>
              <a:ext cx="40468" cy="107727"/>
            </a:xfrm>
            <a:custGeom>
              <a:avLst/>
              <a:gdLst/>
              <a:ahLst/>
              <a:cxnLst/>
              <a:rect l="l" t="t" r="r" b="b"/>
              <a:pathLst>
                <a:path w="40468" h="107727" extrusionOk="0">
                  <a:moveTo>
                    <a:pt x="16954" y="0"/>
                  </a:moveTo>
                  <a:cubicBezTo>
                    <a:pt x="50101" y="40196"/>
                    <a:pt x="51435" y="76867"/>
                    <a:pt x="0" y="107728"/>
                  </a:cubicBezTo>
                  <a:cubicBezTo>
                    <a:pt x="5620" y="71819"/>
                    <a:pt x="11335" y="35909"/>
                    <a:pt x="16954"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5" name="Google Shape;475;p63"/>
            <p:cNvSpPr/>
            <p:nvPr/>
          </p:nvSpPr>
          <p:spPr>
            <a:xfrm>
              <a:off x="5805385" y="4120145"/>
              <a:ext cx="51184" cy="78665"/>
            </a:xfrm>
            <a:custGeom>
              <a:avLst/>
              <a:gdLst/>
              <a:ahLst/>
              <a:cxnLst/>
              <a:rect l="l" t="t" r="r" b="b"/>
              <a:pathLst>
                <a:path w="51184" h="78665" extrusionOk="0">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6" name="Google Shape;476;p63"/>
            <p:cNvSpPr/>
            <p:nvPr/>
          </p:nvSpPr>
          <p:spPr>
            <a:xfrm>
              <a:off x="5766120" y="3576471"/>
              <a:ext cx="122139" cy="344540"/>
            </a:xfrm>
            <a:custGeom>
              <a:avLst/>
              <a:gdLst/>
              <a:ahLst/>
              <a:cxnLst/>
              <a:rect l="l" t="t" r="r" b="b"/>
              <a:pathLst>
                <a:path w="122139" h="344540" extrusionOk="0">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7" name="Google Shape;477;p63"/>
            <p:cNvSpPr/>
            <p:nvPr/>
          </p:nvSpPr>
          <p:spPr>
            <a:xfrm>
              <a:off x="5267038" y="3537299"/>
              <a:ext cx="375856" cy="377380"/>
            </a:xfrm>
            <a:custGeom>
              <a:avLst/>
              <a:gdLst/>
              <a:ahLst/>
              <a:cxnLst/>
              <a:rect l="l" t="t" r="r" b="b"/>
              <a:pathLst>
                <a:path w="375856" h="377380" extrusionOk="0">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8" name="Google Shape;478;p63"/>
            <p:cNvSpPr/>
            <p:nvPr/>
          </p:nvSpPr>
          <p:spPr>
            <a:xfrm>
              <a:off x="5624226" y="3415812"/>
              <a:ext cx="130241" cy="137202"/>
            </a:xfrm>
            <a:custGeom>
              <a:avLst/>
              <a:gdLst/>
              <a:ahLst/>
              <a:cxnLst/>
              <a:rect l="l" t="t" r="r" b="b"/>
              <a:pathLst>
                <a:path w="130241" h="137202" extrusionOk="0">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9" name="Google Shape;479;p63"/>
            <p:cNvSpPr/>
            <p:nvPr/>
          </p:nvSpPr>
          <p:spPr>
            <a:xfrm>
              <a:off x="5837462" y="3521487"/>
              <a:ext cx="92135" cy="126206"/>
            </a:xfrm>
            <a:custGeom>
              <a:avLst/>
              <a:gdLst/>
              <a:ahLst/>
              <a:cxnLst/>
              <a:rect l="l" t="t" r="r" b="b"/>
              <a:pathLst>
                <a:path w="92135" h="126206" extrusionOk="0">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0" name="Google Shape;480;p63"/>
            <p:cNvSpPr/>
            <p:nvPr/>
          </p:nvSpPr>
          <p:spPr>
            <a:xfrm>
              <a:off x="5775007" y="3459861"/>
              <a:ext cx="86201" cy="108775"/>
            </a:xfrm>
            <a:custGeom>
              <a:avLst/>
              <a:gdLst/>
              <a:ahLst/>
              <a:cxnLst/>
              <a:rect l="l" t="t" r="r" b="b"/>
              <a:pathLst>
                <a:path w="86201" h="108775" extrusionOk="0">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1" name="Google Shape;481;p63"/>
            <p:cNvSpPr/>
            <p:nvPr/>
          </p:nvSpPr>
          <p:spPr>
            <a:xfrm>
              <a:off x="5191981" y="3914489"/>
              <a:ext cx="75291" cy="82096"/>
            </a:xfrm>
            <a:custGeom>
              <a:avLst/>
              <a:gdLst/>
              <a:ahLst/>
              <a:cxnLst/>
              <a:rect l="l" t="t" r="r" b="b"/>
              <a:pathLst>
                <a:path w="75291" h="82096" extrusionOk="0">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2" name="Google Shape;482;p63"/>
            <p:cNvSpPr/>
            <p:nvPr/>
          </p:nvSpPr>
          <p:spPr>
            <a:xfrm>
              <a:off x="5739585" y="4568359"/>
              <a:ext cx="69234" cy="196141"/>
            </a:xfrm>
            <a:custGeom>
              <a:avLst/>
              <a:gdLst/>
              <a:ahLst/>
              <a:cxnLst/>
              <a:rect l="l" t="t" r="r" b="b"/>
              <a:pathLst>
                <a:path w="69234" h="196141" extrusionOk="0">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3" name="Google Shape;483;p63"/>
            <p:cNvSpPr/>
            <p:nvPr/>
          </p:nvSpPr>
          <p:spPr>
            <a:xfrm>
              <a:off x="5772718" y="4382607"/>
              <a:ext cx="76773" cy="161102"/>
            </a:xfrm>
            <a:custGeom>
              <a:avLst/>
              <a:gdLst/>
              <a:ahLst/>
              <a:cxnLst/>
              <a:rect l="l" t="t" r="r" b="b"/>
              <a:pathLst>
                <a:path w="76773" h="161102" extrusionOk="0">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4" name="Google Shape;484;p63"/>
            <p:cNvSpPr/>
            <p:nvPr/>
          </p:nvSpPr>
          <p:spPr>
            <a:xfrm>
              <a:off x="5709813" y="3946969"/>
              <a:ext cx="141983" cy="801191"/>
            </a:xfrm>
            <a:custGeom>
              <a:avLst/>
              <a:gdLst/>
              <a:ahLst/>
              <a:cxnLst/>
              <a:rect l="l" t="t" r="r" b="b"/>
              <a:pathLst>
                <a:path w="141983" h="801191" extrusionOk="0">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5" name="Google Shape;485;p63"/>
            <p:cNvSpPr/>
            <p:nvPr/>
          </p:nvSpPr>
          <p:spPr>
            <a:xfrm>
              <a:off x="5776228" y="3915537"/>
              <a:ext cx="33068" cy="36607"/>
            </a:xfrm>
            <a:custGeom>
              <a:avLst/>
              <a:gdLst/>
              <a:ahLst/>
              <a:cxnLst/>
              <a:rect l="l" t="t" r="r" b="b"/>
              <a:pathLst>
                <a:path w="33068" h="36607" extrusionOk="0">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6" name="Google Shape;486;p63"/>
            <p:cNvSpPr/>
            <p:nvPr/>
          </p:nvSpPr>
          <p:spPr>
            <a:xfrm>
              <a:off x="6037230" y="2295429"/>
              <a:ext cx="76431" cy="110169"/>
            </a:xfrm>
            <a:custGeom>
              <a:avLst/>
              <a:gdLst/>
              <a:ahLst/>
              <a:cxnLst/>
              <a:rect l="l" t="t" r="r" b="b"/>
              <a:pathLst>
                <a:path w="76431" h="110169" extrusionOk="0">
                  <a:moveTo>
                    <a:pt x="0" y="109823"/>
                  </a:moveTo>
                  <a:cubicBezTo>
                    <a:pt x="48101" y="84677"/>
                    <a:pt x="71152" y="48863"/>
                    <a:pt x="63913" y="0"/>
                  </a:cubicBezTo>
                  <a:cubicBezTo>
                    <a:pt x="63341" y="45434"/>
                    <a:pt x="118967" y="114871"/>
                    <a:pt x="191" y="109918"/>
                  </a:cubicBezTo>
                  <a:lnTo>
                    <a:pt x="95" y="10991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7" name="Google Shape;487;p63"/>
            <p:cNvSpPr/>
            <p:nvPr/>
          </p:nvSpPr>
          <p:spPr>
            <a:xfrm>
              <a:off x="6112573" y="2474410"/>
              <a:ext cx="55816" cy="54286"/>
            </a:xfrm>
            <a:custGeom>
              <a:avLst/>
              <a:gdLst/>
              <a:ahLst/>
              <a:cxnLst/>
              <a:rect l="l" t="t" r="r" b="b"/>
              <a:pathLst>
                <a:path w="55816" h="54286" extrusionOk="0">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8" name="Google Shape;488;p63"/>
            <p:cNvSpPr/>
            <p:nvPr/>
          </p:nvSpPr>
          <p:spPr>
            <a:xfrm>
              <a:off x="5357533" y="3662648"/>
              <a:ext cx="325176" cy="330030"/>
            </a:xfrm>
            <a:custGeom>
              <a:avLst/>
              <a:gdLst/>
              <a:ahLst/>
              <a:cxnLst/>
              <a:rect l="l" t="t" r="r" b="b"/>
              <a:pathLst>
                <a:path w="325176" h="330030" extrusionOk="0">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9" name="Google Shape;489;p63"/>
            <p:cNvSpPr/>
            <p:nvPr/>
          </p:nvSpPr>
          <p:spPr>
            <a:xfrm>
              <a:off x="5094826" y="3976592"/>
              <a:ext cx="282987" cy="261175"/>
            </a:xfrm>
            <a:custGeom>
              <a:avLst/>
              <a:gdLst/>
              <a:ahLst/>
              <a:cxnLst/>
              <a:rect l="l" t="t" r="r" b="b"/>
              <a:pathLst>
                <a:path w="282987" h="261175" extrusionOk="0">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0" name="Google Shape;490;p63"/>
            <p:cNvSpPr/>
            <p:nvPr/>
          </p:nvSpPr>
          <p:spPr>
            <a:xfrm>
              <a:off x="5661564" y="3595845"/>
              <a:ext cx="74702" cy="83757"/>
            </a:xfrm>
            <a:custGeom>
              <a:avLst/>
              <a:gdLst/>
              <a:ahLst/>
              <a:cxnLst/>
              <a:rect l="l" t="t" r="r" b="b"/>
              <a:pathLst>
                <a:path w="74702" h="83757" extrusionOk="0">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1" name="Google Shape;491;p63"/>
            <p:cNvSpPr/>
            <p:nvPr/>
          </p:nvSpPr>
          <p:spPr>
            <a:xfrm>
              <a:off x="5738228" y="3591719"/>
              <a:ext cx="55733" cy="61915"/>
            </a:xfrm>
            <a:custGeom>
              <a:avLst/>
              <a:gdLst/>
              <a:ahLst/>
              <a:cxnLst/>
              <a:rect l="l" t="t" r="r" b="b"/>
              <a:pathLst>
                <a:path w="55733" h="61915" extrusionOk="0">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2" name="Google Shape;492;p63"/>
            <p:cNvSpPr/>
            <p:nvPr/>
          </p:nvSpPr>
          <p:spPr>
            <a:xfrm>
              <a:off x="5797009" y="4322349"/>
              <a:ext cx="49434" cy="77914"/>
            </a:xfrm>
            <a:custGeom>
              <a:avLst/>
              <a:gdLst/>
              <a:ahLst/>
              <a:cxnLst/>
              <a:rect l="l" t="t" r="r" b="b"/>
              <a:pathLst>
                <a:path w="49434" h="77914" extrusionOk="0">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493"/>
        <p:cNvGrpSpPr/>
        <p:nvPr/>
      </p:nvGrpSpPr>
      <p:grpSpPr>
        <a:xfrm>
          <a:off x="0" y="0"/>
          <a:ext cx="0" cy="0"/>
          <a:chOff x="0" y="0"/>
          <a:chExt cx="0" cy="0"/>
        </a:xfrm>
      </p:grpSpPr>
      <p:sp>
        <p:nvSpPr>
          <p:cNvPr id="494" name="Google Shape;494;p64"/>
          <p:cNvSpPr/>
          <p:nvPr/>
        </p:nvSpPr>
        <p:spPr>
          <a:xfrm>
            <a:off x="0" y="0"/>
            <a:ext cx="91440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Hebrew"/>
              <a:ea typeface="Noto Sans Hebrew"/>
              <a:cs typeface="Noto Sans Hebrew"/>
              <a:sym typeface="Noto Sans Hebrew"/>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ue Blank">
  <p:cSld name="BLANK_1_1">
    <p:spTree>
      <p:nvGrpSpPr>
        <p:cNvPr id="1" name="Shape 495"/>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496"/>
        <p:cNvGrpSpPr/>
        <p:nvPr/>
      </p:nvGrpSpPr>
      <p:grpSpPr>
        <a:xfrm>
          <a:off x="0" y="0"/>
          <a:ext cx="0" cy="0"/>
          <a:chOff x="0" y="0"/>
          <a:chExt cx="0" cy="0"/>
        </a:xfrm>
      </p:grpSpPr>
      <p:sp>
        <p:nvSpPr>
          <p:cNvPr id="497" name="Google Shape;497;p66"/>
          <p:cNvSpPr txBox="1">
            <a:spLocks noGrp="1"/>
          </p:cNvSpPr>
          <p:nvPr>
            <p:ph type="title"/>
          </p:nvPr>
        </p:nvSpPr>
        <p:spPr>
          <a:xfrm>
            <a:off x="628650" y="273844"/>
            <a:ext cx="7278900" cy="994200"/>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8" name="Google Shape;498;p66"/>
          <p:cNvSpPr txBox="1">
            <a:spLocks noGrp="1"/>
          </p:cNvSpPr>
          <p:nvPr>
            <p:ph type="body" idx="1"/>
          </p:nvPr>
        </p:nvSpPr>
        <p:spPr>
          <a:xfrm>
            <a:off x="628650" y="1369219"/>
            <a:ext cx="7278900" cy="3263400"/>
          </a:xfrm>
          <a:prstGeom prst="rect">
            <a:avLst/>
          </a:prstGeom>
          <a:noFill/>
          <a:ln>
            <a:noFill/>
          </a:ln>
        </p:spPr>
        <p:txBody>
          <a:bodyPr spcFirstLastPara="1" wrap="square" lIns="68575" tIns="34275" rIns="68575" bIns="34275" anchor="t" anchorCtr="0">
            <a:norm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499" name="Google Shape;499;p66"/>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R="0" lvl="0"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00" name="Google Shape;500;p6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01" name="Google Shape;501;p66"/>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1"/>
        <p:cNvGrpSpPr/>
        <p:nvPr/>
      </p:nvGrpSpPr>
      <p:grpSpPr>
        <a:xfrm>
          <a:off x="0" y="0"/>
          <a:ext cx="0" cy="0"/>
          <a:chOff x="0" y="0"/>
          <a:chExt cx="0" cy="0"/>
        </a:xfrm>
      </p:grpSpPr>
      <p:sp>
        <p:nvSpPr>
          <p:cNvPr id="512" name="Google Shape;512;g3a647413a01_0_289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13" name="Google Shape;513;g3a647413a01_0_289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4"/>
        <p:cNvGrpSpPr/>
        <p:nvPr/>
      </p:nvGrpSpPr>
      <p:grpSpPr>
        <a:xfrm>
          <a:off x="0" y="0"/>
          <a:ext cx="0" cy="0"/>
          <a:chOff x="0" y="0"/>
          <a:chExt cx="0" cy="0"/>
        </a:xfrm>
      </p:grpSpPr>
      <p:sp>
        <p:nvSpPr>
          <p:cNvPr id="515" name="Google Shape;515;g3a647413a01_0_289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0"/>
        <p:cNvGrpSpPr/>
        <p:nvPr/>
      </p:nvGrpSpPr>
      <p:grpSpPr>
        <a:xfrm>
          <a:off x="0" y="0"/>
          <a:ext cx="0" cy="0"/>
          <a:chOff x="0" y="0"/>
          <a:chExt cx="0" cy="0"/>
        </a:xfrm>
      </p:grpSpPr>
      <p:sp>
        <p:nvSpPr>
          <p:cNvPr id="521" name="Google Shape;521;g3a647413a01_0_29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2" name="Google Shape;522;g3a647413a01_0_290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23" name="Google Shape;523;g3a647413a01_0_290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24" name="Google Shape;524;g3a647413a01_0_29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sp>
        <p:nvSpPr>
          <p:cNvPr id="13" name="Google Shape;13;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 name="Google Shape;14;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5" name="Google Shape;15;p50"/>
          <p:cNvSpPr txBox="1"/>
          <p:nvPr/>
        </p:nvSpPr>
        <p:spPr>
          <a:xfrm>
            <a:off x="289825" y="4704834"/>
            <a:ext cx="5069100" cy="416100"/>
          </a:xfrm>
          <a:prstGeom prst="rect">
            <a:avLst/>
          </a:prstGeom>
          <a:noFill/>
          <a:ln>
            <a:noFill/>
          </a:ln>
        </p:spPr>
        <p:txBody>
          <a:bodyPr spcFirstLastPara="1" wrap="square" lIns="68575" tIns="68575" rIns="68575" bIns="68575" anchor="ctr" anchorCtr="0">
            <a:noAutofit/>
          </a:bodyPr>
          <a:lstStyle/>
          <a:p>
            <a:pPr marL="0" marR="0" lvl="0" indent="0" algn="l" rtl="1">
              <a:lnSpc>
                <a:spcPct val="100000"/>
              </a:lnSpc>
              <a:spcBef>
                <a:spcPts val="0"/>
              </a:spcBef>
              <a:spcAft>
                <a:spcPts val="0"/>
              </a:spcAft>
              <a:buClr>
                <a:srgbClr val="000000"/>
              </a:buClr>
              <a:buSzPts val="800"/>
              <a:buFont typeface="Arial"/>
              <a:buNone/>
            </a:pPr>
            <a:r>
              <a:rPr lang="iw" sz="800" b="0" i="0" u="none" strike="noStrike" cap="none">
                <a:solidFill>
                  <a:srgbClr val="00338D"/>
                </a:solidFill>
                <a:latin typeface="Noto Sans Hebrew SemiBold"/>
                <a:ea typeface="Noto Sans Hebrew SemiBold"/>
                <a:cs typeface="Noto Sans Hebrew SemiBold"/>
                <a:sym typeface="Noto Sans Hebrew SemiBold"/>
              </a:rPr>
              <a:t>תאריך</a:t>
            </a:r>
            <a:endParaRPr sz="800" b="0" i="0" u="none" strike="noStrike" cap="none">
              <a:solidFill>
                <a:srgbClr val="00338D"/>
              </a:solidFill>
              <a:latin typeface="Noto Sans Hebrew"/>
              <a:ea typeface="Noto Sans Hebrew"/>
              <a:cs typeface="Noto Sans Hebrew"/>
              <a:sym typeface="Noto Sans Hebrew"/>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5"/>
        <p:cNvGrpSpPr/>
        <p:nvPr/>
      </p:nvGrpSpPr>
      <p:grpSpPr>
        <a:xfrm>
          <a:off x="0" y="0"/>
          <a:ext cx="0" cy="0"/>
          <a:chOff x="0" y="0"/>
          <a:chExt cx="0" cy="0"/>
        </a:xfrm>
      </p:grpSpPr>
      <p:sp>
        <p:nvSpPr>
          <p:cNvPr id="526" name="Google Shape;526;g3a647413a01_0_29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7" name="Google Shape;527;g3a647413a01_0_29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8"/>
        <p:cNvGrpSpPr/>
        <p:nvPr/>
      </p:nvGrpSpPr>
      <p:grpSpPr>
        <a:xfrm>
          <a:off x="0" y="0"/>
          <a:ext cx="0" cy="0"/>
          <a:chOff x="0" y="0"/>
          <a:chExt cx="0" cy="0"/>
        </a:xfrm>
      </p:grpSpPr>
      <p:sp>
        <p:nvSpPr>
          <p:cNvPr id="529" name="Google Shape;529;g3a647413a01_0_290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0" name="Google Shape;530;g3a647413a01_0_290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31" name="Google Shape;531;g3a647413a01_0_290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2"/>
        <p:cNvGrpSpPr/>
        <p:nvPr/>
      </p:nvGrpSpPr>
      <p:grpSpPr>
        <a:xfrm>
          <a:off x="0" y="0"/>
          <a:ext cx="0" cy="0"/>
          <a:chOff x="0" y="0"/>
          <a:chExt cx="0" cy="0"/>
        </a:xfrm>
      </p:grpSpPr>
      <p:sp>
        <p:nvSpPr>
          <p:cNvPr id="533" name="Google Shape;533;g3a647413a01_0_291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34" name="Google Shape;534;g3a647413a01_0_29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5"/>
        <p:cNvGrpSpPr/>
        <p:nvPr/>
      </p:nvGrpSpPr>
      <p:grpSpPr>
        <a:xfrm>
          <a:off x="0" y="0"/>
          <a:ext cx="0" cy="0"/>
          <a:chOff x="0" y="0"/>
          <a:chExt cx="0" cy="0"/>
        </a:xfrm>
      </p:grpSpPr>
      <p:sp>
        <p:nvSpPr>
          <p:cNvPr id="536" name="Google Shape;536;g3a647413a01_0_29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g3a647413a01_0_291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38" name="Google Shape;538;g3a647413a01_0_291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9" name="Google Shape;539;g3a647413a01_0_291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40" name="Google Shape;540;g3a647413a01_0_29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1"/>
        <p:cNvGrpSpPr/>
        <p:nvPr/>
      </p:nvGrpSpPr>
      <p:grpSpPr>
        <a:xfrm>
          <a:off x="0" y="0"/>
          <a:ext cx="0" cy="0"/>
          <a:chOff x="0" y="0"/>
          <a:chExt cx="0" cy="0"/>
        </a:xfrm>
      </p:grpSpPr>
      <p:sp>
        <p:nvSpPr>
          <p:cNvPr id="542" name="Google Shape;542;g3a647413a01_0_292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43" name="Google Shape;543;g3a647413a01_0_29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4"/>
        <p:cNvGrpSpPr/>
        <p:nvPr/>
      </p:nvGrpSpPr>
      <p:grpSpPr>
        <a:xfrm>
          <a:off x="0" y="0"/>
          <a:ext cx="0" cy="0"/>
          <a:chOff x="0" y="0"/>
          <a:chExt cx="0" cy="0"/>
        </a:xfrm>
      </p:grpSpPr>
      <p:sp>
        <p:nvSpPr>
          <p:cNvPr id="545" name="Google Shape;545;g3a647413a01_0_29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6" name="Google Shape;546;g3a647413a01_0_29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47" name="Google Shape;547;g3a647413a01_0_29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בהיר שורה אלכסון 1">
  <p:cSld name="CUSTOM_3">
    <p:spTree>
      <p:nvGrpSpPr>
        <p:cNvPr id="1" name="Shape 549"/>
        <p:cNvGrpSpPr/>
        <p:nvPr/>
      </p:nvGrpSpPr>
      <p:grpSpPr>
        <a:xfrm>
          <a:off x="0" y="0"/>
          <a:ext cx="0" cy="0"/>
          <a:chOff x="0" y="0"/>
          <a:chExt cx="0" cy="0"/>
        </a:xfrm>
      </p:grpSpPr>
      <p:pic>
        <p:nvPicPr>
          <p:cNvPr id="550" name="Google Shape;550;g3a647413a01_0_2929" title="רקע בהיר_2.png"/>
          <p:cNvPicPr preferRelativeResize="0"/>
          <p:nvPr/>
        </p:nvPicPr>
        <p:blipFill>
          <a:blip r:embed="rId2">
            <a:alphaModFix/>
          </a:blip>
          <a:stretch>
            <a:fillRect/>
          </a:stretch>
        </p:blipFill>
        <p:spPr>
          <a:xfrm>
            <a:off x="0" y="0"/>
            <a:ext cx="9144003" cy="5143501"/>
          </a:xfrm>
          <a:prstGeom prst="rect">
            <a:avLst/>
          </a:prstGeom>
          <a:noFill/>
          <a:ln>
            <a:noFill/>
          </a:ln>
        </p:spPr>
      </p:pic>
      <p:sp>
        <p:nvSpPr>
          <p:cNvPr id="551" name="Google Shape;551;g3a647413a01_0_2929"/>
          <p:cNvSpPr/>
          <p:nvPr/>
        </p:nvSpPr>
        <p:spPr>
          <a:xfrm>
            <a:off x="-11981" y="4595371"/>
            <a:ext cx="9177627" cy="563711"/>
          </a:xfrm>
          <a:custGeom>
            <a:avLst/>
            <a:gdLst/>
            <a:ahLst/>
            <a:cxnLst/>
            <a:rect l="l" t="t" r="r" b="b"/>
            <a:pathLst>
              <a:path w="12196182" h="749118" extrusionOk="0">
                <a:moveTo>
                  <a:pt x="12196182" y="749118"/>
                </a:moveTo>
                <a:lnTo>
                  <a:pt x="0" y="749118"/>
                </a:lnTo>
                <a:lnTo>
                  <a:pt x="0" y="437804"/>
                </a:lnTo>
                <a:lnTo>
                  <a:pt x="12196182" y="0"/>
                </a:lnTo>
                <a:lnTo>
                  <a:pt x="12196182" y="749118"/>
                </a:lnTo>
                <a:close/>
              </a:path>
            </a:pathLst>
          </a:custGeom>
          <a:solidFill>
            <a:srgbClr val="00338D"/>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52" name="Google Shape;552;g3a647413a01_0_2929"/>
          <p:cNvSpPr txBox="1"/>
          <p:nvPr/>
        </p:nvSpPr>
        <p:spPr>
          <a:xfrm>
            <a:off x="3556229" y="4704834"/>
            <a:ext cx="5069100" cy="416100"/>
          </a:xfrm>
          <a:prstGeom prst="rect">
            <a:avLst/>
          </a:prstGeom>
          <a:noFill/>
          <a:ln>
            <a:noFill/>
          </a:ln>
        </p:spPr>
        <p:txBody>
          <a:bodyPr spcFirstLastPara="1" wrap="square" lIns="68575" tIns="68575" rIns="68575" bIns="68575" anchor="ctr" anchorCtr="0">
            <a:noAutofit/>
          </a:bodyPr>
          <a:lstStyle/>
          <a:p>
            <a:pPr marL="0" lvl="0" indent="0" algn="r" rtl="1">
              <a:spcBef>
                <a:spcPts val="0"/>
              </a:spcBef>
              <a:spcAft>
                <a:spcPts val="0"/>
              </a:spcAft>
              <a:buNone/>
            </a:pPr>
            <a:r>
              <a:rPr lang="iw" sz="800">
                <a:solidFill>
                  <a:srgbClr val="FFFFFF"/>
                </a:solidFill>
                <a:latin typeface="Noto Sans Hebrew SemiBold"/>
                <a:ea typeface="Noto Sans Hebrew SemiBold"/>
                <a:cs typeface="Noto Sans Hebrew SemiBold"/>
                <a:sym typeface="Noto Sans Hebrew SemiBold"/>
              </a:rPr>
              <a:t>מינהל חדשנות וטכנולוגיה    </a:t>
            </a:r>
            <a:r>
              <a:rPr lang="iw" sz="800">
                <a:solidFill>
                  <a:srgbClr val="FFFFFF"/>
                </a:solidFill>
                <a:latin typeface="Noto Sans Hebrew"/>
                <a:ea typeface="Noto Sans Hebrew"/>
                <a:cs typeface="Noto Sans Hebrew"/>
                <a:sym typeface="Noto Sans Hebrew"/>
              </a:rPr>
              <a:t>        שם מצגת/אגף</a:t>
            </a:r>
            <a:endParaRPr sz="800">
              <a:solidFill>
                <a:srgbClr val="FFFFFF"/>
              </a:solidFill>
              <a:latin typeface="Noto Sans Hebrew"/>
              <a:ea typeface="Noto Sans Hebrew"/>
              <a:cs typeface="Noto Sans Hebrew"/>
              <a:sym typeface="Noto Sans Hebrew"/>
            </a:endParaRPr>
          </a:p>
        </p:txBody>
      </p:sp>
      <p:grpSp>
        <p:nvGrpSpPr>
          <p:cNvPr id="553" name="Google Shape;553;g3a647413a01_0_2929"/>
          <p:cNvGrpSpPr/>
          <p:nvPr/>
        </p:nvGrpSpPr>
        <p:grpSpPr>
          <a:xfrm>
            <a:off x="7201871" y="4852486"/>
            <a:ext cx="171575" cy="144919"/>
            <a:chOff x="4471919" y="2057400"/>
            <a:chExt cx="3243386" cy="2739484"/>
          </a:xfrm>
        </p:grpSpPr>
        <p:sp>
          <p:nvSpPr>
            <p:cNvPr id="554" name="Google Shape;554;g3a647413a01_0_2929"/>
            <p:cNvSpPr/>
            <p:nvPr/>
          </p:nvSpPr>
          <p:spPr>
            <a:xfrm>
              <a:off x="5018267" y="2068714"/>
              <a:ext cx="797146" cy="1137037"/>
            </a:xfrm>
            <a:custGeom>
              <a:avLst/>
              <a:gdLst/>
              <a:ahLst/>
              <a:cxnLst/>
              <a:rect l="l" t="t" r="r" b="b"/>
              <a:pathLst>
                <a:path w="797146" h="1137037" extrusionOk="0">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55" name="Google Shape;555;g3a647413a01_0_2929"/>
            <p:cNvSpPr/>
            <p:nvPr/>
          </p:nvSpPr>
          <p:spPr>
            <a:xfrm>
              <a:off x="5952575" y="3367675"/>
              <a:ext cx="642909" cy="752744"/>
            </a:xfrm>
            <a:custGeom>
              <a:avLst/>
              <a:gdLst/>
              <a:ahLst/>
              <a:cxnLst/>
              <a:rect l="l" t="t" r="r" b="b"/>
              <a:pathLst>
                <a:path w="642909" h="752744" extrusionOk="0">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56" name="Google Shape;556;g3a647413a01_0_2929"/>
            <p:cNvSpPr/>
            <p:nvPr/>
          </p:nvSpPr>
          <p:spPr>
            <a:xfrm>
              <a:off x="5843639" y="2244708"/>
              <a:ext cx="1084777" cy="960909"/>
            </a:xfrm>
            <a:custGeom>
              <a:avLst/>
              <a:gdLst/>
              <a:ahLst/>
              <a:cxnLst/>
              <a:rect l="l" t="t" r="r" b="b"/>
              <a:pathLst>
                <a:path w="1084777" h="960909" extrusionOk="0">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57" name="Google Shape;557;g3a647413a01_0_2929"/>
            <p:cNvSpPr/>
            <p:nvPr/>
          </p:nvSpPr>
          <p:spPr>
            <a:xfrm>
              <a:off x="4697591" y="3293308"/>
              <a:ext cx="1018039" cy="1031592"/>
            </a:xfrm>
            <a:custGeom>
              <a:avLst/>
              <a:gdLst/>
              <a:ahLst/>
              <a:cxnLst/>
              <a:rect l="l" t="t" r="r" b="b"/>
              <a:pathLst>
                <a:path w="1018039" h="1031592" extrusionOk="0">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58" name="Google Shape;558;g3a647413a01_0_2929"/>
            <p:cNvSpPr/>
            <p:nvPr/>
          </p:nvSpPr>
          <p:spPr>
            <a:xfrm>
              <a:off x="6115013" y="2196903"/>
              <a:ext cx="926288" cy="946822"/>
            </a:xfrm>
            <a:custGeom>
              <a:avLst/>
              <a:gdLst/>
              <a:ahLst/>
              <a:cxnLst/>
              <a:rect l="l" t="t" r="r" b="b"/>
              <a:pathLst>
                <a:path w="926288" h="946822" extrusionOk="0">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59" name="Google Shape;559;g3a647413a01_0_2929"/>
            <p:cNvSpPr/>
            <p:nvPr/>
          </p:nvSpPr>
          <p:spPr>
            <a:xfrm>
              <a:off x="4652375" y="3004089"/>
              <a:ext cx="934779" cy="342279"/>
            </a:xfrm>
            <a:custGeom>
              <a:avLst/>
              <a:gdLst/>
              <a:ahLst/>
              <a:cxnLst/>
              <a:rect l="l" t="t" r="r" b="b"/>
              <a:pathLst>
                <a:path w="934779" h="342279" extrusionOk="0">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0" name="Google Shape;560;g3a647413a01_0_2929"/>
            <p:cNvSpPr/>
            <p:nvPr/>
          </p:nvSpPr>
          <p:spPr>
            <a:xfrm>
              <a:off x="6410133" y="4019336"/>
              <a:ext cx="405847" cy="355485"/>
            </a:xfrm>
            <a:custGeom>
              <a:avLst/>
              <a:gdLst/>
              <a:ahLst/>
              <a:cxnLst/>
              <a:rect l="l" t="t" r="r" b="b"/>
              <a:pathLst>
                <a:path w="405847" h="355485" extrusionOk="0">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1" name="Google Shape;561;g3a647413a01_0_2929"/>
            <p:cNvSpPr/>
            <p:nvPr/>
          </p:nvSpPr>
          <p:spPr>
            <a:xfrm>
              <a:off x="4513923" y="2982981"/>
              <a:ext cx="1030399" cy="380581"/>
            </a:xfrm>
            <a:custGeom>
              <a:avLst/>
              <a:gdLst/>
              <a:ahLst/>
              <a:cxnLst/>
              <a:rect l="l" t="t" r="r" b="b"/>
              <a:pathLst>
                <a:path w="1030399" h="380581" extrusionOk="0">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2" name="Google Shape;562;g3a647413a01_0_2929"/>
            <p:cNvSpPr/>
            <p:nvPr/>
          </p:nvSpPr>
          <p:spPr>
            <a:xfrm>
              <a:off x="6128374" y="3168872"/>
              <a:ext cx="1176566" cy="186349"/>
            </a:xfrm>
            <a:custGeom>
              <a:avLst/>
              <a:gdLst/>
              <a:ahLst/>
              <a:cxnLst/>
              <a:rect l="l" t="t" r="r" b="b"/>
              <a:pathLst>
                <a:path w="1176566" h="186349" extrusionOk="0">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3" name="Google Shape;563;g3a647413a01_0_2929"/>
            <p:cNvSpPr/>
            <p:nvPr/>
          </p:nvSpPr>
          <p:spPr>
            <a:xfrm>
              <a:off x="6237882" y="3487292"/>
              <a:ext cx="615168" cy="925325"/>
            </a:xfrm>
            <a:custGeom>
              <a:avLst/>
              <a:gdLst/>
              <a:ahLst/>
              <a:cxnLst/>
              <a:rect l="l" t="t" r="r" b="b"/>
              <a:pathLst>
                <a:path w="615168" h="925325" extrusionOk="0">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4" name="Google Shape;564;g3a647413a01_0_2929"/>
            <p:cNvSpPr/>
            <p:nvPr/>
          </p:nvSpPr>
          <p:spPr>
            <a:xfrm>
              <a:off x="6632923" y="2171276"/>
              <a:ext cx="465191" cy="581221"/>
            </a:xfrm>
            <a:custGeom>
              <a:avLst/>
              <a:gdLst/>
              <a:ahLst/>
              <a:cxnLst/>
              <a:rect l="l" t="t" r="r" b="b"/>
              <a:pathLst>
                <a:path w="465191" h="581221" extrusionOk="0">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5" name="Google Shape;565;g3a647413a01_0_2929"/>
            <p:cNvSpPr/>
            <p:nvPr/>
          </p:nvSpPr>
          <p:spPr>
            <a:xfrm>
              <a:off x="5820946" y="2199436"/>
              <a:ext cx="190632" cy="667022"/>
            </a:xfrm>
            <a:custGeom>
              <a:avLst/>
              <a:gdLst/>
              <a:ahLst/>
              <a:cxnLst/>
              <a:rect l="l" t="t" r="r" b="b"/>
              <a:pathLst>
                <a:path w="190632" h="667022" extrusionOk="0">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6" name="Google Shape;566;g3a647413a01_0_2929"/>
            <p:cNvSpPr/>
            <p:nvPr/>
          </p:nvSpPr>
          <p:spPr>
            <a:xfrm>
              <a:off x="5653515" y="3816572"/>
              <a:ext cx="123715" cy="618617"/>
            </a:xfrm>
            <a:custGeom>
              <a:avLst/>
              <a:gdLst/>
              <a:ahLst/>
              <a:cxnLst/>
              <a:rect l="l" t="t" r="r" b="b"/>
              <a:pathLst>
                <a:path w="123715" h="618617" extrusionOk="0">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7" name="Google Shape;567;g3a647413a01_0_2929"/>
            <p:cNvSpPr/>
            <p:nvPr/>
          </p:nvSpPr>
          <p:spPr>
            <a:xfrm>
              <a:off x="5364193" y="2210657"/>
              <a:ext cx="524387" cy="711858"/>
            </a:xfrm>
            <a:custGeom>
              <a:avLst/>
              <a:gdLst/>
              <a:ahLst/>
              <a:cxnLst/>
              <a:rect l="l" t="t" r="r" b="b"/>
              <a:pathLst>
                <a:path w="524387" h="711858" extrusionOk="0">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8" name="Google Shape;568;g3a647413a01_0_2929"/>
            <p:cNvSpPr/>
            <p:nvPr/>
          </p:nvSpPr>
          <p:spPr>
            <a:xfrm>
              <a:off x="6179071" y="3368980"/>
              <a:ext cx="1122970" cy="136981"/>
            </a:xfrm>
            <a:custGeom>
              <a:avLst/>
              <a:gdLst/>
              <a:ahLst/>
              <a:cxnLst/>
              <a:rect l="l" t="t" r="r" b="b"/>
              <a:pathLst>
                <a:path w="1122970" h="136981" extrusionOk="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9" name="Google Shape;569;g3a647413a01_0_2929"/>
            <p:cNvSpPr/>
            <p:nvPr/>
          </p:nvSpPr>
          <p:spPr>
            <a:xfrm>
              <a:off x="6124614" y="2108358"/>
              <a:ext cx="145161" cy="645349"/>
            </a:xfrm>
            <a:custGeom>
              <a:avLst/>
              <a:gdLst/>
              <a:ahLst/>
              <a:cxnLst/>
              <a:rect l="l" t="t" r="r" b="b"/>
              <a:pathLst>
                <a:path w="145161" h="645349" extrusionOk="0">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0" name="Google Shape;570;g3a647413a01_0_2929"/>
            <p:cNvSpPr/>
            <p:nvPr/>
          </p:nvSpPr>
          <p:spPr>
            <a:xfrm>
              <a:off x="6197934" y="2821876"/>
              <a:ext cx="384313" cy="371977"/>
            </a:xfrm>
            <a:custGeom>
              <a:avLst/>
              <a:gdLst/>
              <a:ahLst/>
              <a:cxnLst/>
              <a:rect l="l" t="t" r="r" b="b"/>
              <a:pathLst>
                <a:path w="384313" h="371977" extrusionOk="0">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1" name="Google Shape;571;g3a647413a01_0_2929"/>
            <p:cNvSpPr/>
            <p:nvPr/>
          </p:nvSpPr>
          <p:spPr>
            <a:xfrm>
              <a:off x="4471919" y="2971800"/>
              <a:ext cx="215903" cy="233899"/>
            </a:xfrm>
            <a:custGeom>
              <a:avLst/>
              <a:gdLst/>
              <a:ahLst/>
              <a:cxnLst/>
              <a:rect l="l" t="t" r="r" b="b"/>
              <a:pathLst>
                <a:path w="215903" h="233899" extrusionOk="0">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2" name="Google Shape;572;g3a647413a01_0_2929"/>
            <p:cNvSpPr/>
            <p:nvPr/>
          </p:nvSpPr>
          <p:spPr>
            <a:xfrm>
              <a:off x="6634257" y="2160936"/>
              <a:ext cx="259033" cy="229536"/>
            </a:xfrm>
            <a:custGeom>
              <a:avLst/>
              <a:gdLst/>
              <a:ahLst/>
              <a:cxnLst/>
              <a:rect l="l" t="t" r="r" b="b"/>
              <a:pathLst>
                <a:path w="259033" h="229536" extrusionOk="0">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3" name="Google Shape;573;g3a647413a01_0_2929"/>
            <p:cNvSpPr/>
            <p:nvPr/>
          </p:nvSpPr>
          <p:spPr>
            <a:xfrm>
              <a:off x="7296435" y="3269265"/>
              <a:ext cx="373201" cy="189926"/>
            </a:xfrm>
            <a:custGeom>
              <a:avLst/>
              <a:gdLst/>
              <a:ahLst/>
              <a:cxnLst/>
              <a:rect l="l" t="t" r="r" b="b"/>
              <a:pathLst>
                <a:path w="373201" h="189926" extrusionOk="0">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4" name="Google Shape;574;g3a647413a01_0_2929"/>
            <p:cNvSpPr/>
            <p:nvPr/>
          </p:nvSpPr>
          <p:spPr>
            <a:xfrm>
              <a:off x="7124223" y="3350133"/>
              <a:ext cx="591082" cy="122771"/>
            </a:xfrm>
            <a:custGeom>
              <a:avLst/>
              <a:gdLst/>
              <a:ahLst/>
              <a:cxnLst/>
              <a:rect l="l" t="t" r="r" b="b"/>
              <a:pathLst>
                <a:path w="591082" h="122771" extrusionOk="0">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5" name="Google Shape;575;g3a647413a01_0_2929"/>
            <p:cNvSpPr/>
            <p:nvPr/>
          </p:nvSpPr>
          <p:spPr>
            <a:xfrm>
              <a:off x="5623845" y="4399025"/>
              <a:ext cx="96873" cy="291536"/>
            </a:xfrm>
            <a:custGeom>
              <a:avLst/>
              <a:gdLst/>
              <a:ahLst/>
              <a:cxnLst/>
              <a:rect l="l" t="t" r="r" b="b"/>
              <a:pathLst>
                <a:path w="96873" h="291536" extrusionOk="0">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6" name="Google Shape;576;g3a647413a01_0_2929"/>
            <p:cNvSpPr/>
            <p:nvPr/>
          </p:nvSpPr>
          <p:spPr>
            <a:xfrm>
              <a:off x="5143594" y="4083456"/>
              <a:ext cx="235362" cy="212934"/>
            </a:xfrm>
            <a:custGeom>
              <a:avLst/>
              <a:gdLst/>
              <a:ahLst/>
              <a:cxnLst/>
              <a:rect l="l" t="t" r="r" b="b"/>
              <a:pathLst>
                <a:path w="235362" h="212934" extrusionOk="0">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7" name="Google Shape;577;g3a647413a01_0_2929"/>
            <p:cNvSpPr/>
            <p:nvPr/>
          </p:nvSpPr>
          <p:spPr>
            <a:xfrm>
              <a:off x="6639591" y="4291965"/>
              <a:ext cx="233092" cy="136734"/>
            </a:xfrm>
            <a:custGeom>
              <a:avLst/>
              <a:gdLst/>
              <a:ahLst/>
              <a:cxnLst/>
              <a:rect l="l" t="t" r="r" b="b"/>
              <a:pathLst>
                <a:path w="233092" h="136734" extrusionOk="0">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8" name="Google Shape;578;g3a647413a01_0_2929"/>
            <p:cNvSpPr/>
            <p:nvPr/>
          </p:nvSpPr>
          <p:spPr>
            <a:xfrm>
              <a:off x="4819173" y="4292712"/>
              <a:ext cx="225361" cy="124125"/>
            </a:xfrm>
            <a:custGeom>
              <a:avLst/>
              <a:gdLst/>
              <a:ahLst/>
              <a:cxnLst/>
              <a:rect l="l" t="t" r="r" b="b"/>
              <a:pathLst>
                <a:path w="225361" h="124125" extrusionOk="0">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9" name="Google Shape;579;g3a647413a01_0_2929"/>
            <p:cNvSpPr/>
            <p:nvPr/>
          </p:nvSpPr>
          <p:spPr>
            <a:xfrm>
              <a:off x="4873560" y="4356639"/>
              <a:ext cx="265171" cy="73205"/>
            </a:xfrm>
            <a:custGeom>
              <a:avLst/>
              <a:gdLst/>
              <a:ahLst/>
              <a:cxnLst/>
              <a:rect l="l" t="t" r="r" b="b"/>
              <a:pathLst>
                <a:path w="265171" h="73205" extrusionOk="0">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0" name="Google Shape;580;g3a647413a01_0_2929"/>
            <p:cNvSpPr/>
            <p:nvPr/>
          </p:nvSpPr>
          <p:spPr>
            <a:xfrm>
              <a:off x="4719637" y="4228909"/>
              <a:ext cx="127444" cy="157162"/>
            </a:xfrm>
            <a:custGeom>
              <a:avLst/>
              <a:gdLst/>
              <a:ahLst/>
              <a:cxnLst/>
              <a:rect l="l" t="t" r="r" b="b"/>
              <a:pathLst>
                <a:path w="127444" h="157162" extrusionOk="0">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1" name="Google Shape;581;g3a647413a01_0_2929"/>
            <p:cNvSpPr/>
            <p:nvPr/>
          </p:nvSpPr>
          <p:spPr>
            <a:xfrm>
              <a:off x="5106800" y="4292155"/>
              <a:ext cx="97647" cy="128016"/>
            </a:xfrm>
            <a:custGeom>
              <a:avLst/>
              <a:gdLst/>
              <a:ahLst/>
              <a:cxnLst/>
              <a:rect l="l" t="t" r="r" b="b"/>
              <a:pathLst>
                <a:path w="97647" h="128016" extrusionOk="0">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2" name="Google Shape;582;g3a647413a01_0_2929"/>
            <p:cNvSpPr/>
            <p:nvPr/>
          </p:nvSpPr>
          <p:spPr>
            <a:xfrm>
              <a:off x="5963887" y="2072866"/>
              <a:ext cx="121386" cy="146214"/>
            </a:xfrm>
            <a:custGeom>
              <a:avLst/>
              <a:gdLst/>
              <a:ahLst/>
              <a:cxnLst/>
              <a:rect l="l" t="t" r="r" b="b"/>
              <a:pathLst>
                <a:path w="121386" h="146214" extrusionOk="0">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3" name="Google Shape;583;g3a647413a01_0_2929"/>
            <p:cNvSpPr/>
            <p:nvPr/>
          </p:nvSpPr>
          <p:spPr>
            <a:xfrm>
              <a:off x="6085047" y="2076259"/>
              <a:ext cx="143635" cy="98574"/>
            </a:xfrm>
            <a:custGeom>
              <a:avLst/>
              <a:gdLst/>
              <a:ahLst/>
              <a:cxnLst/>
              <a:rect l="l" t="t" r="r" b="b"/>
              <a:pathLst>
                <a:path w="143635" h="98574" extrusionOk="0">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4" name="Google Shape;584;g3a647413a01_0_2929"/>
            <p:cNvSpPr/>
            <p:nvPr/>
          </p:nvSpPr>
          <p:spPr>
            <a:xfrm>
              <a:off x="5361487" y="3970215"/>
              <a:ext cx="149581" cy="124867"/>
            </a:xfrm>
            <a:custGeom>
              <a:avLst/>
              <a:gdLst/>
              <a:ahLst/>
              <a:cxnLst/>
              <a:rect l="l" t="t" r="r" b="b"/>
              <a:pathLst>
                <a:path w="149581" h="124867" extrusionOk="0">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5" name="Google Shape;585;g3a647413a01_0_2929"/>
            <p:cNvSpPr/>
            <p:nvPr/>
          </p:nvSpPr>
          <p:spPr>
            <a:xfrm>
              <a:off x="6558548" y="2730823"/>
              <a:ext cx="116666" cy="113532"/>
            </a:xfrm>
            <a:custGeom>
              <a:avLst/>
              <a:gdLst/>
              <a:ahLst/>
              <a:cxnLst/>
              <a:rect l="l" t="t" r="r" b="b"/>
              <a:pathLst>
                <a:path w="116666" h="113532" extrusionOk="0">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6" name="Google Shape;586;g3a647413a01_0_2929"/>
            <p:cNvSpPr/>
            <p:nvPr/>
          </p:nvSpPr>
          <p:spPr>
            <a:xfrm>
              <a:off x="6142845" y="2104318"/>
              <a:ext cx="99934" cy="114721"/>
            </a:xfrm>
            <a:custGeom>
              <a:avLst/>
              <a:gdLst/>
              <a:ahLst/>
              <a:cxnLst/>
              <a:rect l="l" t="t" r="r" b="b"/>
              <a:pathLst>
                <a:path w="99934" h="114721" extrusionOk="0">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7" name="Google Shape;587;g3a647413a01_0_2929"/>
            <p:cNvSpPr/>
            <p:nvPr/>
          </p:nvSpPr>
          <p:spPr>
            <a:xfrm>
              <a:off x="7050309" y="2202656"/>
              <a:ext cx="68136" cy="121729"/>
            </a:xfrm>
            <a:custGeom>
              <a:avLst/>
              <a:gdLst/>
              <a:ahLst/>
              <a:cxnLst/>
              <a:rect l="l" t="t" r="r" b="b"/>
              <a:pathLst>
                <a:path w="68136" h="121729" extrusionOk="0">
                  <a:moveTo>
                    <a:pt x="37147" y="121730"/>
                  </a:moveTo>
                  <a:cubicBezTo>
                    <a:pt x="24765" y="81153"/>
                    <a:pt x="12382" y="40577"/>
                    <a:pt x="0" y="0"/>
                  </a:cubicBezTo>
                  <a:cubicBezTo>
                    <a:pt x="60103" y="30385"/>
                    <a:pt x="98203" y="65532"/>
                    <a:pt x="37147" y="1217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8" name="Google Shape;588;g3a647413a01_0_2929"/>
            <p:cNvSpPr/>
            <p:nvPr/>
          </p:nvSpPr>
          <p:spPr>
            <a:xfrm>
              <a:off x="5613687" y="4669440"/>
              <a:ext cx="70295" cy="127444"/>
            </a:xfrm>
            <a:custGeom>
              <a:avLst/>
              <a:gdLst/>
              <a:ahLst/>
              <a:cxnLst/>
              <a:rect l="l" t="t" r="r" b="b"/>
              <a:pathLst>
                <a:path w="70295" h="127444" extrusionOk="0">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9" name="Google Shape;589;g3a647413a01_0_2929"/>
            <p:cNvSpPr/>
            <p:nvPr/>
          </p:nvSpPr>
          <p:spPr>
            <a:xfrm>
              <a:off x="5683514" y="3720978"/>
              <a:ext cx="111197" cy="88735"/>
            </a:xfrm>
            <a:custGeom>
              <a:avLst/>
              <a:gdLst/>
              <a:ahLst/>
              <a:cxnLst/>
              <a:rect l="l" t="t" r="r" b="b"/>
              <a:pathLst>
                <a:path w="111197" h="88735" extrusionOk="0">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0" name="Google Shape;590;g3a647413a01_0_2929"/>
            <p:cNvSpPr/>
            <p:nvPr/>
          </p:nvSpPr>
          <p:spPr>
            <a:xfrm>
              <a:off x="5486290" y="3876957"/>
              <a:ext cx="116028" cy="100587"/>
            </a:xfrm>
            <a:custGeom>
              <a:avLst/>
              <a:gdLst/>
              <a:ahLst/>
              <a:cxnLst/>
              <a:rect l="l" t="t" r="r" b="b"/>
              <a:pathLst>
                <a:path w="116028" h="100587" extrusionOk="0">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1" name="Google Shape;591;g3a647413a01_0_2929"/>
            <p:cNvSpPr/>
            <p:nvPr/>
          </p:nvSpPr>
          <p:spPr>
            <a:xfrm>
              <a:off x="5504331" y="3841908"/>
              <a:ext cx="108697" cy="91916"/>
            </a:xfrm>
            <a:custGeom>
              <a:avLst/>
              <a:gdLst/>
              <a:ahLst/>
              <a:cxnLst/>
              <a:rect l="l" t="t" r="r" b="b"/>
              <a:pathLst>
                <a:path w="108697" h="91916" extrusionOk="0">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2" name="Google Shape;592;g3a647413a01_0_2929"/>
            <p:cNvSpPr/>
            <p:nvPr/>
          </p:nvSpPr>
          <p:spPr>
            <a:xfrm>
              <a:off x="5094445" y="2061563"/>
              <a:ext cx="113537" cy="42596"/>
            </a:xfrm>
            <a:custGeom>
              <a:avLst/>
              <a:gdLst/>
              <a:ahLst/>
              <a:cxnLst/>
              <a:rect l="l" t="t" r="r" b="b"/>
              <a:pathLst>
                <a:path w="113537" h="42596" extrusionOk="0">
                  <a:moveTo>
                    <a:pt x="113538" y="29650"/>
                  </a:moveTo>
                  <a:cubicBezTo>
                    <a:pt x="65151" y="65560"/>
                    <a:pt x="37910" y="16030"/>
                    <a:pt x="0" y="9838"/>
                  </a:cubicBezTo>
                  <a:cubicBezTo>
                    <a:pt x="46958" y="-20070"/>
                    <a:pt x="74581" y="27555"/>
                    <a:pt x="113538" y="296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3" name="Google Shape;593;g3a647413a01_0_2929"/>
            <p:cNvSpPr/>
            <p:nvPr/>
          </p:nvSpPr>
          <p:spPr>
            <a:xfrm>
              <a:off x="5605271" y="3781458"/>
              <a:ext cx="94392" cy="94835"/>
            </a:xfrm>
            <a:custGeom>
              <a:avLst/>
              <a:gdLst/>
              <a:ahLst/>
              <a:cxnLst/>
              <a:rect l="l" t="t" r="r" b="b"/>
              <a:pathLst>
                <a:path w="94392" h="94835" extrusionOk="0">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4" name="Google Shape;594;g3a647413a01_0_2929"/>
            <p:cNvSpPr/>
            <p:nvPr/>
          </p:nvSpPr>
          <p:spPr>
            <a:xfrm>
              <a:off x="6057518" y="2057400"/>
              <a:ext cx="93440" cy="40218"/>
            </a:xfrm>
            <a:custGeom>
              <a:avLst/>
              <a:gdLst/>
              <a:ahLst/>
              <a:cxnLst/>
              <a:rect l="l" t="t" r="r" b="b"/>
              <a:pathLst>
                <a:path w="93440" h="40218" extrusionOk="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5" name="Google Shape;595;g3a647413a01_0_2929"/>
            <p:cNvSpPr/>
            <p:nvPr/>
          </p:nvSpPr>
          <p:spPr>
            <a:xfrm>
              <a:off x="5713020" y="3784009"/>
              <a:ext cx="58964" cy="83045"/>
            </a:xfrm>
            <a:custGeom>
              <a:avLst/>
              <a:gdLst/>
              <a:ahLst/>
              <a:cxnLst/>
              <a:rect l="l" t="t" r="r" b="b"/>
              <a:pathLst>
                <a:path w="58964" h="83045" extrusionOk="0">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6" name="Google Shape;596;g3a647413a01_0_2929"/>
            <p:cNvSpPr/>
            <p:nvPr/>
          </p:nvSpPr>
          <p:spPr>
            <a:xfrm>
              <a:off x="4754321" y="3000240"/>
              <a:ext cx="105428" cy="32164"/>
            </a:xfrm>
            <a:custGeom>
              <a:avLst/>
              <a:gdLst/>
              <a:ahLst/>
              <a:cxnLst/>
              <a:rect l="l" t="t" r="r" b="b"/>
              <a:pathLst>
                <a:path w="105428" h="32164" extrusionOk="0">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7" name="Google Shape;597;g3a647413a01_0_2929"/>
            <p:cNvSpPr/>
            <p:nvPr/>
          </p:nvSpPr>
          <p:spPr>
            <a:xfrm>
              <a:off x="5606792" y="4683823"/>
              <a:ext cx="17529" cy="112775"/>
            </a:xfrm>
            <a:custGeom>
              <a:avLst/>
              <a:gdLst/>
              <a:ahLst/>
              <a:cxnLst/>
              <a:rect l="l" t="t" r="r" b="b"/>
              <a:pathLst>
                <a:path w="17529" h="112775" extrusionOk="0">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8" name="Google Shape;598;g3a647413a01_0_2929"/>
            <p:cNvSpPr/>
            <p:nvPr/>
          </p:nvSpPr>
          <p:spPr>
            <a:xfrm>
              <a:off x="5055551" y="2071020"/>
              <a:ext cx="39560" cy="81533"/>
            </a:xfrm>
            <a:custGeom>
              <a:avLst/>
              <a:gdLst/>
              <a:ahLst/>
              <a:cxnLst/>
              <a:rect l="l" t="t" r="r" b="b"/>
              <a:pathLst>
                <a:path w="39560" h="81533" extrusionOk="0">
                  <a:moveTo>
                    <a:pt x="39561" y="0"/>
                  </a:moveTo>
                  <a:cubicBezTo>
                    <a:pt x="34513" y="27146"/>
                    <a:pt x="29369" y="54388"/>
                    <a:pt x="24321" y="81534"/>
                  </a:cubicBezTo>
                  <a:cubicBezTo>
                    <a:pt x="-7969" y="49435"/>
                    <a:pt x="-13017" y="20955"/>
                    <a:pt x="3956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9" name="Google Shape;599;g3a647413a01_0_2929"/>
            <p:cNvSpPr/>
            <p:nvPr/>
          </p:nvSpPr>
          <p:spPr>
            <a:xfrm>
              <a:off x="5793009" y="2826829"/>
              <a:ext cx="47720" cy="40396"/>
            </a:xfrm>
            <a:custGeom>
              <a:avLst/>
              <a:gdLst/>
              <a:ahLst/>
              <a:cxnLst/>
              <a:rect l="l" t="t" r="r" b="b"/>
              <a:pathLst>
                <a:path w="47720" h="40396" extrusionOk="0">
                  <a:moveTo>
                    <a:pt x="47720" y="34290"/>
                  </a:moveTo>
                  <a:cubicBezTo>
                    <a:pt x="5048" y="52673"/>
                    <a:pt x="4477" y="25813"/>
                    <a:pt x="0" y="3143"/>
                  </a:cubicBezTo>
                  <a:lnTo>
                    <a:pt x="35338" y="0"/>
                  </a:lnTo>
                  <a:cubicBezTo>
                    <a:pt x="39433" y="11430"/>
                    <a:pt x="43625" y="22860"/>
                    <a:pt x="47720"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0" name="Google Shape;600;g3a647413a01_0_2929"/>
            <p:cNvSpPr/>
            <p:nvPr/>
          </p:nvSpPr>
          <p:spPr>
            <a:xfrm>
              <a:off x="5395659" y="3007122"/>
              <a:ext cx="1996952" cy="529510"/>
            </a:xfrm>
            <a:custGeom>
              <a:avLst/>
              <a:gdLst/>
              <a:ahLst/>
              <a:cxnLst/>
              <a:rect l="l" t="t" r="r" b="b"/>
              <a:pathLst>
                <a:path w="1996952" h="529510" extrusionOk="0">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1" name="Google Shape;601;g3a647413a01_0_2929"/>
            <p:cNvSpPr/>
            <p:nvPr/>
          </p:nvSpPr>
          <p:spPr>
            <a:xfrm>
              <a:off x="5392292" y="2370867"/>
              <a:ext cx="513778" cy="793139"/>
            </a:xfrm>
            <a:custGeom>
              <a:avLst/>
              <a:gdLst/>
              <a:ahLst/>
              <a:cxnLst/>
              <a:rect l="l" t="t" r="r" b="b"/>
              <a:pathLst>
                <a:path w="513778" h="793139" extrusionOk="0">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2" name="Google Shape;602;g3a647413a01_0_2929"/>
            <p:cNvSpPr/>
            <p:nvPr/>
          </p:nvSpPr>
          <p:spPr>
            <a:xfrm>
              <a:off x="4827746" y="3037255"/>
              <a:ext cx="515806" cy="222421"/>
            </a:xfrm>
            <a:custGeom>
              <a:avLst/>
              <a:gdLst/>
              <a:ahLst/>
              <a:cxnLst/>
              <a:rect l="l" t="t" r="r" b="b"/>
              <a:pathLst>
                <a:path w="515806" h="222421" extrusionOk="0">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3" name="Google Shape;603;g3a647413a01_0_2929"/>
            <p:cNvSpPr/>
            <p:nvPr/>
          </p:nvSpPr>
          <p:spPr>
            <a:xfrm>
              <a:off x="5022305" y="3065811"/>
              <a:ext cx="60498" cy="46285"/>
            </a:xfrm>
            <a:custGeom>
              <a:avLst/>
              <a:gdLst/>
              <a:ahLst/>
              <a:cxnLst/>
              <a:rect l="l" t="t" r="r" b="b"/>
              <a:pathLst>
                <a:path w="60498" h="46285" extrusionOk="0">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4" name="Google Shape;604;g3a647413a01_0_2929"/>
            <p:cNvSpPr/>
            <p:nvPr/>
          </p:nvSpPr>
          <p:spPr>
            <a:xfrm>
              <a:off x="5549074" y="3160014"/>
              <a:ext cx="75247" cy="47906"/>
            </a:xfrm>
            <a:custGeom>
              <a:avLst/>
              <a:gdLst/>
              <a:ahLst/>
              <a:cxnLst/>
              <a:rect l="l" t="t" r="r" b="b"/>
              <a:pathLst>
                <a:path w="75247" h="47906" extrusionOk="0">
                  <a:moveTo>
                    <a:pt x="75248" y="0"/>
                  </a:moveTo>
                  <a:cubicBezTo>
                    <a:pt x="73342" y="49435"/>
                    <a:pt x="49435" y="61913"/>
                    <a:pt x="0" y="31337"/>
                  </a:cubicBezTo>
                  <a:cubicBezTo>
                    <a:pt x="38100" y="42767"/>
                    <a:pt x="48292" y="7334"/>
                    <a:pt x="752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5" name="Google Shape;605;g3a647413a01_0_2929"/>
            <p:cNvSpPr/>
            <p:nvPr/>
          </p:nvSpPr>
          <p:spPr>
            <a:xfrm>
              <a:off x="5829396" y="3519963"/>
              <a:ext cx="188117" cy="721403"/>
            </a:xfrm>
            <a:custGeom>
              <a:avLst/>
              <a:gdLst/>
              <a:ahLst/>
              <a:cxnLst/>
              <a:rect l="l" t="t" r="r" b="b"/>
              <a:pathLst>
                <a:path w="188117" h="721403" extrusionOk="0">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6" name="Google Shape;606;g3a647413a01_0_2929"/>
            <p:cNvSpPr/>
            <p:nvPr/>
          </p:nvSpPr>
          <p:spPr>
            <a:xfrm>
              <a:off x="5977624" y="3602164"/>
              <a:ext cx="61796" cy="188214"/>
            </a:xfrm>
            <a:custGeom>
              <a:avLst/>
              <a:gdLst/>
              <a:ahLst/>
              <a:cxnLst/>
              <a:rect l="l" t="t" r="r" b="b"/>
              <a:pathLst>
                <a:path w="61796" h="188214" extrusionOk="0">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7" name="Google Shape;607;g3a647413a01_0_2929"/>
            <p:cNvSpPr/>
            <p:nvPr/>
          </p:nvSpPr>
          <p:spPr>
            <a:xfrm>
              <a:off x="6108286" y="3411188"/>
              <a:ext cx="27599" cy="53876"/>
            </a:xfrm>
            <a:custGeom>
              <a:avLst/>
              <a:gdLst/>
              <a:ahLst/>
              <a:cxnLst/>
              <a:rect l="l" t="t" r="r" b="b"/>
              <a:pathLst>
                <a:path w="27599" h="53876" extrusionOk="0">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8" name="Google Shape;608;g3a647413a01_0_2929"/>
            <p:cNvSpPr/>
            <p:nvPr/>
          </p:nvSpPr>
          <p:spPr>
            <a:xfrm>
              <a:off x="6544436" y="4009072"/>
              <a:ext cx="56673" cy="27799"/>
            </a:xfrm>
            <a:custGeom>
              <a:avLst/>
              <a:gdLst/>
              <a:ahLst/>
              <a:cxnLst/>
              <a:rect l="l" t="t" r="r" b="b"/>
              <a:pathLst>
                <a:path w="56673" h="27799" extrusionOk="0">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9" name="Google Shape;609;g3a647413a01_0_2929"/>
            <p:cNvSpPr/>
            <p:nvPr/>
          </p:nvSpPr>
          <p:spPr>
            <a:xfrm>
              <a:off x="5870066" y="2435944"/>
              <a:ext cx="159293" cy="488992"/>
            </a:xfrm>
            <a:custGeom>
              <a:avLst/>
              <a:gdLst/>
              <a:ahLst/>
              <a:cxnLst/>
              <a:rect l="l" t="t" r="r" b="b"/>
              <a:pathLst>
                <a:path w="159293" h="488992" extrusionOk="0">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0" name="Google Shape;610;g3a647413a01_0_2929"/>
            <p:cNvSpPr/>
            <p:nvPr/>
          </p:nvSpPr>
          <p:spPr>
            <a:xfrm>
              <a:off x="6187153" y="2349436"/>
              <a:ext cx="551646" cy="516255"/>
            </a:xfrm>
            <a:custGeom>
              <a:avLst/>
              <a:gdLst/>
              <a:ahLst/>
              <a:cxnLst/>
              <a:rect l="l" t="t" r="r" b="b"/>
              <a:pathLst>
                <a:path w="551646" h="516255" extrusionOk="0">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1" name="Google Shape;611;g3a647413a01_0_2929"/>
            <p:cNvSpPr/>
            <p:nvPr/>
          </p:nvSpPr>
          <p:spPr>
            <a:xfrm>
              <a:off x="5990081" y="2621888"/>
              <a:ext cx="124322" cy="307144"/>
            </a:xfrm>
            <a:custGeom>
              <a:avLst/>
              <a:gdLst/>
              <a:ahLst/>
              <a:cxnLst/>
              <a:rect l="l" t="t" r="r" b="b"/>
              <a:pathLst>
                <a:path w="124322" h="307144" extrusionOk="0">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2" name="Google Shape;612;g3a647413a01_0_2929"/>
            <p:cNvSpPr/>
            <p:nvPr/>
          </p:nvSpPr>
          <p:spPr>
            <a:xfrm>
              <a:off x="5982503" y="2395442"/>
              <a:ext cx="108650" cy="262413"/>
            </a:xfrm>
            <a:custGeom>
              <a:avLst/>
              <a:gdLst/>
              <a:ahLst/>
              <a:cxnLst/>
              <a:rect l="l" t="t" r="r" b="b"/>
              <a:pathLst>
                <a:path w="108650" h="262413" extrusionOk="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3" name="Google Shape;613;g3a647413a01_0_2929"/>
            <p:cNvSpPr/>
            <p:nvPr/>
          </p:nvSpPr>
          <p:spPr>
            <a:xfrm>
              <a:off x="6039135" y="2656236"/>
              <a:ext cx="99867" cy="220598"/>
            </a:xfrm>
            <a:custGeom>
              <a:avLst/>
              <a:gdLst/>
              <a:ahLst/>
              <a:cxnLst/>
              <a:rect l="l" t="t" r="r" b="b"/>
              <a:pathLst>
                <a:path w="99867" h="220598" extrusionOk="0">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4" name="Google Shape;614;g3a647413a01_0_2929"/>
            <p:cNvSpPr/>
            <p:nvPr/>
          </p:nvSpPr>
          <p:spPr>
            <a:xfrm>
              <a:off x="6149911" y="3017443"/>
              <a:ext cx="160115" cy="162477"/>
            </a:xfrm>
            <a:custGeom>
              <a:avLst/>
              <a:gdLst/>
              <a:ahLst/>
              <a:cxnLst/>
              <a:rect l="l" t="t" r="r" b="b"/>
              <a:pathLst>
                <a:path w="160115" h="162477" extrusionOk="0">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5" name="Google Shape;615;g3a647413a01_0_2929"/>
            <p:cNvSpPr/>
            <p:nvPr/>
          </p:nvSpPr>
          <p:spPr>
            <a:xfrm>
              <a:off x="6730459" y="2225611"/>
              <a:ext cx="153924" cy="150971"/>
            </a:xfrm>
            <a:custGeom>
              <a:avLst/>
              <a:gdLst/>
              <a:ahLst/>
              <a:cxnLst/>
              <a:rect l="l" t="t" r="r" b="b"/>
              <a:pathLst>
                <a:path w="153924" h="150971" extrusionOk="0">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6" name="Google Shape;616;g3a647413a01_0_2929"/>
            <p:cNvSpPr/>
            <p:nvPr/>
          </p:nvSpPr>
          <p:spPr>
            <a:xfrm>
              <a:off x="5840920" y="2851832"/>
              <a:ext cx="85732" cy="122933"/>
            </a:xfrm>
            <a:custGeom>
              <a:avLst/>
              <a:gdLst/>
              <a:ahLst/>
              <a:cxnLst/>
              <a:rect l="l" t="t" r="r" b="b"/>
              <a:pathLst>
                <a:path w="85732" h="122933" extrusionOk="0">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7" name="Google Shape;617;g3a647413a01_0_2929"/>
            <p:cNvSpPr/>
            <p:nvPr/>
          </p:nvSpPr>
          <p:spPr>
            <a:xfrm>
              <a:off x="6097821" y="2709959"/>
              <a:ext cx="90761" cy="104773"/>
            </a:xfrm>
            <a:custGeom>
              <a:avLst/>
              <a:gdLst/>
              <a:ahLst/>
              <a:cxnLst/>
              <a:rect l="l" t="t" r="r" b="b"/>
              <a:pathLst>
                <a:path w="90761" h="104773" extrusionOk="0">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8" name="Google Shape;618;g3a647413a01_0_2929"/>
            <p:cNvSpPr/>
            <p:nvPr/>
          </p:nvSpPr>
          <p:spPr>
            <a:xfrm>
              <a:off x="6039144" y="3096863"/>
              <a:ext cx="67489" cy="63205"/>
            </a:xfrm>
            <a:custGeom>
              <a:avLst/>
              <a:gdLst/>
              <a:ahLst/>
              <a:cxnLst/>
              <a:rect l="l" t="t" r="r" b="b"/>
              <a:pathLst>
                <a:path w="67489" h="63205" extrusionOk="0">
                  <a:moveTo>
                    <a:pt x="54854" y="62770"/>
                  </a:moveTo>
                  <a:cubicBezTo>
                    <a:pt x="-18202" y="67342"/>
                    <a:pt x="-4201" y="35243"/>
                    <a:pt x="17040" y="0"/>
                  </a:cubicBezTo>
                  <a:cubicBezTo>
                    <a:pt x="68475" y="4572"/>
                    <a:pt x="79619" y="26099"/>
                    <a:pt x="54854" y="627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9" name="Google Shape;619;g3a647413a01_0_2929"/>
            <p:cNvSpPr/>
            <p:nvPr/>
          </p:nvSpPr>
          <p:spPr>
            <a:xfrm>
              <a:off x="6075711" y="2909981"/>
              <a:ext cx="85058" cy="65342"/>
            </a:xfrm>
            <a:custGeom>
              <a:avLst/>
              <a:gdLst/>
              <a:ahLst/>
              <a:cxnLst/>
              <a:rect l="l" t="t" r="r" b="b"/>
              <a:pathLst>
                <a:path w="85058" h="65342" extrusionOk="0">
                  <a:moveTo>
                    <a:pt x="0" y="65343"/>
                  </a:moveTo>
                  <a:cubicBezTo>
                    <a:pt x="7620" y="25433"/>
                    <a:pt x="15240" y="-7333"/>
                    <a:pt x="85058" y="1430"/>
                  </a:cubicBezTo>
                  <a:cubicBezTo>
                    <a:pt x="54674" y="24195"/>
                    <a:pt x="29718" y="42959"/>
                    <a:pt x="0" y="65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0" name="Google Shape;620;g3a647413a01_0_2929"/>
            <p:cNvSpPr/>
            <p:nvPr/>
          </p:nvSpPr>
          <p:spPr>
            <a:xfrm>
              <a:off x="6187153" y="2908077"/>
              <a:ext cx="94678" cy="78762"/>
            </a:xfrm>
            <a:custGeom>
              <a:avLst/>
              <a:gdLst/>
              <a:ahLst/>
              <a:cxnLst/>
              <a:rect l="l" t="t" r="r" b="b"/>
              <a:pathLst>
                <a:path w="94678" h="78762" extrusionOk="0">
                  <a:moveTo>
                    <a:pt x="94678" y="0"/>
                  </a:moveTo>
                  <a:cubicBezTo>
                    <a:pt x="58293" y="22098"/>
                    <a:pt x="67246" y="82487"/>
                    <a:pt x="0" y="78581"/>
                  </a:cubicBezTo>
                  <a:cubicBezTo>
                    <a:pt x="22098" y="44387"/>
                    <a:pt x="36766" y="4001"/>
                    <a:pt x="9467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1" name="Google Shape;621;g3a647413a01_0_2929"/>
            <p:cNvSpPr/>
            <p:nvPr/>
          </p:nvSpPr>
          <p:spPr>
            <a:xfrm>
              <a:off x="5799498" y="2956083"/>
              <a:ext cx="69043" cy="46917"/>
            </a:xfrm>
            <a:custGeom>
              <a:avLst/>
              <a:gdLst/>
              <a:ahLst/>
              <a:cxnLst/>
              <a:rect l="l" t="t" r="r" b="b"/>
              <a:pathLst>
                <a:path w="69043" h="46917" extrusionOk="0">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2" name="Google Shape;622;g3a647413a01_0_2929"/>
            <p:cNvSpPr/>
            <p:nvPr/>
          </p:nvSpPr>
          <p:spPr>
            <a:xfrm>
              <a:off x="5980175" y="3018853"/>
              <a:ext cx="34202" cy="49625"/>
            </a:xfrm>
            <a:custGeom>
              <a:avLst/>
              <a:gdLst/>
              <a:ahLst/>
              <a:cxnLst/>
              <a:rect l="l" t="t" r="r" b="b"/>
              <a:pathLst>
                <a:path w="34202" h="49625" extrusionOk="0">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3" name="Google Shape;623;g3a647413a01_0_2929"/>
            <p:cNvSpPr/>
            <p:nvPr/>
          </p:nvSpPr>
          <p:spPr>
            <a:xfrm>
              <a:off x="4838017" y="3287249"/>
              <a:ext cx="1105763" cy="1036834"/>
            </a:xfrm>
            <a:custGeom>
              <a:avLst/>
              <a:gdLst/>
              <a:ahLst/>
              <a:cxnLst/>
              <a:rect l="l" t="t" r="r" b="b"/>
              <a:pathLst>
                <a:path w="1105763" h="1036834" extrusionOk="0">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4" name="Google Shape;624;g3a647413a01_0_2929"/>
            <p:cNvSpPr/>
            <p:nvPr/>
          </p:nvSpPr>
          <p:spPr>
            <a:xfrm>
              <a:off x="5394864" y="3378546"/>
              <a:ext cx="264539" cy="224761"/>
            </a:xfrm>
            <a:custGeom>
              <a:avLst/>
              <a:gdLst/>
              <a:ahLst/>
              <a:cxnLst/>
              <a:rect l="l" t="t" r="r" b="b"/>
              <a:pathLst>
                <a:path w="264539" h="224761" extrusionOk="0">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5" name="Google Shape;625;g3a647413a01_0_2929"/>
            <p:cNvSpPr/>
            <p:nvPr/>
          </p:nvSpPr>
          <p:spPr>
            <a:xfrm>
              <a:off x="4845823" y="3996880"/>
              <a:ext cx="176994" cy="201525"/>
            </a:xfrm>
            <a:custGeom>
              <a:avLst/>
              <a:gdLst/>
              <a:ahLst/>
              <a:cxnLst/>
              <a:rect l="l" t="t" r="r" b="b"/>
              <a:pathLst>
                <a:path w="176994" h="201525" extrusionOk="0">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6" name="Google Shape;626;g3a647413a01_0_2929"/>
            <p:cNvSpPr/>
            <p:nvPr/>
          </p:nvSpPr>
          <p:spPr>
            <a:xfrm>
              <a:off x="4815839" y="4163853"/>
              <a:ext cx="58007" cy="98012"/>
            </a:xfrm>
            <a:custGeom>
              <a:avLst/>
              <a:gdLst/>
              <a:ahLst/>
              <a:cxnLst/>
              <a:rect l="l" t="t" r="r" b="b"/>
              <a:pathLst>
                <a:path w="58007" h="98012" extrusionOk="0">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7" name="Google Shape;627;g3a647413a01_0_2929"/>
            <p:cNvSpPr/>
            <p:nvPr/>
          </p:nvSpPr>
          <p:spPr>
            <a:xfrm>
              <a:off x="6206870" y="2719006"/>
              <a:ext cx="410908" cy="439007"/>
            </a:xfrm>
            <a:custGeom>
              <a:avLst/>
              <a:gdLst/>
              <a:ahLst/>
              <a:cxnLst/>
              <a:rect l="l" t="t" r="r" b="b"/>
              <a:pathLst>
                <a:path w="410908" h="439007" extrusionOk="0">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8" name="Google Shape;628;g3a647413a01_0_2929"/>
            <p:cNvSpPr/>
            <p:nvPr/>
          </p:nvSpPr>
          <p:spPr>
            <a:xfrm>
              <a:off x="6282689" y="2812446"/>
              <a:ext cx="208939" cy="220503"/>
            </a:xfrm>
            <a:custGeom>
              <a:avLst/>
              <a:gdLst/>
              <a:ahLst/>
              <a:cxnLst/>
              <a:rect l="l" t="t" r="r" b="b"/>
              <a:pathLst>
                <a:path w="208939" h="220503" extrusionOk="0">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9" name="Google Shape;629;g3a647413a01_0_2929"/>
            <p:cNvSpPr/>
            <p:nvPr/>
          </p:nvSpPr>
          <p:spPr>
            <a:xfrm>
              <a:off x="6600729" y="2563177"/>
              <a:ext cx="176541" cy="186785"/>
            </a:xfrm>
            <a:custGeom>
              <a:avLst/>
              <a:gdLst/>
              <a:ahLst/>
              <a:cxnLst/>
              <a:rect l="l" t="t" r="r" b="b"/>
              <a:pathLst>
                <a:path w="176541" h="186785" extrusionOk="0">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0" name="Google Shape;630;g3a647413a01_0_2929"/>
            <p:cNvSpPr/>
            <p:nvPr/>
          </p:nvSpPr>
          <p:spPr>
            <a:xfrm>
              <a:off x="6600633" y="2625947"/>
              <a:ext cx="94392" cy="93535"/>
            </a:xfrm>
            <a:custGeom>
              <a:avLst/>
              <a:gdLst/>
              <a:ahLst/>
              <a:cxnLst/>
              <a:rect l="l" t="t" r="r" b="b"/>
              <a:pathLst>
                <a:path w="94392" h="93535" extrusionOk="0">
                  <a:moveTo>
                    <a:pt x="94393" y="0"/>
                  </a:moveTo>
                  <a:cubicBezTo>
                    <a:pt x="84201" y="46196"/>
                    <a:pt x="42100" y="69914"/>
                    <a:pt x="0" y="93536"/>
                  </a:cubicBezTo>
                  <a:cubicBezTo>
                    <a:pt x="13907" y="49911"/>
                    <a:pt x="41624" y="16097"/>
                    <a:pt x="9439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1" name="Google Shape;631;g3a647413a01_0_2929"/>
            <p:cNvSpPr/>
            <p:nvPr/>
          </p:nvSpPr>
          <p:spPr>
            <a:xfrm>
              <a:off x="6696074" y="2541746"/>
              <a:ext cx="75247" cy="66640"/>
            </a:xfrm>
            <a:custGeom>
              <a:avLst/>
              <a:gdLst/>
              <a:ahLst/>
              <a:cxnLst/>
              <a:rect l="l" t="t" r="r" b="b"/>
              <a:pathLst>
                <a:path w="75247" h="66640" extrusionOk="0">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2" name="Google Shape;632;g3a647413a01_0_2929"/>
            <p:cNvSpPr/>
            <p:nvPr/>
          </p:nvSpPr>
          <p:spPr>
            <a:xfrm>
              <a:off x="5888354" y="3880392"/>
              <a:ext cx="114300" cy="426996"/>
            </a:xfrm>
            <a:custGeom>
              <a:avLst/>
              <a:gdLst/>
              <a:ahLst/>
              <a:cxnLst/>
              <a:rect l="l" t="t" r="r" b="b"/>
              <a:pathLst>
                <a:path w="114300" h="426996" extrusionOk="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3" name="Google Shape;633;g3a647413a01_0_2929"/>
            <p:cNvSpPr/>
            <p:nvPr/>
          </p:nvSpPr>
          <p:spPr>
            <a:xfrm>
              <a:off x="5945354" y="3788399"/>
              <a:ext cx="70053" cy="112659"/>
            </a:xfrm>
            <a:custGeom>
              <a:avLst/>
              <a:gdLst/>
              <a:ahLst/>
              <a:cxnLst/>
              <a:rect l="l" t="t" r="r" b="b"/>
              <a:pathLst>
                <a:path w="70053" h="112659" extrusionOk="0">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4" name="Google Shape;634;g3a647413a01_0_2929"/>
            <p:cNvSpPr/>
            <p:nvPr/>
          </p:nvSpPr>
          <p:spPr>
            <a:xfrm>
              <a:off x="5864789" y="4259294"/>
              <a:ext cx="75952" cy="124513"/>
            </a:xfrm>
            <a:custGeom>
              <a:avLst/>
              <a:gdLst/>
              <a:ahLst/>
              <a:cxnLst/>
              <a:rect l="l" t="t" r="r" b="b"/>
              <a:pathLst>
                <a:path w="75952" h="124513" extrusionOk="0">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5" name="Google Shape;635;g3a647413a01_0_2929"/>
            <p:cNvSpPr/>
            <p:nvPr/>
          </p:nvSpPr>
          <p:spPr>
            <a:xfrm>
              <a:off x="5981318" y="3710940"/>
              <a:ext cx="54578" cy="122396"/>
            </a:xfrm>
            <a:custGeom>
              <a:avLst/>
              <a:gdLst/>
              <a:ahLst/>
              <a:cxnLst/>
              <a:rect l="l" t="t" r="r" b="b"/>
              <a:pathLst>
                <a:path w="54578" h="122396" extrusionOk="0">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6" name="Google Shape;636;g3a647413a01_0_2929"/>
            <p:cNvSpPr/>
            <p:nvPr/>
          </p:nvSpPr>
          <p:spPr>
            <a:xfrm>
              <a:off x="5861835" y="4353069"/>
              <a:ext cx="77287" cy="81389"/>
            </a:xfrm>
            <a:custGeom>
              <a:avLst/>
              <a:gdLst/>
              <a:ahLst/>
              <a:cxnLst/>
              <a:rect l="l" t="t" r="r" b="b"/>
              <a:pathLst>
                <a:path w="77287" h="81389" extrusionOk="0">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7" name="Google Shape;637;g3a647413a01_0_2929"/>
            <p:cNvSpPr/>
            <p:nvPr/>
          </p:nvSpPr>
          <p:spPr>
            <a:xfrm>
              <a:off x="6863333" y="2367343"/>
              <a:ext cx="118205" cy="86080"/>
            </a:xfrm>
            <a:custGeom>
              <a:avLst/>
              <a:gdLst/>
              <a:ahLst/>
              <a:cxnLst/>
              <a:rect l="l" t="t" r="r" b="b"/>
              <a:pathLst>
                <a:path w="118205" h="86080" extrusionOk="0">
                  <a:moveTo>
                    <a:pt x="0" y="84677"/>
                  </a:moveTo>
                  <a:cubicBezTo>
                    <a:pt x="39433" y="56483"/>
                    <a:pt x="78772" y="28194"/>
                    <a:pt x="118205" y="0"/>
                  </a:cubicBezTo>
                  <a:cubicBezTo>
                    <a:pt x="84296" y="33433"/>
                    <a:pt x="82391" y="98489"/>
                    <a:pt x="95" y="84011"/>
                  </a:cubicBezTo>
                  <a:lnTo>
                    <a:pt x="95" y="84677"/>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8" name="Google Shape;638;g3a647413a01_0_2929"/>
            <p:cNvSpPr/>
            <p:nvPr/>
          </p:nvSpPr>
          <p:spPr>
            <a:xfrm>
              <a:off x="5963792" y="2262860"/>
              <a:ext cx="97055" cy="143862"/>
            </a:xfrm>
            <a:custGeom>
              <a:avLst/>
              <a:gdLst/>
              <a:ahLst/>
              <a:cxnLst/>
              <a:rect l="l" t="t" r="r" b="b"/>
              <a:pathLst>
                <a:path w="97055" h="143862" extrusionOk="0">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9" name="Google Shape;639;g3a647413a01_0_2929"/>
            <p:cNvSpPr/>
            <p:nvPr/>
          </p:nvSpPr>
          <p:spPr>
            <a:xfrm>
              <a:off x="5963887" y="2373344"/>
              <a:ext cx="62701" cy="94202"/>
            </a:xfrm>
            <a:custGeom>
              <a:avLst/>
              <a:gdLst/>
              <a:ahLst/>
              <a:cxnLst/>
              <a:rect l="l" t="t" r="r" b="b"/>
              <a:pathLst>
                <a:path w="62701" h="94202" extrusionOk="0">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0" name="Google Shape;640;g3a647413a01_0_2929"/>
            <p:cNvSpPr/>
            <p:nvPr/>
          </p:nvSpPr>
          <p:spPr>
            <a:xfrm>
              <a:off x="5981223" y="2201608"/>
              <a:ext cx="67717" cy="76704"/>
            </a:xfrm>
            <a:custGeom>
              <a:avLst/>
              <a:gdLst/>
              <a:ahLst/>
              <a:cxnLst/>
              <a:rect l="l" t="t" r="r" b="b"/>
              <a:pathLst>
                <a:path w="67717" h="76704" extrusionOk="0">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1" name="Google Shape;641;g3a647413a01_0_2929"/>
            <p:cNvSpPr/>
            <p:nvPr/>
          </p:nvSpPr>
          <p:spPr>
            <a:xfrm>
              <a:off x="5848730" y="2831183"/>
              <a:ext cx="56578" cy="29555"/>
            </a:xfrm>
            <a:custGeom>
              <a:avLst/>
              <a:gdLst/>
              <a:ahLst/>
              <a:cxnLst/>
              <a:rect l="l" t="t" r="r" b="b"/>
              <a:pathLst>
                <a:path w="56578" h="29555" extrusionOk="0">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2" name="Google Shape;642;g3a647413a01_0_2929"/>
            <p:cNvSpPr/>
            <p:nvPr/>
          </p:nvSpPr>
          <p:spPr>
            <a:xfrm>
              <a:off x="5721762" y="3803237"/>
              <a:ext cx="103441" cy="415407"/>
            </a:xfrm>
            <a:custGeom>
              <a:avLst/>
              <a:gdLst/>
              <a:ahLst/>
              <a:cxnLst/>
              <a:rect l="l" t="t" r="r" b="b"/>
              <a:pathLst>
                <a:path w="103441" h="415407" extrusionOk="0">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3" name="Google Shape;643;g3a647413a01_0_2929"/>
            <p:cNvSpPr/>
            <p:nvPr/>
          </p:nvSpPr>
          <p:spPr>
            <a:xfrm>
              <a:off x="5684093" y="4238047"/>
              <a:ext cx="98057" cy="325591"/>
            </a:xfrm>
            <a:custGeom>
              <a:avLst/>
              <a:gdLst/>
              <a:ahLst/>
              <a:cxnLst/>
              <a:rect l="l" t="t" r="r" b="b"/>
              <a:pathLst>
                <a:path w="98057" h="325591" extrusionOk="0">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4" name="Google Shape;644;g3a647413a01_0_2929"/>
            <p:cNvSpPr/>
            <p:nvPr/>
          </p:nvSpPr>
          <p:spPr>
            <a:xfrm>
              <a:off x="5721476" y="4198905"/>
              <a:ext cx="63533" cy="60198"/>
            </a:xfrm>
            <a:custGeom>
              <a:avLst/>
              <a:gdLst/>
              <a:ahLst/>
              <a:cxnLst/>
              <a:rect l="l" t="t" r="r" b="b"/>
              <a:pathLst>
                <a:path w="63533" h="60198" extrusionOk="0">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5" name="Google Shape;645;g3a647413a01_0_2929"/>
            <p:cNvSpPr/>
            <p:nvPr/>
          </p:nvSpPr>
          <p:spPr>
            <a:xfrm>
              <a:off x="5506826" y="2483834"/>
              <a:ext cx="98540" cy="141351"/>
            </a:xfrm>
            <a:custGeom>
              <a:avLst/>
              <a:gdLst/>
              <a:ahLst/>
              <a:cxnLst/>
              <a:rect l="l" t="t" r="r" b="b"/>
              <a:pathLst>
                <a:path w="98540" h="141351" extrusionOk="0">
                  <a:moveTo>
                    <a:pt x="98541" y="141351"/>
                  </a:moveTo>
                  <a:cubicBezTo>
                    <a:pt x="49106" y="102679"/>
                    <a:pt x="-18331" y="72295"/>
                    <a:pt x="4624" y="0"/>
                  </a:cubicBezTo>
                  <a:cubicBezTo>
                    <a:pt x="43296" y="43720"/>
                    <a:pt x="75871" y="90202"/>
                    <a:pt x="98541" y="14135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6" name="Google Shape;646;g3a647413a01_0_2929"/>
            <p:cNvSpPr/>
            <p:nvPr/>
          </p:nvSpPr>
          <p:spPr>
            <a:xfrm>
              <a:off x="5623684" y="2656808"/>
              <a:ext cx="57025" cy="78485"/>
            </a:xfrm>
            <a:custGeom>
              <a:avLst/>
              <a:gdLst/>
              <a:ahLst/>
              <a:cxnLst/>
              <a:rect l="l" t="t" r="r" b="b"/>
              <a:pathLst>
                <a:path w="57025" h="78485" extrusionOk="0">
                  <a:moveTo>
                    <a:pt x="57025" y="78486"/>
                  </a:moveTo>
                  <a:cubicBezTo>
                    <a:pt x="18640" y="62198"/>
                    <a:pt x="-3839" y="37814"/>
                    <a:pt x="542" y="0"/>
                  </a:cubicBezTo>
                  <a:cubicBezTo>
                    <a:pt x="38356" y="16573"/>
                    <a:pt x="50263" y="46292"/>
                    <a:pt x="57025" y="7848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7" name="Google Shape;647;g3a647413a01_0_2929"/>
            <p:cNvSpPr/>
            <p:nvPr/>
          </p:nvSpPr>
          <p:spPr>
            <a:xfrm>
              <a:off x="5717855" y="2782538"/>
              <a:ext cx="37911" cy="62865"/>
            </a:xfrm>
            <a:custGeom>
              <a:avLst/>
              <a:gdLst/>
              <a:ahLst/>
              <a:cxnLst/>
              <a:rect l="l" t="t" r="r" b="b"/>
              <a:pathLst>
                <a:path w="37911" h="62865" extrusionOk="0">
                  <a:moveTo>
                    <a:pt x="37911" y="62865"/>
                  </a:moveTo>
                  <a:cubicBezTo>
                    <a:pt x="3717" y="51054"/>
                    <a:pt x="-1427" y="26956"/>
                    <a:pt x="288" y="0"/>
                  </a:cubicBezTo>
                  <a:cubicBezTo>
                    <a:pt x="24576" y="16002"/>
                    <a:pt x="34959" y="37910"/>
                    <a:pt x="37911" y="62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8" name="Google Shape;648;g3a647413a01_0_2929"/>
            <p:cNvSpPr/>
            <p:nvPr/>
          </p:nvSpPr>
          <p:spPr>
            <a:xfrm>
              <a:off x="6770274" y="3284212"/>
              <a:ext cx="836106" cy="158884"/>
            </a:xfrm>
            <a:custGeom>
              <a:avLst/>
              <a:gdLst/>
              <a:ahLst/>
              <a:cxnLst/>
              <a:rect l="l" t="t" r="r" b="b"/>
              <a:pathLst>
                <a:path w="836106" h="158884" extrusionOk="0">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9" name="Google Shape;649;g3a647413a01_0_2929"/>
            <p:cNvSpPr/>
            <p:nvPr/>
          </p:nvSpPr>
          <p:spPr>
            <a:xfrm>
              <a:off x="6206679" y="3351507"/>
              <a:ext cx="566467" cy="59729"/>
            </a:xfrm>
            <a:custGeom>
              <a:avLst/>
              <a:gdLst/>
              <a:ahLst/>
              <a:cxnLst/>
              <a:rect l="l" t="t" r="r" b="b"/>
              <a:pathLst>
                <a:path w="566467" h="59729" extrusionOk="0">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0" name="Google Shape;650;g3a647413a01_0_2929"/>
            <p:cNvSpPr/>
            <p:nvPr/>
          </p:nvSpPr>
          <p:spPr>
            <a:xfrm>
              <a:off x="6807612" y="3411569"/>
              <a:ext cx="150590" cy="16542"/>
            </a:xfrm>
            <a:custGeom>
              <a:avLst/>
              <a:gdLst/>
              <a:ahLst/>
              <a:cxnLst/>
              <a:rect l="l" t="t" r="r" b="b"/>
              <a:pathLst>
                <a:path w="150590" h="16542" extrusionOk="0">
                  <a:moveTo>
                    <a:pt x="0" y="0"/>
                  </a:moveTo>
                  <a:cubicBezTo>
                    <a:pt x="50197" y="0"/>
                    <a:pt x="100393" y="0"/>
                    <a:pt x="150590" y="0"/>
                  </a:cubicBezTo>
                  <a:cubicBezTo>
                    <a:pt x="100393" y="22765"/>
                    <a:pt x="50197" y="21336"/>
                    <a:pt x="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1" name="Google Shape;651;g3a647413a01_0_2929"/>
            <p:cNvSpPr/>
            <p:nvPr/>
          </p:nvSpPr>
          <p:spPr>
            <a:xfrm>
              <a:off x="5999743" y="2169318"/>
              <a:ext cx="198936" cy="350331"/>
            </a:xfrm>
            <a:custGeom>
              <a:avLst/>
              <a:gdLst/>
              <a:ahLst/>
              <a:cxnLst/>
              <a:rect l="l" t="t" r="r" b="b"/>
              <a:pathLst>
                <a:path w="198936" h="350331" extrusionOk="0">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2" name="Google Shape;652;g3a647413a01_0_2929"/>
            <p:cNvSpPr/>
            <p:nvPr/>
          </p:nvSpPr>
          <p:spPr>
            <a:xfrm>
              <a:off x="6037706" y="2499455"/>
              <a:ext cx="146490" cy="221075"/>
            </a:xfrm>
            <a:custGeom>
              <a:avLst/>
              <a:gdLst/>
              <a:ahLst/>
              <a:cxnLst/>
              <a:rect l="l" t="t" r="r" b="b"/>
              <a:pathLst>
                <a:path w="146490" h="221075" extrusionOk="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3" name="Google Shape;653;g3a647413a01_0_2929"/>
            <p:cNvSpPr/>
            <p:nvPr/>
          </p:nvSpPr>
          <p:spPr>
            <a:xfrm>
              <a:off x="6134714" y="2231421"/>
              <a:ext cx="82575" cy="205073"/>
            </a:xfrm>
            <a:custGeom>
              <a:avLst/>
              <a:gdLst/>
              <a:ahLst/>
              <a:cxnLst/>
              <a:rect l="l" t="t" r="r" b="b"/>
              <a:pathLst>
                <a:path w="82575" h="205073" extrusionOk="0">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4" name="Google Shape;654;g3a647413a01_0_2929"/>
            <p:cNvSpPr/>
            <p:nvPr/>
          </p:nvSpPr>
          <p:spPr>
            <a:xfrm>
              <a:off x="6093119" y="2483688"/>
              <a:ext cx="56314" cy="94443"/>
            </a:xfrm>
            <a:custGeom>
              <a:avLst/>
              <a:gdLst/>
              <a:ahLst/>
              <a:cxnLst/>
              <a:rect l="l" t="t" r="r" b="b"/>
              <a:pathLst>
                <a:path w="56314" h="94443" extrusionOk="0">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5" name="Google Shape;655;g3a647413a01_0_2929"/>
            <p:cNvSpPr/>
            <p:nvPr/>
          </p:nvSpPr>
          <p:spPr>
            <a:xfrm>
              <a:off x="6162739" y="2610135"/>
              <a:ext cx="24078" cy="109728"/>
            </a:xfrm>
            <a:custGeom>
              <a:avLst/>
              <a:gdLst/>
              <a:ahLst/>
              <a:cxnLst/>
              <a:rect l="l" t="t" r="r" b="b"/>
              <a:pathLst>
                <a:path w="24078" h="109728" extrusionOk="0">
                  <a:moveTo>
                    <a:pt x="6602" y="109728"/>
                  </a:moveTo>
                  <a:cubicBezTo>
                    <a:pt x="-3685" y="71819"/>
                    <a:pt x="-4065" y="34766"/>
                    <a:pt x="20890" y="0"/>
                  </a:cubicBezTo>
                  <a:cubicBezTo>
                    <a:pt x="21176" y="37052"/>
                    <a:pt x="33844" y="75152"/>
                    <a:pt x="6602" y="10972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6" name="Google Shape;656;g3a647413a01_0_2929"/>
            <p:cNvSpPr/>
            <p:nvPr/>
          </p:nvSpPr>
          <p:spPr>
            <a:xfrm>
              <a:off x="6132289" y="2511793"/>
              <a:ext cx="54861" cy="51384"/>
            </a:xfrm>
            <a:custGeom>
              <a:avLst/>
              <a:gdLst/>
              <a:ahLst/>
              <a:cxnLst/>
              <a:rect l="l" t="t" r="r" b="b"/>
              <a:pathLst>
                <a:path w="54861" h="51384" extrusionOk="0">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7" name="Google Shape;657;g3a647413a01_0_2929"/>
            <p:cNvSpPr/>
            <p:nvPr/>
          </p:nvSpPr>
          <p:spPr>
            <a:xfrm>
              <a:off x="5658420" y="4587555"/>
              <a:ext cx="81656" cy="161228"/>
            </a:xfrm>
            <a:custGeom>
              <a:avLst/>
              <a:gdLst/>
              <a:ahLst/>
              <a:cxnLst/>
              <a:rect l="l" t="t" r="r" b="b"/>
              <a:pathLst>
                <a:path w="81656" h="161228" extrusionOk="0">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8" name="Google Shape;658;g3a647413a01_0_2929"/>
            <p:cNvSpPr/>
            <p:nvPr/>
          </p:nvSpPr>
          <p:spPr>
            <a:xfrm>
              <a:off x="5663735" y="4545548"/>
              <a:ext cx="62636" cy="63599"/>
            </a:xfrm>
            <a:custGeom>
              <a:avLst/>
              <a:gdLst/>
              <a:ahLst/>
              <a:cxnLst/>
              <a:rect l="l" t="t" r="r" b="b"/>
              <a:pathLst>
                <a:path w="62636" h="63599" extrusionOk="0">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9" name="Google Shape;659;g3a647413a01_0_2929"/>
            <p:cNvSpPr/>
            <p:nvPr/>
          </p:nvSpPr>
          <p:spPr>
            <a:xfrm>
              <a:off x="4819780" y="3529708"/>
              <a:ext cx="994876" cy="854594"/>
            </a:xfrm>
            <a:custGeom>
              <a:avLst/>
              <a:gdLst/>
              <a:ahLst/>
              <a:cxnLst/>
              <a:rect l="l" t="t" r="r" b="b"/>
              <a:pathLst>
                <a:path w="994876" h="854594" extrusionOk="0">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0" name="Google Shape;660;g3a647413a01_0_2929"/>
            <p:cNvSpPr/>
            <p:nvPr/>
          </p:nvSpPr>
          <p:spPr>
            <a:xfrm>
              <a:off x="5268593" y="3630885"/>
              <a:ext cx="531037" cy="488963"/>
            </a:xfrm>
            <a:custGeom>
              <a:avLst/>
              <a:gdLst/>
              <a:ahLst/>
              <a:cxnLst/>
              <a:rect l="l" t="t" r="r" b="b"/>
              <a:pathLst>
                <a:path w="531037" h="488963" extrusionOk="0">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1" name="Google Shape;661;g3a647413a01_0_2929"/>
            <p:cNvSpPr/>
            <p:nvPr/>
          </p:nvSpPr>
          <p:spPr>
            <a:xfrm>
              <a:off x="5115686" y="4260246"/>
              <a:ext cx="58769" cy="70282"/>
            </a:xfrm>
            <a:custGeom>
              <a:avLst/>
              <a:gdLst/>
              <a:ahLst/>
              <a:cxnLst/>
              <a:rect l="l" t="t" r="r" b="b"/>
              <a:pathLst>
                <a:path w="58769" h="70282" extrusionOk="0">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2" name="Google Shape;662;g3a647413a01_0_2929"/>
            <p:cNvSpPr/>
            <p:nvPr/>
          </p:nvSpPr>
          <p:spPr>
            <a:xfrm>
              <a:off x="5319616" y="4054983"/>
              <a:ext cx="60293" cy="55986"/>
            </a:xfrm>
            <a:custGeom>
              <a:avLst/>
              <a:gdLst/>
              <a:ahLst/>
              <a:cxnLst/>
              <a:rect l="l" t="t" r="r" b="b"/>
              <a:pathLst>
                <a:path w="60293" h="55986" extrusionOk="0">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3" name="Google Shape;663;g3a647413a01_0_2929"/>
            <p:cNvSpPr/>
            <p:nvPr/>
          </p:nvSpPr>
          <p:spPr>
            <a:xfrm>
              <a:off x="5039285" y="4322445"/>
              <a:ext cx="116120" cy="78279"/>
            </a:xfrm>
            <a:custGeom>
              <a:avLst/>
              <a:gdLst/>
              <a:ahLst/>
              <a:cxnLst/>
              <a:rect l="l" t="t" r="r" b="b"/>
              <a:pathLst>
                <a:path w="116120" h="78279" extrusionOk="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4" name="Google Shape;664;g3a647413a01_0_2929"/>
            <p:cNvSpPr/>
            <p:nvPr/>
          </p:nvSpPr>
          <p:spPr>
            <a:xfrm>
              <a:off x="6020301" y="2115732"/>
              <a:ext cx="74878" cy="127881"/>
            </a:xfrm>
            <a:custGeom>
              <a:avLst/>
              <a:gdLst/>
              <a:ahLst/>
              <a:cxnLst/>
              <a:rect l="l" t="t" r="r" b="b"/>
              <a:pathLst>
                <a:path w="74878" h="127881" extrusionOk="0">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5" name="Google Shape;665;g3a647413a01_0_2929"/>
            <p:cNvSpPr/>
            <p:nvPr/>
          </p:nvSpPr>
          <p:spPr>
            <a:xfrm>
              <a:off x="6061519" y="2091023"/>
              <a:ext cx="54197" cy="47624"/>
            </a:xfrm>
            <a:custGeom>
              <a:avLst/>
              <a:gdLst/>
              <a:ahLst/>
              <a:cxnLst/>
              <a:rect l="l" t="t" r="r" b="b"/>
              <a:pathLst>
                <a:path w="54197" h="47624" extrusionOk="0">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6" name="Google Shape;666;g3a647413a01_0_2929"/>
            <p:cNvSpPr/>
            <p:nvPr/>
          </p:nvSpPr>
          <p:spPr>
            <a:xfrm>
              <a:off x="6095142" y="2153507"/>
              <a:ext cx="59150" cy="99718"/>
            </a:xfrm>
            <a:custGeom>
              <a:avLst/>
              <a:gdLst/>
              <a:ahLst/>
              <a:cxnLst/>
              <a:rect l="l" t="t" r="r" b="b"/>
              <a:pathLst>
                <a:path w="59150" h="99718" extrusionOk="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7" name="Google Shape;667;g3a647413a01_0_2929"/>
            <p:cNvSpPr/>
            <p:nvPr/>
          </p:nvSpPr>
          <p:spPr>
            <a:xfrm>
              <a:off x="6058947" y="2152650"/>
              <a:ext cx="54355" cy="80962"/>
            </a:xfrm>
            <a:custGeom>
              <a:avLst/>
              <a:gdLst/>
              <a:ahLst/>
              <a:cxnLst/>
              <a:rect l="l" t="t" r="r" b="b"/>
              <a:pathLst>
                <a:path w="54355" h="80962" extrusionOk="0">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8" name="Google Shape;668;g3a647413a01_0_2929"/>
            <p:cNvSpPr/>
            <p:nvPr/>
          </p:nvSpPr>
          <p:spPr>
            <a:xfrm>
              <a:off x="6153244" y="2110358"/>
              <a:ext cx="59550" cy="42767"/>
            </a:xfrm>
            <a:custGeom>
              <a:avLst/>
              <a:gdLst/>
              <a:ahLst/>
              <a:cxnLst/>
              <a:rect l="l" t="t" r="r" b="b"/>
              <a:pathLst>
                <a:path w="59550" h="42767" extrusionOk="0">
                  <a:moveTo>
                    <a:pt x="54102" y="0"/>
                  </a:moveTo>
                  <a:cubicBezTo>
                    <a:pt x="75057" y="48863"/>
                    <a:pt x="30956" y="40005"/>
                    <a:pt x="0" y="42767"/>
                  </a:cubicBezTo>
                  <a:cubicBezTo>
                    <a:pt x="9430" y="20860"/>
                    <a:pt x="26670" y="5905"/>
                    <a:pt x="5410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9" name="Google Shape;669;g3a647413a01_0_2929"/>
            <p:cNvSpPr/>
            <p:nvPr/>
          </p:nvSpPr>
          <p:spPr>
            <a:xfrm>
              <a:off x="5416581" y="3946683"/>
              <a:ext cx="93726" cy="64878"/>
            </a:xfrm>
            <a:custGeom>
              <a:avLst/>
              <a:gdLst/>
              <a:ahLst/>
              <a:cxnLst/>
              <a:rect l="l" t="t" r="r" b="b"/>
              <a:pathLst>
                <a:path w="93726" h="64878" extrusionOk="0">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0" name="Google Shape;670;g3a647413a01_0_2929"/>
            <p:cNvSpPr/>
            <p:nvPr/>
          </p:nvSpPr>
          <p:spPr>
            <a:xfrm>
              <a:off x="5773292" y="3688165"/>
              <a:ext cx="69269" cy="179365"/>
            </a:xfrm>
            <a:custGeom>
              <a:avLst/>
              <a:gdLst/>
              <a:ahLst/>
              <a:cxnLst/>
              <a:rect l="l" t="t" r="r" b="b"/>
              <a:pathLst>
                <a:path w="69269" h="179365" extrusionOk="0">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1" name="Google Shape;671;g3a647413a01_0_2929"/>
            <p:cNvSpPr/>
            <p:nvPr/>
          </p:nvSpPr>
          <p:spPr>
            <a:xfrm>
              <a:off x="5604509" y="3755993"/>
              <a:ext cx="95249" cy="79914"/>
            </a:xfrm>
            <a:custGeom>
              <a:avLst/>
              <a:gdLst/>
              <a:ahLst/>
              <a:cxnLst/>
              <a:rect l="l" t="t" r="r" b="b"/>
              <a:pathLst>
                <a:path w="95249" h="79914" extrusionOk="0">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2" name="Google Shape;672;g3a647413a01_0_2929"/>
            <p:cNvSpPr/>
            <p:nvPr/>
          </p:nvSpPr>
          <p:spPr>
            <a:xfrm>
              <a:off x="5887306" y="3490315"/>
              <a:ext cx="58293" cy="42126"/>
            </a:xfrm>
            <a:custGeom>
              <a:avLst/>
              <a:gdLst/>
              <a:ahLst/>
              <a:cxnLst/>
              <a:rect l="l" t="t" r="r" b="b"/>
              <a:pathLst>
                <a:path w="58293" h="42126" extrusionOk="0">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3" name="Google Shape;673;g3a647413a01_0_2929"/>
            <p:cNvSpPr/>
            <p:nvPr/>
          </p:nvSpPr>
          <p:spPr>
            <a:xfrm>
              <a:off x="5806844" y="4228719"/>
              <a:ext cx="96654" cy="299846"/>
            </a:xfrm>
            <a:custGeom>
              <a:avLst/>
              <a:gdLst/>
              <a:ahLst/>
              <a:cxnLst/>
              <a:rect l="l" t="t" r="r" b="b"/>
              <a:pathLst>
                <a:path w="96654" h="299846" extrusionOk="0">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4" name="Google Shape;674;g3a647413a01_0_2929"/>
            <p:cNvSpPr/>
            <p:nvPr/>
          </p:nvSpPr>
          <p:spPr>
            <a:xfrm>
              <a:off x="5802486" y="3891217"/>
              <a:ext cx="91093" cy="231791"/>
            </a:xfrm>
            <a:custGeom>
              <a:avLst/>
              <a:gdLst/>
              <a:ahLst/>
              <a:cxnLst/>
              <a:rect l="l" t="t" r="r" b="b"/>
              <a:pathLst>
                <a:path w="91093" h="231791" extrusionOk="0">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5" name="Google Shape;675;g3a647413a01_0_2929"/>
            <p:cNvSpPr/>
            <p:nvPr/>
          </p:nvSpPr>
          <p:spPr>
            <a:xfrm>
              <a:off x="5858995" y="3522535"/>
              <a:ext cx="80603" cy="255793"/>
            </a:xfrm>
            <a:custGeom>
              <a:avLst/>
              <a:gdLst/>
              <a:ahLst/>
              <a:cxnLst/>
              <a:rect l="l" t="t" r="r" b="b"/>
              <a:pathLst>
                <a:path w="80603" h="255793" extrusionOk="0">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6" name="Google Shape;676;g3a647413a01_0_2929"/>
            <p:cNvSpPr/>
            <p:nvPr/>
          </p:nvSpPr>
          <p:spPr>
            <a:xfrm>
              <a:off x="5843003" y="3773042"/>
              <a:ext cx="64782" cy="142589"/>
            </a:xfrm>
            <a:custGeom>
              <a:avLst/>
              <a:gdLst/>
              <a:ahLst/>
              <a:cxnLst/>
              <a:rect l="l" t="t" r="r" b="b"/>
              <a:pathLst>
                <a:path w="64782" h="142589" extrusionOk="0">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7" name="Google Shape;677;g3a647413a01_0_2929"/>
            <p:cNvSpPr/>
            <p:nvPr/>
          </p:nvSpPr>
          <p:spPr>
            <a:xfrm>
              <a:off x="5790744" y="4190830"/>
              <a:ext cx="61986" cy="139633"/>
            </a:xfrm>
            <a:custGeom>
              <a:avLst/>
              <a:gdLst/>
              <a:ahLst/>
              <a:cxnLst/>
              <a:rect l="l" t="t" r="r" b="b"/>
              <a:pathLst>
                <a:path w="61986" h="139633" extrusionOk="0">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8" name="Google Shape;678;g3a647413a01_0_2929"/>
            <p:cNvSpPr/>
            <p:nvPr/>
          </p:nvSpPr>
          <p:spPr>
            <a:xfrm>
              <a:off x="5928264" y="3931253"/>
              <a:ext cx="40468" cy="107727"/>
            </a:xfrm>
            <a:custGeom>
              <a:avLst/>
              <a:gdLst/>
              <a:ahLst/>
              <a:cxnLst/>
              <a:rect l="l" t="t" r="r" b="b"/>
              <a:pathLst>
                <a:path w="40468" h="107727" extrusionOk="0">
                  <a:moveTo>
                    <a:pt x="16954" y="0"/>
                  </a:moveTo>
                  <a:cubicBezTo>
                    <a:pt x="50101" y="40196"/>
                    <a:pt x="51435" y="76867"/>
                    <a:pt x="0" y="107728"/>
                  </a:cubicBezTo>
                  <a:cubicBezTo>
                    <a:pt x="5620" y="71819"/>
                    <a:pt x="11335" y="35909"/>
                    <a:pt x="16954"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9" name="Google Shape;679;g3a647413a01_0_2929"/>
            <p:cNvSpPr/>
            <p:nvPr/>
          </p:nvSpPr>
          <p:spPr>
            <a:xfrm>
              <a:off x="5805385" y="4120145"/>
              <a:ext cx="51184" cy="78665"/>
            </a:xfrm>
            <a:custGeom>
              <a:avLst/>
              <a:gdLst/>
              <a:ahLst/>
              <a:cxnLst/>
              <a:rect l="l" t="t" r="r" b="b"/>
              <a:pathLst>
                <a:path w="51184" h="78665" extrusionOk="0">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0" name="Google Shape;680;g3a647413a01_0_2929"/>
            <p:cNvSpPr/>
            <p:nvPr/>
          </p:nvSpPr>
          <p:spPr>
            <a:xfrm>
              <a:off x="5766120" y="3576471"/>
              <a:ext cx="122139" cy="344540"/>
            </a:xfrm>
            <a:custGeom>
              <a:avLst/>
              <a:gdLst/>
              <a:ahLst/>
              <a:cxnLst/>
              <a:rect l="l" t="t" r="r" b="b"/>
              <a:pathLst>
                <a:path w="122139" h="344540" extrusionOk="0">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1" name="Google Shape;681;g3a647413a01_0_2929"/>
            <p:cNvSpPr/>
            <p:nvPr/>
          </p:nvSpPr>
          <p:spPr>
            <a:xfrm>
              <a:off x="5267038" y="3537299"/>
              <a:ext cx="375856" cy="377380"/>
            </a:xfrm>
            <a:custGeom>
              <a:avLst/>
              <a:gdLst/>
              <a:ahLst/>
              <a:cxnLst/>
              <a:rect l="l" t="t" r="r" b="b"/>
              <a:pathLst>
                <a:path w="375856" h="377380" extrusionOk="0">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2" name="Google Shape;682;g3a647413a01_0_2929"/>
            <p:cNvSpPr/>
            <p:nvPr/>
          </p:nvSpPr>
          <p:spPr>
            <a:xfrm>
              <a:off x="5624226" y="3415812"/>
              <a:ext cx="130241" cy="137202"/>
            </a:xfrm>
            <a:custGeom>
              <a:avLst/>
              <a:gdLst/>
              <a:ahLst/>
              <a:cxnLst/>
              <a:rect l="l" t="t" r="r" b="b"/>
              <a:pathLst>
                <a:path w="130241" h="137202" extrusionOk="0">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3" name="Google Shape;683;g3a647413a01_0_2929"/>
            <p:cNvSpPr/>
            <p:nvPr/>
          </p:nvSpPr>
          <p:spPr>
            <a:xfrm>
              <a:off x="5837462" y="3521487"/>
              <a:ext cx="92135" cy="126206"/>
            </a:xfrm>
            <a:custGeom>
              <a:avLst/>
              <a:gdLst/>
              <a:ahLst/>
              <a:cxnLst/>
              <a:rect l="l" t="t" r="r" b="b"/>
              <a:pathLst>
                <a:path w="92135" h="126206" extrusionOk="0">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4" name="Google Shape;684;g3a647413a01_0_2929"/>
            <p:cNvSpPr/>
            <p:nvPr/>
          </p:nvSpPr>
          <p:spPr>
            <a:xfrm>
              <a:off x="5775007" y="3459861"/>
              <a:ext cx="86201" cy="108775"/>
            </a:xfrm>
            <a:custGeom>
              <a:avLst/>
              <a:gdLst/>
              <a:ahLst/>
              <a:cxnLst/>
              <a:rect l="l" t="t" r="r" b="b"/>
              <a:pathLst>
                <a:path w="86201" h="108775" extrusionOk="0">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5" name="Google Shape;685;g3a647413a01_0_2929"/>
            <p:cNvSpPr/>
            <p:nvPr/>
          </p:nvSpPr>
          <p:spPr>
            <a:xfrm>
              <a:off x="5191981" y="3914489"/>
              <a:ext cx="75291" cy="82096"/>
            </a:xfrm>
            <a:custGeom>
              <a:avLst/>
              <a:gdLst/>
              <a:ahLst/>
              <a:cxnLst/>
              <a:rect l="l" t="t" r="r" b="b"/>
              <a:pathLst>
                <a:path w="75291" h="82096" extrusionOk="0">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6" name="Google Shape;686;g3a647413a01_0_2929"/>
            <p:cNvSpPr/>
            <p:nvPr/>
          </p:nvSpPr>
          <p:spPr>
            <a:xfrm>
              <a:off x="5739585" y="4568359"/>
              <a:ext cx="69234" cy="196141"/>
            </a:xfrm>
            <a:custGeom>
              <a:avLst/>
              <a:gdLst/>
              <a:ahLst/>
              <a:cxnLst/>
              <a:rect l="l" t="t" r="r" b="b"/>
              <a:pathLst>
                <a:path w="69234" h="196141" extrusionOk="0">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7" name="Google Shape;687;g3a647413a01_0_2929"/>
            <p:cNvSpPr/>
            <p:nvPr/>
          </p:nvSpPr>
          <p:spPr>
            <a:xfrm>
              <a:off x="5772718" y="4382607"/>
              <a:ext cx="76773" cy="161102"/>
            </a:xfrm>
            <a:custGeom>
              <a:avLst/>
              <a:gdLst/>
              <a:ahLst/>
              <a:cxnLst/>
              <a:rect l="l" t="t" r="r" b="b"/>
              <a:pathLst>
                <a:path w="76773" h="161102" extrusionOk="0">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8" name="Google Shape;688;g3a647413a01_0_2929"/>
            <p:cNvSpPr/>
            <p:nvPr/>
          </p:nvSpPr>
          <p:spPr>
            <a:xfrm>
              <a:off x="5709813" y="3946969"/>
              <a:ext cx="141983" cy="801191"/>
            </a:xfrm>
            <a:custGeom>
              <a:avLst/>
              <a:gdLst/>
              <a:ahLst/>
              <a:cxnLst/>
              <a:rect l="l" t="t" r="r" b="b"/>
              <a:pathLst>
                <a:path w="141983" h="801191" extrusionOk="0">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9" name="Google Shape;689;g3a647413a01_0_2929"/>
            <p:cNvSpPr/>
            <p:nvPr/>
          </p:nvSpPr>
          <p:spPr>
            <a:xfrm>
              <a:off x="5776228" y="3915537"/>
              <a:ext cx="33068" cy="36607"/>
            </a:xfrm>
            <a:custGeom>
              <a:avLst/>
              <a:gdLst/>
              <a:ahLst/>
              <a:cxnLst/>
              <a:rect l="l" t="t" r="r" b="b"/>
              <a:pathLst>
                <a:path w="33068" h="36607" extrusionOk="0">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90" name="Google Shape;690;g3a647413a01_0_2929"/>
            <p:cNvSpPr/>
            <p:nvPr/>
          </p:nvSpPr>
          <p:spPr>
            <a:xfrm>
              <a:off x="6037230" y="2295429"/>
              <a:ext cx="76431" cy="110169"/>
            </a:xfrm>
            <a:custGeom>
              <a:avLst/>
              <a:gdLst/>
              <a:ahLst/>
              <a:cxnLst/>
              <a:rect l="l" t="t" r="r" b="b"/>
              <a:pathLst>
                <a:path w="76431" h="110169" extrusionOk="0">
                  <a:moveTo>
                    <a:pt x="0" y="109823"/>
                  </a:moveTo>
                  <a:cubicBezTo>
                    <a:pt x="48101" y="84677"/>
                    <a:pt x="71152" y="48863"/>
                    <a:pt x="63913" y="0"/>
                  </a:cubicBezTo>
                  <a:cubicBezTo>
                    <a:pt x="63341" y="45434"/>
                    <a:pt x="118967" y="114871"/>
                    <a:pt x="191" y="109918"/>
                  </a:cubicBezTo>
                  <a:lnTo>
                    <a:pt x="95" y="10991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91" name="Google Shape;691;g3a647413a01_0_2929"/>
            <p:cNvSpPr/>
            <p:nvPr/>
          </p:nvSpPr>
          <p:spPr>
            <a:xfrm>
              <a:off x="6112573" y="2474410"/>
              <a:ext cx="55816" cy="54286"/>
            </a:xfrm>
            <a:custGeom>
              <a:avLst/>
              <a:gdLst/>
              <a:ahLst/>
              <a:cxnLst/>
              <a:rect l="l" t="t" r="r" b="b"/>
              <a:pathLst>
                <a:path w="55816" h="54286" extrusionOk="0">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92" name="Google Shape;692;g3a647413a01_0_2929"/>
            <p:cNvSpPr/>
            <p:nvPr/>
          </p:nvSpPr>
          <p:spPr>
            <a:xfrm>
              <a:off x="5357533" y="3662648"/>
              <a:ext cx="325176" cy="330030"/>
            </a:xfrm>
            <a:custGeom>
              <a:avLst/>
              <a:gdLst/>
              <a:ahLst/>
              <a:cxnLst/>
              <a:rect l="l" t="t" r="r" b="b"/>
              <a:pathLst>
                <a:path w="325176" h="330030" extrusionOk="0">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93" name="Google Shape;693;g3a647413a01_0_2929"/>
            <p:cNvSpPr/>
            <p:nvPr/>
          </p:nvSpPr>
          <p:spPr>
            <a:xfrm>
              <a:off x="5094826" y="3976592"/>
              <a:ext cx="282987" cy="261175"/>
            </a:xfrm>
            <a:custGeom>
              <a:avLst/>
              <a:gdLst/>
              <a:ahLst/>
              <a:cxnLst/>
              <a:rect l="l" t="t" r="r" b="b"/>
              <a:pathLst>
                <a:path w="282987" h="261175" extrusionOk="0">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94" name="Google Shape;694;g3a647413a01_0_2929"/>
            <p:cNvSpPr/>
            <p:nvPr/>
          </p:nvSpPr>
          <p:spPr>
            <a:xfrm>
              <a:off x="5661564" y="3595845"/>
              <a:ext cx="74702" cy="83757"/>
            </a:xfrm>
            <a:custGeom>
              <a:avLst/>
              <a:gdLst/>
              <a:ahLst/>
              <a:cxnLst/>
              <a:rect l="l" t="t" r="r" b="b"/>
              <a:pathLst>
                <a:path w="74702" h="83757" extrusionOk="0">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95" name="Google Shape;695;g3a647413a01_0_2929"/>
            <p:cNvSpPr/>
            <p:nvPr/>
          </p:nvSpPr>
          <p:spPr>
            <a:xfrm>
              <a:off x="5738228" y="3591719"/>
              <a:ext cx="55733" cy="61915"/>
            </a:xfrm>
            <a:custGeom>
              <a:avLst/>
              <a:gdLst/>
              <a:ahLst/>
              <a:cxnLst/>
              <a:rect l="l" t="t" r="r" b="b"/>
              <a:pathLst>
                <a:path w="55733" h="61915" extrusionOk="0">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96" name="Google Shape;696;g3a647413a01_0_2929"/>
            <p:cNvSpPr/>
            <p:nvPr/>
          </p:nvSpPr>
          <p:spPr>
            <a:xfrm>
              <a:off x="5797009" y="4322349"/>
              <a:ext cx="49434" cy="77914"/>
            </a:xfrm>
            <a:custGeom>
              <a:avLst/>
              <a:gdLst/>
              <a:ahLst/>
              <a:cxnLst/>
              <a:rect l="l" t="t" r="r" b="b"/>
              <a:pathLst>
                <a:path w="49434" h="77914" extrusionOk="0">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ght">
  <p:cSld name="SECTION_HEADER_1">
    <p:spTree>
      <p:nvGrpSpPr>
        <p:cNvPr id="1" name="Shape 697"/>
        <p:cNvGrpSpPr/>
        <p:nvPr/>
      </p:nvGrpSpPr>
      <p:grpSpPr>
        <a:xfrm>
          <a:off x="0" y="0"/>
          <a:ext cx="0" cy="0"/>
          <a:chOff x="0" y="0"/>
          <a:chExt cx="0" cy="0"/>
        </a:xfrm>
      </p:grpSpPr>
      <p:pic>
        <p:nvPicPr>
          <p:cNvPr id="698" name="Google Shape;698;g3a647413a01_0_3077" title="רקע בהיר_2.png"/>
          <p:cNvPicPr preferRelativeResize="0"/>
          <p:nvPr/>
        </p:nvPicPr>
        <p:blipFill>
          <a:blip r:embed="rId2">
            <a:alphaModFix/>
          </a:blip>
          <a:stretch>
            <a:fillRect/>
          </a:stretch>
        </p:blipFill>
        <p:spPr>
          <a:xfrm>
            <a:off x="0" y="0"/>
            <a:ext cx="9144003" cy="5143501"/>
          </a:xfrm>
          <a:prstGeom prst="rect">
            <a:avLst/>
          </a:prstGeom>
          <a:noFill/>
          <a:ln>
            <a:noFill/>
          </a:ln>
        </p:spPr>
      </p:pic>
      <p:sp>
        <p:nvSpPr>
          <p:cNvPr id="699" name="Google Shape;699;g3a647413a01_0_3077"/>
          <p:cNvSpPr txBox="1"/>
          <p:nvPr/>
        </p:nvSpPr>
        <p:spPr>
          <a:xfrm>
            <a:off x="3805225" y="4704834"/>
            <a:ext cx="5069100" cy="416100"/>
          </a:xfrm>
          <a:prstGeom prst="rect">
            <a:avLst/>
          </a:prstGeom>
          <a:noFill/>
          <a:ln>
            <a:noFill/>
          </a:ln>
        </p:spPr>
        <p:txBody>
          <a:bodyPr spcFirstLastPara="1" wrap="square" lIns="68575" tIns="68575" rIns="68575" bIns="68575" anchor="ctr" anchorCtr="0">
            <a:noAutofit/>
          </a:bodyPr>
          <a:lstStyle/>
          <a:p>
            <a:pPr marL="0" lvl="0" indent="0" algn="r" rtl="1">
              <a:spcBef>
                <a:spcPts val="0"/>
              </a:spcBef>
              <a:spcAft>
                <a:spcPts val="0"/>
              </a:spcAft>
              <a:buNone/>
            </a:pPr>
            <a:r>
              <a:rPr lang="iw" sz="800">
                <a:solidFill>
                  <a:srgbClr val="00338D"/>
                </a:solidFill>
                <a:latin typeface="Noto Sans Hebrew SemiBold"/>
                <a:ea typeface="Noto Sans Hebrew SemiBold"/>
                <a:cs typeface="Noto Sans Hebrew SemiBold"/>
                <a:sym typeface="Noto Sans Hebrew SemiBold"/>
              </a:rPr>
              <a:t>מינהל חדשנות וטכנולוגיה    </a:t>
            </a:r>
            <a:r>
              <a:rPr lang="iw" sz="800">
                <a:solidFill>
                  <a:srgbClr val="00338D"/>
                </a:solidFill>
                <a:latin typeface="Noto Sans Hebrew"/>
                <a:ea typeface="Noto Sans Hebrew"/>
                <a:cs typeface="Noto Sans Hebrew"/>
                <a:sym typeface="Noto Sans Hebrew"/>
              </a:rPr>
              <a:t>        שם מצגת / אגף</a:t>
            </a:r>
            <a:endParaRPr sz="800">
              <a:solidFill>
                <a:srgbClr val="00338D"/>
              </a:solidFill>
              <a:latin typeface="Noto Sans Hebrew"/>
              <a:ea typeface="Noto Sans Hebrew"/>
              <a:cs typeface="Noto Sans Hebrew"/>
              <a:sym typeface="Noto Sans Hebrew"/>
            </a:endParaRPr>
          </a:p>
        </p:txBody>
      </p:sp>
      <p:grpSp>
        <p:nvGrpSpPr>
          <p:cNvPr id="700" name="Google Shape;700;g3a647413a01_0_3077"/>
          <p:cNvGrpSpPr/>
          <p:nvPr/>
        </p:nvGrpSpPr>
        <p:grpSpPr>
          <a:xfrm>
            <a:off x="7435521" y="4852486"/>
            <a:ext cx="171575" cy="144919"/>
            <a:chOff x="4471919" y="2057400"/>
            <a:chExt cx="3243386" cy="2739484"/>
          </a:xfrm>
        </p:grpSpPr>
        <p:sp>
          <p:nvSpPr>
            <p:cNvPr id="701" name="Google Shape;701;g3a647413a01_0_3077"/>
            <p:cNvSpPr/>
            <p:nvPr/>
          </p:nvSpPr>
          <p:spPr>
            <a:xfrm>
              <a:off x="5018267" y="2068714"/>
              <a:ext cx="797146" cy="1137037"/>
            </a:xfrm>
            <a:custGeom>
              <a:avLst/>
              <a:gdLst/>
              <a:ahLst/>
              <a:cxnLst/>
              <a:rect l="l" t="t" r="r" b="b"/>
              <a:pathLst>
                <a:path w="797146" h="1137037" extrusionOk="0">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02" name="Google Shape;702;g3a647413a01_0_3077"/>
            <p:cNvSpPr/>
            <p:nvPr/>
          </p:nvSpPr>
          <p:spPr>
            <a:xfrm>
              <a:off x="5952575" y="3367675"/>
              <a:ext cx="642909" cy="752744"/>
            </a:xfrm>
            <a:custGeom>
              <a:avLst/>
              <a:gdLst/>
              <a:ahLst/>
              <a:cxnLst/>
              <a:rect l="l" t="t" r="r" b="b"/>
              <a:pathLst>
                <a:path w="642909" h="752744" extrusionOk="0">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03" name="Google Shape;703;g3a647413a01_0_3077"/>
            <p:cNvSpPr/>
            <p:nvPr/>
          </p:nvSpPr>
          <p:spPr>
            <a:xfrm>
              <a:off x="5843639" y="2244708"/>
              <a:ext cx="1084777" cy="960909"/>
            </a:xfrm>
            <a:custGeom>
              <a:avLst/>
              <a:gdLst/>
              <a:ahLst/>
              <a:cxnLst/>
              <a:rect l="l" t="t" r="r" b="b"/>
              <a:pathLst>
                <a:path w="1084777" h="960909" extrusionOk="0">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04" name="Google Shape;704;g3a647413a01_0_3077"/>
            <p:cNvSpPr/>
            <p:nvPr/>
          </p:nvSpPr>
          <p:spPr>
            <a:xfrm>
              <a:off x="4697591" y="3293308"/>
              <a:ext cx="1018039" cy="1031592"/>
            </a:xfrm>
            <a:custGeom>
              <a:avLst/>
              <a:gdLst/>
              <a:ahLst/>
              <a:cxnLst/>
              <a:rect l="l" t="t" r="r" b="b"/>
              <a:pathLst>
                <a:path w="1018039" h="1031592" extrusionOk="0">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05" name="Google Shape;705;g3a647413a01_0_3077"/>
            <p:cNvSpPr/>
            <p:nvPr/>
          </p:nvSpPr>
          <p:spPr>
            <a:xfrm>
              <a:off x="6115013" y="2196903"/>
              <a:ext cx="926288" cy="946822"/>
            </a:xfrm>
            <a:custGeom>
              <a:avLst/>
              <a:gdLst/>
              <a:ahLst/>
              <a:cxnLst/>
              <a:rect l="l" t="t" r="r" b="b"/>
              <a:pathLst>
                <a:path w="926288" h="946822" extrusionOk="0">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06" name="Google Shape;706;g3a647413a01_0_3077"/>
            <p:cNvSpPr/>
            <p:nvPr/>
          </p:nvSpPr>
          <p:spPr>
            <a:xfrm>
              <a:off x="4652375" y="3004089"/>
              <a:ext cx="934779" cy="342279"/>
            </a:xfrm>
            <a:custGeom>
              <a:avLst/>
              <a:gdLst/>
              <a:ahLst/>
              <a:cxnLst/>
              <a:rect l="l" t="t" r="r" b="b"/>
              <a:pathLst>
                <a:path w="934779" h="342279" extrusionOk="0">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07" name="Google Shape;707;g3a647413a01_0_3077"/>
            <p:cNvSpPr/>
            <p:nvPr/>
          </p:nvSpPr>
          <p:spPr>
            <a:xfrm>
              <a:off x="6410133" y="4019336"/>
              <a:ext cx="405847" cy="355485"/>
            </a:xfrm>
            <a:custGeom>
              <a:avLst/>
              <a:gdLst/>
              <a:ahLst/>
              <a:cxnLst/>
              <a:rect l="l" t="t" r="r" b="b"/>
              <a:pathLst>
                <a:path w="405847" h="355485" extrusionOk="0">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08" name="Google Shape;708;g3a647413a01_0_3077"/>
            <p:cNvSpPr/>
            <p:nvPr/>
          </p:nvSpPr>
          <p:spPr>
            <a:xfrm>
              <a:off x="4513923" y="2982981"/>
              <a:ext cx="1030399" cy="380581"/>
            </a:xfrm>
            <a:custGeom>
              <a:avLst/>
              <a:gdLst/>
              <a:ahLst/>
              <a:cxnLst/>
              <a:rect l="l" t="t" r="r" b="b"/>
              <a:pathLst>
                <a:path w="1030399" h="380581" extrusionOk="0">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09" name="Google Shape;709;g3a647413a01_0_3077"/>
            <p:cNvSpPr/>
            <p:nvPr/>
          </p:nvSpPr>
          <p:spPr>
            <a:xfrm>
              <a:off x="6128374" y="3168872"/>
              <a:ext cx="1176566" cy="186349"/>
            </a:xfrm>
            <a:custGeom>
              <a:avLst/>
              <a:gdLst/>
              <a:ahLst/>
              <a:cxnLst/>
              <a:rect l="l" t="t" r="r" b="b"/>
              <a:pathLst>
                <a:path w="1176566" h="186349" extrusionOk="0">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0" name="Google Shape;710;g3a647413a01_0_3077"/>
            <p:cNvSpPr/>
            <p:nvPr/>
          </p:nvSpPr>
          <p:spPr>
            <a:xfrm>
              <a:off x="6237882" y="3487292"/>
              <a:ext cx="615168" cy="925325"/>
            </a:xfrm>
            <a:custGeom>
              <a:avLst/>
              <a:gdLst/>
              <a:ahLst/>
              <a:cxnLst/>
              <a:rect l="l" t="t" r="r" b="b"/>
              <a:pathLst>
                <a:path w="615168" h="925325" extrusionOk="0">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1" name="Google Shape;711;g3a647413a01_0_3077"/>
            <p:cNvSpPr/>
            <p:nvPr/>
          </p:nvSpPr>
          <p:spPr>
            <a:xfrm>
              <a:off x="6632923" y="2171276"/>
              <a:ext cx="465191" cy="581221"/>
            </a:xfrm>
            <a:custGeom>
              <a:avLst/>
              <a:gdLst/>
              <a:ahLst/>
              <a:cxnLst/>
              <a:rect l="l" t="t" r="r" b="b"/>
              <a:pathLst>
                <a:path w="465191" h="581221" extrusionOk="0">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2" name="Google Shape;712;g3a647413a01_0_3077"/>
            <p:cNvSpPr/>
            <p:nvPr/>
          </p:nvSpPr>
          <p:spPr>
            <a:xfrm>
              <a:off x="5820946" y="2199436"/>
              <a:ext cx="190632" cy="667022"/>
            </a:xfrm>
            <a:custGeom>
              <a:avLst/>
              <a:gdLst/>
              <a:ahLst/>
              <a:cxnLst/>
              <a:rect l="l" t="t" r="r" b="b"/>
              <a:pathLst>
                <a:path w="190632" h="667022" extrusionOk="0">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3" name="Google Shape;713;g3a647413a01_0_3077"/>
            <p:cNvSpPr/>
            <p:nvPr/>
          </p:nvSpPr>
          <p:spPr>
            <a:xfrm>
              <a:off x="5653515" y="3816572"/>
              <a:ext cx="123715" cy="618617"/>
            </a:xfrm>
            <a:custGeom>
              <a:avLst/>
              <a:gdLst/>
              <a:ahLst/>
              <a:cxnLst/>
              <a:rect l="l" t="t" r="r" b="b"/>
              <a:pathLst>
                <a:path w="123715" h="618617" extrusionOk="0">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4" name="Google Shape;714;g3a647413a01_0_3077"/>
            <p:cNvSpPr/>
            <p:nvPr/>
          </p:nvSpPr>
          <p:spPr>
            <a:xfrm>
              <a:off x="5364193" y="2210657"/>
              <a:ext cx="524387" cy="711858"/>
            </a:xfrm>
            <a:custGeom>
              <a:avLst/>
              <a:gdLst/>
              <a:ahLst/>
              <a:cxnLst/>
              <a:rect l="l" t="t" r="r" b="b"/>
              <a:pathLst>
                <a:path w="524387" h="711858" extrusionOk="0">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5" name="Google Shape;715;g3a647413a01_0_3077"/>
            <p:cNvSpPr/>
            <p:nvPr/>
          </p:nvSpPr>
          <p:spPr>
            <a:xfrm>
              <a:off x="6179071" y="3368980"/>
              <a:ext cx="1122970" cy="136981"/>
            </a:xfrm>
            <a:custGeom>
              <a:avLst/>
              <a:gdLst/>
              <a:ahLst/>
              <a:cxnLst/>
              <a:rect l="l" t="t" r="r" b="b"/>
              <a:pathLst>
                <a:path w="1122970" h="136981" extrusionOk="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6" name="Google Shape;716;g3a647413a01_0_3077"/>
            <p:cNvSpPr/>
            <p:nvPr/>
          </p:nvSpPr>
          <p:spPr>
            <a:xfrm>
              <a:off x="6124614" y="2108358"/>
              <a:ext cx="145161" cy="645349"/>
            </a:xfrm>
            <a:custGeom>
              <a:avLst/>
              <a:gdLst/>
              <a:ahLst/>
              <a:cxnLst/>
              <a:rect l="l" t="t" r="r" b="b"/>
              <a:pathLst>
                <a:path w="145161" h="645349" extrusionOk="0">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7" name="Google Shape;717;g3a647413a01_0_3077"/>
            <p:cNvSpPr/>
            <p:nvPr/>
          </p:nvSpPr>
          <p:spPr>
            <a:xfrm>
              <a:off x="6197934" y="2821876"/>
              <a:ext cx="384313" cy="371977"/>
            </a:xfrm>
            <a:custGeom>
              <a:avLst/>
              <a:gdLst/>
              <a:ahLst/>
              <a:cxnLst/>
              <a:rect l="l" t="t" r="r" b="b"/>
              <a:pathLst>
                <a:path w="384313" h="371977" extrusionOk="0">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8" name="Google Shape;718;g3a647413a01_0_3077"/>
            <p:cNvSpPr/>
            <p:nvPr/>
          </p:nvSpPr>
          <p:spPr>
            <a:xfrm>
              <a:off x="4471919" y="2971800"/>
              <a:ext cx="215903" cy="233899"/>
            </a:xfrm>
            <a:custGeom>
              <a:avLst/>
              <a:gdLst/>
              <a:ahLst/>
              <a:cxnLst/>
              <a:rect l="l" t="t" r="r" b="b"/>
              <a:pathLst>
                <a:path w="215903" h="233899" extrusionOk="0">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9" name="Google Shape;719;g3a647413a01_0_3077"/>
            <p:cNvSpPr/>
            <p:nvPr/>
          </p:nvSpPr>
          <p:spPr>
            <a:xfrm>
              <a:off x="6634257" y="2160936"/>
              <a:ext cx="259033" cy="229536"/>
            </a:xfrm>
            <a:custGeom>
              <a:avLst/>
              <a:gdLst/>
              <a:ahLst/>
              <a:cxnLst/>
              <a:rect l="l" t="t" r="r" b="b"/>
              <a:pathLst>
                <a:path w="259033" h="229536" extrusionOk="0">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0" name="Google Shape;720;g3a647413a01_0_3077"/>
            <p:cNvSpPr/>
            <p:nvPr/>
          </p:nvSpPr>
          <p:spPr>
            <a:xfrm>
              <a:off x="7296435" y="3269265"/>
              <a:ext cx="373201" cy="189926"/>
            </a:xfrm>
            <a:custGeom>
              <a:avLst/>
              <a:gdLst/>
              <a:ahLst/>
              <a:cxnLst/>
              <a:rect l="l" t="t" r="r" b="b"/>
              <a:pathLst>
                <a:path w="373201" h="189926" extrusionOk="0">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1" name="Google Shape;721;g3a647413a01_0_3077"/>
            <p:cNvSpPr/>
            <p:nvPr/>
          </p:nvSpPr>
          <p:spPr>
            <a:xfrm>
              <a:off x="7124223" y="3350133"/>
              <a:ext cx="591082" cy="122771"/>
            </a:xfrm>
            <a:custGeom>
              <a:avLst/>
              <a:gdLst/>
              <a:ahLst/>
              <a:cxnLst/>
              <a:rect l="l" t="t" r="r" b="b"/>
              <a:pathLst>
                <a:path w="591082" h="122771" extrusionOk="0">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2" name="Google Shape;722;g3a647413a01_0_3077"/>
            <p:cNvSpPr/>
            <p:nvPr/>
          </p:nvSpPr>
          <p:spPr>
            <a:xfrm>
              <a:off x="5623845" y="4399025"/>
              <a:ext cx="96873" cy="291536"/>
            </a:xfrm>
            <a:custGeom>
              <a:avLst/>
              <a:gdLst/>
              <a:ahLst/>
              <a:cxnLst/>
              <a:rect l="l" t="t" r="r" b="b"/>
              <a:pathLst>
                <a:path w="96873" h="291536" extrusionOk="0">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3" name="Google Shape;723;g3a647413a01_0_3077"/>
            <p:cNvSpPr/>
            <p:nvPr/>
          </p:nvSpPr>
          <p:spPr>
            <a:xfrm>
              <a:off x="5143594" y="4083456"/>
              <a:ext cx="235362" cy="212934"/>
            </a:xfrm>
            <a:custGeom>
              <a:avLst/>
              <a:gdLst/>
              <a:ahLst/>
              <a:cxnLst/>
              <a:rect l="l" t="t" r="r" b="b"/>
              <a:pathLst>
                <a:path w="235362" h="212934" extrusionOk="0">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4" name="Google Shape;724;g3a647413a01_0_3077"/>
            <p:cNvSpPr/>
            <p:nvPr/>
          </p:nvSpPr>
          <p:spPr>
            <a:xfrm>
              <a:off x="6639591" y="4291965"/>
              <a:ext cx="233092" cy="136734"/>
            </a:xfrm>
            <a:custGeom>
              <a:avLst/>
              <a:gdLst/>
              <a:ahLst/>
              <a:cxnLst/>
              <a:rect l="l" t="t" r="r" b="b"/>
              <a:pathLst>
                <a:path w="233092" h="136734" extrusionOk="0">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5" name="Google Shape;725;g3a647413a01_0_3077"/>
            <p:cNvSpPr/>
            <p:nvPr/>
          </p:nvSpPr>
          <p:spPr>
            <a:xfrm>
              <a:off x="4819173" y="4292712"/>
              <a:ext cx="225361" cy="124125"/>
            </a:xfrm>
            <a:custGeom>
              <a:avLst/>
              <a:gdLst/>
              <a:ahLst/>
              <a:cxnLst/>
              <a:rect l="l" t="t" r="r" b="b"/>
              <a:pathLst>
                <a:path w="225361" h="124125" extrusionOk="0">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6" name="Google Shape;726;g3a647413a01_0_3077"/>
            <p:cNvSpPr/>
            <p:nvPr/>
          </p:nvSpPr>
          <p:spPr>
            <a:xfrm>
              <a:off x="4873560" y="4356639"/>
              <a:ext cx="265171" cy="73205"/>
            </a:xfrm>
            <a:custGeom>
              <a:avLst/>
              <a:gdLst/>
              <a:ahLst/>
              <a:cxnLst/>
              <a:rect l="l" t="t" r="r" b="b"/>
              <a:pathLst>
                <a:path w="265171" h="73205" extrusionOk="0">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7" name="Google Shape;727;g3a647413a01_0_3077"/>
            <p:cNvSpPr/>
            <p:nvPr/>
          </p:nvSpPr>
          <p:spPr>
            <a:xfrm>
              <a:off x="4719637" y="4228909"/>
              <a:ext cx="127444" cy="157162"/>
            </a:xfrm>
            <a:custGeom>
              <a:avLst/>
              <a:gdLst/>
              <a:ahLst/>
              <a:cxnLst/>
              <a:rect l="l" t="t" r="r" b="b"/>
              <a:pathLst>
                <a:path w="127444" h="157162" extrusionOk="0">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8" name="Google Shape;728;g3a647413a01_0_3077"/>
            <p:cNvSpPr/>
            <p:nvPr/>
          </p:nvSpPr>
          <p:spPr>
            <a:xfrm>
              <a:off x="5106800" y="4292155"/>
              <a:ext cx="97647" cy="128016"/>
            </a:xfrm>
            <a:custGeom>
              <a:avLst/>
              <a:gdLst/>
              <a:ahLst/>
              <a:cxnLst/>
              <a:rect l="l" t="t" r="r" b="b"/>
              <a:pathLst>
                <a:path w="97647" h="128016" extrusionOk="0">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9" name="Google Shape;729;g3a647413a01_0_3077"/>
            <p:cNvSpPr/>
            <p:nvPr/>
          </p:nvSpPr>
          <p:spPr>
            <a:xfrm>
              <a:off x="5963887" y="2072866"/>
              <a:ext cx="121386" cy="146214"/>
            </a:xfrm>
            <a:custGeom>
              <a:avLst/>
              <a:gdLst/>
              <a:ahLst/>
              <a:cxnLst/>
              <a:rect l="l" t="t" r="r" b="b"/>
              <a:pathLst>
                <a:path w="121386" h="146214" extrusionOk="0">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0" name="Google Shape;730;g3a647413a01_0_3077"/>
            <p:cNvSpPr/>
            <p:nvPr/>
          </p:nvSpPr>
          <p:spPr>
            <a:xfrm>
              <a:off x="6085047" y="2076259"/>
              <a:ext cx="143635" cy="98574"/>
            </a:xfrm>
            <a:custGeom>
              <a:avLst/>
              <a:gdLst/>
              <a:ahLst/>
              <a:cxnLst/>
              <a:rect l="l" t="t" r="r" b="b"/>
              <a:pathLst>
                <a:path w="143635" h="98574" extrusionOk="0">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1" name="Google Shape;731;g3a647413a01_0_3077"/>
            <p:cNvSpPr/>
            <p:nvPr/>
          </p:nvSpPr>
          <p:spPr>
            <a:xfrm>
              <a:off x="5361487" y="3970215"/>
              <a:ext cx="149581" cy="124867"/>
            </a:xfrm>
            <a:custGeom>
              <a:avLst/>
              <a:gdLst/>
              <a:ahLst/>
              <a:cxnLst/>
              <a:rect l="l" t="t" r="r" b="b"/>
              <a:pathLst>
                <a:path w="149581" h="124867" extrusionOk="0">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2" name="Google Shape;732;g3a647413a01_0_3077"/>
            <p:cNvSpPr/>
            <p:nvPr/>
          </p:nvSpPr>
          <p:spPr>
            <a:xfrm>
              <a:off x="6558548" y="2730823"/>
              <a:ext cx="116666" cy="113532"/>
            </a:xfrm>
            <a:custGeom>
              <a:avLst/>
              <a:gdLst/>
              <a:ahLst/>
              <a:cxnLst/>
              <a:rect l="l" t="t" r="r" b="b"/>
              <a:pathLst>
                <a:path w="116666" h="113532" extrusionOk="0">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3" name="Google Shape;733;g3a647413a01_0_3077"/>
            <p:cNvSpPr/>
            <p:nvPr/>
          </p:nvSpPr>
          <p:spPr>
            <a:xfrm>
              <a:off x="6142845" y="2104318"/>
              <a:ext cx="99934" cy="114721"/>
            </a:xfrm>
            <a:custGeom>
              <a:avLst/>
              <a:gdLst/>
              <a:ahLst/>
              <a:cxnLst/>
              <a:rect l="l" t="t" r="r" b="b"/>
              <a:pathLst>
                <a:path w="99934" h="114721" extrusionOk="0">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4" name="Google Shape;734;g3a647413a01_0_3077"/>
            <p:cNvSpPr/>
            <p:nvPr/>
          </p:nvSpPr>
          <p:spPr>
            <a:xfrm>
              <a:off x="7050309" y="2202656"/>
              <a:ext cx="68136" cy="121729"/>
            </a:xfrm>
            <a:custGeom>
              <a:avLst/>
              <a:gdLst/>
              <a:ahLst/>
              <a:cxnLst/>
              <a:rect l="l" t="t" r="r" b="b"/>
              <a:pathLst>
                <a:path w="68136" h="121729" extrusionOk="0">
                  <a:moveTo>
                    <a:pt x="37147" y="121730"/>
                  </a:moveTo>
                  <a:cubicBezTo>
                    <a:pt x="24765" y="81153"/>
                    <a:pt x="12382" y="40577"/>
                    <a:pt x="0" y="0"/>
                  </a:cubicBezTo>
                  <a:cubicBezTo>
                    <a:pt x="60103" y="30385"/>
                    <a:pt x="98203" y="65532"/>
                    <a:pt x="37147" y="1217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5" name="Google Shape;735;g3a647413a01_0_3077"/>
            <p:cNvSpPr/>
            <p:nvPr/>
          </p:nvSpPr>
          <p:spPr>
            <a:xfrm>
              <a:off x="5613687" y="4669440"/>
              <a:ext cx="70295" cy="127444"/>
            </a:xfrm>
            <a:custGeom>
              <a:avLst/>
              <a:gdLst/>
              <a:ahLst/>
              <a:cxnLst/>
              <a:rect l="l" t="t" r="r" b="b"/>
              <a:pathLst>
                <a:path w="70295" h="127444" extrusionOk="0">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6" name="Google Shape;736;g3a647413a01_0_3077"/>
            <p:cNvSpPr/>
            <p:nvPr/>
          </p:nvSpPr>
          <p:spPr>
            <a:xfrm>
              <a:off x="5683514" y="3720978"/>
              <a:ext cx="111197" cy="88735"/>
            </a:xfrm>
            <a:custGeom>
              <a:avLst/>
              <a:gdLst/>
              <a:ahLst/>
              <a:cxnLst/>
              <a:rect l="l" t="t" r="r" b="b"/>
              <a:pathLst>
                <a:path w="111197" h="88735" extrusionOk="0">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7" name="Google Shape;737;g3a647413a01_0_3077"/>
            <p:cNvSpPr/>
            <p:nvPr/>
          </p:nvSpPr>
          <p:spPr>
            <a:xfrm>
              <a:off x="5486290" y="3876957"/>
              <a:ext cx="116028" cy="100587"/>
            </a:xfrm>
            <a:custGeom>
              <a:avLst/>
              <a:gdLst/>
              <a:ahLst/>
              <a:cxnLst/>
              <a:rect l="l" t="t" r="r" b="b"/>
              <a:pathLst>
                <a:path w="116028" h="100587" extrusionOk="0">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8" name="Google Shape;738;g3a647413a01_0_3077"/>
            <p:cNvSpPr/>
            <p:nvPr/>
          </p:nvSpPr>
          <p:spPr>
            <a:xfrm>
              <a:off x="5504331" y="3841908"/>
              <a:ext cx="108697" cy="91916"/>
            </a:xfrm>
            <a:custGeom>
              <a:avLst/>
              <a:gdLst/>
              <a:ahLst/>
              <a:cxnLst/>
              <a:rect l="l" t="t" r="r" b="b"/>
              <a:pathLst>
                <a:path w="108697" h="91916" extrusionOk="0">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9" name="Google Shape;739;g3a647413a01_0_3077"/>
            <p:cNvSpPr/>
            <p:nvPr/>
          </p:nvSpPr>
          <p:spPr>
            <a:xfrm>
              <a:off x="5094445" y="2061563"/>
              <a:ext cx="113537" cy="42596"/>
            </a:xfrm>
            <a:custGeom>
              <a:avLst/>
              <a:gdLst/>
              <a:ahLst/>
              <a:cxnLst/>
              <a:rect l="l" t="t" r="r" b="b"/>
              <a:pathLst>
                <a:path w="113537" h="42596" extrusionOk="0">
                  <a:moveTo>
                    <a:pt x="113538" y="29650"/>
                  </a:moveTo>
                  <a:cubicBezTo>
                    <a:pt x="65151" y="65560"/>
                    <a:pt x="37910" y="16030"/>
                    <a:pt x="0" y="9838"/>
                  </a:cubicBezTo>
                  <a:cubicBezTo>
                    <a:pt x="46958" y="-20070"/>
                    <a:pt x="74581" y="27555"/>
                    <a:pt x="113538" y="296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0" name="Google Shape;740;g3a647413a01_0_3077"/>
            <p:cNvSpPr/>
            <p:nvPr/>
          </p:nvSpPr>
          <p:spPr>
            <a:xfrm>
              <a:off x="5605271" y="3781458"/>
              <a:ext cx="94392" cy="94835"/>
            </a:xfrm>
            <a:custGeom>
              <a:avLst/>
              <a:gdLst/>
              <a:ahLst/>
              <a:cxnLst/>
              <a:rect l="l" t="t" r="r" b="b"/>
              <a:pathLst>
                <a:path w="94392" h="94835" extrusionOk="0">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1" name="Google Shape;741;g3a647413a01_0_3077"/>
            <p:cNvSpPr/>
            <p:nvPr/>
          </p:nvSpPr>
          <p:spPr>
            <a:xfrm>
              <a:off x="6057518" y="2057400"/>
              <a:ext cx="93440" cy="40218"/>
            </a:xfrm>
            <a:custGeom>
              <a:avLst/>
              <a:gdLst/>
              <a:ahLst/>
              <a:cxnLst/>
              <a:rect l="l" t="t" r="r" b="b"/>
              <a:pathLst>
                <a:path w="93440" h="40218" extrusionOk="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2" name="Google Shape;742;g3a647413a01_0_3077"/>
            <p:cNvSpPr/>
            <p:nvPr/>
          </p:nvSpPr>
          <p:spPr>
            <a:xfrm>
              <a:off x="5713020" y="3784009"/>
              <a:ext cx="58964" cy="83045"/>
            </a:xfrm>
            <a:custGeom>
              <a:avLst/>
              <a:gdLst/>
              <a:ahLst/>
              <a:cxnLst/>
              <a:rect l="l" t="t" r="r" b="b"/>
              <a:pathLst>
                <a:path w="58964" h="83045" extrusionOk="0">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3" name="Google Shape;743;g3a647413a01_0_3077"/>
            <p:cNvSpPr/>
            <p:nvPr/>
          </p:nvSpPr>
          <p:spPr>
            <a:xfrm>
              <a:off x="4754321" y="3000240"/>
              <a:ext cx="105428" cy="32164"/>
            </a:xfrm>
            <a:custGeom>
              <a:avLst/>
              <a:gdLst/>
              <a:ahLst/>
              <a:cxnLst/>
              <a:rect l="l" t="t" r="r" b="b"/>
              <a:pathLst>
                <a:path w="105428" h="32164" extrusionOk="0">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4" name="Google Shape;744;g3a647413a01_0_3077"/>
            <p:cNvSpPr/>
            <p:nvPr/>
          </p:nvSpPr>
          <p:spPr>
            <a:xfrm>
              <a:off x="5606792" y="4683823"/>
              <a:ext cx="17529" cy="112775"/>
            </a:xfrm>
            <a:custGeom>
              <a:avLst/>
              <a:gdLst/>
              <a:ahLst/>
              <a:cxnLst/>
              <a:rect l="l" t="t" r="r" b="b"/>
              <a:pathLst>
                <a:path w="17529" h="112775" extrusionOk="0">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5" name="Google Shape;745;g3a647413a01_0_3077"/>
            <p:cNvSpPr/>
            <p:nvPr/>
          </p:nvSpPr>
          <p:spPr>
            <a:xfrm>
              <a:off x="5055551" y="2071020"/>
              <a:ext cx="39560" cy="81533"/>
            </a:xfrm>
            <a:custGeom>
              <a:avLst/>
              <a:gdLst/>
              <a:ahLst/>
              <a:cxnLst/>
              <a:rect l="l" t="t" r="r" b="b"/>
              <a:pathLst>
                <a:path w="39560" h="81533" extrusionOk="0">
                  <a:moveTo>
                    <a:pt x="39561" y="0"/>
                  </a:moveTo>
                  <a:cubicBezTo>
                    <a:pt x="34513" y="27146"/>
                    <a:pt x="29369" y="54388"/>
                    <a:pt x="24321" y="81534"/>
                  </a:cubicBezTo>
                  <a:cubicBezTo>
                    <a:pt x="-7969" y="49435"/>
                    <a:pt x="-13017" y="20955"/>
                    <a:pt x="3956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6" name="Google Shape;746;g3a647413a01_0_3077"/>
            <p:cNvSpPr/>
            <p:nvPr/>
          </p:nvSpPr>
          <p:spPr>
            <a:xfrm>
              <a:off x="5793009" y="2826829"/>
              <a:ext cx="47720" cy="40396"/>
            </a:xfrm>
            <a:custGeom>
              <a:avLst/>
              <a:gdLst/>
              <a:ahLst/>
              <a:cxnLst/>
              <a:rect l="l" t="t" r="r" b="b"/>
              <a:pathLst>
                <a:path w="47720" h="40396" extrusionOk="0">
                  <a:moveTo>
                    <a:pt x="47720" y="34290"/>
                  </a:moveTo>
                  <a:cubicBezTo>
                    <a:pt x="5048" y="52673"/>
                    <a:pt x="4477" y="25813"/>
                    <a:pt x="0" y="3143"/>
                  </a:cubicBezTo>
                  <a:lnTo>
                    <a:pt x="35338" y="0"/>
                  </a:lnTo>
                  <a:cubicBezTo>
                    <a:pt x="39433" y="11430"/>
                    <a:pt x="43625" y="22860"/>
                    <a:pt x="47720"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7" name="Google Shape;747;g3a647413a01_0_3077"/>
            <p:cNvSpPr/>
            <p:nvPr/>
          </p:nvSpPr>
          <p:spPr>
            <a:xfrm>
              <a:off x="5395659" y="3007122"/>
              <a:ext cx="1996952" cy="529510"/>
            </a:xfrm>
            <a:custGeom>
              <a:avLst/>
              <a:gdLst/>
              <a:ahLst/>
              <a:cxnLst/>
              <a:rect l="l" t="t" r="r" b="b"/>
              <a:pathLst>
                <a:path w="1996952" h="529510" extrusionOk="0">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8" name="Google Shape;748;g3a647413a01_0_3077"/>
            <p:cNvSpPr/>
            <p:nvPr/>
          </p:nvSpPr>
          <p:spPr>
            <a:xfrm>
              <a:off x="5392292" y="2370867"/>
              <a:ext cx="513778" cy="793139"/>
            </a:xfrm>
            <a:custGeom>
              <a:avLst/>
              <a:gdLst/>
              <a:ahLst/>
              <a:cxnLst/>
              <a:rect l="l" t="t" r="r" b="b"/>
              <a:pathLst>
                <a:path w="513778" h="793139" extrusionOk="0">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9" name="Google Shape;749;g3a647413a01_0_3077"/>
            <p:cNvSpPr/>
            <p:nvPr/>
          </p:nvSpPr>
          <p:spPr>
            <a:xfrm>
              <a:off x="4827746" y="3037255"/>
              <a:ext cx="515806" cy="222421"/>
            </a:xfrm>
            <a:custGeom>
              <a:avLst/>
              <a:gdLst/>
              <a:ahLst/>
              <a:cxnLst/>
              <a:rect l="l" t="t" r="r" b="b"/>
              <a:pathLst>
                <a:path w="515806" h="222421" extrusionOk="0">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0" name="Google Shape;750;g3a647413a01_0_3077"/>
            <p:cNvSpPr/>
            <p:nvPr/>
          </p:nvSpPr>
          <p:spPr>
            <a:xfrm>
              <a:off x="5022305" y="3065811"/>
              <a:ext cx="60498" cy="46285"/>
            </a:xfrm>
            <a:custGeom>
              <a:avLst/>
              <a:gdLst/>
              <a:ahLst/>
              <a:cxnLst/>
              <a:rect l="l" t="t" r="r" b="b"/>
              <a:pathLst>
                <a:path w="60498" h="46285" extrusionOk="0">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1" name="Google Shape;751;g3a647413a01_0_3077"/>
            <p:cNvSpPr/>
            <p:nvPr/>
          </p:nvSpPr>
          <p:spPr>
            <a:xfrm>
              <a:off x="5549074" y="3160014"/>
              <a:ext cx="75247" cy="47906"/>
            </a:xfrm>
            <a:custGeom>
              <a:avLst/>
              <a:gdLst/>
              <a:ahLst/>
              <a:cxnLst/>
              <a:rect l="l" t="t" r="r" b="b"/>
              <a:pathLst>
                <a:path w="75247" h="47906" extrusionOk="0">
                  <a:moveTo>
                    <a:pt x="75248" y="0"/>
                  </a:moveTo>
                  <a:cubicBezTo>
                    <a:pt x="73342" y="49435"/>
                    <a:pt x="49435" y="61913"/>
                    <a:pt x="0" y="31337"/>
                  </a:cubicBezTo>
                  <a:cubicBezTo>
                    <a:pt x="38100" y="42767"/>
                    <a:pt x="48292" y="7334"/>
                    <a:pt x="752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2" name="Google Shape;752;g3a647413a01_0_3077"/>
            <p:cNvSpPr/>
            <p:nvPr/>
          </p:nvSpPr>
          <p:spPr>
            <a:xfrm>
              <a:off x="5829396" y="3519963"/>
              <a:ext cx="188117" cy="721403"/>
            </a:xfrm>
            <a:custGeom>
              <a:avLst/>
              <a:gdLst/>
              <a:ahLst/>
              <a:cxnLst/>
              <a:rect l="l" t="t" r="r" b="b"/>
              <a:pathLst>
                <a:path w="188117" h="721403" extrusionOk="0">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3" name="Google Shape;753;g3a647413a01_0_3077"/>
            <p:cNvSpPr/>
            <p:nvPr/>
          </p:nvSpPr>
          <p:spPr>
            <a:xfrm>
              <a:off x="5977624" y="3602164"/>
              <a:ext cx="61796" cy="188214"/>
            </a:xfrm>
            <a:custGeom>
              <a:avLst/>
              <a:gdLst/>
              <a:ahLst/>
              <a:cxnLst/>
              <a:rect l="l" t="t" r="r" b="b"/>
              <a:pathLst>
                <a:path w="61796" h="188214" extrusionOk="0">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4" name="Google Shape;754;g3a647413a01_0_3077"/>
            <p:cNvSpPr/>
            <p:nvPr/>
          </p:nvSpPr>
          <p:spPr>
            <a:xfrm>
              <a:off x="6108286" y="3411188"/>
              <a:ext cx="27599" cy="53876"/>
            </a:xfrm>
            <a:custGeom>
              <a:avLst/>
              <a:gdLst/>
              <a:ahLst/>
              <a:cxnLst/>
              <a:rect l="l" t="t" r="r" b="b"/>
              <a:pathLst>
                <a:path w="27599" h="53876" extrusionOk="0">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5" name="Google Shape;755;g3a647413a01_0_3077"/>
            <p:cNvSpPr/>
            <p:nvPr/>
          </p:nvSpPr>
          <p:spPr>
            <a:xfrm>
              <a:off x="6544436" y="4009072"/>
              <a:ext cx="56673" cy="27799"/>
            </a:xfrm>
            <a:custGeom>
              <a:avLst/>
              <a:gdLst/>
              <a:ahLst/>
              <a:cxnLst/>
              <a:rect l="l" t="t" r="r" b="b"/>
              <a:pathLst>
                <a:path w="56673" h="27799" extrusionOk="0">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6" name="Google Shape;756;g3a647413a01_0_3077"/>
            <p:cNvSpPr/>
            <p:nvPr/>
          </p:nvSpPr>
          <p:spPr>
            <a:xfrm>
              <a:off x="5870066" y="2435944"/>
              <a:ext cx="159293" cy="488992"/>
            </a:xfrm>
            <a:custGeom>
              <a:avLst/>
              <a:gdLst/>
              <a:ahLst/>
              <a:cxnLst/>
              <a:rect l="l" t="t" r="r" b="b"/>
              <a:pathLst>
                <a:path w="159293" h="488992" extrusionOk="0">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7" name="Google Shape;757;g3a647413a01_0_3077"/>
            <p:cNvSpPr/>
            <p:nvPr/>
          </p:nvSpPr>
          <p:spPr>
            <a:xfrm>
              <a:off x="6187153" y="2349436"/>
              <a:ext cx="551646" cy="516255"/>
            </a:xfrm>
            <a:custGeom>
              <a:avLst/>
              <a:gdLst/>
              <a:ahLst/>
              <a:cxnLst/>
              <a:rect l="l" t="t" r="r" b="b"/>
              <a:pathLst>
                <a:path w="551646" h="516255" extrusionOk="0">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8" name="Google Shape;758;g3a647413a01_0_3077"/>
            <p:cNvSpPr/>
            <p:nvPr/>
          </p:nvSpPr>
          <p:spPr>
            <a:xfrm>
              <a:off x="5990081" y="2621888"/>
              <a:ext cx="124322" cy="307144"/>
            </a:xfrm>
            <a:custGeom>
              <a:avLst/>
              <a:gdLst/>
              <a:ahLst/>
              <a:cxnLst/>
              <a:rect l="l" t="t" r="r" b="b"/>
              <a:pathLst>
                <a:path w="124322" h="307144" extrusionOk="0">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9" name="Google Shape;759;g3a647413a01_0_3077"/>
            <p:cNvSpPr/>
            <p:nvPr/>
          </p:nvSpPr>
          <p:spPr>
            <a:xfrm>
              <a:off x="5982503" y="2395442"/>
              <a:ext cx="108650" cy="262413"/>
            </a:xfrm>
            <a:custGeom>
              <a:avLst/>
              <a:gdLst/>
              <a:ahLst/>
              <a:cxnLst/>
              <a:rect l="l" t="t" r="r" b="b"/>
              <a:pathLst>
                <a:path w="108650" h="262413" extrusionOk="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0" name="Google Shape;760;g3a647413a01_0_3077"/>
            <p:cNvSpPr/>
            <p:nvPr/>
          </p:nvSpPr>
          <p:spPr>
            <a:xfrm>
              <a:off x="6039135" y="2656236"/>
              <a:ext cx="99867" cy="220598"/>
            </a:xfrm>
            <a:custGeom>
              <a:avLst/>
              <a:gdLst/>
              <a:ahLst/>
              <a:cxnLst/>
              <a:rect l="l" t="t" r="r" b="b"/>
              <a:pathLst>
                <a:path w="99867" h="220598" extrusionOk="0">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1" name="Google Shape;761;g3a647413a01_0_3077"/>
            <p:cNvSpPr/>
            <p:nvPr/>
          </p:nvSpPr>
          <p:spPr>
            <a:xfrm>
              <a:off x="6149911" y="3017443"/>
              <a:ext cx="160115" cy="162477"/>
            </a:xfrm>
            <a:custGeom>
              <a:avLst/>
              <a:gdLst/>
              <a:ahLst/>
              <a:cxnLst/>
              <a:rect l="l" t="t" r="r" b="b"/>
              <a:pathLst>
                <a:path w="160115" h="162477" extrusionOk="0">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2" name="Google Shape;762;g3a647413a01_0_3077"/>
            <p:cNvSpPr/>
            <p:nvPr/>
          </p:nvSpPr>
          <p:spPr>
            <a:xfrm>
              <a:off x="6730459" y="2225611"/>
              <a:ext cx="153924" cy="150971"/>
            </a:xfrm>
            <a:custGeom>
              <a:avLst/>
              <a:gdLst/>
              <a:ahLst/>
              <a:cxnLst/>
              <a:rect l="l" t="t" r="r" b="b"/>
              <a:pathLst>
                <a:path w="153924" h="150971" extrusionOk="0">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3" name="Google Shape;763;g3a647413a01_0_3077"/>
            <p:cNvSpPr/>
            <p:nvPr/>
          </p:nvSpPr>
          <p:spPr>
            <a:xfrm>
              <a:off x="5840920" y="2851832"/>
              <a:ext cx="85732" cy="122933"/>
            </a:xfrm>
            <a:custGeom>
              <a:avLst/>
              <a:gdLst/>
              <a:ahLst/>
              <a:cxnLst/>
              <a:rect l="l" t="t" r="r" b="b"/>
              <a:pathLst>
                <a:path w="85732" h="122933" extrusionOk="0">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4" name="Google Shape;764;g3a647413a01_0_3077"/>
            <p:cNvSpPr/>
            <p:nvPr/>
          </p:nvSpPr>
          <p:spPr>
            <a:xfrm>
              <a:off x="6097821" y="2709959"/>
              <a:ext cx="90761" cy="104773"/>
            </a:xfrm>
            <a:custGeom>
              <a:avLst/>
              <a:gdLst/>
              <a:ahLst/>
              <a:cxnLst/>
              <a:rect l="l" t="t" r="r" b="b"/>
              <a:pathLst>
                <a:path w="90761" h="104773" extrusionOk="0">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5" name="Google Shape;765;g3a647413a01_0_3077"/>
            <p:cNvSpPr/>
            <p:nvPr/>
          </p:nvSpPr>
          <p:spPr>
            <a:xfrm>
              <a:off x="6039144" y="3096863"/>
              <a:ext cx="67489" cy="63205"/>
            </a:xfrm>
            <a:custGeom>
              <a:avLst/>
              <a:gdLst/>
              <a:ahLst/>
              <a:cxnLst/>
              <a:rect l="l" t="t" r="r" b="b"/>
              <a:pathLst>
                <a:path w="67489" h="63205" extrusionOk="0">
                  <a:moveTo>
                    <a:pt x="54854" y="62770"/>
                  </a:moveTo>
                  <a:cubicBezTo>
                    <a:pt x="-18202" y="67342"/>
                    <a:pt x="-4201" y="35243"/>
                    <a:pt x="17040" y="0"/>
                  </a:cubicBezTo>
                  <a:cubicBezTo>
                    <a:pt x="68475" y="4572"/>
                    <a:pt x="79619" y="26099"/>
                    <a:pt x="54854" y="627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6" name="Google Shape;766;g3a647413a01_0_3077"/>
            <p:cNvSpPr/>
            <p:nvPr/>
          </p:nvSpPr>
          <p:spPr>
            <a:xfrm>
              <a:off x="6075711" y="2909981"/>
              <a:ext cx="85058" cy="65342"/>
            </a:xfrm>
            <a:custGeom>
              <a:avLst/>
              <a:gdLst/>
              <a:ahLst/>
              <a:cxnLst/>
              <a:rect l="l" t="t" r="r" b="b"/>
              <a:pathLst>
                <a:path w="85058" h="65342" extrusionOk="0">
                  <a:moveTo>
                    <a:pt x="0" y="65343"/>
                  </a:moveTo>
                  <a:cubicBezTo>
                    <a:pt x="7620" y="25433"/>
                    <a:pt x="15240" y="-7333"/>
                    <a:pt x="85058" y="1430"/>
                  </a:cubicBezTo>
                  <a:cubicBezTo>
                    <a:pt x="54674" y="24195"/>
                    <a:pt x="29718" y="42959"/>
                    <a:pt x="0" y="65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7" name="Google Shape;767;g3a647413a01_0_3077"/>
            <p:cNvSpPr/>
            <p:nvPr/>
          </p:nvSpPr>
          <p:spPr>
            <a:xfrm>
              <a:off x="6187153" y="2908077"/>
              <a:ext cx="94678" cy="78762"/>
            </a:xfrm>
            <a:custGeom>
              <a:avLst/>
              <a:gdLst/>
              <a:ahLst/>
              <a:cxnLst/>
              <a:rect l="l" t="t" r="r" b="b"/>
              <a:pathLst>
                <a:path w="94678" h="78762" extrusionOk="0">
                  <a:moveTo>
                    <a:pt x="94678" y="0"/>
                  </a:moveTo>
                  <a:cubicBezTo>
                    <a:pt x="58293" y="22098"/>
                    <a:pt x="67246" y="82487"/>
                    <a:pt x="0" y="78581"/>
                  </a:cubicBezTo>
                  <a:cubicBezTo>
                    <a:pt x="22098" y="44387"/>
                    <a:pt x="36766" y="4001"/>
                    <a:pt x="9467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8" name="Google Shape;768;g3a647413a01_0_3077"/>
            <p:cNvSpPr/>
            <p:nvPr/>
          </p:nvSpPr>
          <p:spPr>
            <a:xfrm>
              <a:off x="5799498" y="2956083"/>
              <a:ext cx="69043" cy="46917"/>
            </a:xfrm>
            <a:custGeom>
              <a:avLst/>
              <a:gdLst/>
              <a:ahLst/>
              <a:cxnLst/>
              <a:rect l="l" t="t" r="r" b="b"/>
              <a:pathLst>
                <a:path w="69043" h="46917" extrusionOk="0">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9" name="Google Shape;769;g3a647413a01_0_3077"/>
            <p:cNvSpPr/>
            <p:nvPr/>
          </p:nvSpPr>
          <p:spPr>
            <a:xfrm>
              <a:off x="5980175" y="3018853"/>
              <a:ext cx="34202" cy="49625"/>
            </a:xfrm>
            <a:custGeom>
              <a:avLst/>
              <a:gdLst/>
              <a:ahLst/>
              <a:cxnLst/>
              <a:rect l="l" t="t" r="r" b="b"/>
              <a:pathLst>
                <a:path w="34202" h="49625" extrusionOk="0">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0" name="Google Shape;770;g3a647413a01_0_3077"/>
            <p:cNvSpPr/>
            <p:nvPr/>
          </p:nvSpPr>
          <p:spPr>
            <a:xfrm>
              <a:off x="4838017" y="3287249"/>
              <a:ext cx="1105763" cy="1036834"/>
            </a:xfrm>
            <a:custGeom>
              <a:avLst/>
              <a:gdLst/>
              <a:ahLst/>
              <a:cxnLst/>
              <a:rect l="l" t="t" r="r" b="b"/>
              <a:pathLst>
                <a:path w="1105763" h="1036834" extrusionOk="0">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1" name="Google Shape;771;g3a647413a01_0_3077"/>
            <p:cNvSpPr/>
            <p:nvPr/>
          </p:nvSpPr>
          <p:spPr>
            <a:xfrm>
              <a:off x="5394864" y="3378546"/>
              <a:ext cx="264539" cy="224761"/>
            </a:xfrm>
            <a:custGeom>
              <a:avLst/>
              <a:gdLst/>
              <a:ahLst/>
              <a:cxnLst/>
              <a:rect l="l" t="t" r="r" b="b"/>
              <a:pathLst>
                <a:path w="264539" h="224761" extrusionOk="0">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2" name="Google Shape;772;g3a647413a01_0_3077"/>
            <p:cNvSpPr/>
            <p:nvPr/>
          </p:nvSpPr>
          <p:spPr>
            <a:xfrm>
              <a:off x="4845823" y="3996880"/>
              <a:ext cx="176994" cy="201525"/>
            </a:xfrm>
            <a:custGeom>
              <a:avLst/>
              <a:gdLst/>
              <a:ahLst/>
              <a:cxnLst/>
              <a:rect l="l" t="t" r="r" b="b"/>
              <a:pathLst>
                <a:path w="176994" h="201525" extrusionOk="0">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3" name="Google Shape;773;g3a647413a01_0_3077"/>
            <p:cNvSpPr/>
            <p:nvPr/>
          </p:nvSpPr>
          <p:spPr>
            <a:xfrm>
              <a:off x="4815839" y="4163853"/>
              <a:ext cx="58007" cy="98012"/>
            </a:xfrm>
            <a:custGeom>
              <a:avLst/>
              <a:gdLst/>
              <a:ahLst/>
              <a:cxnLst/>
              <a:rect l="l" t="t" r="r" b="b"/>
              <a:pathLst>
                <a:path w="58007" h="98012" extrusionOk="0">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4" name="Google Shape;774;g3a647413a01_0_3077"/>
            <p:cNvSpPr/>
            <p:nvPr/>
          </p:nvSpPr>
          <p:spPr>
            <a:xfrm>
              <a:off x="6206870" y="2719006"/>
              <a:ext cx="410908" cy="439007"/>
            </a:xfrm>
            <a:custGeom>
              <a:avLst/>
              <a:gdLst/>
              <a:ahLst/>
              <a:cxnLst/>
              <a:rect l="l" t="t" r="r" b="b"/>
              <a:pathLst>
                <a:path w="410908" h="439007" extrusionOk="0">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5" name="Google Shape;775;g3a647413a01_0_3077"/>
            <p:cNvSpPr/>
            <p:nvPr/>
          </p:nvSpPr>
          <p:spPr>
            <a:xfrm>
              <a:off x="6282689" y="2812446"/>
              <a:ext cx="208939" cy="220503"/>
            </a:xfrm>
            <a:custGeom>
              <a:avLst/>
              <a:gdLst/>
              <a:ahLst/>
              <a:cxnLst/>
              <a:rect l="l" t="t" r="r" b="b"/>
              <a:pathLst>
                <a:path w="208939" h="220503" extrusionOk="0">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6" name="Google Shape;776;g3a647413a01_0_3077"/>
            <p:cNvSpPr/>
            <p:nvPr/>
          </p:nvSpPr>
          <p:spPr>
            <a:xfrm>
              <a:off x="6600729" y="2563177"/>
              <a:ext cx="176541" cy="186785"/>
            </a:xfrm>
            <a:custGeom>
              <a:avLst/>
              <a:gdLst/>
              <a:ahLst/>
              <a:cxnLst/>
              <a:rect l="l" t="t" r="r" b="b"/>
              <a:pathLst>
                <a:path w="176541" h="186785" extrusionOk="0">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7" name="Google Shape;777;g3a647413a01_0_3077"/>
            <p:cNvSpPr/>
            <p:nvPr/>
          </p:nvSpPr>
          <p:spPr>
            <a:xfrm>
              <a:off x="6600633" y="2625947"/>
              <a:ext cx="94392" cy="93535"/>
            </a:xfrm>
            <a:custGeom>
              <a:avLst/>
              <a:gdLst/>
              <a:ahLst/>
              <a:cxnLst/>
              <a:rect l="l" t="t" r="r" b="b"/>
              <a:pathLst>
                <a:path w="94392" h="93535" extrusionOk="0">
                  <a:moveTo>
                    <a:pt x="94393" y="0"/>
                  </a:moveTo>
                  <a:cubicBezTo>
                    <a:pt x="84201" y="46196"/>
                    <a:pt x="42100" y="69914"/>
                    <a:pt x="0" y="93536"/>
                  </a:cubicBezTo>
                  <a:cubicBezTo>
                    <a:pt x="13907" y="49911"/>
                    <a:pt x="41624" y="16097"/>
                    <a:pt x="9439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8" name="Google Shape;778;g3a647413a01_0_3077"/>
            <p:cNvSpPr/>
            <p:nvPr/>
          </p:nvSpPr>
          <p:spPr>
            <a:xfrm>
              <a:off x="6696074" y="2541746"/>
              <a:ext cx="75247" cy="66640"/>
            </a:xfrm>
            <a:custGeom>
              <a:avLst/>
              <a:gdLst/>
              <a:ahLst/>
              <a:cxnLst/>
              <a:rect l="l" t="t" r="r" b="b"/>
              <a:pathLst>
                <a:path w="75247" h="66640" extrusionOk="0">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9" name="Google Shape;779;g3a647413a01_0_3077"/>
            <p:cNvSpPr/>
            <p:nvPr/>
          </p:nvSpPr>
          <p:spPr>
            <a:xfrm>
              <a:off x="5888354" y="3880392"/>
              <a:ext cx="114300" cy="426996"/>
            </a:xfrm>
            <a:custGeom>
              <a:avLst/>
              <a:gdLst/>
              <a:ahLst/>
              <a:cxnLst/>
              <a:rect l="l" t="t" r="r" b="b"/>
              <a:pathLst>
                <a:path w="114300" h="426996" extrusionOk="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0" name="Google Shape;780;g3a647413a01_0_3077"/>
            <p:cNvSpPr/>
            <p:nvPr/>
          </p:nvSpPr>
          <p:spPr>
            <a:xfrm>
              <a:off x="5945354" y="3788399"/>
              <a:ext cx="70053" cy="112659"/>
            </a:xfrm>
            <a:custGeom>
              <a:avLst/>
              <a:gdLst/>
              <a:ahLst/>
              <a:cxnLst/>
              <a:rect l="l" t="t" r="r" b="b"/>
              <a:pathLst>
                <a:path w="70053" h="112659" extrusionOk="0">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1" name="Google Shape;781;g3a647413a01_0_3077"/>
            <p:cNvSpPr/>
            <p:nvPr/>
          </p:nvSpPr>
          <p:spPr>
            <a:xfrm>
              <a:off x="5864789" y="4259294"/>
              <a:ext cx="75952" cy="124513"/>
            </a:xfrm>
            <a:custGeom>
              <a:avLst/>
              <a:gdLst/>
              <a:ahLst/>
              <a:cxnLst/>
              <a:rect l="l" t="t" r="r" b="b"/>
              <a:pathLst>
                <a:path w="75952" h="124513" extrusionOk="0">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2" name="Google Shape;782;g3a647413a01_0_3077"/>
            <p:cNvSpPr/>
            <p:nvPr/>
          </p:nvSpPr>
          <p:spPr>
            <a:xfrm>
              <a:off x="5981318" y="3710940"/>
              <a:ext cx="54578" cy="122396"/>
            </a:xfrm>
            <a:custGeom>
              <a:avLst/>
              <a:gdLst/>
              <a:ahLst/>
              <a:cxnLst/>
              <a:rect l="l" t="t" r="r" b="b"/>
              <a:pathLst>
                <a:path w="54578" h="122396" extrusionOk="0">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3" name="Google Shape;783;g3a647413a01_0_3077"/>
            <p:cNvSpPr/>
            <p:nvPr/>
          </p:nvSpPr>
          <p:spPr>
            <a:xfrm>
              <a:off x="5861835" y="4353069"/>
              <a:ext cx="77287" cy="81389"/>
            </a:xfrm>
            <a:custGeom>
              <a:avLst/>
              <a:gdLst/>
              <a:ahLst/>
              <a:cxnLst/>
              <a:rect l="l" t="t" r="r" b="b"/>
              <a:pathLst>
                <a:path w="77287" h="81389" extrusionOk="0">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4" name="Google Shape;784;g3a647413a01_0_3077"/>
            <p:cNvSpPr/>
            <p:nvPr/>
          </p:nvSpPr>
          <p:spPr>
            <a:xfrm>
              <a:off x="6863333" y="2367343"/>
              <a:ext cx="118205" cy="86080"/>
            </a:xfrm>
            <a:custGeom>
              <a:avLst/>
              <a:gdLst/>
              <a:ahLst/>
              <a:cxnLst/>
              <a:rect l="l" t="t" r="r" b="b"/>
              <a:pathLst>
                <a:path w="118205" h="86080" extrusionOk="0">
                  <a:moveTo>
                    <a:pt x="0" y="84677"/>
                  </a:moveTo>
                  <a:cubicBezTo>
                    <a:pt x="39433" y="56483"/>
                    <a:pt x="78772" y="28194"/>
                    <a:pt x="118205" y="0"/>
                  </a:cubicBezTo>
                  <a:cubicBezTo>
                    <a:pt x="84296" y="33433"/>
                    <a:pt x="82391" y="98489"/>
                    <a:pt x="95" y="84011"/>
                  </a:cubicBezTo>
                  <a:lnTo>
                    <a:pt x="95" y="84677"/>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5" name="Google Shape;785;g3a647413a01_0_3077"/>
            <p:cNvSpPr/>
            <p:nvPr/>
          </p:nvSpPr>
          <p:spPr>
            <a:xfrm>
              <a:off x="5963792" y="2262860"/>
              <a:ext cx="97055" cy="143862"/>
            </a:xfrm>
            <a:custGeom>
              <a:avLst/>
              <a:gdLst/>
              <a:ahLst/>
              <a:cxnLst/>
              <a:rect l="l" t="t" r="r" b="b"/>
              <a:pathLst>
                <a:path w="97055" h="143862" extrusionOk="0">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6" name="Google Shape;786;g3a647413a01_0_3077"/>
            <p:cNvSpPr/>
            <p:nvPr/>
          </p:nvSpPr>
          <p:spPr>
            <a:xfrm>
              <a:off x="5963887" y="2373344"/>
              <a:ext cx="62701" cy="94202"/>
            </a:xfrm>
            <a:custGeom>
              <a:avLst/>
              <a:gdLst/>
              <a:ahLst/>
              <a:cxnLst/>
              <a:rect l="l" t="t" r="r" b="b"/>
              <a:pathLst>
                <a:path w="62701" h="94202" extrusionOk="0">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7" name="Google Shape;787;g3a647413a01_0_3077"/>
            <p:cNvSpPr/>
            <p:nvPr/>
          </p:nvSpPr>
          <p:spPr>
            <a:xfrm>
              <a:off x="5981223" y="2201608"/>
              <a:ext cx="67717" cy="76704"/>
            </a:xfrm>
            <a:custGeom>
              <a:avLst/>
              <a:gdLst/>
              <a:ahLst/>
              <a:cxnLst/>
              <a:rect l="l" t="t" r="r" b="b"/>
              <a:pathLst>
                <a:path w="67717" h="76704" extrusionOk="0">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8" name="Google Shape;788;g3a647413a01_0_3077"/>
            <p:cNvSpPr/>
            <p:nvPr/>
          </p:nvSpPr>
          <p:spPr>
            <a:xfrm>
              <a:off x="5848730" y="2831183"/>
              <a:ext cx="56578" cy="29555"/>
            </a:xfrm>
            <a:custGeom>
              <a:avLst/>
              <a:gdLst/>
              <a:ahLst/>
              <a:cxnLst/>
              <a:rect l="l" t="t" r="r" b="b"/>
              <a:pathLst>
                <a:path w="56578" h="29555" extrusionOk="0">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9" name="Google Shape;789;g3a647413a01_0_3077"/>
            <p:cNvSpPr/>
            <p:nvPr/>
          </p:nvSpPr>
          <p:spPr>
            <a:xfrm>
              <a:off x="5721762" y="3803237"/>
              <a:ext cx="103441" cy="415407"/>
            </a:xfrm>
            <a:custGeom>
              <a:avLst/>
              <a:gdLst/>
              <a:ahLst/>
              <a:cxnLst/>
              <a:rect l="l" t="t" r="r" b="b"/>
              <a:pathLst>
                <a:path w="103441" h="415407" extrusionOk="0">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0" name="Google Shape;790;g3a647413a01_0_3077"/>
            <p:cNvSpPr/>
            <p:nvPr/>
          </p:nvSpPr>
          <p:spPr>
            <a:xfrm>
              <a:off x="5684093" y="4238047"/>
              <a:ext cx="98057" cy="325591"/>
            </a:xfrm>
            <a:custGeom>
              <a:avLst/>
              <a:gdLst/>
              <a:ahLst/>
              <a:cxnLst/>
              <a:rect l="l" t="t" r="r" b="b"/>
              <a:pathLst>
                <a:path w="98057" h="325591" extrusionOk="0">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1" name="Google Shape;791;g3a647413a01_0_3077"/>
            <p:cNvSpPr/>
            <p:nvPr/>
          </p:nvSpPr>
          <p:spPr>
            <a:xfrm>
              <a:off x="5721476" y="4198905"/>
              <a:ext cx="63533" cy="60198"/>
            </a:xfrm>
            <a:custGeom>
              <a:avLst/>
              <a:gdLst/>
              <a:ahLst/>
              <a:cxnLst/>
              <a:rect l="l" t="t" r="r" b="b"/>
              <a:pathLst>
                <a:path w="63533" h="60198" extrusionOk="0">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2" name="Google Shape;792;g3a647413a01_0_3077"/>
            <p:cNvSpPr/>
            <p:nvPr/>
          </p:nvSpPr>
          <p:spPr>
            <a:xfrm>
              <a:off x="5506826" y="2483834"/>
              <a:ext cx="98540" cy="141351"/>
            </a:xfrm>
            <a:custGeom>
              <a:avLst/>
              <a:gdLst/>
              <a:ahLst/>
              <a:cxnLst/>
              <a:rect l="l" t="t" r="r" b="b"/>
              <a:pathLst>
                <a:path w="98540" h="141351" extrusionOk="0">
                  <a:moveTo>
                    <a:pt x="98541" y="141351"/>
                  </a:moveTo>
                  <a:cubicBezTo>
                    <a:pt x="49106" y="102679"/>
                    <a:pt x="-18331" y="72295"/>
                    <a:pt x="4624" y="0"/>
                  </a:cubicBezTo>
                  <a:cubicBezTo>
                    <a:pt x="43296" y="43720"/>
                    <a:pt x="75871" y="90202"/>
                    <a:pt x="98541" y="14135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3" name="Google Shape;793;g3a647413a01_0_3077"/>
            <p:cNvSpPr/>
            <p:nvPr/>
          </p:nvSpPr>
          <p:spPr>
            <a:xfrm>
              <a:off x="5623684" y="2656808"/>
              <a:ext cx="57025" cy="78485"/>
            </a:xfrm>
            <a:custGeom>
              <a:avLst/>
              <a:gdLst/>
              <a:ahLst/>
              <a:cxnLst/>
              <a:rect l="l" t="t" r="r" b="b"/>
              <a:pathLst>
                <a:path w="57025" h="78485" extrusionOk="0">
                  <a:moveTo>
                    <a:pt x="57025" y="78486"/>
                  </a:moveTo>
                  <a:cubicBezTo>
                    <a:pt x="18640" y="62198"/>
                    <a:pt x="-3839" y="37814"/>
                    <a:pt x="542" y="0"/>
                  </a:cubicBezTo>
                  <a:cubicBezTo>
                    <a:pt x="38356" y="16573"/>
                    <a:pt x="50263" y="46292"/>
                    <a:pt x="57025" y="7848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4" name="Google Shape;794;g3a647413a01_0_3077"/>
            <p:cNvSpPr/>
            <p:nvPr/>
          </p:nvSpPr>
          <p:spPr>
            <a:xfrm>
              <a:off x="5717855" y="2782538"/>
              <a:ext cx="37911" cy="62865"/>
            </a:xfrm>
            <a:custGeom>
              <a:avLst/>
              <a:gdLst/>
              <a:ahLst/>
              <a:cxnLst/>
              <a:rect l="l" t="t" r="r" b="b"/>
              <a:pathLst>
                <a:path w="37911" h="62865" extrusionOk="0">
                  <a:moveTo>
                    <a:pt x="37911" y="62865"/>
                  </a:moveTo>
                  <a:cubicBezTo>
                    <a:pt x="3717" y="51054"/>
                    <a:pt x="-1427" y="26956"/>
                    <a:pt x="288" y="0"/>
                  </a:cubicBezTo>
                  <a:cubicBezTo>
                    <a:pt x="24576" y="16002"/>
                    <a:pt x="34959" y="37910"/>
                    <a:pt x="37911" y="62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5" name="Google Shape;795;g3a647413a01_0_3077"/>
            <p:cNvSpPr/>
            <p:nvPr/>
          </p:nvSpPr>
          <p:spPr>
            <a:xfrm>
              <a:off x="6770274" y="3284212"/>
              <a:ext cx="836106" cy="158884"/>
            </a:xfrm>
            <a:custGeom>
              <a:avLst/>
              <a:gdLst/>
              <a:ahLst/>
              <a:cxnLst/>
              <a:rect l="l" t="t" r="r" b="b"/>
              <a:pathLst>
                <a:path w="836106" h="158884" extrusionOk="0">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6" name="Google Shape;796;g3a647413a01_0_3077"/>
            <p:cNvSpPr/>
            <p:nvPr/>
          </p:nvSpPr>
          <p:spPr>
            <a:xfrm>
              <a:off x="6206679" y="3351507"/>
              <a:ext cx="566467" cy="59729"/>
            </a:xfrm>
            <a:custGeom>
              <a:avLst/>
              <a:gdLst/>
              <a:ahLst/>
              <a:cxnLst/>
              <a:rect l="l" t="t" r="r" b="b"/>
              <a:pathLst>
                <a:path w="566467" h="59729" extrusionOk="0">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7" name="Google Shape;797;g3a647413a01_0_3077"/>
            <p:cNvSpPr/>
            <p:nvPr/>
          </p:nvSpPr>
          <p:spPr>
            <a:xfrm>
              <a:off x="6807612" y="3411569"/>
              <a:ext cx="150590" cy="16542"/>
            </a:xfrm>
            <a:custGeom>
              <a:avLst/>
              <a:gdLst/>
              <a:ahLst/>
              <a:cxnLst/>
              <a:rect l="l" t="t" r="r" b="b"/>
              <a:pathLst>
                <a:path w="150590" h="16542" extrusionOk="0">
                  <a:moveTo>
                    <a:pt x="0" y="0"/>
                  </a:moveTo>
                  <a:cubicBezTo>
                    <a:pt x="50197" y="0"/>
                    <a:pt x="100393" y="0"/>
                    <a:pt x="150590" y="0"/>
                  </a:cubicBezTo>
                  <a:cubicBezTo>
                    <a:pt x="100393" y="22765"/>
                    <a:pt x="50197" y="21336"/>
                    <a:pt x="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8" name="Google Shape;798;g3a647413a01_0_3077"/>
            <p:cNvSpPr/>
            <p:nvPr/>
          </p:nvSpPr>
          <p:spPr>
            <a:xfrm>
              <a:off x="5999743" y="2169318"/>
              <a:ext cx="198936" cy="350331"/>
            </a:xfrm>
            <a:custGeom>
              <a:avLst/>
              <a:gdLst/>
              <a:ahLst/>
              <a:cxnLst/>
              <a:rect l="l" t="t" r="r" b="b"/>
              <a:pathLst>
                <a:path w="198936" h="350331" extrusionOk="0">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9" name="Google Shape;799;g3a647413a01_0_3077"/>
            <p:cNvSpPr/>
            <p:nvPr/>
          </p:nvSpPr>
          <p:spPr>
            <a:xfrm>
              <a:off x="6037706" y="2499455"/>
              <a:ext cx="146490" cy="221075"/>
            </a:xfrm>
            <a:custGeom>
              <a:avLst/>
              <a:gdLst/>
              <a:ahLst/>
              <a:cxnLst/>
              <a:rect l="l" t="t" r="r" b="b"/>
              <a:pathLst>
                <a:path w="146490" h="221075" extrusionOk="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0" name="Google Shape;800;g3a647413a01_0_3077"/>
            <p:cNvSpPr/>
            <p:nvPr/>
          </p:nvSpPr>
          <p:spPr>
            <a:xfrm>
              <a:off x="6134714" y="2231421"/>
              <a:ext cx="82575" cy="205073"/>
            </a:xfrm>
            <a:custGeom>
              <a:avLst/>
              <a:gdLst/>
              <a:ahLst/>
              <a:cxnLst/>
              <a:rect l="l" t="t" r="r" b="b"/>
              <a:pathLst>
                <a:path w="82575" h="205073" extrusionOk="0">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1" name="Google Shape;801;g3a647413a01_0_3077"/>
            <p:cNvSpPr/>
            <p:nvPr/>
          </p:nvSpPr>
          <p:spPr>
            <a:xfrm>
              <a:off x="6093119" y="2483688"/>
              <a:ext cx="56314" cy="94443"/>
            </a:xfrm>
            <a:custGeom>
              <a:avLst/>
              <a:gdLst/>
              <a:ahLst/>
              <a:cxnLst/>
              <a:rect l="l" t="t" r="r" b="b"/>
              <a:pathLst>
                <a:path w="56314" h="94443" extrusionOk="0">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2" name="Google Shape;802;g3a647413a01_0_3077"/>
            <p:cNvSpPr/>
            <p:nvPr/>
          </p:nvSpPr>
          <p:spPr>
            <a:xfrm>
              <a:off x="6162739" y="2610135"/>
              <a:ext cx="24078" cy="109728"/>
            </a:xfrm>
            <a:custGeom>
              <a:avLst/>
              <a:gdLst/>
              <a:ahLst/>
              <a:cxnLst/>
              <a:rect l="l" t="t" r="r" b="b"/>
              <a:pathLst>
                <a:path w="24078" h="109728" extrusionOk="0">
                  <a:moveTo>
                    <a:pt x="6602" y="109728"/>
                  </a:moveTo>
                  <a:cubicBezTo>
                    <a:pt x="-3685" y="71819"/>
                    <a:pt x="-4065" y="34766"/>
                    <a:pt x="20890" y="0"/>
                  </a:cubicBezTo>
                  <a:cubicBezTo>
                    <a:pt x="21176" y="37052"/>
                    <a:pt x="33844" y="75152"/>
                    <a:pt x="6602" y="10972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3" name="Google Shape;803;g3a647413a01_0_3077"/>
            <p:cNvSpPr/>
            <p:nvPr/>
          </p:nvSpPr>
          <p:spPr>
            <a:xfrm>
              <a:off x="6132289" y="2511793"/>
              <a:ext cx="54861" cy="51384"/>
            </a:xfrm>
            <a:custGeom>
              <a:avLst/>
              <a:gdLst/>
              <a:ahLst/>
              <a:cxnLst/>
              <a:rect l="l" t="t" r="r" b="b"/>
              <a:pathLst>
                <a:path w="54861" h="51384" extrusionOk="0">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4" name="Google Shape;804;g3a647413a01_0_3077"/>
            <p:cNvSpPr/>
            <p:nvPr/>
          </p:nvSpPr>
          <p:spPr>
            <a:xfrm>
              <a:off x="5658420" y="4587555"/>
              <a:ext cx="81656" cy="161228"/>
            </a:xfrm>
            <a:custGeom>
              <a:avLst/>
              <a:gdLst/>
              <a:ahLst/>
              <a:cxnLst/>
              <a:rect l="l" t="t" r="r" b="b"/>
              <a:pathLst>
                <a:path w="81656" h="161228" extrusionOk="0">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5" name="Google Shape;805;g3a647413a01_0_3077"/>
            <p:cNvSpPr/>
            <p:nvPr/>
          </p:nvSpPr>
          <p:spPr>
            <a:xfrm>
              <a:off x="5663735" y="4545548"/>
              <a:ext cx="62636" cy="63599"/>
            </a:xfrm>
            <a:custGeom>
              <a:avLst/>
              <a:gdLst/>
              <a:ahLst/>
              <a:cxnLst/>
              <a:rect l="l" t="t" r="r" b="b"/>
              <a:pathLst>
                <a:path w="62636" h="63599" extrusionOk="0">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6" name="Google Shape;806;g3a647413a01_0_3077"/>
            <p:cNvSpPr/>
            <p:nvPr/>
          </p:nvSpPr>
          <p:spPr>
            <a:xfrm>
              <a:off x="4819780" y="3529708"/>
              <a:ext cx="994876" cy="854594"/>
            </a:xfrm>
            <a:custGeom>
              <a:avLst/>
              <a:gdLst/>
              <a:ahLst/>
              <a:cxnLst/>
              <a:rect l="l" t="t" r="r" b="b"/>
              <a:pathLst>
                <a:path w="994876" h="854594" extrusionOk="0">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7" name="Google Shape;807;g3a647413a01_0_3077"/>
            <p:cNvSpPr/>
            <p:nvPr/>
          </p:nvSpPr>
          <p:spPr>
            <a:xfrm>
              <a:off x="5268593" y="3630885"/>
              <a:ext cx="531037" cy="488963"/>
            </a:xfrm>
            <a:custGeom>
              <a:avLst/>
              <a:gdLst/>
              <a:ahLst/>
              <a:cxnLst/>
              <a:rect l="l" t="t" r="r" b="b"/>
              <a:pathLst>
                <a:path w="531037" h="488963" extrusionOk="0">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8" name="Google Shape;808;g3a647413a01_0_3077"/>
            <p:cNvSpPr/>
            <p:nvPr/>
          </p:nvSpPr>
          <p:spPr>
            <a:xfrm>
              <a:off x="5115686" y="4260246"/>
              <a:ext cx="58769" cy="70282"/>
            </a:xfrm>
            <a:custGeom>
              <a:avLst/>
              <a:gdLst/>
              <a:ahLst/>
              <a:cxnLst/>
              <a:rect l="l" t="t" r="r" b="b"/>
              <a:pathLst>
                <a:path w="58769" h="70282" extrusionOk="0">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9" name="Google Shape;809;g3a647413a01_0_3077"/>
            <p:cNvSpPr/>
            <p:nvPr/>
          </p:nvSpPr>
          <p:spPr>
            <a:xfrm>
              <a:off x="5319616" y="4054983"/>
              <a:ext cx="60293" cy="55986"/>
            </a:xfrm>
            <a:custGeom>
              <a:avLst/>
              <a:gdLst/>
              <a:ahLst/>
              <a:cxnLst/>
              <a:rect l="l" t="t" r="r" b="b"/>
              <a:pathLst>
                <a:path w="60293" h="55986" extrusionOk="0">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0" name="Google Shape;810;g3a647413a01_0_3077"/>
            <p:cNvSpPr/>
            <p:nvPr/>
          </p:nvSpPr>
          <p:spPr>
            <a:xfrm>
              <a:off x="5039285" y="4322445"/>
              <a:ext cx="116120" cy="78279"/>
            </a:xfrm>
            <a:custGeom>
              <a:avLst/>
              <a:gdLst/>
              <a:ahLst/>
              <a:cxnLst/>
              <a:rect l="l" t="t" r="r" b="b"/>
              <a:pathLst>
                <a:path w="116120" h="78279" extrusionOk="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1" name="Google Shape;811;g3a647413a01_0_3077"/>
            <p:cNvSpPr/>
            <p:nvPr/>
          </p:nvSpPr>
          <p:spPr>
            <a:xfrm>
              <a:off x="6020301" y="2115732"/>
              <a:ext cx="74878" cy="127881"/>
            </a:xfrm>
            <a:custGeom>
              <a:avLst/>
              <a:gdLst/>
              <a:ahLst/>
              <a:cxnLst/>
              <a:rect l="l" t="t" r="r" b="b"/>
              <a:pathLst>
                <a:path w="74878" h="127881" extrusionOk="0">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2" name="Google Shape;812;g3a647413a01_0_3077"/>
            <p:cNvSpPr/>
            <p:nvPr/>
          </p:nvSpPr>
          <p:spPr>
            <a:xfrm>
              <a:off x="6061519" y="2091023"/>
              <a:ext cx="54197" cy="47624"/>
            </a:xfrm>
            <a:custGeom>
              <a:avLst/>
              <a:gdLst/>
              <a:ahLst/>
              <a:cxnLst/>
              <a:rect l="l" t="t" r="r" b="b"/>
              <a:pathLst>
                <a:path w="54197" h="47624" extrusionOk="0">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3" name="Google Shape;813;g3a647413a01_0_3077"/>
            <p:cNvSpPr/>
            <p:nvPr/>
          </p:nvSpPr>
          <p:spPr>
            <a:xfrm>
              <a:off x="6095142" y="2153507"/>
              <a:ext cx="59150" cy="99718"/>
            </a:xfrm>
            <a:custGeom>
              <a:avLst/>
              <a:gdLst/>
              <a:ahLst/>
              <a:cxnLst/>
              <a:rect l="l" t="t" r="r" b="b"/>
              <a:pathLst>
                <a:path w="59150" h="99718" extrusionOk="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4" name="Google Shape;814;g3a647413a01_0_3077"/>
            <p:cNvSpPr/>
            <p:nvPr/>
          </p:nvSpPr>
          <p:spPr>
            <a:xfrm>
              <a:off x="6058947" y="2152650"/>
              <a:ext cx="54355" cy="80962"/>
            </a:xfrm>
            <a:custGeom>
              <a:avLst/>
              <a:gdLst/>
              <a:ahLst/>
              <a:cxnLst/>
              <a:rect l="l" t="t" r="r" b="b"/>
              <a:pathLst>
                <a:path w="54355" h="80962" extrusionOk="0">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5" name="Google Shape;815;g3a647413a01_0_3077"/>
            <p:cNvSpPr/>
            <p:nvPr/>
          </p:nvSpPr>
          <p:spPr>
            <a:xfrm>
              <a:off x="6153244" y="2110358"/>
              <a:ext cx="59550" cy="42767"/>
            </a:xfrm>
            <a:custGeom>
              <a:avLst/>
              <a:gdLst/>
              <a:ahLst/>
              <a:cxnLst/>
              <a:rect l="l" t="t" r="r" b="b"/>
              <a:pathLst>
                <a:path w="59550" h="42767" extrusionOk="0">
                  <a:moveTo>
                    <a:pt x="54102" y="0"/>
                  </a:moveTo>
                  <a:cubicBezTo>
                    <a:pt x="75057" y="48863"/>
                    <a:pt x="30956" y="40005"/>
                    <a:pt x="0" y="42767"/>
                  </a:cubicBezTo>
                  <a:cubicBezTo>
                    <a:pt x="9430" y="20860"/>
                    <a:pt x="26670" y="5905"/>
                    <a:pt x="5410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6" name="Google Shape;816;g3a647413a01_0_3077"/>
            <p:cNvSpPr/>
            <p:nvPr/>
          </p:nvSpPr>
          <p:spPr>
            <a:xfrm>
              <a:off x="5416581" y="3946683"/>
              <a:ext cx="93726" cy="64878"/>
            </a:xfrm>
            <a:custGeom>
              <a:avLst/>
              <a:gdLst/>
              <a:ahLst/>
              <a:cxnLst/>
              <a:rect l="l" t="t" r="r" b="b"/>
              <a:pathLst>
                <a:path w="93726" h="64878" extrusionOk="0">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7" name="Google Shape;817;g3a647413a01_0_3077"/>
            <p:cNvSpPr/>
            <p:nvPr/>
          </p:nvSpPr>
          <p:spPr>
            <a:xfrm>
              <a:off x="5773292" y="3688165"/>
              <a:ext cx="69269" cy="179365"/>
            </a:xfrm>
            <a:custGeom>
              <a:avLst/>
              <a:gdLst/>
              <a:ahLst/>
              <a:cxnLst/>
              <a:rect l="l" t="t" r="r" b="b"/>
              <a:pathLst>
                <a:path w="69269" h="179365" extrusionOk="0">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8" name="Google Shape;818;g3a647413a01_0_3077"/>
            <p:cNvSpPr/>
            <p:nvPr/>
          </p:nvSpPr>
          <p:spPr>
            <a:xfrm>
              <a:off x="5604509" y="3755993"/>
              <a:ext cx="95249" cy="79914"/>
            </a:xfrm>
            <a:custGeom>
              <a:avLst/>
              <a:gdLst/>
              <a:ahLst/>
              <a:cxnLst/>
              <a:rect l="l" t="t" r="r" b="b"/>
              <a:pathLst>
                <a:path w="95249" h="79914" extrusionOk="0">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9" name="Google Shape;819;g3a647413a01_0_3077"/>
            <p:cNvSpPr/>
            <p:nvPr/>
          </p:nvSpPr>
          <p:spPr>
            <a:xfrm>
              <a:off x="5887306" y="3490315"/>
              <a:ext cx="58293" cy="42126"/>
            </a:xfrm>
            <a:custGeom>
              <a:avLst/>
              <a:gdLst/>
              <a:ahLst/>
              <a:cxnLst/>
              <a:rect l="l" t="t" r="r" b="b"/>
              <a:pathLst>
                <a:path w="58293" h="42126" extrusionOk="0">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0" name="Google Shape;820;g3a647413a01_0_3077"/>
            <p:cNvSpPr/>
            <p:nvPr/>
          </p:nvSpPr>
          <p:spPr>
            <a:xfrm>
              <a:off x="5806844" y="4228719"/>
              <a:ext cx="96654" cy="299846"/>
            </a:xfrm>
            <a:custGeom>
              <a:avLst/>
              <a:gdLst/>
              <a:ahLst/>
              <a:cxnLst/>
              <a:rect l="l" t="t" r="r" b="b"/>
              <a:pathLst>
                <a:path w="96654" h="299846" extrusionOk="0">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1" name="Google Shape;821;g3a647413a01_0_3077"/>
            <p:cNvSpPr/>
            <p:nvPr/>
          </p:nvSpPr>
          <p:spPr>
            <a:xfrm>
              <a:off x="5802486" y="3891217"/>
              <a:ext cx="91093" cy="231791"/>
            </a:xfrm>
            <a:custGeom>
              <a:avLst/>
              <a:gdLst/>
              <a:ahLst/>
              <a:cxnLst/>
              <a:rect l="l" t="t" r="r" b="b"/>
              <a:pathLst>
                <a:path w="91093" h="231791" extrusionOk="0">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2" name="Google Shape;822;g3a647413a01_0_3077"/>
            <p:cNvSpPr/>
            <p:nvPr/>
          </p:nvSpPr>
          <p:spPr>
            <a:xfrm>
              <a:off x="5858995" y="3522535"/>
              <a:ext cx="80603" cy="255793"/>
            </a:xfrm>
            <a:custGeom>
              <a:avLst/>
              <a:gdLst/>
              <a:ahLst/>
              <a:cxnLst/>
              <a:rect l="l" t="t" r="r" b="b"/>
              <a:pathLst>
                <a:path w="80603" h="255793" extrusionOk="0">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3" name="Google Shape;823;g3a647413a01_0_3077"/>
            <p:cNvSpPr/>
            <p:nvPr/>
          </p:nvSpPr>
          <p:spPr>
            <a:xfrm>
              <a:off x="5843003" y="3773042"/>
              <a:ext cx="64782" cy="142589"/>
            </a:xfrm>
            <a:custGeom>
              <a:avLst/>
              <a:gdLst/>
              <a:ahLst/>
              <a:cxnLst/>
              <a:rect l="l" t="t" r="r" b="b"/>
              <a:pathLst>
                <a:path w="64782" h="142589" extrusionOk="0">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4" name="Google Shape;824;g3a647413a01_0_3077"/>
            <p:cNvSpPr/>
            <p:nvPr/>
          </p:nvSpPr>
          <p:spPr>
            <a:xfrm>
              <a:off x="5790744" y="4190830"/>
              <a:ext cx="61986" cy="139633"/>
            </a:xfrm>
            <a:custGeom>
              <a:avLst/>
              <a:gdLst/>
              <a:ahLst/>
              <a:cxnLst/>
              <a:rect l="l" t="t" r="r" b="b"/>
              <a:pathLst>
                <a:path w="61986" h="139633" extrusionOk="0">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5" name="Google Shape;825;g3a647413a01_0_3077"/>
            <p:cNvSpPr/>
            <p:nvPr/>
          </p:nvSpPr>
          <p:spPr>
            <a:xfrm>
              <a:off x="5928264" y="3931253"/>
              <a:ext cx="40468" cy="107727"/>
            </a:xfrm>
            <a:custGeom>
              <a:avLst/>
              <a:gdLst/>
              <a:ahLst/>
              <a:cxnLst/>
              <a:rect l="l" t="t" r="r" b="b"/>
              <a:pathLst>
                <a:path w="40468" h="107727" extrusionOk="0">
                  <a:moveTo>
                    <a:pt x="16954" y="0"/>
                  </a:moveTo>
                  <a:cubicBezTo>
                    <a:pt x="50101" y="40196"/>
                    <a:pt x="51435" y="76867"/>
                    <a:pt x="0" y="107728"/>
                  </a:cubicBezTo>
                  <a:cubicBezTo>
                    <a:pt x="5620" y="71819"/>
                    <a:pt x="11335" y="35909"/>
                    <a:pt x="16954"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6" name="Google Shape;826;g3a647413a01_0_3077"/>
            <p:cNvSpPr/>
            <p:nvPr/>
          </p:nvSpPr>
          <p:spPr>
            <a:xfrm>
              <a:off x="5805385" y="4120145"/>
              <a:ext cx="51184" cy="78665"/>
            </a:xfrm>
            <a:custGeom>
              <a:avLst/>
              <a:gdLst/>
              <a:ahLst/>
              <a:cxnLst/>
              <a:rect l="l" t="t" r="r" b="b"/>
              <a:pathLst>
                <a:path w="51184" h="78665" extrusionOk="0">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7" name="Google Shape;827;g3a647413a01_0_3077"/>
            <p:cNvSpPr/>
            <p:nvPr/>
          </p:nvSpPr>
          <p:spPr>
            <a:xfrm>
              <a:off x="5766120" y="3576471"/>
              <a:ext cx="122139" cy="344540"/>
            </a:xfrm>
            <a:custGeom>
              <a:avLst/>
              <a:gdLst/>
              <a:ahLst/>
              <a:cxnLst/>
              <a:rect l="l" t="t" r="r" b="b"/>
              <a:pathLst>
                <a:path w="122139" h="344540" extrusionOk="0">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8" name="Google Shape;828;g3a647413a01_0_3077"/>
            <p:cNvSpPr/>
            <p:nvPr/>
          </p:nvSpPr>
          <p:spPr>
            <a:xfrm>
              <a:off x="5267038" y="3537299"/>
              <a:ext cx="375856" cy="377380"/>
            </a:xfrm>
            <a:custGeom>
              <a:avLst/>
              <a:gdLst/>
              <a:ahLst/>
              <a:cxnLst/>
              <a:rect l="l" t="t" r="r" b="b"/>
              <a:pathLst>
                <a:path w="375856" h="377380" extrusionOk="0">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9" name="Google Shape;829;g3a647413a01_0_3077"/>
            <p:cNvSpPr/>
            <p:nvPr/>
          </p:nvSpPr>
          <p:spPr>
            <a:xfrm>
              <a:off x="5624226" y="3415812"/>
              <a:ext cx="130241" cy="137202"/>
            </a:xfrm>
            <a:custGeom>
              <a:avLst/>
              <a:gdLst/>
              <a:ahLst/>
              <a:cxnLst/>
              <a:rect l="l" t="t" r="r" b="b"/>
              <a:pathLst>
                <a:path w="130241" h="137202" extrusionOk="0">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0" name="Google Shape;830;g3a647413a01_0_3077"/>
            <p:cNvSpPr/>
            <p:nvPr/>
          </p:nvSpPr>
          <p:spPr>
            <a:xfrm>
              <a:off x="5837462" y="3521487"/>
              <a:ext cx="92135" cy="126206"/>
            </a:xfrm>
            <a:custGeom>
              <a:avLst/>
              <a:gdLst/>
              <a:ahLst/>
              <a:cxnLst/>
              <a:rect l="l" t="t" r="r" b="b"/>
              <a:pathLst>
                <a:path w="92135" h="126206" extrusionOk="0">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1" name="Google Shape;831;g3a647413a01_0_3077"/>
            <p:cNvSpPr/>
            <p:nvPr/>
          </p:nvSpPr>
          <p:spPr>
            <a:xfrm>
              <a:off x="5775007" y="3459861"/>
              <a:ext cx="86201" cy="108775"/>
            </a:xfrm>
            <a:custGeom>
              <a:avLst/>
              <a:gdLst/>
              <a:ahLst/>
              <a:cxnLst/>
              <a:rect l="l" t="t" r="r" b="b"/>
              <a:pathLst>
                <a:path w="86201" h="108775" extrusionOk="0">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2" name="Google Shape;832;g3a647413a01_0_3077"/>
            <p:cNvSpPr/>
            <p:nvPr/>
          </p:nvSpPr>
          <p:spPr>
            <a:xfrm>
              <a:off x="5191981" y="3914489"/>
              <a:ext cx="75291" cy="82096"/>
            </a:xfrm>
            <a:custGeom>
              <a:avLst/>
              <a:gdLst/>
              <a:ahLst/>
              <a:cxnLst/>
              <a:rect l="l" t="t" r="r" b="b"/>
              <a:pathLst>
                <a:path w="75291" h="82096" extrusionOk="0">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3" name="Google Shape;833;g3a647413a01_0_3077"/>
            <p:cNvSpPr/>
            <p:nvPr/>
          </p:nvSpPr>
          <p:spPr>
            <a:xfrm>
              <a:off x="5739585" y="4568359"/>
              <a:ext cx="69234" cy="196141"/>
            </a:xfrm>
            <a:custGeom>
              <a:avLst/>
              <a:gdLst/>
              <a:ahLst/>
              <a:cxnLst/>
              <a:rect l="l" t="t" r="r" b="b"/>
              <a:pathLst>
                <a:path w="69234" h="196141" extrusionOk="0">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4" name="Google Shape;834;g3a647413a01_0_3077"/>
            <p:cNvSpPr/>
            <p:nvPr/>
          </p:nvSpPr>
          <p:spPr>
            <a:xfrm>
              <a:off x="5772718" y="4382607"/>
              <a:ext cx="76773" cy="161102"/>
            </a:xfrm>
            <a:custGeom>
              <a:avLst/>
              <a:gdLst/>
              <a:ahLst/>
              <a:cxnLst/>
              <a:rect l="l" t="t" r="r" b="b"/>
              <a:pathLst>
                <a:path w="76773" h="161102" extrusionOk="0">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5" name="Google Shape;835;g3a647413a01_0_3077"/>
            <p:cNvSpPr/>
            <p:nvPr/>
          </p:nvSpPr>
          <p:spPr>
            <a:xfrm>
              <a:off x="5709813" y="3946969"/>
              <a:ext cx="141983" cy="801191"/>
            </a:xfrm>
            <a:custGeom>
              <a:avLst/>
              <a:gdLst/>
              <a:ahLst/>
              <a:cxnLst/>
              <a:rect l="l" t="t" r="r" b="b"/>
              <a:pathLst>
                <a:path w="141983" h="801191" extrusionOk="0">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6" name="Google Shape;836;g3a647413a01_0_3077"/>
            <p:cNvSpPr/>
            <p:nvPr/>
          </p:nvSpPr>
          <p:spPr>
            <a:xfrm>
              <a:off x="5776228" y="3915537"/>
              <a:ext cx="33068" cy="36607"/>
            </a:xfrm>
            <a:custGeom>
              <a:avLst/>
              <a:gdLst/>
              <a:ahLst/>
              <a:cxnLst/>
              <a:rect l="l" t="t" r="r" b="b"/>
              <a:pathLst>
                <a:path w="33068" h="36607" extrusionOk="0">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7" name="Google Shape;837;g3a647413a01_0_3077"/>
            <p:cNvSpPr/>
            <p:nvPr/>
          </p:nvSpPr>
          <p:spPr>
            <a:xfrm>
              <a:off x="6037230" y="2295429"/>
              <a:ext cx="76431" cy="110169"/>
            </a:xfrm>
            <a:custGeom>
              <a:avLst/>
              <a:gdLst/>
              <a:ahLst/>
              <a:cxnLst/>
              <a:rect l="l" t="t" r="r" b="b"/>
              <a:pathLst>
                <a:path w="76431" h="110169" extrusionOk="0">
                  <a:moveTo>
                    <a:pt x="0" y="109823"/>
                  </a:moveTo>
                  <a:cubicBezTo>
                    <a:pt x="48101" y="84677"/>
                    <a:pt x="71152" y="48863"/>
                    <a:pt x="63913" y="0"/>
                  </a:cubicBezTo>
                  <a:cubicBezTo>
                    <a:pt x="63341" y="45434"/>
                    <a:pt x="118967" y="114871"/>
                    <a:pt x="191" y="109918"/>
                  </a:cubicBezTo>
                  <a:lnTo>
                    <a:pt x="95" y="10991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8" name="Google Shape;838;g3a647413a01_0_3077"/>
            <p:cNvSpPr/>
            <p:nvPr/>
          </p:nvSpPr>
          <p:spPr>
            <a:xfrm>
              <a:off x="6112573" y="2474410"/>
              <a:ext cx="55816" cy="54286"/>
            </a:xfrm>
            <a:custGeom>
              <a:avLst/>
              <a:gdLst/>
              <a:ahLst/>
              <a:cxnLst/>
              <a:rect l="l" t="t" r="r" b="b"/>
              <a:pathLst>
                <a:path w="55816" h="54286" extrusionOk="0">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9" name="Google Shape;839;g3a647413a01_0_3077"/>
            <p:cNvSpPr/>
            <p:nvPr/>
          </p:nvSpPr>
          <p:spPr>
            <a:xfrm>
              <a:off x="5357533" y="3662648"/>
              <a:ext cx="325176" cy="330030"/>
            </a:xfrm>
            <a:custGeom>
              <a:avLst/>
              <a:gdLst/>
              <a:ahLst/>
              <a:cxnLst/>
              <a:rect l="l" t="t" r="r" b="b"/>
              <a:pathLst>
                <a:path w="325176" h="330030" extrusionOk="0">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40" name="Google Shape;840;g3a647413a01_0_3077"/>
            <p:cNvSpPr/>
            <p:nvPr/>
          </p:nvSpPr>
          <p:spPr>
            <a:xfrm>
              <a:off x="5094826" y="3976592"/>
              <a:ext cx="282987" cy="261175"/>
            </a:xfrm>
            <a:custGeom>
              <a:avLst/>
              <a:gdLst/>
              <a:ahLst/>
              <a:cxnLst/>
              <a:rect l="l" t="t" r="r" b="b"/>
              <a:pathLst>
                <a:path w="282987" h="261175" extrusionOk="0">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41" name="Google Shape;841;g3a647413a01_0_3077"/>
            <p:cNvSpPr/>
            <p:nvPr/>
          </p:nvSpPr>
          <p:spPr>
            <a:xfrm>
              <a:off x="5661564" y="3595845"/>
              <a:ext cx="74702" cy="83757"/>
            </a:xfrm>
            <a:custGeom>
              <a:avLst/>
              <a:gdLst/>
              <a:ahLst/>
              <a:cxnLst/>
              <a:rect l="l" t="t" r="r" b="b"/>
              <a:pathLst>
                <a:path w="74702" h="83757" extrusionOk="0">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42" name="Google Shape;842;g3a647413a01_0_3077"/>
            <p:cNvSpPr/>
            <p:nvPr/>
          </p:nvSpPr>
          <p:spPr>
            <a:xfrm>
              <a:off x="5738228" y="3591719"/>
              <a:ext cx="55733" cy="61915"/>
            </a:xfrm>
            <a:custGeom>
              <a:avLst/>
              <a:gdLst/>
              <a:ahLst/>
              <a:cxnLst/>
              <a:rect l="l" t="t" r="r" b="b"/>
              <a:pathLst>
                <a:path w="55733" h="61915" extrusionOk="0">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43" name="Google Shape;843;g3a647413a01_0_3077"/>
            <p:cNvSpPr/>
            <p:nvPr/>
          </p:nvSpPr>
          <p:spPr>
            <a:xfrm>
              <a:off x="5797009" y="4322349"/>
              <a:ext cx="49434" cy="77914"/>
            </a:xfrm>
            <a:custGeom>
              <a:avLst/>
              <a:gdLst/>
              <a:ahLst/>
              <a:cxnLst/>
              <a:rect l="l" t="t" r="r" b="b"/>
              <a:pathLst>
                <a:path w="49434" h="77914" extrusionOk="0">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grpSp>
      <p:cxnSp>
        <p:nvCxnSpPr>
          <p:cNvPr id="844" name="Google Shape;844;g3a647413a01_0_3077"/>
          <p:cNvCxnSpPr/>
          <p:nvPr/>
        </p:nvCxnSpPr>
        <p:spPr>
          <a:xfrm>
            <a:off x="289825" y="4733425"/>
            <a:ext cx="8584500" cy="0"/>
          </a:xfrm>
          <a:prstGeom prst="straightConnector1">
            <a:avLst/>
          </a:prstGeom>
          <a:noFill/>
          <a:ln w="9525" cap="flat" cmpd="sng">
            <a:solidFill>
              <a:srgbClr val="00338D"/>
            </a:solidFill>
            <a:prstDash val="solid"/>
            <a:round/>
            <a:headEnd type="none" w="med" len="med"/>
            <a:tailEnd type="none" w="med" len="med"/>
          </a:ln>
        </p:spPr>
      </p:cxnSp>
      <p:sp>
        <p:nvSpPr>
          <p:cNvPr id="845" name="Google Shape;845;g3a647413a01_0_3077"/>
          <p:cNvSpPr txBox="1"/>
          <p:nvPr/>
        </p:nvSpPr>
        <p:spPr>
          <a:xfrm>
            <a:off x="289825" y="4704834"/>
            <a:ext cx="5069100" cy="416100"/>
          </a:xfrm>
          <a:prstGeom prst="rect">
            <a:avLst/>
          </a:prstGeom>
          <a:noFill/>
          <a:ln>
            <a:noFill/>
          </a:ln>
        </p:spPr>
        <p:txBody>
          <a:bodyPr spcFirstLastPara="1" wrap="square" lIns="68575" tIns="68575" rIns="68575" bIns="68575" anchor="ctr" anchorCtr="0">
            <a:noAutofit/>
          </a:bodyPr>
          <a:lstStyle/>
          <a:p>
            <a:pPr marL="0" lvl="0" indent="0" algn="l" rtl="1">
              <a:spcBef>
                <a:spcPts val="0"/>
              </a:spcBef>
              <a:spcAft>
                <a:spcPts val="0"/>
              </a:spcAft>
              <a:buNone/>
            </a:pPr>
            <a:r>
              <a:rPr lang="iw" sz="800">
                <a:solidFill>
                  <a:srgbClr val="00338D"/>
                </a:solidFill>
                <a:latin typeface="Noto Sans Hebrew SemiBold"/>
                <a:ea typeface="Noto Sans Hebrew SemiBold"/>
                <a:cs typeface="Noto Sans Hebrew SemiBold"/>
                <a:sym typeface="Noto Sans Hebrew SemiBold"/>
              </a:rPr>
              <a:t>תאריך</a:t>
            </a:r>
            <a:endParaRPr sz="800">
              <a:solidFill>
                <a:srgbClr val="00338D"/>
              </a:solidFill>
              <a:latin typeface="Noto Sans Hebrew"/>
              <a:ea typeface="Noto Sans Hebrew"/>
              <a:cs typeface="Noto Sans Hebrew"/>
              <a:sym typeface="Noto Sans Hebrew"/>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כהה שער סטריפ 1">
  <p:cSld name="CUSTOM_1_1_1_1">
    <p:spTree>
      <p:nvGrpSpPr>
        <p:cNvPr id="1" name="Shape 846"/>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שם אגף +תאריך">
  <p:cSld name="TITLE_ONLY_1">
    <p:spTree>
      <p:nvGrpSpPr>
        <p:cNvPr id="1" name="Shape 847"/>
        <p:cNvGrpSpPr/>
        <p:nvPr/>
      </p:nvGrpSpPr>
      <p:grpSpPr>
        <a:xfrm>
          <a:off x="0" y="0"/>
          <a:ext cx="0" cy="0"/>
          <a:chOff x="0" y="0"/>
          <a:chExt cx="0" cy="0"/>
        </a:xfrm>
      </p:grpSpPr>
      <p:sp>
        <p:nvSpPr>
          <p:cNvPr id="848" name="Google Shape;848;g3a647413a01_0_3227"/>
          <p:cNvSpPr txBox="1"/>
          <p:nvPr/>
        </p:nvSpPr>
        <p:spPr>
          <a:xfrm>
            <a:off x="3805225" y="4704834"/>
            <a:ext cx="5069100" cy="416100"/>
          </a:xfrm>
          <a:prstGeom prst="rect">
            <a:avLst/>
          </a:prstGeom>
          <a:noFill/>
          <a:ln>
            <a:noFill/>
          </a:ln>
        </p:spPr>
        <p:txBody>
          <a:bodyPr spcFirstLastPara="1" wrap="square" lIns="68575" tIns="68575" rIns="68575" bIns="68575" anchor="ctr" anchorCtr="0">
            <a:noAutofit/>
          </a:bodyPr>
          <a:lstStyle/>
          <a:p>
            <a:pPr marL="0" lvl="0" indent="0" algn="r" rtl="1">
              <a:spcBef>
                <a:spcPts val="0"/>
              </a:spcBef>
              <a:spcAft>
                <a:spcPts val="0"/>
              </a:spcAft>
              <a:buNone/>
            </a:pPr>
            <a:r>
              <a:rPr lang="iw" sz="800">
                <a:solidFill>
                  <a:srgbClr val="00338D"/>
                </a:solidFill>
                <a:latin typeface="Noto Sans Hebrew SemiBold"/>
                <a:ea typeface="Noto Sans Hebrew SemiBold"/>
                <a:cs typeface="Noto Sans Hebrew SemiBold"/>
                <a:sym typeface="Noto Sans Hebrew SemiBold"/>
              </a:rPr>
              <a:t>מינהל חדשנות וטכנולוגיה    </a:t>
            </a:r>
            <a:r>
              <a:rPr lang="iw" sz="800">
                <a:solidFill>
                  <a:srgbClr val="00338D"/>
                </a:solidFill>
                <a:latin typeface="Noto Sans Hebrew"/>
                <a:ea typeface="Noto Sans Hebrew"/>
                <a:cs typeface="Noto Sans Hebrew"/>
                <a:sym typeface="Noto Sans Hebrew"/>
              </a:rPr>
              <a:t>        שם מצגת / אגף</a:t>
            </a:r>
            <a:endParaRPr sz="800">
              <a:solidFill>
                <a:srgbClr val="00338D"/>
              </a:solidFill>
              <a:latin typeface="Noto Sans Hebrew"/>
              <a:ea typeface="Noto Sans Hebrew"/>
              <a:cs typeface="Noto Sans Hebrew"/>
              <a:sym typeface="Noto Sans Hebrew"/>
            </a:endParaRPr>
          </a:p>
        </p:txBody>
      </p:sp>
      <p:cxnSp>
        <p:nvCxnSpPr>
          <p:cNvPr id="849" name="Google Shape;849;g3a647413a01_0_3227"/>
          <p:cNvCxnSpPr/>
          <p:nvPr/>
        </p:nvCxnSpPr>
        <p:spPr>
          <a:xfrm>
            <a:off x="289825" y="4733425"/>
            <a:ext cx="8584500" cy="0"/>
          </a:xfrm>
          <a:prstGeom prst="straightConnector1">
            <a:avLst/>
          </a:prstGeom>
          <a:noFill/>
          <a:ln w="9525" cap="flat" cmpd="sng">
            <a:solidFill>
              <a:srgbClr val="00338D"/>
            </a:solidFill>
            <a:prstDash val="solid"/>
            <a:round/>
            <a:headEnd type="none" w="med" len="med"/>
            <a:tailEnd type="none" w="med" len="med"/>
          </a:ln>
        </p:spPr>
      </p:cxnSp>
      <p:sp>
        <p:nvSpPr>
          <p:cNvPr id="850" name="Google Shape;850;g3a647413a01_0_3227"/>
          <p:cNvSpPr txBox="1"/>
          <p:nvPr/>
        </p:nvSpPr>
        <p:spPr>
          <a:xfrm>
            <a:off x="289825" y="4704834"/>
            <a:ext cx="5069100" cy="416100"/>
          </a:xfrm>
          <a:prstGeom prst="rect">
            <a:avLst/>
          </a:prstGeom>
          <a:noFill/>
          <a:ln>
            <a:noFill/>
          </a:ln>
        </p:spPr>
        <p:txBody>
          <a:bodyPr spcFirstLastPara="1" wrap="square" lIns="68575" tIns="68575" rIns="68575" bIns="68575" anchor="ctr" anchorCtr="0">
            <a:noAutofit/>
          </a:bodyPr>
          <a:lstStyle/>
          <a:p>
            <a:pPr marL="0" lvl="0" indent="0" algn="l" rtl="1">
              <a:spcBef>
                <a:spcPts val="0"/>
              </a:spcBef>
              <a:spcAft>
                <a:spcPts val="0"/>
              </a:spcAft>
              <a:buNone/>
            </a:pPr>
            <a:r>
              <a:rPr lang="iw" sz="800">
                <a:solidFill>
                  <a:srgbClr val="00338D"/>
                </a:solidFill>
                <a:latin typeface="Noto Sans Hebrew SemiBold"/>
                <a:ea typeface="Noto Sans Hebrew SemiBold"/>
                <a:cs typeface="Noto Sans Hebrew SemiBold"/>
                <a:sym typeface="Noto Sans Hebrew SemiBold"/>
              </a:rPr>
              <a:t>תאריך</a:t>
            </a:r>
            <a:endParaRPr sz="800">
              <a:solidFill>
                <a:srgbClr val="00338D"/>
              </a:solidFill>
              <a:latin typeface="Noto Sans Hebrew"/>
              <a:ea typeface="Noto Sans Hebrew"/>
              <a:cs typeface="Noto Sans Hebrew"/>
              <a:sym typeface="Noto Sans Hebrew"/>
            </a:endParaRPr>
          </a:p>
        </p:txBody>
      </p:sp>
      <p:grpSp>
        <p:nvGrpSpPr>
          <p:cNvPr id="851" name="Google Shape;851;g3a647413a01_0_3227"/>
          <p:cNvGrpSpPr/>
          <p:nvPr/>
        </p:nvGrpSpPr>
        <p:grpSpPr>
          <a:xfrm>
            <a:off x="7435521" y="4852486"/>
            <a:ext cx="171575" cy="144919"/>
            <a:chOff x="4471919" y="2057400"/>
            <a:chExt cx="3243386" cy="2739484"/>
          </a:xfrm>
        </p:grpSpPr>
        <p:sp>
          <p:nvSpPr>
            <p:cNvPr id="852" name="Google Shape;852;g3a647413a01_0_3227"/>
            <p:cNvSpPr/>
            <p:nvPr/>
          </p:nvSpPr>
          <p:spPr>
            <a:xfrm>
              <a:off x="5018267" y="2068714"/>
              <a:ext cx="797146" cy="1137037"/>
            </a:xfrm>
            <a:custGeom>
              <a:avLst/>
              <a:gdLst/>
              <a:ahLst/>
              <a:cxnLst/>
              <a:rect l="l" t="t" r="r" b="b"/>
              <a:pathLst>
                <a:path w="797146" h="1137037" extrusionOk="0">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53" name="Google Shape;853;g3a647413a01_0_3227"/>
            <p:cNvSpPr/>
            <p:nvPr/>
          </p:nvSpPr>
          <p:spPr>
            <a:xfrm>
              <a:off x="5952575" y="3367675"/>
              <a:ext cx="642909" cy="752744"/>
            </a:xfrm>
            <a:custGeom>
              <a:avLst/>
              <a:gdLst/>
              <a:ahLst/>
              <a:cxnLst/>
              <a:rect l="l" t="t" r="r" b="b"/>
              <a:pathLst>
                <a:path w="642909" h="752744" extrusionOk="0">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54" name="Google Shape;854;g3a647413a01_0_3227"/>
            <p:cNvSpPr/>
            <p:nvPr/>
          </p:nvSpPr>
          <p:spPr>
            <a:xfrm>
              <a:off x="5843639" y="2244708"/>
              <a:ext cx="1084777" cy="960909"/>
            </a:xfrm>
            <a:custGeom>
              <a:avLst/>
              <a:gdLst/>
              <a:ahLst/>
              <a:cxnLst/>
              <a:rect l="l" t="t" r="r" b="b"/>
              <a:pathLst>
                <a:path w="1084777" h="960909" extrusionOk="0">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55" name="Google Shape;855;g3a647413a01_0_3227"/>
            <p:cNvSpPr/>
            <p:nvPr/>
          </p:nvSpPr>
          <p:spPr>
            <a:xfrm>
              <a:off x="4697591" y="3293308"/>
              <a:ext cx="1018039" cy="1031592"/>
            </a:xfrm>
            <a:custGeom>
              <a:avLst/>
              <a:gdLst/>
              <a:ahLst/>
              <a:cxnLst/>
              <a:rect l="l" t="t" r="r" b="b"/>
              <a:pathLst>
                <a:path w="1018039" h="1031592" extrusionOk="0">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56" name="Google Shape;856;g3a647413a01_0_3227"/>
            <p:cNvSpPr/>
            <p:nvPr/>
          </p:nvSpPr>
          <p:spPr>
            <a:xfrm>
              <a:off x="6115013" y="2196903"/>
              <a:ext cx="926288" cy="946822"/>
            </a:xfrm>
            <a:custGeom>
              <a:avLst/>
              <a:gdLst/>
              <a:ahLst/>
              <a:cxnLst/>
              <a:rect l="l" t="t" r="r" b="b"/>
              <a:pathLst>
                <a:path w="926288" h="946822" extrusionOk="0">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57" name="Google Shape;857;g3a647413a01_0_3227"/>
            <p:cNvSpPr/>
            <p:nvPr/>
          </p:nvSpPr>
          <p:spPr>
            <a:xfrm>
              <a:off x="4652375" y="3004089"/>
              <a:ext cx="934779" cy="342279"/>
            </a:xfrm>
            <a:custGeom>
              <a:avLst/>
              <a:gdLst/>
              <a:ahLst/>
              <a:cxnLst/>
              <a:rect l="l" t="t" r="r" b="b"/>
              <a:pathLst>
                <a:path w="934779" h="342279" extrusionOk="0">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58" name="Google Shape;858;g3a647413a01_0_3227"/>
            <p:cNvSpPr/>
            <p:nvPr/>
          </p:nvSpPr>
          <p:spPr>
            <a:xfrm>
              <a:off x="6410133" y="4019336"/>
              <a:ext cx="405847" cy="355485"/>
            </a:xfrm>
            <a:custGeom>
              <a:avLst/>
              <a:gdLst/>
              <a:ahLst/>
              <a:cxnLst/>
              <a:rect l="l" t="t" r="r" b="b"/>
              <a:pathLst>
                <a:path w="405847" h="355485" extrusionOk="0">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59" name="Google Shape;859;g3a647413a01_0_3227"/>
            <p:cNvSpPr/>
            <p:nvPr/>
          </p:nvSpPr>
          <p:spPr>
            <a:xfrm>
              <a:off x="4513923" y="2982981"/>
              <a:ext cx="1030399" cy="380581"/>
            </a:xfrm>
            <a:custGeom>
              <a:avLst/>
              <a:gdLst/>
              <a:ahLst/>
              <a:cxnLst/>
              <a:rect l="l" t="t" r="r" b="b"/>
              <a:pathLst>
                <a:path w="1030399" h="380581" extrusionOk="0">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0" name="Google Shape;860;g3a647413a01_0_3227"/>
            <p:cNvSpPr/>
            <p:nvPr/>
          </p:nvSpPr>
          <p:spPr>
            <a:xfrm>
              <a:off x="6128374" y="3168872"/>
              <a:ext cx="1176566" cy="186349"/>
            </a:xfrm>
            <a:custGeom>
              <a:avLst/>
              <a:gdLst/>
              <a:ahLst/>
              <a:cxnLst/>
              <a:rect l="l" t="t" r="r" b="b"/>
              <a:pathLst>
                <a:path w="1176566" h="186349" extrusionOk="0">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1" name="Google Shape;861;g3a647413a01_0_3227"/>
            <p:cNvSpPr/>
            <p:nvPr/>
          </p:nvSpPr>
          <p:spPr>
            <a:xfrm>
              <a:off x="6237882" y="3487292"/>
              <a:ext cx="615168" cy="925325"/>
            </a:xfrm>
            <a:custGeom>
              <a:avLst/>
              <a:gdLst/>
              <a:ahLst/>
              <a:cxnLst/>
              <a:rect l="l" t="t" r="r" b="b"/>
              <a:pathLst>
                <a:path w="615168" h="925325" extrusionOk="0">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2" name="Google Shape;862;g3a647413a01_0_3227"/>
            <p:cNvSpPr/>
            <p:nvPr/>
          </p:nvSpPr>
          <p:spPr>
            <a:xfrm>
              <a:off x="6632923" y="2171276"/>
              <a:ext cx="465191" cy="581221"/>
            </a:xfrm>
            <a:custGeom>
              <a:avLst/>
              <a:gdLst/>
              <a:ahLst/>
              <a:cxnLst/>
              <a:rect l="l" t="t" r="r" b="b"/>
              <a:pathLst>
                <a:path w="465191" h="581221" extrusionOk="0">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3" name="Google Shape;863;g3a647413a01_0_3227"/>
            <p:cNvSpPr/>
            <p:nvPr/>
          </p:nvSpPr>
          <p:spPr>
            <a:xfrm>
              <a:off x="5820946" y="2199436"/>
              <a:ext cx="190632" cy="667022"/>
            </a:xfrm>
            <a:custGeom>
              <a:avLst/>
              <a:gdLst/>
              <a:ahLst/>
              <a:cxnLst/>
              <a:rect l="l" t="t" r="r" b="b"/>
              <a:pathLst>
                <a:path w="190632" h="667022" extrusionOk="0">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4" name="Google Shape;864;g3a647413a01_0_3227"/>
            <p:cNvSpPr/>
            <p:nvPr/>
          </p:nvSpPr>
          <p:spPr>
            <a:xfrm>
              <a:off x="5653515" y="3816572"/>
              <a:ext cx="123715" cy="618617"/>
            </a:xfrm>
            <a:custGeom>
              <a:avLst/>
              <a:gdLst/>
              <a:ahLst/>
              <a:cxnLst/>
              <a:rect l="l" t="t" r="r" b="b"/>
              <a:pathLst>
                <a:path w="123715" h="618617" extrusionOk="0">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5" name="Google Shape;865;g3a647413a01_0_3227"/>
            <p:cNvSpPr/>
            <p:nvPr/>
          </p:nvSpPr>
          <p:spPr>
            <a:xfrm>
              <a:off x="5364193" y="2210657"/>
              <a:ext cx="524387" cy="711858"/>
            </a:xfrm>
            <a:custGeom>
              <a:avLst/>
              <a:gdLst/>
              <a:ahLst/>
              <a:cxnLst/>
              <a:rect l="l" t="t" r="r" b="b"/>
              <a:pathLst>
                <a:path w="524387" h="711858" extrusionOk="0">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6" name="Google Shape;866;g3a647413a01_0_3227"/>
            <p:cNvSpPr/>
            <p:nvPr/>
          </p:nvSpPr>
          <p:spPr>
            <a:xfrm>
              <a:off x="6179071" y="3368980"/>
              <a:ext cx="1122970" cy="136981"/>
            </a:xfrm>
            <a:custGeom>
              <a:avLst/>
              <a:gdLst/>
              <a:ahLst/>
              <a:cxnLst/>
              <a:rect l="l" t="t" r="r" b="b"/>
              <a:pathLst>
                <a:path w="1122970" h="136981" extrusionOk="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7" name="Google Shape;867;g3a647413a01_0_3227"/>
            <p:cNvSpPr/>
            <p:nvPr/>
          </p:nvSpPr>
          <p:spPr>
            <a:xfrm>
              <a:off x="6124614" y="2108358"/>
              <a:ext cx="145161" cy="645349"/>
            </a:xfrm>
            <a:custGeom>
              <a:avLst/>
              <a:gdLst/>
              <a:ahLst/>
              <a:cxnLst/>
              <a:rect l="l" t="t" r="r" b="b"/>
              <a:pathLst>
                <a:path w="145161" h="645349" extrusionOk="0">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8" name="Google Shape;868;g3a647413a01_0_3227"/>
            <p:cNvSpPr/>
            <p:nvPr/>
          </p:nvSpPr>
          <p:spPr>
            <a:xfrm>
              <a:off x="6197934" y="2821876"/>
              <a:ext cx="384313" cy="371977"/>
            </a:xfrm>
            <a:custGeom>
              <a:avLst/>
              <a:gdLst/>
              <a:ahLst/>
              <a:cxnLst/>
              <a:rect l="l" t="t" r="r" b="b"/>
              <a:pathLst>
                <a:path w="384313" h="371977" extrusionOk="0">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9" name="Google Shape;869;g3a647413a01_0_3227"/>
            <p:cNvSpPr/>
            <p:nvPr/>
          </p:nvSpPr>
          <p:spPr>
            <a:xfrm>
              <a:off x="4471919" y="2971800"/>
              <a:ext cx="215903" cy="233899"/>
            </a:xfrm>
            <a:custGeom>
              <a:avLst/>
              <a:gdLst/>
              <a:ahLst/>
              <a:cxnLst/>
              <a:rect l="l" t="t" r="r" b="b"/>
              <a:pathLst>
                <a:path w="215903" h="233899" extrusionOk="0">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0" name="Google Shape;870;g3a647413a01_0_3227"/>
            <p:cNvSpPr/>
            <p:nvPr/>
          </p:nvSpPr>
          <p:spPr>
            <a:xfrm>
              <a:off x="6634257" y="2160936"/>
              <a:ext cx="259033" cy="229536"/>
            </a:xfrm>
            <a:custGeom>
              <a:avLst/>
              <a:gdLst/>
              <a:ahLst/>
              <a:cxnLst/>
              <a:rect l="l" t="t" r="r" b="b"/>
              <a:pathLst>
                <a:path w="259033" h="229536" extrusionOk="0">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1" name="Google Shape;871;g3a647413a01_0_3227"/>
            <p:cNvSpPr/>
            <p:nvPr/>
          </p:nvSpPr>
          <p:spPr>
            <a:xfrm>
              <a:off x="7296435" y="3269265"/>
              <a:ext cx="373201" cy="189926"/>
            </a:xfrm>
            <a:custGeom>
              <a:avLst/>
              <a:gdLst/>
              <a:ahLst/>
              <a:cxnLst/>
              <a:rect l="l" t="t" r="r" b="b"/>
              <a:pathLst>
                <a:path w="373201" h="189926" extrusionOk="0">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2" name="Google Shape;872;g3a647413a01_0_3227"/>
            <p:cNvSpPr/>
            <p:nvPr/>
          </p:nvSpPr>
          <p:spPr>
            <a:xfrm>
              <a:off x="7124223" y="3350133"/>
              <a:ext cx="591082" cy="122771"/>
            </a:xfrm>
            <a:custGeom>
              <a:avLst/>
              <a:gdLst/>
              <a:ahLst/>
              <a:cxnLst/>
              <a:rect l="l" t="t" r="r" b="b"/>
              <a:pathLst>
                <a:path w="591082" h="122771" extrusionOk="0">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3" name="Google Shape;873;g3a647413a01_0_3227"/>
            <p:cNvSpPr/>
            <p:nvPr/>
          </p:nvSpPr>
          <p:spPr>
            <a:xfrm>
              <a:off x="5623845" y="4399025"/>
              <a:ext cx="96873" cy="291536"/>
            </a:xfrm>
            <a:custGeom>
              <a:avLst/>
              <a:gdLst/>
              <a:ahLst/>
              <a:cxnLst/>
              <a:rect l="l" t="t" r="r" b="b"/>
              <a:pathLst>
                <a:path w="96873" h="291536" extrusionOk="0">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4" name="Google Shape;874;g3a647413a01_0_3227"/>
            <p:cNvSpPr/>
            <p:nvPr/>
          </p:nvSpPr>
          <p:spPr>
            <a:xfrm>
              <a:off x="5143594" y="4083456"/>
              <a:ext cx="235362" cy="212934"/>
            </a:xfrm>
            <a:custGeom>
              <a:avLst/>
              <a:gdLst/>
              <a:ahLst/>
              <a:cxnLst/>
              <a:rect l="l" t="t" r="r" b="b"/>
              <a:pathLst>
                <a:path w="235362" h="212934" extrusionOk="0">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5" name="Google Shape;875;g3a647413a01_0_3227"/>
            <p:cNvSpPr/>
            <p:nvPr/>
          </p:nvSpPr>
          <p:spPr>
            <a:xfrm>
              <a:off x="6639591" y="4291965"/>
              <a:ext cx="233092" cy="136734"/>
            </a:xfrm>
            <a:custGeom>
              <a:avLst/>
              <a:gdLst/>
              <a:ahLst/>
              <a:cxnLst/>
              <a:rect l="l" t="t" r="r" b="b"/>
              <a:pathLst>
                <a:path w="233092" h="136734" extrusionOk="0">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6" name="Google Shape;876;g3a647413a01_0_3227"/>
            <p:cNvSpPr/>
            <p:nvPr/>
          </p:nvSpPr>
          <p:spPr>
            <a:xfrm>
              <a:off x="4819173" y="4292712"/>
              <a:ext cx="225361" cy="124125"/>
            </a:xfrm>
            <a:custGeom>
              <a:avLst/>
              <a:gdLst/>
              <a:ahLst/>
              <a:cxnLst/>
              <a:rect l="l" t="t" r="r" b="b"/>
              <a:pathLst>
                <a:path w="225361" h="124125" extrusionOk="0">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7" name="Google Shape;877;g3a647413a01_0_3227"/>
            <p:cNvSpPr/>
            <p:nvPr/>
          </p:nvSpPr>
          <p:spPr>
            <a:xfrm>
              <a:off x="4873560" y="4356639"/>
              <a:ext cx="265171" cy="73205"/>
            </a:xfrm>
            <a:custGeom>
              <a:avLst/>
              <a:gdLst/>
              <a:ahLst/>
              <a:cxnLst/>
              <a:rect l="l" t="t" r="r" b="b"/>
              <a:pathLst>
                <a:path w="265171" h="73205" extrusionOk="0">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8" name="Google Shape;878;g3a647413a01_0_3227"/>
            <p:cNvSpPr/>
            <p:nvPr/>
          </p:nvSpPr>
          <p:spPr>
            <a:xfrm>
              <a:off x="4719637" y="4228909"/>
              <a:ext cx="127444" cy="157162"/>
            </a:xfrm>
            <a:custGeom>
              <a:avLst/>
              <a:gdLst/>
              <a:ahLst/>
              <a:cxnLst/>
              <a:rect l="l" t="t" r="r" b="b"/>
              <a:pathLst>
                <a:path w="127444" h="157162" extrusionOk="0">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9" name="Google Shape;879;g3a647413a01_0_3227"/>
            <p:cNvSpPr/>
            <p:nvPr/>
          </p:nvSpPr>
          <p:spPr>
            <a:xfrm>
              <a:off x="5106800" y="4292155"/>
              <a:ext cx="97647" cy="128016"/>
            </a:xfrm>
            <a:custGeom>
              <a:avLst/>
              <a:gdLst/>
              <a:ahLst/>
              <a:cxnLst/>
              <a:rect l="l" t="t" r="r" b="b"/>
              <a:pathLst>
                <a:path w="97647" h="128016" extrusionOk="0">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0" name="Google Shape;880;g3a647413a01_0_3227"/>
            <p:cNvSpPr/>
            <p:nvPr/>
          </p:nvSpPr>
          <p:spPr>
            <a:xfrm>
              <a:off x="5963887" y="2072866"/>
              <a:ext cx="121386" cy="146214"/>
            </a:xfrm>
            <a:custGeom>
              <a:avLst/>
              <a:gdLst/>
              <a:ahLst/>
              <a:cxnLst/>
              <a:rect l="l" t="t" r="r" b="b"/>
              <a:pathLst>
                <a:path w="121386" h="146214" extrusionOk="0">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1" name="Google Shape;881;g3a647413a01_0_3227"/>
            <p:cNvSpPr/>
            <p:nvPr/>
          </p:nvSpPr>
          <p:spPr>
            <a:xfrm>
              <a:off x="6085047" y="2076259"/>
              <a:ext cx="143635" cy="98574"/>
            </a:xfrm>
            <a:custGeom>
              <a:avLst/>
              <a:gdLst/>
              <a:ahLst/>
              <a:cxnLst/>
              <a:rect l="l" t="t" r="r" b="b"/>
              <a:pathLst>
                <a:path w="143635" h="98574" extrusionOk="0">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2" name="Google Shape;882;g3a647413a01_0_3227"/>
            <p:cNvSpPr/>
            <p:nvPr/>
          </p:nvSpPr>
          <p:spPr>
            <a:xfrm>
              <a:off x="5361487" y="3970215"/>
              <a:ext cx="149581" cy="124867"/>
            </a:xfrm>
            <a:custGeom>
              <a:avLst/>
              <a:gdLst/>
              <a:ahLst/>
              <a:cxnLst/>
              <a:rect l="l" t="t" r="r" b="b"/>
              <a:pathLst>
                <a:path w="149581" h="124867" extrusionOk="0">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3" name="Google Shape;883;g3a647413a01_0_3227"/>
            <p:cNvSpPr/>
            <p:nvPr/>
          </p:nvSpPr>
          <p:spPr>
            <a:xfrm>
              <a:off x="6558548" y="2730823"/>
              <a:ext cx="116666" cy="113532"/>
            </a:xfrm>
            <a:custGeom>
              <a:avLst/>
              <a:gdLst/>
              <a:ahLst/>
              <a:cxnLst/>
              <a:rect l="l" t="t" r="r" b="b"/>
              <a:pathLst>
                <a:path w="116666" h="113532" extrusionOk="0">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4" name="Google Shape;884;g3a647413a01_0_3227"/>
            <p:cNvSpPr/>
            <p:nvPr/>
          </p:nvSpPr>
          <p:spPr>
            <a:xfrm>
              <a:off x="6142845" y="2104318"/>
              <a:ext cx="99934" cy="114721"/>
            </a:xfrm>
            <a:custGeom>
              <a:avLst/>
              <a:gdLst/>
              <a:ahLst/>
              <a:cxnLst/>
              <a:rect l="l" t="t" r="r" b="b"/>
              <a:pathLst>
                <a:path w="99934" h="114721" extrusionOk="0">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5" name="Google Shape;885;g3a647413a01_0_3227"/>
            <p:cNvSpPr/>
            <p:nvPr/>
          </p:nvSpPr>
          <p:spPr>
            <a:xfrm>
              <a:off x="7050309" y="2202656"/>
              <a:ext cx="68136" cy="121729"/>
            </a:xfrm>
            <a:custGeom>
              <a:avLst/>
              <a:gdLst/>
              <a:ahLst/>
              <a:cxnLst/>
              <a:rect l="l" t="t" r="r" b="b"/>
              <a:pathLst>
                <a:path w="68136" h="121729" extrusionOk="0">
                  <a:moveTo>
                    <a:pt x="37147" y="121730"/>
                  </a:moveTo>
                  <a:cubicBezTo>
                    <a:pt x="24765" y="81153"/>
                    <a:pt x="12382" y="40577"/>
                    <a:pt x="0" y="0"/>
                  </a:cubicBezTo>
                  <a:cubicBezTo>
                    <a:pt x="60103" y="30385"/>
                    <a:pt x="98203" y="65532"/>
                    <a:pt x="37147" y="1217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6" name="Google Shape;886;g3a647413a01_0_3227"/>
            <p:cNvSpPr/>
            <p:nvPr/>
          </p:nvSpPr>
          <p:spPr>
            <a:xfrm>
              <a:off x="5613687" y="4669440"/>
              <a:ext cx="70295" cy="127444"/>
            </a:xfrm>
            <a:custGeom>
              <a:avLst/>
              <a:gdLst/>
              <a:ahLst/>
              <a:cxnLst/>
              <a:rect l="l" t="t" r="r" b="b"/>
              <a:pathLst>
                <a:path w="70295" h="127444" extrusionOk="0">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7" name="Google Shape;887;g3a647413a01_0_3227"/>
            <p:cNvSpPr/>
            <p:nvPr/>
          </p:nvSpPr>
          <p:spPr>
            <a:xfrm>
              <a:off x="5683514" y="3720978"/>
              <a:ext cx="111197" cy="88735"/>
            </a:xfrm>
            <a:custGeom>
              <a:avLst/>
              <a:gdLst/>
              <a:ahLst/>
              <a:cxnLst/>
              <a:rect l="l" t="t" r="r" b="b"/>
              <a:pathLst>
                <a:path w="111197" h="88735" extrusionOk="0">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8" name="Google Shape;888;g3a647413a01_0_3227"/>
            <p:cNvSpPr/>
            <p:nvPr/>
          </p:nvSpPr>
          <p:spPr>
            <a:xfrm>
              <a:off x="5486290" y="3876957"/>
              <a:ext cx="116028" cy="100587"/>
            </a:xfrm>
            <a:custGeom>
              <a:avLst/>
              <a:gdLst/>
              <a:ahLst/>
              <a:cxnLst/>
              <a:rect l="l" t="t" r="r" b="b"/>
              <a:pathLst>
                <a:path w="116028" h="100587" extrusionOk="0">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9" name="Google Shape;889;g3a647413a01_0_3227"/>
            <p:cNvSpPr/>
            <p:nvPr/>
          </p:nvSpPr>
          <p:spPr>
            <a:xfrm>
              <a:off x="5504331" y="3841908"/>
              <a:ext cx="108697" cy="91916"/>
            </a:xfrm>
            <a:custGeom>
              <a:avLst/>
              <a:gdLst/>
              <a:ahLst/>
              <a:cxnLst/>
              <a:rect l="l" t="t" r="r" b="b"/>
              <a:pathLst>
                <a:path w="108697" h="91916" extrusionOk="0">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0" name="Google Shape;890;g3a647413a01_0_3227"/>
            <p:cNvSpPr/>
            <p:nvPr/>
          </p:nvSpPr>
          <p:spPr>
            <a:xfrm>
              <a:off x="5094445" y="2061563"/>
              <a:ext cx="113537" cy="42596"/>
            </a:xfrm>
            <a:custGeom>
              <a:avLst/>
              <a:gdLst/>
              <a:ahLst/>
              <a:cxnLst/>
              <a:rect l="l" t="t" r="r" b="b"/>
              <a:pathLst>
                <a:path w="113537" h="42596" extrusionOk="0">
                  <a:moveTo>
                    <a:pt x="113538" y="29650"/>
                  </a:moveTo>
                  <a:cubicBezTo>
                    <a:pt x="65151" y="65560"/>
                    <a:pt x="37910" y="16030"/>
                    <a:pt x="0" y="9838"/>
                  </a:cubicBezTo>
                  <a:cubicBezTo>
                    <a:pt x="46958" y="-20070"/>
                    <a:pt x="74581" y="27555"/>
                    <a:pt x="113538" y="296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1" name="Google Shape;891;g3a647413a01_0_3227"/>
            <p:cNvSpPr/>
            <p:nvPr/>
          </p:nvSpPr>
          <p:spPr>
            <a:xfrm>
              <a:off x="5605271" y="3781458"/>
              <a:ext cx="94392" cy="94835"/>
            </a:xfrm>
            <a:custGeom>
              <a:avLst/>
              <a:gdLst/>
              <a:ahLst/>
              <a:cxnLst/>
              <a:rect l="l" t="t" r="r" b="b"/>
              <a:pathLst>
                <a:path w="94392" h="94835" extrusionOk="0">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2" name="Google Shape;892;g3a647413a01_0_3227"/>
            <p:cNvSpPr/>
            <p:nvPr/>
          </p:nvSpPr>
          <p:spPr>
            <a:xfrm>
              <a:off x="6057518" y="2057400"/>
              <a:ext cx="93440" cy="40218"/>
            </a:xfrm>
            <a:custGeom>
              <a:avLst/>
              <a:gdLst/>
              <a:ahLst/>
              <a:cxnLst/>
              <a:rect l="l" t="t" r="r" b="b"/>
              <a:pathLst>
                <a:path w="93440" h="40218" extrusionOk="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3" name="Google Shape;893;g3a647413a01_0_3227"/>
            <p:cNvSpPr/>
            <p:nvPr/>
          </p:nvSpPr>
          <p:spPr>
            <a:xfrm>
              <a:off x="5713020" y="3784009"/>
              <a:ext cx="58964" cy="83045"/>
            </a:xfrm>
            <a:custGeom>
              <a:avLst/>
              <a:gdLst/>
              <a:ahLst/>
              <a:cxnLst/>
              <a:rect l="l" t="t" r="r" b="b"/>
              <a:pathLst>
                <a:path w="58964" h="83045" extrusionOk="0">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4" name="Google Shape;894;g3a647413a01_0_3227"/>
            <p:cNvSpPr/>
            <p:nvPr/>
          </p:nvSpPr>
          <p:spPr>
            <a:xfrm>
              <a:off x="4754321" y="3000240"/>
              <a:ext cx="105428" cy="32164"/>
            </a:xfrm>
            <a:custGeom>
              <a:avLst/>
              <a:gdLst/>
              <a:ahLst/>
              <a:cxnLst/>
              <a:rect l="l" t="t" r="r" b="b"/>
              <a:pathLst>
                <a:path w="105428" h="32164" extrusionOk="0">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5" name="Google Shape;895;g3a647413a01_0_3227"/>
            <p:cNvSpPr/>
            <p:nvPr/>
          </p:nvSpPr>
          <p:spPr>
            <a:xfrm>
              <a:off x="5606792" y="4683823"/>
              <a:ext cx="17529" cy="112775"/>
            </a:xfrm>
            <a:custGeom>
              <a:avLst/>
              <a:gdLst/>
              <a:ahLst/>
              <a:cxnLst/>
              <a:rect l="l" t="t" r="r" b="b"/>
              <a:pathLst>
                <a:path w="17529" h="112775" extrusionOk="0">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6" name="Google Shape;896;g3a647413a01_0_3227"/>
            <p:cNvSpPr/>
            <p:nvPr/>
          </p:nvSpPr>
          <p:spPr>
            <a:xfrm>
              <a:off x="5055551" y="2071020"/>
              <a:ext cx="39560" cy="81533"/>
            </a:xfrm>
            <a:custGeom>
              <a:avLst/>
              <a:gdLst/>
              <a:ahLst/>
              <a:cxnLst/>
              <a:rect l="l" t="t" r="r" b="b"/>
              <a:pathLst>
                <a:path w="39560" h="81533" extrusionOk="0">
                  <a:moveTo>
                    <a:pt x="39561" y="0"/>
                  </a:moveTo>
                  <a:cubicBezTo>
                    <a:pt x="34513" y="27146"/>
                    <a:pt x="29369" y="54388"/>
                    <a:pt x="24321" y="81534"/>
                  </a:cubicBezTo>
                  <a:cubicBezTo>
                    <a:pt x="-7969" y="49435"/>
                    <a:pt x="-13017" y="20955"/>
                    <a:pt x="3956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7" name="Google Shape;897;g3a647413a01_0_3227"/>
            <p:cNvSpPr/>
            <p:nvPr/>
          </p:nvSpPr>
          <p:spPr>
            <a:xfrm>
              <a:off x="5793009" y="2826829"/>
              <a:ext cx="47720" cy="40396"/>
            </a:xfrm>
            <a:custGeom>
              <a:avLst/>
              <a:gdLst/>
              <a:ahLst/>
              <a:cxnLst/>
              <a:rect l="l" t="t" r="r" b="b"/>
              <a:pathLst>
                <a:path w="47720" h="40396" extrusionOk="0">
                  <a:moveTo>
                    <a:pt x="47720" y="34290"/>
                  </a:moveTo>
                  <a:cubicBezTo>
                    <a:pt x="5048" y="52673"/>
                    <a:pt x="4477" y="25813"/>
                    <a:pt x="0" y="3143"/>
                  </a:cubicBezTo>
                  <a:lnTo>
                    <a:pt x="35338" y="0"/>
                  </a:lnTo>
                  <a:cubicBezTo>
                    <a:pt x="39433" y="11430"/>
                    <a:pt x="43625" y="22860"/>
                    <a:pt x="47720"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8" name="Google Shape;898;g3a647413a01_0_3227"/>
            <p:cNvSpPr/>
            <p:nvPr/>
          </p:nvSpPr>
          <p:spPr>
            <a:xfrm>
              <a:off x="5395659" y="3007122"/>
              <a:ext cx="1996952" cy="529510"/>
            </a:xfrm>
            <a:custGeom>
              <a:avLst/>
              <a:gdLst/>
              <a:ahLst/>
              <a:cxnLst/>
              <a:rect l="l" t="t" r="r" b="b"/>
              <a:pathLst>
                <a:path w="1996952" h="529510" extrusionOk="0">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9" name="Google Shape;899;g3a647413a01_0_3227"/>
            <p:cNvSpPr/>
            <p:nvPr/>
          </p:nvSpPr>
          <p:spPr>
            <a:xfrm>
              <a:off x="5392292" y="2370867"/>
              <a:ext cx="513778" cy="793139"/>
            </a:xfrm>
            <a:custGeom>
              <a:avLst/>
              <a:gdLst/>
              <a:ahLst/>
              <a:cxnLst/>
              <a:rect l="l" t="t" r="r" b="b"/>
              <a:pathLst>
                <a:path w="513778" h="793139" extrusionOk="0">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0" name="Google Shape;900;g3a647413a01_0_3227"/>
            <p:cNvSpPr/>
            <p:nvPr/>
          </p:nvSpPr>
          <p:spPr>
            <a:xfrm>
              <a:off x="4827746" y="3037255"/>
              <a:ext cx="515806" cy="222421"/>
            </a:xfrm>
            <a:custGeom>
              <a:avLst/>
              <a:gdLst/>
              <a:ahLst/>
              <a:cxnLst/>
              <a:rect l="l" t="t" r="r" b="b"/>
              <a:pathLst>
                <a:path w="515806" h="222421" extrusionOk="0">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1" name="Google Shape;901;g3a647413a01_0_3227"/>
            <p:cNvSpPr/>
            <p:nvPr/>
          </p:nvSpPr>
          <p:spPr>
            <a:xfrm>
              <a:off x="5022305" y="3065811"/>
              <a:ext cx="60498" cy="46285"/>
            </a:xfrm>
            <a:custGeom>
              <a:avLst/>
              <a:gdLst/>
              <a:ahLst/>
              <a:cxnLst/>
              <a:rect l="l" t="t" r="r" b="b"/>
              <a:pathLst>
                <a:path w="60498" h="46285" extrusionOk="0">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2" name="Google Shape;902;g3a647413a01_0_3227"/>
            <p:cNvSpPr/>
            <p:nvPr/>
          </p:nvSpPr>
          <p:spPr>
            <a:xfrm>
              <a:off x="5549074" y="3160014"/>
              <a:ext cx="75247" cy="47906"/>
            </a:xfrm>
            <a:custGeom>
              <a:avLst/>
              <a:gdLst/>
              <a:ahLst/>
              <a:cxnLst/>
              <a:rect l="l" t="t" r="r" b="b"/>
              <a:pathLst>
                <a:path w="75247" h="47906" extrusionOk="0">
                  <a:moveTo>
                    <a:pt x="75248" y="0"/>
                  </a:moveTo>
                  <a:cubicBezTo>
                    <a:pt x="73342" y="49435"/>
                    <a:pt x="49435" y="61913"/>
                    <a:pt x="0" y="31337"/>
                  </a:cubicBezTo>
                  <a:cubicBezTo>
                    <a:pt x="38100" y="42767"/>
                    <a:pt x="48292" y="7334"/>
                    <a:pt x="752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3" name="Google Shape;903;g3a647413a01_0_3227"/>
            <p:cNvSpPr/>
            <p:nvPr/>
          </p:nvSpPr>
          <p:spPr>
            <a:xfrm>
              <a:off x="5829396" y="3519963"/>
              <a:ext cx="188117" cy="721403"/>
            </a:xfrm>
            <a:custGeom>
              <a:avLst/>
              <a:gdLst/>
              <a:ahLst/>
              <a:cxnLst/>
              <a:rect l="l" t="t" r="r" b="b"/>
              <a:pathLst>
                <a:path w="188117" h="721403" extrusionOk="0">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4" name="Google Shape;904;g3a647413a01_0_3227"/>
            <p:cNvSpPr/>
            <p:nvPr/>
          </p:nvSpPr>
          <p:spPr>
            <a:xfrm>
              <a:off x="5977624" y="3602164"/>
              <a:ext cx="61796" cy="188214"/>
            </a:xfrm>
            <a:custGeom>
              <a:avLst/>
              <a:gdLst/>
              <a:ahLst/>
              <a:cxnLst/>
              <a:rect l="l" t="t" r="r" b="b"/>
              <a:pathLst>
                <a:path w="61796" h="188214" extrusionOk="0">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5" name="Google Shape;905;g3a647413a01_0_3227"/>
            <p:cNvSpPr/>
            <p:nvPr/>
          </p:nvSpPr>
          <p:spPr>
            <a:xfrm>
              <a:off x="6108286" y="3411188"/>
              <a:ext cx="27599" cy="53876"/>
            </a:xfrm>
            <a:custGeom>
              <a:avLst/>
              <a:gdLst/>
              <a:ahLst/>
              <a:cxnLst/>
              <a:rect l="l" t="t" r="r" b="b"/>
              <a:pathLst>
                <a:path w="27599" h="53876" extrusionOk="0">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6" name="Google Shape;906;g3a647413a01_0_3227"/>
            <p:cNvSpPr/>
            <p:nvPr/>
          </p:nvSpPr>
          <p:spPr>
            <a:xfrm>
              <a:off x="6544436" y="4009072"/>
              <a:ext cx="56673" cy="27799"/>
            </a:xfrm>
            <a:custGeom>
              <a:avLst/>
              <a:gdLst/>
              <a:ahLst/>
              <a:cxnLst/>
              <a:rect l="l" t="t" r="r" b="b"/>
              <a:pathLst>
                <a:path w="56673" h="27799" extrusionOk="0">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7" name="Google Shape;907;g3a647413a01_0_3227"/>
            <p:cNvSpPr/>
            <p:nvPr/>
          </p:nvSpPr>
          <p:spPr>
            <a:xfrm>
              <a:off x="5870066" y="2435944"/>
              <a:ext cx="159293" cy="488992"/>
            </a:xfrm>
            <a:custGeom>
              <a:avLst/>
              <a:gdLst/>
              <a:ahLst/>
              <a:cxnLst/>
              <a:rect l="l" t="t" r="r" b="b"/>
              <a:pathLst>
                <a:path w="159293" h="488992" extrusionOk="0">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8" name="Google Shape;908;g3a647413a01_0_3227"/>
            <p:cNvSpPr/>
            <p:nvPr/>
          </p:nvSpPr>
          <p:spPr>
            <a:xfrm>
              <a:off x="6187153" y="2349436"/>
              <a:ext cx="551646" cy="516255"/>
            </a:xfrm>
            <a:custGeom>
              <a:avLst/>
              <a:gdLst/>
              <a:ahLst/>
              <a:cxnLst/>
              <a:rect l="l" t="t" r="r" b="b"/>
              <a:pathLst>
                <a:path w="551646" h="516255" extrusionOk="0">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9" name="Google Shape;909;g3a647413a01_0_3227"/>
            <p:cNvSpPr/>
            <p:nvPr/>
          </p:nvSpPr>
          <p:spPr>
            <a:xfrm>
              <a:off x="5990081" y="2621888"/>
              <a:ext cx="124322" cy="307144"/>
            </a:xfrm>
            <a:custGeom>
              <a:avLst/>
              <a:gdLst/>
              <a:ahLst/>
              <a:cxnLst/>
              <a:rect l="l" t="t" r="r" b="b"/>
              <a:pathLst>
                <a:path w="124322" h="307144" extrusionOk="0">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0" name="Google Shape;910;g3a647413a01_0_3227"/>
            <p:cNvSpPr/>
            <p:nvPr/>
          </p:nvSpPr>
          <p:spPr>
            <a:xfrm>
              <a:off x="5982503" y="2395442"/>
              <a:ext cx="108650" cy="262413"/>
            </a:xfrm>
            <a:custGeom>
              <a:avLst/>
              <a:gdLst/>
              <a:ahLst/>
              <a:cxnLst/>
              <a:rect l="l" t="t" r="r" b="b"/>
              <a:pathLst>
                <a:path w="108650" h="262413" extrusionOk="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1" name="Google Shape;911;g3a647413a01_0_3227"/>
            <p:cNvSpPr/>
            <p:nvPr/>
          </p:nvSpPr>
          <p:spPr>
            <a:xfrm>
              <a:off x="6039135" y="2656236"/>
              <a:ext cx="99867" cy="220598"/>
            </a:xfrm>
            <a:custGeom>
              <a:avLst/>
              <a:gdLst/>
              <a:ahLst/>
              <a:cxnLst/>
              <a:rect l="l" t="t" r="r" b="b"/>
              <a:pathLst>
                <a:path w="99867" h="220598" extrusionOk="0">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2" name="Google Shape;912;g3a647413a01_0_3227"/>
            <p:cNvSpPr/>
            <p:nvPr/>
          </p:nvSpPr>
          <p:spPr>
            <a:xfrm>
              <a:off x="6149911" y="3017443"/>
              <a:ext cx="160115" cy="162477"/>
            </a:xfrm>
            <a:custGeom>
              <a:avLst/>
              <a:gdLst/>
              <a:ahLst/>
              <a:cxnLst/>
              <a:rect l="l" t="t" r="r" b="b"/>
              <a:pathLst>
                <a:path w="160115" h="162477" extrusionOk="0">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3" name="Google Shape;913;g3a647413a01_0_3227"/>
            <p:cNvSpPr/>
            <p:nvPr/>
          </p:nvSpPr>
          <p:spPr>
            <a:xfrm>
              <a:off x="6730459" y="2225611"/>
              <a:ext cx="153924" cy="150971"/>
            </a:xfrm>
            <a:custGeom>
              <a:avLst/>
              <a:gdLst/>
              <a:ahLst/>
              <a:cxnLst/>
              <a:rect l="l" t="t" r="r" b="b"/>
              <a:pathLst>
                <a:path w="153924" h="150971" extrusionOk="0">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4" name="Google Shape;914;g3a647413a01_0_3227"/>
            <p:cNvSpPr/>
            <p:nvPr/>
          </p:nvSpPr>
          <p:spPr>
            <a:xfrm>
              <a:off x="5840920" y="2851832"/>
              <a:ext cx="85732" cy="122933"/>
            </a:xfrm>
            <a:custGeom>
              <a:avLst/>
              <a:gdLst/>
              <a:ahLst/>
              <a:cxnLst/>
              <a:rect l="l" t="t" r="r" b="b"/>
              <a:pathLst>
                <a:path w="85732" h="122933" extrusionOk="0">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5" name="Google Shape;915;g3a647413a01_0_3227"/>
            <p:cNvSpPr/>
            <p:nvPr/>
          </p:nvSpPr>
          <p:spPr>
            <a:xfrm>
              <a:off x="6097821" y="2709959"/>
              <a:ext cx="90761" cy="104773"/>
            </a:xfrm>
            <a:custGeom>
              <a:avLst/>
              <a:gdLst/>
              <a:ahLst/>
              <a:cxnLst/>
              <a:rect l="l" t="t" r="r" b="b"/>
              <a:pathLst>
                <a:path w="90761" h="104773" extrusionOk="0">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6" name="Google Shape;916;g3a647413a01_0_3227"/>
            <p:cNvSpPr/>
            <p:nvPr/>
          </p:nvSpPr>
          <p:spPr>
            <a:xfrm>
              <a:off x="6039144" y="3096863"/>
              <a:ext cx="67489" cy="63205"/>
            </a:xfrm>
            <a:custGeom>
              <a:avLst/>
              <a:gdLst/>
              <a:ahLst/>
              <a:cxnLst/>
              <a:rect l="l" t="t" r="r" b="b"/>
              <a:pathLst>
                <a:path w="67489" h="63205" extrusionOk="0">
                  <a:moveTo>
                    <a:pt x="54854" y="62770"/>
                  </a:moveTo>
                  <a:cubicBezTo>
                    <a:pt x="-18202" y="67342"/>
                    <a:pt x="-4201" y="35243"/>
                    <a:pt x="17040" y="0"/>
                  </a:cubicBezTo>
                  <a:cubicBezTo>
                    <a:pt x="68475" y="4572"/>
                    <a:pt x="79619" y="26099"/>
                    <a:pt x="54854" y="627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7" name="Google Shape;917;g3a647413a01_0_3227"/>
            <p:cNvSpPr/>
            <p:nvPr/>
          </p:nvSpPr>
          <p:spPr>
            <a:xfrm>
              <a:off x="6075711" y="2909981"/>
              <a:ext cx="85058" cy="65342"/>
            </a:xfrm>
            <a:custGeom>
              <a:avLst/>
              <a:gdLst/>
              <a:ahLst/>
              <a:cxnLst/>
              <a:rect l="l" t="t" r="r" b="b"/>
              <a:pathLst>
                <a:path w="85058" h="65342" extrusionOk="0">
                  <a:moveTo>
                    <a:pt x="0" y="65343"/>
                  </a:moveTo>
                  <a:cubicBezTo>
                    <a:pt x="7620" y="25433"/>
                    <a:pt x="15240" y="-7333"/>
                    <a:pt x="85058" y="1430"/>
                  </a:cubicBezTo>
                  <a:cubicBezTo>
                    <a:pt x="54674" y="24195"/>
                    <a:pt x="29718" y="42959"/>
                    <a:pt x="0" y="65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8" name="Google Shape;918;g3a647413a01_0_3227"/>
            <p:cNvSpPr/>
            <p:nvPr/>
          </p:nvSpPr>
          <p:spPr>
            <a:xfrm>
              <a:off x="6187153" y="2908077"/>
              <a:ext cx="94678" cy="78762"/>
            </a:xfrm>
            <a:custGeom>
              <a:avLst/>
              <a:gdLst/>
              <a:ahLst/>
              <a:cxnLst/>
              <a:rect l="l" t="t" r="r" b="b"/>
              <a:pathLst>
                <a:path w="94678" h="78762" extrusionOk="0">
                  <a:moveTo>
                    <a:pt x="94678" y="0"/>
                  </a:moveTo>
                  <a:cubicBezTo>
                    <a:pt x="58293" y="22098"/>
                    <a:pt x="67246" y="82487"/>
                    <a:pt x="0" y="78581"/>
                  </a:cubicBezTo>
                  <a:cubicBezTo>
                    <a:pt x="22098" y="44387"/>
                    <a:pt x="36766" y="4001"/>
                    <a:pt x="9467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9" name="Google Shape;919;g3a647413a01_0_3227"/>
            <p:cNvSpPr/>
            <p:nvPr/>
          </p:nvSpPr>
          <p:spPr>
            <a:xfrm>
              <a:off x="5799498" y="2956083"/>
              <a:ext cx="69043" cy="46917"/>
            </a:xfrm>
            <a:custGeom>
              <a:avLst/>
              <a:gdLst/>
              <a:ahLst/>
              <a:cxnLst/>
              <a:rect l="l" t="t" r="r" b="b"/>
              <a:pathLst>
                <a:path w="69043" h="46917" extrusionOk="0">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0" name="Google Shape;920;g3a647413a01_0_3227"/>
            <p:cNvSpPr/>
            <p:nvPr/>
          </p:nvSpPr>
          <p:spPr>
            <a:xfrm>
              <a:off x="5980175" y="3018853"/>
              <a:ext cx="34202" cy="49625"/>
            </a:xfrm>
            <a:custGeom>
              <a:avLst/>
              <a:gdLst/>
              <a:ahLst/>
              <a:cxnLst/>
              <a:rect l="l" t="t" r="r" b="b"/>
              <a:pathLst>
                <a:path w="34202" h="49625" extrusionOk="0">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1" name="Google Shape;921;g3a647413a01_0_3227"/>
            <p:cNvSpPr/>
            <p:nvPr/>
          </p:nvSpPr>
          <p:spPr>
            <a:xfrm>
              <a:off x="4838017" y="3287249"/>
              <a:ext cx="1105763" cy="1036834"/>
            </a:xfrm>
            <a:custGeom>
              <a:avLst/>
              <a:gdLst/>
              <a:ahLst/>
              <a:cxnLst/>
              <a:rect l="l" t="t" r="r" b="b"/>
              <a:pathLst>
                <a:path w="1105763" h="1036834" extrusionOk="0">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2" name="Google Shape;922;g3a647413a01_0_3227"/>
            <p:cNvSpPr/>
            <p:nvPr/>
          </p:nvSpPr>
          <p:spPr>
            <a:xfrm>
              <a:off x="5394864" y="3378546"/>
              <a:ext cx="264539" cy="224761"/>
            </a:xfrm>
            <a:custGeom>
              <a:avLst/>
              <a:gdLst/>
              <a:ahLst/>
              <a:cxnLst/>
              <a:rect l="l" t="t" r="r" b="b"/>
              <a:pathLst>
                <a:path w="264539" h="224761" extrusionOk="0">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3" name="Google Shape;923;g3a647413a01_0_3227"/>
            <p:cNvSpPr/>
            <p:nvPr/>
          </p:nvSpPr>
          <p:spPr>
            <a:xfrm>
              <a:off x="4845823" y="3996880"/>
              <a:ext cx="176994" cy="201525"/>
            </a:xfrm>
            <a:custGeom>
              <a:avLst/>
              <a:gdLst/>
              <a:ahLst/>
              <a:cxnLst/>
              <a:rect l="l" t="t" r="r" b="b"/>
              <a:pathLst>
                <a:path w="176994" h="201525" extrusionOk="0">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4" name="Google Shape;924;g3a647413a01_0_3227"/>
            <p:cNvSpPr/>
            <p:nvPr/>
          </p:nvSpPr>
          <p:spPr>
            <a:xfrm>
              <a:off x="4815839" y="4163853"/>
              <a:ext cx="58007" cy="98012"/>
            </a:xfrm>
            <a:custGeom>
              <a:avLst/>
              <a:gdLst/>
              <a:ahLst/>
              <a:cxnLst/>
              <a:rect l="l" t="t" r="r" b="b"/>
              <a:pathLst>
                <a:path w="58007" h="98012" extrusionOk="0">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5" name="Google Shape;925;g3a647413a01_0_3227"/>
            <p:cNvSpPr/>
            <p:nvPr/>
          </p:nvSpPr>
          <p:spPr>
            <a:xfrm>
              <a:off x="6206870" y="2719006"/>
              <a:ext cx="410908" cy="439007"/>
            </a:xfrm>
            <a:custGeom>
              <a:avLst/>
              <a:gdLst/>
              <a:ahLst/>
              <a:cxnLst/>
              <a:rect l="l" t="t" r="r" b="b"/>
              <a:pathLst>
                <a:path w="410908" h="439007" extrusionOk="0">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6" name="Google Shape;926;g3a647413a01_0_3227"/>
            <p:cNvSpPr/>
            <p:nvPr/>
          </p:nvSpPr>
          <p:spPr>
            <a:xfrm>
              <a:off x="6282689" y="2812446"/>
              <a:ext cx="208939" cy="220503"/>
            </a:xfrm>
            <a:custGeom>
              <a:avLst/>
              <a:gdLst/>
              <a:ahLst/>
              <a:cxnLst/>
              <a:rect l="l" t="t" r="r" b="b"/>
              <a:pathLst>
                <a:path w="208939" h="220503" extrusionOk="0">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7" name="Google Shape;927;g3a647413a01_0_3227"/>
            <p:cNvSpPr/>
            <p:nvPr/>
          </p:nvSpPr>
          <p:spPr>
            <a:xfrm>
              <a:off x="6600729" y="2563177"/>
              <a:ext cx="176541" cy="186785"/>
            </a:xfrm>
            <a:custGeom>
              <a:avLst/>
              <a:gdLst/>
              <a:ahLst/>
              <a:cxnLst/>
              <a:rect l="l" t="t" r="r" b="b"/>
              <a:pathLst>
                <a:path w="176541" h="186785" extrusionOk="0">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8" name="Google Shape;928;g3a647413a01_0_3227"/>
            <p:cNvSpPr/>
            <p:nvPr/>
          </p:nvSpPr>
          <p:spPr>
            <a:xfrm>
              <a:off x="6600633" y="2625947"/>
              <a:ext cx="94392" cy="93535"/>
            </a:xfrm>
            <a:custGeom>
              <a:avLst/>
              <a:gdLst/>
              <a:ahLst/>
              <a:cxnLst/>
              <a:rect l="l" t="t" r="r" b="b"/>
              <a:pathLst>
                <a:path w="94392" h="93535" extrusionOk="0">
                  <a:moveTo>
                    <a:pt x="94393" y="0"/>
                  </a:moveTo>
                  <a:cubicBezTo>
                    <a:pt x="84201" y="46196"/>
                    <a:pt x="42100" y="69914"/>
                    <a:pt x="0" y="93536"/>
                  </a:cubicBezTo>
                  <a:cubicBezTo>
                    <a:pt x="13907" y="49911"/>
                    <a:pt x="41624" y="16097"/>
                    <a:pt x="9439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9" name="Google Shape;929;g3a647413a01_0_3227"/>
            <p:cNvSpPr/>
            <p:nvPr/>
          </p:nvSpPr>
          <p:spPr>
            <a:xfrm>
              <a:off x="6696074" y="2541746"/>
              <a:ext cx="75247" cy="66640"/>
            </a:xfrm>
            <a:custGeom>
              <a:avLst/>
              <a:gdLst/>
              <a:ahLst/>
              <a:cxnLst/>
              <a:rect l="l" t="t" r="r" b="b"/>
              <a:pathLst>
                <a:path w="75247" h="66640" extrusionOk="0">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0" name="Google Shape;930;g3a647413a01_0_3227"/>
            <p:cNvSpPr/>
            <p:nvPr/>
          </p:nvSpPr>
          <p:spPr>
            <a:xfrm>
              <a:off x="5888354" y="3880392"/>
              <a:ext cx="114300" cy="426996"/>
            </a:xfrm>
            <a:custGeom>
              <a:avLst/>
              <a:gdLst/>
              <a:ahLst/>
              <a:cxnLst/>
              <a:rect l="l" t="t" r="r" b="b"/>
              <a:pathLst>
                <a:path w="114300" h="426996" extrusionOk="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1" name="Google Shape;931;g3a647413a01_0_3227"/>
            <p:cNvSpPr/>
            <p:nvPr/>
          </p:nvSpPr>
          <p:spPr>
            <a:xfrm>
              <a:off x="5945354" y="3788399"/>
              <a:ext cx="70053" cy="112659"/>
            </a:xfrm>
            <a:custGeom>
              <a:avLst/>
              <a:gdLst/>
              <a:ahLst/>
              <a:cxnLst/>
              <a:rect l="l" t="t" r="r" b="b"/>
              <a:pathLst>
                <a:path w="70053" h="112659" extrusionOk="0">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2" name="Google Shape;932;g3a647413a01_0_3227"/>
            <p:cNvSpPr/>
            <p:nvPr/>
          </p:nvSpPr>
          <p:spPr>
            <a:xfrm>
              <a:off x="5864789" y="4259294"/>
              <a:ext cx="75952" cy="124513"/>
            </a:xfrm>
            <a:custGeom>
              <a:avLst/>
              <a:gdLst/>
              <a:ahLst/>
              <a:cxnLst/>
              <a:rect l="l" t="t" r="r" b="b"/>
              <a:pathLst>
                <a:path w="75952" h="124513" extrusionOk="0">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3" name="Google Shape;933;g3a647413a01_0_3227"/>
            <p:cNvSpPr/>
            <p:nvPr/>
          </p:nvSpPr>
          <p:spPr>
            <a:xfrm>
              <a:off x="5981318" y="3710940"/>
              <a:ext cx="54578" cy="122396"/>
            </a:xfrm>
            <a:custGeom>
              <a:avLst/>
              <a:gdLst/>
              <a:ahLst/>
              <a:cxnLst/>
              <a:rect l="l" t="t" r="r" b="b"/>
              <a:pathLst>
                <a:path w="54578" h="122396" extrusionOk="0">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4" name="Google Shape;934;g3a647413a01_0_3227"/>
            <p:cNvSpPr/>
            <p:nvPr/>
          </p:nvSpPr>
          <p:spPr>
            <a:xfrm>
              <a:off x="5861835" y="4353069"/>
              <a:ext cx="77287" cy="81389"/>
            </a:xfrm>
            <a:custGeom>
              <a:avLst/>
              <a:gdLst/>
              <a:ahLst/>
              <a:cxnLst/>
              <a:rect l="l" t="t" r="r" b="b"/>
              <a:pathLst>
                <a:path w="77287" h="81389" extrusionOk="0">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5" name="Google Shape;935;g3a647413a01_0_3227"/>
            <p:cNvSpPr/>
            <p:nvPr/>
          </p:nvSpPr>
          <p:spPr>
            <a:xfrm>
              <a:off x="6863333" y="2367343"/>
              <a:ext cx="118205" cy="86080"/>
            </a:xfrm>
            <a:custGeom>
              <a:avLst/>
              <a:gdLst/>
              <a:ahLst/>
              <a:cxnLst/>
              <a:rect l="l" t="t" r="r" b="b"/>
              <a:pathLst>
                <a:path w="118205" h="86080" extrusionOk="0">
                  <a:moveTo>
                    <a:pt x="0" y="84677"/>
                  </a:moveTo>
                  <a:cubicBezTo>
                    <a:pt x="39433" y="56483"/>
                    <a:pt x="78772" y="28194"/>
                    <a:pt x="118205" y="0"/>
                  </a:cubicBezTo>
                  <a:cubicBezTo>
                    <a:pt x="84296" y="33433"/>
                    <a:pt x="82391" y="98489"/>
                    <a:pt x="95" y="84011"/>
                  </a:cubicBezTo>
                  <a:lnTo>
                    <a:pt x="95" y="84677"/>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6" name="Google Shape;936;g3a647413a01_0_3227"/>
            <p:cNvSpPr/>
            <p:nvPr/>
          </p:nvSpPr>
          <p:spPr>
            <a:xfrm>
              <a:off x="5963792" y="2262860"/>
              <a:ext cx="97055" cy="143862"/>
            </a:xfrm>
            <a:custGeom>
              <a:avLst/>
              <a:gdLst/>
              <a:ahLst/>
              <a:cxnLst/>
              <a:rect l="l" t="t" r="r" b="b"/>
              <a:pathLst>
                <a:path w="97055" h="143862" extrusionOk="0">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7" name="Google Shape;937;g3a647413a01_0_3227"/>
            <p:cNvSpPr/>
            <p:nvPr/>
          </p:nvSpPr>
          <p:spPr>
            <a:xfrm>
              <a:off x="5963887" y="2373344"/>
              <a:ext cx="62701" cy="94202"/>
            </a:xfrm>
            <a:custGeom>
              <a:avLst/>
              <a:gdLst/>
              <a:ahLst/>
              <a:cxnLst/>
              <a:rect l="l" t="t" r="r" b="b"/>
              <a:pathLst>
                <a:path w="62701" h="94202" extrusionOk="0">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8" name="Google Shape;938;g3a647413a01_0_3227"/>
            <p:cNvSpPr/>
            <p:nvPr/>
          </p:nvSpPr>
          <p:spPr>
            <a:xfrm>
              <a:off x="5981223" y="2201608"/>
              <a:ext cx="67717" cy="76704"/>
            </a:xfrm>
            <a:custGeom>
              <a:avLst/>
              <a:gdLst/>
              <a:ahLst/>
              <a:cxnLst/>
              <a:rect l="l" t="t" r="r" b="b"/>
              <a:pathLst>
                <a:path w="67717" h="76704" extrusionOk="0">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9" name="Google Shape;939;g3a647413a01_0_3227"/>
            <p:cNvSpPr/>
            <p:nvPr/>
          </p:nvSpPr>
          <p:spPr>
            <a:xfrm>
              <a:off x="5848730" y="2831183"/>
              <a:ext cx="56578" cy="29555"/>
            </a:xfrm>
            <a:custGeom>
              <a:avLst/>
              <a:gdLst/>
              <a:ahLst/>
              <a:cxnLst/>
              <a:rect l="l" t="t" r="r" b="b"/>
              <a:pathLst>
                <a:path w="56578" h="29555" extrusionOk="0">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0" name="Google Shape;940;g3a647413a01_0_3227"/>
            <p:cNvSpPr/>
            <p:nvPr/>
          </p:nvSpPr>
          <p:spPr>
            <a:xfrm>
              <a:off x="5721762" y="3803237"/>
              <a:ext cx="103441" cy="415407"/>
            </a:xfrm>
            <a:custGeom>
              <a:avLst/>
              <a:gdLst/>
              <a:ahLst/>
              <a:cxnLst/>
              <a:rect l="l" t="t" r="r" b="b"/>
              <a:pathLst>
                <a:path w="103441" h="415407" extrusionOk="0">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1" name="Google Shape;941;g3a647413a01_0_3227"/>
            <p:cNvSpPr/>
            <p:nvPr/>
          </p:nvSpPr>
          <p:spPr>
            <a:xfrm>
              <a:off x="5684093" y="4238047"/>
              <a:ext cx="98057" cy="325591"/>
            </a:xfrm>
            <a:custGeom>
              <a:avLst/>
              <a:gdLst/>
              <a:ahLst/>
              <a:cxnLst/>
              <a:rect l="l" t="t" r="r" b="b"/>
              <a:pathLst>
                <a:path w="98057" h="325591" extrusionOk="0">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2" name="Google Shape;942;g3a647413a01_0_3227"/>
            <p:cNvSpPr/>
            <p:nvPr/>
          </p:nvSpPr>
          <p:spPr>
            <a:xfrm>
              <a:off x="5721476" y="4198905"/>
              <a:ext cx="63533" cy="60198"/>
            </a:xfrm>
            <a:custGeom>
              <a:avLst/>
              <a:gdLst/>
              <a:ahLst/>
              <a:cxnLst/>
              <a:rect l="l" t="t" r="r" b="b"/>
              <a:pathLst>
                <a:path w="63533" h="60198" extrusionOk="0">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3" name="Google Shape;943;g3a647413a01_0_3227"/>
            <p:cNvSpPr/>
            <p:nvPr/>
          </p:nvSpPr>
          <p:spPr>
            <a:xfrm>
              <a:off x="5506826" y="2483834"/>
              <a:ext cx="98540" cy="141351"/>
            </a:xfrm>
            <a:custGeom>
              <a:avLst/>
              <a:gdLst/>
              <a:ahLst/>
              <a:cxnLst/>
              <a:rect l="l" t="t" r="r" b="b"/>
              <a:pathLst>
                <a:path w="98540" h="141351" extrusionOk="0">
                  <a:moveTo>
                    <a:pt x="98541" y="141351"/>
                  </a:moveTo>
                  <a:cubicBezTo>
                    <a:pt x="49106" y="102679"/>
                    <a:pt x="-18331" y="72295"/>
                    <a:pt x="4624" y="0"/>
                  </a:cubicBezTo>
                  <a:cubicBezTo>
                    <a:pt x="43296" y="43720"/>
                    <a:pt x="75871" y="90202"/>
                    <a:pt x="98541" y="14135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4" name="Google Shape;944;g3a647413a01_0_3227"/>
            <p:cNvSpPr/>
            <p:nvPr/>
          </p:nvSpPr>
          <p:spPr>
            <a:xfrm>
              <a:off x="5623684" y="2656808"/>
              <a:ext cx="57025" cy="78485"/>
            </a:xfrm>
            <a:custGeom>
              <a:avLst/>
              <a:gdLst/>
              <a:ahLst/>
              <a:cxnLst/>
              <a:rect l="l" t="t" r="r" b="b"/>
              <a:pathLst>
                <a:path w="57025" h="78485" extrusionOk="0">
                  <a:moveTo>
                    <a:pt x="57025" y="78486"/>
                  </a:moveTo>
                  <a:cubicBezTo>
                    <a:pt x="18640" y="62198"/>
                    <a:pt x="-3839" y="37814"/>
                    <a:pt x="542" y="0"/>
                  </a:cubicBezTo>
                  <a:cubicBezTo>
                    <a:pt x="38356" y="16573"/>
                    <a:pt x="50263" y="46292"/>
                    <a:pt x="57025" y="7848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5" name="Google Shape;945;g3a647413a01_0_3227"/>
            <p:cNvSpPr/>
            <p:nvPr/>
          </p:nvSpPr>
          <p:spPr>
            <a:xfrm>
              <a:off x="5717855" y="2782538"/>
              <a:ext cx="37911" cy="62865"/>
            </a:xfrm>
            <a:custGeom>
              <a:avLst/>
              <a:gdLst/>
              <a:ahLst/>
              <a:cxnLst/>
              <a:rect l="l" t="t" r="r" b="b"/>
              <a:pathLst>
                <a:path w="37911" h="62865" extrusionOk="0">
                  <a:moveTo>
                    <a:pt x="37911" y="62865"/>
                  </a:moveTo>
                  <a:cubicBezTo>
                    <a:pt x="3717" y="51054"/>
                    <a:pt x="-1427" y="26956"/>
                    <a:pt x="288" y="0"/>
                  </a:cubicBezTo>
                  <a:cubicBezTo>
                    <a:pt x="24576" y="16002"/>
                    <a:pt x="34959" y="37910"/>
                    <a:pt x="37911" y="62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6" name="Google Shape;946;g3a647413a01_0_3227"/>
            <p:cNvSpPr/>
            <p:nvPr/>
          </p:nvSpPr>
          <p:spPr>
            <a:xfrm>
              <a:off x="6770274" y="3284212"/>
              <a:ext cx="836106" cy="158884"/>
            </a:xfrm>
            <a:custGeom>
              <a:avLst/>
              <a:gdLst/>
              <a:ahLst/>
              <a:cxnLst/>
              <a:rect l="l" t="t" r="r" b="b"/>
              <a:pathLst>
                <a:path w="836106" h="158884" extrusionOk="0">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7" name="Google Shape;947;g3a647413a01_0_3227"/>
            <p:cNvSpPr/>
            <p:nvPr/>
          </p:nvSpPr>
          <p:spPr>
            <a:xfrm>
              <a:off x="6206679" y="3351507"/>
              <a:ext cx="566467" cy="59729"/>
            </a:xfrm>
            <a:custGeom>
              <a:avLst/>
              <a:gdLst/>
              <a:ahLst/>
              <a:cxnLst/>
              <a:rect l="l" t="t" r="r" b="b"/>
              <a:pathLst>
                <a:path w="566467" h="59729" extrusionOk="0">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8" name="Google Shape;948;g3a647413a01_0_3227"/>
            <p:cNvSpPr/>
            <p:nvPr/>
          </p:nvSpPr>
          <p:spPr>
            <a:xfrm>
              <a:off x="6807612" y="3411569"/>
              <a:ext cx="150590" cy="16542"/>
            </a:xfrm>
            <a:custGeom>
              <a:avLst/>
              <a:gdLst/>
              <a:ahLst/>
              <a:cxnLst/>
              <a:rect l="l" t="t" r="r" b="b"/>
              <a:pathLst>
                <a:path w="150590" h="16542" extrusionOk="0">
                  <a:moveTo>
                    <a:pt x="0" y="0"/>
                  </a:moveTo>
                  <a:cubicBezTo>
                    <a:pt x="50197" y="0"/>
                    <a:pt x="100393" y="0"/>
                    <a:pt x="150590" y="0"/>
                  </a:cubicBezTo>
                  <a:cubicBezTo>
                    <a:pt x="100393" y="22765"/>
                    <a:pt x="50197" y="21336"/>
                    <a:pt x="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9" name="Google Shape;949;g3a647413a01_0_3227"/>
            <p:cNvSpPr/>
            <p:nvPr/>
          </p:nvSpPr>
          <p:spPr>
            <a:xfrm>
              <a:off x="5999743" y="2169318"/>
              <a:ext cx="198936" cy="350331"/>
            </a:xfrm>
            <a:custGeom>
              <a:avLst/>
              <a:gdLst/>
              <a:ahLst/>
              <a:cxnLst/>
              <a:rect l="l" t="t" r="r" b="b"/>
              <a:pathLst>
                <a:path w="198936" h="350331" extrusionOk="0">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0" name="Google Shape;950;g3a647413a01_0_3227"/>
            <p:cNvSpPr/>
            <p:nvPr/>
          </p:nvSpPr>
          <p:spPr>
            <a:xfrm>
              <a:off x="6037706" y="2499455"/>
              <a:ext cx="146490" cy="221075"/>
            </a:xfrm>
            <a:custGeom>
              <a:avLst/>
              <a:gdLst/>
              <a:ahLst/>
              <a:cxnLst/>
              <a:rect l="l" t="t" r="r" b="b"/>
              <a:pathLst>
                <a:path w="146490" h="221075" extrusionOk="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1" name="Google Shape;951;g3a647413a01_0_3227"/>
            <p:cNvSpPr/>
            <p:nvPr/>
          </p:nvSpPr>
          <p:spPr>
            <a:xfrm>
              <a:off x="6134714" y="2231421"/>
              <a:ext cx="82575" cy="205073"/>
            </a:xfrm>
            <a:custGeom>
              <a:avLst/>
              <a:gdLst/>
              <a:ahLst/>
              <a:cxnLst/>
              <a:rect l="l" t="t" r="r" b="b"/>
              <a:pathLst>
                <a:path w="82575" h="205073" extrusionOk="0">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2" name="Google Shape;952;g3a647413a01_0_3227"/>
            <p:cNvSpPr/>
            <p:nvPr/>
          </p:nvSpPr>
          <p:spPr>
            <a:xfrm>
              <a:off x="6093119" y="2483688"/>
              <a:ext cx="56314" cy="94443"/>
            </a:xfrm>
            <a:custGeom>
              <a:avLst/>
              <a:gdLst/>
              <a:ahLst/>
              <a:cxnLst/>
              <a:rect l="l" t="t" r="r" b="b"/>
              <a:pathLst>
                <a:path w="56314" h="94443" extrusionOk="0">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3" name="Google Shape;953;g3a647413a01_0_3227"/>
            <p:cNvSpPr/>
            <p:nvPr/>
          </p:nvSpPr>
          <p:spPr>
            <a:xfrm>
              <a:off x="6162739" y="2610135"/>
              <a:ext cx="24078" cy="109728"/>
            </a:xfrm>
            <a:custGeom>
              <a:avLst/>
              <a:gdLst/>
              <a:ahLst/>
              <a:cxnLst/>
              <a:rect l="l" t="t" r="r" b="b"/>
              <a:pathLst>
                <a:path w="24078" h="109728" extrusionOk="0">
                  <a:moveTo>
                    <a:pt x="6602" y="109728"/>
                  </a:moveTo>
                  <a:cubicBezTo>
                    <a:pt x="-3685" y="71819"/>
                    <a:pt x="-4065" y="34766"/>
                    <a:pt x="20890" y="0"/>
                  </a:cubicBezTo>
                  <a:cubicBezTo>
                    <a:pt x="21176" y="37052"/>
                    <a:pt x="33844" y="75152"/>
                    <a:pt x="6602" y="10972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4" name="Google Shape;954;g3a647413a01_0_3227"/>
            <p:cNvSpPr/>
            <p:nvPr/>
          </p:nvSpPr>
          <p:spPr>
            <a:xfrm>
              <a:off x="6132289" y="2511793"/>
              <a:ext cx="54861" cy="51384"/>
            </a:xfrm>
            <a:custGeom>
              <a:avLst/>
              <a:gdLst/>
              <a:ahLst/>
              <a:cxnLst/>
              <a:rect l="l" t="t" r="r" b="b"/>
              <a:pathLst>
                <a:path w="54861" h="51384" extrusionOk="0">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5" name="Google Shape;955;g3a647413a01_0_3227"/>
            <p:cNvSpPr/>
            <p:nvPr/>
          </p:nvSpPr>
          <p:spPr>
            <a:xfrm>
              <a:off x="5658420" y="4587555"/>
              <a:ext cx="81656" cy="161228"/>
            </a:xfrm>
            <a:custGeom>
              <a:avLst/>
              <a:gdLst/>
              <a:ahLst/>
              <a:cxnLst/>
              <a:rect l="l" t="t" r="r" b="b"/>
              <a:pathLst>
                <a:path w="81656" h="161228" extrusionOk="0">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6" name="Google Shape;956;g3a647413a01_0_3227"/>
            <p:cNvSpPr/>
            <p:nvPr/>
          </p:nvSpPr>
          <p:spPr>
            <a:xfrm>
              <a:off x="5663735" y="4545548"/>
              <a:ext cx="62636" cy="63599"/>
            </a:xfrm>
            <a:custGeom>
              <a:avLst/>
              <a:gdLst/>
              <a:ahLst/>
              <a:cxnLst/>
              <a:rect l="l" t="t" r="r" b="b"/>
              <a:pathLst>
                <a:path w="62636" h="63599" extrusionOk="0">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7" name="Google Shape;957;g3a647413a01_0_3227"/>
            <p:cNvSpPr/>
            <p:nvPr/>
          </p:nvSpPr>
          <p:spPr>
            <a:xfrm>
              <a:off x="4819780" y="3529708"/>
              <a:ext cx="994876" cy="854594"/>
            </a:xfrm>
            <a:custGeom>
              <a:avLst/>
              <a:gdLst/>
              <a:ahLst/>
              <a:cxnLst/>
              <a:rect l="l" t="t" r="r" b="b"/>
              <a:pathLst>
                <a:path w="994876" h="854594" extrusionOk="0">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8" name="Google Shape;958;g3a647413a01_0_3227"/>
            <p:cNvSpPr/>
            <p:nvPr/>
          </p:nvSpPr>
          <p:spPr>
            <a:xfrm>
              <a:off x="5268593" y="3630885"/>
              <a:ext cx="531037" cy="488963"/>
            </a:xfrm>
            <a:custGeom>
              <a:avLst/>
              <a:gdLst/>
              <a:ahLst/>
              <a:cxnLst/>
              <a:rect l="l" t="t" r="r" b="b"/>
              <a:pathLst>
                <a:path w="531037" h="488963" extrusionOk="0">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9" name="Google Shape;959;g3a647413a01_0_3227"/>
            <p:cNvSpPr/>
            <p:nvPr/>
          </p:nvSpPr>
          <p:spPr>
            <a:xfrm>
              <a:off x="5115686" y="4260246"/>
              <a:ext cx="58769" cy="70282"/>
            </a:xfrm>
            <a:custGeom>
              <a:avLst/>
              <a:gdLst/>
              <a:ahLst/>
              <a:cxnLst/>
              <a:rect l="l" t="t" r="r" b="b"/>
              <a:pathLst>
                <a:path w="58769" h="70282" extrusionOk="0">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0" name="Google Shape;960;g3a647413a01_0_3227"/>
            <p:cNvSpPr/>
            <p:nvPr/>
          </p:nvSpPr>
          <p:spPr>
            <a:xfrm>
              <a:off x="5319616" y="4054983"/>
              <a:ext cx="60293" cy="55986"/>
            </a:xfrm>
            <a:custGeom>
              <a:avLst/>
              <a:gdLst/>
              <a:ahLst/>
              <a:cxnLst/>
              <a:rect l="l" t="t" r="r" b="b"/>
              <a:pathLst>
                <a:path w="60293" h="55986" extrusionOk="0">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1" name="Google Shape;961;g3a647413a01_0_3227"/>
            <p:cNvSpPr/>
            <p:nvPr/>
          </p:nvSpPr>
          <p:spPr>
            <a:xfrm>
              <a:off x="5039285" y="4322445"/>
              <a:ext cx="116120" cy="78279"/>
            </a:xfrm>
            <a:custGeom>
              <a:avLst/>
              <a:gdLst/>
              <a:ahLst/>
              <a:cxnLst/>
              <a:rect l="l" t="t" r="r" b="b"/>
              <a:pathLst>
                <a:path w="116120" h="78279" extrusionOk="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2" name="Google Shape;962;g3a647413a01_0_3227"/>
            <p:cNvSpPr/>
            <p:nvPr/>
          </p:nvSpPr>
          <p:spPr>
            <a:xfrm>
              <a:off x="6020301" y="2115732"/>
              <a:ext cx="74878" cy="127881"/>
            </a:xfrm>
            <a:custGeom>
              <a:avLst/>
              <a:gdLst/>
              <a:ahLst/>
              <a:cxnLst/>
              <a:rect l="l" t="t" r="r" b="b"/>
              <a:pathLst>
                <a:path w="74878" h="127881" extrusionOk="0">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3" name="Google Shape;963;g3a647413a01_0_3227"/>
            <p:cNvSpPr/>
            <p:nvPr/>
          </p:nvSpPr>
          <p:spPr>
            <a:xfrm>
              <a:off x="6061519" y="2091023"/>
              <a:ext cx="54197" cy="47624"/>
            </a:xfrm>
            <a:custGeom>
              <a:avLst/>
              <a:gdLst/>
              <a:ahLst/>
              <a:cxnLst/>
              <a:rect l="l" t="t" r="r" b="b"/>
              <a:pathLst>
                <a:path w="54197" h="47624" extrusionOk="0">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4" name="Google Shape;964;g3a647413a01_0_3227"/>
            <p:cNvSpPr/>
            <p:nvPr/>
          </p:nvSpPr>
          <p:spPr>
            <a:xfrm>
              <a:off x="6095142" y="2153507"/>
              <a:ext cx="59150" cy="99718"/>
            </a:xfrm>
            <a:custGeom>
              <a:avLst/>
              <a:gdLst/>
              <a:ahLst/>
              <a:cxnLst/>
              <a:rect l="l" t="t" r="r" b="b"/>
              <a:pathLst>
                <a:path w="59150" h="99718" extrusionOk="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5" name="Google Shape;965;g3a647413a01_0_3227"/>
            <p:cNvSpPr/>
            <p:nvPr/>
          </p:nvSpPr>
          <p:spPr>
            <a:xfrm>
              <a:off x="6058947" y="2152650"/>
              <a:ext cx="54355" cy="80962"/>
            </a:xfrm>
            <a:custGeom>
              <a:avLst/>
              <a:gdLst/>
              <a:ahLst/>
              <a:cxnLst/>
              <a:rect l="l" t="t" r="r" b="b"/>
              <a:pathLst>
                <a:path w="54355" h="80962" extrusionOk="0">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6" name="Google Shape;966;g3a647413a01_0_3227"/>
            <p:cNvSpPr/>
            <p:nvPr/>
          </p:nvSpPr>
          <p:spPr>
            <a:xfrm>
              <a:off x="6153244" y="2110358"/>
              <a:ext cx="59550" cy="42767"/>
            </a:xfrm>
            <a:custGeom>
              <a:avLst/>
              <a:gdLst/>
              <a:ahLst/>
              <a:cxnLst/>
              <a:rect l="l" t="t" r="r" b="b"/>
              <a:pathLst>
                <a:path w="59550" h="42767" extrusionOk="0">
                  <a:moveTo>
                    <a:pt x="54102" y="0"/>
                  </a:moveTo>
                  <a:cubicBezTo>
                    <a:pt x="75057" y="48863"/>
                    <a:pt x="30956" y="40005"/>
                    <a:pt x="0" y="42767"/>
                  </a:cubicBezTo>
                  <a:cubicBezTo>
                    <a:pt x="9430" y="20860"/>
                    <a:pt x="26670" y="5905"/>
                    <a:pt x="5410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7" name="Google Shape;967;g3a647413a01_0_3227"/>
            <p:cNvSpPr/>
            <p:nvPr/>
          </p:nvSpPr>
          <p:spPr>
            <a:xfrm>
              <a:off x="5416581" y="3946683"/>
              <a:ext cx="93726" cy="64878"/>
            </a:xfrm>
            <a:custGeom>
              <a:avLst/>
              <a:gdLst/>
              <a:ahLst/>
              <a:cxnLst/>
              <a:rect l="l" t="t" r="r" b="b"/>
              <a:pathLst>
                <a:path w="93726" h="64878" extrusionOk="0">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8" name="Google Shape;968;g3a647413a01_0_3227"/>
            <p:cNvSpPr/>
            <p:nvPr/>
          </p:nvSpPr>
          <p:spPr>
            <a:xfrm>
              <a:off x="5773292" y="3688165"/>
              <a:ext cx="69269" cy="179365"/>
            </a:xfrm>
            <a:custGeom>
              <a:avLst/>
              <a:gdLst/>
              <a:ahLst/>
              <a:cxnLst/>
              <a:rect l="l" t="t" r="r" b="b"/>
              <a:pathLst>
                <a:path w="69269" h="179365" extrusionOk="0">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9" name="Google Shape;969;g3a647413a01_0_3227"/>
            <p:cNvSpPr/>
            <p:nvPr/>
          </p:nvSpPr>
          <p:spPr>
            <a:xfrm>
              <a:off x="5604509" y="3755993"/>
              <a:ext cx="95249" cy="79914"/>
            </a:xfrm>
            <a:custGeom>
              <a:avLst/>
              <a:gdLst/>
              <a:ahLst/>
              <a:cxnLst/>
              <a:rect l="l" t="t" r="r" b="b"/>
              <a:pathLst>
                <a:path w="95249" h="79914" extrusionOk="0">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0" name="Google Shape;970;g3a647413a01_0_3227"/>
            <p:cNvSpPr/>
            <p:nvPr/>
          </p:nvSpPr>
          <p:spPr>
            <a:xfrm>
              <a:off x="5887306" y="3490315"/>
              <a:ext cx="58293" cy="42126"/>
            </a:xfrm>
            <a:custGeom>
              <a:avLst/>
              <a:gdLst/>
              <a:ahLst/>
              <a:cxnLst/>
              <a:rect l="l" t="t" r="r" b="b"/>
              <a:pathLst>
                <a:path w="58293" h="42126" extrusionOk="0">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1" name="Google Shape;971;g3a647413a01_0_3227"/>
            <p:cNvSpPr/>
            <p:nvPr/>
          </p:nvSpPr>
          <p:spPr>
            <a:xfrm>
              <a:off x="5806844" y="4228719"/>
              <a:ext cx="96654" cy="299846"/>
            </a:xfrm>
            <a:custGeom>
              <a:avLst/>
              <a:gdLst/>
              <a:ahLst/>
              <a:cxnLst/>
              <a:rect l="l" t="t" r="r" b="b"/>
              <a:pathLst>
                <a:path w="96654" h="299846" extrusionOk="0">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2" name="Google Shape;972;g3a647413a01_0_3227"/>
            <p:cNvSpPr/>
            <p:nvPr/>
          </p:nvSpPr>
          <p:spPr>
            <a:xfrm>
              <a:off x="5802486" y="3891217"/>
              <a:ext cx="91093" cy="231791"/>
            </a:xfrm>
            <a:custGeom>
              <a:avLst/>
              <a:gdLst/>
              <a:ahLst/>
              <a:cxnLst/>
              <a:rect l="l" t="t" r="r" b="b"/>
              <a:pathLst>
                <a:path w="91093" h="231791" extrusionOk="0">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3" name="Google Shape;973;g3a647413a01_0_3227"/>
            <p:cNvSpPr/>
            <p:nvPr/>
          </p:nvSpPr>
          <p:spPr>
            <a:xfrm>
              <a:off x="5858995" y="3522535"/>
              <a:ext cx="80603" cy="255793"/>
            </a:xfrm>
            <a:custGeom>
              <a:avLst/>
              <a:gdLst/>
              <a:ahLst/>
              <a:cxnLst/>
              <a:rect l="l" t="t" r="r" b="b"/>
              <a:pathLst>
                <a:path w="80603" h="255793" extrusionOk="0">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4" name="Google Shape;974;g3a647413a01_0_3227"/>
            <p:cNvSpPr/>
            <p:nvPr/>
          </p:nvSpPr>
          <p:spPr>
            <a:xfrm>
              <a:off x="5843003" y="3773042"/>
              <a:ext cx="64782" cy="142589"/>
            </a:xfrm>
            <a:custGeom>
              <a:avLst/>
              <a:gdLst/>
              <a:ahLst/>
              <a:cxnLst/>
              <a:rect l="l" t="t" r="r" b="b"/>
              <a:pathLst>
                <a:path w="64782" h="142589" extrusionOk="0">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5" name="Google Shape;975;g3a647413a01_0_3227"/>
            <p:cNvSpPr/>
            <p:nvPr/>
          </p:nvSpPr>
          <p:spPr>
            <a:xfrm>
              <a:off x="5790744" y="4190830"/>
              <a:ext cx="61986" cy="139633"/>
            </a:xfrm>
            <a:custGeom>
              <a:avLst/>
              <a:gdLst/>
              <a:ahLst/>
              <a:cxnLst/>
              <a:rect l="l" t="t" r="r" b="b"/>
              <a:pathLst>
                <a:path w="61986" h="139633" extrusionOk="0">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6" name="Google Shape;976;g3a647413a01_0_3227"/>
            <p:cNvSpPr/>
            <p:nvPr/>
          </p:nvSpPr>
          <p:spPr>
            <a:xfrm>
              <a:off x="5928264" y="3931253"/>
              <a:ext cx="40468" cy="107727"/>
            </a:xfrm>
            <a:custGeom>
              <a:avLst/>
              <a:gdLst/>
              <a:ahLst/>
              <a:cxnLst/>
              <a:rect l="l" t="t" r="r" b="b"/>
              <a:pathLst>
                <a:path w="40468" h="107727" extrusionOk="0">
                  <a:moveTo>
                    <a:pt x="16954" y="0"/>
                  </a:moveTo>
                  <a:cubicBezTo>
                    <a:pt x="50101" y="40196"/>
                    <a:pt x="51435" y="76867"/>
                    <a:pt x="0" y="107728"/>
                  </a:cubicBezTo>
                  <a:cubicBezTo>
                    <a:pt x="5620" y="71819"/>
                    <a:pt x="11335" y="35909"/>
                    <a:pt x="16954"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7" name="Google Shape;977;g3a647413a01_0_3227"/>
            <p:cNvSpPr/>
            <p:nvPr/>
          </p:nvSpPr>
          <p:spPr>
            <a:xfrm>
              <a:off x="5805385" y="4120145"/>
              <a:ext cx="51184" cy="78665"/>
            </a:xfrm>
            <a:custGeom>
              <a:avLst/>
              <a:gdLst/>
              <a:ahLst/>
              <a:cxnLst/>
              <a:rect l="l" t="t" r="r" b="b"/>
              <a:pathLst>
                <a:path w="51184" h="78665" extrusionOk="0">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8" name="Google Shape;978;g3a647413a01_0_3227"/>
            <p:cNvSpPr/>
            <p:nvPr/>
          </p:nvSpPr>
          <p:spPr>
            <a:xfrm>
              <a:off x="5766120" y="3576471"/>
              <a:ext cx="122139" cy="344540"/>
            </a:xfrm>
            <a:custGeom>
              <a:avLst/>
              <a:gdLst/>
              <a:ahLst/>
              <a:cxnLst/>
              <a:rect l="l" t="t" r="r" b="b"/>
              <a:pathLst>
                <a:path w="122139" h="344540" extrusionOk="0">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9" name="Google Shape;979;g3a647413a01_0_3227"/>
            <p:cNvSpPr/>
            <p:nvPr/>
          </p:nvSpPr>
          <p:spPr>
            <a:xfrm>
              <a:off x="5267038" y="3537299"/>
              <a:ext cx="375856" cy="377380"/>
            </a:xfrm>
            <a:custGeom>
              <a:avLst/>
              <a:gdLst/>
              <a:ahLst/>
              <a:cxnLst/>
              <a:rect l="l" t="t" r="r" b="b"/>
              <a:pathLst>
                <a:path w="375856" h="377380" extrusionOk="0">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0" name="Google Shape;980;g3a647413a01_0_3227"/>
            <p:cNvSpPr/>
            <p:nvPr/>
          </p:nvSpPr>
          <p:spPr>
            <a:xfrm>
              <a:off x="5624226" y="3415812"/>
              <a:ext cx="130241" cy="137202"/>
            </a:xfrm>
            <a:custGeom>
              <a:avLst/>
              <a:gdLst/>
              <a:ahLst/>
              <a:cxnLst/>
              <a:rect l="l" t="t" r="r" b="b"/>
              <a:pathLst>
                <a:path w="130241" h="137202" extrusionOk="0">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1" name="Google Shape;981;g3a647413a01_0_3227"/>
            <p:cNvSpPr/>
            <p:nvPr/>
          </p:nvSpPr>
          <p:spPr>
            <a:xfrm>
              <a:off x="5837462" y="3521487"/>
              <a:ext cx="92135" cy="126206"/>
            </a:xfrm>
            <a:custGeom>
              <a:avLst/>
              <a:gdLst/>
              <a:ahLst/>
              <a:cxnLst/>
              <a:rect l="l" t="t" r="r" b="b"/>
              <a:pathLst>
                <a:path w="92135" h="126206" extrusionOk="0">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2" name="Google Shape;982;g3a647413a01_0_3227"/>
            <p:cNvSpPr/>
            <p:nvPr/>
          </p:nvSpPr>
          <p:spPr>
            <a:xfrm>
              <a:off x="5775007" y="3459861"/>
              <a:ext cx="86201" cy="108775"/>
            </a:xfrm>
            <a:custGeom>
              <a:avLst/>
              <a:gdLst/>
              <a:ahLst/>
              <a:cxnLst/>
              <a:rect l="l" t="t" r="r" b="b"/>
              <a:pathLst>
                <a:path w="86201" h="108775" extrusionOk="0">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3" name="Google Shape;983;g3a647413a01_0_3227"/>
            <p:cNvSpPr/>
            <p:nvPr/>
          </p:nvSpPr>
          <p:spPr>
            <a:xfrm>
              <a:off x="5191981" y="3914489"/>
              <a:ext cx="75291" cy="82096"/>
            </a:xfrm>
            <a:custGeom>
              <a:avLst/>
              <a:gdLst/>
              <a:ahLst/>
              <a:cxnLst/>
              <a:rect l="l" t="t" r="r" b="b"/>
              <a:pathLst>
                <a:path w="75291" h="82096" extrusionOk="0">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4" name="Google Shape;984;g3a647413a01_0_3227"/>
            <p:cNvSpPr/>
            <p:nvPr/>
          </p:nvSpPr>
          <p:spPr>
            <a:xfrm>
              <a:off x="5739585" y="4568359"/>
              <a:ext cx="69234" cy="196141"/>
            </a:xfrm>
            <a:custGeom>
              <a:avLst/>
              <a:gdLst/>
              <a:ahLst/>
              <a:cxnLst/>
              <a:rect l="l" t="t" r="r" b="b"/>
              <a:pathLst>
                <a:path w="69234" h="196141" extrusionOk="0">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5" name="Google Shape;985;g3a647413a01_0_3227"/>
            <p:cNvSpPr/>
            <p:nvPr/>
          </p:nvSpPr>
          <p:spPr>
            <a:xfrm>
              <a:off x="5772718" y="4382607"/>
              <a:ext cx="76773" cy="161102"/>
            </a:xfrm>
            <a:custGeom>
              <a:avLst/>
              <a:gdLst/>
              <a:ahLst/>
              <a:cxnLst/>
              <a:rect l="l" t="t" r="r" b="b"/>
              <a:pathLst>
                <a:path w="76773" h="161102" extrusionOk="0">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6" name="Google Shape;986;g3a647413a01_0_3227"/>
            <p:cNvSpPr/>
            <p:nvPr/>
          </p:nvSpPr>
          <p:spPr>
            <a:xfrm>
              <a:off x="5709813" y="3946969"/>
              <a:ext cx="141983" cy="801191"/>
            </a:xfrm>
            <a:custGeom>
              <a:avLst/>
              <a:gdLst/>
              <a:ahLst/>
              <a:cxnLst/>
              <a:rect l="l" t="t" r="r" b="b"/>
              <a:pathLst>
                <a:path w="141983" h="801191" extrusionOk="0">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7" name="Google Shape;987;g3a647413a01_0_3227"/>
            <p:cNvSpPr/>
            <p:nvPr/>
          </p:nvSpPr>
          <p:spPr>
            <a:xfrm>
              <a:off x="5776228" y="3915537"/>
              <a:ext cx="33068" cy="36607"/>
            </a:xfrm>
            <a:custGeom>
              <a:avLst/>
              <a:gdLst/>
              <a:ahLst/>
              <a:cxnLst/>
              <a:rect l="l" t="t" r="r" b="b"/>
              <a:pathLst>
                <a:path w="33068" h="36607" extrusionOk="0">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8" name="Google Shape;988;g3a647413a01_0_3227"/>
            <p:cNvSpPr/>
            <p:nvPr/>
          </p:nvSpPr>
          <p:spPr>
            <a:xfrm>
              <a:off x="6037230" y="2295429"/>
              <a:ext cx="76431" cy="110169"/>
            </a:xfrm>
            <a:custGeom>
              <a:avLst/>
              <a:gdLst/>
              <a:ahLst/>
              <a:cxnLst/>
              <a:rect l="l" t="t" r="r" b="b"/>
              <a:pathLst>
                <a:path w="76431" h="110169" extrusionOk="0">
                  <a:moveTo>
                    <a:pt x="0" y="109823"/>
                  </a:moveTo>
                  <a:cubicBezTo>
                    <a:pt x="48101" y="84677"/>
                    <a:pt x="71152" y="48863"/>
                    <a:pt x="63913" y="0"/>
                  </a:cubicBezTo>
                  <a:cubicBezTo>
                    <a:pt x="63341" y="45434"/>
                    <a:pt x="118967" y="114871"/>
                    <a:pt x="191" y="109918"/>
                  </a:cubicBezTo>
                  <a:lnTo>
                    <a:pt x="95" y="10991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9" name="Google Shape;989;g3a647413a01_0_3227"/>
            <p:cNvSpPr/>
            <p:nvPr/>
          </p:nvSpPr>
          <p:spPr>
            <a:xfrm>
              <a:off x="6112573" y="2474410"/>
              <a:ext cx="55816" cy="54286"/>
            </a:xfrm>
            <a:custGeom>
              <a:avLst/>
              <a:gdLst/>
              <a:ahLst/>
              <a:cxnLst/>
              <a:rect l="l" t="t" r="r" b="b"/>
              <a:pathLst>
                <a:path w="55816" h="54286" extrusionOk="0">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90" name="Google Shape;990;g3a647413a01_0_3227"/>
            <p:cNvSpPr/>
            <p:nvPr/>
          </p:nvSpPr>
          <p:spPr>
            <a:xfrm>
              <a:off x="5357533" y="3662648"/>
              <a:ext cx="325176" cy="330030"/>
            </a:xfrm>
            <a:custGeom>
              <a:avLst/>
              <a:gdLst/>
              <a:ahLst/>
              <a:cxnLst/>
              <a:rect l="l" t="t" r="r" b="b"/>
              <a:pathLst>
                <a:path w="325176" h="330030" extrusionOk="0">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91" name="Google Shape;991;g3a647413a01_0_3227"/>
            <p:cNvSpPr/>
            <p:nvPr/>
          </p:nvSpPr>
          <p:spPr>
            <a:xfrm>
              <a:off x="5094826" y="3976592"/>
              <a:ext cx="282987" cy="261175"/>
            </a:xfrm>
            <a:custGeom>
              <a:avLst/>
              <a:gdLst/>
              <a:ahLst/>
              <a:cxnLst/>
              <a:rect l="l" t="t" r="r" b="b"/>
              <a:pathLst>
                <a:path w="282987" h="261175" extrusionOk="0">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92" name="Google Shape;992;g3a647413a01_0_3227"/>
            <p:cNvSpPr/>
            <p:nvPr/>
          </p:nvSpPr>
          <p:spPr>
            <a:xfrm>
              <a:off x="5661564" y="3595845"/>
              <a:ext cx="74702" cy="83757"/>
            </a:xfrm>
            <a:custGeom>
              <a:avLst/>
              <a:gdLst/>
              <a:ahLst/>
              <a:cxnLst/>
              <a:rect l="l" t="t" r="r" b="b"/>
              <a:pathLst>
                <a:path w="74702" h="83757" extrusionOk="0">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93" name="Google Shape;993;g3a647413a01_0_3227"/>
            <p:cNvSpPr/>
            <p:nvPr/>
          </p:nvSpPr>
          <p:spPr>
            <a:xfrm>
              <a:off x="5738228" y="3591719"/>
              <a:ext cx="55733" cy="61915"/>
            </a:xfrm>
            <a:custGeom>
              <a:avLst/>
              <a:gdLst/>
              <a:ahLst/>
              <a:cxnLst/>
              <a:rect l="l" t="t" r="r" b="b"/>
              <a:pathLst>
                <a:path w="55733" h="61915" extrusionOk="0">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94" name="Google Shape;994;g3a647413a01_0_3227"/>
            <p:cNvSpPr/>
            <p:nvPr/>
          </p:nvSpPr>
          <p:spPr>
            <a:xfrm>
              <a:off x="5797009" y="4322349"/>
              <a:ext cx="49434" cy="77914"/>
            </a:xfrm>
            <a:custGeom>
              <a:avLst/>
              <a:gdLst/>
              <a:ahLst/>
              <a:cxnLst/>
              <a:rect l="l" t="t" r="r" b="b"/>
              <a:pathLst>
                <a:path w="49434" h="77914" extrusionOk="0">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5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995"/>
        <p:cNvGrpSpPr/>
        <p:nvPr/>
      </p:nvGrpSpPr>
      <p:grpSpPr>
        <a:xfrm>
          <a:off x="0" y="0"/>
          <a:ext cx="0" cy="0"/>
          <a:chOff x="0" y="0"/>
          <a:chExt cx="0" cy="0"/>
        </a:xfrm>
      </p:grpSpPr>
      <p:sp>
        <p:nvSpPr>
          <p:cNvPr id="996" name="Google Shape;996;g3a647413a01_0_3375"/>
          <p:cNvSpPr/>
          <p:nvPr/>
        </p:nvSpPr>
        <p:spPr>
          <a:xfrm>
            <a:off x="0" y="0"/>
            <a:ext cx="9144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Noto Sans Hebrew"/>
              <a:ea typeface="Noto Sans Hebrew"/>
              <a:cs typeface="Noto Sans Hebrew"/>
              <a:sym typeface="Noto Sans Hebrew"/>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ue Blank">
  <p:cSld name="BLANK_1_1">
    <p:spTree>
      <p:nvGrpSpPr>
        <p:cNvPr id="1" name="Shape 997"/>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998"/>
        <p:cNvGrpSpPr/>
        <p:nvPr/>
      </p:nvGrpSpPr>
      <p:grpSpPr>
        <a:xfrm>
          <a:off x="0" y="0"/>
          <a:ext cx="0" cy="0"/>
          <a:chOff x="0" y="0"/>
          <a:chExt cx="0" cy="0"/>
        </a:xfrm>
      </p:grpSpPr>
      <p:sp>
        <p:nvSpPr>
          <p:cNvPr id="999" name="Google Shape;999;g3a647413a01_0_3378"/>
          <p:cNvSpPr txBox="1">
            <a:spLocks noGrp="1"/>
          </p:cNvSpPr>
          <p:nvPr>
            <p:ph type="title"/>
          </p:nvPr>
        </p:nvSpPr>
        <p:spPr>
          <a:xfrm>
            <a:off x="628650" y="273844"/>
            <a:ext cx="7278900" cy="994200"/>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0" name="Google Shape;1000;g3a647413a01_0_3378"/>
          <p:cNvSpPr txBox="1">
            <a:spLocks noGrp="1"/>
          </p:cNvSpPr>
          <p:nvPr>
            <p:ph type="body" idx="1"/>
          </p:nvPr>
        </p:nvSpPr>
        <p:spPr>
          <a:xfrm>
            <a:off x="628650" y="1369219"/>
            <a:ext cx="7278900" cy="3263400"/>
          </a:xfrm>
          <a:prstGeom prst="rect">
            <a:avLst/>
          </a:prstGeom>
          <a:noFill/>
          <a:ln>
            <a:noFill/>
          </a:ln>
        </p:spPr>
        <p:txBody>
          <a:bodyPr spcFirstLastPara="1" wrap="square" lIns="68575" tIns="34275" rIns="68575" bIns="34275" anchor="t" anchorCtr="0">
            <a:norm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1001" name="Google Shape;1001;g3a647413a01_0_3378"/>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R="0" lvl="0"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02" name="Google Shape;1002;g3a647413a01_0_337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03" name="Google Shape;1003;g3a647413a01_0_3378"/>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5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5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5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3" name="Google Shape;33;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5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p5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5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9" name="Google Shape;39;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5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2" name="Google Shape;42;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5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5" name="Google Shape;45;p5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6" name="Google Shape;46;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1pPr>
            <a:lvl2pPr marR="0" lvl="1"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2pPr>
            <a:lvl3pPr marR="0" lvl="2"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3pPr>
            <a:lvl4pPr marR="0" lvl="3"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4pPr>
            <a:lvl5pPr marR="0" lvl="4"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5pPr>
            <a:lvl6pPr marR="0" lvl="5"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6pPr>
            <a:lvl7pPr marR="0" lvl="6"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7pPr>
            <a:lvl8pPr marR="0" lvl="7"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8pPr>
            <a:lvl9pPr marR="0" lvl="8"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9pPr>
          </a:lstStyle>
          <a:p>
            <a:endParaRPr/>
          </a:p>
        </p:txBody>
      </p:sp>
      <p:sp>
        <p:nvSpPr>
          <p:cNvPr id="7" name="Google Shape;7;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a:lnSpc>
                <a:spcPct val="115000"/>
              </a:lnSpc>
              <a:spcBef>
                <a:spcPts val="0"/>
              </a:spcBef>
              <a:spcAft>
                <a:spcPts val="0"/>
              </a:spcAft>
              <a:buClr>
                <a:srgbClr val="00338D"/>
              </a:buClr>
              <a:buSzPts val="1800"/>
              <a:buFont typeface="Noto Sans Hebrew"/>
              <a:buChar char="●"/>
              <a:defRPr sz="1800" b="0" i="0" u="none" strike="noStrike" cap="none">
                <a:solidFill>
                  <a:srgbClr val="00338D"/>
                </a:solidFill>
                <a:latin typeface="Noto Sans Hebrew"/>
                <a:ea typeface="Noto Sans Hebrew"/>
                <a:cs typeface="Noto Sans Hebrew"/>
                <a:sym typeface="Noto Sans Hebrew"/>
              </a:defRPr>
            </a:lvl1pPr>
            <a:lvl2pPr marL="914400" marR="0" lvl="1" indent="-317500" algn="l">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2pPr>
            <a:lvl3pPr marL="1371600" marR="0" lvl="2" indent="-317500" algn="l">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3pPr>
            <a:lvl4pPr marL="1828800" marR="0" lvl="3" indent="-317500" algn="l">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4pPr>
            <a:lvl5pPr marL="2286000" marR="0" lvl="4" indent="-317500" algn="l">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5pPr>
            <a:lvl6pPr marL="2743200" marR="0" lvl="5" indent="-317500" algn="l">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6pPr>
            <a:lvl7pPr marL="3200400" marR="0" lvl="6" indent="-317500" algn="l">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7pPr>
            <a:lvl8pPr marL="3657600" marR="0" lvl="7" indent="-317500" algn="l">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8pPr>
            <a:lvl9pPr marL="4114800" marR="0" lvl="8" indent="-317500" algn="l">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9pPr>
          </a:lstStyle>
          <a:p>
            <a:endParaRPr/>
          </a:p>
        </p:txBody>
      </p:sp>
      <p:sp>
        <p:nvSpPr>
          <p:cNvPr id="8" name="Google Shape;8;p48"/>
          <p:cNvSpPr txBox="1"/>
          <p:nvPr/>
        </p:nvSpPr>
        <p:spPr>
          <a:xfrm>
            <a:off x="289825" y="4704834"/>
            <a:ext cx="5069100" cy="416100"/>
          </a:xfrm>
          <a:prstGeom prst="rect">
            <a:avLst/>
          </a:prstGeom>
          <a:noFill/>
          <a:ln>
            <a:noFill/>
          </a:ln>
        </p:spPr>
        <p:txBody>
          <a:bodyPr spcFirstLastPara="1" wrap="square" lIns="68575" tIns="68575" rIns="68575" bIns="68575" anchor="ctr" anchorCtr="0">
            <a:noAutofit/>
          </a:bodyPr>
          <a:lstStyle/>
          <a:p>
            <a:pPr marL="0" marR="0" lvl="0" indent="0" algn="l" rtl="1">
              <a:lnSpc>
                <a:spcPct val="100000"/>
              </a:lnSpc>
              <a:spcBef>
                <a:spcPts val="0"/>
              </a:spcBef>
              <a:spcAft>
                <a:spcPts val="0"/>
              </a:spcAft>
              <a:buClr>
                <a:srgbClr val="000000"/>
              </a:buClr>
              <a:buSzPts val="800"/>
              <a:buFont typeface="Arial"/>
              <a:buNone/>
            </a:pPr>
            <a:endParaRPr sz="800" b="0" i="0" u="none" strike="noStrike" cap="none">
              <a:solidFill>
                <a:srgbClr val="00338D"/>
              </a:solidFill>
              <a:latin typeface="Noto Sans Hebrew"/>
              <a:ea typeface="Noto Sans Hebrew"/>
              <a:cs typeface="Noto Sans Hebrew"/>
              <a:sym typeface="Noto Sans Hebrew"/>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2"/>
        <p:cNvGrpSpPr/>
        <p:nvPr/>
      </p:nvGrpSpPr>
      <p:grpSpPr>
        <a:xfrm>
          <a:off x="0" y="0"/>
          <a:ext cx="0" cy="0"/>
          <a:chOff x="0" y="0"/>
          <a:chExt cx="0" cy="0"/>
        </a:xfrm>
      </p:grpSpPr>
      <p:sp>
        <p:nvSpPr>
          <p:cNvPr id="503" name="Google Shape;503;g3a647413a01_0_28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1pPr>
            <a:lvl2pPr lvl="1">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2pPr>
            <a:lvl3pPr lvl="2">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3pPr>
            <a:lvl4pPr lvl="3">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4pPr>
            <a:lvl5pPr lvl="4">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5pPr>
            <a:lvl6pPr lvl="5">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6pPr>
            <a:lvl7pPr lvl="6">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7pPr>
            <a:lvl8pPr lvl="7">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8pPr>
            <a:lvl9pPr lvl="8">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9pPr>
          </a:lstStyle>
          <a:p>
            <a:endParaRPr/>
          </a:p>
        </p:txBody>
      </p:sp>
      <p:sp>
        <p:nvSpPr>
          <p:cNvPr id="504" name="Google Shape;504;g3a647413a01_0_288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00338D"/>
              </a:buClr>
              <a:buSzPts val="1800"/>
              <a:buFont typeface="Noto Sans Hebrew"/>
              <a:buChar char="●"/>
              <a:defRPr sz="1800">
                <a:solidFill>
                  <a:srgbClr val="00338D"/>
                </a:solidFill>
                <a:latin typeface="Noto Sans Hebrew"/>
                <a:ea typeface="Noto Sans Hebrew"/>
                <a:cs typeface="Noto Sans Hebrew"/>
                <a:sym typeface="Noto Sans Hebrew"/>
              </a:defRPr>
            </a:lvl1pPr>
            <a:lvl2pPr marL="914400" lvl="1" indent="-317500">
              <a:lnSpc>
                <a:spcPct val="115000"/>
              </a:lnSpc>
              <a:spcBef>
                <a:spcPts val="0"/>
              </a:spcBef>
              <a:spcAft>
                <a:spcPts val="0"/>
              </a:spcAft>
              <a:buClr>
                <a:srgbClr val="00338D"/>
              </a:buClr>
              <a:buSzPts val="1400"/>
              <a:buFont typeface="Noto Sans Hebrew"/>
              <a:buChar char="○"/>
              <a:defRPr>
                <a:solidFill>
                  <a:srgbClr val="00338D"/>
                </a:solidFill>
                <a:latin typeface="Noto Sans Hebrew"/>
                <a:ea typeface="Noto Sans Hebrew"/>
                <a:cs typeface="Noto Sans Hebrew"/>
                <a:sym typeface="Noto Sans Hebrew"/>
              </a:defRPr>
            </a:lvl2pPr>
            <a:lvl3pPr marL="1371600" lvl="2" indent="-317500">
              <a:lnSpc>
                <a:spcPct val="115000"/>
              </a:lnSpc>
              <a:spcBef>
                <a:spcPts val="0"/>
              </a:spcBef>
              <a:spcAft>
                <a:spcPts val="0"/>
              </a:spcAft>
              <a:buClr>
                <a:srgbClr val="00338D"/>
              </a:buClr>
              <a:buSzPts val="1400"/>
              <a:buFont typeface="Noto Sans Hebrew"/>
              <a:buChar char="■"/>
              <a:defRPr>
                <a:solidFill>
                  <a:srgbClr val="00338D"/>
                </a:solidFill>
                <a:latin typeface="Noto Sans Hebrew"/>
                <a:ea typeface="Noto Sans Hebrew"/>
                <a:cs typeface="Noto Sans Hebrew"/>
                <a:sym typeface="Noto Sans Hebrew"/>
              </a:defRPr>
            </a:lvl3pPr>
            <a:lvl4pPr marL="1828800" lvl="3" indent="-317500">
              <a:lnSpc>
                <a:spcPct val="115000"/>
              </a:lnSpc>
              <a:spcBef>
                <a:spcPts val="0"/>
              </a:spcBef>
              <a:spcAft>
                <a:spcPts val="0"/>
              </a:spcAft>
              <a:buClr>
                <a:srgbClr val="00338D"/>
              </a:buClr>
              <a:buSzPts val="1400"/>
              <a:buFont typeface="Noto Sans Hebrew"/>
              <a:buChar char="●"/>
              <a:defRPr>
                <a:solidFill>
                  <a:srgbClr val="00338D"/>
                </a:solidFill>
                <a:latin typeface="Noto Sans Hebrew"/>
                <a:ea typeface="Noto Sans Hebrew"/>
                <a:cs typeface="Noto Sans Hebrew"/>
                <a:sym typeface="Noto Sans Hebrew"/>
              </a:defRPr>
            </a:lvl4pPr>
            <a:lvl5pPr marL="2286000" lvl="4" indent="-317500">
              <a:lnSpc>
                <a:spcPct val="115000"/>
              </a:lnSpc>
              <a:spcBef>
                <a:spcPts val="0"/>
              </a:spcBef>
              <a:spcAft>
                <a:spcPts val="0"/>
              </a:spcAft>
              <a:buClr>
                <a:srgbClr val="00338D"/>
              </a:buClr>
              <a:buSzPts val="1400"/>
              <a:buFont typeface="Noto Sans Hebrew"/>
              <a:buChar char="○"/>
              <a:defRPr>
                <a:solidFill>
                  <a:srgbClr val="00338D"/>
                </a:solidFill>
                <a:latin typeface="Noto Sans Hebrew"/>
                <a:ea typeface="Noto Sans Hebrew"/>
                <a:cs typeface="Noto Sans Hebrew"/>
                <a:sym typeface="Noto Sans Hebrew"/>
              </a:defRPr>
            </a:lvl5pPr>
            <a:lvl6pPr marL="2743200" lvl="5" indent="-317500">
              <a:lnSpc>
                <a:spcPct val="115000"/>
              </a:lnSpc>
              <a:spcBef>
                <a:spcPts val="0"/>
              </a:spcBef>
              <a:spcAft>
                <a:spcPts val="0"/>
              </a:spcAft>
              <a:buClr>
                <a:srgbClr val="00338D"/>
              </a:buClr>
              <a:buSzPts val="1400"/>
              <a:buFont typeface="Noto Sans Hebrew"/>
              <a:buChar char="■"/>
              <a:defRPr>
                <a:solidFill>
                  <a:srgbClr val="00338D"/>
                </a:solidFill>
                <a:latin typeface="Noto Sans Hebrew"/>
                <a:ea typeface="Noto Sans Hebrew"/>
                <a:cs typeface="Noto Sans Hebrew"/>
                <a:sym typeface="Noto Sans Hebrew"/>
              </a:defRPr>
            </a:lvl6pPr>
            <a:lvl7pPr marL="3200400" lvl="6" indent="-317500">
              <a:lnSpc>
                <a:spcPct val="115000"/>
              </a:lnSpc>
              <a:spcBef>
                <a:spcPts val="0"/>
              </a:spcBef>
              <a:spcAft>
                <a:spcPts val="0"/>
              </a:spcAft>
              <a:buClr>
                <a:srgbClr val="00338D"/>
              </a:buClr>
              <a:buSzPts val="1400"/>
              <a:buFont typeface="Noto Sans Hebrew"/>
              <a:buChar char="●"/>
              <a:defRPr>
                <a:solidFill>
                  <a:srgbClr val="00338D"/>
                </a:solidFill>
                <a:latin typeface="Noto Sans Hebrew"/>
                <a:ea typeface="Noto Sans Hebrew"/>
                <a:cs typeface="Noto Sans Hebrew"/>
                <a:sym typeface="Noto Sans Hebrew"/>
              </a:defRPr>
            </a:lvl7pPr>
            <a:lvl8pPr marL="3657600" lvl="7" indent="-317500">
              <a:lnSpc>
                <a:spcPct val="115000"/>
              </a:lnSpc>
              <a:spcBef>
                <a:spcPts val="0"/>
              </a:spcBef>
              <a:spcAft>
                <a:spcPts val="0"/>
              </a:spcAft>
              <a:buClr>
                <a:srgbClr val="00338D"/>
              </a:buClr>
              <a:buSzPts val="1400"/>
              <a:buFont typeface="Noto Sans Hebrew"/>
              <a:buChar char="○"/>
              <a:defRPr>
                <a:solidFill>
                  <a:srgbClr val="00338D"/>
                </a:solidFill>
                <a:latin typeface="Noto Sans Hebrew"/>
                <a:ea typeface="Noto Sans Hebrew"/>
                <a:cs typeface="Noto Sans Hebrew"/>
                <a:sym typeface="Noto Sans Hebrew"/>
              </a:defRPr>
            </a:lvl8pPr>
            <a:lvl9pPr marL="4114800" lvl="8" indent="-317500">
              <a:lnSpc>
                <a:spcPct val="115000"/>
              </a:lnSpc>
              <a:spcBef>
                <a:spcPts val="0"/>
              </a:spcBef>
              <a:spcAft>
                <a:spcPts val="0"/>
              </a:spcAft>
              <a:buClr>
                <a:srgbClr val="00338D"/>
              </a:buClr>
              <a:buSzPts val="1400"/>
              <a:buFont typeface="Noto Sans Hebrew"/>
              <a:buChar char="■"/>
              <a:defRPr>
                <a:solidFill>
                  <a:srgbClr val="00338D"/>
                </a:solidFill>
                <a:latin typeface="Noto Sans Hebrew"/>
                <a:ea typeface="Noto Sans Hebrew"/>
                <a:cs typeface="Noto Sans Hebrew"/>
                <a:sym typeface="Noto Sans Hebrew"/>
              </a:defRPr>
            </a:lvl9pPr>
          </a:lstStyle>
          <a:p>
            <a:endParaRPr/>
          </a:p>
        </p:txBody>
      </p:sp>
      <p:sp>
        <p:nvSpPr>
          <p:cNvPr id="505" name="Google Shape;505;g3a647413a01_0_2882"/>
          <p:cNvSpPr txBox="1"/>
          <p:nvPr/>
        </p:nvSpPr>
        <p:spPr>
          <a:xfrm>
            <a:off x="289825" y="4704834"/>
            <a:ext cx="5069100" cy="416100"/>
          </a:xfrm>
          <a:prstGeom prst="rect">
            <a:avLst/>
          </a:prstGeom>
          <a:noFill/>
          <a:ln>
            <a:noFill/>
          </a:ln>
        </p:spPr>
        <p:txBody>
          <a:bodyPr spcFirstLastPara="1" wrap="square" lIns="68575" tIns="68575" rIns="68575" bIns="68575" anchor="ctr" anchorCtr="0">
            <a:noAutofit/>
          </a:bodyPr>
          <a:lstStyle/>
          <a:p>
            <a:pPr marL="0" lvl="0" indent="0" algn="l" rtl="1">
              <a:spcBef>
                <a:spcPts val="0"/>
              </a:spcBef>
              <a:spcAft>
                <a:spcPts val="0"/>
              </a:spcAft>
              <a:buNone/>
            </a:pPr>
            <a:endParaRPr sz="800">
              <a:solidFill>
                <a:srgbClr val="00338D"/>
              </a:solidFill>
              <a:latin typeface="Noto Sans Hebrew"/>
              <a:ea typeface="Noto Sans Hebrew"/>
              <a:cs typeface="Noto Sans Hebrew"/>
              <a:sym typeface="Noto Sans Hebrew"/>
            </a:endParaRPr>
          </a:p>
        </p:txBody>
      </p:sp>
      <p:grpSp>
        <p:nvGrpSpPr>
          <p:cNvPr id="506" name="Google Shape;506;g3a647413a01_0_2882"/>
          <p:cNvGrpSpPr/>
          <p:nvPr/>
        </p:nvGrpSpPr>
        <p:grpSpPr>
          <a:xfrm>
            <a:off x="50" y="4704825"/>
            <a:ext cx="9144000" cy="485250"/>
            <a:chOff x="50" y="4704825"/>
            <a:chExt cx="9144000" cy="485250"/>
          </a:xfrm>
        </p:grpSpPr>
        <p:sp>
          <p:nvSpPr>
            <p:cNvPr id="507" name="Google Shape;507;g3a647413a01_0_2882"/>
            <p:cNvSpPr/>
            <p:nvPr/>
          </p:nvSpPr>
          <p:spPr>
            <a:xfrm>
              <a:off x="50" y="4704825"/>
              <a:ext cx="9144000" cy="444600"/>
            </a:xfrm>
            <a:prstGeom prst="rect">
              <a:avLst/>
            </a:prstGeom>
            <a:solidFill>
              <a:schemeClr val="lt1"/>
            </a:solidFill>
            <a:ln>
              <a:noFill/>
            </a:ln>
            <a:effectLst>
              <a:outerShdw blurRad="142875" dist="1905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508" name="Google Shape;508;g3a647413a01_0_2882"/>
            <p:cNvSpPr txBox="1"/>
            <p:nvPr/>
          </p:nvSpPr>
          <p:spPr>
            <a:xfrm>
              <a:off x="7553000" y="4824225"/>
              <a:ext cx="1321200" cy="177300"/>
            </a:xfrm>
            <a:prstGeom prst="rect">
              <a:avLst/>
            </a:prstGeom>
            <a:noFill/>
            <a:ln>
              <a:noFill/>
            </a:ln>
          </p:spPr>
          <p:txBody>
            <a:bodyPr spcFirstLastPara="1" wrap="square" lIns="68575" tIns="68575" rIns="68575" bIns="68575" anchor="ctr" anchorCtr="0">
              <a:noAutofit/>
            </a:bodyPr>
            <a:lstStyle/>
            <a:p>
              <a:pPr marL="0" lvl="0" indent="0" algn="r" rtl="1">
                <a:spcBef>
                  <a:spcPts val="0"/>
                </a:spcBef>
                <a:spcAft>
                  <a:spcPts val="0"/>
                </a:spcAft>
                <a:buNone/>
              </a:pPr>
              <a:r>
                <a:rPr lang="iw" sz="800">
                  <a:solidFill>
                    <a:srgbClr val="00338D"/>
                  </a:solidFill>
                  <a:latin typeface="Noto Sans Hebrew SemiBold"/>
                  <a:ea typeface="Noto Sans Hebrew SemiBold"/>
                  <a:cs typeface="Noto Sans Hebrew SemiBold"/>
                  <a:sym typeface="Noto Sans Hebrew SemiBold"/>
                </a:rPr>
                <a:t>מינהל חדשנות וטכנולוגיה</a:t>
              </a:r>
              <a:endParaRPr sz="800">
                <a:solidFill>
                  <a:srgbClr val="00338D"/>
                </a:solidFill>
                <a:latin typeface="Noto Sans Hebrew"/>
                <a:ea typeface="Noto Sans Hebrew"/>
                <a:cs typeface="Noto Sans Hebrew"/>
                <a:sym typeface="Noto Sans Hebrew"/>
              </a:endParaRPr>
            </a:p>
          </p:txBody>
        </p:sp>
        <p:sp>
          <p:nvSpPr>
            <p:cNvPr id="509" name="Google Shape;509;g3a647413a01_0_2882"/>
            <p:cNvSpPr/>
            <p:nvPr/>
          </p:nvSpPr>
          <p:spPr>
            <a:xfrm>
              <a:off x="7612100" y="4824225"/>
              <a:ext cx="1262100" cy="177300"/>
            </a:xfrm>
            <a:prstGeom prst="roundRect">
              <a:avLst>
                <a:gd name="adj"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510" name="Google Shape;510;g3a647413a01_0_2882"/>
            <p:cNvSpPr txBox="1"/>
            <p:nvPr/>
          </p:nvSpPr>
          <p:spPr>
            <a:xfrm>
              <a:off x="3473525" y="4758975"/>
              <a:ext cx="4138500" cy="431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Clr>
                  <a:schemeClr val="dk1"/>
                </a:buClr>
                <a:buSzPts val="1100"/>
                <a:buFont typeface="Arial"/>
                <a:buNone/>
              </a:pPr>
              <a:r>
                <a:rPr lang="iw" sz="800">
                  <a:solidFill>
                    <a:srgbClr val="00338D"/>
                  </a:solidFill>
                  <a:latin typeface="Noto Sans Hebrew"/>
                  <a:ea typeface="Noto Sans Hebrew"/>
                  <a:cs typeface="Noto Sans Hebrew"/>
                  <a:sym typeface="Noto Sans Hebrew"/>
                </a:rPr>
                <a:t>מצגת תפיסת חינוך STEM</a:t>
              </a:r>
              <a:endParaRPr sz="800">
                <a:solidFill>
                  <a:srgbClr val="00338D"/>
                </a:solidFill>
                <a:latin typeface="Noto Sans Hebrew"/>
                <a:ea typeface="Noto Sans Hebrew"/>
                <a:cs typeface="Noto Sans Hebrew"/>
                <a:sym typeface="Noto Sans Hebrew"/>
              </a:endParaRPr>
            </a:p>
            <a:p>
              <a:pPr marL="0" lvl="0" indent="0" algn="r" rtl="1">
                <a:spcBef>
                  <a:spcPts val="0"/>
                </a:spcBef>
                <a:spcAft>
                  <a:spcPts val="0"/>
                </a:spcAft>
                <a:buNone/>
              </a:pPr>
              <a:endParaRPr sz="800">
                <a:solidFill>
                  <a:srgbClr val="00338D"/>
                </a:solidFill>
                <a:latin typeface="Noto Sans Hebrew"/>
                <a:ea typeface="Noto Sans Hebrew"/>
                <a:cs typeface="Noto Sans Hebrew"/>
                <a:sym typeface="Noto Sans Hebrew"/>
              </a:endParaRPr>
            </a:p>
          </p:txBody>
        </p:sp>
      </p:gr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6" r:id="rId8"/>
    <p:sldLayoutId id="2147483677" r:id="rId9"/>
    <p:sldLayoutId id="2147483679" r:id="rId10"/>
    <p:sldLayoutId id="2147483680" r:id="rId11"/>
    <p:sldLayoutId id="2147483681" r:id="rId12"/>
    <p:sldLayoutId id="2147483682" r:id="rId13"/>
    <p:sldLayoutId id="2147483683" r:id="rId14"/>
    <p:sldLayoutId id="2147483684" r:id="rId15"/>
    <p:sldLayoutId id="2147483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hyperlink" Target="https://www.wikiart.org/en/piet-mondrian/all-works" TargetMode="External"/><Relationship Id="rId3" Type="http://schemas.openxmlformats.org/officeDocument/2006/relationships/image" Target="../media/image6.png"/><Relationship Id="rId7" Type="http://schemas.openxmlformats.org/officeDocument/2006/relationships/hyperlink" Target="https://en.wikipedia.org/wiki/Piet_Mondria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3" name="Google Shape;1073;g3a644869b26_1_517"/>
          <p:cNvSpPr/>
          <p:nvPr/>
        </p:nvSpPr>
        <p:spPr>
          <a:xfrm rot="5400000">
            <a:off x="1946424" y="-2125636"/>
            <a:ext cx="5310475" cy="9227799"/>
          </a:xfrm>
          <a:prstGeom prst="rect">
            <a:avLst/>
          </a:prstGeom>
          <a:gradFill>
            <a:gsLst>
              <a:gs pos="0">
                <a:srgbClr val="0A082A"/>
              </a:gs>
              <a:gs pos="100000">
                <a:srgbClr val="2E084D"/>
              </a:gs>
            </a:gsLst>
            <a:lin ang="5400012" scaled="0"/>
          </a:gradFill>
          <a:ln>
            <a:noFill/>
          </a:ln>
          <a:effectLst>
            <a:outerShdw blurRad="57150" dist="28575" dir="5400000" algn="bl" rotWithShape="0">
              <a:srgbClr val="000000">
                <a:alpha val="72000"/>
              </a:srgbClr>
            </a:outerShdw>
          </a:effectLst>
        </p:spPr>
        <p:txBody>
          <a:bodyPr spcFirstLastPara="1" wrap="square" lIns="83025" tIns="83025" rIns="83025" bIns="83025" anchor="ctr" anchorCtr="0">
            <a:noAutofit/>
          </a:bodyPr>
          <a:lstStyle/>
          <a:p>
            <a:pPr marL="0" lvl="0" indent="0" algn="ctr" rtl="0">
              <a:spcBef>
                <a:spcPts val="0"/>
              </a:spcBef>
              <a:spcAft>
                <a:spcPts val="0"/>
              </a:spcAft>
              <a:buNone/>
            </a:pPr>
            <a:endParaRPr sz="1271"/>
          </a:p>
        </p:txBody>
      </p:sp>
      <p:sp>
        <p:nvSpPr>
          <p:cNvPr id="1076" name="Google Shape;1076;g3a644869b26_1_517"/>
          <p:cNvSpPr txBox="1">
            <a:spLocks noGrp="1"/>
          </p:cNvSpPr>
          <p:nvPr>
            <p:ph type="body" idx="1"/>
          </p:nvPr>
        </p:nvSpPr>
        <p:spPr>
          <a:xfrm>
            <a:off x="-12237" y="376345"/>
            <a:ext cx="8520600" cy="613200"/>
          </a:xfrm>
          <a:prstGeom prst="rect">
            <a:avLst/>
          </a:prstGeom>
        </p:spPr>
        <p:txBody>
          <a:bodyPr spcFirstLastPara="1" wrap="square" lIns="91425" tIns="91425" rIns="91425" bIns="91425" anchor="t" anchorCtr="0">
            <a:normAutofit fontScale="92500" lnSpcReduction="10000"/>
          </a:bodyPr>
          <a:lstStyle/>
          <a:p>
            <a:pPr marL="0" lvl="0" indent="0" algn="r" rtl="1">
              <a:spcBef>
                <a:spcPts val="0"/>
              </a:spcBef>
              <a:spcAft>
                <a:spcPts val="0"/>
              </a:spcAft>
              <a:buNone/>
            </a:pPr>
            <a:r>
              <a:rPr lang="he-IL" sz="2800" b="1" dirty="0">
                <a:solidFill>
                  <a:schemeClr val="bg1"/>
                </a:solidFill>
                <a:latin typeface="Gisha" panose="020B0502040204020203" pitchFamily="34" charset="-79"/>
                <a:cs typeface="Gisha" panose="020B0502040204020203" pitchFamily="34" charset="-79"/>
              </a:rPr>
              <a:t>מציירים מלבנים</a:t>
            </a:r>
            <a:endParaRPr sz="2800" b="1" dirty="0">
              <a:solidFill>
                <a:schemeClr val="bg1"/>
              </a:solidFill>
              <a:latin typeface="Gisha" panose="020B0502040204020203" pitchFamily="34" charset="-79"/>
              <a:cs typeface="Gisha" panose="020B0502040204020203" pitchFamily="34" charset="-79"/>
            </a:endParaRPr>
          </a:p>
        </p:txBody>
      </p:sp>
      <p:sp>
        <p:nvSpPr>
          <p:cNvPr id="2" name="Google Shape;1076;g3a644869b26_1_517">
            <a:extLst>
              <a:ext uri="{FF2B5EF4-FFF2-40B4-BE49-F238E27FC236}">
                <a16:creationId xmlns:a16="http://schemas.microsoft.com/office/drawing/2014/main" id="{9795088D-F03A-0FBB-38A5-A1D7C080470C}"/>
              </a:ext>
            </a:extLst>
          </p:cNvPr>
          <p:cNvSpPr txBox="1">
            <a:spLocks/>
          </p:cNvSpPr>
          <p:nvPr/>
        </p:nvSpPr>
        <p:spPr>
          <a:xfrm>
            <a:off x="76179" y="1022009"/>
            <a:ext cx="8520600" cy="76750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00338D"/>
              </a:buClr>
              <a:buSzPts val="1800"/>
              <a:buFont typeface="Noto Sans Hebrew"/>
              <a:buChar char="●"/>
              <a:defRPr sz="1800" b="0" i="0" u="none" strike="noStrike" cap="none">
                <a:solidFill>
                  <a:srgbClr val="00338D"/>
                </a:solidFill>
                <a:latin typeface="Noto Sans Hebrew"/>
                <a:ea typeface="Noto Sans Hebrew"/>
                <a:cs typeface="Noto Sans Hebrew"/>
                <a:sym typeface="Noto Sans Hebrew"/>
              </a:defRPr>
            </a:lvl1pPr>
            <a:lvl2pPr marL="914400" marR="0" lvl="1" indent="-317500" algn="l" rtl="0">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2pPr>
            <a:lvl3pPr marL="1371600" marR="0" lvl="2" indent="-317500" algn="l" rtl="0">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3pPr>
            <a:lvl4pPr marL="1828800" marR="0" lvl="3" indent="-317500" algn="l" rtl="0">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4pPr>
            <a:lvl5pPr marL="2286000" marR="0" lvl="4" indent="-317500" algn="l" rtl="0">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5pPr>
            <a:lvl6pPr marL="2743200" marR="0" lvl="5" indent="-317500" algn="l" rtl="0">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6pPr>
            <a:lvl7pPr marL="3200400" marR="0" lvl="6" indent="-317500" algn="l" rtl="0">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7pPr>
            <a:lvl8pPr marL="3657600" marR="0" lvl="7" indent="-317500" algn="l" rtl="0">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8pPr>
            <a:lvl9pPr marL="4114800" marR="0" lvl="8" indent="-317500" algn="l" rtl="0">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9pPr>
          </a:lstStyle>
          <a:p>
            <a:pPr marL="0" indent="0" algn="r" rtl="1">
              <a:buFont typeface="Noto Sans Hebrew"/>
              <a:buNone/>
            </a:pPr>
            <a:r>
              <a:rPr lang="he-IL" b="1" dirty="0">
                <a:solidFill>
                  <a:schemeClr val="bg1"/>
                </a:solidFill>
                <a:latin typeface="Gisha" panose="020B0502040204020203" pitchFamily="34" charset="-79"/>
                <a:cs typeface="Gisha" panose="020B0502040204020203" pitchFamily="34" charset="-79"/>
              </a:rPr>
              <a:t>פעילות המבוססת על הציורים של פיט </a:t>
            </a:r>
            <a:r>
              <a:rPr lang="he-IL" b="1" dirty="0" err="1">
                <a:solidFill>
                  <a:schemeClr val="bg1"/>
                </a:solidFill>
                <a:latin typeface="Gisha" panose="020B0502040204020203" pitchFamily="34" charset="-79"/>
                <a:cs typeface="Gisha" panose="020B0502040204020203" pitchFamily="34" charset="-79"/>
              </a:rPr>
              <a:t>מונדריאן</a:t>
            </a:r>
            <a:endParaRPr lang="he-IL" b="1" dirty="0">
              <a:solidFill>
                <a:schemeClr val="bg1"/>
              </a:solidFill>
              <a:latin typeface="Gisha" panose="020B0502040204020203" pitchFamily="34" charset="-79"/>
              <a:cs typeface="Gisha" panose="020B0502040204020203" pitchFamily="34" charset="-79"/>
            </a:endParaRPr>
          </a:p>
        </p:txBody>
      </p:sp>
      <p:pic>
        <p:nvPicPr>
          <p:cNvPr id="5" name="Picture 4">
            <a:extLst>
              <a:ext uri="{FF2B5EF4-FFF2-40B4-BE49-F238E27FC236}">
                <a16:creationId xmlns:a16="http://schemas.microsoft.com/office/drawing/2014/main" id="{339DFBED-3551-3EA5-E6FF-2F14898B7416}"/>
              </a:ext>
            </a:extLst>
          </p:cNvPr>
          <p:cNvPicPr>
            <a:picLocks noChangeAspect="1"/>
          </p:cNvPicPr>
          <p:nvPr/>
        </p:nvPicPr>
        <p:blipFill>
          <a:blip r:embed="rId3"/>
          <a:stretch>
            <a:fillRect/>
          </a:stretch>
        </p:blipFill>
        <p:spPr>
          <a:xfrm>
            <a:off x="1927316" y="1789510"/>
            <a:ext cx="5348689" cy="29198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889D24D9-B84C-7EAA-9D5F-C204DCBE2548}"/>
            </a:ext>
          </a:extLst>
        </p:cNvPr>
        <p:cNvGrpSpPr/>
        <p:nvPr/>
      </p:nvGrpSpPr>
      <p:grpSpPr>
        <a:xfrm>
          <a:off x="0" y="0"/>
          <a:ext cx="0" cy="0"/>
          <a:chOff x="0" y="0"/>
          <a:chExt cx="0" cy="0"/>
        </a:xfrm>
      </p:grpSpPr>
      <p:sp>
        <p:nvSpPr>
          <p:cNvPr id="1129" name="Google Shape;1129;g3a644869b26_1_2356">
            <a:extLst>
              <a:ext uri="{FF2B5EF4-FFF2-40B4-BE49-F238E27FC236}">
                <a16:creationId xmlns:a16="http://schemas.microsoft.com/office/drawing/2014/main" id="{F8752D1E-CFA3-C9E4-57F3-BB964A3166C0}"/>
              </a:ext>
            </a:extLst>
          </p:cNvPr>
          <p:cNvSpPr/>
          <p:nvPr/>
        </p:nvSpPr>
        <p:spPr>
          <a:xfrm>
            <a:off x="1059449" y="4822675"/>
            <a:ext cx="443400" cy="177300"/>
          </a:xfrm>
          <a:prstGeom prst="roundRect">
            <a:avLst>
              <a:gd name="adj" fmla="val 50000"/>
            </a:avLst>
          </a:prstGeom>
          <a:noFill/>
          <a:ln w="9525" cap="flat" cmpd="sng">
            <a:solidFill>
              <a:srgbClr val="C9FF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1131" name="Google Shape;1131;g3a644869b26_1_2356">
            <a:extLst>
              <a:ext uri="{FF2B5EF4-FFF2-40B4-BE49-F238E27FC236}">
                <a16:creationId xmlns:a16="http://schemas.microsoft.com/office/drawing/2014/main" id="{022D78AF-27EE-9DF8-DFF3-B53E8432E662}"/>
              </a:ext>
            </a:extLst>
          </p:cNvPr>
          <p:cNvSpPr/>
          <p:nvPr/>
        </p:nvSpPr>
        <p:spPr>
          <a:xfrm>
            <a:off x="50" y="-399769"/>
            <a:ext cx="9144000" cy="12528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9" name="Google Shape;1139;g3a644869b26_1_2356">
            <a:extLst>
              <a:ext uri="{FF2B5EF4-FFF2-40B4-BE49-F238E27FC236}">
                <a16:creationId xmlns:a16="http://schemas.microsoft.com/office/drawing/2014/main" id="{7853E111-3477-FBCD-6519-35D37C884EB4}"/>
              </a:ext>
            </a:extLst>
          </p:cNvPr>
          <p:cNvSpPr txBox="1"/>
          <p:nvPr/>
        </p:nvSpPr>
        <p:spPr>
          <a:xfrm>
            <a:off x="426805" y="853031"/>
            <a:ext cx="8290390" cy="3600955"/>
          </a:xfrm>
          <a:prstGeom prst="rect">
            <a:avLst/>
          </a:prstGeom>
          <a:noFill/>
          <a:ln>
            <a:noFill/>
          </a:ln>
        </p:spPr>
        <p:txBody>
          <a:bodyPr spcFirstLastPara="1" wrap="square" lIns="91425" tIns="91425" rIns="91425" bIns="91425" anchor="t" anchorCtr="0">
            <a:spAutoFit/>
          </a:bodyPr>
          <a:lstStyle/>
          <a:p>
            <a:pPr algn="r" rtl="1"/>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נועה החליטה להדביק רצועות של סרט שחור על כל המסגרת של הציור וגם על גבי הקוים הפנימיים המפרידים בין הצבעים.  </a:t>
            </a:r>
          </a:p>
          <a:p>
            <a:pPr algn="r" rtl="1"/>
            <a:endPar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מחיר סרט ההדבקה הוא 4.50 שקלים למטר.</a:t>
            </a:r>
          </a:p>
          <a:p>
            <a:pPr algn="r" rtl="1"/>
            <a:endPar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מה עלות סרט ההדבקה השחור ?</a:t>
            </a:r>
          </a:p>
          <a:p>
            <a:pPr algn="r" rtl="1"/>
            <a:endPar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sz="1600" dirty="0">
                <a:solidFill>
                  <a:srgbClr val="062C7D"/>
                </a:solidFill>
                <a:latin typeface="Gisha" panose="020B0502040204020203" pitchFamily="34" charset="-79"/>
                <a:ea typeface="Noto Sans Hebrew Medium"/>
                <a:cs typeface="Gisha" panose="020B0502040204020203" pitchFamily="34" charset="-79"/>
                <a:sym typeface="Noto Sans Hebrew Medium"/>
              </a:rPr>
              <a:t>את האורך הכולל של הסרט השחור אפשר לחשב במגוון דרכים. במצגת זו נציג שתי דרכים: </a:t>
            </a:r>
          </a:p>
          <a:p>
            <a:pPr algn="r" rtl="1"/>
            <a:r>
              <a:rPr lang="he-IL" sz="1600" dirty="0">
                <a:solidFill>
                  <a:srgbClr val="062C7D"/>
                </a:solidFill>
                <a:latin typeface="Gisha" panose="020B0502040204020203" pitchFamily="34" charset="-79"/>
                <a:ea typeface="Noto Sans Hebrew Medium"/>
                <a:cs typeface="Gisha" panose="020B0502040204020203" pitchFamily="34" charset="-79"/>
                <a:sym typeface="Noto Sans Hebrew Medium"/>
              </a:rPr>
              <a:t>א':   אורך הסרט:</a:t>
            </a:r>
            <a:r>
              <a:rPr lang="en-US" sz="1600" dirty="0">
                <a:solidFill>
                  <a:srgbClr val="062C7D"/>
                </a:solidFill>
                <a:latin typeface="Gisha" panose="020B0502040204020203" pitchFamily="34" charset="-79"/>
                <a:ea typeface="Noto Sans Hebrew Medium"/>
                <a:cs typeface="Gisha" panose="020B0502040204020203" pitchFamily="34" charset="-79"/>
                <a:sym typeface="Noto Sans Hebrew Medium"/>
              </a:rPr>
              <a:t>  </a:t>
            </a:r>
            <a:r>
              <a:rPr lang="he-IL" sz="1600" dirty="0">
                <a:solidFill>
                  <a:srgbClr val="062C7D"/>
                </a:solidFill>
                <a:latin typeface="Gisha" panose="020B0502040204020203" pitchFamily="34" charset="-79"/>
                <a:ea typeface="Noto Sans Hebrew Medium"/>
                <a:cs typeface="Gisha" panose="020B0502040204020203" pitchFamily="34" charset="-79"/>
                <a:sym typeface="Noto Sans Hebrew Medium"/>
              </a:rPr>
              <a:t>מ' </a:t>
            </a:r>
            <a:r>
              <a:rPr lang="en-US" sz="1600" dirty="0">
                <a:solidFill>
                  <a:srgbClr val="062C7D"/>
                </a:solidFill>
                <a:latin typeface="Gisha" panose="020B0502040204020203" pitchFamily="34" charset="-79"/>
                <a:ea typeface="Noto Sans Hebrew Medium"/>
                <a:cs typeface="Gisha" panose="020B0502040204020203" pitchFamily="34" charset="-79"/>
                <a:sym typeface="Noto Sans Hebrew Medium"/>
              </a:rPr>
              <a:t>3 x 0.5 + 3 x 0.3 + 3 x 0.4 + 3 x 0.8 = 3 x (0.5 + 0.3 + 0.4 + 0.8) = 6</a:t>
            </a:r>
            <a:endParaRPr lang="he-IL" sz="16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sz="1600" dirty="0">
                <a:solidFill>
                  <a:srgbClr val="062C7D"/>
                </a:solidFill>
                <a:latin typeface="Gisha" panose="020B0502040204020203" pitchFamily="34" charset="-79"/>
                <a:ea typeface="Noto Sans Hebrew Medium"/>
                <a:cs typeface="Gisha" panose="020B0502040204020203" pitchFamily="34" charset="-79"/>
                <a:sym typeface="Noto Sans Hebrew Medium"/>
              </a:rPr>
              <a:t>ב': היקף המלבן הגדול </a:t>
            </a:r>
            <a:r>
              <a:rPr lang="en-US" sz="1600" dirty="0">
                <a:solidFill>
                  <a:srgbClr val="062C7D"/>
                </a:solidFill>
                <a:latin typeface="Gisha" panose="020B0502040204020203" pitchFamily="34" charset="-79"/>
                <a:ea typeface="Noto Sans Hebrew Medium"/>
                <a:cs typeface="Gisha" panose="020B0502040204020203" pitchFamily="34" charset="-79"/>
                <a:sym typeface="Noto Sans Hebrew Medium"/>
              </a:rPr>
              <a:t>2 x (0.8 + 1.2) = 4 </a:t>
            </a:r>
            <a:r>
              <a:rPr lang="he-IL" sz="1600" dirty="0">
                <a:solidFill>
                  <a:srgbClr val="062C7D"/>
                </a:solidFill>
                <a:latin typeface="Gisha" panose="020B0502040204020203" pitchFamily="34" charset="-79"/>
                <a:ea typeface="Noto Sans Hebrew Medium"/>
                <a:cs typeface="Gisha" panose="020B0502040204020203" pitchFamily="34" charset="-79"/>
                <a:sym typeface="Noto Sans Hebrew Medium"/>
              </a:rPr>
              <a:t>  אורך הקטע האופקי הפנימי: 1.2 מ'  אורך הקטע האנכי הפנימי: 0.8 מ' . אורך כולל של הסרט השחור: מ' </a:t>
            </a:r>
            <a:r>
              <a:rPr lang="en-US" sz="1600" dirty="0">
                <a:solidFill>
                  <a:srgbClr val="062C7D"/>
                </a:solidFill>
                <a:latin typeface="Gisha" panose="020B0502040204020203" pitchFamily="34" charset="-79"/>
                <a:ea typeface="Noto Sans Hebrew Medium"/>
                <a:cs typeface="Gisha" panose="020B0502040204020203" pitchFamily="34" charset="-79"/>
                <a:sym typeface="Noto Sans Hebrew Medium"/>
              </a:rPr>
              <a:t>4 + 1.2 + 0.8 = 6</a:t>
            </a:r>
            <a:r>
              <a:rPr lang="he-IL" sz="1600" dirty="0">
                <a:solidFill>
                  <a:srgbClr val="062C7D"/>
                </a:solidFill>
                <a:latin typeface="Gisha" panose="020B0502040204020203" pitchFamily="34" charset="-79"/>
                <a:ea typeface="Noto Sans Hebrew Medium"/>
                <a:cs typeface="Gisha" panose="020B0502040204020203" pitchFamily="34" charset="-79"/>
                <a:sym typeface="Noto Sans Hebrew Medium"/>
              </a:rPr>
              <a:t> </a:t>
            </a:r>
          </a:p>
          <a:p>
            <a:pPr algn="r" rtl="1"/>
            <a:endParaRPr lang="he-IL" sz="16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sz="1600" dirty="0">
                <a:solidFill>
                  <a:srgbClr val="062C7D"/>
                </a:solidFill>
                <a:latin typeface="Gisha" panose="020B0502040204020203" pitchFamily="34" charset="-79"/>
                <a:ea typeface="Noto Sans Hebrew Medium"/>
                <a:cs typeface="Gisha" panose="020B0502040204020203" pitchFamily="34" charset="-79"/>
                <a:sym typeface="Noto Sans Hebrew Medium"/>
              </a:rPr>
              <a:t>מחיר כולל:   שקלים  </a:t>
            </a:r>
            <a:r>
              <a:rPr lang="en-US" sz="1600" dirty="0">
                <a:solidFill>
                  <a:srgbClr val="062C7D"/>
                </a:solidFill>
                <a:latin typeface="Gisha" panose="020B0502040204020203" pitchFamily="34" charset="-79"/>
                <a:ea typeface="Noto Sans Hebrew Medium"/>
                <a:cs typeface="Gisha" panose="020B0502040204020203" pitchFamily="34" charset="-79"/>
                <a:sym typeface="Noto Sans Hebrew Medium"/>
              </a:rPr>
              <a:t>4.5 x 6 = 27</a:t>
            </a:r>
            <a:endParaRPr lang="he-IL" sz="16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p:txBody>
      </p:sp>
      <p:sp>
        <p:nvSpPr>
          <p:cNvPr id="2" name="Google Shape;1076;g3a644869b26_1_517">
            <a:extLst>
              <a:ext uri="{FF2B5EF4-FFF2-40B4-BE49-F238E27FC236}">
                <a16:creationId xmlns:a16="http://schemas.microsoft.com/office/drawing/2014/main" id="{7D44DE5E-E670-63BE-CAA4-73D052F8DF56}"/>
              </a:ext>
            </a:extLst>
          </p:cNvPr>
          <p:cNvSpPr txBox="1">
            <a:spLocks/>
          </p:cNvSpPr>
          <p:nvPr/>
        </p:nvSpPr>
        <p:spPr>
          <a:xfrm>
            <a:off x="0" y="239831"/>
            <a:ext cx="8520600" cy="613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1pPr>
            <a:lvl2pPr marL="914400" marR="0" lvl="1"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2pPr>
            <a:lvl3pPr marL="1371600" marR="0" lvl="2"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3pPr>
            <a:lvl4pPr marL="1828800" marR="0" lvl="3"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4pPr>
            <a:lvl5pPr marL="2286000" marR="0" lvl="4"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5pPr>
            <a:lvl6pPr marL="2743200" marR="0" lvl="5"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6pPr>
            <a:lvl7pPr marL="3200400" marR="0" lvl="6"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7pPr>
            <a:lvl8pPr marL="3657600" marR="0" lvl="7"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8pPr>
            <a:lvl9pPr marL="4114800" marR="0" lvl="8"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9pPr>
          </a:lstStyle>
          <a:p>
            <a:pPr marL="0" indent="0" algn="r" rtl="1"/>
            <a:r>
              <a:rPr lang="he-IL" b="1" dirty="0">
                <a:solidFill>
                  <a:schemeClr val="bg1"/>
                </a:solidFill>
                <a:latin typeface="Gisha" panose="020B0502040204020203" pitchFamily="34" charset="-79"/>
                <a:cs typeface="Gisha" panose="020B0502040204020203" pitchFamily="34" charset="-79"/>
              </a:rPr>
              <a:t>שאלה 3 - תשובה</a:t>
            </a:r>
          </a:p>
        </p:txBody>
      </p:sp>
      <p:pic>
        <p:nvPicPr>
          <p:cNvPr id="3" name="Picture 2">
            <a:extLst>
              <a:ext uri="{FF2B5EF4-FFF2-40B4-BE49-F238E27FC236}">
                <a16:creationId xmlns:a16="http://schemas.microsoft.com/office/drawing/2014/main" id="{074D7861-6FE2-9686-F3A7-6A02CDD2438F}"/>
              </a:ext>
            </a:extLst>
          </p:cNvPr>
          <p:cNvPicPr>
            <a:picLocks noChangeAspect="1"/>
          </p:cNvPicPr>
          <p:nvPr/>
        </p:nvPicPr>
        <p:blipFill>
          <a:blip r:embed="rId3"/>
          <a:stretch>
            <a:fillRect/>
          </a:stretch>
        </p:blipFill>
        <p:spPr>
          <a:xfrm>
            <a:off x="608360" y="1320775"/>
            <a:ext cx="2125564" cy="1420308"/>
          </a:xfrm>
          <a:prstGeom prst="rect">
            <a:avLst/>
          </a:prstGeom>
        </p:spPr>
      </p:pic>
    </p:spTree>
    <p:extLst>
      <p:ext uri="{BB962C8B-B14F-4D97-AF65-F5344CB8AC3E}">
        <p14:creationId xmlns:p14="http://schemas.microsoft.com/office/powerpoint/2010/main" val="3141273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702E3A77-57CA-204C-68E9-7C097CB79ED1}"/>
            </a:ext>
          </a:extLst>
        </p:cNvPr>
        <p:cNvGrpSpPr/>
        <p:nvPr/>
      </p:nvGrpSpPr>
      <p:grpSpPr>
        <a:xfrm>
          <a:off x="0" y="0"/>
          <a:ext cx="0" cy="0"/>
          <a:chOff x="0" y="0"/>
          <a:chExt cx="0" cy="0"/>
        </a:xfrm>
      </p:grpSpPr>
      <p:sp>
        <p:nvSpPr>
          <p:cNvPr id="1129" name="Google Shape;1129;g3a644869b26_1_2356">
            <a:extLst>
              <a:ext uri="{FF2B5EF4-FFF2-40B4-BE49-F238E27FC236}">
                <a16:creationId xmlns:a16="http://schemas.microsoft.com/office/drawing/2014/main" id="{6D699A78-08B8-9EB3-0173-A5E6B50F90E2}"/>
              </a:ext>
            </a:extLst>
          </p:cNvPr>
          <p:cNvSpPr/>
          <p:nvPr/>
        </p:nvSpPr>
        <p:spPr>
          <a:xfrm>
            <a:off x="1059449" y="4822675"/>
            <a:ext cx="443400" cy="177300"/>
          </a:xfrm>
          <a:prstGeom prst="roundRect">
            <a:avLst>
              <a:gd name="adj" fmla="val 50000"/>
            </a:avLst>
          </a:prstGeom>
          <a:noFill/>
          <a:ln w="9525" cap="flat" cmpd="sng">
            <a:solidFill>
              <a:srgbClr val="C9FF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1131" name="Google Shape;1131;g3a644869b26_1_2356">
            <a:extLst>
              <a:ext uri="{FF2B5EF4-FFF2-40B4-BE49-F238E27FC236}">
                <a16:creationId xmlns:a16="http://schemas.microsoft.com/office/drawing/2014/main" id="{702F6EE4-7DEA-2517-280D-01744EEBFDD9}"/>
              </a:ext>
            </a:extLst>
          </p:cNvPr>
          <p:cNvSpPr/>
          <p:nvPr/>
        </p:nvSpPr>
        <p:spPr>
          <a:xfrm>
            <a:off x="50" y="-399769"/>
            <a:ext cx="9144000" cy="12528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9" name="Google Shape;1139;g3a644869b26_1_2356">
            <a:extLst>
              <a:ext uri="{FF2B5EF4-FFF2-40B4-BE49-F238E27FC236}">
                <a16:creationId xmlns:a16="http://schemas.microsoft.com/office/drawing/2014/main" id="{47B8B97F-38C9-3ACA-986F-4D7E89997F52}"/>
              </a:ext>
            </a:extLst>
          </p:cNvPr>
          <p:cNvSpPr txBox="1"/>
          <p:nvPr/>
        </p:nvSpPr>
        <p:spPr>
          <a:xfrm>
            <a:off x="3323645" y="1030852"/>
            <a:ext cx="5393550" cy="3647122"/>
          </a:xfrm>
          <a:prstGeom prst="rect">
            <a:avLst/>
          </a:prstGeom>
          <a:noFill/>
          <a:ln>
            <a:noFill/>
          </a:ln>
        </p:spPr>
        <p:txBody>
          <a:bodyPr spcFirstLastPara="1" wrap="square" lIns="91425" tIns="91425" rIns="91425" bIns="91425" anchor="t" anchorCtr="0">
            <a:spAutoFit/>
          </a:bodyPr>
          <a:lstStyle/>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גלי, החברה של נועה, הציעה לשנות את העיצוב.</a:t>
            </a:r>
          </a:p>
          <a:p>
            <a:pPr algn="r" rtl="1"/>
            <a:endParaRPr lang="he-IL"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היא הציעה להזיז את הקו האנכי ימינה, כך ששטח המלבן הכחול יגדל פי 1.5 .</a:t>
            </a:r>
          </a:p>
          <a:p>
            <a:pPr algn="r" rtl="1"/>
            <a:endParaRPr lang="he-IL"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א) מה מידות המלבן הכחול שהתקבל אחרי ההזה של הקו האנכי?</a:t>
            </a: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שטח המלבן הכחול לפני ההזזה:  מ"ר </a:t>
            </a:r>
            <a:r>
              <a:rPr lang="en-US" dirty="0">
                <a:solidFill>
                  <a:srgbClr val="062C7D"/>
                </a:solidFill>
                <a:latin typeface="Gisha" panose="020B0502040204020203" pitchFamily="34" charset="-79"/>
                <a:ea typeface="Noto Sans Hebrew Medium"/>
                <a:cs typeface="Gisha" panose="020B0502040204020203" pitchFamily="34" charset="-79"/>
                <a:sym typeface="Noto Sans Hebrew Medium"/>
              </a:rPr>
              <a:t>  0.3 x 0.4 = 0.12</a:t>
            </a:r>
            <a:endParaRPr lang="he-IL"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כדי להגדיל את השטח פי 1.5 יש להגדיל את אורך אחת הצלעות פי 1.5</a:t>
            </a: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בשאלה נתון שיש להזיז את הקו האנכי ימינה, כלומר המרחק של הצלע האנכית מהצלע השמאלית של המלבן הגדול יהיה  מ'  </a:t>
            </a:r>
            <a:r>
              <a:rPr lang="en-US" dirty="0">
                <a:solidFill>
                  <a:srgbClr val="062C7D"/>
                </a:solidFill>
                <a:latin typeface="Gisha" panose="020B0502040204020203" pitchFamily="34" charset="-79"/>
                <a:ea typeface="Noto Sans Hebrew Medium"/>
                <a:cs typeface="Gisha" panose="020B0502040204020203" pitchFamily="34" charset="-79"/>
                <a:sym typeface="Noto Sans Hebrew Medium"/>
              </a:rPr>
              <a:t>1.5 x 0.4 = 0.6</a:t>
            </a:r>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 ושטח המלבן הכחול החדש שהתקבל הוא  מ"ר </a:t>
            </a:r>
            <a:r>
              <a:rPr lang="en-US" dirty="0">
                <a:solidFill>
                  <a:srgbClr val="062C7D"/>
                </a:solidFill>
                <a:latin typeface="Gisha" panose="020B0502040204020203" pitchFamily="34" charset="-79"/>
                <a:ea typeface="Noto Sans Hebrew Medium"/>
                <a:cs typeface="Gisha" panose="020B0502040204020203" pitchFamily="34" charset="-79"/>
                <a:sym typeface="Noto Sans Hebrew Medium"/>
              </a:rPr>
              <a:t>0.3 x 0.6 = 0.18</a:t>
            </a:r>
            <a:endParaRPr lang="he-IL"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(אפשר לבקש מהתלמידים לבדוק האם שטח המלבן שהתקבל אכן גדול פי 1.5 משטח המלבן הכחול המקורי      </a:t>
            </a:r>
            <a:r>
              <a:rPr lang="en-US" dirty="0">
                <a:solidFill>
                  <a:srgbClr val="062C7D"/>
                </a:solidFill>
                <a:latin typeface="Gisha" panose="020B0502040204020203" pitchFamily="34" charset="-79"/>
                <a:ea typeface="Noto Sans Hebrew Medium"/>
                <a:cs typeface="Gisha" panose="020B0502040204020203" pitchFamily="34" charset="-79"/>
                <a:sym typeface="Noto Sans Hebrew Medium"/>
              </a:rPr>
              <a:t>0.18 : 0.12 = 1.5</a:t>
            </a:r>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a:t>
            </a:r>
          </a:p>
          <a:p>
            <a:pPr algn="r" rtl="1"/>
            <a:endParaRPr lang="he-IL"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ב) ציירו סקיצה של הציור על-פי ההצעה של גלי.</a:t>
            </a:r>
          </a:p>
          <a:p>
            <a:pPr algn="r" rtl="1"/>
            <a:endParaRPr lang="he-IL" sz="1500" dirty="0">
              <a:solidFill>
                <a:srgbClr val="062C7D"/>
              </a:solidFill>
              <a:latin typeface="Noto Sans Hebrew Medium"/>
              <a:ea typeface="Noto Sans Hebrew Medium"/>
              <a:cs typeface="Noto Sans Hebrew Medium"/>
              <a:sym typeface="Noto Sans Hebrew Medium"/>
            </a:endParaRPr>
          </a:p>
        </p:txBody>
      </p:sp>
      <p:sp>
        <p:nvSpPr>
          <p:cNvPr id="2" name="Google Shape;1076;g3a644869b26_1_517">
            <a:extLst>
              <a:ext uri="{FF2B5EF4-FFF2-40B4-BE49-F238E27FC236}">
                <a16:creationId xmlns:a16="http://schemas.microsoft.com/office/drawing/2014/main" id="{94B3D215-17A9-56B0-D5C0-70D09705101E}"/>
              </a:ext>
            </a:extLst>
          </p:cNvPr>
          <p:cNvSpPr txBox="1">
            <a:spLocks/>
          </p:cNvSpPr>
          <p:nvPr/>
        </p:nvSpPr>
        <p:spPr>
          <a:xfrm>
            <a:off x="0" y="226631"/>
            <a:ext cx="8520600" cy="613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1pPr>
            <a:lvl2pPr marL="914400" marR="0" lvl="1"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2pPr>
            <a:lvl3pPr marL="1371600" marR="0" lvl="2"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3pPr>
            <a:lvl4pPr marL="1828800" marR="0" lvl="3"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4pPr>
            <a:lvl5pPr marL="2286000" marR="0" lvl="4"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5pPr>
            <a:lvl6pPr marL="2743200" marR="0" lvl="5"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6pPr>
            <a:lvl7pPr marL="3200400" marR="0" lvl="6"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7pPr>
            <a:lvl8pPr marL="3657600" marR="0" lvl="7"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8pPr>
            <a:lvl9pPr marL="4114800" marR="0" lvl="8"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9pPr>
          </a:lstStyle>
          <a:p>
            <a:pPr marL="0" indent="0" algn="r" rtl="1"/>
            <a:r>
              <a:rPr lang="he-IL" b="1" dirty="0">
                <a:solidFill>
                  <a:schemeClr val="bg1"/>
                </a:solidFill>
                <a:latin typeface="Gisha" panose="020B0502040204020203" pitchFamily="34" charset="-79"/>
                <a:cs typeface="Gisha" panose="020B0502040204020203" pitchFamily="34" charset="-79"/>
              </a:rPr>
              <a:t>שאלה 4 - תשובה</a:t>
            </a:r>
          </a:p>
        </p:txBody>
      </p:sp>
      <p:pic>
        <p:nvPicPr>
          <p:cNvPr id="4" name="Picture 3">
            <a:extLst>
              <a:ext uri="{FF2B5EF4-FFF2-40B4-BE49-F238E27FC236}">
                <a16:creationId xmlns:a16="http://schemas.microsoft.com/office/drawing/2014/main" id="{E4389D58-DD47-5A65-419D-A879D047AC5F}"/>
              </a:ext>
            </a:extLst>
          </p:cNvPr>
          <p:cNvPicPr>
            <a:picLocks noChangeAspect="1"/>
          </p:cNvPicPr>
          <p:nvPr/>
        </p:nvPicPr>
        <p:blipFill>
          <a:blip r:embed="rId3"/>
          <a:stretch>
            <a:fillRect/>
          </a:stretch>
        </p:blipFill>
        <p:spPr>
          <a:xfrm>
            <a:off x="99339" y="1800785"/>
            <a:ext cx="3013752" cy="1873962"/>
          </a:xfrm>
          <a:prstGeom prst="rect">
            <a:avLst/>
          </a:prstGeom>
        </p:spPr>
      </p:pic>
      <p:sp>
        <p:nvSpPr>
          <p:cNvPr id="8" name="TextBox 1">
            <a:extLst>
              <a:ext uri="{FF2B5EF4-FFF2-40B4-BE49-F238E27FC236}">
                <a16:creationId xmlns:a16="http://schemas.microsoft.com/office/drawing/2014/main" id="{DF9005DC-5521-4CF2-9652-4E56458DEE8B}"/>
              </a:ext>
            </a:extLst>
          </p:cNvPr>
          <p:cNvSpPr txBox="1"/>
          <p:nvPr/>
        </p:nvSpPr>
        <p:spPr>
          <a:xfrm>
            <a:off x="600012" y="3746551"/>
            <a:ext cx="2012406" cy="230832"/>
          </a:xfrm>
          <a:prstGeom prst="rect">
            <a:avLst/>
          </a:prstGeom>
          <a:noFill/>
        </p:spPr>
        <p:txBody>
          <a:bodyPr wrap="square" rtlCol="0">
            <a:spAutoFit/>
          </a:bodyPr>
          <a:lstStyle/>
          <a:p>
            <a:pPr algn="r" rtl="1"/>
            <a:r>
              <a:rPr lang="he-IL" sz="900" dirty="0">
                <a:solidFill>
                  <a:srgbClr val="062C7D"/>
                </a:solidFill>
                <a:latin typeface="Gisha" panose="020B0502040204020203" pitchFamily="34" charset="-79"/>
                <a:cs typeface="Gisha" panose="020B0502040204020203" pitchFamily="34" charset="-79"/>
              </a:rPr>
              <a:t>סרטוט מוקטן של הסרטוט של נועה</a:t>
            </a:r>
            <a:endParaRPr lang="en-US" sz="900" dirty="0">
              <a:solidFill>
                <a:srgbClr val="062C7D"/>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561414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462ECD3C-586B-E4E6-3DEA-1D224D81F946}"/>
            </a:ext>
          </a:extLst>
        </p:cNvPr>
        <p:cNvGrpSpPr/>
        <p:nvPr/>
      </p:nvGrpSpPr>
      <p:grpSpPr>
        <a:xfrm>
          <a:off x="0" y="0"/>
          <a:ext cx="0" cy="0"/>
          <a:chOff x="0" y="0"/>
          <a:chExt cx="0" cy="0"/>
        </a:xfrm>
      </p:grpSpPr>
      <p:sp>
        <p:nvSpPr>
          <p:cNvPr id="1129" name="Google Shape;1129;g3a644869b26_1_2356">
            <a:extLst>
              <a:ext uri="{FF2B5EF4-FFF2-40B4-BE49-F238E27FC236}">
                <a16:creationId xmlns:a16="http://schemas.microsoft.com/office/drawing/2014/main" id="{39BABCC9-4884-A50E-FD4E-371E37BCB08E}"/>
              </a:ext>
            </a:extLst>
          </p:cNvPr>
          <p:cNvSpPr/>
          <p:nvPr/>
        </p:nvSpPr>
        <p:spPr>
          <a:xfrm>
            <a:off x="1059449" y="4822675"/>
            <a:ext cx="443400" cy="177300"/>
          </a:xfrm>
          <a:prstGeom prst="roundRect">
            <a:avLst>
              <a:gd name="adj" fmla="val 50000"/>
            </a:avLst>
          </a:prstGeom>
          <a:noFill/>
          <a:ln w="9525" cap="flat" cmpd="sng">
            <a:solidFill>
              <a:srgbClr val="C9FF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1131" name="Google Shape;1131;g3a644869b26_1_2356">
            <a:extLst>
              <a:ext uri="{FF2B5EF4-FFF2-40B4-BE49-F238E27FC236}">
                <a16:creationId xmlns:a16="http://schemas.microsoft.com/office/drawing/2014/main" id="{6818AFCA-D95F-07F1-8F91-E4245F597A2D}"/>
              </a:ext>
            </a:extLst>
          </p:cNvPr>
          <p:cNvSpPr/>
          <p:nvPr/>
        </p:nvSpPr>
        <p:spPr>
          <a:xfrm>
            <a:off x="50" y="-399769"/>
            <a:ext cx="9144000" cy="12528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9" name="Google Shape;1139;g3a644869b26_1_2356">
            <a:extLst>
              <a:ext uri="{FF2B5EF4-FFF2-40B4-BE49-F238E27FC236}">
                <a16:creationId xmlns:a16="http://schemas.microsoft.com/office/drawing/2014/main" id="{A2DDC10F-EAFE-C6C9-5D17-E88C77522F0F}"/>
              </a:ext>
            </a:extLst>
          </p:cNvPr>
          <p:cNvSpPr txBox="1"/>
          <p:nvPr/>
        </p:nvSpPr>
        <p:spPr>
          <a:xfrm>
            <a:off x="426805" y="1030852"/>
            <a:ext cx="8290390" cy="2631459"/>
          </a:xfrm>
          <a:prstGeom prst="rect">
            <a:avLst/>
          </a:prstGeom>
          <a:noFill/>
          <a:ln>
            <a:noFill/>
          </a:ln>
        </p:spPr>
        <p:txBody>
          <a:bodyPr spcFirstLastPara="1" wrap="square" lIns="91425" tIns="91425" rIns="91425" bIns="91425" anchor="t" anchorCtr="0">
            <a:spAutoFit/>
          </a:bodyPr>
          <a:lstStyle/>
          <a:p>
            <a:pPr algn="r" rtl="1"/>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גלי, החברה של נועה, הציעה לשנות את העיצוב.</a:t>
            </a:r>
          </a:p>
          <a:p>
            <a:pPr algn="r" rtl="1"/>
            <a:endPar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היא הציעה להזיז את הקו האנכי ימינה, כך ששטח המלבן הכחול יגדל פי 1.5 .</a:t>
            </a:r>
          </a:p>
          <a:p>
            <a:pPr algn="r" rtl="1"/>
            <a:endPar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ג) גלי טענה שבציור שלה אורך הסרט השחור יגדל גם הוא פי 1.5. האם היא צודקת? הסבירו את תשובתכם. </a:t>
            </a:r>
          </a:p>
          <a:p>
            <a:pPr algn="r" rtl="1"/>
            <a:endPar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גלי לא צודקת. </a:t>
            </a:r>
          </a:p>
          <a:p>
            <a:pPr algn="r" rtl="1"/>
            <a:endParaRPr lang="he-IL" sz="1500" dirty="0">
              <a:solidFill>
                <a:srgbClr val="062C7D"/>
              </a:solidFill>
              <a:latin typeface="Noto Sans Hebrew Medium"/>
              <a:ea typeface="Noto Sans Hebrew Medium"/>
              <a:cs typeface="Noto Sans Hebrew Medium"/>
              <a:sym typeface="Noto Sans Hebrew Medium"/>
            </a:endParaRPr>
          </a:p>
        </p:txBody>
      </p:sp>
      <p:sp>
        <p:nvSpPr>
          <p:cNvPr id="2" name="Google Shape;1076;g3a644869b26_1_517">
            <a:extLst>
              <a:ext uri="{FF2B5EF4-FFF2-40B4-BE49-F238E27FC236}">
                <a16:creationId xmlns:a16="http://schemas.microsoft.com/office/drawing/2014/main" id="{276AE376-3574-00A8-1267-7083C7995BC8}"/>
              </a:ext>
            </a:extLst>
          </p:cNvPr>
          <p:cNvSpPr txBox="1">
            <a:spLocks/>
          </p:cNvSpPr>
          <p:nvPr/>
        </p:nvSpPr>
        <p:spPr>
          <a:xfrm>
            <a:off x="0" y="226631"/>
            <a:ext cx="8520600" cy="613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1pPr>
            <a:lvl2pPr marL="914400" marR="0" lvl="1"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2pPr>
            <a:lvl3pPr marL="1371600" marR="0" lvl="2"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3pPr>
            <a:lvl4pPr marL="1828800" marR="0" lvl="3"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4pPr>
            <a:lvl5pPr marL="2286000" marR="0" lvl="4"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5pPr>
            <a:lvl6pPr marL="2743200" marR="0" lvl="5"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6pPr>
            <a:lvl7pPr marL="3200400" marR="0" lvl="6"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7pPr>
            <a:lvl8pPr marL="3657600" marR="0" lvl="7"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8pPr>
            <a:lvl9pPr marL="4114800" marR="0" lvl="8"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9pPr>
          </a:lstStyle>
          <a:p>
            <a:pPr marL="0" indent="0" algn="r" rtl="1"/>
            <a:r>
              <a:rPr lang="he-IL" b="1" dirty="0">
                <a:solidFill>
                  <a:schemeClr val="bg1"/>
                </a:solidFill>
                <a:latin typeface="Gisha" panose="020B0502040204020203" pitchFamily="34" charset="-79"/>
                <a:cs typeface="Gisha" panose="020B0502040204020203" pitchFamily="34" charset="-79"/>
              </a:rPr>
              <a:t>שאלה 4 - תשובה</a:t>
            </a:r>
          </a:p>
        </p:txBody>
      </p:sp>
    </p:spTree>
    <p:extLst>
      <p:ext uri="{BB962C8B-B14F-4D97-AF65-F5344CB8AC3E}">
        <p14:creationId xmlns:p14="http://schemas.microsoft.com/office/powerpoint/2010/main" val="136307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0D59"/>
        </a:solidFill>
        <a:effectLst/>
      </p:bgPr>
    </p:bg>
    <p:spTree>
      <p:nvGrpSpPr>
        <p:cNvPr id="1" name="Shape 1215">
          <a:extLst>
            <a:ext uri="{FF2B5EF4-FFF2-40B4-BE49-F238E27FC236}">
              <a16:creationId xmlns:a16="http://schemas.microsoft.com/office/drawing/2014/main" id="{FB1580BD-CA3F-48A7-10EA-4D272F512824}"/>
            </a:ext>
          </a:extLst>
        </p:cNvPr>
        <p:cNvGrpSpPr/>
        <p:nvPr/>
      </p:nvGrpSpPr>
      <p:grpSpPr>
        <a:xfrm>
          <a:off x="0" y="0"/>
          <a:ext cx="0" cy="0"/>
          <a:chOff x="0" y="0"/>
          <a:chExt cx="0" cy="0"/>
        </a:xfrm>
      </p:grpSpPr>
      <p:sp>
        <p:nvSpPr>
          <p:cNvPr id="1216" name="Google Shape;1216;g3a647413a01_0_1720">
            <a:extLst>
              <a:ext uri="{FF2B5EF4-FFF2-40B4-BE49-F238E27FC236}">
                <a16:creationId xmlns:a16="http://schemas.microsoft.com/office/drawing/2014/main" id="{F514BF5B-F5BA-6EF5-4808-B78CB789B59B}"/>
              </a:ext>
            </a:extLst>
          </p:cNvPr>
          <p:cNvSpPr txBox="1"/>
          <p:nvPr/>
        </p:nvSpPr>
        <p:spPr>
          <a:xfrm>
            <a:off x="3805224" y="4704833"/>
            <a:ext cx="5069100" cy="416100"/>
          </a:xfrm>
          <a:prstGeom prst="rect">
            <a:avLst/>
          </a:prstGeom>
          <a:noFill/>
          <a:ln>
            <a:noFill/>
          </a:ln>
        </p:spPr>
        <p:txBody>
          <a:bodyPr spcFirstLastPara="1" wrap="square" lIns="51425" tIns="51425" rIns="51425" bIns="5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800"/>
              <a:buFont typeface="Arial"/>
              <a:buNone/>
              <a:tabLst/>
              <a:defRPr/>
            </a:pPr>
            <a:r>
              <a:rPr kumimoji="0" lang="iw" sz="800" b="0" i="0" u="none" strike="noStrike" kern="0" cap="none" spc="0" normalizeH="0" baseline="0" noProof="0">
                <a:ln>
                  <a:noFill/>
                </a:ln>
                <a:solidFill>
                  <a:srgbClr val="FFFFFF"/>
                </a:solidFill>
                <a:effectLst/>
                <a:uLnTx/>
                <a:uFillTx/>
                <a:latin typeface="Noto Sans Hebrew SemiBold"/>
                <a:ea typeface="Noto Sans Hebrew SemiBold"/>
                <a:cs typeface="Noto Sans Hebrew SemiBold"/>
                <a:sym typeface="Noto Sans Hebrew SemiBold"/>
              </a:rPr>
              <a:t>מינהל חדשנות וטכנולוגיה     </a:t>
            </a:r>
            <a:r>
              <a:rPr kumimoji="0" lang="iw" sz="800" b="0" i="0" u="none" strike="noStrike" kern="0" cap="none" spc="0" normalizeH="0" baseline="0" noProof="0">
                <a:ln>
                  <a:noFill/>
                </a:ln>
                <a:solidFill>
                  <a:srgbClr val="FFFFFF"/>
                </a:solidFill>
                <a:effectLst/>
                <a:uLnTx/>
                <a:uFillTx/>
                <a:latin typeface="Noto Sans Hebrew"/>
                <a:ea typeface="Noto Sans Hebrew"/>
                <a:cs typeface="Noto Sans Hebrew"/>
                <a:sym typeface="Noto Sans Hebrew"/>
              </a:rPr>
              <a:t>      סטטוס "ישראל ריאלית"</a:t>
            </a:r>
            <a:endParaRPr kumimoji="0" sz="800" b="0" i="0" u="none" strike="noStrike" kern="0" cap="none" spc="0" normalizeH="0" baseline="0" noProof="0">
              <a:ln>
                <a:noFill/>
              </a:ln>
              <a:solidFill>
                <a:srgbClr val="FFFFFF"/>
              </a:solidFill>
              <a:effectLst/>
              <a:uLnTx/>
              <a:uFillTx/>
              <a:latin typeface="Noto Sans Hebrew"/>
              <a:ea typeface="Noto Sans Hebrew"/>
              <a:cs typeface="Noto Sans Hebrew"/>
              <a:sym typeface="Noto Sans Hebrew"/>
            </a:endParaRPr>
          </a:p>
        </p:txBody>
      </p:sp>
      <p:grpSp>
        <p:nvGrpSpPr>
          <p:cNvPr id="1217" name="Google Shape;1217;g3a647413a01_0_1720">
            <a:extLst>
              <a:ext uri="{FF2B5EF4-FFF2-40B4-BE49-F238E27FC236}">
                <a16:creationId xmlns:a16="http://schemas.microsoft.com/office/drawing/2014/main" id="{65F71BB9-B903-92ED-49AD-22C36AF99DE4}"/>
              </a:ext>
            </a:extLst>
          </p:cNvPr>
          <p:cNvGrpSpPr/>
          <p:nvPr/>
        </p:nvGrpSpPr>
        <p:grpSpPr>
          <a:xfrm>
            <a:off x="7467584" y="4840466"/>
            <a:ext cx="171575" cy="144919"/>
            <a:chOff x="4471919" y="2057400"/>
            <a:chExt cx="3243386" cy="2739484"/>
          </a:xfrm>
        </p:grpSpPr>
        <p:sp>
          <p:nvSpPr>
            <p:cNvPr id="1218" name="Google Shape;1218;g3a647413a01_0_1720">
              <a:extLst>
                <a:ext uri="{FF2B5EF4-FFF2-40B4-BE49-F238E27FC236}">
                  <a16:creationId xmlns:a16="http://schemas.microsoft.com/office/drawing/2014/main" id="{947C8918-5306-7D58-88A1-C3ABF4D2A40A}"/>
                </a:ext>
              </a:extLst>
            </p:cNvPr>
            <p:cNvSpPr/>
            <p:nvPr/>
          </p:nvSpPr>
          <p:spPr>
            <a:xfrm>
              <a:off x="5018267" y="2068714"/>
              <a:ext cx="797146" cy="1137037"/>
            </a:xfrm>
            <a:custGeom>
              <a:avLst/>
              <a:gdLst/>
              <a:ahLst/>
              <a:cxnLst/>
              <a:rect l="l" t="t" r="r" b="b"/>
              <a:pathLst>
                <a:path w="797146" h="1137037" extrusionOk="0">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9" name="Google Shape;1219;g3a647413a01_0_1720">
              <a:extLst>
                <a:ext uri="{FF2B5EF4-FFF2-40B4-BE49-F238E27FC236}">
                  <a16:creationId xmlns:a16="http://schemas.microsoft.com/office/drawing/2014/main" id="{457A788A-E9F3-1C98-4F15-ED090E1A9050}"/>
                </a:ext>
              </a:extLst>
            </p:cNvPr>
            <p:cNvSpPr/>
            <p:nvPr/>
          </p:nvSpPr>
          <p:spPr>
            <a:xfrm>
              <a:off x="5952575" y="3367675"/>
              <a:ext cx="642909" cy="752744"/>
            </a:xfrm>
            <a:custGeom>
              <a:avLst/>
              <a:gdLst/>
              <a:ahLst/>
              <a:cxnLst/>
              <a:rect l="l" t="t" r="r" b="b"/>
              <a:pathLst>
                <a:path w="642909" h="752744" extrusionOk="0">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0" name="Google Shape;1220;g3a647413a01_0_1720">
              <a:extLst>
                <a:ext uri="{FF2B5EF4-FFF2-40B4-BE49-F238E27FC236}">
                  <a16:creationId xmlns:a16="http://schemas.microsoft.com/office/drawing/2014/main" id="{D495EBAA-BD05-B53A-005B-057EE3316D96}"/>
                </a:ext>
              </a:extLst>
            </p:cNvPr>
            <p:cNvSpPr/>
            <p:nvPr/>
          </p:nvSpPr>
          <p:spPr>
            <a:xfrm>
              <a:off x="5843639" y="2244708"/>
              <a:ext cx="1084777" cy="960909"/>
            </a:xfrm>
            <a:custGeom>
              <a:avLst/>
              <a:gdLst/>
              <a:ahLst/>
              <a:cxnLst/>
              <a:rect l="l" t="t" r="r" b="b"/>
              <a:pathLst>
                <a:path w="1084777" h="960909" extrusionOk="0">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1" name="Google Shape;1221;g3a647413a01_0_1720">
              <a:extLst>
                <a:ext uri="{FF2B5EF4-FFF2-40B4-BE49-F238E27FC236}">
                  <a16:creationId xmlns:a16="http://schemas.microsoft.com/office/drawing/2014/main" id="{66350D55-7204-FF73-1CB8-C1B89DBC111F}"/>
                </a:ext>
              </a:extLst>
            </p:cNvPr>
            <p:cNvSpPr/>
            <p:nvPr/>
          </p:nvSpPr>
          <p:spPr>
            <a:xfrm>
              <a:off x="4697591" y="3293308"/>
              <a:ext cx="1018039" cy="1031592"/>
            </a:xfrm>
            <a:custGeom>
              <a:avLst/>
              <a:gdLst/>
              <a:ahLst/>
              <a:cxnLst/>
              <a:rect l="l" t="t" r="r" b="b"/>
              <a:pathLst>
                <a:path w="1018039" h="1031592" extrusionOk="0">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2" name="Google Shape;1222;g3a647413a01_0_1720">
              <a:extLst>
                <a:ext uri="{FF2B5EF4-FFF2-40B4-BE49-F238E27FC236}">
                  <a16:creationId xmlns:a16="http://schemas.microsoft.com/office/drawing/2014/main" id="{C0E6B1BE-A1DB-948E-B5DF-CF40066554AA}"/>
                </a:ext>
              </a:extLst>
            </p:cNvPr>
            <p:cNvSpPr/>
            <p:nvPr/>
          </p:nvSpPr>
          <p:spPr>
            <a:xfrm>
              <a:off x="6115013" y="2196903"/>
              <a:ext cx="926288" cy="946822"/>
            </a:xfrm>
            <a:custGeom>
              <a:avLst/>
              <a:gdLst/>
              <a:ahLst/>
              <a:cxnLst/>
              <a:rect l="l" t="t" r="r" b="b"/>
              <a:pathLst>
                <a:path w="926288" h="946822" extrusionOk="0">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3" name="Google Shape;1223;g3a647413a01_0_1720">
              <a:extLst>
                <a:ext uri="{FF2B5EF4-FFF2-40B4-BE49-F238E27FC236}">
                  <a16:creationId xmlns:a16="http://schemas.microsoft.com/office/drawing/2014/main" id="{68F6B77B-1DC2-9D64-F045-39F1BC39DE33}"/>
                </a:ext>
              </a:extLst>
            </p:cNvPr>
            <p:cNvSpPr/>
            <p:nvPr/>
          </p:nvSpPr>
          <p:spPr>
            <a:xfrm>
              <a:off x="4652375" y="3004089"/>
              <a:ext cx="934779" cy="342279"/>
            </a:xfrm>
            <a:custGeom>
              <a:avLst/>
              <a:gdLst/>
              <a:ahLst/>
              <a:cxnLst/>
              <a:rect l="l" t="t" r="r" b="b"/>
              <a:pathLst>
                <a:path w="934779" h="342279" extrusionOk="0">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4" name="Google Shape;1224;g3a647413a01_0_1720">
              <a:extLst>
                <a:ext uri="{FF2B5EF4-FFF2-40B4-BE49-F238E27FC236}">
                  <a16:creationId xmlns:a16="http://schemas.microsoft.com/office/drawing/2014/main" id="{B0427091-6C41-A385-9AF6-A86F50C524FA}"/>
                </a:ext>
              </a:extLst>
            </p:cNvPr>
            <p:cNvSpPr/>
            <p:nvPr/>
          </p:nvSpPr>
          <p:spPr>
            <a:xfrm>
              <a:off x="6410133" y="4019336"/>
              <a:ext cx="405847" cy="355485"/>
            </a:xfrm>
            <a:custGeom>
              <a:avLst/>
              <a:gdLst/>
              <a:ahLst/>
              <a:cxnLst/>
              <a:rect l="l" t="t" r="r" b="b"/>
              <a:pathLst>
                <a:path w="405847" h="355485" extrusionOk="0">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5" name="Google Shape;1225;g3a647413a01_0_1720">
              <a:extLst>
                <a:ext uri="{FF2B5EF4-FFF2-40B4-BE49-F238E27FC236}">
                  <a16:creationId xmlns:a16="http://schemas.microsoft.com/office/drawing/2014/main" id="{ADCE0B02-4177-BC65-027D-C09E8172452F}"/>
                </a:ext>
              </a:extLst>
            </p:cNvPr>
            <p:cNvSpPr/>
            <p:nvPr/>
          </p:nvSpPr>
          <p:spPr>
            <a:xfrm>
              <a:off x="4513923" y="2982981"/>
              <a:ext cx="1030399" cy="380581"/>
            </a:xfrm>
            <a:custGeom>
              <a:avLst/>
              <a:gdLst/>
              <a:ahLst/>
              <a:cxnLst/>
              <a:rect l="l" t="t" r="r" b="b"/>
              <a:pathLst>
                <a:path w="1030399" h="380581" extrusionOk="0">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6" name="Google Shape;1226;g3a647413a01_0_1720">
              <a:extLst>
                <a:ext uri="{FF2B5EF4-FFF2-40B4-BE49-F238E27FC236}">
                  <a16:creationId xmlns:a16="http://schemas.microsoft.com/office/drawing/2014/main" id="{33F388DA-BD3F-3C10-7285-4F218F44123B}"/>
                </a:ext>
              </a:extLst>
            </p:cNvPr>
            <p:cNvSpPr/>
            <p:nvPr/>
          </p:nvSpPr>
          <p:spPr>
            <a:xfrm>
              <a:off x="6128374" y="3168872"/>
              <a:ext cx="1176566" cy="186349"/>
            </a:xfrm>
            <a:custGeom>
              <a:avLst/>
              <a:gdLst/>
              <a:ahLst/>
              <a:cxnLst/>
              <a:rect l="l" t="t" r="r" b="b"/>
              <a:pathLst>
                <a:path w="1176566" h="186349" extrusionOk="0">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7" name="Google Shape;1227;g3a647413a01_0_1720">
              <a:extLst>
                <a:ext uri="{FF2B5EF4-FFF2-40B4-BE49-F238E27FC236}">
                  <a16:creationId xmlns:a16="http://schemas.microsoft.com/office/drawing/2014/main" id="{CAF7B4A7-A472-3249-B751-CF919B3A2867}"/>
                </a:ext>
              </a:extLst>
            </p:cNvPr>
            <p:cNvSpPr/>
            <p:nvPr/>
          </p:nvSpPr>
          <p:spPr>
            <a:xfrm>
              <a:off x="6237882" y="3487292"/>
              <a:ext cx="615168" cy="925325"/>
            </a:xfrm>
            <a:custGeom>
              <a:avLst/>
              <a:gdLst/>
              <a:ahLst/>
              <a:cxnLst/>
              <a:rect l="l" t="t" r="r" b="b"/>
              <a:pathLst>
                <a:path w="615168" h="925325" extrusionOk="0">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8" name="Google Shape;1228;g3a647413a01_0_1720">
              <a:extLst>
                <a:ext uri="{FF2B5EF4-FFF2-40B4-BE49-F238E27FC236}">
                  <a16:creationId xmlns:a16="http://schemas.microsoft.com/office/drawing/2014/main" id="{FEDE1C02-FC81-769D-BB3F-27428D991BDB}"/>
                </a:ext>
              </a:extLst>
            </p:cNvPr>
            <p:cNvSpPr/>
            <p:nvPr/>
          </p:nvSpPr>
          <p:spPr>
            <a:xfrm>
              <a:off x="6632923" y="2171276"/>
              <a:ext cx="465191" cy="581221"/>
            </a:xfrm>
            <a:custGeom>
              <a:avLst/>
              <a:gdLst/>
              <a:ahLst/>
              <a:cxnLst/>
              <a:rect l="l" t="t" r="r" b="b"/>
              <a:pathLst>
                <a:path w="465191" h="581221" extrusionOk="0">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9" name="Google Shape;1229;g3a647413a01_0_1720">
              <a:extLst>
                <a:ext uri="{FF2B5EF4-FFF2-40B4-BE49-F238E27FC236}">
                  <a16:creationId xmlns:a16="http://schemas.microsoft.com/office/drawing/2014/main" id="{1AD4AD55-0754-650C-9E60-B0AB853EDFC5}"/>
                </a:ext>
              </a:extLst>
            </p:cNvPr>
            <p:cNvSpPr/>
            <p:nvPr/>
          </p:nvSpPr>
          <p:spPr>
            <a:xfrm>
              <a:off x="5820946" y="2199436"/>
              <a:ext cx="190632" cy="667022"/>
            </a:xfrm>
            <a:custGeom>
              <a:avLst/>
              <a:gdLst/>
              <a:ahLst/>
              <a:cxnLst/>
              <a:rect l="l" t="t" r="r" b="b"/>
              <a:pathLst>
                <a:path w="190632" h="667022" extrusionOk="0">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0" name="Google Shape;1230;g3a647413a01_0_1720">
              <a:extLst>
                <a:ext uri="{FF2B5EF4-FFF2-40B4-BE49-F238E27FC236}">
                  <a16:creationId xmlns:a16="http://schemas.microsoft.com/office/drawing/2014/main" id="{A2A455A4-8C81-1972-3D1A-F1543AAC64C1}"/>
                </a:ext>
              </a:extLst>
            </p:cNvPr>
            <p:cNvSpPr/>
            <p:nvPr/>
          </p:nvSpPr>
          <p:spPr>
            <a:xfrm>
              <a:off x="5653515" y="3816572"/>
              <a:ext cx="123715" cy="618617"/>
            </a:xfrm>
            <a:custGeom>
              <a:avLst/>
              <a:gdLst/>
              <a:ahLst/>
              <a:cxnLst/>
              <a:rect l="l" t="t" r="r" b="b"/>
              <a:pathLst>
                <a:path w="123715" h="618617" extrusionOk="0">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1" name="Google Shape;1231;g3a647413a01_0_1720">
              <a:extLst>
                <a:ext uri="{FF2B5EF4-FFF2-40B4-BE49-F238E27FC236}">
                  <a16:creationId xmlns:a16="http://schemas.microsoft.com/office/drawing/2014/main" id="{0516108C-6C9B-4067-5AFB-BCBD2918F99C}"/>
                </a:ext>
              </a:extLst>
            </p:cNvPr>
            <p:cNvSpPr/>
            <p:nvPr/>
          </p:nvSpPr>
          <p:spPr>
            <a:xfrm>
              <a:off x="5364193" y="2210657"/>
              <a:ext cx="524387" cy="711858"/>
            </a:xfrm>
            <a:custGeom>
              <a:avLst/>
              <a:gdLst/>
              <a:ahLst/>
              <a:cxnLst/>
              <a:rect l="l" t="t" r="r" b="b"/>
              <a:pathLst>
                <a:path w="524387" h="711858" extrusionOk="0">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2" name="Google Shape;1232;g3a647413a01_0_1720">
              <a:extLst>
                <a:ext uri="{FF2B5EF4-FFF2-40B4-BE49-F238E27FC236}">
                  <a16:creationId xmlns:a16="http://schemas.microsoft.com/office/drawing/2014/main" id="{ABE4C218-6094-A5F3-DCE8-EF8CD12A245F}"/>
                </a:ext>
              </a:extLst>
            </p:cNvPr>
            <p:cNvSpPr/>
            <p:nvPr/>
          </p:nvSpPr>
          <p:spPr>
            <a:xfrm>
              <a:off x="6179071" y="3368980"/>
              <a:ext cx="1122970" cy="136981"/>
            </a:xfrm>
            <a:custGeom>
              <a:avLst/>
              <a:gdLst/>
              <a:ahLst/>
              <a:cxnLst/>
              <a:rect l="l" t="t" r="r" b="b"/>
              <a:pathLst>
                <a:path w="1122970" h="136981" extrusionOk="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3" name="Google Shape;1233;g3a647413a01_0_1720">
              <a:extLst>
                <a:ext uri="{FF2B5EF4-FFF2-40B4-BE49-F238E27FC236}">
                  <a16:creationId xmlns:a16="http://schemas.microsoft.com/office/drawing/2014/main" id="{AF20C9D2-F994-B0BB-9775-1204A6BF1F28}"/>
                </a:ext>
              </a:extLst>
            </p:cNvPr>
            <p:cNvSpPr/>
            <p:nvPr/>
          </p:nvSpPr>
          <p:spPr>
            <a:xfrm>
              <a:off x="6124614" y="2108358"/>
              <a:ext cx="145161" cy="645349"/>
            </a:xfrm>
            <a:custGeom>
              <a:avLst/>
              <a:gdLst/>
              <a:ahLst/>
              <a:cxnLst/>
              <a:rect l="l" t="t" r="r" b="b"/>
              <a:pathLst>
                <a:path w="145161" h="645349" extrusionOk="0">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4" name="Google Shape;1234;g3a647413a01_0_1720">
              <a:extLst>
                <a:ext uri="{FF2B5EF4-FFF2-40B4-BE49-F238E27FC236}">
                  <a16:creationId xmlns:a16="http://schemas.microsoft.com/office/drawing/2014/main" id="{1F9CF5CC-0008-D955-2534-DE21F0F40E9F}"/>
                </a:ext>
              </a:extLst>
            </p:cNvPr>
            <p:cNvSpPr/>
            <p:nvPr/>
          </p:nvSpPr>
          <p:spPr>
            <a:xfrm>
              <a:off x="6197934" y="2821876"/>
              <a:ext cx="384313" cy="371977"/>
            </a:xfrm>
            <a:custGeom>
              <a:avLst/>
              <a:gdLst/>
              <a:ahLst/>
              <a:cxnLst/>
              <a:rect l="l" t="t" r="r" b="b"/>
              <a:pathLst>
                <a:path w="384313" h="371977" extrusionOk="0">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5" name="Google Shape;1235;g3a647413a01_0_1720">
              <a:extLst>
                <a:ext uri="{FF2B5EF4-FFF2-40B4-BE49-F238E27FC236}">
                  <a16:creationId xmlns:a16="http://schemas.microsoft.com/office/drawing/2014/main" id="{660C6225-06E8-2DC0-237C-5E33B83A177A}"/>
                </a:ext>
              </a:extLst>
            </p:cNvPr>
            <p:cNvSpPr/>
            <p:nvPr/>
          </p:nvSpPr>
          <p:spPr>
            <a:xfrm>
              <a:off x="4471919" y="2971800"/>
              <a:ext cx="215903" cy="233899"/>
            </a:xfrm>
            <a:custGeom>
              <a:avLst/>
              <a:gdLst/>
              <a:ahLst/>
              <a:cxnLst/>
              <a:rect l="l" t="t" r="r" b="b"/>
              <a:pathLst>
                <a:path w="215903" h="233899" extrusionOk="0">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6" name="Google Shape;1236;g3a647413a01_0_1720">
              <a:extLst>
                <a:ext uri="{FF2B5EF4-FFF2-40B4-BE49-F238E27FC236}">
                  <a16:creationId xmlns:a16="http://schemas.microsoft.com/office/drawing/2014/main" id="{25E5A8C3-8290-11E9-C065-621868FB3779}"/>
                </a:ext>
              </a:extLst>
            </p:cNvPr>
            <p:cNvSpPr/>
            <p:nvPr/>
          </p:nvSpPr>
          <p:spPr>
            <a:xfrm>
              <a:off x="6634257" y="2160936"/>
              <a:ext cx="259033" cy="229536"/>
            </a:xfrm>
            <a:custGeom>
              <a:avLst/>
              <a:gdLst/>
              <a:ahLst/>
              <a:cxnLst/>
              <a:rect l="l" t="t" r="r" b="b"/>
              <a:pathLst>
                <a:path w="259033" h="229536" extrusionOk="0">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7" name="Google Shape;1237;g3a647413a01_0_1720">
              <a:extLst>
                <a:ext uri="{FF2B5EF4-FFF2-40B4-BE49-F238E27FC236}">
                  <a16:creationId xmlns:a16="http://schemas.microsoft.com/office/drawing/2014/main" id="{2029489A-6DC1-970D-8661-332197EF7B55}"/>
                </a:ext>
              </a:extLst>
            </p:cNvPr>
            <p:cNvSpPr/>
            <p:nvPr/>
          </p:nvSpPr>
          <p:spPr>
            <a:xfrm>
              <a:off x="7296435" y="3269265"/>
              <a:ext cx="373201" cy="189926"/>
            </a:xfrm>
            <a:custGeom>
              <a:avLst/>
              <a:gdLst/>
              <a:ahLst/>
              <a:cxnLst/>
              <a:rect l="l" t="t" r="r" b="b"/>
              <a:pathLst>
                <a:path w="373201" h="189926" extrusionOk="0">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8" name="Google Shape;1238;g3a647413a01_0_1720">
              <a:extLst>
                <a:ext uri="{FF2B5EF4-FFF2-40B4-BE49-F238E27FC236}">
                  <a16:creationId xmlns:a16="http://schemas.microsoft.com/office/drawing/2014/main" id="{8E92D808-0BD1-7F3C-0ECD-00D5F2E2999F}"/>
                </a:ext>
              </a:extLst>
            </p:cNvPr>
            <p:cNvSpPr/>
            <p:nvPr/>
          </p:nvSpPr>
          <p:spPr>
            <a:xfrm>
              <a:off x="7124223" y="3350133"/>
              <a:ext cx="591082" cy="122771"/>
            </a:xfrm>
            <a:custGeom>
              <a:avLst/>
              <a:gdLst/>
              <a:ahLst/>
              <a:cxnLst/>
              <a:rect l="l" t="t" r="r" b="b"/>
              <a:pathLst>
                <a:path w="591082" h="122771" extrusionOk="0">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9" name="Google Shape;1239;g3a647413a01_0_1720">
              <a:extLst>
                <a:ext uri="{FF2B5EF4-FFF2-40B4-BE49-F238E27FC236}">
                  <a16:creationId xmlns:a16="http://schemas.microsoft.com/office/drawing/2014/main" id="{C424A1C5-E77F-E126-31CE-56693B4DEC17}"/>
                </a:ext>
              </a:extLst>
            </p:cNvPr>
            <p:cNvSpPr/>
            <p:nvPr/>
          </p:nvSpPr>
          <p:spPr>
            <a:xfrm>
              <a:off x="5623845" y="4399025"/>
              <a:ext cx="96873" cy="291536"/>
            </a:xfrm>
            <a:custGeom>
              <a:avLst/>
              <a:gdLst/>
              <a:ahLst/>
              <a:cxnLst/>
              <a:rect l="l" t="t" r="r" b="b"/>
              <a:pathLst>
                <a:path w="96873" h="291536" extrusionOk="0">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40" name="Google Shape;1240;g3a647413a01_0_1720">
              <a:extLst>
                <a:ext uri="{FF2B5EF4-FFF2-40B4-BE49-F238E27FC236}">
                  <a16:creationId xmlns:a16="http://schemas.microsoft.com/office/drawing/2014/main" id="{7C60A008-CD50-3D69-56CA-9635CA8CC7FB}"/>
                </a:ext>
              </a:extLst>
            </p:cNvPr>
            <p:cNvSpPr/>
            <p:nvPr/>
          </p:nvSpPr>
          <p:spPr>
            <a:xfrm>
              <a:off x="5143594" y="4083456"/>
              <a:ext cx="235362" cy="212934"/>
            </a:xfrm>
            <a:custGeom>
              <a:avLst/>
              <a:gdLst/>
              <a:ahLst/>
              <a:cxnLst/>
              <a:rect l="l" t="t" r="r" b="b"/>
              <a:pathLst>
                <a:path w="235362" h="212934" extrusionOk="0">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41" name="Google Shape;1241;g3a647413a01_0_1720">
              <a:extLst>
                <a:ext uri="{FF2B5EF4-FFF2-40B4-BE49-F238E27FC236}">
                  <a16:creationId xmlns:a16="http://schemas.microsoft.com/office/drawing/2014/main" id="{6750AFBD-4634-764B-D0EF-F075562EAD9A}"/>
                </a:ext>
              </a:extLst>
            </p:cNvPr>
            <p:cNvSpPr/>
            <p:nvPr/>
          </p:nvSpPr>
          <p:spPr>
            <a:xfrm>
              <a:off x="6639591" y="4291965"/>
              <a:ext cx="233092" cy="136734"/>
            </a:xfrm>
            <a:custGeom>
              <a:avLst/>
              <a:gdLst/>
              <a:ahLst/>
              <a:cxnLst/>
              <a:rect l="l" t="t" r="r" b="b"/>
              <a:pathLst>
                <a:path w="233092" h="136734" extrusionOk="0">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42" name="Google Shape;1242;g3a647413a01_0_1720">
              <a:extLst>
                <a:ext uri="{FF2B5EF4-FFF2-40B4-BE49-F238E27FC236}">
                  <a16:creationId xmlns:a16="http://schemas.microsoft.com/office/drawing/2014/main" id="{39EF195B-54A9-3A55-7E73-975A8C0D7CBE}"/>
                </a:ext>
              </a:extLst>
            </p:cNvPr>
            <p:cNvSpPr/>
            <p:nvPr/>
          </p:nvSpPr>
          <p:spPr>
            <a:xfrm>
              <a:off x="4819173" y="4292712"/>
              <a:ext cx="225361" cy="124125"/>
            </a:xfrm>
            <a:custGeom>
              <a:avLst/>
              <a:gdLst/>
              <a:ahLst/>
              <a:cxnLst/>
              <a:rect l="l" t="t" r="r" b="b"/>
              <a:pathLst>
                <a:path w="225361" h="124125" extrusionOk="0">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43" name="Google Shape;1243;g3a647413a01_0_1720">
              <a:extLst>
                <a:ext uri="{FF2B5EF4-FFF2-40B4-BE49-F238E27FC236}">
                  <a16:creationId xmlns:a16="http://schemas.microsoft.com/office/drawing/2014/main" id="{325E9144-33D6-3E1E-80CA-A14FE7096E76}"/>
                </a:ext>
              </a:extLst>
            </p:cNvPr>
            <p:cNvSpPr/>
            <p:nvPr/>
          </p:nvSpPr>
          <p:spPr>
            <a:xfrm>
              <a:off x="4873560" y="4356639"/>
              <a:ext cx="265171" cy="73205"/>
            </a:xfrm>
            <a:custGeom>
              <a:avLst/>
              <a:gdLst/>
              <a:ahLst/>
              <a:cxnLst/>
              <a:rect l="l" t="t" r="r" b="b"/>
              <a:pathLst>
                <a:path w="265171" h="73205" extrusionOk="0">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44" name="Google Shape;1244;g3a647413a01_0_1720">
              <a:extLst>
                <a:ext uri="{FF2B5EF4-FFF2-40B4-BE49-F238E27FC236}">
                  <a16:creationId xmlns:a16="http://schemas.microsoft.com/office/drawing/2014/main" id="{D3294B97-7B50-13FA-80A0-CCB46D295802}"/>
                </a:ext>
              </a:extLst>
            </p:cNvPr>
            <p:cNvSpPr/>
            <p:nvPr/>
          </p:nvSpPr>
          <p:spPr>
            <a:xfrm>
              <a:off x="4719637" y="4228909"/>
              <a:ext cx="127444" cy="157162"/>
            </a:xfrm>
            <a:custGeom>
              <a:avLst/>
              <a:gdLst/>
              <a:ahLst/>
              <a:cxnLst/>
              <a:rect l="l" t="t" r="r" b="b"/>
              <a:pathLst>
                <a:path w="127444" h="157162" extrusionOk="0">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45" name="Google Shape;1245;g3a647413a01_0_1720">
              <a:extLst>
                <a:ext uri="{FF2B5EF4-FFF2-40B4-BE49-F238E27FC236}">
                  <a16:creationId xmlns:a16="http://schemas.microsoft.com/office/drawing/2014/main" id="{C1ABBE92-7DCB-8DEA-FEC0-38AE70F80BA1}"/>
                </a:ext>
              </a:extLst>
            </p:cNvPr>
            <p:cNvSpPr/>
            <p:nvPr/>
          </p:nvSpPr>
          <p:spPr>
            <a:xfrm>
              <a:off x="5106800" y="4292155"/>
              <a:ext cx="97647" cy="128016"/>
            </a:xfrm>
            <a:custGeom>
              <a:avLst/>
              <a:gdLst/>
              <a:ahLst/>
              <a:cxnLst/>
              <a:rect l="l" t="t" r="r" b="b"/>
              <a:pathLst>
                <a:path w="97647" h="128016" extrusionOk="0">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46" name="Google Shape;1246;g3a647413a01_0_1720">
              <a:extLst>
                <a:ext uri="{FF2B5EF4-FFF2-40B4-BE49-F238E27FC236}">
                  <a16:creationId xmlns:a16="http://schemas.microsoft.com/office/drawing/2014/main" id="{C3AD6F0F-BE05-4F19-77F3-F9056B5D6427}"/>
                </a:ext>
              </a:extLst>
            </p:cNvPr>
            <p:cNvSpPr/>
            <p:nvPr/>
          </p:nvSpPr>
          <p:spPr>
            <a:xfrm>
              <a:off x="5963887" y="2072866"/>
              <a:ext cx="121386" cy="146214"/>
            </a:xfrm>
            <a:custGeom>
              <a:avLst/>
              <a:gdLst/>
              <a:ahLst/>
              <a:cxnLst/>
              <a:rect l="l" t="t" r="r" b="b"/>
              <a:pathLst>
                <a:path w="121386" h="146214" extrusionOk="0">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47" name="Google Shape;1247;g3a647413a01_0_1720">
              <a:extLst>
                <a:ext uri="{FF2B5EF4-FFF2-40B4-BE49-F238E27FC236}">
                  <a16:creationId xmlns:a16="http://schemas.microsoft.com/office/drawing/2014/main" id="{95CBAD62-2217-3C68-F9C8-5AF1284F0C5B}"/>
                </a:ext>
              </a:extLst>
            </p:cNvPr>
            <p:cNvSpPr/>
            <p:nvPr/>
          </p:nvSpPr>
          <p:spPr>
            <a:xfrm>
              <a:off x="6085047" y="2076259"/>
              <a:ext cx="143635" cy="98574"/>
            </a:xfrm>
            <a:custGeom>
              <a:avLst/>
              <a:gdLst/>
              <a:ahLst/>
              <a:cxnLst/>
              <a:rect l="l" t="t" r="r" b="b"/>
              <a:pathLst>
                <a:path w="143635" h="98574" extrusionOk="0">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48" name="Google Shape;1248;g3a647413a01_0_1720">
              <a:extLst>
                <a:ext uri="{FF2B5EF4-FFF2-40B4-BE49-F238E27FC236}">
                  <a16:creationId xmlns:a16="http://schemas.microsoft.com/office/drawing/2014/main" id="{A8EEBA31-3D60-5301-55C2-A64ECDDB31B5}"/>
                </a:ext>
              </a:extLst>
            </p:cNvPr>
            <p:cNvSpPr/>
            <p:nvPr/>
          </p:nvSpPr>
          <p:spPr>
            <a:xfrm>
              <a:off x="5361487" y="3970215"/>
              <a:ext cx="149581" cy="124867"/>
            </a:xfrm>
            <a:custGeom>
              <a:avLst/>
              <a:gdLst/>
              <a:ahLst/>
              <a:cxnLst/>
              <a:rect l="l" t="t" r="r" b="b"/>
              <a:pathLst>
                <a:path w="149581" h="124867" extrusionOk="0">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49" name="Google Shape;1249;g3a647413a01_0_1720">
              <a:extLst>
                <a:ext uri="{FF2B5EF4-FFF2-40B4-BE49-F238E27FC236}">
                  <a16:creationId xmlns:a16="http://schemas.microsoft.com/office/drawing/2014/main" id="{99659F14-C5A4-FA30-2474-3A932E957878}"/>
                </a:ext>
              </a:extLst>
            </p:cNvPr>
            <p:cNvSpPr/>
            <p:nvPr/>
          </p:nvSpPr>
          <p:spPr>
            <a:xfrm>
              <a:off x="6558548" y="2730823"/>
              <a:ext cx="116666" cy="113532"/>
            </a:xfrm>
            <a:custGeom>
              <a:avLst/>
              <a:gdLst/>
              <a:ahLst/>
              <a:cxnLst/>
              <a:rect l="l" t="t" r="r" b="b"/>
              <a:pathLst>
                <a:path w="116666" h="113532" extrusionOk="0">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0" name="Google Shape;1250;g3a647413a01_0_1720">
              <a:extLst>
                <a:ext uri="{FF2B5EF4-FFF2-40B4-BE49-F238E27FC236}">
                  <a16:creationId xmlns:a16="http://schemas.microsoft.com/office/drawing/2014/main" id="{ADF83B86-C1CE-1883-4064-4C1B797A35A3}"/>
                </a:ext>
              </a:extLst>
            </p:cNvPr>
            <p:cNvSpPr/>
            <p:nvPr/>
          </p:nvSpPr>
          <p:spPr>
            <a:xfrm>
              <a:off x="6142845" y="2104318"/>
              <a:ext cx="99934" cy="114721"/>
            </a:xfrm>
            <a:custGeom>
              <a:avLst/>
              <a:gdLst/>
              <a:ahLst/>
              <a:cxnLst/>
              <a:rect l="l" t="t" r="r" b="b"/>
              <a:pathLst>
                <a:path w="99934" h="114721" extrusionOk="0">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1" name="Google Shape;1251;g3a647413a01_0_1720">
              <a:extLst>
                <a:ext uri="{FF2B5EF4-FFF2-40B4-BE49-F238E27FC236}">
                  <a16:creationId xmlns:a16="http://schemas.microsoft.com/office/drawing/2014/main" id="{A1F4212A-4BA6-DF68-0CC6-7293B976F773}"/>
                </a:ext>
              </a:extLst>
            </p:cNvPr>
            <p:cNvSpPr/>
            <p:nvPr/>
          </p:nvSpPr>
          <p:spPr>
            <a:xfrm>
              <a:off x="7050309" y="2202656"/>
              <a:ext cx="68136" cy="121729"/>
            </a:xfrm>
            <a:custGeom>
              <a:avLst/>
              <a:gdLst/>
              <a:ahLst/>
              <a:cxnLst/>
              <a:rect l="l" t="t" r="r" b="b"/>
              <a:pathLst>
                <a:path w="68136" h="121729" extrusionOk="0">
                  <a:moveTo>
                    <a:pt x="37147" y="121730"/>
                  </a:moveTo>
                  <a:cubicBezTo>
                    <a:pt x="24765" y="81153"/>
                    <a:pt x="12382" y="40577"/>
                    <a:pt x="0" y="0"/>
                  </a:cubicBezTo>
                  <a:cubicBezTo>
                    <a:pt x="60103" y="30385"/>
                    <a:pt x="98203" y="65532"/>
                    <a:pt x="37147" y="12173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2" name="Google Shape;1252;g3a647413a01_0_1720">
              <a:extLst>
                <a:ext uri="{FF2B5EF4-FFF2-40B4-BE49-F238E27FC236}">
                  <a16:creationId xmlns:a16="http://schemas.microsoft.com/office/drawing/2014/main" id="{76C96AD5-EA41-7391-8771-32A0CCA83D53}"/>
                </a:ext>
              </a:extLst>
            </p:cNvPr>
            <p:cNvSpPr/>
            <p:nvPr/>
          </p:nvSpPr>
          <p:spPr>
            <a:xfrm>
              <a:off x="5613687" y="4669440"/>
              <a:ext cx="70295" cy="127444"/>
            </a:xfrm>
            <a:custGeom>
              <a:avLst/>
              <a:gdLst/>
              <a:ahLst/>
              <a:cxnLst/>
              <a:rect l="l" t="t" r="r" b="b"/>
              <a:pathLst>
                <a:path w="70295" h="127444" extrusionOk="0">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3" name="Google Shape;1253;g3a647413a01_0_1720">
              <a:extLst>
                <a:ext uri="{FF2B5EF4-FFF2-40B4-BE49-F238E27FC236}">
                  <a16:creationId xmlns:a16="http://schemas.microsoft.com/office/drawing/2014/main" id="{43DBA54B-6759-C218-D110-33B12A9D2D36}"/>
                </a:ext>
              </a:extLst>
            </p:cNvPr>
            <p:cNvSpPr/>
            <p:nvPr/>
          </p:nvSpPr>
          <p:spPr>
            <a:xfrm>
              <a:off x="5683514" y="3720978"/>
              <a:ext cx="111197" cy="88735"/>
            </a:xfrm>
            <a:custGeom>
              <a:avLst/>
              <a:gdLst/>
              <a:ahLst/>
              <a:cxnLst/>
              <a:rect l="l" t="t" r="r" b="b"/>
              <a:pathLst>
                <a:path w="111197" h="88735" extrusionOk="0">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4" name="Google Shape;1254;g3a647413a01_0_1720">
              <a:extLst>
                <a:ext uri="{FF2B5EF4-FFF2-40B4-BE49-F238E27FC236}">
                  <a16:creationId xmlns:a16="http://schemas.microsoft.com/office/drawing/2014/main" id="{45F6B321-B586-3E38-F6F9-ADBCA4691494}"/>
                </a:ext>
              </a:extLst>
            </p:cNvPr>
            <p:cNvSpPr/>
            <p:nvPr/>
          </p:nvSpPr>
          <p:spPr>
            <a:xfrm>
              <a:off x="5486290" y="3876957"/>
              <a:ext cx="116028" cy="100587"/>
            </a:xfrm>
            <a:custGeom>
              <a:avLst/>
              <a:gdLst/>
              <a:ahLst/>
              <a:cxnLst/>
              <a:rect l="l" t="t" r="r" b="b"/>
              <a:pathLst>
                <a:path w="116028" h="100587" extrusionOk="0">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5" name="Google Shape;1255;g3a647413a01_0_1720">
              <a:extLst>
                <a:ext uri="{FF2B5EF4-FFF2-40B4-BE49-F238E27FC236}">
                  <a16:creationId xmlns:a16="http://schemas.microsoft.com/office/drawing/2014/main" id="{0ACC5263-887E-4ADE-2214-F6DA9B82CA2D}"/>
                </a:ext>
              </a:extLst>
            </p:cNvPr>
            <p:cNvSpPr/>
            <p:nvPr/>
          </p:nvSpPr>
          <p:spPr>
            <a:xfrm>
              <a:off x="5504331" y="3841908"/>
              <a:ext cx="108697" cy="91916"/>
            </a:xfrm>
            <a:custGeom>
              <a:avLst/>
              <a:gdLst/>
              <a:ahLst/>
              <a:cxnLst/>
              <a:rect l="l" t="t" r="r" b="b"/>
              <a:pathLst>
                <a:path w="108697" h="91916" extrusionOk="0">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6" name="Google Shape;1256;g3a647413a01_0_1720">
              <a:extLst>
                <a:ext uri="{FF2B5EF4-FFF2-40B4-BE49-F238E27FC236}">
                  <a16:creationId xmlns:a16="http://schemas.microsoft.com/office/drawing/2014/main" id="{10028E59-0672-794D-49CC-834CEADFE475}"/>
                </a:ext>
              </a:extLst>
            </p:cNvPr>
            <p:cNvSpPr/>
            <p:nvPr/>
          </p:nvSpPr>
          <p:spPr>
            <a:xfrm>
              <a:off x="5094445" y="2061563"/>
              <a:ext cx="113537" cy="42596"/>
            </a:xfrm>
            <a:custGeom>
              <a:avLst/>
              <a:gdLst/>
              <a:ahLst/>
              <a:cxnLst/>
              <a:rect l="l" t="t" r="r" b="b"/>
              <a:pathLst>
                <a:path w="113537" h="42596" extrusionOk="0">
                  <a:moveTo>
                    <a:pt x="113538" y="29650"/>
                  </a:moveTo>
                  <a:cubicBezTo>
                    <a:pt x="65151" y="65560"/>
                    <a:pt x="37910" y="16030"/>
                    <a:pt x="0" y="9838"/>
                  </a:cubicBezTo>
                  <a:cubicBezTo>
                    <a:pt x="46958" y="-20070"/>
                    <a:pt x="74581" y="27555"/>
                    <a:pt x="113538" y="2965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7" name="Google Shape;1257;g3a647413a01_0_1720">
              <a:extLst>
                <a:ext uri="{FF2B5EF4-FFF2-40B4-BE49-F238E27FC236}">
                  <a16:creationId xmlns:a16="http://schemas.microsoft.com/office/drawing/2014/main" id="{51DE4FAF-559F-3FA9-4FAB-C5756E5BDFC9}"/>
                </a:ext>
              </a:extLst>
            </p:cNvPr>
            <p:cNvSpPr/>
            <p:nvPr/>
          </p:nvSpPr>
          <p:spPr>
            <a:xfrm>
              <a:off x="5605271" y="3781458"/>
              <a:ext cx="94392" cy="94835"/>
            </a:xfrm>
            <a:custGeom>
              <a:avLst/>
              <a:gdLst/>
              <a:ahLst/>
              <a:cxnLst/>
              <a:rect l="l" t="t" r="r" b="b"/>
              <a:pathLst>
                <a:path w="94392" h="94835" extrusionOk="0">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8" name="Google Shape;1258;g3a647413a01_0_1720">
              <a:extLst>
                <a:ext uri="{FF2B5EF4-FFF2-40B4-BE49-F238E27FC236}">
                  <a16:creationId xmlns:a16="http://schemas.microsoft.com/office/drawing/2014/main" id="{1E50ECAF-4FB2-F403-703E-449EECF4D617}"/>
                </a:ext>
              </a:extLst>
            </p:cNvPr>
            <p:cNvSpPr/>
            <p:nvPr/>
          </p:nvSpPr>
          <p:spPr>
            <a:xfrm>
              <a:off x="6057518" y="2057400"/>
              <a:ext cx="93440" cy="40218"/>
            </a:xfrm>
            <a:custGeom>
              <a:avLst/>
              <a:gdLst/>
              <a:ahLst/>
              <a:cxnLst/>
              <a:rect l="l" t="t" r="r" b="b"/>
              <a:pathLst>
                <a:path w="93440" h="40218" extrusionOk="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9" name="Google Shape;1259;g3a647413a01_0_1720">
              <a:extLst>
                <a:ext uri="{FF2B5EF4-FFF2-40B4-BE49-F238E27FC236}">
                  <a16:creationId xmlns:a16="http://schemas.microsoft.com/office/drawing/2014/main" id="{EE1D03A1-ED89-7F4F-B10B-29324151AA86}"/>
                </a:ext>
              </a:extLst>
            </p:cNvPr>
            <p:cNvSpPr/>
            <p:nvPr/>
          </p:nvSpPr>
          <p:spPr>
            <a:xfrm>
              <a:off x="5713020" y="3784009"/>
              <a:ext cx="58964" cy="83045"/>
            </a:xfrm>
            <a:custGeom>
              <a:avLst/>
              <a:gdLst/>
              <a:ahLst/>
              <a:cxnLst/>
              <a:rect l="l" t="t" r="r" b="b"/>
              <a:pathLst>
                <a:path w="58964" h="83045" extrusionOk="0">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0" name="Google Shape;1260;g3a647413a01_0_1720">
              <a:extLst>
                <a:ext uri="{FF2B5EF4-FFF2-40B4-BE49-F238E27FC236}">
                  <a16:creationId xmlns:a16="http://schemas.microsoft.com/office/drawing/2014/main" id="{14E60115-1AEB-E5FB-2729-42FF9D71ED60}"/>
                </a:ext>
              </a:extLst>
            </p:cNvPr>
            <p:cNvSpPr/>
            <p:nvPr/>
          </p:nvSpPr>
          <p:spPr>
            <a:xfrm>
              <a:off x="4754321" y="3000240"/>
              <a:ext cx="105428" cy="32164"/>
            </a:xfrm>
            <a:custGeom>
              <a:avLst/>
              <a:gdLst/>
              <a:ahLst/>
              <a:cxnLst/>
              <a:rect l="l" t="t" r="r" b="b"/>
              <a:pathLst>
                <a:path w="105428" h="32164" extrusionOk="0">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1" name="Google Shape;1261;g3a647413a01_0_1720">
              <a:extLst>
                <a:ext uri="{FF2B5EF4-FFF2-40B4-BE49-F238E27FC236}">
                  <a16:creationId xmlns:a16="http://schemas.microsoft.com/office/drawing/2014/main" id="{0FAC18B2-1D6A-95D6-4650-E5C4D24D6C43}"/>
                </a:ext>
              </a:extLst>
            </p:cNvPr>
            <p:cNvSpPr/>
            <p:nvPr/>
          </p:nvSpPr>
          <p:spPr>
            <a:xfrm>
              <a:off x="5606792" y="4683823"/>
              <a:ext cx="17529" cy="112775"/>
            </a:xfrm>
            <a:custGeom>
              <a:avLst/>
              <a:gdLst/>
              <a:ahLst/>
              <a:cxnLst/>
              <a:rect l="l" t="t" r="r" b="b"/>
              <a:pathLst>
                <a:path w="17529" h="112775" extrusionOk="0">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2" name="Google Shape;1262;g3a647413a01_0_1720">
              <a:extLst>
                <a:ext uri="{FF2B5EF4-FFF2-40B4-BE49-F238E27FC236}">
                  <a16:creationId xmlns:a16="http://schemas.microsoft.com/office/drawing/2014/main" id="{01C0CD3D-F14C-1E8E-DCE2-FF237A376FAF}"/>
                </a:ext>
              </a:extLst>
            </p:cNvPr>
            <p:cNvSpPr/>
            <p:nvPr/>
          </p:nvSpPr>
          <p:spPr>
            <a:xfrm>
              <a:off x="5055551" y="2071020"/>
              <a:ext cx="39560" cy="81533"/>
            </a:xfrm>
            <a:custGeom>
              <a:avLst/>
              <a:gdLst/>
              <a:ahLst/>
              <a:cxnLst/>
              <a:rect l="l" t="t" r="r" b="b"/>
              <a:pathLst>
                <a:path w="39560" h="81533" extrusionOk="0">
                  <a:moveTo>
                    <a:pt x="39561" y="0"/>
                  </a:moveTo>
                  <a:cubicBezTo>
                    <a:pt x="34513" y="27146"/>
                    <a:pt x="29369" y="54388"/>
                    <a:pt x="24321" y="81534"/>
                  </a:cubicBezTo>
                  <a:cubicBezTo>
                    <a:pt x="-7969" y="49435"/>
                    <a:pt x="-13017" y="20955"/>
                    <a:pt x="3956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3" name="Google Shape;1263;g3a647413a01_0_1720">
              <a:extLst>
                <a:ext uri="{FF2B5EF4-FFF2-40B4-BE49-F238E27FC236}">
                  <a16:creationId xmlns:a16="http://schemas.microsoft.com/office/drawing/2014/main" id="{562C1F9E-D0B7-737C-6558-3049B009D1F7}"/>
                </a:ext>
              </a:extLst>
            </p:cNvPr>
            <p:cNvSpPr/>
            <p:nvPr/>
          </p:nvSpPr>
          <p:spPr>
            <a:xfrm>
              <a:off x="5793009" y="2826829"/>
              <a:ext cx="47720" cy="40396"/>
            </a:xfrm>
            <a:custGeom>
              <a:avLst/>
              <a:gdLst/>
              <a:ahLst/>
              <a:cxnLst/>
              <a:rect l="l" t="t" r="r" b="b"/>
              <a:pathLst>
                <a:path w="47720" h="40396" extrusionOk="0">
                  <a:moveTo>
                    <a:pt x="47720" y="34290"/>
                  </a:moveTo>
                  <a:cubicBezTo>
                    <a:pt x="5048" y="52673"/>
                    <a:pt x="4477" y="25813"/>
                    <a:pt x="0" y="3143"/>
                  </a:cubicBezTo>
                  <a:lnTo>
                    <a:pt x="35338" y="0"/>
                  </a:lnTo>
                  <a:cubicBezTo>
                    <a:pt x="39433" y="11430"/>
                    <a:pt x="43625" y="22860"/>
                    <a:pt x="47720" y="3429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4" name="Google Shape;1264;g3a647413a01_0_1720">
              <a:extLst>
                <a:ext uri="{FF2B5EF4-FFF2-40B4-BE49-F238E27FC236}">
                  <a16:creationId xmlns:a16="http://schemas.microsoft.com/office/drawing/2014/main" id="{F518C520-9C84-553A-6092-9E97B5786CEC}"/>
                </a:ext>
              </a:extLst>
            </p:cNvPr>
            <p:cNvSpPr/>
            <p:nvPr/>
          </p:nvSpPr>
          <p:spPr>
            <a:xfrm>
              <a:off x="5395659" y="3007122"/>
              <a:ext cx="1996952" cy="529510"/>
            </a:xfrm>
            <a:custGeom>
              <a:avLst/>
              <a:gdLst/>
              <a:ahLst/>
              <a:cxnLst/>
              <a:rect l="l" t="t" r="r" b="b"/>
              <a:pathLst>
                <a:path w="1996952" h="529510" extrusionOk="0">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5" name="Google Shape;1265;g3a647413a01_0_1720">
              <a:extLst>
                <a:ext uri="{FF2B5EF4-FFF2-40B4-BE49-F238E27FC236}">
                  <a16:creationId xmlns:a16="http://schemas.microsoft.com/office/drawing/2014/main" id="{3B1EF927-5938-B1BB-08EC-30E2E6FCBAAD}"/>
                </a:ext>
              </a:extLst>
            </p:cNvPr>
            <p:cNvSpPr/>
            <p:nvPr/>
          </p:nvSpPr>
          <p:spPr>
            <a:xfrm>
              <a:off x="5392292" y="2370867"/>
              <a:ext cx="513778" cy="793139"/>
            </a:xfrm>
            <a:custGeom>
              <a:avLst/>
              <a:gdLst/>
              <a:ahLst/>
              <a:cxnLst/>
              <a:rect l="l" t="t" r="r" b="b"/>
              <a:pathLst>
                <a:path w="513778" h="793139" extrusionOk="0">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6" name="Google Shape;1266;g3a647413a01_0_1720">
              <a:extLst>
                <a:ext uri="{FF2B5EF4-FFF2-40B4-BE49-F238E27FC236}">
                  <a16:creationId xmlns:a16="http://schemas.microsoft.com/office/drawing/2014/main" id="{E06EA44B-66AA-B944-F056-49418976791C}"/>
                </a:ext>
              </a:extLst>
            </p:cNvPr>
            <p:cNvSpPr/>
            <p:nvPr/>
          </p:nvSpPr>
          <p:spPr>
            <a:xfrm>
              <a:off x="4827746" y="3037255"/>
              <a:ext cx="515806" cy="222421"/>
            </a:xfrm>
            <a:custGeom>
              <a:avLst/>
              <a:gdLst/>
              <a:ahLst/>
              <a:cxnLst/>
              <a:rect l="l" t="t" r="r" b="b"/>
              <a:pathLst>
                <a:path w="515806" h="222421" extrusionOk="0">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7" name="Google Shape;1267;g3a647413a01_0_1720">
              <a:extLst>
                <a:ext uri="{FF2B5EF4-FFF2-40B4-BE49-F238E27FC236}">
                  <a16:creationId xmlns:a16="http://schemas.microsoft.com/office/drawing/2014/main" id="{43F15712-E254-A4BA-666A-2CFAEEA796CA}"/>
                </a:ext>
              </a:extLst>
            </p:cNvPr>
            <p:cNvSpPr/>
            <p:nvPr/>
          </p:nvSpPr>
          <p:spPr>
            <a:xfrm>
              <a:off x="5022305" y="3065811"/>
              <a:ext cx="60498" cy="46285"/>
            </a:xfrm>
            <a:custGeom>
              <a:avLst/>
              <a:gdLst/>
              <a:ahLst/>
              <a:cxnLst/>
              <a:rect l="l" t="t" r="r" b="b"/>
              <a:pathLst>
                <a:path w="60498" h="46285" extrusionOk="0">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8" name="Google Shape;1268;g3a647413a01_0_1720">
              <a:extLst>
                <a:ext uri="{FF2B5EF4-FFF2-40B4-BE49-F238E27FC236}">
                  <a16:creationId xmlns:a16="http://schemas.microsoft.com/office/drawing/2014/main" id="{FF9549C1-DFC6-9D02-45A8-A807F024D1DF}"/>
                </a:ext>
              </a:extLst>
            </p:cNvPr>
            <p:cNvSpPr/>
            <p:nvPr/>
          </p:nvSpPr>
          <p:spPr>
            <a:xfrm>
              <a:off x="5549074" y="3160014"/>
              <a:ext cx="75247" cy="47906"/>
            </a:xfrm>
            <a:custGeom>
              <a:avLst/>
              <a:gdLst/>
              <a:ahLst/>
              <a:cxnLst/>
              <a:rect l="l" t="t" r="r" b="b"/>
              <a:pathLst>
                <a:path w="75247" h="47906" extrusionOk="0">
                  <a:moveTo>
                    <a:pt x="75248" y="0"/>
                  </a:moveTo>
                  <a:cubicBezTo>
                    <a:pt x="73342" y="49435"/>
                    <a:pt x="49435" y="61913"/>
                    <a:pt x="0" y="31337"/>
                  </a:cubicBezTo>
                  <a:cubicBezTo>
                    <a:pt x="38100" y="42767"/>
                    <a:pt x="48292" y="7334"/>
                    <a:pt x="7524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9" name="Google Shape;1269;g3a647413a01_0_1720">
              <a:extLst>
                <a:ext uri="{FF2B5EF4-FFF2-40B4-BE49-F238E27FC236}">
                  <a16:creationId xmlns:a16="http://schemas.microsoft.com/office/drawing/2014/main" id="{05CEE3E1-6A21-ACC3-9720-2D55AFE2CE14}"/>
                </a:ext>
              </a:extLst>
            </p:cNvPr>
            <p:cNvSpPr/>
            <p:nvPr/>
          </p:nvSpPr>
          <p:spPr>
            <a:xfrm>
              <a:off x="5829396" y="3519963"/>
              <a:ext cx="188117" cy="721403"/>
            </a:xfrm>
            <a:custGeom>
              <a:avLst/>
              <a:gdLst/>
              <a:ahLst/>
              <a:cxnLst/>
              <a:rect l="l" t="t" r="r" b="b"/>
              <a:pathLst>
                <a:path w="188117" h="721403" extrusionOk="0">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0" name="Google Shape;1270;g3a647413a01_0_1720">
              <a:extLst>
                <a:ext uri="{FF2B5EF4-FFF2-40B4-BE49-F238E27FC236}">
                  <a16:creationId xmlns:a16="http://schemas.microsoft.com/office/drawing/2014/main" id="{F5D34FB6-A900-EB57-7588-A0F9644C5D63}"/>
                </a:ext>
              </a:extLst>
            </p:cNvPr>
            <p:cNvSpPr/>
            <p:nvPr/>
          </p:nvSpPr>
          <p:spPr>
            <a:xfrm>
              <a:off x="5977624" y="3602164"/>
              <a:ext cx="61796" cy="188214"/>
            </a:xfrm>
            <a:custGeom>
              <a:avLst/>
              <a:gdLst/>
              <a:ahLst/>
              <a:cxnLst/>
              <a:rect l="l" t="t" r="r" b="b"/>
              <a:pathLst>
                <a:path w="61796" h="188214" extrusionOk="0">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1" name="Google Shape;1271;g3a647413a01_0_1720">
              <a:extLst>
                <a:ext uri="{FF2B5EF4-FFF2-40B4-BE49-F238E27FC236}">
                  <a16:creationId xmlns:a16="http://schemas.microsoft.com/office/drawing/2014/main" id="{6D499070-8E9A-99FE-31F3-FF593788A5BF}"/>
                </a:ext>
              </a:extLst>
            </p:cNvPr>
            <p:cNvSpPr/>
            <p:nvPr/>
          </p:nvSpPr>
          <p:spPr>
            <a:xfrm>
              <a:off x="6108286" y="3411188"/>
              <a:ext cx="27599" cy="53876"/>
            </a:xfrm>
            <a:custGeom>
              <a:avLst/>
              <a:gdLst/>
              <a:ahLst/>
              <a:cxnLst/>
              <a:rect l="l" t="t" r="r" b="b"/>
              <a:pathLst>
                <a:path w="27599" h="53876" extrusionOk="0">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2" name="Google Shape;1272;g3a647413a01_0_1720">
              <a:extLst>
                <a:ext uri="{FF2B5EF4-FFF2-40B4-BE49-F238E27FC236}">
                  <a16:creationId xmlns:a16="http://schemas.microsoft.com/office/drawing/2014/main" id="{19AD9D66-67E7-49AD-971E-6CF7342782C2}"/>
                </a:ext>
              </a:extLst>
            </p:cNvPr>
            <p:cNvSpPr/>
            <p:nvPr/>
          </p:nvSpPr>
          <p:spPr>
            <a:xfrm>
              <a:off x="6544436" y="4009072"/>
              <a:ext cx="56673" cy="27799"/>
            </a:xfrm>
            <a:custGeom>
              <a:avLst/>
              <a:gdLst/>
              <a:ahLst/>
              <a:cxnLst/>
              <a:rect l="l" t="t" r="r" b="b"/>
              <a:pathLst>
                <a:path w="56673" h="27799" extrusionOk="0">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3" name="Google Shape;1273;g3a647413a01_0_1720">
              <a:extLst>
                <a:ext uri="{FF2B5EF4-FFF2-40B4-BE49-F238E27FC236}">
                  <a16:creationId xmlns:a16="http://schemas.microsoft.com/office/drawing/2014/main" id="{480FD570-6A28-B8DD-FACB-19DA077D6A20}"/>
                </a:ext>
              </a:extLst>
            </p:cNvPr>
            <p:cNvSpPr/>
            <p:nvPr/>
          </p:nvSpPr>
          <p:spPr>
            <a:xfrm>
              <a:off x="5870066" y="2435944"/>
              <a:ext cx="159293" cy="488992"/>
            </a:xfrm>
            <a:custGeom>
              <a:avLst/>
              <a:gdLst/>
              <a:ahLst/>
              <a:cxnLst/>
              <a:rect l="l" t="t" r="r" b="b"/>
              <a:pathLst>
                <a:path w="159293" h="488992" extrusionOk="0">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4" name="Google Shape;1274;g3a647413a01_0_1720">
              <a:extLst>
                <a:ext uri="{FF2B5EF4-FFF2-40B4-BE49-F238E27FC236}">
                  <a16:creationId xmlns:a16="http://schemas.microsoft.com/office/drawing/2014/main" id="{5986B271-5573-35B7-E958-6370713D6037}"/>
                </a:ext>
              </a:extLst>
            </p:cNvPr>
            <p:cNvSpPr/>
            <p:nvPr/>
          </p:nvSpPr>
          <p:spPr>
            <a:xfrm>
              <a:off x="6187153" y="2349436"/>
              <a:ext cx="551646" cy="516255"/>
            </a:xfrm>
            <a:custGeom>
              <a:avLst/>
              <a:gdLst/>
              <a:ahLst/>
              <a:cxnLst/>
              <a:rect l="l" t="t" r="r" b="b"/>
              <a:pathLst>
                <a:path w="551646" h="516255" extrusionOk="0">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5" name="Google Shape;1275;g3a647413a01_0_1720">
              <a:extLst>
                <a:ext uri="{FF2B5EF4-FFF2-40B4-BE49-F238E27FC236}">
                  <a16:creationId xmlns:a16="http://schemas.microsoft.com/office/drawing/2014/main" id="{A1AE5AE5-8C50-69F9-3ECB-971C6B881D39}"/>
                </a:ext>
              </a:extLst>
            </p:cNvPr>
            <p:cNvSpPr/>
            <p:nvPr/>
          </p:nvSpPr>
          <p:spPr>
            <a:xfrm>
              <a:off x="5990081" y="2621888"/>
              <a:ext cx="124322" cy="307144"/>
            </a:xfrm>
            <a:custGeom>
              <a:avLst/>
              <a:gdLst/>
              <a:ahLst/>
              <a:cxnLst/>
              <a:rect l="l" t="t" r="r" b="b"/>
              <a:pathLst>
                <a:path w="124322" h="307144" extrusionOk="0">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6" name="Google Shape;1276;g3a647413a01_0_1720">
              <a:extLst>
                <a:ext uri="{FF2B5EF4-FFF2-40B4-BE49-F238E27FC236}">
                  <a16:creationId xmlns:a16="http://schemas.microsoft.com/office/drawing/2014/main" id="{52BDAC0D-B86C-8E01-7C3A-1AFD5F9E5FEF}"/>
                </a:ext>
              </a:extLst>
            </p:cNvPr>
            <p:cNvSpPr/>
            <p:nvPr/>
          </p:nvSpPr>
          <p:spPr>
            <a:xfrm>
              <a:off x="5982503" y="2395442"/>
              <a:ext cx="108650" cy="262413"/>
            </a:xfrm>
            <a:custGeom>
              <a:avLst/>
              <a:gdLst/>
              <a:ahLst/>
              <a:cxnLst/>
              <a:rect l="l" t="t" r="r" b="b"/>
              <a:pathLst>
                <a:path w="108650" h="262413" extrusionOk="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7" name="Google Shape;1277;g3a647413a01_0_1720">
              <a:extLst>
                <a:ext uri="{FF2B5EF4-FFF2-40B4-BE49-F238E27FC236}">
                  <a16:creationId xmlns:a16="http://schemas.microsoft.com/office/drawing/2014/main" id="{F78E45A2-F341-AD3B-664A-38B3C0EE0A2E}"/>
                </a:ext>
              </a:extLst>
            </p:cNvPr>
            <p:cNvSpPr/>
            <p:nvPr/>
          </p:nvSpPr>
          <p:spPr>
            <a:xfrm>
              <a:off x="6039135" y="2656236"/>
              <a:ext cx="99867" cy="220598"/>
            </a:xfrm>
            <a:custGeom>
              <a:avLst/>
              <a:gdLst/>
              <a:ahLst/>
              <a:cxnLst/>
              <a:rect l="l" t="t" r="r" b="b"/>
              <a:pathLst>
                <a:path w="99867" h="220598" extrusionOk="0">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8" name="Google Shape;1278;g3a647413a01_0_1720">
              <a:extLst>
                <a:ext uri="{FF2B5EF4-FFF2-40B4-BE49-F238E27FC236}">
                  <a16:creationId xmlns:a16="http://schemas.microsoft.com/office/drawing/2014/main" id="{77A95057-24A5-E79C-1D12-579E387366BD}"/>
                </a:ext>
              </a:extLst>
            </p:cNvPr>
            <p:cNvSpPr/>
            <p:nvPr/>
          </p:nvSpPr>
          <p:spPr>
            <a:xfrm>
              <a:off x="6149911" y="3017443"/>
              <a:ext cx="160115" cy="162477"/>
            </a:xfrm>
            <a:custGeom>
              <a:avLst/>
              <a:gdLst/>
              <a:ahLst/>
              <a:cxnLst/>
              <a:rect l="l" t="t" r="r" b="b"/>
              <a:pathLst>
                <a:path w="160115" h="162477" extrusionOk="0">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9" name="Google Shape;1279;g3a647413a01_0_1720">
              <a:extLst>
                <a:ext uri="{FF2B5EF4-FFF2-40B4-BE49-F238E27FC236}">
                  <a16:creationId xmlns:a16="http://schemas.microsoft.com/office/drawing/2014/main" id="{15E876C1-CB48-365F-E749-6CB874939FC5}"/>
                </a:ext>
              </a:extLst>
            </p:cNvPr>
            <p:cNvSpPr/>
            <p:nvPr/>
          </p:nvSpPr>
          <p:spPr>
            <a:xfrm>
              <a:off x="6730459" y="2225611"/>
              <a:ext cx="153924" cy="150971"/>
            </a:xfrm>
            <a:custGeom>
              <a:avLst/>
              <a:gdLst/>
              <a:ahLst/>
              <a:cxnLst/>
              <a:rect l="l" t="t" r="r" b="b"/>
              <a:pathLst>
                <a:path w="153924" h="150971" extrusionOk="0">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0" name="Google Shape;1280;g3a647413a01_0_1720">
              <a:extLst>
                <a:ext uri="{FF2B5EF4-FFF2-40B4-BE49-F238E27FC236}">
                  <a16:creationId xmlns:a16="http://schemas.microsoft.com/office/drawing/2014/main" id="{AB42FD96-646A-E700-50B8-8A253D0AD6C9}"/>
                </a:ext>
              </a:extLst>
            </p:cNvPr>
            <p:cNvSpPr/>
            <p:nvPr/>
          </p:nvSpPr>
          <p:spPr>
            <a:xfrm>
              <a:off x="5840920" y="2851832"/>
              <a:ext cx="85732" cy="122933"/>
            </a:xfrm>
            <a:custGeom>
              <a:avLst/>
              <a:gdLst/>
              <a:ahLst/>
              <a:cxnLst/>
              <a:rect l="l" t="t" r="r" b="b"/>
              <a:pathLst>
                <a:path w="85732" h="122933" extrusionOk="0">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1" name="Google Shape;1281;g3a647413a01_0_1720">
              <a:extLst>
                <a:ext uri="{FF2B5EF4-FFF2-40B4-BE49-F238E27FC236}">
                  <a16:creationId xmlns:a16="http://schemas.microsoft.com/office/drawing/2014/main" id="{EF3B237B-B21E-BD14-FE51-4F8D62A2E6DC}"/>
                </a:ext>
              </a:extLst>
            </p:cNvPr>
            <p:cNvSpPr/>
            <p:nvPr/>
          </p:nvSpPr>
          <p:spPr>
            <a:xfrm>
              <a:off x="6097821" y="2709959"/>
              <a:ext cx="90761" cy="104773"/>
            </a:xfrm>
            <a:custGeom>
              <a:avLst/>
              <a:gdLst/>
              <a:ahLst/>
              <a:cxnLst/>
              <a:rect l="l" t="t" r="r" b="b"/>
              <a:pathLst>
                <a:path w="90761" h="104773" extrusionOk="0">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2" name="Google Shape;1282;g3a647413a01_0_1720">
              <a:extLst>
                <a:ext uri="{FF2B5EF4-FFF2-40B4-BE49-F238E27FC236}">
                  <a16:creationId xmlns:a16="http://schemas.microsoft.com/office/drawing/2014/main" id="{50D6DB53-0EE9-F4CA-80E7-147D84261557}"/>
                </a:ext>
              </a:extLst>
            </p:cNvPr>
            <p:cNvSpPr/>
            <p:nvPr/>
          </p:nvSpPr>
          <p:spPr>
            <a:xfrm>
              <a:off x="6039144" y="3096863"/>
              <a:ext cx="67489" cy="63205"/>
            </a:xfrm>
            <a:custGeom>
              <a:avLst/>
              <a:gdLst/>
              <a:ahLst/>
              <a:cxnLst/>
              <a:rect l="l" t="t" r="r" b="b"/>
              <a:pathLst>
                <a:path w="67489" h="63205" extrusionOk="0">
                  <a:moveTo>
                    <a:pt x="54854" y="62770"/>
                  </a:moveTo>
                  <a:cubicBezTo>
                    <a:pt x="-18202" y="67342"/>
                    <a:pt x="-4201" y="35243"/>
                    <a:pt x="17040" y="0"/>
                  </a:cubicBezTo>
                  <a:cubicBezTo>
                    <a:pt x="68475" y="4572"/>
                    <a:pt x="79619" y="26099"/>
                    <a:pt x="54854" y="627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3" name="Google Shape;1283;g3a647413a01_0_1720">
              <a:extLst>
                <a:ext uri="{FF2B5EF4-FFF2-40B4-BE49-F238E27FC236}">
                  <a16:creationId xmlns:a16="http://schemas.microsoft.com/office/drawing/2014/main" id="{C324260A-C410-0CE3-6E24-9A0CF327858C}"/>
                </a:ext>
              </a:extLst>
            </p:cNvPr>
            <p:cNvSpPr/>
            <p:nvPr/>
          </p:nvSpPr>
          <p:spPr>
            <a:xfrm>
              <a:off x="6075711" y="2909981"/>
              <a:ext cx="85058" cy="65342"/>
            </a:xfrm>
            <a:custGeom>
              <a:avLst/>
              <a:gdLst/>
              <a:ahLst/>
              <a:cxnLst/>
              <a:rect l="l" t="t" r="r" b="b"/>
              <a:pathLst>
                <a:path w="85058" h="65342" extrusionOk="0">
                  <a:moveTo>
                    <a:pt x="0" y="65343"/>
                  </a:moveTo>
                  <a:cubicBezTo>
                    <a:pt x="7620" y="25433"/>
                    <a:pt x="15240" y="-7333"/>
                    <a:pt x="85058" y="1430"/>
                  </a:cubicBezTo>
                  <a:cubicBezTo>
                    <a:pt x="54674" y="24195"/>
                    <a:pt x="29718" y="42959"/>
                    <a:pt x="0" y="6534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4" name="Google Shape;1284;g3a647413a01_0_1720">
              <a:extLst>
                <a:ext uri="{FF2B5EF4-FFF2-40B4-BE49-F238E27FC236}">
                  <a16:creationId xmlns:a16="http://schemas.microsoft.com/office/drawing/2014/main" id="{AE5642AE-43AE-7776-3B1D-787954EEB965}"/>
                </a:ext>
              </a:extLst>
            </p:cNvPr>
            <p:cNvSpPr/>
            <p:nvPr/>
          </p:nvSpPr>
          <p:spPr>
            <a:xfrm>
              <a:off x="6187153" y="2908077"/>
              <a:ext cx="94678" cy="78762"/>
            </a:xfrm>
            <a:custGeom>
              <a:avLst/>
              <a:gdLst/>
              <a:ahLst/>
              <a:cxnLst/>
              <a:rect l="l" t="t" r="r" b="b"/>
              <a:pathLst>
                <a:path w="94678" h="78762" extrusionOk="0">
                  <a:moveTo>
                    <a:pt x="94678" y="0"/>
                  </a:moveTo>
                  <a:cubicBezTo>
                    <a:pt x="58293" y="22098"/>
                    <a:pt x="67246" y="82487"/>
                    <a:pt x="0" y="78581"/>
                  </a:cubicBezTo>
                  <a:cubicBezTo>
                    <a:pt x="22098" y="44387"/>
                    <a:pt x="36766" y="4001"/>
                    <a:pt x="9467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5" name="Google Shape;1285;g3a647413a01_0_1720">
              <a:extLst>
                <a:ext uri="{FF2B5EF4-FFF2-40B4-BE49-F238E27FC236}">
                  <a16:creationId xmlns:a16="http://schemas.microsoft.com/office/drawing/2014/main" id="{316A7B63-DFCD-5E12-9EBF-7E1E0EFE45A2}"/>
                </a:ext>
              </a:extLst>
            </p:cNvPr>
            <p:cNvSpPr/>
            <p:nvPr/>
          </p:nvSpPr>
          <p:spPr>
            <a:xfrm>
              <a:off x="5799498" y="2956083"/>
              <a:ext cx="69043" cy="46917"/>
            </a:xfrm>
            <a:custGeom>
              <a:avLst/>
              <a:gdLst/>
              <a:ahLst/>
              <a:cxnLst/>
              <a:rect l="l" t="t" r="r" b="b"/>
              <a:pathLst>
                <a:path w="69043" h="46917" extrusionOk="0">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6" name="Google Shape;1286;g3a647413a01_0_1720">
              <a:extLst>
                <a:ext uri="{FF2B5EF4-FFF2-40B4-BE49-F238E27FC236}">
                  <a16:creationId xmlns:a16="http://schemas.microsoft.com/office/drawing/2014/main" id="{D11929E0-7213-7E42-D542-EA70F6EB999A}"/>
                </a:ext>
              </a:extLst>
            </p:cNvPr>
            <p:cNvSpPr/>
            <p:nvPr/>
          </p:nvSpPr>
          <p:spPr>
            <a:xfrm>
              <a:off x="5980175" y="3018853"/>
              <a:ext cx="34202" cy="49625"/>
            </a:xfrm>
            <a:custGeom>
              <a:avLst/>
              <a:gdLst/>
              <a:ahLst/>
              <a:cxnLst/>
              <a:rect l="l" t="t" r="r" b="b"/>
              <a:pathLst>
                <a:path w="34202" h="49625" extrusionOk="0">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7" name="Google Shape;1287;g3a647413a01_0_1720">
              <a:extLst>
                <a:ext uri="{FF2B5EF4-FFF2-40B4-BE49-F238E27FC236}">
                  <a16:creationId xmlns:a16="http://schemas.microsoft.com/office/drawing/2014/main" id="{C9E5CD04-1C84-A962-3BFF-6797E20BF7F3}"/>
                </a:ext>
              </a:extLst>
            </p:cNvPr>
            <p:cNvSpPr/>
            <p:nvPr/>
          </p:nvSpPr>
          <p:spPr>
            <a:xfrm>
              <a:off x="4838017" y="3287249"/>
              <a:ext cx="1105763" cy="1036834"/>
            </a:xfrm>
            <a:custGeom>
              <a:avLst/>
              <a:gdLst/>
              <a:ahLst/>
              <a:cxnLst/>
              <a:rect l="l" t="t" r="r" b="b"/>
              <a:pathLst>
                <a:path w="1105763" h="1036834" extrusionOk="0">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8" name="Google Shape;1288;g3a647413a01_0_1720">
              <a:extLst>
                <a:ext uri="{FF2B5EF4-FFF2-40B4-BE49-F238E27FC236}">
                  <a16:creationId xmlns:a16="http://schemas.microsoft.com/office/drawing/2014/main" id="{4287AC22-1543-A295-293D-A954322739B0}"/>
                </a:ext>
              </a:extLst>
            </p:cNvPr>
            <p:cNvSpPr/>
            <p:nvPr/>
          </p:nvSpPr>
          <p:spPr>
            <a:xfrm>
              <a:off x="5394864" y="3378546"/>
              <a:ext cx="264539" cy="224761"/>
            </a:xfrm>
            <a:custGeom>
              <a:avLst/>
              <a:gdLst/>
              <a:ahLst/>
              <a:cxnLst/>
              <a:rect l="l" t="t" r="r" b="b"/>
              <a:pathLst>
                <a:path w="264539" h="224761" extrusionOk="0">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9" name="Google Shape;1289;g3a647413a01_0_1720">
              <a:extLst>
                <a:ext uri="{FF2B5EF4-FFF2-40B4-BE49-F238E27FC236}">
                  <a16:creationId xmlns:a16="http://schemas.microsoft.com/office/drawing/2014/main" id="{7B70F3F4-25F5-A485-6C36-7EFCBC4F0834}"/>
                </a:ext>
              </a:extLst>
            </p:cNvPr>
            <p:cNvSpPr/>
            <p:nvPr/>
          </p:nvSpPr>
          <p:spPr>
            <a:xfrm>
              <a:off x="4845823" y="3996880"/>
              <a:ext cx="176994" cy="201525"/>
            </a:xfrm>
            <a:custGeom>
              <a:avLst/>
              <a:gdLst/>
              <a:ahLst/>
              <a:cxnLst/>
              <a:rect l="l" t="t" r="r" b="b"/>
              <a:pathLst>
                <a:path w="176994" h="201525" extrusionOk="0">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0" name="Google Shape;1290;g3a647413a01_0_1720">
              <a:extLst>
                <a:ext uri="{FF2B5EF4-FFF2-40B4-BE49-F238E27FC236}">
                  <a16:creationId xmlns:a16="http://schemas.microsoft.com/office/drawing/2014/main" id="{4D7CDD4A-6AA9-00A1-41F0-971C2F43D364}"/>
                </a:ext>
              </a:extLst>
            </p:cNvPr>
            <p:cNvSpPr/>
            <p:nvPr/>
          </p:nvSpPr>
          <p:spPr>
            <a:xfrm>
              <a:off x="4815839" y="4163853"/>
              <a:ext cx="58007" cy="98012"/>
            </a:xfrm>
            <a:custGeom>
              <a:avLst/>
              <a:gdLst/>
              <a:ahLst/>
              <a:cxnLst/>
              <a:rect l="l" t="t" r="r" b="b"/>
              <a:pathLst>
                <a:path w="58007" h="98012" extrusionOk="0">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1" name="Google Shape;1291;g3a647413a01_0_1720">
              <a:extLst>
                <a:ext uri="{FF2B5EF4-FFF2-40B4-BE49-F238E27FC236}">
                  <a16:creationId xmlns:a16="http://schemas.microsoft.com/office/drawing/2014/main" id="{6EBF9F5C-B5BA-D972-D7BD-26C9C2574314}"/>
                </a:ext>
              </a:extLst>
            </p:cNvPr>
            <p:cNvSpPr/>
            <p:nvPr/>
          </p:nvSpPr>
          <p:spPr>
            <a:xfrm>
              <a:off x="6206870" y="2719006"/>
              <a:ext cx="410908" cy="439007"/>
            </a:xfrm>
            <a:custGeom>
              <a:avLst/>
              <a:gdLst/>
              <a:ahLst/>
              <a:cxnLst/>
              <a:rect l="l" t="t" r="r" b="b"/>
              <a:pathLst>
                <a:path w="410908" h="439007" extrusionOk="0">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2" name="Google Shape;1292;g3a647413a01_0_1720">
              <a:extLst>
                <a:ext uri="{FF2B5EF4-FFF2-40B4-BE49-F238E27FC236}">
                  <a16:creationId xmlns:a16="http://schemas.microsoft.com/office/drawing/2014/main" id="{CB03A63E-F8FB-97D3-BE46-F7B06FDEAFBD}"/>
                </a:ext>
              </a:extLst>
            </p:cNvPr>
            <p:cNvSpPr/>
            <p:nvPr/>
          </p:nvSpPr>
          <p:spPr>
            <a:xfrm>
              <a:off x="6282689" y="2812446"/>
              <a:ext cx="208939" cy="220503"/>
            </a:xfrm>
            <a:custGeom>
              <a:avLst/>
              <a:gdLst/>
              <a:ahLst/>
              <a:cxnLst/>
              <a:rect l="l" t="t" r="r" b="b"/>
              <a:pathLst>
                <a:path w="208939" h="220503" extrusionOk="0">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3" name="Google Shape;1293;g3a647413a01_0_1720">
              <a:extLst>
                <a:ext uri="{FF2B5EF4-FFF2-40B4-BE49-F238E27FC236}">
                  <a16:creationId xmlns:a16="http://schemas.microsoft.com/office/drawing/2014/main" id="{47DC8D5C-1E5C-DF31-04B1-5282A0617CAC}"/>
                </a:ext>
              </a:extLst>
            </p:cNvPr>
            <p:cNvSpPr/>
            <p:nvPr/>
          </p:nvSpPr>
          <p:spPr>
            <a:xfrm>
              <a:off x="6600729" y="2563177"/>
              <a:ext cx="176541" cy="186785"/>
            </a:xfrm>
            <a:custGeom>
              <a:avLst/>
              <a:gdLst/>
              <a:ahLst/>
              <a:cxnLst/>
              <a:rect l="l" t="t" r="r" b="b"/>
              <a:pathLst>
                <a:path w="176541" h="186785" extrusionOk="0">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4" name="Google Shape;1294;g3a647413a01_0_1720">
              <a:extLst>
                <a:ext uri="{FF2B5EF4-FFF2-40B4-BE49-F238E27FC236}">
                  <a16:creationId xmlns:a16="http://schemas.microsoft.com/office/drawing/2014/main" id="{795689C6-888A-071F-1D3C-5793272D7DE3}"/>
                </a:ext>
              </a:extLst>
            </p:cNvPr>
            <p:cNvSpPr/>
            <p:nvPr/>
          </p:nvSpPr>
          <p:spPr>
            <a:xfrm>
              <a:off x="6600633" y="2625947"/>
              <a:ext cx="94392" cy="93535"/>
            </a:xfrm>
            <a:custGeom>
              <a:avLst/>
              <a:gdLst/>
              <a:ahLst/>
              <a:cxnLst/>
              <a:rect l="l" t="t" r="r" b="b"/>
              <a:pathLst>
                <a:path w="94392" h="93535" extrusionOk="0">
                  <a:moveTo>
                    <a:pt x="94393" y="0"/>
                  </a:moveTo>
                  <a:cubicBezTo>
                    <a:pt x="84201" y="46196"/>
                    <a:pt x="42100" y="69914"/>
                    <a:pt x="0" y="93536"/>
                  </a:cubicBezTo>
                  <a:cubicBezTo>
                    <a:pt x="13907" y="49911"/>
                    <a:pt x="41624" y="16097"/>
                    <a:pt x="94393"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5" name="Google Shape;1295;g3a647413a01_0_1720">
              <a:extLst>
                <a:ext uri="{FF2B5EF4-FFF2-40B4-BE49-F238E27FC236}">
                  <a16:creationId xmlns:a16="http://schemas.microsoft.com/office/drawing/2014/main" id="{A616E766-53B1-D19C-D7DA-E7D74215823D}"/>
                </a:ext>
              </a:extLst>
            </p:cNvPr>
            <p:cNvSpPr/>
            <p:nvPr/>
          </p:nvSpPr>
          <p:spPr>
            <a:xfrm>
              <a:off x="6696074" y="2541746"/>
              <a:ext cx="75247" cy="66640"/>
            </a:xfrm>
            <a:custGeom>
              <a:avLst/>
              <a:gdLst/>
              <a:ahLst/>
              <a:cxnLst/>
              <a:rect l="l" t="t" r="r" b="b"/>
              <a:pathLst>
                <a:path w="75247" h="66640" extrusionOk="0">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6" name="Google Shape;1296;g3a647413a01_0_1720">
              <a:extLst>
                <a:ext uri="{FF2B5EF4-FFF2-40B4-BE49-F238E27FC236}">
                  <a16:creationId xmlns:a16="http://schemas.microsoft.com/office/drawing/2014/main" id="{94FF3B3D-C241-9EF6-FBB1-1BA35BC5BA79}"/>
                </a:ext>
              </a:extLst>
            </p:cNvPr>
            <p:cNvSpPr/>
            <p:nvPr/>
          </p:nvSpPr>
          <p:spPr>
            <a:xfrm>
              <a:off x="5888354" y="3880392"/>
              <a:ext cx="114300" cy="426996"/>
            </a:xfrm>
            <a:custGeom>
              <a:avLst/>
              <a:gdLst/>
              <a:ahLst/>
              <a:cxnLst/>
              <a:rect l="l" t="t" r="r" b="b"/>
              <a:pathLst>
                <a:path w="114300" h="426996" extrusionOk="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7" name="Google Shape;1297;g3a647413a01_0_1720">
              <a:extLst>
                <a:ext uri="{FF2B5EF4-FFF2-40B4-BE49-F238E27FC236}">
                  <a16:creationId xmlns:a16="http://schemas.microsoft.com/office/drawing/2014/main" id="{EBC78AE8-FE7B-670A-1FBC-DD050DB772ED}"/>
                </a:ext>
              </a:extLst>
            </p:cNvPr>
            <p:cNvSpPr/>
            <p:nvPr/>
          </p:nvSpPr>
          <p:spPr>
            <a:xfrm>
              <a:off x="5945354" y="3788399"/>
              <a:ext cx="70053" cy="112659"/>
            </a:xfrm>
            <a:custGeom>
              <a:avLst/>
              <a:gdLst/>
              <a:ahLst/>
              <a:cxnLst/>
              <a:rect l="l" t="t" r="r" b="b"/>
              <a:pathLst>
                <a:path w="70053" h="112659" extrusionOk="0">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8" name="Google Shape;1298;g3a647413a01_0_1720">
              <a:extLst>
                <a:ext uri="{FF2B5EF4-FFF2-40B4-BE49-F238E27FC236}">
                  <a16:creationId xmlns:a16="http://schemas.microsoft.com/office/drawing/2014/main" id="{5EEB08FE-5A9A-1F8F-CAAD-1C1242E7115B}"/>
                </a:ext>
              </a:extLst>
            </p:cNvPr>
            <p:cNvSpPr/>
            <p:nvPr/>
          </p:nvSpPr>
          <p:spPr>
            <a:xfrm>
              <a:off x="5864789" y="4259294"/>
              <a:ext cx="75952" cy="124513"/>
            </a:xfrm>
            <a:custGeom>
              <a:avLst/>
              <a:gdLst/>
              <a:ahLst/>
              <a:cxnLst/>
              <a:rect l="l" t="t" r="r" b="b"/>
              <a:pathLst>
                <a:path w="75952" h="124513" extrusionOk="0">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9" name="Google Shape;1299;g3a647413a01_0_1720">
              <a:extLst>
                <a:ext uri="{FF2B5EF4-FFF2-40B4-BE49-F238E27FC236}">
                  <a16:creationId xmlns:a16="http://schemas.microsoft.com/office/drawing/2014/main" id="{8D08D586-D17B-90F5-DE09-CC9917DA7CB6}"/>
                </a:ext>
              </a:extLst>
            </p:cNvPr>
            <p:cNvSpPr/>
            <p:nvPr/>
          </p:nvSpPr>
          <p:spPr>
            <a:xfrm>
              <a:off x="5981318" y="3710940"/>
              <a:ext cx="54578" cy="122396"/>
            </a:xfrm>
            <a:custGeom>
              <a:avLst/>
              <a:gdLst/>
              <a:ahLst/>
              <a:cxnLst/>
              <a:rect l="l" t="t" r="r" b="b"/>
              <a:pathLst>
                <a:path w="54578" h="122396" extrusionOk="0">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0" name="Google Shape;1300;g3a647413a01_0_1720">
              <a:extLst>
                <a:ext uri="{FF2B5EF4-FFF2-40B4-BE49-F238E27FC236}">
                  <a16:creationId xmlns:a16="http://schemas.microsoft.com/office/drawing/2014/main" id="{D47D6267-CE2E-D852-2054-C61460045BE5}"/>
                </a:ext>
              </a:extLst>
            </p:cNvPr>
            <p:cNvSpPr/>
            <p:nvPr/>
          </p:nvSpPr>
          <p:spPr>
            <a:xfrm>
              <a:off x="5861835" y="4353069"/>
              <a:ext cx="77287" cy="81389"/>
            </a:xfrm>
            <a:custGeom>
              <a:avLst/>
              <a:gdLst/>
              <a:ahLst/>
              <a:cxnLst/>
              <a:rect l="l" t="t" r="r" b="b"/>
              <a:pathLst>
                <a:path w="77287" h="81389" extrusionOk="0">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1" name="Google Shape;1301;g3a647413a01_0_1720">
              <a:extLst>
                <a:ext uri="{FF2B5EF4-FFF2-40B4-BE49-F238E27FC236}">
                  <a16:creationId xmlns:a16="http://schemas.microsoft.com/office/drawing/2014/main" id="{8427658B-4C84-DEC6-1145-AB24000AB16D}"/>
                </a:ext>
              </a:extLst>
            </p:cNvPr>
            <p:cNvSpPr/>
            <p:nvPr/>
          </p:nvSpPr>
          <p:spPr>
            <a:xfrm>
              <a:off x="6863333" y="2367343"/>
              <a:ext cx="118205" cy="86080"/>
            </a:xfrm>
            <a:custGeom>
              <a:avLst/>
              <a:gdLst/>
              <a:ahLst/>
              <a:cxnLst/>
              <a:rect l="l" t="t" r="r" b="b"/>
              <a:pathLst>
                <a:path w="118205" h="86080" extrusionOk="0">
                  <a:moveTo>
                    <a:pt x="0" y="84677"/>
                  </a:moveTo>
                  <a:cubicBezTo>
                    <a:pt x="39433" y="56483"/>
                    <a:pt x="78772" y="28194"/>
                    <a:pt x="118205" y="0"/>
                  </a:cubicBezTo>
                  <a:cubicBezTo>
                    <a:pt x="84296" y="33433"/>
                    <a:pt x="82391" y="98489"/>
                    <a:pt x="95" y="84011"/>
                  </a:cubicBezTo>
                  <a:lnTo>
                    <a:pt x="95" y="84677"/>
                  </a:ln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2" name="Google Shape;1302;g3a647413a01_0_1720">
              <a:extLst>
                <a:ext uri="{FF2B5EF4-FFF2-40B4-BE49-F238E27FC236}">
                  <a16:creationId xmlns:a16="http://schemas.microsoft.com/office/drawing/2014/main" id="{A2C4D123-3EE6-7EA7-093C-B6D89B03BF26}"/>
                </a:ext>
              </a:extLst>
            </p:cNvPr>
            <p:cNvSpPr/>
            <p:nvPr/>
          </p:nvSpPr>
          <p:spPr>
            <a:xfrm>
              <a:off x="5963792" y="2262860"/>
              <a:ext cx="97055" cy="143862"/>
            </a:xfrm>
            <a:custGeom>
              <a:avLst/>
              <a:gdLst/>
              <a:ahLst/>
              <a:cxnLst/>
              <a:rect l="l" t="t" r="r" b="b"/>
              <a:pathLst>
                <a:path w="97055" h="143862" extrusionOk="0">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3" name="Google Shape;1303;g3a647413a01_0_1720">
              <a:extLst>
                <a:ext uri="{FF2B5EF4-FFF2-40B4-BE49-F238E27FC236}">
                  <a16:creationId xmlns:a16="http://schemas.microsoft.com/office/drawing/2014/main" id="{C7058666-AA65-A847-FD0C-B48A17C2C7A0}"/>
                </a:ext>
              </a:extLst>
            </p:cNvPr>
            <p:cNvSpPr/>
            <p:nvPr/>
          </p:nvSpPr>
          <p:spPr>
            <a:xfrm>
              <a:off x="5963887" y="2373344"/>
              <a:ext cx="62701" cy="94202"/>
            </a:xfrm>
            <a:custGeom>
              <a:avLst/>
              <a:gdLst/>
              <a:ahLst/>
              <a:cxnLst/>
              <a:rect l="l" t="t" r="r" b="b"/>
              <a:pathLst>
                <a:path w="62701" h="94202" extrusionOk="0">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4" name="Google Shape;1304;g3a647413a01_0_1720">
              <a:extLst>
                <a:ext uri="{FF2B5EF4-FFF2-40B4-BE49-F238E27FC236}">
                  <a16:creationId xmlns:a16="http://schemas.microsoft.com/office/drawing/2014/main" id="{FC0EC703-E34E-8D63-0280-02A2153764C1}"/>
                </a:ext>
              </a:extLst>
            </p:cNvPr>
            <p:cNvSpPr/>
            <p:nvPr/>
          </p:nvSpPr>
          <p:spPr>
            <a:xfrm>
              <a:off x="5981223" y="2201608"/>
              <a:ext cx="67717" cy="76704"/>
            </a:xfrm>
            <a:custGeom>
              <a:avLst/>
              <a:gdLst/>
              <a:ahLst/>
              <a:cxnLst/>
              <a:rect l="l" t="t" r="r" b="b"/>
              <a:pathLst>
                <a:path w="67717" h="76704" extrusionOk="0">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5" name="Google Shape;1305;g3a647413a01_0_1720">
              <a:extLst>
                <a:ext uri="{FF2B5EF4-FFF2-40B4-BE49-F238E27FC236}">
                  <a16:creationId xmlns:a16="http://schemas.microsoft.com/office/drawing/2014/main" id="{D025B411-D35D-3E84-6C06-674CD91C6DAA}"/>
                </a:ext>
              </a:extLst>
            </p:cNvPr>
            <p:cNvSpPr/>
            <p:nvPr/>
          </p:nvSpPr>
          <p:spPr>
            <a:xfrm>
              <a:off x="5848730" y="2831183"/>
              <a:ext cx="56578" cy="29555"/>
            </a:xfrm>
            <a:custGeom>
              <a:avLst/>
              <a:gdLst/>
              <a:ahLst/>
              <a:cxnLst/>
              <a:rect l="l" t="t" r="r" b="b"/>
              <a:pathLst>
                <a:path w="56578" h="29555" extrusionOk="0">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6" name="Google Shape;1306;g3a647413a01_0_1720">
              <a:extLst>
                <a:ext uri="{FF2B5EF4-FFF2-40B4-BE49-F238E27FC236}">
                  <a16:creationId xmlns:a16="http://schemas.microsoft.com/office/drawing/2014/main" id="{49DD8834-C1AB-36AC-DF17-DEAA633C11B9}"/>
                </a:ext>
              </a:extLst>
            </p:cNvPr>
            <p:cNvSpPr/>
            <p:nvPr/>
          </p:nvSpPr>
          <p:spPr>
            <a:xfrm>
              <a:off x="5721762" y="3803237"/>
              <a:ext cx="103441" cy="415407"/>
            </a:xfrm>
            <a:custGeom>
              <a:avLst/>
              <a:gdLst/>
              <a:ahLst/>
              <a:cxnLst/>
              <a:rect l="l" t="t" r="r" b="b"/>
              <a:pathLst>
                <a:path w="103441" h="415407" extrusionOk="0">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7" name="Google Shape;1307;g3a647413a01_0_1720">
              <a:extLst>
                <a:ext uri="{FF2B5EF4-FFF2-40B4-BE49-F238E27FC236}">
                  <a16:creationId xmlns:a16="http://schemas.microsoft.com/office/drawing/2014/main" id="{C8BAB4CB-78A9-856E-E8BA-E06B11D2C19D}"/>
                </a:ext>
              </a:extLst>
            </p:cNvPr>
            <p:cNvSpPr/>
            <p:nvPr/>
          </p:nvSpPr>
          <p:spPr>
            <a:xfrm>
              <a:off x="5684093" y="4238047"/>
              <a:ext cx="98057" cy="325591"/>
            </a:xfrm>
            <a:custGeom>
              <a:avLst/>
              <a:gdLst/>
              <a:ahLst/>
              <a:cxnLst/>
              <a:rect l="l" t="t" r="r" b="b"/>
              <a:pathLst>
                <a:path w="98057" h="325591" extrusionOk="0">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8" name="Google Shape;1308;g3a647413a01_0_1720">
              <a:extLst>
                <a:ext uri="{FF2B5EF4-FFF2-40B4-BE49-F238E27FC236}">
                  <a16:creationId xmlns:a16="http://schemas.microsoft.com/office/drawing/2014/main" id="{5CCBD0ED-ABB0-BD45-DC84-D267D0E45B52}"/>
                </a:ext>
              </a:extLst>
            </p:cNvPr>
            <p:cNvSpPr/>
            <p:nvPr/>
          </p:nvSpPr>
          <p:spPr>
            <a:xfrm>
              <a:off x="5721476" y="4198905"/>
              <a:ext cx="63533" cy="60198"/>
            </a:xfrm>
            <a:custGeom>
              <a:avLst/>
              <a:gdLst/>
              <a:ahLst/>
              <a:cxnLst/>
              <a:rect l="l" t="t" r="r" b="b"/>
              <a:pathLst>
                <a:path w="63533" h="60198" extrusionOk="0">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9" name="Google Shape;1309;g3a647413a01_0_1720">
              <a:extLst>
                <a:ext uri="{FF2B5EF4-FFF2-40B4-BE49-F238E27FC236}">
                  <a16:creationId xmlns:a16="http://schemas.microsoft.com/office/drawing/2014/main" id="{3BF03C96-1B21-9DEB-972D-C05CAA0342EF}"/>
                </a:ext>
              </a:extLst>
            </p:cNvPr>
            <p:cNvSpPr/>
            <p:nvPr/>
          </p:nvSpPr>
          <p:spPr>
            <a:xfrm>
              <a:off x="5506826" y="2483834"/>
              <a:ext cx="98540" cy="141351"/>
            </a:xfrm>
            <a:custGeom>
              <a:avLst/>
              <a:gdLst/>
              <a:ahLst/>
              <a:cxnLst/>
              <a:rect l="l" t="t" r="r" b="b"/>
              <a:pathLst>
                <a:path w="98540" h="141351" extrusionOk="0">
                  <a:moveTo>
                    <a:pt x="98541" y="141351"/>
                  </a:moveTo>
                  <a:cubicBezTo>
                    <a:pt x="49106" y="102679"/>
                    <a:pt x="-18331" y="72295"/>
                    <a:pt x="4624" y="0"/>
                  </a:cubicBezTo>
                  <a:cubicBezTo>
                    <a:pt x="43296" y="43720"/>
                    <a:pt x="75871" y="90202"/>
                    <a:pt x="98541" y="14135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0" name="Google Shape;1310;g3a647413a01_0_1720">
              <a:extLst>
                <a:ext uri="{FF2B5EF4-FFF2-40B4-BE49-F238E27FC236}">
                  <a16:creationId xmlns:a16="http://schemas.microsoft.com/office/drawing/2014/main" id="{DCE122E6-3568-DAED-1F5F-6DEB694A466E}"/>
                </a:ext>
              </a:extLst>
            </p:cNvPr>
            <p:cNvSpPr/>
            <p:nvPr/>
          </p:nvSpPr>
          <p:spPr>
            <a:xfrm>
              <a:off x="5623684" y="2656808"/>
              <a:ext cx="57025" cy="78485"/>
            </a:xfrm>
            <a:custGeom>
              <a:avLst/>
              <a:gdLst/>
              <a:ahLst/>
              <a:cxnLst/>
              <a:rect l="l" t="t" r="r" b="b"/>
              <a:pathLst>
                <a:path w="57025" h="78485" extrusionOk="0">
                  <a:moveTo>
                    <a:pt x="57025" y="78486"/>
                  </a:moveTo>
                  <a:cubicBezTo>
                    <a:pt x="18640" y="62198"/>
                    <a:pt x="-3839" y="37814"/>
                    <a:pt x="542" y="0"/>
                  </a:cubicBezTo>
                  <a:cubicBezTo>
                    <a:pt x="38356" y="16573"/>
                    <a:pt x="50263" y="46292"/>
                    <a:pt x="57025" y="7848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1" name="Google Shape;1311;g3a647413a01_0_1720">
              <a:extLst>
                <a:ext uri="{FF2B5EF4-FFF2-40B4-BE49-F238E27FC236}">
                  <a16:creationId xmlns:a16="http://schemas.microsoft.com/office/drawing/2014/main" id="{41AB38FF-7638-DD38-A0C2-7E9048716433}"/>
                </a:ext>
              </a:extLst>
            </p:cNvPr>
            <p:cNvSpPr/>
            <p:nvPr/>
          </p:nvSpPr>
          <p:spPr>
            <a:xfrm>
              <a:off x="5717855" y="2782538"/>
              <a:ext cx="37911" cy="62865"/>
            </a:xfrm>
            <a:custGeom>
              <a:avLst/>
              <a:gdLst/>
              <a:ahLst/>
              <a:cxnLst/>
              <a:rect l="l" t="t" r="r" b="b"/>
              <a:pathLst>
                <a:path w="37911" h="62865" extrusionOk="0">
                  <a:moveTo>
                    <a:pt x="37911" y="62865"/>
                  </a:moveTo>
                  <a:cubicBezTo>
                    <a:pt x="3717" y="51054"/>
                    <a:pt x="-1427" y="26956"/>
                    <a:pt x="288" y="0"/>
                  </a:cubicBezTo>
                  <a:cubicBezTo>
                    <a:pt x="24576" y="16002"/>
                    <a:pt x="34959" y="37910"/>
                    <a:pt x="37911" y="628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2" name="Google Shape;1312;g3a647413a01_0_1720">
              <a:extLst>
                <a:ext uri="{FF2B5EF4-FFF2-40B4-BE49-F238E27FC236}">
                  <a16:creationId xmlns:a16="http://schemas.microsoft.com/office/drawing/2014/main" id="{77FE3EA4-D6B6-5A5C-1E3D-E97336DD7AD2}"/>
                </a:ext>
              </a:extLst>
            </p:cNvPr>
            <p:cNvSpPr/>
            <p:nvPr/>
          </p:nvSpPr>
          <p:spPr>
            <a:xfrm>
              <a:off x="6770274" y="3284212"/>
              <a:ext cx="836106" cy="158884"/>
            </a:xfrm>
            <a:custGeom>
              <a:avLst/>
              <a:gdLst/>
              <a:ahLst/>
              <a:cxnLst/>
              <a:rect l="l" t="t" r="r" b="b"/>
              <a:pathLst>
                <a:path w="836106" h="158884" extrusionOk="0">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3" name="Google Shape;1313;g3a647413a01_0_1720">
              <a:extLst>
                <a:ext uri="{FF2B5EF4-FFF2-40B4-BE49-F238E27FC236}">
                  <a16:creationId xmlns:a16="http://schemas.microsoft.com/office/drawing/2014/main" id="{6117B7C2-2210-7A1E-8F4E-7A90E3B8646E}"/>
                </a:ext>
              </a:extLst>
            </p:cNvPr>
            <p:cNvSpPr/>
            <p:nvPr/>
          </p:nvSpPr>
          <p:spPr>
            <a:xfrm>
              <a:off x="6206679" y="3351507"/>
              <a:ext cx="566467" cy="59729"/>
            </a:xfrm>
            <a:custGeom>
              <a:avLst/>
              <a:gdLst/>
              <a:ahLst/>
              <a:cxnLst/>
              <a:rect l="l" t="t" r="r" b="b"/>
              <a:pathLst>
                <a:path w="566467" h="59729" extrusionOk="0">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4" name="Google Shape;1314;g3a647413a01_0_1720">
              <a:extLst>
                <a:ext uri="{FF2B5EF4-FFF2-40B4-BE49-F238E27FC236}">
                  <a16:creationId xmlns:a16="http://schemas.microsoft.com/office/drawing/2014/main" id="{D1BF2B62-771A-333A-6CCA-B90A461180CF}"/>
                </a:ext>
              </a:extLst>
            </p:cNvPr>
            <p:cNvSpPr/>
            <p:nvPr/>
          </p:nvSpPr>
          <p:spPr>
            <a:xfrm>
              <a:off x="6807612" y="3411569"/>
              <a:ext cx="150590" cy="16542"/>
            </a:xfrm>
            <a:custGeom>
              <a:avLst/>
              <a:gdLst/>
              <a:ahLst/>
              <a:cxnLst/>
              <a:rect l="l" t="t" r="r" b="b"/>
              <a:pathLst>
                <a:path w="150590" h="16542" extrusionOk="0">
                  <a:moveTo>
                    <a:pt x="0" y="0"/>
                  </a:moveTo>
                  <a:cubicBezTo>
                    <a:pt x="50197" y="0"/>
                    <a:pt x="100393" y="0"/>
                    <a:pt x="150590" y="0"/>
                  </a:cubicBezTo>
                  <a:cubicBezTo>
                    <a:pt x="100393" y="22765"/>
                    <a:pt x="50197" y="21336"/>
                    <a:pt x="0"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5" name="Google Shape;1315;g3a647413a01_0_1720">
              <a:extLst>
                <a:ext uri="{FF2B5EF4-FFF2-40B4-BE49-F238E27FC236}">
                  <a16:creationId xmlns:a16="http://schemas.microsoft.com/office/drawing/2014/main" id="{D8BEF0F5-596B-A03B-9AAE-FA59EF1B208F}"/>
                </a:ext>
              </a:extLst>
            </p:cNvPr>
            <p:cNvSpPr/>
            <p:nvPr/>
          </p:nvSpPr>
          <p:spPr>
            <a:xfrm>
              <a:off x="5999743" y="2169318"/>
              <a:ext cx="198936" cy="350331"/>
            </a:xfrm>
            <a:custGeom>
              <a:avLst/>
              <a:gdLst/>
              <a:ahLst/>
              <a:cxnLst/>
              <a:rect l="l" t="t" r="r" b="b"/>
              <a:pathLst>
                <a:path w="198936" h="350331" extrusionOk="0">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6" name="Google Shape;1316;g3a647413a01_0_1720">
              <a:extLst>
                <a:ext uri="{FF2B5EF4-FFF2-40B4-BE49-F238E27FC236}">
                  <a16:creationId xmlns:a16="http://schemas.microsoft.com/office/drawing/2014/main" id="{93FF0C83-CAE0-1187-80AB-E7BFA72FB5B4}"/>
                </a:ext>
              </a:extLst>
            </p:cNvPr>
            <p:cNvSpPr/>
            <p:nvPr/>
          </p:nvSpPr>
          <p:spPr>
            <a:xfrm>
              <a:off x="6037706" y="2499455"/>
              <a:ext cx="146490" cy="221075"/>
            </a:xfrm>
            <a:custGeom>
              <a:avLst/>
              <a:gdLst/>
              <a:ahLst/>
              <a:cxnLst/>
              <a:rect l="l" t="t" r="r" b="b"/>
              <a:pathLst>
                <a:path w="146490" h="221075" extrusionOk="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7" name="Google Shape;1317;g3a647413a01_0_1720">
              <a:extLst>
                <a:ext uri="{FF2B5EF4-FFF2-40B4-BE49-F238E27FC236}">
                  <a16:creationId xmlns:a16="http://schemas.microsoft.com/office/drawing/2014/main" id="{285DB77F-C0FF-254A-08F2-53053749AA24}"/>
                </a:ext>
              </a:extLst>
            </p:cNvPr>
            <p:cNvSpPr/>
            <p:nvPr/>
          </p:nvSpPr>
          <p:spPr>
            <a:xfrm>
              <a:off x="6134714" y="2231421"/>
              <a:ext cx="82575" cy="205073"/>
            </a:xfrm>
            <a:custGeom>
              <a:avLst/>
              <a:gdLst/>
              <a:ahLst/>
              <a:cxnLst/>
              <a:rect l="l" t="t" r="r" b="b"/>
              <a:pathLst>
                <a:path w="82575" h="205073" extrusionOk="0">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8" name="Google Shape;1318;g3a647413a01_0_1720">
              <a:extLst>
                <a:ext uri="{FF2B5EF4-FFF2-40B4-BE49-F238E27FC236}">
                  <a16:creationId xmlns:a16="http://schemas.microsoft.com/office/drawing/2014/main" id="{1E2DD667-B263-A57E-8EE4-D255433A8D45}"/>
                </a:ext>
              </a:extLst>
            </p:cNvPr>
            <p:cNvSpPr/>
            <p:nvPr/>
          </p:nvSpPr>
          <p:spPr>
            <a:xfrm>
              <a:off x="6093119" y="2483688"/>
              <a:ext cx="56314" cy="94443"/>
            </a:xfrm>
            <a:custGeom>
              <a:avLst/>
              <a:gdLst/>
              <a:ahLst/>
              <a:cxnLst/>
              <a:rect l="l" t="t" r="r" b="b"/>
              <a:pathLst>
                <a:path w="56314" h="94443" extrusionOk="0">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9" name="Google Shape;1319;g3a647413a01_0_1720">
              <a:extLst>
                <a:ext uri="{FF2B5EF4-FFF2-40B4-BE49-F238E27FC236}">
                  <a16:creationId xmlns:a16="http://schemas.microsoft.com/office/drawing/2014/main" id="{0192A243-30E3-B3EC-8F68-303EC4D100EA}"/>
                </a:ext>
              </a:extLst>
            </p:cNvPr>
            <p:cNvSpPr/>
            <p:nvPr/>
          </p:nvSpPr>
          <p:spPr>
            <a:xfrm>
              <a:off x="6162739" y="2610135"/>
              <a:ext cx="24078" cy="109728"/>
            </a:xfrm>
            <a:custGeom>
              <a:avLst/>
              <a:gdLst/>
              <a:ahLst/>
              <a:cxnLst/>
              <a:rect l="l" t="t" r="r" b="b"/>
              <a:pathLst>
                <a:path w="24078" h="109728" extrusionOk="0">
                  <a:moveTo>
                    <a:pt x="6602" y="109728"/>
                  </a:moveTo>
                  <a:cubicBezTo>
                    <a:pt x="-3685" y="71819"/>
                    <a:pt x="-4065" y="34766"/>
                    <a:pt x="20890" y="0"/>
                  </a:cubicBezTo>
                  <a:cubicBezTo>
                    <a:pt x="21176" y="37052"/>
                    <a:pt x="33844" y="75152"/>
                    <a:pt x="6602" y="10972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0" name="Google Shape;1320;g3a647413a01_0_1720">
              <a:extLst>
                <a:ext uri="{FF2B5EF4-FFF2-40B4-BE49-F238E27FC236}">
                  <a16:creationId xmlns:a16="http://schemas.microsoft.com/office/drawing/2014/main" id="{02F0912C-67D7-127E-5DD3-9FAE48394D14}"/>
                </a:ext>
              </a:extLst>
            </p:cNvPr>
            <p:cNvSpPr/>
            <p:nvPr/>
          </p:nvSpPr>
          <p:spPr>
            <a:xfrm>
              <a:off x="6132289" y="2511793"/>
              <a:ext cx="54861" cy="51384"/>
            </a:xfrm>
            <a:custGeom>
              <a:avLst/>
              <a:gdLst/>
              <a:ahLst/>
              <a:cxnLst/>
              <a:rect l="l" t="t" r="r" b="b"/>
              <a:pathLst>
                <a:path w="54861" h="51384" extrusionOk="0">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1" name="Google Shape;1321;g3a647413a01_0_1720">
              <a:extLst>
                <a:ext uri="{FF2B5EF4-FFF2-40B4-BE49-F238E27FC236}">
                  <a16:creationId xmlns:a16="http://schemas.microsoft.com/office/drawing/2014/main" id="{82200655-929B-2738-C619-ED659F593400}"/>
                </a:ext>
              </a:extLst>
            </p:cNvPr>
            <p:cNvSpPr/>
            <p:nvPr/>
          </p:nvSpPr>
          <p:spPr>
            <a:xfrm>
              <a:off x="5658420" y="4587555"/>
              <a:ext cx="81656" cy="161228"/>
            </a:xfrm>
            <a:custGeom>
              <a:avLst/>
              <a:gdLst/>
              <a:ahLst/>
              <a:cxnLst/>
              <a:rect l="l" t="t" r="r" b="b"/>
              <a:pathLst>
                <a:path w="81656" h="161228" extrusionOk="0">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2" name="Google Shape;1322;g3a647413a01_0_1720">
              <a:extLst>
                <a:ext uri="{FF2B5EF4-FFF2-40B4-BE49-F238E27FC236}">
                  <a16:creationId xmlns:a16="http://schemas.microsoft.com/office/drawing/2014/main" id="{4BD917B0-FCF6-A817-291F-E80A44463F33}"/>
                </a:ext>
              </a:extLst>
            </p:cNvPr>
            <p:cNvSpPr/>
            <p:nvPr/>
          </p:nvSpPr>
          <p:spPr>
            <a:xfrm>
              <a:off x="5663735" y="4545548"/>
              <a:ext cx="62636" cy="63599"/>
            </a:xfrm>
            <a:custGeom>
              <a:avLst/>
              <a:gdLst/>
              <a:ahLst/>
              <a:cxnLst/>
              <a:rect l="l" t="t" r="r" b="b"/>
              <a:pathLst>
                <a:path w="62636" h="63599" extrusionOk="0">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3" name="Google Shape;1323;g3a647413a01_0_1720">
              <a:extLst>
                <a:ext uri="{FF2B5EF4-FFF2-40B4-BE49-F238E27FC236}">
                  <a16:creationId xmlns:a16="http://schemas.microsoft.com/office/drawing/2014/main" id="{6E92AD4D-AEBF-F5B8-D118-4189C0DF4BC2}"/>
                </a:ext>
              </a:extLst>
            </p:cNvPr>
            <p:cNvSpPr/>
            <p:nvPr/>
          </p:nvSpPr>
          <p:spPr>
            <a:xfrm>
              <a:off x="4819780" y="3529708"/>
              <a:ext cx="994876" cy="854594"/>
            </a:xfrm>
            <a:custGeom>
              <a:avLst/>
              <a:gdLst/>
              <a:ahLst/>
              <a:cxnLst/>
              <a:rect l="l" t="t" r="r" b="b"/>
              <a:pathLst>
                <a:path w="994876" h="854594" extrusionOk="0">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4" name="Google Shape;1324;g3a647413a01_0_1720">
              <a:extLst>
                <a:ext uri="{FF2B5EF4-FFF2-40B4-BE49-F238E27FC236}">
                  <a16:creationId xmlns:a16="http://schemas.microsoft.com/office/drawing/2014/main" id="{DCD9253C-28F1-42E9-F680-C1044F3EFAE4}"/>
                </a:ext>
              </a:extLst>
            </p:cNvPr>
            <p:cNvSpPr/>
            <p:nvPr/>
          </p:nvSpPr>
          <p:spPr>
            <a:xfrm>
              <a:off x="5268593" y="3630885"/>
              <a:ext cx="531037" cy="488963"/>
            </a:xfrm>
            <a:custGeom>
              <a:avLst/>
              <a:gdLst/>
              <a:ahLst/>
              <a:cxnLst/>
              <a:rect l="l" t="t" r="r" b="b"/>
              <a:pathLst>
                <a:path w="531037" h="488963" extrusionOk="0">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5" name="Google Shape;1325;g3a647413a01_0_1720">
              <a:extLst>
                <a:ext uri="{FF2B5EF4-FFF2-40B4-BE49-F238E27FC236}">
                  <a16:creationId xmlns:a16="http://schemas.microsoft.com/office/drawing/2014/main" id="{C131B8D6-7A6A-5268-AC67-B6D004C4903C}"/>
                </a:ext>
              </a:extLst>
            </p:cNvPr>
            <p:cNvSpPr/>
            <p:nvPr/>
          </p:nvSpPr>
          <p:spPr>
            <a:xfrm>
              <a:off x="5115686" y="4260246"/>
              <a:ext cx="58769" cy="70282"/>
            </a:xfrm>
            <a:custGeom>
              <a:avLst/>
              <a:gdLst/>
              <a:ahLst/>
              <a:cxnLst/>
              <a:rect l="l" t="t" r="r" b="b"/>
              <a:pathLst>
                <a:path w="58769" h="70282" extrusionOk="0">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6" name="Google Shape;1326;g3a647413a01_0_1720">
              <a:extLst>
                <a:ext uri="{FF2B5EF4-FFF2-40B4-BE49-F238E27FC236}">
                  <a16:creationId xmlns:a16="http://schemas.microsoft.com/office/drawing/2014/main" id="{F616B74B-1FC0-D6BD-83EF-720D7433EA3B}"/>
                </a:ext>
              </a:extLst>
            </p:cNvPr>
            <p:cNvSpPr/>
            <p:nvPr/>
          </p:nvSpPr>
          <p:spPr>
            <a:xfrm>
              <a:off x="5319616" y="4054983"/>
              <a:ext cx="60293" cy="55986"/>
            </a:xfrm>
            <a:custGeom>
              <a:avLst/>
              <a:gdLst/>
              <a:ahLst/>
              <a:cxnLst/>
              <a:rect l="l" t="t" r="r" b="b"/>
              <a:pathLst>
                <a:path w="60293" h="55986" extrusionOk="0">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7" name="Google Shape;1327;g3a647413a01_0_1720">
              <a:extLst>
                <a:ext uri="{FF2B5EF4-FFF2-40B4-BE49-F238E27FC236}">
                  <a16:creationId xmlns:a16="http://schemas.microsoft.com/office/drawing/2014/main" id="{4356C3B4-D79B-66F3-53E5-EC037C440E53}"/>
                </a:ext>
              </a:extLst>
            </p:cNvPr>
            <p:cNvSpPr/>
            <p:nvPr/>
          </p:nvSpPr>
          <p:spPr>
            <a:xfrm>
              <a:off x="5039285" y="4322445"/>
              <a:ext cx="116120" cy="78279"/>
            </a:xfrm>
            <a:custGeom>
              <a:avLst/>
              <a:gdLst/>
              <a:ahLst/>
              <a:cxnLst/>
              <a:rect l="l" t="t" r="r" b="b"/>
              <a:pathLst>
                <a:path w="116120" h="78279" extrusionOk="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8" name="Google Shape;1328;g3a647413a01_0_1720">
              <a:extLst>
                <a:ext uri="{FF2B5EF4-FFF2-40B4-BE49-F238E27FC236}">
                  <a16:creationId xmlns:a16="http://schemas.microsoft.com/office/drawing/2014/main" id="{8877573B-3706-3A07-4CAA-9D502B6DED23}"/>
                </a:ext>
              </a:extLst>
            </p:cNvPr>
            <p:cNvSpPr/>
            <p:nvPr/>
          </p:nvSpPr>
          <p:spPr>
            <a:xfrm>
              <a:off x="6020301" y="2115732"/>
              <a:ext cx="74878" cy="127881"/>
            </a:xfrm>
            <a:custGeom>
              <a:avLst/>
              <a:gdLst/>
              <a:ahLst/>
              <a:cxnLst/>
              <a:rect l="l" t="t" r="r" b="b"/>
              <a:pathLst>
                <a:path w="74878" h="127881" extrusionOk="0">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9" name="Google Shape;1329;g3a647413a01_0_1720">
              <a:extLst>
                <a:ext uri="{FF2B5EF4-FFF2-40B4-BE49-F238E27FC236}">
                  <a16:creationId xmlns:a16="http://schemas.microsoft.com/office/drawing/2014/main" id="{08DF5C35-759A-5E45-70E1-A1A1AD867D32}"/>
                </a:ext>
              </a:extLst>
            </p:cNvPr>
            <p:cNvSpPr/>
            <p:nvPr/>
          </p:nvSpPr>
          <p:spPr>
            <a:xfrm>
              <a:off x="6061519" y="2091023"/>
              <a:ext cx="54197" cy="47624"/>
            </a:xfrm>
            <a:custGeom>
              <a:avLst/>
              <a:gdLst/>
              <a:ahLst/>
              <a:cxnLst/>
              <a:rect l="l" t="t" r="r" b="b"/>
              <a:pathLst>
                <a:path w="54197" h="47624" extrusionOk="0">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0" name="Google Shape;1330;g3a647413a01_0_1720">
              <a:extLst>
                <a:ext uri="{FF2B5EF4-FFF2-40B4-BE49-F238E27FC236}">
                  <a16:creationId xmlns:a16="http://schemas.microsoft.com/office/drawing/2014/main" id="{2ECDC46E-B431-21F6-DC78-22E9ECF8E82E}"/>
                </a:ext>
              </a:extLst>
            </p:cNvPr>
            <p:cNvSpPr/>
            <p:nvPr/>
          </p:nvSpPr>
          <p:spPr>
            <a:xfrm>
              <a:off x="6095142" y="2153507"/>
              <a:ext cx="59150" cy="99718"/>
            </a:xfrm>
            <a:custGeom>
              <a:avLst/>
              <a:gdLst/>
              <a:ahLst/>
              <a:cxnLst/>
              <a:rect l="l" t="t" r="r" b="b"/>
              <a:pathLst>
                <a:path w="59150" h="99718" extrusionOk="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1" name="Google Shape;1331;g3a647413a01_0_1720">
              <a:extLst>
                <a:ext uri="{FF2B5EF4-FFF2-40B4-BE49-F238E27FC236}">
                  <a16:creationId xmlns:a16="http://schemas.microsoft.com/office/drawing/2014/main" id="{3AF70F2C-46AE-B687-D025-41B435355BDC}"/>
                </a:ext>
              </a:extLst>
            </p:cNvPr>
            <p:cNvSpPr/>
            <p:nvPr/>
          </p:nvSpPr>
          <p:spPr>
            <a:xfrm>
              <a:off x="6058947" y="2152650"/>
              <a:ext cx="54355" cy="80962"/>
            </a:xfrm>
            <a:custGeom>
              <a:avLst/>
              <a:gdLst/>
              <a:ahLst/>
              <a:cxnLst/>
              <a:rect l="l" t="t" r="r" b="b"/>
              <a:pathLst>
                <a:path w="54355" h="80962" extrusionOk="0">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2" name="Google Shape;1332;g3a647413a01_0_1720">
              <a:extLst>
                <a:ext uri="{FF2B5EF4-FFF2-40B4-BE49-F238E27FC236}">
                  <a16:creationId xmlns:a16="http://schemas.microsoft.com/office/drawing/2014/main" id="{C4339114-B5FC-900A-C15D-886E59DE130E}"/>
                </a:ext>
              </a:extLst>
            </p:cNvPr>
            <p:cNvSpPr/>
            <p:nvPr/>
          </p:nvSpPr>
          <p:spPr>
            <a:xfrm>
              <a:off x="6153244" y="2110358"/>
              <a:ext cx="59550" cy="42767"/>
            </a:xfrm>
            <a:custGeom>
              <a:avLst/>
              <a:gdLst/>
              <a:ahLst/>
              <a:cxnLst/>
              <a:rect l="l" t="t" r="r" b="b"/>
              <a:pathLst>
                <a:path w="59550" h="42767" extrusionOk="0">
                  <a:moveTo>
                    <a:pt x="54102" y="0"/>
                  </a:moveTo>
                  <a:cubicBezTo>
                    <a:pt x="75057" y="48863"/>
                    <a:pt x="30956" y="40005"/>
                    <a:pt x="0" y="42767"/>
                  </a:cubicBezTo>
                  <a:cubicBezTo>
                    <a:pt x="9430" y="20860"/>
                    <a:pt x="26670" y="5905"/>
                    <a:pt x="54102"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3" name="Google Shape;1333;g3a647413a01_0_1720">
              <a:extLst>
                <a:ext uri="{FF2B5EF4-FFF2-40B4-BE49-F238E27FC236}">
                  <a16:creationId xmlns:a16="http://schemas.microsoft.com/office/drawing/2014/main" id="{1F9FC4A0-0A12-7F98-330F-7FF92C9FCD4D}"/>
                </a:ext>
              </a:extLst>
            </p:cNvPr>
            <p:cNvSpPr/>
            <p:nvPr/>
          </p:nvSpPr>
          <p:spPr>
            <a:xfrm>
              <a:off x="5416581" y="3946683"/>
              <a:ext cx="93726" cy="64878"/>
            </a:xfrm>
            <a:custGeom>
              <a:avLst/>
              <a:gdLst/>
              <a:ahLst/>
              <a:cxnLst/>
              <a:rect l="l" t="t" r="r" b="b"/>
              <a:pathLst>
                <a:path w="93726" h="64878" extrusionOk="0">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4" name="Google Shape;1334;g3a647413a01_0_1720">
              <a:extLst>
                <a:ext uri="{FF2B5EF4-FFF2-40B4-BE49-F238E27FC236}">
                  <a16:creationId xmlns:a16="http://schemas.microsoft.com/office/drawing/2014/main" id="{B8417E2F-ADAE-C9AF-B10F-F621C1890A9D}"/>
                </a:ext>
              </a:extLst>
            </p:cNvPr>
            <p:cNvSpPr/>
            <p:nvPr/>
          </p:nvSpPr>
          <p:spPr>
            <a:xfrm>
              <a:off x="5773292" y="3688165"/>
              <a:ext cx="69269" cy="179365"/>
            </a:xfrm>
            <a:custGeom>
              <a:avLst/>
              <a:gdLst/>
              <a:ahLst/>
              <a:cxnLst/>
              <a:rect l="l" t="t" r="r" b="b"/>
              <a:pathLst>
                <a:path w="69269" h="179365" extrusionOk="0">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5" name="Google Shape;1335;g3a647413a01_0_1720">
              <a:extLst>
                <a:ext uri="{FF2B5EF4-FFF2-40B4-BE49-F238E27FC236}">
                  <a16:creationId xmlns:a16="http://schemas.microsoft.com/office/drawing/2014/main" id="{7DB668E8-5E00-303F-3B7A-536EEB41E542}"/>
                </a:ext>
              </a:extLst>
            </p:cNvPr>
            <p:cNvSpPr/>
            <p:nvPr/>
          </p:nvSpPr>
          <p:spPr>
            <a:xfrm>
              <a:off x="5604509" y="3755993"/>
              <a:ext cx="95249" cy="79914"/>
            </a:xfrm>
            <a:custGeom>
              <a:avLst/>
              <a:gdLst/>
              <a:ahLst/>
              <a:cxnLst/>
              <a:rect l="l" t="t" r="r" b="b"/>
              <a:pathLst>
                <a:path w="95249" h="79914" extrusionOk="0">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6" name="Google Shape;1336;g3a647413a01_0_1720">
              <a:extLst>
                <a:ext uri="{FF2B5EF4-FFF2-40B4-BE49-F238E27FC236}">
                  <a16:creationId xmlns:a16="http://schemas.microsoft.com/office/drawing/2014/main" id="{6C7EC94A-CB84-3907-7BF2-8CA292AC10D6}"/>
                </a:ext>
              </a:extLst>
            </p:cNvPr>
            <p:cNvSpPr/>
            <p:nvPr/>
          </p:nvSpPr>
          <p:spPr>
            <a:xfrm>
              <a:off x="5887306" y="3490315"/>
              <a:ext cx="58293" cy="42126"/>
            </a:xfrm>
            <a:custGeom>
              <a:avLst/>
              <a:gdLst/>
              <a:ahLst/>
              <a:cxnLst/>
              <a:rect l="l" t="t" r="r" b="b"/>
              <a:pathLst>
                <a:path w="58293" h="42126" extrusionOk="0">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7" name="Google Shape;1337;g3a647413a01_0_1720">
              <a:extLst>
                <a:ext uri="{FF2B5EF4-FFF2-40B4-BE49-F238E27FC236}">
                  <a16:creationId xmlns:a16="http://schemas.microsoft.com/office/drawing/2014/main" id="{75385A91-A31A-44DF-31BD-254B27A5AF79}"/>
                </a:ext>
              </a:extLst>
            </p:cNvPr>
            <p:cNvSpPr/>
            <p:nvPr/>
          </p:nvSpPr>
          <p:spPr>
            <a:xfrm>
              <a:off x="5806844" y="4228719"/>
              <a:ext cx="96654" cy="299846"/>
            </a:xfrm>
            <a:custGeom>
              <a:avLst/>
              <a:gdLst/>
              <a:ahLst/>
              <a:cxnLst/>
              <a:rect l="l" t="t" r="r" b="b"/>
              <a:pathLst>
                <a:path w="96654" h="299846" extrusionOk="0">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8" name="Google Shape;1338;g3a647413a01_0_1720">
              <a:extLst>
                <a:ext uri="{FF2B5EF4-FFF2-40B4-BE49-F238E27FC236}">
                  <a16:creationId xmlns:a16="http://schemas.microsoft.com/office/drawing/2014/main" id="{632412D1-EE9E-1EF5-1A12-E6E120778EDA}"/>
                </a:ext>
              </a:extLst>
            </p:cNvPr>
            <p:cNvSpPr/>
            <p:nvPr/>
          </p:nvSpPr>
          <p:spPr>
            <a:xfrm>
              <a:off x="5802486" y="3891217"/>
              <a:ext cx="91093" cy="231791"/>
            </a:xfrm>
            <a:custGeom>
              <a:avLst/>
              <a:gdLst/>
              <a:ahLst/>
              <a:cxnLst/>
              <a:rect l="l" t="t" r="r" b="b"/>
              <a:pathLst>
                <a:path w="91093" h="231791" extrusionOk="0">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9" name="Google Shape;1339;g3a647413a01_0_1720">
              <a:extLst>
                <a:ext uri="{FF2B5EF4-FFF2-40B4-BE49-F238E27FC236}">
                  <a16:creationId xmlns:a16="http://schemas.microsoft.com/office/drawing/2014/main" id="{AC389698-814D-555A-86EF-5660874C51A1}"/>
                </a:ext>
              </a:extLst>
            </p:cNvPr>
            <p:cNvSpPr/>
            <p:nvPr/>
          </p:nvSpPr>
          <p:spPr>
            <a:xfrm>
              <a:off x="5858995" y="3522535"/>
              <a:ext cx="80603" cy="255793"/>
            </a:xfrm>
            <a:custGeom>
              <a:avLst/>
              <a:gdLst/>
              <a:ahLst/>
              <a:cxnLst/>
              <a:rect l="l" t="t" r="r" b="b"/>
              <a:pathLst>
                <a:path w="80603" h="255793" extrusionOk="0">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0" name="Google Shape;1340;g3a647413a01_0_1720">
              <a:extLst>
                <a:ext uri="{FF2B5EF4-FFF2-40B4-BE49-F238E27FC236}">
                  <a16:creationId xmlns:a16="http://schemas.microsoft.com/office/drawing/2014/main" id="{BBB5561A-82D9-9E2D-0394-9F32DF3E7587}"/>
                </a:ext>
              </a:extLst>
            </p:cNvPr>
            <p:cNvSpPr/>
            <p:nvPr/>
          </p:nvSpPr>
          <p:spPr>
            <a:xfrm>
              <a:off x="5843003" y="3773042"/>
              <a:ext cx="64782" cy="142589"/>
            </a:xfrm>
            <a:custGeom>
              <a:avLst/>
              <a:gdLst/>
              <a:ahLst/>
              <a:cxnLst/>
              <a:rect l="l" t="t" r="r" b="b"/>
              <a:pathLst>
                <a:path w="64782" h="142589" extrusionOk="0">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1" name="Google Shape;1341;g3a647413a01_0_1720">
              <a:extLst>
                <a:ext uri="{FF2B5EF4-FFF2-40B4-BE49-F238E27FC236}">
                  <a16:creationId xmlns:a16="http://schemas.microsoft.com/office/drawing/2014/main" id="{EF4254F1-2DA2-0A78-009C-07101B883391}"/>
                </a:ext>
              </a:extLst>
            </p:cNvPr>
            <p:cNvSpPr/>
            <p:nvPr/>
          </p:nvSpPr>
          <p:spPr>
            <a:xfrm>
              <a:off x="5790744" y="4190830"/>
              <a:ext cx="61986" cy="139633"/>
            </a:xfrm>
            <a:custGeom>
              <a:avLst/>
              <a:gdLst/>
              <a:ahLst/>
              <a:cxnLst/>
              <a:rect l="l" t="t" r="r" b="b"/>
              <a:pathLst>
                <a:path w="61986" h="139633" extrusionOk="0">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2" name="Google Shape;1342;g3a647413a01_0_1720">
              <a:extLst>
                <a:ext uri="{FF2B5EF4-FFF2-40B4-BE49-F238E27FC236}">
                  <a16:creationId xmlns:a16="http://schemas.microsoft.com/office/drawing/2014/main" id="{D776428D-03DE-2C30-F902-78A33DD9A886}"/>
                </a:ext>
              </a:extLst>
            </p:cNvPr>
            <p:cNvSpPr/>
            <p:nvPr/>
          </p:nvSpPr>
          <p:spPr>
            <a:xfrm>
              <a:off x="5928264" y="3931253"/>
              <a:ext cx="40468" cy="107727"/>
            </a:xfrm>
            <a:custGeom>
              <a:avLst/>
              <a:gdLst/>
              <a:ahLst/>
              <a:cxnLst/>
              <a:rect l="l" t="t" r="r" b="b"/>
              <a:pathLst>
                <a:path w="40468" h="107727" extrusionOk="0">
                  <a:moveTo>
                    <a:pt x="16954" y="0"/>
                  </a:moveTo>
                  <a:cubicBezTo>
                    <a:pt x="50101" y="40196"/>
                    <a:pt x="51435" y="76867"/>
                    <a:pt x="0" y="107728"/>
                  </a:cubicBezTo>
                  <a:cubicBezTo>
                    <a:pt x="5620" y="71819"/>
                    <a:pt x="11335" y="35909"/>
                    <a:pt x="16954"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3" name="Google Shape;1343;g3a647413a01_0_1720">
              <a:extLst>
                <a:ext uri="{FF2B5EF4-FFF2-40B4-BE49-F238E27FC236}">
                  <a16:creationId xmlns:a16="http://schemas.microsoft.com/office/drawing/2014/main" id="{CF8E8A86-5669-291E-E9F3-EB8D7712BCE1}"/>
                </a:ext>
              </a:extLst>
            </p:cNvPr>
            <p:cNvSpPr/>
            <p:nvPr/>
          </p:nvSpPr>
          <p:spPr>
            <a:xfrm>
              <a:off x="5805385" y="4120145"/>
              <a:ext cx="51184" cy="78665"/>
            </a:xfrm>
            <a:custGeom>
              <a:avLst/>
              <a:gdLst/>
              <a:ahLst/>
              <a:cxnLst/>
              <a:rect l="l" t="t" r="r" b="b"/>
              <a:pathLst>
                <a:path w="51184" h="78665" extrusionOk="0">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4" name="Google Shape;1344;g3a647413a01_0_1720">
              <a:extLst>
                <a:ext uri="{FF2B5EF4-FFF2-40B4-BE49-F238E27FC236}">
                  <a16:creationId xmlns:a16="http://schemas.microsoft.com/office/drawing/2014/main" id="{CFE4FB06-198C-0779-C6BB-C00EBDC31622}"/>
                </a:ext>
              </a:extLst>
            </p:cNvPr>
            <p:cNvSpPr/>
            <p:nvPr/>
          </p:nvSpPr>
          <p:spPr>
            <a:xfrm>
              <a:off x="5766120" y="3576471"/>
              <a:ext cx="122139" cy="344540"/>
            </a:xfrm>
            <a:custGeom>
              <a:avLst/>
              <a:gdLst/>
              <a:ahLst/>
              <a:cxnLst/>
              <a:rect l="l" t="t" r="r" b="b"/>
              <a:pathLst>
                <a:path w="122139" h="344540" extrusionOk="0">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5" name="Google Shape;1345;g3a647413a01_0_1720">
              <a:extLst>
                <a:ext uri="{FF2B5EF4-FFF2-40B4-BE49-F238E27FC236}">
                  <a16:creationId xmlns:a16="http://schemas.microsoft.com/office/drawing/2014/main" id="{32BEEDF9-CF25-909E-A9B6-B0877EC837B2}"/>
                </a:ext>
              </a:extLst>
            </p:cNvPr>
            <p:cNvSpPr/>
            <p:nvPr/>
          </p:nvSpPr>
          <p:spPr>
            <a:xfrm>
              <a:off x="5267038" y="3537299"/>
              <a:ext cx="375856" cy="377380"/>
            </a:xfrm>
            <a:custGeom>
              <a:avLst/>
              <a:gdLst/>
              <a:ahLst/>
              <a:cxnLst/>
              <a:rect l="l" t="t" r="r" b="b"/>
              <a:pathLst>
                <a:path w="375856" h="377380" extrusionOk="0">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6" name="Google Shape;1346;g3a647413a01_0_1720">
              <a:extLst>
                <a:ext uri="{FF2B5EF4-FFF2-40B4-BE49-F238E27FC236}">
                  <a16:creationId xmlns:a16="http://schemas.microsoft.com/office/drawing/2014/main" id="{392F7C07-B4BE-FCCF-3321-B85D72E17947}"/>
                </a:ext>
              </a:extLst>
            </p:cNvPr>
            <p:cNvSpPr/>
            <p:nvPr/>
          </p:nvSpPr>
          <p:spPr>
            <a:xfrm>
              <a:off x="5624226" y="3415812"/>
              <a:ext cx="130241" cy="137202"/>
            </a:xfrm>
            <a:custGeom>
              <a:avLst/>
              <a:gdLst/>
              <a:ahLst/>
              <a:cxnLst/>
              <a:rect l="l" t="t" r="r" b="b"/>
              <a:pathLst>
                <a:path w="130241" h="137202" extrusionOk="0">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7" name="Google Shape;1347;g3a647413a01_0_1720">
              <a:extLst>
                <a:ext uri="{FF2B5EF4-FFF2-40B4-BE49-F238E27FC236}">
                  <a16:creationId xmlns:a16="http://schemas.microsoft.com/office/drawing/2014/main" id="{44FCB43A-7B0A-0957-72C0-3FD361067264}"/>
                </a:ext>
              </a:extLst>
            </p:cNvPr>
            <p:cNvSpPr/>
            <p:nvPr/>
          </p:nvSpPr>
          <p:spPr>
            <a:xfrm>
              <a:off x="5837462" y="3521487"/>
              <a:ext cx="92135" cy="126206"/>
            </a:xfrm>
            <a:custGeom>
              <a:avLst/>
              <a:gdLst/>
              <a:ahLst/>
              <a:cxnLst/>
              <a:rect l="l" t="t" r="r" b="b"/>
              <a:pathLst>
                <a:path w="92135" h="126206" extrusionOk="0">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8" name="Google Shape;1348;g3a647413a01_0_1720">
              <a:extLst>
                <a:ext uri="{FF2B5EF4-FFF2-40B4-BE49-F238E27FC236}">
                  <a16:creationId xmlns:a16="http://schemas.microsoft.com/office/drawing/2014/main" id="{76006206-D895-47DA-957D-5DEEF321BA49}"/>
                </a:ext>
              </a:extLst>
            </p:cNvPr>
            <p:cNvSpPr/>
            <p:nvPr/>
          </p:nvSpPr>
          <p:spPr>
            <a:xfrm>
              <a:off x="5775007" y="3459861"/>
              <a:ext cx="86201" cy="108775"/>
            </a:xfrm>
            <a:custGeom>
              <a:avLst/>
              <a:gdLst/>
              <a:ahLst/>
              <a:cxnLst/>
              <a:rect l="l" t="t" r="r" b="b"/>
              <a:pathLst>
                <a:path w="86201" h="108775" extrusionOk="0">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9" name="Google Shape;1349;g3a647413a01_0_1720">
              <a:extLst>
                <a:ext uri="{FF2B5EF4-FFF2-40B4-BE49-F238E27FC236}">
                  <a16:creationId xmlns:a16="http://schemas.microsoft.com/office/drawing/2014/main" id="{6DD809B3-CA50-E13B-CA63-993F6718547A}"/>
                </a:ext>
              </a:extLst>
            </p:cNvPr>
            <p:cNvSpPr/>
            <p:nvPr/>
          </p:nvSpPr>
          <p:spPr>
            <a:xfrm>
              <a:off x="5191981" y="3914489"/>
              <a:ext cx="75291" cy="82096"/>
            </a:xfrm>
            <a:custGeom>
              <a:avLst/>
              <a:gdLst/>
              <a:ahLst/>
              <a:cxnLst/>
              <a:rect l="l" t="t" r="r" b="b"/>
              <a:pathLst>
                <a:path w="75291" h="82096" extrusionOk="0">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0" name="Google Shape;1350;g3a647413a01_0_1720">
              <a:extLst>
                <a:ext uri="{FF2B5EF4-FFF2-40B4-BE49-F238E27FC236}">
                  <a16:creationId xmlns:a16="http://schemas.microsoft.com/office/drawing/2014/main" id="{1B3C03C2-6EA7-3BB6-FB81-D1A7A2D1AC82}"/>
                </a:ext>
              </a:extLst>
            </p:cNvPr>
            <p:cNvSpPr/>
            <p:nvPr/>
          </p:nvSpPr>
          <p:spPr>
            <a:xfrm>
              <a:off x="5739585" y="4568359"/>
              <a:ext cx="69234" cy="196141"/>
            </a:xfrm>
            <a:custGeom>
              <a:avLst/>
              <a:gdLst/>
              <a:ahLst/>
              <a:cxnLst/>
              <a:rect l="l" t="t" r="r" b="b"/>
              <a:pathLst>
                <a:path w="69234" h="196141" extrusionOk="0">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1" name="Google Shape;1351;g3a647413a01_0_1720">
              <a:extLst>
                <a:ext uri="{FF2B5EF4-FFF2-40B4-BE49-F238E27FC236}">
                  <a16:creationId xmlns:a16="http://schemas.microsoft.com/office/drawing/2014/main" id="{2BDFCC97-913F-6D67-20B6-482B9714274D}"/>
                </a:ext>
              </a:extLst>
            </p:cNvPr>
            <p:cNvSpPr/>
            <p:nvPr/>
          </p:nvSpPr>
          <p:spPr>
            <a:xfrm>
              <a:off x="5772718" y="4382607"/>
              <a:ext cx="76773" cy="161102"/>
            </a:xfrm>
            <a:custGeom>
              <a:avLst/>
              <a:gdLst/>
              <a:ahLst/>
              <a:cxnLst/>
              <a:rect l="l" t="t" r="r" b="b"/>
              <a:pathLst>
                <a:path w="76773" h="161102" extrusionOk="0">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2" name="Google Shape;1352;g3a647413a01_0_1720">
              <a:extLst>
                <a:ext uri="{FF2B5EF4-FFF2-40B4-BE49-F238E27FC236}">
                  <a16:creationId xmlns:a16="http://schemas.microsoft.com/office/drawing/2014/main" id="{FA2DBC47-79FC-6F65-F144-57EE9F15987C}"/>
                </a:ext>
              </a:extLst>
            </p:cNvPr>
            <p:cNvSpPr/>
            <p:nvPr/>
          </p:nvSpPr>
          <p:spPr>
            <a:xfrm>
              <a:off x="5709813" y="3946969"/>
              <a:ext cx="141983" cy="801191"/>
            </a:xfrm>
            <a:custGeom>
              <a:avLst/>
              <a:gdLst/>
              <a:ahLst/>
              <a:cxnLst/>
              <a:rect l="l" t="t" r="r" b="b"/>
              <a:pathLst>
                <a:path w="141983" h="801191" extrusionOk="0">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3" name="Google Shape;1353;g3a647413a01_0_1720">
              <a:extLst>
                <a:ext uri="{FF2B5EF4-FFF2-40B4-BE49-F238E27FC236}">
                  <a16:creationId xmlns:a16="http://schemas.microsoft.com/office/drawing/2014/main" id="{A6BA6D6A-9B2C-CD71-D0B2-63B2BBFAAEA0}"/>
                </a:ext>
              </a:extLst>
            </p:cNvPr>
            <p:cNvSpPr/>
            <p:nvPr/>
          </p:nvSpPr>
          <p:spPr>
            <a:xfrm>
              <a:off x="5776228" y="3915537"/>
              <a:ext cx="33068" cy="36607"/>
            </a:xfrm>
            <a:custGeom>
              <a:avLst/>
              <a:gdLst/>
              <a:ahLst/>
              <a:cxnLst/>
              <a:rect l="l" t="t" r="r" b="b"/>
              <a:pathLst>
                <a:path w="33068" h="36607" extrusionOk="0">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4" name="Google Shape;1354;g3a647413a01_0_1720">
              <a:extLst>
                <a:ext uri="{FF2B5EF4-FFF2-40B4-BE49-F238E27FC236}">
                  <a16:creationId xmlns:a16="http://schemas.microsoft.com/office/drawing/2014/main" id="{4B29DEAA-23A9-FA0D-1FA2-0CFE85A636F0}"/>
                </a:ext>
              </a:extLst>
            </p:cNvPr>
            <p:cNvSpPr/>
            <p:nvPr/>
          </p:nvSpPr>
          <p:spPr>
            <a:xfrm>
              <a:off x="6037230" y="2295429"/>
              <a:ext cx="76431" cy="110169"/>
            </a:xfrm>
            <a:custGeom>
              <a:avLst/>
              <a:gdLst/>
              <a:ahLst/>
              <a:cxnLst/>
              <a:rect l="l" t="t" r="r" b="b"/>
              <a:pathLst>
                <a:path w="76431" h="110169" extrusionOk="0">
                  <a:moveTo>
                    <a:pt x="0" y="109823"/>
                  </a:moveTo>
                  <a:cubicBezTo>
                    <a:pt x="48101" y="84677"/>
                    <a:pt x="71152" y="48863"/>
                    <a:pt x="63913" y="0"/>
                  </a:cubicBezTo>
                  <a:cubicBezTo>
                    <a:pt x="63341" y="45434"/>
                    <a:pt x="118967" y="114871"/>
                    <a:pt x="191" y="109918"/>
                  </a:cubicBezTo>
                  <a:lnTo>
                    <a:pt x="95" y="109918"/>
                  </a:ln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5" name="Google Shape;1355;g3a647413a01_0_1720">
              <a:extLst>
                <a:ext uri="{FF2B5EF4-FFF2-40B4-BE49-F238E27FC236}">
                  <a16:creationId xmlns:a16="http://schemas.microsoft.com/office/drawing/2014/main" id="{E85D29F3-B94B-6161-20D9-225BC9466FBB}"/>
                </a:ext>
              </a:extLst>
            </p:cNvPr>
            <p:cNvSpPr/>
            <p:nvPr/>
          </p:nvSpPr>
          <p:spPr>
            <a:xfrm>
              <a:off x="6112573" y="2474410"/>
              <a:ext cx="55816" cy="54286"/>
            </a:xfrm>
            <a:custGeom>
              <a:avLst/>
              <a:gdLst/>
              <a:ahLst/>
              <a:cxnLst/>
              <a:rect l="l" t="t" r="r" b="b"/>
              <a:pathLst>
                <a:path w="55816" h="54286" extrusionOk="0">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6" name="Google Shape;1356;g3a647413a01_0_1720">
              <a:extLst>
                <a:ext uri="{FF2B5EF4-FFF2-40B4-BE49-F238E27FC236}">
                  <a16:creationId xmlns:a16="http://schemas.microsoft.com/office/drawing/2014/main" id="{DFFA8894-AA16-8E75-18B4-4A5A6A72ABB9}"/>
                </a:ext>
              </a:extLst>
            </p:cNvPr>
            <p:cNvSpPr/>
            <p:nvPr/>
          </p:nvSpPr>
          <p:spPr>
            <a:xfrm>
              <a:off x="5357533" y="3662648"/>
              <a:ext cx="325176" cy="330030"/>
            </a:xfrm>
            <a:custGeom>
              <a:avLst/>
              <a:gdLst/>
              <a:ahLst/>
              <a:cxnLst/>
              <a:rect l="l" t="t" r="r" b="b"/>
              <a:pathLst>
                <a:path w="325176" h="330030" extrusionOk="0">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7" name="Google Shape;1357;g3a647413a01_0_1720">
              <a:extLst>
                <a:ext uri="{FF2B5EF4-FFF2-40B4-BE49-F238E27FC236}">
                  <a16:creationId xmlns:a16="http://schemas.microsoft.com/office/drawing/2014/main" id="{9971A6DA-0F1C-AD94-56DC-9277942D5215}"/>
                </a:ext>
              </a:extLst>
            </p:cNvPr>
            <p:cNvSpPr/>
            <p:nvPr/>
          </p:nvSpPr>
          <p:spPr>
            <a:xfrm>
              <a:off x="5094826" y="3976592"/>
              <a:ext cx="282987" cy="261175"/>
            </a:xfrm>
            <a:custGeom>
              <a:avLst/>
              <a:gdLst/>
              <a:ahLst/>
              <a:cxnLst/>
              <a:rect l="l" t="t" r="r" b="b"/>
              <a:pathLst>
                <a:path w="282987" h="261175" extrusionOk="0">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8" name="Google Shape;1358;g3a647413a01_0_1720">
              <a:extLst>
                <a:ext uri="{FF2B5EF4-FFF2-40B4-BE49-F238E27FC236}">
                  <a16:creationId xmlns:a16="http://schemas.microsoft.com/office/drawing/2014/main" id="{94F71295-E2CC-A9E4-A7BD-0FB9F856FCC4}"/>
                </a:ext>
              </a:extLst>
            </p:cNvPr>
            <p:cNvSpPr/>
            <p:nvPr/>
          </p:nvSpPr>
          <p:spPr>
            <a:xfrm>
              <a:off x="5661564" y="3595845"/>
              <a:ext cx="74702" cy="83757"/>
            </a:xfrm>
            <a:custGeom>
              <a:avLst/>
              <a:gdLst/>
              <a:ahLst/>
              <a:cxnLst/>
              <a:rect l="l" t="t" r="r" b="b"/>
              <a:pathLst>
                <a:path w="74702" h="83757" extrusionOk="0">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9" name="Google Shape;1359;g3a647413a01_0_1720">
              <a:extLst>
                <a:ext uri="{FF2B5EF4-FFF2-40B4-BE49-F238E27FC236}">
                  <a16:creationId xmlns:a16="http://schemas.microsoft.com/office/drawing/2014/main" id="{3413B3B3-A5DD-0485-8FD0-05A406A6BB50}"/>
                </a:ext>
              </a:extLst>
            </p:cNvPr>
            <p:cNvSpPr/>
            <p:nvPr/>
          </p:nvSpPr>
          <p:spPr>
            <a:xfrm>
              <a:off x="5738228" y="3591719"/>
              <a:ext cx="55733" cy="61915"/>
            </a:xfrm>
            <a:custGeom>
              <a:avLst/>
              <a:gdLst/>
              <a:ahLst/>
              <a:cxnLst/>
              <a:rect l="l" t="t" r="r" b="b"/>
              <a:pathLst>
                <a:path w="55733" h="61915" extrusionOk="0">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0" name="Google Shape;1360;g3a647413a01_0_1720">
              <a:extLst>
                <a:ext uri="{FF2B5EF4-FFF2-40B4-BE49-F238E27FC236}">
                  <a16:creationId xmlns:a16="http://schemas.microsoft.com/office/drawing/2014/main" id="{42E94731-E8FA-3363-F7AF-FB4AF41DB25B}"/>
                </a:ext>
              </a:extLst>
            </p:cNvPr>
            <p:cNvSpPr/>
            <p:nvPr/>
          </p:nvSpPr>
          <p:spPr>
            <a:xfrm>
              <a:off x="5797009" y="4322349"/>
              <a:ext cx="49434" cy="77914"/>
            </a:xfrm>
            <a:custGeom>
              <a:avLst/>
              <a:gdLst/>
              <a:ahLst/>
              <a:cxnLst/>
              <a:rect l="l" t="t" r="r" b="b"/>
              <a:pathLst>
                <a:path w="49434" h="77914" extrusionOk="0">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61" name="Google Shape;1361;g3a647413a01_0_1720">
            <a:extLst>
              <a:ext uri="{FF2B5EF4-FFF2-40B4-BE49-F238E27FC236}">
                <a16:creationId xmlns:a16="http://schemas.microsoft.com/office/drawing/2014/main" id="{CF998816-E9A5-9B37-2894-83B4A05A208B}"/>
              </a:ext>
            </a:extLst>
          </p:cNvPr>
          <p:cNvGrpSpPr/>
          <p:nvPr/>
        </p:nvGrpSpPr>
        <p:grpSpPr>
          <a:xfrm>
            <a:off x="10508508" y="2110569"/>
            <a:ext cx="201582" cy="152152"/>
            <a:chOff x="1518964" y="3260973"/>
            <a:chExt cx="735434" cy="555300"/>
          </a:xfrm>
        </p:grpSpPr>
        <p:sp>
          <p:nvSpPr>
            <p:cNvPr id="1362" name="Google Shape;1362;g3a647413a01_0_1720">
              <a:extLst>
                <a:ext uri="{FF2B5EF4-FFF2-40B4-BE49-F238E27FC236}">
                  <a16:creationId xmlns:a16="http://schemas.microsoft.com/office/drawing/2014/main" id="{4140BF97-2042-2F04-5C27-C209BD1ACB48}"/>
                </a:ext>
              </a:extLst>
            </p:cNvPr>
            <p:cNvSpPr/>
            <p:nvPr/>
          </p:nvSpPr>
          <p:spPr>
            <a:xfrm rot="2700000">
              <a:off x="1517759" y="3549352"/>
              <a:ext cx="311410" cy="125582"/>
            </a:xfrm>
            <a:prstGeom prst="rect">
              <a:avLst/>
            </a:prstGeom>
            <a:solidFill>
              <a:srgbClr val="070C43"/>
            </a:solidFill>
            <a:ln>
              <a:noFill/>
            </a:ln>
          </p:spPr>
          <p:txBody>
            <a:bodyPr spcFirstLastPara="1" wrap="square" lIns="25050" tIns="25050" rIns="25050" bIns="250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83"/>
                <a:buFont typeface="Arial"/>
                <a:buNone/>
                <a:tabLst/>
                <a:defRPr/>
              </a:pPr>
              <a:endParaRPr kumimoji="0" sz="383"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3" name="Google Shape;1363;g3a647413a01_0_1720">
              <a:extLst>
                <a:ext uri="{FF2B5EF4-FFF2-40B4-BE49-F238E27FC236}">
                  <a16:creationId xmlns:a16="http://schemas.microsoft.com/office/drawing/2014/main" id="{D4779713-EFCF-318E-BFCF-F213952C4CE0}"/>
                </a:ext>
              </a:extLst>
            </p:cNvPr>
            <p:cNvSpPr/>
            <p:nvPr/>
          </p:nvSpPr>
          <p:spPr>
            <a:xfrm rot="8100000">
              <a:off x="1646882" y="3475832"/>
              <a:ext cx="659731" cy="125582"/>
            </a:xfrm>
            <a:prstGeom prst="rect">
              <a:avLst/>
            </a:prstGeom>
            <a:solidFill>
              <a:srgbClr val="070C43"/>
            </a:solidFill>
            <a:ln>
              <a:noFill/>
            </a:ln>
          </p:spPr>
          <p:txBody>
            <a:bodyPr spcFirstLastPara="1" wrap="square" lIns="25050" tIns="25050" rIns="25050" bIns="250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83"/>
                <a:buFont typeface="Arial"/>
                <a:buNone/>
                <a:tabLst/>
                <a:defRPr/>
              </a:pPr>
              <a:endParaRPr kumimoji="0" sz="383"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365" name="Google Shape;1365;g3a647413a01_0_1720">
            <a:extLst>
              <a:ext uri="{FF2B5EF4-FFF2-40B4-BE49-F238E27FC236}">
                <a16:creationId xmlns:a16="http://schemas.microsoft.com/office/drawing/2014/main" id="{793E9679-53E3-B314-8DC3-4333074F6A2D}"/>
              </a:ext>
            </a:extLst>
          </p:cNvPr>
          <p:cNvSpPr txBox="1"/>
          <p:nvPr/>
        </p:nvSpPr>
        <p:spPr>
          <a:xfrm>
            <a:off x="418519" y="239699"/>
            <a:ext cx="8545500" cy="3693900"/>
          </a:xfrm>
          <a:prstGeom prst="rect">
            <a:avLst/>
          </a:prstGeom>
          <a:noFill/>
          <a:ln>
            <a:noFill/>
          </a:ln>
        </p:spPr>
        <p:txBody>
          <a:bodyPr spcFirstLastPara="1" wrap="square" lIns="91425" tIns="91425" rIns="91425" bIns="91425" anchor="t" anchorCtr="0">
            <a:noAutofit/>
          </a:bodyPr>
          <a:lstStyle/>
          <a:p>
            <a:pPr marL="120650" marR="0" lvl="0" indent="0" algn="r" defTabSz="914400" rtl="1" eaLnBrk="1" fontAlgn="auto" latinLnBrk="0" hangingPunct="1">
              <a:lnSpc>
                <a:spcPct val="150000"/>
              </a:lnSpc>
              <a:spcBef>
                <a:spcPts val="0"/>
              </a:spcBef>
              <a:spcAft>
                <a:spcPts val="0"/>
              </a:spcAft>
              <a:buClr>
                <a:srgbClr val="FFFFFF"/>
              </a:buClr>
              <a:buSzPts val="1700"/>
              <a:buFont typeface="Arial"/>
              <a:buNone/>
              <a:tabLst/>
              <a:defRPr/>
            </a:pPr>
            <a:r>
              <a:rPr kumimoji="0" lang="he-IL" sz="1700" b="0" i="0" u="none" strike="noStrike" kern="0" cap="none" spc="0" normalizeH="0" baseline="0" noProof="0" dirty="0">
                <a:ln>
                  <a:noFill/>
                </a:ln>
                <a:solidFill>
                  <a:srgbClr val="FFFFFF"/>
                </a:solidFill>
                <a:effectLst/>
                <a:uLnTx/>
                <a:uFillTx/>
                <a:latin typeface="Arial"/>
                <a:cs typeface="Arial"/>
                <a:sym typeface="Arial"/>
              </a:rPr>
              <a:t>נקודות לדיון:</a:t>
            </a:r>
          </a:p>
          <a:p>
            <a:pPr marL="120650" marR="0" lvl="0" indent="0" algn="r" defTabSz="914400" rtl="1" eaLnBrk="1" fontAlgn="auto" latinLnBrk="0" hangingPunct="1">
              <a:lnSpc>
                <a:spcPct val="150000"/>
              </a:lnSpc>
              <a:spcBef>
                <a:spcPts val="0"/>
              </a:spcBef>
              <a:spcAft>
                <a:spcPts val="0"/>
              </a:spcAft>
              <a:buClr>
                <a:srgbClr val="FFFFFF"/>
              </a:buClr>
              <a:buSzPts val="1700"/>
              <a:buFont typeface="Arial"/>
              <a:buNone/>
              <a:tabLst/>
              <a:defRPr/>
            </a:pPr>
            <a:r>
              <a:rPr kumimoji="0" lang="he-IL" sz="1700" b="0" i="0" u="none" strike="noStrike" kern="0" cap="none" spc="0" normalizeH="0" baseline="0" noProof="0" dirty="0">
                <a:ln>
                  <a:noFill/>
                </a:ln>
                <a:solidFill>
                  <a:srgbClr val="FFFFFF"/>
                </a:solidFill>
                <a:effectLst/>
                <a:uLnTx/>
                <a:uFillTx/>
                <a:latin typeface="Arial"/>
                <a:cs typeface="Arial"/>
                <a:sym typeface="Arial"/>
              </a:rPr>
              <a:t>א. בשאלה 4 ראינו שכדי להגדיל את שטח המלבן פי 1.5 יש להגדיל את האורך של צלע אחת בלבד פי 1.5. יהיו תלמידים </a:t>
            </a:r>
            <a:r>
              <a:rPr kumimoji="0" lang="he-IL" sz="1700" b="0" i="0" u="none" strike="noStrike" kern="0" cap="none" spc="0" normalizeH="0" baseline="0" noProof="0" dirty="0" err="1">
                <a:ln>
                  <a:noFill/>
                </a:ln>
                <a:solidFill>
                  <a:srgbClr val="FFFFFF"/>
                </a:solidFill>
                <a:effectLst/>
                <a:uLnTx/>
                <a:uFillTx/>
                <a:latin typeface="Arial"/>
                <a:cs typeface="Arial"/>
                <a:sym typeface="Arial"/>
              </a:rPr>
              <a:t>שיטענו,בטעות</a:t>
            </a:r>
            <a:r>
              <a:rPr kumimoji="0" lang="he-IL" sz="1700" b="0" i="0" u="none" strike="noStrike" kern="0" cap="none" spc="0" normalizeH="0" baseline="0" noProof="0" dirty="0">
                <a:ln>
                  <a:noFill/>
                </a:ln>
                <a:solidFill>
                  <a:srgbClr val="FFFFFF"/>
                </a:solidFill>
                <a:effectLst/>
                <a:uLnTx/>
                <a:uFillTx/>
                <a:latin typeface="Arial"/>
                <a:cs typeface="Arial"/>
                <a:sym typeface="Arial"/>
              </a:rPr>
              <a:t>, שיש להגדיל את האורך של כל אחת מהצלעות. מומלץ לתת להם לבחון במלבנים שונים את השפעת שינוי אורכי הצלעות על השטח ועל ההיקף. אפשר לרכז את התוצאות בטבלה ולדון בתוצאות.</a:t>
            </a:r>
          </a:p>
          <a:p>
            <a:pPr marL="120650" marR="0" lvl="0" indent="0" algn="r" defTabSz="914400" rtl="1" eaLnBrk="1" fontAlgn="auto" latinLnBrk="0" hangingPunct="1">
              <a:lnSpc>
                <a:spcPct val="150000"/>
              </a:lnSpc>
              <a:spcBef>
                <a:spcPts val="0"/>
              </a:spcBef>
              <a:spcAft>
                <a:spcPts val="0"/>
              </a:spcAft>
              <a:buClr>
                <a:srgbClr val="FFFFFF"/>
              </a:buClr>
              <a:buSzPts val="1700"/>
              <a:buFont typeface="Arial"/>
              <a:buNone/>
              <a:tabLst/>
              <a:defRPr/>
            </a:pPr>
            <a:endParaRPr kumimoji="0" lang="he-IL" sz="1700" b="0" i="0" u="none" strike="noStrike" kern="0" cap="none" spc="0" normalizeH="0" baseline="0" noProof="0" dirty="0">
              <a:ln>
                <a:noFill/>
              </a:ln>
              <a:solidFill>
                <a:srgbClr val="FFFFFF"/>
              </a:solidFill>
              <a:effectLst/>
              <a:uLnTx/>
              <a:uFillTx/>
              <a:latin typeface="Arial"/>
              <a:cs typeface="Arial"/>
              <a:sym typeface="Arial"/>
            </a:endParaRPr>
          </a:p>
          <a:p>
            <a:pPr marL="120650" marR="0" lvl="0" indent="0" algn="r" defTabSz="914400" rtl="1" eaLnBrk="1" fontAlgn="auto" latinLnBrk="0" hangingPunct="1">
              <a:lnSpc>
                <a:spcPct val="150000"/>
              </a:lnSpc>
              <a:spcBef>
                <a:spcPts val="0"/>
              </a:spcBef>
              <a:spcAft>
                <a:spcPts val="0"/>
              </a:spcAft>
              <a:buClr>
                <a:srgbClr val="FFFFFF"/>
              </a:buClr>
              <a:buSzPts val="1700"/>
              <a:buFont typeface="Arial"/>
              <a:buNone/>
              <a:tabLst/>
              <a:defRPr/>
            </a:pPr>
            <a:r>
              <a:rPr kumimoji="0" lang="he-IL" sz="1700" b="0" i="0" u="none" strike="noStrike" kern="0" cap="none" spc="0" normalizeH="0" baseline="0" noProof="0" dirty="0">
                <a:ln>
                  <a:noFill/>
                </a:ln>
                <a:solidFill>
                  <a:srgbClr val="FFFFFF"/>
                </a:solidFill>
                <a:effectLst/>
                <a:uLnTx/>
                <a:uFillTx/>
                <a:latin typeface="Arial"/>
                <a:cs typeface="Arial"/>
                <a:sym typeface="Arial"/>
              </a:rPr>
              <a:t>ב. בשאלה 4 ראינו שהזזת הקו הפנימי לא משפיעה על האורך הכולל של הקווים. באילו מקרים שינוי הצורה הפנימית כן ישנה את האורך הכולל? (אפשר לדון בקטעים המקבילים למסגרת הציור לעומת קווים אלכסוניים).</a:t>
            </a:r>
          </a:p>
        </p:txBody>
      </p:sp>
    </p:spTree>
    <p:extLst>
      <p:ext uri="{BB962C8B-B14F-4D97-AF65-F5344CB8AC3E}">
        <p14:creationId xmlns:p14="http://schemas.microsoft.com/office/powerpoint/2010/main" val="1852887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E0D59"/>
        </a:solidFill>
        <a:effectLst/>
      </p:bgPr>
    </p:bg>
    <p:spTree>
      <p:nvGrpSpPr>
        <p:cNvPr id="1" name="Shape 1215">
          <a:extLst>
            <a:ext uri="{FF2B5EF4-FFF2-40B4-BE49-F238E27FC236}">
              <a16:creationId xmlns:a16="http://schemas.microsoft.com/office/drawing/2014/main" id="{3B82B60E-C492-5D7A-F67D-1893B1B4A0A4}"/>
            </a:ext>
          </a:extLst>
        </p:cNvPr>
        <p:cNvGrpSpPr/>
        <p:nvPr/>
      </p:nvGrpSpPr>
      <p:grpSpPr>
        <a:xfrm>
          <a:off x="0" y="0"/>
          <a:ext cx="0" cy="0"/>
          <a:chOff x="0" y="0"/>
          <a:chExt cx="0" cy="0"/>
        </a:xfrm>
      </p:grpSpPr>
      <p:sp>
        <p:nvSpPr>
          <p:cNvPr id="1216" name="Google Shape;1216;g3a647413a01_0_1720">
            <a:extLst>
              <a:ext uri="{FF2B5EF4-FFF2-40B4-BE49-F238E27FC236}">
                <a16:creationId xmlns:a16="http://schemas.microsoft.com/office/drawing/2014/main" id="{1B3F50AE-BE99-DF26-8E87-E10C09A1E4A4}"/>
              </a:ext>
            </a:extLst>
          </p:cNvPr>
          <p:cNvSpPr txBox="1"/>
          <p:nvPr/>
        </p:nvSpPr>
        <p:spPr>
          <a:xfrm>
            <a:off x="3805224" y="4704833"/>
            <a:ext cx="5069100" cy="416100"/>
          </a:xfrm>
          <a:prstGeom prst="rect">
            <a:avLst/>
          </a:prstGeom>
          <a:noFill/>
          <a:ln>
            <a:noFill/>
          </a:ln>
        </p:spPr>
        <p:txBody>
          <a:bodyPr spcFirstLastPara="1" wrap="square" lIns="51425" tIns="51425" rIns="51425" bIns="51425" anchor="ctr" anchorCtr="0">
            <a:noAutofit/>
          </a:bodyPr>
          <a:lstStyle/>
          <a:p>
            <a:pPr marL="0" marR="0" lvl="0" indent="0" algn="r" rtl="1">
              <a:lnSpc>
                <a:spcPct val="100000"/>
              </a:lnSpc>
              <a:spcBef>
                <a:spcPts val="0"/>
              </a:spcBef>
              <a:spcAft>
                <a:spcPts val="0"/>
              </a:spcAft>
              <a:buClr>
                <a:srgbClr val="000000"/>
              </a:buClr>
              <a:buSzPts val="800"/>
              <a:buFont typeface="Arial"/>
              <a:buNone/>
            </a:pPr>
            <a:r>
              <a:rPr lang="iw" sz="800" b="0" i="0" u="none" strike="noStrike" cap="none">
                <a:solidFill>
                  <a:schemeClr val="lt1"/>
                </a:solidFill>
                <a:latin typeface="Noto Sans Hebrew SemiBold"/>
                <a:ea typeface="Noto Sans Hebrew SemiBold"/>
                <a:cs typeface="Noto Sans Hebrew SemiBold"/>
                <a:sym typeface="Noto Sans Hebrew SemiBold"/>
              </a:rPr>
              <a:t>מינהל חדשנות וטכנולוגיה     </a:t>
            </a:r>
            <a:r>
              <a:rPr lang="iw" sz="800" b="0" i="0" u="none" strike="noStrike" cap="none">
                <a:solidFill>
                  <a:schemeClr val="lt1"/>
                </a:solidFill>
                <a:latin typeface="Noto Sans Hebrew"/>
                <a:ea typeface="Noto Sans Hebrew"/>
                <a:cs typeface="Noto Sans Hebrew"/>
                <a:sym typeface="Noto Sans Hebrew"/>
              </a:rPr>
              <a:t>      סטטוס "ישראל ריאלית"</a:t>
            </a:r>
            <a:endParaRPr sz="800" b="0" i="0" u="none" strike="noStrike" cap="none">
              <a:solidFill>
                <a:schemeClr val="lt1"/>
              </a:solidFill>
              <a:latin typeface="Noto Sans Hebrew"/>
              <a:ea typeface="Noto Sans Hebrew"/>
              <a:cs typeface="Noto Sans Hebrew"/>
              <a:sym typeface="Noto Sans Hebrew"/>
            </a:endParaRPr>
          </a:p>
        </p:txBody>
      </p:sp>
      <p:grpSp>
        <p:nvGrpSpPr>
          <p:cNvPr id="1217" name="Google Shape;1217;g3a647413a01_0_1720">
            <a:extLst>
              <a:ext uri="{FF2B5EF4-FFF2-40B4-BE49-F238E27FC236}">
                <a16:creationId xmlns:a16="http://schemas.microsoft.com/office/drawing/2014/main" id="{8B95887D-5B81-8AB5-4E99-B6421A4686D3}"/>
              </a:ext>
            </a:extLst>
          </p:cNvPr>
          <p:cNvGrpSpPr/>
          <p:nvPr/>
        </p:nvGrpSpPr>
        <p:grpSpPr>
          <a:xfrm>
            <a:off x="7467584" y="4840466"/>
            <a:ext cx="171575" cy="144919"/>
            <a:chOff x="4471919" y="2057400"/>
            <a:chExt cx="3243386" cy="2739484"/>
          </a:xfrm>
        </p:grpSpPr>
        <p:sp>
          <p:nvSpPr>
            <p:cNvPr id="1218" name="Google Shape;1218;g3a647413a01_0_1720">
              <a:extLst>
                <a:ext uri="{FF2B5EF4-FFF2-40B4-BE49-F238E27FC236}">
                  <a16:creationId xmlns:a16="http://schemas.microsoft.com/office/drawing/2014/main" id="{1A601AFA-C836-A323-64FD-254739DD07A8}"/>
                </a:ext>
              </a:extLst>
            </p:cNvPr>
            <p:cNvSpPr/>
            <p:nvPr/>
          </p:nvSpPr>
          <p:spPr>
            <a:xfrm>
              <a:off x="5018267" y="2068714"/>
              <a:ext cx="797146" cy="1137037"/>
            </a:xfrm>
            <a:custGeom>
              <a:avLst/>
              <a:gdLst/>
              <a:ahLst/>
              <a:cxnLst/>
              <a:rect l="l" t="t" r="r" b="b"/>
              <a:pathLst>
                <a:path w="797146" h="1137037" extrusionOk="0">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19" name="Google Shape;1219;g3a647413a01_0_1720">
              <a:extLst>
                <a:ext uri="{FF2B5EF4-FFF2-40B4-BE49-F238E27FC236}">
                  <a16:creationId xmlns:a16="http://schemas.microsoft.com/office/drawing/2014/main" id="{BBE8527D-4F32-2BDF-ADB9-A96670867C60}"/>
                </a:ext>
              </a:extLst>
            </p:cNvPr>
            <p:cNvSpPr/>
            <p:nvPr/>
          </p:nvSpPr>
          <p:spPr>
            <a:xfrm>
              <a:off x="5952575" y="3367675"/>
              <a:ext cx="642909" cy="752744"/>
            </a:xfrm>
            <a:custGeom>
              <a:avLst/>
              <a:gdLst/>
              <a:ahLst/>
              <a:cxnLst/>
              <a:rect l="l" t="t" r="r" b="b"/>
              <a:pathLst>
                <a:path w="642909" h="752744" extrusionOk="0">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0" name="Google Shape;1220;g3a647413a01_0_1720">
              <a:extLst>
                <a:ext uri="{FF2B5EF4-FFF2-40B4-BE49-F238E27FC236}">
                  <a16:creationId xmlns:a16="http://schemas.microsoft.com/office/drawing/2014/main" id="{DA89CE2B-685C-85BD-7EAC-BEA144388020}"/>
                </a:ext>
              </a:extLst>
            </p:cNvPr>
            <p:cNvSpPr/>
            <p:nvPr/>
          </p:nvSpPr>
          <p:spPr>
            <a:xfrm>
              <a:off x="5843639" y="2244708"/>
              <a:ext cx="1084777" cy="960909"/>
            </a:xfrm>
            <a:custGeom>
              <a:avLst/>
              <a:gdLst/>
              <a:ahLst/>
              <a:cxnLst/>
              <a:rect l="l" t="t" r="r" b="b"/>
              <a:pathLst>
                <a:path w="1084777" h="960909" extrusionOk="0">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1" name="Google Shape;1221;g3a647413a01_0_1720">
              <a:extLst>
                <a:ext uri="{FF2B5EF4-FFF2-40B4-BE49-F238E27FC236}">
                  <a16:creationId xmlns:a16="http://schemas.microsoft.com/office/drawing/2014/main" id="{5C62DC84-2FB8-69BD-D844-492CC3379CB1}"/>
                </a:ext>
              </a:extLst>
            </p:cNvPr>
            <p:cNvSpPr/>
            <p:nvPr/>
          </p:nvSpPr>
          <p:spPr>
            <a:xfrm>
              <a:off x="4697591" y="3293308"/>
              <a:ext cx="1018039" cy="1031592"/>
            </a:xfrm>
            <a:custGeom>
              <a:avLst/>
              <a:gdLst/>
              <a:ahLst/>
              <a:cxnLst/>
              <a:rect l="l" t="t" r="r" b="b"/>
              <a:pathLst>
                <a:path w="1018039" h="1031592" extrusionOk="0">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2" name="Google Shape;1222;g3a647413a01_0_1720">
              <a:extLst>
                <a:ext uri="{FF2B5EF4-FFF2-40B4-BE49-F238E27FC236}">
                  <a16:creationId xmlns:a16="http://schemas.microsoft.com/office/drawing/2014/main" id="{01EA077E-3EF4-4109-900D-8B208AB4DABF}"/>
                </a:ext>
              </a:extLst>
            </p:cNvPr>
            <p:cNvSpPr/>
            <p:nvPr/>
          </p:nvSpPr>
          <p:spPr>
            <a:xfrm>
              <a:off x="6115013" y="2196903"/>
              <a:ext cx="926288" cy="946822"/>
            </a:xfrm>
            <a:custGeom>
              <a:avLst/>
              <a:gdLst/>
              <a:ahLst/>
              <a:cxnLst/>
              <a:rect l="l" t="t" r="r" b="b"/>
              <a:pathLst>
                <a:path w="926288" h="946822" extrusionOk="0">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3" name="Google Shape;1223;g3a647413a01_0_1720">
              <a:extLst>
                <a:ext uri="{FF2B5EF4-FFF2-40B4-BE49-F238E27FC236}">
                  <a16:creationId xmlns:a16="http://schemas.microsoft.com/office/drawing/2014/main" id="{29C939C0-F8F0-FD3D-4E1A-CA17A46F9478}"/>
                </a:ext>
              </a:extLst>
            </p:cNvPr>
            <p:cNvSpPr/>
            <p:nvPr/>
          </p:nvSpPr>
          <p:spPr>
            <a:xfrm>
              <a:off x="4652375" y="3004089"/>
              <a:ext cx="934779" cy="342279"/>
            </a:xfrm>
            <a:custGeom>
              <a:avLst/>
              <a:gdLst/>
              <a:ahLst/>
              <a:cxnLst/>
              <a:rect l="l" t="t" r="r" b="b"/>
              <a:pathLst>
                <a:path w="934779" h="342279" extrusionOk="0">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4" name="Google Shape;1224;g3a647413a01_0_1720">
              <a:extLst>
                <a:ext uri="{FF2B5EF4-FFF2-40B4-BE49-F238E27FC236}">
                  <a16:creationId xmlns:a16="http://schemas.microsoft.com/office/drawing/2014/main" id="{C5B4877A-45AE-BDAD-D6C6-96960B493D5E}"/>
                </a:ext>
              </a:extLst>
            </p:cNvPr>
            <p:cNvSpPr/>
            <p:nvPr/>
          </p:nvSpPr>
          <p:spPr>
            <a:xfrm>
              <a:off x="6410133" y="4019336"/>
              <a:ext cx="405847" cy="355485"/>
            </a:xfrm>
            <a:custGeom>
              <a:avLst/>
              <a:gdLst/>
              <a:ahLst/>
              <a:cxnLst/>
              <a:rect l="l" t="t" r="r" b="b"/>
              <a:pathLst>
                <a:path w="405847" h="355485" extrusionOk="0">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5" name="Google Shape;1225;g3a647413a01_0_1720">
              <a:extLst>
                <a:ext uri="{FF2B5EF4-FFF2-40B4-BE49-F238E27FC236}">
                  <a16:creationId xmlns:a16="http://schemas.microsoft.com/office/drawing/2014/main" id="{51B2A4FE-6679-EF0C-6E8C-E20680D6C88A}"/>
                </a:ext>
              </a:extLst>
            </p:cNvPr>
            <p:cNvSpPr/>
            <p:nvPr/>
          </p:nvSpPr>
          <p:spPr>
            <a:xfrm>
              <a:off x="4513923" y="2982981"/>
              <a:ext cx="1030399" cy="380581"/>
            </a:xfrm>
            <a:custGeom>
              <a:avLst/>
              <a:gdLst/>
              <a:ahLst/>
              <a:cxnLst/>
              <a:rect l="l" t="t" r="r" b="b"/>
              <a:pathLst>
                <a:path w="1030399" h="380581" extrusionOk="0">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6" name="Google Shape;1226;g3a647413a01_0_1720">
              <a:extLst>
                <a:ext uri="{FF2B5EF4-FFF2-40B4-BE49-F238E27FC236}">
                  <a16:creationId xmlns:a16="http://schemas.microsoft.com/office/drawing/2014/main" id="{1C3CF751-E256-E18C-79BB-88F8A9B45AC5}"/>
                </a:ext>
              </a:extLst>
            </p:cNvPr>
            <p:cNvSpPr/>
            <p:nvPr/>
          </p:nvSpPr>
          <p:spPr>
            <a:xfrm>
              <a:off x="6128374" y="3168872"/>
              <a:ext cx="1176566" cy="186349"/>
            </a:xfrm>
            <a:custGeom>
              <a:avLst/>
              <a:gdLst/>
              <a:ahLst/>
              <a:cxnLst/>
              <a:rect l="l" t="t" r="r" b="b"/>
              <a:pathLst>
                <a:path w="1176566" h="186349" extrusionOk="0">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7" name="Google Shape;1227;g3a647413a01_0_1720">
              <a:extLst>
                <a:ext uri="{FF2B5EF4-FFF2-40B4-BE49-F238E27FC236}">
                  <a16:creationId xmlns:a16="http://schemas.microsoft.com/office/drawing/2014/main" id="{31C7C44C-2AFD-1CDF-2FFA-58FE47334F97}"/>
                </a:ext>
              </a:extLst>
            </p:cNvPr>
            <p:cNvSpPr/>
            <p:nvPr/>
          </p:nvSpPr>
          <p:spPr>
            <a:xfrm>
              <a:off x="6237882" y="3487292"/>
              <a:ext cx="615168" cy="925325"/>
            </a:xfrm>
            <a:custGeom>
              <a:avLst/>
              <a:gdLst/>
              <a:ahLst/>
              <a:cxnLst/>
              <a:rect l="l" t="t" r="r" b="b"/>
              <a:pathLst>
                <a:path w="615168" h="925325" extrusionOk="0">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8" name="Google Shape;1228;g3a647413a01_0_1720">
              <a:extLst>
                <a:ext uri="{FF2B5EF4-FFF2-40B4-BE49-F238E27FC236}">
                  <a16:creationId xmlns:a16="http://schemas.microsoft.com/office/drawing/2014/main" id="{26E8A12B-91AA-2AC9-C284-DF509F4512F7}"/>
                </a:ext>
              </a:extLst>
            </p:cNvPr>
            <p:cNvSpPr/>
            <p:nvPr/>
          </p:nvSpPr>
          <p:spPr>
            <a:xfrm>
              <a:off x="6632923" y="2171276"/>
              <a:ext cx="465191" cy="581221"/>
            </a:xfrm>
            <a:custGeom>
              <a:avLst/>
              <a:gdLst/>
              <a:ahLst/>
              <a:cxnLst/>
              <a:rect l="l" t="t" r="r" b="b"/>
              <a:pathLst>
                <a:path w="465191" h="581221" extrusionOk="0">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9" name="Google Shape;1229;g3a647413a01_0_1720">
              <a:extLst>
                <a:ext uri="{FF2B5EF4-FFF2-40B4-BE49-F238E27FC236}">
                  <a16:creationId xmlns:a16="http://schemas.microsoft.com/office/drawing/2014/main" id="{A424E2EE-64E6-9D36-E73D-7D98EB556B92}"/>
                </a:ext>
              </a:extLst>
            </p:cNvPr>
            <p:cNvSpPr/>
            <p:nvPr/>
          </p:nvSpPr>
          <p:spPr>
            <a:xfrm>
              <a:off x="5820946" y="2199436"/>
              <a:ext cx="190632" cy="667022"/>
            </a:xfrm>
            <a:custGeom>
              <a:avLst/>
              <a:gdLst/>
              <a:ahLst/>
              <a:cxnLst/>
              <a:rect l="l" t="t" r="r" b="b"/>
              <a:pathLst>
                <a:path w="190632" h="667022" extrusionOk="0">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0" name="Google Shape;1230;g3a647413a01_0_1720">
              <a:extLst>
                <a:ext uri="{FF2B5EF4-FFF2-40B4-BE49-F238E27FC236}">
                  <a16:creationId xmlns:a16="http://schemas.microsoft.com/office/drawing/2014/main" id="{6C0C8611-893F-0410-F5C9-9CEAF93725B1}"/>
                </a:ext>
              </a:extLst>
            </p:cNvPr>
            <p:cNvSpPr/>
            <p:nvPr/>
          </p:nvSpPr>
          <p:spPr>
            <a:xfrm>
              <a:off x="5653515" y="3816572"/>
              <a:ext cx="123715" cy="618617"/>
            </a:xfrm>
            <a:custGeom>
              <a:avLst/>
              <a:gdLst/>
              <a:ahLst/>
              <a:cxnLst/>
              <a:rect l="l" t="t" r="r" b="b"/>
              <a:pathLst>
                <a:path w="123715" h="618617" extrusionOk="0">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1" name="Google Shape;1231;g3a647413a01_0_1720">
              <a:extLst>
                <a:ext uri="{FF2B5EF4-FFF2-40B4-BE49-F238E27FC236}">
                  <a16:creationId xmlns:a16="http://schemas.microsoft.com/office/drawing/2014/main" id="{EB29945B-B483-D633-D642-44050FFC20C6}"/>
                </a:ext>
              </a:extLst>
            </p:cNvPr>
            <p:cNvSpPr/>
            <p:nvPr/>
          </p:nvSpPr>
          <p:spPr>
            <a:xfrm>
              <a:off x="5364193" y="2210657"/>
              <a:ext cx="524387" cy="711858"/>
            </a:xfrm>
            <a:custGeom>
              <a:avLst/>
              <a:gdLst/>
              <a:ahLst/>
              <a:cxnLst/>
              <a:rect l="l" t="t" r="r" b="b"/>
              <a:pathLst>
                <a:path w="524387" h="711858" extrusionOk="0">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2" name="Google Shape;1232;g3a647413a01_0_1720">
              <a:extLst>
                <a:ext uri="{FF2B5EF4-FFF2-40B4-BE49-F238E27FC236}">
                  <a16:creationId xmlns:a16="http://schemas.microsoft.com/office/drawing/2014/main" id="{E5E5205B-30C2-D664-E65E-8841BCE10835}"/>
                </a:ext>
              </a:extLst>
            </p:cNvPr>
            <p:cNvSpPr/>
            <p:nvPr/>
          </p:nvSpPr>
          <p:spPr>
            <a:xfrm>
              <a:off x="6179071" y="3368980"/>
              <a:ext cx="1122970" cy="136981"/>
            </a:xfrm>
            <a:custGeom>
              <a:avLst/>
              <a:gdLst/>
              <a:ahLst/>
              <a:cxnLst/>
              <a:rect l="l" t="t" r="r" b="b"/>
              <a:pathLst>
                <a:path w="1122970" h="136981" extrusionOk="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3" name="Google Shape;1233;g3a647413a01_0_1720">
              <a:extLst>
                <a:ext uri="{FF2B5EF4-FFF2-40B4-BE49-F238E27FC236}">
                  <a16:creationId xmlns:a16="http://schemas.microsoft.com/office/drawing/2014/main" id="{7DFE4BE9-F258-DE59-0D4D-CE56DB9E2827}"/>
                </a:ext>
              </a:extLst>
            </p:cNvPr>
            <p:cNvSpPr/>
            <p:nvPr/>
          </p:nvSpPr>
          <p:spPr>
            <a:xfrm>
              <a:off x="6124614" y="2108358"/>
              <a:ext cx="145161" cy="645349"/>
            </a:xfrm>
            <a:custGeom>
              <a:avLst/>
              <a:gdLst/>
              <a:ahLst/>
              <a:cxnLst/>
              <a:rect l="l" t="t" r="r" b="b"/>
              <a:pathLst>
                <a:path w="145161" h="645349" extrusionOk="0">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4" name="Google Shape;1234;g3a647413a01_0_1720">
              <a:extLst>
                <a:ext uri="{FF2B5EF4-FFF2-40B4-BE49-F238E27FC236}">
                  <a16:creationId xmlns:a16="http://schemas.microsoft.com/office/drawing/2014/main" id="{15D27990-3E24-16E9-4709-51329B7463A8}"/>
                </a:ext>
              </a:extLst>
            </p:cNvPr>
            <p:cNvSpPr/>
            <p:nvPr/>
          </p:nvSpPr>
          <p:spPr>
            <a:xfrm>
              <a:off x="6197934" y="2821876"/>
              <a:ext cx="384313" cy="371977"/>
            </a:xfrm>
            <a:custGeom>
              <a:avLst/>
              <a:gdLst/>
              <a:ahLst/>
              <a:cxnLst/>
              <a:rect l="l" t="t" r="r" b="b"/>
              <a:pathLst>
                <a:path w="384313" h="371977" extrusionOk="0">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5" name="Google Shape;1235;g3a647413a01_0_1720">
              <a:extLst>
                <a:ext uri="{FF2B5EF4-FFF2-40B4-BE49-F238E27FC236}">
                  <a16:creationId xmlns:a16="http://schemas.microsoft.com/office/drawing/2014/main" id="{A4BFCDA9-0DCB-ACD7-81D7-D72C64E621B8}"/>
                </a:ext>
              </a:extLst>
            </p:cNvPr>
            <p:cNvSpPr/>
            <p:nvPr/>
          </p:nvSpPr>
          <p:spPr>
            <a:xfrm>
              <a:off x="4471919" y="2971800"/>
              <a:ext cx="215903" cy="233899"/>
            </a:xfrm>
            <a:custGeom>
              <a:avLst/>
              <a:gdLst/>
              <a:ahLst/>
              <a:cxnLst/>
              <a:rect l="l" t="t" r="r" b="b"/>
              <a:pathLst>
                <a:path w="215903" h="233899" extrusionOk="0">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6" name="Google Shape;1236;g3a647413a01_0_1720">
              <a:extLst>
                <a:ext uri="{FF2B5EF4-FFF2-40B4-BE49-F238E27FC236}">
                  <a16:creationId xmlns:a16="http://schemas.microsoft.com/office/drawing/2014/main" id="{B0578F3D-5BE6-B6B7-DCB5-03660DFBE9A0}"/>
                </a:ext>
              </a:extLst>
            </p:cNvPr>
            <p:cNvSpPr/>
            <p:nvPr/>
          </p:nvSpPr>
          <p:spPr>
            <a:xfrm>
              <a:off x="6634257" y="2160936"/>
              <a:ext cx="259033" cy="229536"/>
            </a:xfrm>
            <a:custGeom>
              <a:avLst/>
              <a:gdLst/>
              <a:ahLst/>
              <a:cxnLst/>
              <a:rect l="l" t="t" r="r" b="b"/>
              <a:pathLst>
                <a:path w="259033" h="229536" extrusionOk="0">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7" name="Google Shape;1237;g3a647413a01_0_1720">
              <a:extLst>
                <a:ext uri="{FF2B5EF4-FFF2-40B4-BE49-F238E27FC236}">
                  <a16:creationId xmlns:a16="http://schemas.microsoft.com/office/drawing/2014/main" id="{5F01FCA3-D48E-9014-07BA-0FB86C59F2FA}"/>
                </a:ext>
              </a:extLst>
            </p:cNvPr>
            <p:cNvSpPr/>
            <p:nvPr/>
          </p:nvSpPr>
          <p:spPr>
            <a:xfrm>
              <a:off x="7296435" y="3269265"/>
              <a:ext cx="373201" cy="189926"/>
            </a:xfrm>
            <a:custGeom>
              <a:avLst/>
              <a:gdLst/>
              <a:ahLst/>
              <a:cxnLst/>
              <a:rect l="l" t="t" r="r" b="b"/>
              <a:pathLst>
                <a:path w="373201" h="189926" extrusionOk="0">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8" name="Google Shape;1238;g3a647413a01_0_1720">
              <a:extLst>
                <a:ext uri="{FF2B5EF4-FFF2-40B4-BE49-F238E27FC236}">
                  <a16:creationId xmlns:a16="http://schemas.microsoft.com/office/drawing/2014/main" id="{F05E4EF7-B4F7-07A7-1325-DE97B9DA9293}"/>
                </a:ext>
              </a:extLst>
            </p:cNvPr>
            <p:cNvSpPr/>
            <p:nvPr/>
          </p:nvSpPr>
          <p:spPr>
            <a:xfrm>
              <a:off x="7124223" y="3350133"/>
              <a:ext cx="591082" cy="122771"/>
            </a:xfrm>
            <a:custGeom>
              <a:avLst/>
              <a:gdLst/>
              <a:ahLst/>
              <a:cxnLst/>
              <a:rect l="l" t="t" r="r" b="b"/>
              <a:pathLst>
                <a:path w="591082" h="122771" extrusionOk="0">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9" name="Google Shape;1239;g3a647413a01_0_1720">
              <a:extLst>
                <a:ext uri="{FF2B5EF4-FFF2-40B4-BE49-F238E27FC236}">
                  <a16:creationId xmlns:a16="http://schemas.microsoft.com/office/drawing/2014/main" id="{BC81EFD9-9813-5906-530F-D079D82A953B}"/>
                </a:ext>
              </a:extLst>
            </p:cNvPr>
            <p:cNvSpPr/>
            <p:nvPr/>
          </p:nvSpPr>
          <p:spPr>
            <a:xfrm>
              <a:off x="5623845" y="4399025"/>
              <a:ext cx="96873" cy="291536"/>
            </a:xfrm>
            <a:custGeom>
              <a:avLst/>
              <a:gdLst/>
              <a:ahLst/>
              <a:cxnLst/>
              <a:rect l="l" t="t" r="r" b="b"/>
              <a:pathLst>
                <a:path w="96873" h="291536" extrusionOk="0">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0" name="Google Shape;1240;g3a647413a01_0_1720">
              <a:extLst>
                <a:ext uri="{FF2B5EF4-FFF2-40B4-BE49-F238E27FC236}">
                  <a16:creationId xmlns:a16="http://schemas.microsoft.com/office/drawing/2014/main" id="{2F5DE59D-407D-6DF9-2449-0651F4C1D27E}"/>
                </a:ext>
              </a:extLst>
            </p:cNvPr>
            <p:cNvSpPr/>
            <p:nvPr/>
          </p:nvSpPr>
          <p:spPr>
            <a:xfrm>
              <a:off x="5143594" y="4083456"/>
              <a:ext cx="235362" cy="212934"/>
            </a:xfrm>
            <a:custGeom>
              <a:avLst/>
              <a:gdLst/>
              <a:ahLst/>
              <a:cxnLst/>
              <a:rect l="l" t="t" r="r" b="b"/>
              <a:pathLst>
                <a:path w="235362" h="212934" extrusionOk="0">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1" name="Google Shape;1241;g3a647413a01_0_1720">
              <a:extLst>
                <a:ext uri="{FF2B5EF4-FFF2-40B4-BE49-F238E27FC236}">
                  <a16:creationId xmlns:a16="http://schemas.microsoft.com/office/drawing/2014/main" id="{A72B150C-18A6-B929-A0B6-D3E854CCCCE0}"/>
                </a:ext>
              </a:extLst>
            </p:cNvPr>
            <p:cNvSpPr/>
            <p:nvPr/>
          </p:nvSpPr>
          <p:spPr>
            <a:xfrm>
              <a:off x="6639591" y="4291965"/>
              <a:ext cx="233092" cy="136734"/>
            </a:xfrm>
            <a:custGeom>
              <a:avLst/>
              <a:gdLst/>
              <a:ahLst/>
              <a:cxnLst/>
              <a:rect l="l" t="t" r="r" b="b"/>
              <a:pathLst>
                <a:path w="233092" h="136734" extrusionOk="0">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2" name="Google Shape;1242;g3a647413a01_0_1720">
              <a:extLst>
                <a:ext uri="{FF2B5EF4-FFF2-40B4-BE49-F238E27FC236}">
                  <a16:creationId xmlns:a16="http://schemas.microsoft.com/office/drawing/2014/main" id="{C66B1C97-1AD4-52FC-1512-F1D390CA10CE}"/>
                </a:ext>
              </a:extLst>
            </p:cNvPr>
            <p:cNvSpPr/>
            <p:nvPr/>
          </p:nvSpPr>
          <p:spPr>
            <a:xfrm>
              <a:off x="4819173" y="4292712"/>
              <a:ext cx="225361" cy="124125"/>
            </a:xfrm>
            <a:custGeom>
              <a:avLst/>
              <a:gdLst/>
              <a:ahLst/>
              <a:cxnLst/>
              <a:rect l="l" t="t" r="r" b="b"/>
              <a:pathLst>
                <a:path w="225361" h="124125" extrusionOk="0">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3" name="Google Shape;1243;g3a647413a01_0_1720">
              <a:extLst>
                <a:ext uri="{FF2B5EF4-FFF2-40B4-BE49-F238E27FC236}">
                  <a16:creationId xmlns:a16="http://schemas.microsoft.com/office/drawing/2014/main" id="{2A18C9B0-2512-C104-DA69-0EA3B39A98B0}"/>
                </a:ext>
              </a:extLst>
            </p:cNvPr>
            <p:cNvSpPr/>
            <p:nvPr/>
          </p:nvSpPr>
          <p:spPr>
            <a:xfrm>
              <a:off x="4873560" y="4356639"/>
              <a:ext cx="265171" cy="73205"/>
            </a:xfrm>
            <a:custGeom>
              <a:avLst/>
              <a:gdLst/>
              <a:ahLst/>
              <a:cxnLst/>
              <a:rect l="l" t="t" r="r" b="b"/>
              <a:pathLst>
                <a:path w="265171" h="73205" extrusionOk="0">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4" name="Google Shape;1244;g3a647413a01_0_1720">
              <a:extLst>
                <a:ext uri="{FF2B5EF4-FFF2-40B4-BE49-F238E27FC236}">
                  <a16:creationId xmlns:a16="http://schemas.microsoft.com/office/drawing/2014/main" id="{BA108391-C776-99F5-C9EA-551B567B6387}"/>
                </a:ext>
              </a:extLst>
            </p:cNvPr>
            <p:cNvSpPr/>
            <p:nvPr/>
          </p:nvSpPr>
          <p:spPr>
            <a:xfrm>
              <a:off x="4719637" y="4228909"/>
              <a:ext cx="127444" cy="157162"/>
            </a:xfrm>
            <a:custGeom>
              <a:avLst/>
              <a:gdLst/>
              <a:ahLst/>
              <a:cxnLst/>
              <a:rect l="l" t="t" r="r" b="b"/>
              <a:pathLst>
                <a:path w="127444" h="157162" extrusionOk="0">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5" name="Google Shape;1245;g3a647413a01_0_1720">
              <a:extLst>
                <a:ext uri="{FF2B5EF4-FFF2-40B4-BE49-F238E27FC236}">
                  <a16:creationId xmlns:a16="http://schemas.microsoft.com/office/drawing/2014/main" id="{21B26EAC-A0E9-3966-8E37-FD5142A3FB65}"/>
                </a:ext>
              </a:extLst>
            </p:cNvPr>
            <p:cNvSpPr/>
            <p:nvPr/>
          </p:nvSpPr>
          <p:spPr>
            <a:xfrm>
              <a:off x="5106800" y="4292155"/>
              <a:ext cx="97647" cy="128016"/>
            </a:xfrm>
            <a:custGeom>
              <a:avLst/>
              <a:gdLst/>
              <a:ahLst/>
              <a:cxnLst/>
              <a:rect l="l" t="t" r="r" b="b"/>
              <a:pathLst>
                <a:path w="97647" h="128016" extrusionOk="0">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6" name="Google Shape;1246;g3a647413a01_0_1720">
              <a:extLst>
                <a:ext uri="{FF2B5EF4-FFF2-40B4-BE49-F238E27FC236}">
                  <a16:creationId xmlns:a16="http://schemas.microsoft.com/office/drawing/2014/main" id="{B4F1AE66-EFDA-02E6-B700-611A1785D1AB}"/>
                </a:ext>
              </a:extLst>
            </p:cNvPr>
            <p:cNvSpPr/>
            <p:nvPr/>
          </p:nvSpPr>
          <p:spPr>
            <a:xfrm>
              <a:off x="5963887" y="2072866"/>
              <a:ext cx="121386" cy="146214"/>
            </a:xfrm>
            <a:custGeom>
              <a:avLst/>
              <a:gdLst/>
              <a:ahLst/>
              <a:cxnLst/>
              <a:rect l="l" t="t" r="r" b="b"/>
              <a:pathLst>
                <a:path w="121386" h="146214" extrusionOk="0">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7" name="Google Shape;1247;g3a647413a01_0_1720">
              <a:extLst>
                <a:ext uri="{FF2B5EF4-FFF2-40B4-BE49-F238E27FC236}">
                  <a16:creationId xmlns:a16="http://schemas.microsoft.com/office/drawing/2014/main" id="{845CA371-A888-56D4-D44D-8D348A56D77C}"/>
                </a:ext>
              </a:extLst>
            </p:cNvPr>
            <p:cNvSpPr/>
            <p:nvPr/>
          </p:nvSpPr>
          <p:spPr>
            <a:xfrm>
              <a:off x="6085047" y="2076259"/>
              <a:ext cx="143635" cy="98574"/>
            </a:xfrm>
            <a:custGeom>
              <a:avLst/>
              <a:gdLst/>
              <a:ahLst/>
              <a:cxnLst/>
              <a:rect l="l" t="t" r="r" b="b"/>
              <a:pathLst>
                <a:path w="143635" h="98574" extrusionOk="0">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8" name="Google Shape;1248;g3a647413a01_0_1720">
              <a:extLst>
                <a:ext uri="{FF2B5EF4-FFF2-40B4-BE49-F238E27FC236}">
                  <a16:creationId xmlns:a16="http://schemas.microsoft.com/office/drawing/2014/main" id="{35E52363-56D1-DDA5-AA98-655AE6446822}"/>
                </a:ext>
              </a:extLst>
            </p:cNvPr>
            <p:cNvSpPr/>
            <p:nvPr/>
          </p:nvSpPr>
          <p:spPr>
            <a:xfrm>
              <a:off x="5361487" y="3970215"/>
              <a:ext cx="149581" cy="124867"/>
            </a:xfrm>
            <a:custGeom>
              <a:avLst/>
              <a:gdLst/>
              <a:ahLst/>
              <a:cxnLst/>
              <a:rect l="l" t="t" r="r" b="b"/>
              <a:pathLst>
                <a:path w="149581" h="124867" extrusionOk="0">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9" name="Google Shape;1249;g3a647413a01_0_1720">
              <a:extLst>
                <a:ext uri="{FF2B5EF4-FFF2-40B4-BE49-F238E27FC236}">
                  <a16:creationId xmlns:a16="http://schemas.microsoft.com/office/drawing/2014/main" id="{C3D3E39D-6B27-06C1-0E42-99449869980B}"/>
                </a:ext>
              </a:extLst>
            </p:cNvPr>
            <p:cNvSpPr/>
            <p:nvPr/>
          </p:nvSpPr>
          <p:spPr>
            <a:xfrm>
              <a:off x="6558548" y="2730823"/>
              <a:ext cx="116666" cy="113532"/>
            </a:xfrm>
            <a:custGeom>
              <a:avLst/>
              <a:gdLst/>
              <a:ahLst/>
              <a:cxnLst/>
              <a:rect l="l" t="t" r="r" b="b"/>
              <a:pathLst>
                <a:path w="116666" h="113532" extrusionOk="0">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0" name="Google Shape;1250;g3a647413a01_0_1720">
              <a:extLst>
                <a:ext uri="{FF2B5EF4-FFF2-40B4-BE49-F238E27FC236}">
                  <a16:creationId xmlns:a16="http://schemas.microsoft.com/office/drawing/2014/main" id="{B263E021-F110-0A0F-7D5F-60F3DA8AF6BC}"/>
                </a:ext>
              </a:extLst>
            </p:cNvPr>
            <p:cNvSpPr/>
            <p:nvPr/>
          </p:nvSpPr>
          <p:spPr>
            <a:xfrm>
              <a:off x="6142845" y="2104318"/>
              <a:ext cx="99934" cy="114721"/>
            </a:xfrm>
            <a:custGeom>
              <a:avLst/>
              <a:gdLst/>
              <a:ahLst/>
              <a:cxnLst/>
              <a:rect l="l" t="t" r="r" b="b"/>
              <a:pathLst>
                <a:path w="99934" h="114721" extrusionOk="0">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1" name="Google Shape;1251;g3a647413a01_0_1720">
              <a:extLst>
                <a:ext uri="{FF2B5EF4-FFF2-40B4-BE49-F238E27FC236}">
                  <a16:creationId xmlns:a16="http://schemas.microsoft.com/office/drawing/2014/main" id="{34EF5B19-9DF3-7DA7-8256-4511C07ACCB0}"/>
                </a:ext>
              </a:extLst>
            </p:cNvPr>
            <p:cNvSpPr/>
            <p:nvPr/>
          </p:nvSpPr>
          <p:spPr>
            <a:xfrm>
              <a:off x="7050309" y="2202656"/>
              <a:ext cx="68136" cy="121729"/>
            </a:xfrm>
            <a:custGeom>
              <a:avLst/>
              <a:gdLst/>
              <a:ahLst/>
              <a:cxnLst/>
              <a:rect l="l" t="t" r="r" b="b"/>
              <a:pathLst>
                <a:path w="68136" h="121729" extrusionOk="0">
                  <a:moveTo>
                    <a:pt x="37147" y="121730"/>
                  </a:moveTo>
                  <a:cubicBezTo>
                    <a:pt x="24765" y="81153"/>
                    <a:pt x="12382" y="40577"/>
                    <a:pt x="0" y="0"/>
                  </a:cubicBezTo>
                  <a:cubicBezTo>
                    <a:pt x="60103" y="30385"/>
                    <a:pt x="98203" y="65532"/>
                    <a:pt x="37147" y="12173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2" name="Google Shape;1252;g3a647413a01_0_1720">
              <a:extLst>
                <a:ext uri="{FF2B5EF4-FFF2-40B4-BE49-F238E27FC236}">
                  <a16:creationId xmlns:a16="http://schemas.microsoft.com/office/drawing/2014/main" id="{C0210AAB-D788-1AA1-2441-1D12FDF7CC54}"/>
                </a:ext>
              </a:extLst>
            </p:cNvPr>
            <p:cNvSpPr/>
            <p:nvPr/>
          </p:nvSpPr>
          <p:spPr>
            <a:xfrm>
              <a:off x="5613687" y="4669440"/>
              <a:ext cx="70295" cy="127444"/>
            </a:xfrm>
            <a:custGeom>
              <a:avLst/>
              <a:gdLst/>
              <a:ahLst/>
              <a:cxnLst/>
              <a:rect l="l" t="t" r="r" b="b"/>
              <a:pathLst>
                <a:path w="70295" h="127444" extrusionOk="0">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3" name="Google Shape;1253;g3a647413a01_0_1720">
              <a:extLst>
                <a:ext uri="{FF2B5EF4-FFF2-40B4-BE49-F238E27FC236}">
                  <a16:creationId xmlns:a16="http://schemas.microsoft.com/office/drawing/2014/main" id="{41202764-9BB2-9769-5903-D19EB43CCDE4}"/>
                </a:ext>
              </a:extLst>
            </p:cNvPr>
            <p:cNvSpPr/>
            <p:nvPr/>
          </p:nvSpPr>
          <p:spPr>
            <a:xfrm>
              <a:off x="5683514" y="3720978"/>
              <a:ext cx="111197" cy="88735"/>
            </a:xfrm>
            <a:custGeom>
              <a:avLst/>
              <a:gdLst/>
              <a:ahLst/>
              <a:cxnLst/>
              <a:rect l="l" t="t" r="r" b="b"/>
              <a:pathLst>
                <a:path w="111197" h="88735" extrusionOk="0">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4" name="Google Shape;1254;g3a647413a01_0_1720">
              <a:extLst>
                <a:ext uri="{FF2B5EF4-FFF2-40B4-BE49-F238E27FC236}">
                  <a16:creationId xmlns:a16="http://schemas.microsoft.com/office/drawing/2014/main" id="{4F3ED7F9-3BBC-9B47-5AFE-3D9CE6F25DD0}"/>
                </a:ext>
              </a:extLst>
            </p:cNvPr>
            <p:cNvSpPr/>
            <p:nvPr/>
          </p:nvSpPr>
          <p:spPr>
            <a:xfrm>
              <a:off x="5486290" y="3876957"/>
              <a:ext cx="116028" cy="100587"/>
            </a:xfrm>
            <a:custGeom>
              <a:avLst/>
              <a:gdLst/>
              <a:ahLst/>
              <a:cxnLst/>
              <a:rect l="l" t="t" r="r" b="b"/>
              <a:pathLst>
                <a:path w="116028" h="100587" extrusionOk="0">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5" name="Google Shape;1255;g3a647413a01_0_1720">
              <a:extLst>
                <a:ext uri="{FF2B5EF4-FFF2-40B4-BE49-F238E27FC236}">
                  <a16:creationId xmlns:a16="http://schemas.microsoft.com/office/drawing/2014/main" id="{A46A548D-130F-89B0-680A-7DD4EC04AFE1}"/>
                </a:ext>
              </a:extLst>
            </p:cNvPr>
            <p:cNvSpPr/>
            <p:nvPr/>
          </p:nvSpPr>
          <p:spPr>
            <a:xfrm>
              <a:off x="5504331" y="3841908"/>
              <a:ext cx="108697" cy="91916"/>
            </a:xfrm>
            <a:custGeom>
              <a:avLst/>
              <a:gdLst/>
              <a:ahLst/>
              <a:cxnLst/>
              <a:rect l="l" t="t" r="r" b="b"/>
              <a:pathLst>
                <a:path w="108697" h="91916" extrusionOk="0">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6" name="Google Shape;1256;g3a647413a01_0_1720">
              <a:extLst>
                <a:ext uri="{FF2B5EF4-FFF2-40B4-BE49-F238E27FC236}">
                  <a16:creationId xmlns:a16="http://schemas.microsoft.com/office/drawing/2014/main" id="{CD75D747-1DDB-79C9-6F5A-CDE0157D7143}"/>
                </a:ext>
              </a:extLst>
            </p:cNvPr>
            <p:cNvSpPr/>
            <p:nvPr/>
          </p:nvSpPr>
          <p:spPr>
            <a:xfrm>
              <a:off x="5094445" y="2061563"/>
              <a:ext cx="113537" cy="42596"/>
            </a:xfrm>
            <a:custGeom>
              <a:avLst/>
              <a:gdLst/>
              <a:ahLst/>
              <a:cxnLst/>
              <a:rect l="l" t="t" r="r" b="b"/>
              <a:pathLst>
                <a:path w="113537" h="42596" extrusionOk="0">
                  <a:moveTo>
                    <a:pt x="113538" y="29650"/>
                  </a:moveTo>
                  <a:cubicBezTo>
                    <a:pt x="65151" y="65560"/>
                    <a:pt x="37910" y="16030"/>
                    <a:pt x="0" y="9838"/>
                  </a:cubicBezTo>
                  <a:cubicBezTo>
                    <a:pt x="46958" y="-20070"/>
                    <a:pt x="74581" y="27555"/>
                    <a:pt x="113538" y="2965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7" name="Google Shape;1257;g3a647413a01_0_1720">
              <a:extLst>
                <a:ext uri="{FF2B5EF4-FFF2-40B4-BE49-F238E27FC236}">
                  <a16:creationId xmlns:a16="http://schemas.microsoft.com/office/drawing/2014/main" id="{CF851780-BF62-0AA8-30DF-90E8692CDB19}"/>
                </a:ext>
              </a:extLst>
            </p:cNvPr>
            <p:cNvSpPr/>
            <p:nvPr/>
          </p:nvSpPr>
          <p:spPr>
            <a:xfrm>
              <a:off x="5605271" y="3781458"/>
              <a:ext cx="94392" cy="94835"/>
            </a:xfrm>
            <a:custGeom>
              <a:avLst/>
              <a:gdLst/>
              <a:ahLst/>
              <a:cxnLst/>
              <a:rect l="l" t="t" r="r" b="b"/>
              <a:pathLst>
                <a:path w="94392" h="94835" extrusionOk="0">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8" name="Google Shape;1258;g3a647413a01_0_1720">
              <a:extLst>
                <a:ext uri="{FF2B5EF4-FFF2-40B4-BE49-F238E27FC236}">
                  <a16:creationId xmlns:a16="http://schemas.microsoft.com/office/drawing/2014/main" id="{745B268D-1A03-28EB-6222-5CF638BF5D5D}"/>
                </a:ext>
              </a:extLst>
            </p:cNvPr>
            <p:cNvSpPr/>
            <p:nvPr/>
          </p:nvSpPr>
          <p:spPr>
            <a:xfrm>
              <a:off x="6057518" y="2057400"/>
              <a:ext cx="93440" cy="40218"/>
            </a:xfrm>
            <a:custGeom>
              <a:avLst/>
              <a:gdLst/>
              <a:ahLst/>
              <a:cxnLst/>
              <a:rect l="l" t="t" r="r" b="b"/>
              <a:pathLst>
                <a:path w="93440" h="40218" extrusionOk="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9" name="Google Shape;1259;g3a647413a01_0_1720">
              <a:extLst>
                <a:ext uri="{FF2B5EF4-FFF2-40B4-BE49-F238E27FC236}">
                  <a16:creationId xmlns:a16="http://schemas.microsoft.com/office/drawing/2014/main" id="{BFF4C60F-5522-2283-90B1-68D9422D80E6}"/>
                </a:ext>
              </a:extLst>
            </p:cNvPr>
            <p:cNvSpPr/>
            <p:nvPr/>
          </p:nvSpPr>
          <p:spPr>
            <a:xfrm>
              <a:off x="5713020" y="3784009"/>
              <a:ext cx="58964" cy="83045"/>
            </a:xfrm>
            <a:custGeom>
              <a:avLst/>
              <a:gdLst/>
              <a:ahLst/>
              <a:cxnLst/>
              <a:rect l="l" t="t" r="r" b="b"/>
              <a:pathLst>
                <a:path w="58964" h="83045" extrusionOk="0">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0" name="Google Shape;1260;g3a647413a01_0_1720">
              <a:extLst>
                <a:ext uri="{FF2B5EF4-FFF2-40B4-BE49-F238E27FC236}">
                  <a16:creationId xmlns:a16="http://schemas.microsoft.com/office/drawing/2014/main" id="{1200F232-6906-81F0-82DB-62FD1BAE6F8B}"/>
                </a:ext>
              </a:extLst>
            </p:cNvPr>
            <p:cNvSpPr/>
            <p:nvPr/>
          </p:nvSpPr>
          <p:spPr>
            <a:xfrm>
              <a:off x="4754321" y="3000240"/>
              <a:ext cx="105428" cy="32164"/>
            </a:xfrm>
            <a:custGeom>
              <a:avLst/>
              <a:gdLst/>
              <a:ahLst/>
              <a:cxnLst/>
              <a:rect l="l" t="t" r="r" b="b"/>
              <a:pathLst>
                <a:path w="105428" h="32164" extrusionOk="0">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1" name="Google Shape;1261;g3a647413a01_0_1720">
              <a:extLst>
                <a:ext uri="{FF2B5EF4-FFF2-40B4-BE49-F238E27FC236}">
                  <a16:creationId xmlns:a16="http://schemas.microsoft.com/office/drawing/2014/main" id="{AC8E9DAB-92AA-7E36-F7EA-D36471BA2026}"/>
                </a:ext>
              </a:extLst>
            </p:cNvPr>
            <p:cNvSpPr/>
            <p:nvPr/>
          </p:nvSpPr>
          <p:spPr>
            <a:xfrm>
              <a:off x="5606792" y="4683823"/>
              <a:ext cx="17529" cy="112775"/>
            </a:xfrm>
            <a:custGeom>
              <a:avLst/>
              <a:gdLst/>
              <a:ahLst/>
              <a:cxnLst/>
              <a:rect l="l" t="t" r="r" b="b"/>
              <a:pathLst>
                <a:path w="17529" h="112775" extrusionOk="0">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2" name="Google Shape;1262;g3a647413a01_0_1720">
              <a:extLst>
                <a:ext uri="{FF2B5EF4-FFF2-40B4-BE49-F238E27FC236}">
                  <a16:creationId xmlns:a16="http://schemas.microsoft.com/office/drawing/2014/main" id="{9BD485CF-51AA-DD59-F2FF-C175D96E8C43}"/>
                </a:ext>
              </a:extLst>
            </p:cNvPr>
            <p:cNvSpPr/>
            <p:nvPr/>
          </p:nvSpPr>
          <p:spPr>
            <a:xfrm>
              <a:off x="5055551" y="2071020"/>
              <a:ext cx="39560" cy="81533"/>
            </a:xfrm>
            <a:custGeom>
              <a:avLst/>
              <a:gdLst/>
              <a:ahLst/>
              <a:cxnLst/>
              <a:rect l="l" t="t" r="r" b="b"/>
              <a:pathLst>
                <a:path w="39560" h="81533" extrusionOk="0">
                  <a:moveTo>
                    <a:pt x="39561" y="0"/>
                  </a:moveTo>
                  <a:cubicBezTo>
                    <a:pt x="34513" y="27146"/>
                    <a:pt x="29369" y="54388"/>
                    <a:pt x="24321" y="81534"/>
                  </a:cubicBezTo>
                  <a:cubicBezTo>
                    <a:pt x="-7969" y="49435"/>
                    <a:pt x="-13017" y="20955"/>
                    <a:pt x="3956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3" name="Google Shape;1263;g3a647413a01_0_1720">
              <a:extLst>
                <a:ext uri="{FF2B5EF4-FFF2-40B4-BE49-F238E27FC236}">
                  <a16:creationId xmlns:a16="http://schemas.microsoft.com/office/drawing/2014/main" id="{0881C5F1-BD45-49D9-B84D-9D8F15B645C1}"/>
                </a:ext>
              </a:extLst>
            </p:cNvPr>
            <p:cNvSpPr/>
            <p:nvPr/>
          </p:nvSpPr>
          <p:spPr>
            <a:xfrm>
              <a:off x="5793009" y="2826829"/>
              <a:ext cx="47720" cy="40396"/>
            </a:xfrm>
            <a:custGeom>
              <a:avLst/>
              <a:gdLst/>
              <a:ahLst/>
              <a:cxnLst/>
              <a:rect l="l" t="t" r="r" b="b"/>
              <a:pathLst>
                <a:path w="47720" h="40396" extrusionOk="0">
                  <a:moveTo>
                    <a:pt x="47720" y="34290"/>
                  </a:moveTo>
                  <a:cubicBezTo>
                    <a:pt x="5048" y="52673"/>
                    <a:pt x="4477" y="25813"/>
                    <a:pt x="0" y="3143"/>
                  </a:cubicBezTo>
                  <a:lnTo>
                    <a:pt x="35338" y="0"/>
                  </a:lnTo>
                  <a:cubicBezTo>
                    <a:pt x="39433" y="11430"/>
                    <a:pt x="43625" y="22860"/>
                    <a:pt x="47720" y="3429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4" name="Google Shape;1264;g3a647413a01_0_1720">
              <a:extLst>
                <a:ext uri="{FF2B5EF4-FFF2-40B4-BE49-F238E27FC236}">
                  <a16:creationId xmlns:a16="http://schemas.microsoft.com/office/drawing/2014/main" id="{EB3C6E11-4D67-53E5-6F45-1967CF0F8C7C}"/>
                </a:ext>
              </a:extLst>
            </p:cNvPr>
            <p:cNvSpPr/>
            <p:nvPr/>
          </p:nvSpPr>
          <p:spPr>
            <a:xfrm>
              <a:off x="5395659" y="3007122"/>
              <a:ext cx="1996952" cy="529510"/>
            </a:xfrm>
            <a:custGeom>
              <a:avLst/>
              <a:gdLst/>
              <a:ahLst/>
              <a:cxnLst/>
              <a:rect l="l" t="t" r="r" b="b"/>
              <a:pathLst>
                <a:path w="1996952" h="529510" extrusionOk="0">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5" name="Google Shape;1265;g3a647413a01_0_1720">
              <a:extLst>
                <a:ext uri="{FF2B5EF4-FFF2-40B4-BE49-F238E27FC236}">
                  <a16:creationId xmlns:a16="http://schemas.microsoft.com/office/drawing/2014/main" id="{EA69D892-6B91-2B0F-5B9D-91AADF87760C}"/>
                </a:ext>
              </a:extLst>
            </p:cNvPr>
            <p:cNvSpPr/>
            <p:nvPr/>
          </p:nvSpPr>
          <p:spPr>
            <a:xfrm>
              <a:off x="5392292" y="2370867"/>
              <a:ext cx="513778" cy="793139"/>
            </a:xfrm>
            <a:custGeom>
              <a:avLst/>
              <a:gdLst/>
              <a:ahLst/>
              <a:cxnLst/>
              <a:rect l="l" t="t" r="r" b="b"/>
              <a:pathLst>
                <a:path w="513778" h="793139" extrusionOk="0">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6" name="Google Shape;1266;g3a647413a01_0_1720">
              <a:extLst>
                <a:ext uri="{FF2B5EF4-FFF2-40B4-BE49-F238E27FC236}">
                  <a16:creationId xmlns:a16="http://schemas.microsoft.com/office/drawing/2014/main" id="{57887FFE-46C5-2829-64A8-05A8EFAF850E}"/>
                </a:ext>
              </a:extLst>
            </p:cNvPr>
            <p:cNvSpPr/>
            <p:nvPr/>
          </p:nvSpPr>
          <p:spPr>
            <a:xfrm>
              <a:off x="4827746" y="3037255"/>
              <a:ext cx="515806" cy="222421"/>
            </a:xfrm>
            <a:custGeom>
              <a:avLst/>
              <a:gdLst/>
              <a:ahLst/>
              <a:cxnLst/>
              <a:rect l="l" t="t" r="r" b="b"/>
              <a:pathLst>
                <a:path w="515806" h="222421" extrusionOk="0">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7" name="Google Shape;1267;g3a647413a01_0_1720">
              <a:extLst>
                <a:ext uri="{FF2B5EF4-FFF2-40B4-BE49-F238E27FC236}">
                  <a16:creationId xmlns:a16="http://schemas.microsoft.com/office/drawing/2014/main" id="{2A9674D5-3114-4BCC-C08B-AE164A36B7A4}"/>
                </a:ext>
              </a:extLst>
            </p:cNvPr>
            <p:cNvSpPr/>
            <p:nvPr/>
          </p:nvSpPr>
          <p:spPr>
            <a:xfrm>
              <a:off x="5022305" y="3065811"/>
              <a:ext cx="60498" cy="46285"/>
            </a:xfrm>
            <a:custGeom>
              <a:avLst/>
              <a:gdLst/>
              <a:ahLst/>
              <a:cxnLst/>
              <a:rect l="l" t="t" r="r" b="b"/>
              <a:pathLst>
                <a:path w="60498" h="46285" extrusionOk="0">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8" name="Google Shape;1268;g3a647413a01_0_1720">
              <a:extLst>
                <a:ext uri="{FF2B5EF4-FFF2-40B4-BE49-F238E27FC236}">
                  <a16:creationId xmlns:a16="http://schemas.microsoft.com/office/drawing/2014/main" id="{A5C2A6D0-0C09-F47C-DCB0-3EDE719D1904}"/>
                </a:ext>
              </a:extLst>
            </p:cNvPr>
            <p:cNvSpPr/>
            <p:nvPr/>
          </p:nvSpPr>
          <p:spPr>
            <a:xfrm>
              <a:off x="5549074" y="3160014"/>
              <a:ext cx="75247" cy="47906"/>
            </a:xfrm>
            <a:custGeom>
              <a:avLst/>
              <a:gdLst/>
              <a:ahLst/>
              <a:cxnLst/>
              <a:rect l="l" t="t" r="r" b="b"/>
              <a:pathLst>
                <a:path w="75247" h="47906" extrusionOk="0">
                  <a:moveTo>
                    <a:pt x="75248" y="0"/>
                  </a:moveTo>
                  <a:cubicBezTo>
                    <a:pt x="73342" y="49435"/>
                    <a:pt x="49435" y="61913"/>
                    <a:pt x="0" y="31337"/>
                  </a:cubicBezTo>
                  <a:cubicBezTo>
                    <a:pt x="38100" y="42767"/>
                    <a:pt x="48292" y="7334"/>
                    <a:pt x="7524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9" name="Google Shape;1269;g3a647413a01_0_1720">
              <a:extLst>
                <a:ext uri="{FF2B5EF4-FFF2-40B4-BE49-F238E27FC236}">
                  <a16:creationId xmlns:a16="http://schemas.microsoft.com/office/drawing/2014/main" id="{B9F373DC-31EF-A79A-E6D8-614AFE9EC643}"/>
                </a:ext>
              </a:extLst>
            </p:cNvPr>
            <p:cNvSpPr/>
            <p:nvPr/>
          </p:nvSpPr>
          <p:spPr>
            <a:xfrm>
              <a:off x="5829396" y="3519963"/>
              <a:ext cx="188117" cy="721403"/>
            </a:xfrm>
            <a:custGeom>
              <a:avLst/>
              <a:gdLst/>
              <a:ahLst/>
              <a:cxnLst/>
              <a:rect l="l" t="t" r="r" b="b"/>
              <a:pathLst>
                <a:path w="188117" h="721403" extrusionOk="0">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0" name="Google Shape;1270;g3a647413a01_0_1720">
              <a:extLst>
                <a:ext uri="{FF2B5EF4-FFF2-40B4-BE49-F238E27FC236}">
                  <a16:creationId xmlns:a16="http://schemas.microsoft.com/office/drawing/2014/main" id="{9B0FDCE5-A783-B6D3-4A52-288D66D2F3E4}"/>
                </a:ext>
              </a:extLst>
            </p:cNvPr>
            <p:cNvSpPr/>
            <p:nvPr/>
          </p:nvSpPr>
          <p:spPr>
            <a:xfrm>
              <a:off x="5977624" y="3602164"/>
              <a:ext cx="61796" cy="188214"/>
            </a:xfrm>
            <a:custGeom>
              <a:avLst/>
              <a:gdLst/>
              <a:ahLst/>
              <a:cxnLst/>
              <a:rect l="l" t="t" r="r" b="b"/>
              <a:pathLst>
                <a:path w="61796" h="188214" extrusionOk="0">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1" name="Google Shape;1271;g3a647413a01_0_1720">
              <a:extLst>
                <a:ext uri="{FF2B5EF4-FFF2-40B4-BE49-F238E27FC236}">
                  <a16:creationId xmlns:a16="http://schemas.microsoft.com/office/drawing/2014/main" id="{D3EB19D1-46DE-B56B-472F-04C0B3B88260}"/>
                </a:ext>
              </a:extLst>
            </p:cNvPr>
            <p:cNvSpPr/>
            <p:nvPr/>
          </p:nvSpPr>
          <p:spPr>
            <a:xfrm>
              <a:off x="6108286" y="3411188"/>
              <a:ext cx="27599" cy="53876"/>
            </a:xfrm>
            <a:custGeom>
              <a:avLst/>
              <a:gdLst/>
              <a:ahLst/>
              <a:cxnLst/>
              <a:rect l="l" t="t" r="r" b="b"/>
              <a:pathLst>
                <a:path w="27599" h="53876" extrusionOk="0">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2" name="Google Shape;1272;g3a647413a01_0_1720">
              <a:extLst>
                <a:ext uri="{FF2B5EF4-FFF2-40B4-BE49-F238E27FC236}">
                  <a16:creationId xmlns:a16="http://schemas.microsoft.com/office/drawing/2014/main" id="{7F10A43C-3E4B-8864-593E-172887A125BD}"/>
                </a:ext>
              </a:extLst>
            </p:cNvPr>
            <p:cNvSpPr/>
            <p:nvPr/>
          </p:nvSpPr>
          <p:spPr>
            <a:xfrm>
              <a:off x="6544436" y="4009072"/>
              <a:ext cx="56673" cy="27799"/>
            </a:xfrm>
            <a:custGeom>
              <a:avLst/>
              <a:gdLst/>
              <a:ahLst/>
              <a:cxnLst/>
              <a:rect l="l" t="t" r="r" b="b"/>
              <a:pathLst>
                <a:path w="56673" h="27799" extrusionOk="0">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3" name="Google Shape;1273;g3a647413a01_0_1720">
              <a:extLst>
                <a:ext uri="{FF2B5EF4-FFF2-40B4-BE49-F238E27FC236}">
                  <a16:creationId xmlns:a16="http://schemas.microsoft.com/office/drawing/2014/main" id="{09DC0597-5D56-7B56-379C-8C4600812039}"/>
                </a:ext>
              </a:extLst>
            </p:cNvPr>
            <p:cNvSpPr/>
            <p:nvPr/>
          </p:nvSpPr>
          <p:spPr>
            <a:xfrm>
              <a:off x="5870066" y="2435944"/>
              <a:ext cx="159293" cy="488992"/>
            </a:xfrm>
            <a:custGeom>
              <a:avLst/>
              <a:gdLst/>
              <a:ahLst/>
              <a:cxnLst/>
              <a:rect l="l" t="t" r="r" b="b"/>
              <a:pathLst>
                <a:path w="159293" h="488992" extrusionOk="0">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4" name="Google Shape;1274;g3a647413a01_0_1720">
              <a:extLst>
                <a:ext uri="{FF2B5EF4-FFF2-40B4-BE49-F238E27FC236}">
                  <a16:creationId xmlns:a16="http://schemas.microsoft.com/office/drawing/2014/main" id="{9443CC03-B15E-68A1-0943-0D1A964D342D}"/>
                </a:ext>
              </a:extLst>
            </p:cNvPr>
            <p:cNvSpPr/>
            <p:nvPr/>
          </p:nvSpPr>
          <p:spPr>
            <a:xfrm>
              <a:off x="6187153" y="2349436"/>
              <a:ext cx="551646" cy="516255"/>
            </a:xfrm>
            <a:custGeom>
              <a:avLst/>
              <a:gdLst/>
              <a:ahLst/>
              <a:cxnLst/>
              <a:rect l="l" t="t" r="r" b="b"/>
              <a:pathLst>
                <a:path w="551646" h="516255" extrusionOk="0">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5" name="Google Shape;1275;g3a647413a01_0_1720">
              <a:extLst>
                <a:ext uri="{FF2B5EF4-FFF2-40B4-BE49-F238E27FC236}">
                  <a16:creationId xmlns:a16="http://schemas.microsoft.com/office/drawing/2014/main" id="{24A9BBCD-303C-FE07-98AB-226E86D9C6C6}"/>
                </a:ext>
              </a:extLst>
            </p:cNvPr>
            <p:cNvSpPr/>
            <p:nvPr/>
          </p:nvSpPr>
          <p:spPr>
            <a:xfrm>
              <a:off x="5990081" y="2621888"/>
              <a:ext cx="124322" cy="307144"/>
            </a:xfrm>
            <a:custGeom>
              <a:avLst/>
              <a:gdLst/>
              <a:ahLst/>
              <a:cxnLst/>
              <a:rect l="l" t="t" r="r" b="b"/>
              <a:pathLst>
                <a:path w="124322" h="307144" extrusionOk="0">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6" name="Google Shape;1276;g3a647413a01_0_1720">
              <a:extLst>
                <a:ext uri="{FF2B5EF4-FFF2-40B4-BE49-F238E27FC236}">
                  <a16:creationId xmlns:a16="http://schemas.microsoft.com/office/drawing/2014/main" id="{F17B1265-B3E7-165F-3D5C-72E8CBF0DCFC}"/>
                </a:ext>
              </a:extLst>
            </p:cNvPr>
            <p:cNvSpPr/>
            <p:nvPr/>
          </p:nvSpPr>
          <p:spPr>
            <a:xfrm>
              <a:off x="5982503" y="2395442"/>
              <a:ext cx="108650" cy="262413"/>
            </a:xfrm>
            <a:custGeom>
              <a:avLst/>
              <a:gdLst/>
              <a:ahLst/>
              <a:cxnLst/>
              <a:rect l="l" t="t" r="r" b="b"/>
              <a:pathLst>
                <a:path w="108650" h="262413" extrusionOk="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7" name="Google Shape;1277;g3a647413a01_0_1720">
              <a:extLst>
                <a:ext uri="{FF2B5EF4-FFF2-40B4-BE49-F238E27FC236}">
                  <a16:creationId xmlns:a16="http://schemas.microsoft.com/office/drawing/2014/main" id="{649EAB74-BF54-B64B-3E21-0F7784EDCBE6}"/>
                </a:ext>
              </a:extLst>
            </p:cNvPr>
            <p:cNvSpPr/>
            <p:nvPr/>
          </p:nvSpPr>
          <p:spPr>
            <a:xfrm>
              <a:off x="6039135" y="2656236"/>
              <a:ext cx="99867" cy="220598"/>
            </a:xfrm>
            <a:custGeom>
              <a:avLst/>
              <a:gdLst/>
              <a:ahLst/>
              <a:cxnLst/>
              <a:rect l="l" t="t" r="r" b="b"/>
              <a:pathLst>
                <a:path w="99867" h="220598" extrusionOk="0">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8" name="Google Shape;1278;g3a647413a01_0_1720">
              <a:extLst>
                <a:ext uri="{FF2B5EF4-FFF2-40B4-BE49-F238E27FC236}">
                  <a16:creationId xmlns:a16="http://schemas.microsoft.com/office/drawing/2014/main" id="{DD0C312D-95A8-9493-AFAB-CA996F15CF61}"/>
                </a:ext>
              </a:extLst>
            </p:cNvPr>
            <p:cNvSpPr/>
            <p:nvPr/>
          </p:nvSpPr>
          <p:spPr>
            <a:xfrm>
              <a:off x="6149911" y="3017443"/>
              <a:ext cx="160115" cy="162477"/>
            </a:xfrm>
            <a:custGeom>
              <a:avLst/>
              <a:gdLst/>
              <a:ahLst/>
              <a:cxnLst/>
              <a:rect l="l" t="t" r="r" b="b"/>
              <a:pathLst>
                <a:path w="160115" h="162477" extrusionOk="0">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9" name="Google Shape;1279;g3a647413a01_0_1720">
              <a:extLst>
                <a:ext uri="{FF2B5EF4-FFF2-40B4-BE49-F238E27FC236}">
                  <a16:creationId xmlns:a16="http://schemas.microsoft.com/office/drawing/2014/main" id="{E3D98F8F-3C89-2B1F-A973-8E49CD101A48}"/>
                </a:ext>
              </a:extLst>
            </p:cNvPr>
            <p:cNvSpPr/>
            <p:nvPr/>
          </p:nvSpPr>
          <p:spPr>
            <a:xfrm>
              <a:off x="6730459" y="2225611"/>
              <a:ext cx="153924" cy="150971"/>
            </a:xfrm>
            <a:custGeom>
              <a:avLst/>
              <a:gdLst/>
              <a:ahLst/>
              <a:cxnLst/>
              <a:rect l="l" t="t" r="r" b="b"/>
              <a:pathLst>
                <a:path w="153924" h="150971" extrusionOk="0">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0" name="Google Shape;1280;g3a647413a01_0_1720">
              <a:extLst>
                <a:ext uri="{FF2B5EF4-FFF2-40B4-BE49-F238E27FC236}">
                  <a16:creationId xmlns:a16="http://schemas.microsoft.com/office/drawing/2014/main" id="{CFFE9840-800D-803A-A28C-4EC5A4BD7C57}"/>
                </a:ext>
              </a:extLst>
            </p:cNvPr>
            <p:cNvSpPr/>
            <p:nvPr/>
          </p:nvSpPr>
          <p:spPr>
            <a:xfrm>
              <a:off x="5840920" y="2851832"/>
              <a:ext cx="85732" cy="122933"/>
            </a:xfrm>
            <a:custGeom>
              <a:avLst/>
              <a:gdLst/>
              <a:ahLst/>
              <a:cxnLst/>
              <a:rect l="l" t="t" r="r" b="b"/>
              <a:pathLst>
                <a:path w="85732" h="122933" extrusionOk="0">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1" name="Google Shape;1281;g3a647413a01_0_1720">
              <a:extLst>
                <a:ext uri="{FF2B5EF4-FFF2-40B4-BE49-F238E27FC236}">
                  <a16:creationId xmlns:a16="http://schemas.microsoft.com/office/drawing/2014/main" id="{EC2CED13-E2D7-44D4-AC7C-47744693702F}"/>
                </a:ext>
              </a:extLst>
            </p:cNvPr>
            <p:cNvSpPr/>
            <p:nvPr/>
          </p:nvSpPr>
          <p:spPr>
            <a:xfrm>
              <a:off x="6097821" y="2709959"/>
              <a:ext cx="90761" cy="104773"/>
            </a:xfrm>
            <a:custGeom>
              <a:avLst/>
              <a:gdLst/>
              <a:ahLst/>
              <a:cxnLst/>
              <a:rect l="l" t="t" r="r" b="b"/>
              <a:pathLst>
                <a:path w="90761" h="104773" extrusionOk="0">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2" name="Google Shape;1282;g3a647413a01_0_1720">
              <a:extLst>
                <a:ext uri="{FF2B5EF4-FFF2-40B4-BE49-F238E27FC236}">
                  <a16:creationId xmlns:a16="http://schemas.microsoft.com/office/drawing/2014/main" id="{1A15B023-1CB8-593F-D39C-FD247AEA5FBF}"/>
                </a:ext>
              </a:extLst>
            </p:cNvPr>
            <p:cNvSpPr/>
            <p:nvPr/>
          </p:nvSpPr>
          <p:spPr>
            <a:xfrm>
              <a:off x="6039144" y="3096863"/>
              <a:ext cx="67489" cy="63205"/>
            </a:xfrm>
            <a:custGeom>
              <a:avLst/>
              <a:gdLst/>
              <a:ahLst/>
              <a:cxnLst/>
              <a:rect l="l" t="t" r="r" b="b"/>
              <a:pathLst>
                <a:path w="67489" h="63205" extrusionOk="0">
                  <a:moveTo>
                    <a:pt x="54854" y="62770"/>
                  </a:moveTo>
                  <a:cubicBezTo>
                    <a:pt x="-18202" y="67342"/>
                    <a:pt x="-4201" y="35243"/>
                    <a:pt x="17040" y="0"/>
                  </a:cubicBezTo>
                  <a:cubicBezTo>
                    <a:pt x="68475" y="4572"/>
                    <a:pt x="79619" y="26099"/>
                    <a:pt x="54854" y="627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3" name="Google Shape;1283;g3a647413a01_0_1720">
              <a:extLst>
                <a:ext uri="{FF2B5EF4-FFF2-40B4-BE49-F238E27FC236}">
                  <a16:creationId xmlns:a16="http://schemas.microsoft.com/office/drawing/2014/main" id="{92873527-FD23-3C79-602A-38F3F7F78C66}"/>
                </a:ext>
              </a:extLst>
            </p:cNvPr>
            <p:cNvSpPr/>
            <p:nvPr/>
          </p:nvSpPr>
          <p:spPr>
            <a:xfrm>
              <a:off x="6075711" y="2909981"/>
              <a:ext cx="85058" cy="65342"/>
            </a:xfrm>
            <a:custGeom>
              <a:avLst/>
              <a:gdLst/>
              <a:ahLst/>
              <a:cxnLst/>
              <a:rect l="l" t="t" r="r" b="b"/>
              <a:pathLst>
                <a:path w="85058" h="65342" extrusionOk="0">
                  <a:moveTo>
                    <a:pt x="0" y="65343"/>
                  </a:moveTo>
                  <a:cubicBezTo>
                    <a:pt x="7620" y="25433"/>
                    <a:pt x="15240" y="-7333"/>
                    <a:pt x="85058" y="1430"/>
                  </a:cubicBezTo>
                  <a:cubicBezTo>
                    <a:pt x="54674" y="24195"/>
                    <a:pt x="29718" y="42959"/>
                    <a:pt x="0" y="6534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4" name="Google Shape;1284;g3a647413a01_0_1720">
              <a:extLst>
                <a:ext uri="{FF2B5EF4-FFF2-40B4-BE49-F238E27FC236}">
                  <a16:creationId xmlns:a16="http://schemas.microsoft.com/office/drawing/2014/main" id="{27743179-6CCF-F4F2-7C94-D7FAF5023A10}"/>
                </a:ext>
              </a:extLst>
            </p:cNvPr>
            <p:cNvSpPr/>
            <p:nvPr/>
          </p:nvSpPr>
          <p:spPr>
            <a:xfrm>
              <a:off x="6187153" y="2908077"/>
              <a:ext cx="94678" cy="78762"/>
            </a:xfrm>
            <a:custGeom>
              <a:avLst/>
              <a:gdLst/>
              <a:ahLst/>
              <a:cxnLst/>
              <a:rect l="l" t="t" r="r" b="b"/>
              <a:pathLst>
                <a:path w="94678" h="78762" extrusionOk="0">
                  <a:moveTo>
                    <a:pt x="94678" y="0"/>
                  </a:moveTo>
                  <a:cubicBezTo>
                    <a:pt x="58293" y="22098"/>
                    <a:pt x="67246" y="82487"/>
                    <a:pt x="0" y="78581"/>
                  </a:cubicBezTo>
                  <a:cubicBezTo>
                    <a:pt x="22098" y="44387"/>
                    <a:pt x="36766" y="4001"/>
                    <a:pt x="9467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5" name="Google Shape;1285;g3a647413a01_0_1720">
              <a:extLst>
                <a:ext uri="{FF2B5EF4-FFF2-40B4-BE49-F238E27FC236}">
                  <a16:creationId xmlns:a16="http://schemas.microsoft.com/office/drawing/2014/main" id="{3DE4E572-BBE7-C9A8-8ACB-482673B1404F}"/>
                </a:ext>
              </a:extLst>
            </p:cNvPr>
            <p:cNvSpPr/>
            <p:nvPr/>
          </p:nvSpPr>
          <p:spPr>
            <a:xfrm>
              <a:off x="5799498" y="2956083"/>
              <a:ext cx="69043" cy="46917"/>
            </a:xfrm>
            <a:custGeom>
              <a:avLst/>
              <a:gdLst/>
              <a:ahLst/>
              <a:cxnLst/>
              <a:rect l="l" t="t" r="r" b="b"/>
              <a:pathLst>
                <a:path w="69043" h="46917" extrusionOk="0">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6" name="Google Shape;1286;g3a647413a01_0_1720">
              <a:extLst>
                <a:ext uri="{FF2B5EF4-FFF2-40B4-BE49-F238E27FC236}">
                  <a16:creationId xmlns:a16="http://schemas.microsoft.com/office/drawing/2014/main" id="{DC0D32A6-235B-4217-383D-7DDF00343F6A}"/>
                </a:ext>
              </a:extLst>
            </p:cNvPr>
            <p:cNvSpPr/>
            <p:nvPr/>
          </p:nvSpPr>
          <p:spPr>
            <a:xfrm>
              <a:off x="5980175" y="3018853"/>
              <a:ext cx="34202" cy="49625"/>
            </a:xfrm>
            <a:custGeom>
              <a:avLst/>
              <a:gdLst/>
              <a:ahLst/>
              <a:cxnLst/>
              <a:rect l="l" t="t" r="r" b="b"/>
              <a:pathLst>
                <a:path w="34202" h="49625" extrusionOk="0">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7" name="Google Shape;1287;g3a647413a01_0_1720">
              <a:extLst>
                <a:ext uri="{FF2B5EF4-FFF2-40B4-BE49-F238E27FC236}">
                  <a16:creationId xmlns:a16="http://schemas.microsoft.com/office/drawing/2014/main" id="{769513FA-1E03-58C2-4173-F55D6EA953B1}"/>
                </a:ext>
              </a:extLst>
            </p:cNvPr>
            <p:cNvSpPr/>
            <p:nvPr/>
          </p:nvSpPr>
          <p:spPr>
            <a:xfrm>
              <a:off x="4838017" y="3287249"/>
              <a:ext cx="1105763" cy="1036834"/>
            </a:xfrm>
            <a:custGeom>
              <a:avLst/>
              <a:gdLst/>
              <a:ahLst/>
              <a:cxnLst/>
              <a:rect l="l" t="t" r="r" b="b"/>
              <a:pathLst>
                <a:path w="1105763" h="1036834" extrusionOk="0">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8" name="Google Shape;1288;g3a647413a01_0_1720">
              <a:extLst>
                <a:ext uri="{FF2B5EF4-FFF2-40B4-BE49-F238E27FC236}">
                  <a16:creationId xmlns:a16="http://schemas.microsoft.com/office/drawing/2014/main" id="{10FCCD56-EB89-5E4D-860B-8B81A4E3CE78}"/>
                </a:ext>
              </a:extLst>
            </p:cNvPr>
            <p:cNvSpPr/>
            <p:nvPr/>
          </p:nvSpPr>
          <p:spPr>
            <a:xfrm>
              <a:off x="5394864" y="3378546"/>
              <a:ext cx="264539" cy="224761"/>
            </a:xfrm>
            <a:custGeom>
              <a:avLst/>
              <a:gdLst/>
              <a:ahLst/>
              <a:cxnLst/>
              <a:rect l="l" t="t" r="r" b="b"/>
              <a:pathLst>
                <a:path w="264539" h="224761" extrusionOk="0">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9" name="Google Shape;1289;g3a647413a01_0_1720">
              <a:extLst>
                <a:ext uri="{FF2B5EF4-FFF2-40B4-BE49-F238E27FC236}">
                  <a16:creationId xmlns:a16="http://schemas.microsoft.com/office/drawing/2014/main" id="{809C095E-49A0-C9D5-ACC6-E3C236A78898}"/>
                </a:ext>
              </a:extLst>
            </p:cNvPr>
            <p:cNvSpPr/>
            <p:nvPr/>
          </p:nvSpPr>
          <p:spPr>
            <a:xfrm>
              <a:off x="4845823" y="3996880"/>
              <a:ext cx="176994" cy="201525"/>
            </a:xfrm>
            <a:custGeom>
              <a:avLst/>
              <a:gdLst/>
              <a:ahLst/>
              <a:cxnLst/>
              <a:rect l="l" t="t" r="r" b="b"/>
              <a:pathLst>
                <a:path w="176994" h="201525" extrusionOk="0">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0" name="Google Shape;1290;g3a647413a01_0_1720">
              <a:extLst>
                <a:ext uri="{FF2B5EF4-FFF2-40B4-BE49-F238E27FC236}">
                  <a16:creationId xmlns:a16="http://schemas.microsoft.com/office/drawing/2014/main" id="{29759058-9ACC-0E35-C0B1-AD3F38E7C7E1}"/>
                </a:ext>
              </a:extLst>
            </p:cNvPr>
            <p:cNvSpPr/>
            <p:nvPr/>
          </p:nvSpPr>
          <p:spPr>
            <a:xfrm>
              <a:off x="4815839" y="4163853"/>
              <a:ext cx="58007" cy="98012"/>
            </a:xfrm>
            <a:custGeom>
              <a:avLst/>
              <a:gdLst/>
              <a:ahLst/>
              <a:cxnLst/>
              <a:rect l="l" t="t" r="r" b="b"/>
              <a:pathLst>
                <a:path w="58007" h="98012" extrusionOk="0">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1" name="Google Shape;1291;g3a647413a01_0_1720">
              <a:extLst>
                <a:ext uri="{FF2B5EF4-FFF2-40B4-BE49-F238E27FC236}">
                  <a16:creationId xmlns:a16="http://schemas.microsoft.com/office/drawing/2014/main" id="{39E8AC15-F616-E678-F79B-642B54B5FB6F}"/>
                </a:ext>
              </a:extLst>
            </p:cNvPr>
            <p:cNvSpPr/>
            <p:nvPr/>
          </p:nvSpPr>
          <p:spPr>
            <a:xfrm>
              <a:off x="6206870" y="2719006"/>
              <a:ext cx="410908" cy="439007"/>
            </a:xfrm>
            <a:custGeom>
              <a:avLst/>
              <a:gdLst/>
              <a:ahLst/>
              <a:cxnLst/>
              <a:rect l="l" t="t" r="r" b="b"/>
              <a:pathLst>
                <a:path w="410908" h="439007" extrusionOk="0">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2" name="Google Shape;1292;g3a647413a01_0_1720">
              <a:extLst>
                <a:ext uri="{FF2B5EF4-FFF2-40B4-BE49-F238E27FC236}">
                  <a16:creationId xmlns:a16="http://schemas.microsoft.com/office/drawing/2014/main" id="{4925BC9C-B1CC-0272-8939-4749E9D25689}"/>
                </a:ext>
              </a:extLst>
            </p:cNvPr>
            <p:cNvSpPr/>
            <p:nvPr/>
          </p:nvSpPr>
          <p:spPr>
            <a:xfrm>
              <a:off x="6282689" y="2812446"/>
              <a:ext cx="208939" cy="220503"/>
            </a:xfrm>
            <a:custGeom>
              <a:avLst/>
              <a:gdLst/>
              <a:ahLst/>
              <a:cxnLst/>
              <a:rect l="l" t="t" r="r" b="b"/>
              <a:pathLst>
                <a:path w="208939" h="220503" extrusionOk="0">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3" name="Google Shape;1293;g3a647413a01_0_1720">
              <a:extLst>
                <a:ext uri="{FF2B5EF4-FFF2-40B4-BE49-F238E27FC236}">
                  <a16:creationId xmlns:a16="http://schemas.microsoft.com/office/drawing/2014/main" id="{EA8A3C90-26AC-7360-3495-26047B328083}"/>
                </a:ext>
              </a:extLst>
            </p:cNvPr>
            <p:cNvSpPr/>
            <p:nvPr/>
          </p:nvSpPr>
          <p:spPr>
            <a:xfrm>
              <a:off x="6600729" y="2563177"/>
              <a:ext cx="176541" cy="186785"/>
            </a:xfrm>
            <a:custGeom>
              <a:avLst/>
              <a:gdLst/>
              <a:ahLst/>
              <a:cxnLst/>
              <a:rect l="l" t="t" r="r" b="b"/>
              <a:pathLst>
                <a:path w="176541" h="186785" extrusionOk="0">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4" name="Google Shape;1294;g3a647413a01_0_1720">
              <a:extLst>
                <a:ext uri="{FF2B5EF4-FFF2-40B4-BE49-F238E27FC236}">
                  <a16:creationId xmlns:a16="http://schemas.microsoft.com/office/drawing/2014/main" id="{BC9F2877-385F-7ADA-52BD-3C8AAA9AFCC3}"/>
                </a:ext>
              </a:extLst>
            </p:cNvPr>
            <p:cNvSpPr/>
            <p:nvPr/>
          </p:nvSpPr>
          <p:spPr>
            <a:xfrm>
              <a:off x="6600633" y="2625947"/>
              <a:ext cx="94392" cy="93535"/>
            </a:xfrm>
            <a:custGeom>
              <a:avLst/>
              <a:gdLst/>
              <a:ahLst/>
              <a:cxnLst/>
              <a:rect l="l" t="t" r="r" b="b"/>
              <a:pathLst>
                <a:path w="94392" h="93535" extrusionOk="0">
                  <a:moveTo>
                    <a:pt x="94393" y="0"/>
                  </a:moveTo>
                  <a:cubicBezTo>
                    <a:pt x="84201" y="46196"/>
                    <a:pt x="42100" y="69914"/>
                    <a:pt x="0" y="93536"/>
                  </a:cubicBezTo>
                  <a:cubicBezTo>
                    <a:pt x="13907" y="49911"/>
                    <a:pt x="41624" y="16097"/>
                    <a:pt x="94393"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5" name="Google Shape;1295;g3a647413a01_0_1720">
              <a:extLst>
                <a:ext uri="{FF2B5EF4-FFF2-40B4-BE49-F238E27FC236}">
                  <a16:creationId xmlns:a16="http://schemas.microsoft.com/office/drawing/2014/main" id="{9E52E159-46E6-57DB-CF2B-594D01D0B78E}"/>
                </a:ext>
              </a:extLst>
            </p:cNvPr>
            <p:cNvSpPr/>
            <p:nvPr/>
          </p:nvSpPr>
          <p:spPr>
            <a:xfrm>
              <a:off x="6696074" y="2541746"/>
              <a:ext cx="75247" cy="66640"/>
            </a:xfrm>
            <a:custGeom>
              <a:avLst/>
              <a:gdLst/>
              <a:ahLst/>
              <a:cxnLst/>
              <a:rect l="l" t="t" r="r" b="b"/>
              <a:pathLst>
                <a:path w="75247" h="66640" extrusionOk="0">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6" name="Google Shape;1296;g3a647413a01_0_1720">
              <a:extLst>
                <a:ext uri="{FF2B5EF4-FFF2-40B4-BE49-F238E27FC236}">
                  <a16:creationId xmlns:a16="http://schemas.microsoft.com/office/drawing/2014/main" id="{AD676E40-5661-8FD0-FC76-3FF821D15938}"/>
                </a:ext>
              </a:extLst>
            </p:cNvPr>
            <p:cNvSpPr/>
            <p:nvPr/>
          </p:nvSpPr>
          <p:spPr>
            <a:xfrm>
              <a:off x="5888354" y="3880392"/>
              <a:ext cx="114300" cy="426996"/>
            </a:xfrm>
            <a:custGeom>
              <a:avLst/>
              <a:gdLst/>
              <a:ahLst/>
              <a:cxnLst/>
              <a:rect l="l" t="t" r="r" b="b"/>
              <a:pathLst>
                <a:path w="114300" h="426996" extrusionOk="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7" name="Google Shape;1297;g3a647413a01_0_1720">
              <a:extLst>
                <a:ext uri="{FF2B5EF4-FFF2-40B4-BE49-F238E27FC236}">
                  <a16:creationId xmlns:a16="http://schemas.microsoft.com/office/drawing/2014/main" id="{FB0BCDC8-09F3-E632-9FCA-6B6470A96A4E}"/>
                </a:ext>
              </a:extLst>
            </p:cNvPr>
            <p:cNvSpPr/>
            <p:nvPr/>
          </p:nvSpPr>
          <p:spPr>
            <a:xfrm>
              <a:off x="5945354" y="3788399"/>
              <a:ext cx="70053" cy="112659"/>
            </a:xfrm>
            <a:custGeom>
              <a:avLst/>
              <a:gdLst/>
              <a:ahLst/>
              <a:cxnLst/>
              <a:rect l="l" t="t" r="r" b="b"/>
              <a:pathLst>
                <a:path w="70053" h="112659" extrusionOk="0">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8" name="Google Shape;1298;g3a647413a01_0_1720">
              <a:extLst>
                <a:ext uri="{FF2B5EF4-FFF2-40B4-BE49-F238E27FC236}">
                  <a16:creationId xmlns:a16="http://schemas.microsoft.com/office/drawing/2014/main" id="{4C38785D-DE87-FC68-84D4-6C1CA0E61506}"/>
                </a:ext>
              </a:extLst>
            </p:cNvPr>
            <p:cNvSpPr/>
            <p:nvPr/>
          </p:nvSpPr>
          <p:spPr>
            <a:xfrm>
              <a:off x="5864789" y="4259294"/>
              <a:ext cx="75952" cy="124513"/>
            </a:xfrm>
            <a:custGeom>
              <a:avLst/>
              <a:gdLst/>
              <a:ahLst/>
              <a:cxnLst/>
              <a:rect l="l" t="t" r="r" b="b"/>
              <a:pathLst>
                <a:path w="75952" h="124513" extrusionOk="0">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9" name="Google Shape;1299;g3a647413a01_0_1720">
              <a:extLst>
                <a:ext uri="{FF2B5EF4-FFF2-40B4-BE49-F238E27FC236}">
                  <a16:creationId xmlns:a16="http://schemas.microsoft.com/office/drawing/2014/main" id="{60551009-F754-09C7-DA68-3FC2CB1B56BE}"/>
                </a:ext>
              </a:extLst>
            </p:cNvPr>
            <p:cNvSpPr/>
            <p:nvPr/>
          </p:nvSpPr>
          <p:spPr>
            <a:xfrm>
              <a:off x="5981318" y="3710940"/>
              <a:ext cx="54578" cy="122396"/>
            </a:xfrm>
            <a:custGeom>
              <a:avLst/>
              <a:gdLst/>
              <a:ahLst/>
              <a:cxnLst/>
              <a:rect l="l" t="t" r="r" b="b"/>
              <a:pathLst>
                <a:path w="54578" h="122396" extrusionOk="0">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0" name="Google Shape;1300;g3a647413a01_0_1720">
              <a:extLst>
                <a:ext uri="{FF2B5EF4-FFF2-40B4-BE49-F238E27FC236}">
                  <a16:creationId xmlns:a16="http://schemas.microsoft.com/office/drawing/2014/main" id="{804D248B-2085-79C4-6B94-B8F2152077C0}"/>
                </a:ext>
              </a:extLst>
            </p:cNvPr>
            <p:cNvSpPr/>
            <p:nvPr/>
          </p:nvSpPr>
          <p:spPr>
            <a:xfrm>
              <a:off x="5861835" y="4353069"/>
              <a:ext cx="77287" cy="81389"/>
            </a:xfrm>
            <a:custGeom>
              <a:avLst/>
              <a:gdLst/>
              <a:ahLst/>
              <a:cxnLst/>
              <a:rect l="l" t="t" r="r" b="b"/>
              <a:pathLst>
                <a:path w="77287" h="81389" extrusionOk="0">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1" name="Google Shape;1301;g3a647413a01_0_1720">
              <a:extLst>
                <a:ext uri="{FF2B5EF4-FFF2-40B4-BE49-F238E27FC236}">
                  <a16:creationId xmlns:a16="http://schemas.microsoft.com/office/drawing/2014/main" id="{E4AA9362-796E-9553-C451-AF2EEEEB4644}"/>
                </a:ext>
              </a:extLst>
            </p:cNvPr>
            <p:cNvSpPr/>
            <p:nvPr/>
          </p:nvSpPr>
          <p:spPr>
            <a:xfrm>
              <a:off x="6863333" y="2367343"/>
              <a:ext cx="118205" cy="86080"/>
            </a:xfrm>
            <a:custGeom>
              <a:avLst/>
              <a:gdLst/>
              <a:ahLst/>
              <a:cxnLst/>
              <a:rect l="l" t="t" r="r" b="b"/>
              <a:pathLst>
                <a:path w="118205" h="86080" extrusionOk="0">
                  <a:moveTo>
                    <a:pt x="0" y="84677"/>
                  </a:moveTo>
                  <a:cubicBezTo>
                    <a:pt x="39433" y="56483"/>
                    <a:pt x="78772" y="28194"/>
                    <a:pt x="118205" y="0"/>
                  </a:cubicBezTo>
                  <a:cubicBezTo>
                    <a:pt x="84296" y="33433"/>
                    <a:pt x="82391" y="98489"/>
                    <a:pt x="95" y="84011"/>
                  </a:cubicBezTo>
                  <a:lnTo>
                    <a:pt x="95" y="84677"/>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2" name="Google Shape;1302;g3a647413a01_0_1720">
              <a:extLst>
                <a:ext uri="{FF2B5EF4-FFF2-40B4-BE49-F238E27FC236}">
                  <a16:creationId xmlns:a16="http://schemas.microsoft.com/office/drawing/2014/main" id="{F4446057-2FD6-891D-9F1B-9F771D4281DA}"/>
                </a:ext>
              </a:extLst>
            </p:cNvPr>
            <p:cNvSpPr/>
            <p:nvPr/>
          </p:nvSpPr>
          <p:spPr>
            <a:xfrm>
              <a:off x="5963792" y="2262860"/>
              <a:ext cx="97055" cy="143862"/>
            </a:xfrm>
            <a:custGeom>
              <a:avLst/>
              <a:gdLst/>
              <a:ahLst/>
              <a:cxnLst/>
              <a:rect l="l" t="t" r="r" b="b"/>
              <a:pathLst>
                <a:path w="97055" h="143862" extrusionOk="0">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3" name="Google Shape;1303;g3a647413a01_0_1720">
              <a:extLst>
                <a:ext uri="{FF2B5EF4-FFF2-40B4-BE49-F238E27FC236}">
                  <a16:creationId xmlns:a16="http://schemas.microsoft.com/office/drawing/2014/main" id="{0ADAF633-298A-D703-B515-79E7C7CF1D6B}"/>
                </a:ext>
              </a:extLst>
            </p:cNvPr>
            <p:cNvSpPr/>
            <p:nvPr/>
          </p:nvSpPr>
          <p:spPr>
            <a:xfrm>
              <a:off x="5963887" y="2373344"/>
              <a:ext cx="62701" cy="94202"/>
            </a:xfrm>
            <a:custGeom>
              <a:avLst/>
              <a:gdLst/>
              <a:ahLst/>
              <a:cxnLst/>
              <a:rect l="l" t="t" r="r" b="b"/>
              <a:pathLst>
                <a:path w="62701" h="94202" extrusionOk="0">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4" name="Google Shape;1304;g3a647413a01_0_1720">
              <a:extLst>
                <a:ext uri="{FF2B5EF4-FFF2-40B4-BE49-F238E27FC236}">
                  <a16:creationId xmlns:a16="http://schemas.microsoft.com/office/drawing/2014/main" id="{4152BE0F-0A95-BC4F-5211-91962A244E4F}"/>
                </a:ext>
              </a:extLst>
            </p:cNvPr>
            <p:cNvSpPr/>
            <p:nvPr/>
          </p:nvSpPr>
          <p:spPr>
            <a:xfrm>
              <a:off x="5981223" y="2201608"/>
              <a:ext cx="67717" cy="76704"/>
            </a:xfrm>
            <a:custGeom>
              <a:avLst/>
              <a:gdLst/>
              <a:ahLst/>
              <a:cxnLst/>
              <a:rect l="l" t="t" r="r" b="b"/>
              <a:pathLst>
                <a:path w="67717" h="76704" extrusionOk="0">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5" name="Google Shape;1305;g3a647413a01_0_1720">
              <a:extLst>
                <a:ext uri="{FF2B5EF4-FFF2-40B4-BE49-F238E27FC236}">
                  <a16:creationId xmlns:a16="http://schemas.microsoft.com/office/drawing/2014/main" id="{FEEE4F05-DE21-6A6A-B416-013C7555B249}"/>
                </a:ext>
              </a:extLst>
            </p:cNvPr>
            <p:cNvSpPr/>
            <p:nvPr/>
          </p:nvSpPr>
          <p:spPr>
            <a:xfrm>
              <a:off x="5848730" y="2831183"/>
              <a:ext cx="56578" cy="29555"/>
            </a:xfrm>
            <a:custGeom>
              <a:avLst/>
              <a:gdLst/>
              <a:ahLst/>
              <a:cxnLst/>
              <a:rect l="l" t="t" r="r" b="b"/>
              <a:pathLst>
                <a:path w="56578" h="29555" extrusionOk="0">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6" name="Google Shape;1306;g3a647413a01_0_1720">
              <a:extLst>
                <a:ext uri="{FF2B5EF4-FFF2-40B4-BE49-F238E27FC236}">
                  <a16:creationId xmlns:a16="http://schemas.microsoft.com/office/drawing/2014/main" id="{1FD1A884-9D38-D8E5-A9A8-844DCA8A13E8}"/>
                </a:ext>
              </a:extLst>
            </p:cNvPr>
            <p:cNvSpPr/>
            <p:nvPr/>
          </p:nvSpPr>
          <p:spPr>
            <a:xfrm>
              <a:off x="5721762" y="3803237"/>
              <a:ext cx="103441" cy="415407"/>
            </a:xfrm>
            <a:custGeom>
              <a:avLst/>
              <a:gdLst/>
              <a:ahLst/>
              <a:cxnLst/>
              <a:rect l="l" t="t" r="r" b="b"/>
              <a:pathLst>
                <a:path w="103441" h="415407" extrusionOk="0">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7" name="Google Shape;1307;g3a647413a01_0_1720">
              <a:extLst>
                <a:ext uri="{FF2B5EF4-FFF2-40B4-BE49-F238E27FC236}">
                  <a16:creationId xmlns:a16="http://schemas.microsoft.com/office/drawing/2014/main" id="{290BA5EF-70DE-D6DC-2277-5CAE41B6C4F5}"/>
                </a:ext>
              </a:extLst>
            </p:cNvPr>
            <p:cNvSpPr/>
            <p:nvPr/>
          </p:nvSpPr>
          <p:spPr>
            <a:xfrm>
              <a:off x="5684093" y="4238047"/>
              <a:ext cx="98057" cy="325591"/>
            </a:xfrm>
            <a:custGeom>
              <a:avLst/>
              <a:gdLst/>
              <a:ahLst/>
              <a:cxnLst/>
              <a:rect l="l" t="t" r="r" b="b"/>
              <a:pathLst>
                <a:path w="98057" h="325591" extrusionOk="0">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8" name="Google Shape;1308;g3a647413a01_0_1720">
              <a:extLst>
                <a:ext uri="{FF2B5EF4-FFF2-40B4-BE49-F238E27FC236}">
                  <a16:creationId xmlns:a16="http://schemas.microsoft.com/office/drawing/2014/main" id="{B41A19F9-A350-E84E-F8D2-C1A526D3A8FD}"/>
                </a:ext>
              </a:extLst>
            </p:cNvPr>
            <p:cNvSpPr/>
            <p:nvPr/>
          </p:nvSpPr>
          <p:spPr>
            <a:xfrm>
              <a:off x="5721476" y="4198905"/>
              <a:ext cx="63533" cy="60198"/>
            </a:xfrm>
            <a:custGeom>
              <a:avLst/>
              <a:gdLst/>
              <a:ahLst/>
              <a:cxnLst/>
              <a:rect l="l" t="t" r="r" b="b"/>
              <a:pathLst>
                <a:path w="63533" h="60198" extrusionOk="0">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9" name="Google Shape;1309;g3a647413a01_0_1720">
              <a:extLst>
                <a:ext uri="{FF2B5EF4-FFF2-40B4-BE49-F238E27FC236}">
                  <a16:creationId xmlns:a16="http://schemas.microsoft.com/office/drawing/2014/main" id="{B1A33B33-0D81-8D68-D8E0-3CABC04C4E14}"/>
                </a:ext>
              </a:extLst>
            </p:cNvPr>
            <p:cNvSpPr/>
            <p:nvPr/>
          </p:nvSpPr>
          <p:spPr>
            <a:xfrm>
              <a:off x="5506826" y="2483834"/>
              <a:ext cx="98540" cy="141351"/>
            </a:xfrm>
            <a:custGeom>
              <a:avLst/>
              <a:gdLst/>
              <a:ahLst/>
              <a:cxnLst/>
              <a:rect l="l" t="t" r="r" b="b"/>
              <a:pathLst>
                <a:path w="98540" h="141351" extrusionOk="0">
                  <a:moveTo>
                    <a:pt x="98541" y="141351"/>
                  </a:moveTo>
                  <a:cubicBezTo>
                    <a:pt x="49106" y="102679"/>
                    <a:pt x="-18331" y="72295"/>
                    <a:pt x="4624" y="0"/>
                  </a:cubicBezTo>
                  <a:cubicBezTo>
                    <a:pt x="43296" y="43720"/>
                    <a:pt x="75871" y="90202"/>
                    <a:pt x="98541" y="14135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0" name="Google Shape;1310;g3a647413a01_0_1720">
              <a:extLst>
                <a:ext uri="{FF2B5EF4-FFF2-40B4-BE49-F238E27FC236}">
                  <a16:creationId xmlns:a16="http://schemas.microsoft.com/office/drawing/2014/main" id="{33F939B9-D724-C1BE-2A82-6DB83DF98062}"/>
                </a:ext>
              </a:extLst>
            </p:cNvPr>
            <p:cNvSpPr/>
            <p:nvPr/>
          </p:nvSpPr>
          <p:spPr>
            <a:xfrm>
              <a:off x="5623684" y="2656808"/>
              <a:ext cx="57025" cy="78485"/>
            </a:xfrm>
            <a:custGeom>
              <a:avLst/>
              <a:gdLst/>
              <a:ahLst/>
              <a:cxnLst/>
              <a:rect l="l" t="t" r="r" b="b"/>
              <a:pathLst>
                <a:path w="57025" h="78485" extrusionOk="0">
                  <a:moveTo>
                    <a:pt x="57025" y="78486"/>
                  </a:moveTo>
                  <a:cubicBezTo>
                    <a:pt x="18640" y="62198"/>
                    <a:pt x="-3839" y="37814"/>
                    <a:pt x="542" y="0"/>
                  </a:cubicBezTo>
                  <a:cubicBezTo>
                    <a:pt x="38356" y="16573"/>
                    <a:pt x="50263" y="46292"/>
                    <a:pt x="57025" y="7848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1" name="Google Shape;1311;g3a647413a01_0_1720">
              <a:extLst>
                <a:ext uri="{FF2B5EF4-FFF2-40B4-BE49-F238E27FC236}">
                  <a16:creationId xmlns:a16="http://schemas.microsoft.com/office/drawing/2014/main" id="{3E85FF2B-564D-AF05-CC63-3086947E6721}"/>
                </a:ext>
              </a:extLst>
            </p:cNvPr>
            <p:cNvSpPr/>
            <p:nvPr/>
          </p:nvSpPr>
          <p:spPr>
            <a:xfrm>
              <a:off x="5717855" y="2782538"/>
              <a:ext cx="37911" cy="62865"/>
            </a:xfrm>
            <a:custGeom>
              <a:avLst/>
              <a:gdLst/>
              <a:ahLst/>
              <a:cxnLst/>
              <a:rect l="l" t="t" r="r" b="b"/>
              <a:pathLst>
                <a:path w="37911" h="62865" extrusionOk="0">
                  <a:moveTo>
                    <a:pt x="37911" y="62865"/>
                  </a:moveTo>
                  <a:cubicBezTo>
                    <a:pt x="3717" y="51054"/>
                    <a:pt x="-1427" y="26956"/>
                    <a:pt x="288" y="0"/>
                  </a:cubicBezTo>
                  <a:cubicBezTo>
                    <a:pt x="24576" y="16002"/>
                    <a:pt x="34959" y="37910"/>
                    <a:pt x="37911" y="628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2" name="Google Shape;1312;g3a647413a01_0_1720">
              <a:extLst>
                <a:ext uri="{FF2B5EF4-FFF2-40B4-BE49-F238E27FC236}">
                  <a16:creationId xmlns:a16="http://schemas.microsoft.com/office/drawing/2014/main" id="{76DD0694-D12E-C994-EE6B-B7AC1C6ACDB2}"/>
                </a:ext>
              </a:extLst>
            </p:cNvPr>
            <p:cNvSpPr/>
            <p:nvPr/>
          </p:nvSpPr>
          <p:spPr>
            <a:xfrm>
              <a:off x="6770274" y="3284212"/>
              <a:ext cx="836106" cy="158884"/>
            </a:xfrm>
            <a:custGeom>
              <a:avLst/>
              <a:gdLst/>
              <a:ahLst/>
              <a:cxnLst/>
              <a:rect l="l" t="t" r="r" b="b"/>
              <a:pathLst>
                <a:path w="836106" h="158884" extrusionOk="0">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3" name="Google Shape;1313;g3a647413a01_0_1720">
              <a:extLst>
                <a:ext uri="{FF2B5EF4-FFF2-40B4-BE49-F238E27FC236}">
                  <a16:creationId xmlns:a16="http://schemas.microsoft.com/office/drawing/2014/main" id="{67EDF0F9-8E0A-3F76-4B34-24CEF3BE5CC1}"/>
                </a:ext>
              </a:extLst>
            </p:cNvPr>
            <p:cNvSpPr/>
            <p:nvPr/>
          </p:nvSpPr>
          <p:spPr>
            <a:xfrm>
              <a:off x="6206679" y="3351507"/>
              <a:ext cx="566467" cy="59729"/>
            </a:xfrm>
            <a:custGeom>
              <a:avLst/>
              <a:gdLst/>
              <a:ahLst/>
              <a:cxnLst/>
              <a:rect l="l" t="t" r="r" b="b"/>
              <a:pathLst>
                <a:path w="566467" h="59729" extrusionOk="0">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4" name="Google Shape;1314;g3a647413a01_0_1720">
              <a:extLst>
                <a:ext uri="{FF2B5EF4-FFF2-40B4-BE49-F238E27FC236}">
                  <a16:creationId xmlns:a16="http://schemas.microsoft.com/office/drawing/2014/main" id="{18369A94-E481-E75D-0BFC-31B137D0F2F0}"/>
                </a:ext>
              </a:extLst>
            </p:cNvPr>
            <p:cNvSpPr/>
            <p:nvPr/>
          </p:nvSpPr>
          <p:spPr>
            <a:xfrm>
              <a:off x="6807612" y="3411569"/>
              <a:ext cx="150590" cy="16542"/>
            </a:xfrm>
            <a:custGeom>
              <a:avLst/>
              <a:gdLst/>
              <a:ahLst/>
              <a:cxnLst/>
              <a:rect l="l" t="t" r="r" b="b"/>
              <a:pathLst>
                <a:path w="150590" h="16542" extrusionOk="0">
                  <a:moveTo>
                    <a:pt x="0" y="0"/>
                  </a:moveTo>
                  <a:cubicBezTo>
                    <a:pt x="50197" y="0"/>
                    <a:pt x="100393" y="0"/>
                    <a:pt x="150590" y="0"/>
                  </a:cubicBezTo>
                  <a:cubicBezTo>
                    <a:pt x="100393" y="22765"/>
                    <a:pt x="50197" y="21336"/>
                    <a:pt x="0"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5" name="Google Shape;1315;g3a647413a01_0_1720">
              <a:extLst>
                <a:ext uri="{FF2B5EF4-FFF2-40B4-BE49-F238E27FC236}">
                  <a16:creationId xmlns:a16="http://schemas.microsoft.com/office/drawing/2014/main" id="{05D34F06-23A7-8A0C-BD21-E2D0C1E0C0BD}"/>
                </a:ext>
              </a:extLst>
            </p:cNvPr>
            <p:cNvSpPr/>
            <p:nvPr/>
          </p:nvSpPr>
          <p:spPr>
            <a:xfrm>
              <a:off x="5999743" y="2169318"/>
              <a:ext cx="198936" cy="350331"/>
            </a:xfrm>
            <a:custGeom>
              <a:avLst/>
              <a:gdLst/>
              <a:ahLst/>
              <a:cxnLst/>
              <a:rect l="l" t="t" r="r" b="b"/>
              <a:pathLst>
                <a:path w="198936" h="350331" extrusionOk="0">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6" name="Google Shape;1316;g3a647413a01_0_1720">
              <a:extLst>
                <a:ext uri="{FF2B5EF4-FFF2-40B4-BE49-F238E27FC236}">
                  <a16:creationId xmlns:a16="http://schemas.microsoft.com/office/drawing/2014/main" id="{393F87E7-8FE7-4B2F-0A84-B07C92B5D2DF}"/>
                </a:ext>
              </a:extLst>
            </p:cNvPr>
            <p:cNvSpPr/>
            <p:nvPr/>
          </p:nvSpPr>
          <p:spPr>
            <a:xfrm>
              <a:off x="6037706" y="2499455"/>
              <a:ext cx="146490" cy="221075"/>
            </a:xfrm>
            <a:custGeom>
              <a:avLst/>
              <a:gdLst/>
              <a:ahLst/>
              <a:cxnLst/>
              <a:rect l="l" t="t" r="r" b="b"/>
              <a:pathLst>
                <a:path w="146490" h="221075" extrusionOk="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7" name="Google Shape;1317;g3a647413a01_0_1720">
              <a:extLst>
                <a:ext uri="{FF2B5EF4-FFF2-40B4-BE49-F238E27FC236}">
                  <a16:creationId xmlns:a16="http://schemas.microsoft.com/office/drawing/2014/main" id="{6A66797F-DEDC-B353-1953-C1438716E4A6}"/>
                </a:ext>
              </a:extLst>
            </p:cNvPr>
            <p:cNvSpPr/>
            <p:nvPr/>
          </p:nvSpPr>
          <p:spPr>
            <a:xfrm>
              <a:off x="6134714" y="2231421"/>
              <a:ext cx="82575" cy="205073"/>
            </a:xfrm>
            <a:custGeom>
              <a:avLst/>
              <a:gdLst/>
              <a:ahLst/>
              <a:cxnLst/>
              <a:rect l="l" t="t" r="r" b="b"/>
              <a:pathLst>
                <a:path w="82575" h="205073" extrusionOk="0">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8" name="Google Shape;1318;g3a647413a01_0_1720">
              <a:extLst>
                <a:ext uri="{FF2B5EF4-FFF2-40B4-BE49-F238E27FC236}">
                  <a16:creationId xmlns:a16="http://schemas.microsoft.com/office/drawing/2014/main" id="{ED024549-9845-24B1-75A2-34B69498E65B}"/>
                </a:ext>
              </a:extLst>
            </p:cNvPr>
            <p:cNvSpPr/>
            <p:nvPr/>
          </p:nvSpPr>
          <p:spPr>
            <a:xfrm>
              <a:off x="6093119" y="2483688"/>
              <a:ext cx="56314" cy="94443"/>
            </a:xfrm>
            <a:custGeom>
              <a:avLst/>
              <a:gdLst/>
              <a:ahLst/>
              <a:cxnLst/>
              <a:rect l="l" t="t" r="r" b="b"/>
              <a:pathLst>
                <a:path w="56314" h="94443" extrusionOk="0">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9" name="Google Shape;1319;g3a647413a01_0_1720">
              <a:extLst>
                <a:ext uri="{FF2B5EF4-FFF2-40B4-BE49-F238E27FC236}">
                  <a16:creationId xmlns:a16="http://schemas.microsoft.com/office/drawing/2014/main" id="{C145B671-C760-BB8F-AB8F-92E0851ECBD7}"/>
                </a:ext>
              </a:extLst>
            </p:cNvPr>
            <p:cNvSpPr/>
            <p:nvPr/>
          </p:nvSpPr>
          <p:spPr>
            <a:xfrm>
              <a:off x="6162739" y="2610135"/>
              <a:ext cx="24078" cy="109728"/>
            </a:xfrm>
            <a:custGeom>
              <a:avLst/>
              <a:gdLst/>
              <a:ahLst/>
              <a:cxnLst/>
              <a:rect l="l" t="t" r="r" b="b"/>
              <a:pathLst>
                <a:path w="24078" h="109728" extrusionOk="0">
                  <a:moveTo>
                    <a:pt x="6602" y="109728"/>
                  </a:moveTo>
                  <a:cubicBezTo>
                    <a:pt x="-3685" y="71819"/>
                    <a:pt x="-4065" y="34766"/>
                    <a:pt x="20890" y="0"/>
                  </a:cubicBezTo>
                  <a:cubicBezTo>
                    <a:pt x="21176" y="37052"/>
                    <a:pt x="33844" y="75152"/>
                    <a:pt x="6602" y="10972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0" name="Google Shape;1320;g3a647413a01_0_1720">
              <a:extLst>
                <a:ext uri="{FF2B5EF4-FFF2-40B4-BE49-F238E27FC236}">
                  <a16:creationId xmlns:a16="http://schemas.microsoft.com/office/drawing/2014/main" id="{99B85023-6D8D-BEDC-264F-31F8203611B9}"/>
                </a:ext>
              </a:extLst>
            </p:cNvPr>
            <p:cNvSpPr/>
            <p:nvPr/>
          </p:nvSpPr>
          <p:spPr>
            <a:xfrm>
              <a:off x="6132289" y="2511793"/>
              <a:ext cx="54861" cy="51384"/>
            </a:xfrm>
            <a:custGeom>
              <a:avLst/>
              <a:gdLst/>
              <a:ahLst/>
              <a:cxnLst/>
              <a:rect l="l" t="t" r="r" b="b"/>
              <a:pathLst>
                <a:path w="54861" h="51384" extrusionOk="0">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1" name="Google Shape;1321;g3a647413a01_0_1720">
              <a:extLst>
                <a:ext uri="{FF2B5EF4-FFF2-40B4-BE49-F238E27FC236}">
                  <a16:creationId xmlns:a16="http://schemas.microsoft.com/office/drawing/2014/main" id="{BA4FC127-E502-543B-516F-47FC02FDADF8}"/>
                </a:ext>
              </a:extLst>
            </p:cNvPr>
            <p:cNvSpPr/>
            <p:nvPr/>
          </p:nvSpPr>
          <p:spPr>
            <a:xfrm>
              <a:off x="5658420" y="4587555"/>
              <a:ext cx="81656" cy="161228"/>
            </a:xfrm>
            <a:custGeom>
              <a:avLst/>
              <a:gdLst/>
              <a:ahLst/>
              <a:cxnLst/>
              <a:rect l="l" t="t" r="r" b="b"/>
              <a:pathLst>
                <a:path w="81656" h="161228" extrusionOk="0">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2" name="Google Shape;1322;g3a647413a01_0_1720">
              <a:extLst>
                <a:ext uri="{FF2B5EF4-FFF2-40B4-BE49-F238E27FC236}">
                  <a16:creationId xmlns:a16="http://schemas.microsoft.com/office/drawing/2014/main" id="{03DBCC11-C00D-3C30-FC83-1E5EF7B7CF85}"/>
                </a:ext>
              </a:extLst>
            </p:cNvPr>
            <p:cNvSpPr/>
            <p:nvPr/>
          </p:nvSpPr>
          <p:spPr>
            <a:xfrm>
              <a:off x="5663735" y="4545548"/>
              <a:ext cx="62636" cy="63599"/>
            </a:xfrm>
            <a:custGeom>
              <a:avLst/>
              <a:gdLst/>
              <a:ahLst/>
              <a:cxnLst/>
              <a:rect l="l" t="t" r="r" b="b"/>
              <a:pathLst>
                <a:path w="62636" h="63599" extrusionOk="0">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3" name="Google Shape;1323;g3a647413a01_0_1720">
              <a:extLst>
                <a:ext uri="{FF2B5EF4-FFF2-40B4-BE49-F238E27FC236}">
                  <a16:creationId xmlns:a16="http://schemas.microsoft.com/office/drawing/2014/main" id="{F2EB30CA-5A49-FB64-74BE-94847B2D6955}"/>
                </a:ext>
              </a:extLst>
            </p:cNvPr>
            <p:cNvSpPr/>
            <p:nvPr/>
          </p:nvSpPr>
          <p:spPr>
            <a:xfrm>
              <a:off x="4819780" y="3529708"/>
              <a:ext cx="994876" cy="854594"/>
            </a:xfrm>
            <a:custGeom>
              <a:avLst/>
              <a:gdLst/>
              <a:ahLst/>
              <a:cxnLst/>
              <a:rect l="l" t="t" r="r" b="b"/>
              <a:pathLst>
                <a:path w="994876" h="854594" extrusionOk="0">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4" name="Google Shape;1324;g3a647413a01_0_1720">
              <a:extLst>
                <a:ext uri="{FF2B5EF4-FFF2-40B4-BE49-F238E27FC236}">
                  <a16:creationId xmlns:a16="http://schemas.microsoft.com/office/drawing/2014/main" id="{72814EBA-0383-13E2-F75A-451BC8383F44}"/>
                </a:ext>
              </a:extLst>
            </p:cNvPr>
            <p:cNvSpPr/>
            <p:nvPr/>
          </p:nvSpPr>
          <p:spPr>
            <a:xfrm>
              <a:off x="5268593" y="3630885"/>
              <a:ext cx="531037" cy="488963"/>
            </a:xfrm>
            <a:custGeom>
              <a:avLst/>
              <a:gdLst/>
              <a:ahLst/>
              <a:cxnLst/>
              <a:rect l="l" t="t" r="r" b="b"/>
              <a:pathLst>
                <a:path w="531037" h="488963" extrusionOk="0">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5" name="Google Shape;1325;g3a647413a01_0_1720">
              <a:extLst>
                <a:ext uri="{FF2B5EF4-FFF2-40B4-BE49-F238E27FC236}">
                  <a16:creationId xmlns:a16="http://schemas.microsoft.com/office/drawing/2014/main" id="{2A32170F-FC49-0FBE-BBB5-BCAE52EF2399}"/>
                </a:ext>
              </a:extLst>
            </p:cNvPr>
            <p:cNvSpPr/>
            <p:nvPr/>
          </p:nvSpPr>
          <p:spPr>
            <a:xfrm>
              <a:off x="5115686" y="4260246"/>
              <a:ext cx="58769" cy="70282"/>
            </a:xfrm>
            <a:custGeom>
              <a:avLst/>
              <a:gdLst/>
              <a:ahLst/>
              <a:cxnLst/>
              <a:rect l="l" t="t" r="r" b="b"/>
              <a:pathLst>
                <a:path w="58769" h="70282" extrusionOk="0">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6" name="Google Shape;1326;g3a647413a01_0_1720">
              <a:extLst>
                <a:ext uri="{FF2B5EF4-FFF2-40B4-BE49-F238E27FC236}">
                  <a16:creationId xmlns:a16="http://schemas.microsoft.com/office/drawing/2014/main" id="{8FCC11BF-969D-7669-4800-CCF80F65D4FD}"/>
                </a:ext>
              </a:extLst>
            </p:cNvPr>
            <p:cNvSpPr/>
            <p:nvPr/>
          </p:nvSpPr>
          <p:spPr>
            <a:xfrm>
              <a:off x="5319616" y="4054983"/>
              <a:ext cx="60293" cy="55986"/>
            </a:xfrm>
            <a:custGeom>
              <a:avLst/>
              <a:gdLst/>
              <a:ahLst/>
              <a:cxnLst/>
              <a:rect l="l" t="t" r="r" b="b"/>
              <a:pathLst>
                <a:path w="60293" h="55986" extrusionOk="0">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7" name="Google Shape;1327;g3a647413a01_0_1720">
              <a:extLst>
                <a:ext uri="{FF2B5EF4-FFF2-40B4-BE49-F238E27FC236}">
                  <a16:creationId xmlns:a16="http://schemas.microsoft.com/office/drawing/2014/main" id="{D2B54A7A-E904-9F23-B499-7A716CDACA20}"/>
                </a:ext>
              </a:extLst>
            </p:cNvPr>
            <p:cNvSpPr/>
            <p:nvPr/>
          </p:nvSpPr>
          <p:spPr>
            <a:xfrm>
              <a:off x="5039285" y="4322445"/>
              <a:ext cx="116120" cy="78279"/>
            </a:xfrm>
            <a:custGeom>
              <a:avLst/>
              <a:gdLst/>
              <a:ahLst/>
              <a:cxnLst/>
              <a:rect l="l" t="t" r="r" b="b"/>
              <a:pathLst>
                <a:path w="116120" h="78279" extrusionOk="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8" name="Google Shape;1328;g3a647413a01_0_1720">
              <a:extLst>
                <a:ext uri="{FF2B5EF4-FFF2-40B4-BE49-F238E27FC236}">
                  <a16:creationId xmlns:a16="http://schemas.microsoft.com/office/drawing/2014/main" id="{2081A730-C1E3-B69F-0C50-64E7C63FBF14}"/>
                </a:ext>
              </a:extLst>
            </p:cNvPr>
            <p:cNvSpPr/>
            <p:nvPr/>
          </p:nvSpPr>
          <p:spPr>
            <a:xfrm>
              <a:off x="6020301" y="2115732"/>
              <a:ext cx="74878" cy="127881"/>
            </a:xfrm>
            <a:custGeom>
              <a:avLst/>
              <a:gdLst/>
              <a:ahLst/>
              <a:cxnLst/>
              <a:rect l="l" t="t" r="r" b="b"/>
              <a:pathLst>
                <a:path w="74878" h="127881" extrusionOk="0">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9" name="Google Shape;1329;g3a647413a01_0_1720">
              <a:extLst>
                <a:ext uri="{FF2B5EF4-FFF2-40B4-BE49-F238E27FC236}">
                  <a16:creationId xmlns:a16="http://schemas.microsoft.com/office/drawing/2014/main" id="{5D361087-894E-3C4D-D27F-FCF175F11FEA}"/>
                </a:ext>
              </a:extLst>
            </p:cNvPr>
            <p:cNvSpPr/>
            <p:nvPr/>
          </p:nvSpPr>
          <p:spPr>
            <a:xfrm>
              <a:off x="6061519" y="2091023"/>
              <a:ext cx="54197" cy="47624"/>
            </a:xfrm>
            <a:custGeom>
              <a:avLst/>
              <a:gdLst/>
              <a:ahLst/>
              <a:cxnLst/>
              <a:rect l="l" t="t" r="r" b="b"/>
              <a:pathLst>
                <a:path w="54197" h="47624" extrusionOk="0">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0" name="Google Shape;1330;g3a647413a01_0_1720">
              <a:extLst>
                <a:ext uri="{FF2B5EF4-FFF2-40B4-BE49-F238E27FC236}">
                  <a16:creationId xmlns:a16="http://schemas.microsoft.com/office/drawing/2014/main" id="{290810A6-7C4D-96C3-469E-E41A8EAF4324}"/>
                </a:ext>
              </a:extLst>
            </p:cNvPr>
            <p:cNvSpPr/>
            <p:nvPr/>
          </p:nvSpPr>
          <p:spPr>
            <a:xfrm>
              <a:off x="6095142" y="2153507"/>
              <a:ext cx="59150" cy="99718"/>
            </a:xfrm>
            <a:custGeom>
              <a:avLst/>
              <a:gdLst/>
              <a:ahLst/>
              <a:cxnLst/>
              <a:rect l="l" t="t" r="r" b="b"/>
              <a:pathLst>
                <a:path w="59150" h="99718" extrusionOk="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1" name="Google Shape;1331;g3a647413a01_0_1720">
              <a:extLst>
                <a:ext uri="{FF2B5EF4-FFF2-40B4-BE49-F238E27FC236}">
                  <a16:creationId xmlns:a16="http://schemas.microsoft.com/office/drawing/2014/main" id="{5C9B6756-3495-89F2-2553-A625183BD83F}"/>
                </a:ext>
              </a:extLst>
            </p:cNvPr>
            <p:cNvSpPr/>
            <p:nvPr/>
          </p:nvSpPr>
          <p:spPr>
            <a:xfrm>
              <a:off x="6058947" y="2152650"/>
              <a:ext cx="54355" cy="80962"/>
            </a:xfrm>
            <a:custGeom>
              <a:avLst/>
              <a:gdLst/>
              <a:ahLst/>
              <a:cxnLst/>
              <a:rect l="l" t="t" r="r" b="b"/>
              <a:pathLst>
                <a:path w="54355" h="80962" extrusionOk="0">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2" name="Google Shape;1332;g3a647413a01_0_1720">
              <a:extLst>
                <a:ext uri="{FF2B5EF4-FFF2-40B4-BE49-F238E27FC236}">
                  <a16:creationId xmlns:a16="http://schemas.microsoft.com/office/drawing/2014/main" id="{6A27D0E7-83D3-46BC-7883-14EB44FCAC86}"/>
                </a:ext>
              </a:extLst>
            </p:cNvPr>
            <p:cNvSpPr/>
            <p:nvPr/>
          </p:nvSpPr>
          <p:spPr>
            <a:xfrm>
              <a:off x="6153244" y="2110358"/>
              <a:ext cx="59550" cy="42767"/>
            </a:xfrm>
            <a:custGeom>
              <a:avLst/>
              <a:gdLst/>
              <a:ahLst/>
              <a:cxnLst/>
              <a:rect l="l" t="t" r="r" b="b"/>
              <a:pathLst>
                <a:path w="59550" h="42767" extrusionOk="0">
                  <a:moveTo>
                    <a:pt x="54102" y="0"/>
                  </a:moveTo>
                  <a:cubicBezTo>
                    <a:pt x="75057" y="48863"/>
                    <a:pt x="30956" y="40005"/>
                    <a:pt x="0" y="42767"/>
                  </a:cubicBezTo>
                  <a:cubicBezTo>
                    <a:pt x="9430" y="20860"/>
                    <a:pt x="26670" y="5905"/>
                    <a:pt x="54102"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3" name="Google Shape;1333;g3a647413a01_0_1720">
              <a:extLst>
                <a:ext uri="{FF2B5EF4-FFF2-40B4-BE49-F238E27FC236}">
                  <a16:creationId xmlns:a16="http://schemas.microsoft.com/office/drawing/2014/main" id="{FFE6F553-DAE2-3B9E-8C7F-F1B911C7C1F7}"/>
                </a:ext>
              </a:extLst>
            </p:cNvPr>
            <p:cNvSpPr/>
            <p:nvPr/>
          </p:nvSpPr>
          <p:spPr>
            <a:xfrm>
              <a:off x="5416581" y="3946683"/>
              <a:ext cx="93726" cy="64878"/>
            </a:xfrm>
            <a:custGeom>
              <a:avLst/>
              <a:gdLst/>
              <a:ahLst/>
              <a:cxnLst/>
              <a:rect l="l" t="t" r="r" b="b"/>
              <a:pathLst>
                <a:path w="93726" h="64878" extrusionOk="0">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4" name="Google Shape;1334;g3a647413a01_0_1720">
              <a:extLst>
                <a:ext uri="{FF2B5EF4-FFF2-40B4-BE49-F238E27FC236}">
                  <a16:creationId xmlns:a16="http://schemas.microsoft.com/office/drawing/2014/main" id="{97CA5A9D-4D55-7433-4D71-A9C867B3CC53}"/>
                </a:ext>
              </a:extLst>
            </p:cNvPr>
            <p:cNvSpPr/>
            <p:nvPr/>
          </p:nvSpPr>
          <p:spPr>
            <a:xfrm>
              <a:off x="5773292" y="3688165"/>
              <a:ext cx="69269" cy="179365"/>
            </a:xfrm>
            <a:custGeom>
              <a:avLst/>
              <a:gdLst/>
              <a:ahLst/>
              <a:cxnLst/>
              <a:rect l="l" t="t" r="r" b="b"/>
              <a:pathLst>
                <a:path w="69269" h="179365" extrusionOk="0">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5" name="Google Shape;1335;g3a647413a01_0_1720">
              <a:extLst>
                <a:ext uri="{FF2B5EF4-FFF2-40B4-BE49-F238E27FC236}">
                  <a16:creationId xmlns:a16="http://schemas.microsoft.com/office/drawing/2014/main" id="{4A7DB0EA-2F33-7F8A-C6C6-DF532344551F}"/>
                </a:ext>
              </a:extLst>
            </p:cNvPr>
            <p:cNvSpPr/>
            <p:nvPr/>
          </p:nvSpPr>
          <p:spPr>
            <a:xfrm>
              <a:off x="5604509" y="3755993"/>
              <a:ext cx="95249" cy="79914"/>
            </a:xfrm>
            <a:custGeom>
              <a:avLst/>
              <a:gdLst/>
              <a:ahLst/>
              <a:cxnLst/>
              <a:rect l="l" t="t" r="r" b="b"/>
              <a:pathLst>
                <a:path w="95249" h="79914" extrusionOk="0">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6" name="Google Shape;1336;g3a647413a01_0_1720">
              <a:extLst>
                <a:ext uri="{FF2B5EF4-FFF2-40B4-BE49-F238E27FC236}">
                  <a16:creationId xmlns:a16="http://schemas.microsoft.com/office/drawing/2014/main" id="{8C0690EC-EA4C-9F4A-A238-34A0E6406E96}"/>
                </a:ext>
              </a:extLst>
            </p:cNvPr>
            <p:cNvSpPr/>
            <p:nvPr/>
          </p:nvSpPr>
          <p:spPr>
            <a:xfrm>
              <a:off x="5887306" y="3490315"/>
              <a:ext cx="58293" cy="42126"/>
            </a:xfrm>
            <a:custGeom>
              <a:avLst/>
              <a:gdLst/>
              <a:ahLst/>
              <a:cxnLst/>
              <a:rect l="l" t="t" r="r" b="b"/>
              <a:pathLst>
                <a:path w="58293" h="42126" extrusionOk="0">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7" name="Google Shape;1337;g3a647413a01_0_1720">
              <a:extLst>
                <a:ext uri="{FF2B5EF4-FFF2-40B4-BE49-F238E27FC236}">
                  <a16:creationId xmlns:a16="http://schemas.microsoft.com/office/drawing/2014/main" id="{28FFD6D3-050B-CD2E-74A2-8F12F35CBD5A}"/>
                </a:ext>
              </a:extLst>
            </p:cNvPr>
            <p:cNvSpPr/>
            <p:nvPr/>
          </p:nvSpPr>
          <p:spPr>
            <a:xfrm>
              <a:off x="5806844" y="4228719"/>
              <a:ext cx="96654" cy="299846"/>
            </a:xfrm>
            <a:custGeom>
              <a:avLst/>
              <a:gdLst/>
              <a:ahLst/>
              <a:cxnLst/>
              <a:rect l="l" t="t" r="r" b="b"/>
              <a:pathLst>
                <a:path w="96654" h="299846" extrusionOk="0">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8" name="Google Shape;1338;g3a647413a01_0_1720">
              <a:extLst>
                <a:ext uri="{FF2B5EF4-FFF2-40B4-BE49-F238E27FC236}">
                  <a16:creationId xmlns:a16="http://schemas.microsoft.com/office/drawing/2014/main" id="{C59FC820-D541-4281-196F-8DC9352AC2A1}"/>
                </a:ext>
              </a:extLst>
            </p:cNvPr>
            <p:cNvSpPr/>
            <p:nvPr/>
          </p:nvSpPr>
          <p:spPr>
            <a:xfrm>
              <a:off x="5802486" y="3891217"/>
              <a:ext cx="91093" cy="231791"/>
            </a:xfrm>
            <a:custGeom>
              <a:avLst/>
              <a:gdLst/>
              <a:ahLst/>
              <a:cxnLst/>
              <a:rect l="l" t="t" r="r" b="b"/>
              <a:pathLst>
                <a:path w="91093" h="231791" extrusionOk="0">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9" name="Google Shape;1339;g3a647413a01_0_1720">
              <a:extLst>
                <a:ext uri="{FF2B5EF4-FFF2-40B4-BE49-F238E27FC236}">
                  <a16:creationId xmlns:a16="http://schemas.microsoft.com/office/drawing/2014/main" id="{6DF35CE7-2914-CCB0-8C66-DC2011B7FE02}"/>
                </a:ext>
              </a:extLst>
            </p:cNvPr>
            <p:cNvSpPr/>
            <p:nvPr/>
          </p:nvSpPr>
          <p:spPr>
            <a:xfrm>
              <a:off x="5858995" y="3522535"/>
              <a:ext cx="80603" cy="255793"/>
            </a:xfrm>
            <a:custGeom>
              <a:avLst/>
              <a:gdLst/>
              <a:ahLst/>
              <a:cxnLst/>
              <a:rect l="l" t="t" r="r" b="b"/>
              <a:pathLst>
                <a:path w="80603" h="255793" extrusionOk="0">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0" name="Google Shape;1340;g3a647413a01_0_1720">
              <a:extLst>
                <a:ext uri="{FF2B5EF4-FFF2-40B4-BE49-F238E27FC236}">
                  <a16:creationId xmlns:a16="http://schemas.microsoft.com/office/drawing/2014/main" id="{B038374A-7272-CD78-84CE-FD1AF33A4224}"/>
                </a:ext>
              </a:extLst>
            </p:cNvPr>
            <p:cNvSpPr/>
            <p:nvPr/>
          </p:nvSpPr>
          <p:spPr>
            <a:xfrm>
              <a:off x="5843003" y="3773042"/>
              <a:ext cx="64782" cy="142589"/>
            </a:xfrm>
            <a:custGeom>
              <a:avLst/>
              <a:gdLst/>
              <a:ahLst/>
              <a:cxnLst/>
              <a:rect l="l" t="t" r="r" b="b"/>
              <a:pathLst>
                <a:path w="64782" h="142589" extrusionOk="0">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1" name="Google Shape;1341;g3a647413a01_0_1720">
              <a:extLst>
                <a:ext uri="{FF2B5EF4-FFF2-40B4-BE49-F238E27FC236}">
                  <a16:creationId xmlns:a16="http://schemas.microsoft.com/office/drawing/2014/main" id="{B695B427-A7DA-2EF9-EADD-96CA35F2F459}"/>
                </a:ext>
              </a:extLst>
            </p:cNvPr>
            <p:cNvSpPr/>
            <p:nvPr/>
          </p:nvSpPr>
          <p:spPr>
            <a:xfrm>
              <a:off x="5790744" y="4190830"/>
              <a:ext cx="61986" cy="139633"/>
            </a:xfrm>
            <a:custGeom>
              <a:avLst/>
              <a:gdLst/>
              <a:ahLst/>
              <a:cxnLst/>
              <a:rect l="l" t="t" r="r" b="b"/>
              <a:pathLst>
                <a:path w="61986" h="139633" extrusionOk="0">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2" name="Google Shape;1342;g3a647413a01_0_1720">
              <a:extLst>
                <a:ext uri="{FF2B5EF4-FFF2-40B4-BE49-F238E27FC236}">
                  <a16:creationId xmlns:a16="http://schemas.microsoft.com/office/drawing/2014/main" id="{A0F649FB-ECE7-13DA-A9A6-FBB34963582D}"/>
                </a:ext>
              </a:extLst>
            </p:cNvPr>
            <p:cNvSpPr/>
            <p:nvPr/>
          </p:nvSpPr>
          <p:spPr>
            <a:xfrm>
              <a:off x="5928264" y="3931253"/>
              <a:ext cx="40468" cy="107727"/>
            </a:xfrm>
            <a:custGeom>
              <a:avLst/>
              <a:gdLst/>
              <a:ahLst/>
              <a:cxnLst/>
              <a:rect l="l" t="t" r="r" b="b"/>
              <a:pathLst>
                <a:path w="40468" h="107727" extrusionOk="0">
                  <a:moveTo>
                    <a:pt x="16954" y="0"/>
                  </a:moveTo>
                  <a:cubicBezTo>
                    <a:pt x="50101" y="40196"/>
                    <a:pt x="51435" y="76867"/>
                    <a:pt x="0" y="107728"/>
                  </a:cubicBezTo>
                  <a:cubicBezTo>
                    <a:pt x="5620" y="71819"/>
                    <a:pt x="11335" y="35909"/>
                    <a:pt x="16954"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3" name="Google Shape;1343;g3a647413a01_0_1720">
              <a:extLst>
                <a:ext uri="{FF2B5EF4-FFF2-40B4-BE49-F238E27FC236}">
                  <a16:creationId xmlns:a16="http://schemas.microsoft.com/office/drawing/2014/main" id="{25F77A50-AC8D-C9C5-2860-D530C478AB5C}"/>
                </a:ext>
              </a:extLst>
            </p:cNvPr>
            <p:cNvSpPr/>
            <p:nvPr/>
          </p:nvSpPr>
          <p:spPr>
            <a:xfrm>
              <a:off x="5805385" y="4120145"/>
              <a:ext cx="51184" cy="78665"/>
            </a:xfrm>
            <a:custGeom>
              <a:avLst/>
              <a:gdLst/>
              <a:ahLst/>
              <a:cxnLst/>
              <a:rect l="l" t="t" r="r" b="b"/>
              <a:pathLst>
                <a:path w="51184" h="78665" extrusionOk="0">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4" name="Google Shape;1344;g3a647413a01_0_1720">
              <a:extLst>
                <a:ext uri="{FF2B5EF4-FFF2-40B4-BE49-F238E27FC236}">
                  <a16:creationId xmlns:a16="http://schemas.microsoft.com/office/drawing/2014/main" id="{B933AA43-B1B3-4349-12CC-08C428534FE7}"/>
                </a:ext>
              </a:extLst>
            </p:cNvPr>
            <p:cNvSpPr/>
            <p:nvPr/>
          </p:nvSpPr>
          <p:spPr>
            <a:xfrm>
              <a:off x="5766120" y="3576471"/>
              <a:ext cx="122139" cy="344540"/>
            </a:xfrm>
            <a:custGeom>
              <a:avLst/>
              <a:gdLst/>
              <a:ahLst/>
              <a:cxnLst/>
              <a:rect l="l" t="t" r="r" b="b"/>
              <a:pathLst>
                <a:path w="122139" h="344540" extrusionOk="0">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5" name="Google Shape;1345;g3a647413a01_0_1720">
              <a:extLst>
                <a:ext uri="{FF2B5EF4-FFF2-40B4-BE49-F238E27FC236}">
                  <a16:creationId xmlns:a16="http://schemas.microsoft.com/office/drawing/2014/main" id="{ED831621-5DB2-9FEF-1C4A-4F703F33E5A8}"/>
                </a:ext>
              </a:extLst>
            </p:cNvPr>
            <p:cNvSpPr/>
            <p:nvPr/>
          </p:nvSpPr>
          <p:spPr>
            <a:xfrm>
              <a:off x="5267038" y="3537299"/>
              <a:ext cx="375856" cy="377380"/>
            </a:xfrm>
            <a:custGeom>
              <a:avLst/>
              <a:gdLst/>
              <a:ahLst/>
              <a:cxnLst/>
              <a:rect l="l" t="t" r="r" b="b"/>
              <a:pathLst>
                <a:path w="375856" h="377380" extrusionOk="0">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6" name="Google Shape;1346;g3a647413a01_0_1720">
              <a:extLst>
                <a:ext uri="{FF2B5EF4-FFF2-40B4-BE49-F238E27FC236}">
                  <a16:creationId xmlns:a16="http://schemas.microsoft.com/office/drawing/2014/main" id="{CC59B527-49FD-E61B-D1AF-4262B8A10908}"/>
                </a:ext>
              </a:extLst>
            </p:cNvPr>
            <p:cNvSpPr/>
            <p:nvPr/>
          </p:nvSpPr>
          <p:spPr>
            <a:xfrm>
              <a:off x="5624226" y="3415812"/>
              <a:ext cx="130241" cy="137202"/>
            </a:xfrm>
            <a:custGeom>
              <a:avLst/>
              <a:gdLst/>
              <a:ahLst/>
              <a:cxnLst/>
              <a:rect l="l" t="t" r="r" b="b"/>
              <a:pathLst>
                <a:path w="130241" h="137202" extrusionOk="0">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7" name="Google Shape;1347;g3a647413a01_0_1720">
              <a:extLst>
                <a:ext uri="{FF2B5EF4-FFF2-40B4-BE49-F238E27FC236}">
                  <a16:creationId xmlns:a16="http://schemas.microsoft.com/office/drawing/2014/main" id="{C56DA827-9483-EFC5-7EC8-3767C2B74A3E}"/>
                </a:ext>
              </a:extLst>
            </p:cNvPr>
            <p:cNvSpPr/>
            <p:nvPr/>
          </p:nvSpPr>
          <p:spPr>
            <a:xfrm>
              <a:off x="5837462" y="3521487"/>
              <a:ext cx="92135" cy="126206"/>
            </a:xfrm>
            <a:custGeom>
              <a:avLst/>
              <a:gdLst/>
              <a:ahLst/>
              <a:cxnLst/>
              <a:rect l="l" t="t" r="r" b="b"/>
              <a:pathLst>
                <a:path w="92135" h="126206" extrusionOk="0">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8" name="Google Shape;1348;g3a647413a01_0_1720">
              <a:extLst>
                <a:ext uri="{FF2B5EF4-FFF2-40B4-BE49-F238E27FC236}">
                  <a16:creationId xmlns:a16="http://schemas.microsoft.com/office/drawing/2014/main" id="{BB76F4A6-837F-3453-C573-DABCC1570155}"/>
                </a:ext>
              </a:extLst>
            </p:cNvPr>
            <p:cNvSpPr/>
            <p:nvPr/>
          </p:nvSpPr>
          <p:spPr>
            <a:xfrm>
              <a:off x="5775007" y="3459861"/>
              <a:ext cx="86201" cy="108775"/>
            </a:xfrm>
            <a:custGeom>
              <a:avLst/>
              <a:gdLst/>
              <a:ahLst/>
              <a:cxnLst/>
              <a:rect l="l" t="t" r="r" b="b"/>
              <a:pathLst>
                <a:path w="86201" h="108775" extrusionOk="0">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9" name="Google Shape;1349;g3a647413a01_0_1720">
              <a:extLst>
                <a:ext uri="{FF2B5EF4-FFF2-40B4-BE49-F238E27FC236}">
                  <a16:creationId xmlns:a16="http://schemas.microsoft.com/office/drawing/2014/main" id="{5C3EFB6F-F392-E2D1-B01E-F617948BFA02}"/>
                </a:ext>
              </a:extLst>
            </p:cNvPr>
            <p:cNvSpPr/>
            <p:nvPr/>
          </p:nvSpPr>
          <p:spPr>
            <a:xfrm>
              <a:off x="5191981" y="3914489"/>
              <a:ext cx="75291" cy="82096"/>
            </a:xfrm>
            <a:custGeom>
              <a:avLst/>
              <a:gdLst/>
              <a:ahLst/>
              <a:cxnLst/>
              <a:rect l="l" t="t" r="r" b="b"/>
              <a:pathLst>
                <a:path w="75291" h="82096" extrusionOk="0">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0" name="Google Shape;1350;g3a647413a01_0_1720">
              <a:extLst>
                <a:ext uri="{FF2B5EF4-FFF2-40B4-BE49-F238E27FC236}">
                  <a16:creationId xmlns:a16="http://schemas.microsoft.com/office/drawing/2014/main" id="{5E18C9C9-DC20-2CA1-A2D2-72CFC1609830}"/>
                </a:ext>
              </a:extLst>
            </p:cNvPr>
            <p:cNvSpPr/>
            <p:nvPr/>
          </p:nvSpPr>
          <p:spPr>
            <a:xfrm>
              <a:off x="5739585" y="4568359"/>
              <a:ext cx="69234" cy="196141"/>
            </a:xfrm>
            <a:custGeom>
              <a:avLst/>
              <a:gdLst/>
              <a:ahLst/>
              <a:cxnLst/>
              <a:rect l="l" t="t" r="r" b="b"/>
              <a:pathLst>
                <a:path w="69234" h="196141" extrusionOk="0">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1" name="Google Shape;1351;g3a647413a01_0_1720">
              <a:extLst>
                <a:ext uri="{FF2B5EF4-FFF2-40B4-BE49-F238E27FC236}">
                  <a16:creationId xmlns:a16="http://schemas.microsoft.com/office/drawing/2014/main" id="{29FB37D2-970D-8F5A-F355-41D0B7B0B644}"/>
                </a:ext>
              </a:extLst>
            </p:cNvPr>
            <p:cNvSpPr/>
            <p:nvPr/>
          </p:nvSpPr>
          <p:spPr>
            <a:xfrm>
              <a:off x="5772718" y="4382607"/>
              <a:ext cx="76773" cy="161102"/>
            </a:xfrm>
            <a:custGeom>
              <a:avLst/>
              <a:gdLst/>
              <a:ahLst/>
              <a:cxnLst/>
              <a:rect l="l" t="t" r="r" b="b"/>
              <a:pathLst>
                <a:path w="76773" h="161102" extrusionOk="0">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2" name="Google Shape;1352;g3a647413a01_0_1720">
              <a:extLst>
                <a:ext uri="{FF2B5EF4-FFF2-40B4-BE49-F238E27FC236}">
                  <a16:creationId xmlns:a16="http://schemas.microsoft.com/office/drawing/2014/main" id="{5952B48D-9AAE-BBFF-C58F-B953D8EB0458}"/>
                </a:ext>
              </a:extLst>
            </p:cNvPr>
            <p:cNvSpPr/>
            <p:nvPr/>
          </p:nvSpPr>
          <p:spPr>
            <a:xfrm>
              <a:off x="5709813" y="3946969"/>
              <a:ext cx="141983" cy="801191"/>
            </a:xfrm>
            <a:custGeom>
              <a:avLst/>
              <a:gdLst/>
              <a:ahLst/>
              <a:cxnLst/>
              <a:rect l="l" t="t" r="r" b="b"/>
              <a:pathLst>
                <a:path w="141983" h="801191" extrusionOk="0">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3" name="Google Shape;1353;g3a647413a01_0_1720">
              <a:extLst>
                <a:ext uri="{FF2B5EF4-FFF2-40B4-BE49-F238E27FC236}">
                  <a16:creationId xmlns:a16="http://schemas.microsoft.com/office/drawing/2014/main" id="{22D38E40-2E14-CF37-0FF9-95EC83D246C1}"/>
                </a:ext>
              </a:extLst>
            </p:cNvPr>
            <p:cNvSpPr/>
            <p:nvPr/>
          </p:nvSpPr>
          <p:spPr>
            <a:xfrm>
              <a:off x="5776228" y="3915537"/>
              <a:ext cx="33068" cy="36607"/>
            </a:xfrm>
            <a:custGeom>
              <a:avLst/>
              <a:gdLst/>
              <a:ahLst/>
              <a:cxnLst/>
              <a:rect l="l" t="t" r="r" b="b"/>
              <a:pathLst>
                <a:path w="33068" h="36607" extrusionOk="0">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4" name="Google Shape;1354;g3a647413a01_0_1720">
              <a:extLst>
                <a:ext uri="{FF2B5EF4-FFF2-40B4-BE49-F238E27FC236}">
                  <a16:creationId xmlns:a16="http://schemas.microsoft.com/office/drawing/2014/main" id="{34B71844-F335-3547-4D08-A90B707EB62F}"/>
                </a:ext>
              </a:extLst>
            </p:cNvPr>
            <p:cNvSpPr/>
            <p:nvPr/>
          </p:nvSpPr>
          <p:spPr>
            <a:xfrm>
              <a:off x="6037230" y="2295429"/>
              <a:ext cx="76431" cy="110169"/>
            </a:xfrm>
            <a:custGeom>
              <a:avLst/>
              <a:gdLst/>
              <a:ahLst/>
              <a:cxnLst/>
              <a:rect l="l" t="t" r="r" b="b"/>
              <a:pathLst>
                <a:path w="76431" h="110169" extrusionOk="0">
                  <a:moveTo>
                    <a:pt x="0" y="109823"/>
                  </a:moveTo>
                  <a:cubicBezTo>
                    <a:pt x="48101" y="84677"/>
                    <a:pt x="71152" y="48863"/>
                    <a:pt x="63913" y="0"/>
                  </a:cubicBezTo>
                  <a:cubicBezTo>
                    <a:pt x="63341" y="45434"/>
                    <a:pt x="118967" y="114871"/>
                    <a:pt x="191" y="109918"/>
                  </a:cubicBezTo>
                  <a:lnTo>
                    <a:pt x="95" y="109918"/>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5" name="Google Shape;1355;g3a647413a01_0_1720">
              <a:extLst>
                <a:ext uri="{FF2B5EF4-FFF2-40B4-BE49-F238E27FC236}">
                  <a16:creationId xmlns:a16="http://schemas.microsoft.com/office/drawing/2014/main" id="{11BC6402-5FDA-05C0-DE32-D9DB51D103FB}"/>
                </a:ext>
              </a:extLst>
            </p:cNvPr>
            <p:cNvSpPr/>
            <p:nvPr/>
          </p:nvSpPr>
          <p:spPr>
            <a:xfrm>
              <a:off x="6112573" y="2474410"/>
              <a:ext cx="55816" cy="54286"/>
            </a:xfrm>
            <a:custGeom>
              <a:avLst/>
              <a:gdLst/>
              <a:ahLst/>
              <a:cxnLst/>
              <a:rect l="l" t="t" r="r" b="b"/>
              <a:pathLst>
                <a:path w="55816" h="54286" extrusionOk="0">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6" name="Google Shape;1356;g3a647413a01_0_1720">
              <a:extLst>
                <a:ext uri="{FF2B5EF4-FFF2-40B4-BE49-F238E27FC236}">
                  <a16:creationId xmlns:a16="http://schemas.microsoft.com/office/drawing/2014/main" id="{05639604-8CC6-0218-0779-54B2AA702C0F}"/>
                </a:ext>
              </a:extLst>
            </p:cNvPr>
            <p:cNvSpPr/>
            <p:nvPr/>
          </p:nvSpPr>
          <p:spPr>
            <a:xfrm>
              <a:off x="5357533" y="3662648"/>
              <a:ext cx="325176" cy="330030"/>
            </a:xfrm>
            <a:custGeom>
              <a:avLst/>
              <a:gdLst/>
              <a:ahLst/>
              <a:cxnLst/>
              <a:rect l="l" t="t" r="r" b="b"/>
              <a:pathLst>
                <a:path w="325176" h="330030" extrusionOk="0">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7" name="Google Shape;1357;g3a647413a01_0_1720">
              <a:extLst>
                <a:ext uri="{FF2B5EF4-FFF2-40B4-BE49-F238E27FC236}">
                  <a16:creationId xmlns:a16="http://schemas.microsoft.com/office/drawing/2014/main" id="{D606E2A1-DE07-2FCC-4B64-065FC7D450A6}"/>
                </a:ext>
              </a:extLst>
            </p:cNvPr>
            <p:cNvSpPr/>
            <p:nvPr/>
          </p:nvSpPr>
          <p:spPr>
            <a:xfrm>
              <a:off x="5094826" y="3976592"/>
              <a:ext cx="282987" cy="261175"/>
            </a:xfrm>
            <a:custGeom>
              <a:avLst/>
              <a:gdLst/>
              <a:ahLst/>
              <a:cxnLst/>
              <a:rect l="l" t="t" r="r" b="b"/>
              <a:pathLst>
                <a:path w="282987" h="261175" extrusionOk="0">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8" name="Google Shape;1358;g3a647413a01_0_1720">
              <a:extLst>
                <a:ext uri="{FF2B5EF4-FFF2-40B4-BE49-F238E27FC236}">
                  <a16:creationId xmlns:a16="http://schemas.microsoft.com/office/drawing/2014/main" id="{45C63884-5D25-2187-C7E8-2AAB1623ED5C}"/>
                </a:ext>
              </a:extLst>
            </p:cNvPr>
            <p:cNvSpPr/>
            <p:nvPr/>
          </p:nvSpPr>
          <p:spPr>
            <a:xfrm>
              <a:off x="5661564" y="3595845"/>
              <a:ext cx="74702" cy="83757"/>
            </a:xfrm>
            <a:custGeom>
              <a:avLst/>
              <a:gdLst/>
              <a:ahLst/>
              <a:cxnLst/>
              <a:rect l="l" t="t" r="r" b="b"/>
              <a:pathLst>
                <a:path w="74702" h="83757" extrusionOk="0">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9" name="Google Shape;1359;g3a647413a01_0_1720">
              <a:extLst>
                <a:ext uri="{FF2B5EF4-FFF2-40B4-BE49-F238E27FC236}">
                  <a16:creationId xmlns:a16="http://schemas.microsoft.com/office/drawing/2014/main" id="{67382AF0-14D5-5ED7-2C0B-E8037E9A3974}"/>
                </a:ext>
              </a:extLst>
            </p:cNvPr>
            <p:cNvSpPr/>
            <p:nvPr/>
          </p:nvSpPr>
          <p:spPr>
            <a:xfrm>
              <a:off x="5738228" y="3591719"/>
              <a:ext cx="55733" cy="61915"/>
            </a:xfrm>
            <a:custGeom>
              <a:avLst/>
              <a:gdLst/>
              <a:ahLst/>
              <a:cxnLst/>
              <a:rect l="l" t="t" r="r" b="b"/>
              <a:pathLst>
                <a:path w="55733" h="61915" extrusionOk="0">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60" name="Google Shape;1360;g3a647413a01_0_1720">
              <a:extLst>
                <a:ext uri="{FF2B5EF4-FFF2-40B4-BE49-F238E27FC236}">
                  <a16:creationId xmlns:a16="http://schemas.microsoft.com/office/drawing/2014/main" id="{8A0B1453-BDA1-5198-40F2-837479F70651}"/>
                </a:ext>
              </a:extLst>
            </p:cNvPr>
            <p:cNvSpPr/>
            <p:nvPr/>
          </p:nvSpPr>
          <p:spPr>
            <a:xfrm>
              <a:off x="5797009" y="4322349"/>
              <a:ext cx="49434" cy="77914"/>
            </a:xfrm>
            <a:custGeom>
              <a:avLst/>
              <a:gdLst/>
              <a:ahLst/>
              <a:cxnLst/>
              <a:rect l="l" t="t" r="r" b="b"/>
              <a:pathLst>
                <a:path w="49434" h="77914" extrusionOk="0">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grpSp>
      <p:grpSp>
        <p:nvGrpSpPr>
          <p:cNvPr id="1361" name="Google Shape;1361;g3a647413a01_0_1720">
            <a:extLst>
              <a:ext uri="{FF2B5EF4-FFF2-40B4-BE49-F238E27FC236}">
                <a16:creationId xmlns:a16="http://schemas.microsoft.com/office/drawing/2014/main" id="{51E876F5-96C2-AF95-8BD2-F70955659DDF}"/>
              </a:ext>
            </a:extLst>
          </p:cNvPr>
          <p:cNvGrpSpPr/>
          <p:nvPr/>
        </p:nvGrpSpPr>
        <p:grpSpPr>
          <a:xfrm>
            <a:off x="10508508" y="2110569"/>
            <a:ext cx="201582" cy="152152"/>
            <a:chOff x="1518964" y="3260973"/>
            <a:chExt cx="735434" cy="555300"/>
          </a:xfrm>
        </p:grpSpPr>
        <p:sp>
          <p:nvSpPr>
            <p:cNvPr id="1362" name="Google Shape;1362;g3a647413a01_0_1720">
              <a:extLst>
                <a:ext uri="{FF2B5EF4-FFF2-40B4-BE49-F238E27FC236}">
                  <a16:creationId xmlns:a16="http://schemas.microsoft.com/office/drawing/2014/main" id="{487DF37B-83EB-78E4-1CA3-C52D87A8AA1D}"/>
                </a:ext>
              </a:extLst>
            </p:cNvPr>
            <p:cNvSpPr/>
            <p:nvPr/>
          </p:nvSpPr>
          <p:spPr>
            <a:xfrm rot="2700000">
              <a:off x="1517759" y="3549352"/>
              <a:ext cx="311410" cy="125582"/>
            </a:xfrm>
            <a:prstGeom prst="rect">
              <a:avLst/>
            </a:prstGeom>
            <a:solidFill>
              <a:srgbClr val="070C43"/>
            </a:solidFill>
            <a:ln>
              <a:noFill/>
            </a:ln>
          </p:spPr>
          <p:txBody>
            <a:bodyPr spcFirstLastPara="1" wrap="square" lIns="25050" tIns="25050" rIns="25050" bIns="25050" anchor="ctr" anchorCtr="0">
              <a:noAutofit/>
            </a:bodyPr>
            <a:lstStyle/>
            <a:p>
              <a:pPr marL="0" marR="0" lvl="0" indent="0" algn="ctr" rtl="0">
                <a:lnSpc>
                  <a:spcPct val="100000"/>
                </a:lnSpc>
                <a:spcBef>
                  <a:spcPts val="0"/>
                </a:spcBef>
                <a:spcAft>
                  <a:spcPts val="0"/>
                </a:spcAft>
                <a:buClr>
                  <a:srgbClr val="000000"/>
                </a:buClr>
                <a:buSzPts val="383"/>
                <a:buFont typeface="Arial"/>
                <a:buNone/>
              </a:pPr>
              <a:endParaRPr sz="383" b="0" i="0" u="none" strike="noStrike" cap="none">
                <a:solidFill>
                  <a:srgbClr val="000000"/>
                </a:solidFill>
                <a:latin typeface="Arial"/>
                <a:ea typeface="Arial"/>
                <a:cs typeface="Arial"/>
                <a:sym typeface="Arial"/>
              </a:endParaRPr>
            </a:p>
          </p:txBody>
        </p:sp>
        <p:sp>
          <p:nvSpPr>
            <p:cNvPr id="1363" name="Google Shape;1363;g3a647413a01_0_1720">
              <a:extLst>
                <a:ext uri="{FF2B5EF4-FFF2-40B4-BE49-F238E27FC236}">
                  <a16:creationId xmlns:a16="http://schemas.microsoft.com/office/drawing/2014/main" id="{9CA84168-A9EC-2B13-FC21-C50869A52239}"/>
                </a:ext>
              </a:extLst>
            </p:cNvPr>
            <p:cNvSpPr/>
            <p:nvPr/>
          </p:nvSpPr>
          <p:spPr>
            <a:xfrm rot="8100000">
              <a:off x="1646882" y="3475832"/>
              <a:ext cx="659731" cy="125582"/>
            </a:xfrm>
            <a:prstGeom prst="rect">
              <a:avLst/>
            </a:prstGeom>
            <a:solidFill>
              <a:srgbClr val="070C43"/>
            </a:solidFill>
            <a:ln>
              <a:noFill/>
            </a:ln>
          </p:spPr>
          <p:txBody>
            <a:bodyPr spcFirstLastPara="1" wrap="square" lIns="25050" tIns="25050" rIns="25050" bIns="25050" anchor="ctr" anchorCtr="0">
              <a:noAutofit/>
            </a:bodyPr>
            <a:lstStyle/>
            <a:p>
              <a:pPr marL="0" marR="0" lvl="0" indent="0" algn="ctr" rtl="0">
                <a:lnSpc>
                  <a:spcPct val="100000"/>
                </a:lnSpc>
                <a:spcBef>
                  <a:spcPts val="0"/>
                </a:spcBef>
                <a:spcAft>
                  <a:spcPts val="0"/>
                </a:spcAft>
                <a:buClr>
                  <a:srgbClr val="000000"/>
                </a:buClr>
                <a:buSzPts val="383"/>
                <a:buFont typeface="Arial"/>
                <a:buNone/>
              </a:pPr>
              <a:endParaRPr sz="383" b="0" i="0" u="none" strike="noStrike" cap="none">
                <a:solidFill>
                  <a:srgbClr val="000000"/>
                </a:solidFill>
                <a:latin typeface="Arial"/>
                <a:ea typeface="Arial"/>
                <a:cs typeface="Arial"/>
                <a:sym typeface="Arial"/>
              </a:endParaRPr>
            </a:p>
          </p:txBody>
        </p:sp>
      </p:grpSp>
      <p:sp>
        <p:nvSpPr>
          <p:cNvPr id="11" name="TextBox 10">
            <a:extLst>
              <a:ext uri="{FF2B5EF4-FFF2-40B4-BE49-F238E27FC236}">
                <a16:creationId xmlns:a16="http://schemas.microsoft.com/office/drawing/2014/main" id="{D1C7DBF8-E605-3D55-AABE-FCCC3564446C}"/>
              </a:ext>
            </a:extLst>
          </p:cNvPr>
          <p:cNvSpPr txBox="1"/>
          <p:nvPr/>
        </p:nvSpPr>
        <p:spPr>
          <a:xfrm>
            <a:off x="3184498" y="116860"/>
            <a:ext cx="5418814" cy="523220"/>
          </a:xfrm>
          <a:prstGeom prst="rect">
            <a:avLst/>
          </a:prstGeom>
          <a:noFill/>
        </p:spPr>
        <p:txBody>
          <a:bodyPr wrap="square">
            <a:spAutoFit/>
          </a:bodyPr>
          <a:lstStyle/>
          <a:p>
            <a:pPr algn="r" rtl="1"/>
            <a:r>
              <a:rPr lang="he-IL" dirty="0">
                <a:solidFill>
                  <a:schemeClr val="bg1"/>
                </a:solidFill>
              </a:rPr>
              <a:t>הצעה להמשך הדיון:  </a:t>
            </a:r>
          </a:p>
          <a:p>
            <a:pPr algn="r" rtl="1"/>
            <a:r>
              <a:rPr lang="he-IL" dirty="0">
                <a:solidFill>
                  <a:schemeClr val="bg1"/>
                </a:solidFill>
              </a:rPr>
              <a:t>לפניכם מלבן ומתחתיו ארבעה מצולעים</a:t>
            </a:r>
            <a:endParaRPr lang="en-US" dirty="0">
              <a:solidFill>
                <a:schemeClr val="bg1"/>
              </a:solidFill>
            </a:endParaRPr>
          </a:p>
        </p:txBody>
      </p:sp>
      <p:pic>
        <p:nvPicPr>
          <p:cNvPr id="13" name="Picture 12">
            <a:extLst>
              <a:ext uri="{FF2B5EF4-FFF2-40B4-BE49-F238E27FC236}">
                <a16:creationId xmlns:a16="http://schemas.microsoft.com/office/drawing/2014/main" id="{01EE38D7-27F7-2BF6-2A38-409BF6CEC658}"/>
              </a:ext>
            </a:extLst>
          </p:cNvPr>
          <p:cNvPicPr>
            <a:picLocks noChangeAspect="1"/>
          </p:cNvPicPr>
          <p:nvPr/>
        </p:nvPicPr>
        <p:blipFill>
          <a:blip r:embed="rId3"/>
          <a:stretch>
            <a:fillRect/>
          </a:stretch>
        </p:blipFill>
        <p:spPr>
          <a:xfrm>
            <a:off x="4952053" y="895707"/>
            <a:ext cx="3747343" cy="3352086"/>
          </a:xfrm>
          <a:prstGeom prst="rect">
            <a:avLst/>
          </a:prstGeom>
        </p:spPr>
      </p:pic>
      <p:sp>
        <p:nvSpPr>
          <p:cNvPr id="16" name="TextBox 15">
            <a:extLst>
              <a:ext uri="{FF2B5EF4-FFF2-40B4-BE49-F238E27FC236}">
                <a16:creationId xmlns:a16="http://schemas.microsoft.com/office/drawing/2014/main" id="{943B1013-8FF3-E54D-1FE2-1E6B8958B7A3}"/>
              </a:ext>
            </a:extLst>
          </p:cNvPr>
          <p:cNvSpPr txBox="1"/>
          <p:nvPr/>
        </p:nvSpPr>
        <p:spPr>
          <a:xfrm>
            <a:off x="-182880" y="4407056"/>
            <a:ext cx="2697480" cy="246221"/>
          </a:xfrm>
          <a:prstGeom prst="rect">
            <a:avLst/>
          </a:prstGeom>
          <a:noFill/>
        </p:spPr>
        <p:txBody>
          <a:bodyPr wrap="square">
            <a:spAutoFit/>
          </a:bodyPr>
          <a:lstStyle/>
          <a:p>
            <a:pPr algn="r" rtl="1"/>
            <a:r>
              <a:rPr lang="he-IL" sz="1000" dirty="0">
                <a:solidFill>
                  <a:schemeClr val="bg1"/>
                </a:solidFill>
                <a:latin typeface="Times New Roman" panose="02020603050405020304" pitchFamily="18" charset="0"/>
                <a:ea typeface="Times New Roman" panose="02020603050405020304" pitchFamily="18" charset="0"/>
                <a:cs typeface="David" panose="020E0502060401010101" pitchFamily="34" charset="-79"/>
              </a:rPr>
              <a:t>ש</a:t>
            </a:r>
            <a:r>
              <a:rPr lang="he-IL" sz="1000" dirty="0">
                <a:solidFill>
                  <a:schemeClr val="bg1"/>
                </a:solidFill>
                <a:effectLst/>
                <a:latin typeface="Gisha" panose="020B0502040204020203" pitchFamily="34" charset="-79"/>
                <a:ea typeface="Times New Roman" panose="02020603050405020304" pitchFamily="18" charset="0"/>
                <a:cs typeface="Gisha" panose="020B0502040204020203" pitchFamily="34" charset="-79"/>
              </a:rPr>
              <a:t>אלה זו לקוחה ממבחן מיצ"ב </a:t>
            </a:r>
            <a:r>
              <a:rPr lang="he-IL" sz="1000" dirty="0" err="1">
                <a:solidFill>
                  <a:schemeClr val="bg1"/>
                </a:solidFill>
                <a:effectLst/>
                <a:latin typeface="Gisha" panose="020B0502040204020203" pitchFamily="34" charset="-79"/>
                <a:ea typeface="Times New Roman" panose="02020603050405020304" pitchFamily="18" charset="0"/>
                <a:cs typeface="Gisha" panose="020B0502040204020203" pitchFamily="34" charset="-79"/>
              </a:rPr>
              <a:t>תש"ף</a:t>
            </a:r>
            <a:endParaRPr lang="en-US" sz="1000" dirty="0">
              <a:solidFill>
                <a:schemeClr val="bg1"/>
              </a:solidFill>
              <a:latin typeface="Gisha" panose="020B0502040204020203" pitchFamily="34" charset="-79"/>
              <a:cs typeface="Gisha" panose="020B0502040204020203" pitchFamily="34" charset="-79"/>
            </a:endParaRPr>
          </a:p>
        </p:txBody>
      </p:sp>
      <p:sp>
        <p:nvSpPr>
          <p:cNvPr id="19" name="TextBox 18">
            <a:extLst>
              <a:ext uri="{FF2B5EF4-FFF2-40B4-BE49-F238E27FC236}">
                <a16:creationId xmlns:a16="http://schemas.microsoft.com/office/drawing/2014/main" id="{6961C1D8-ECD6-6A73-6E77-ABFC6C28B115}"/>
              </a:ext>
            </a:extLst>
          </p:cNvPr>
          <p:cNvSpPr txBox="1"/>
          <p:nvPr/>
        </p:nvSpPr>
        <p:spPr>
          <a:xfrm>
            <a:off x="444604" y="895707"/>
            <a:ext cx="4136666" cy="2846998"/>
          </a:xfrm>
          <a:prstGeom prst="rect">
            <a:avLst/>
          </a:prstGeom>
          <a:noFill/>
        </p:spPr>
        <p:txBody>
          <a:bodyPr wrap="square">
            <a:spAutoFit/>
          </a:bodyPr>
          <a:lstStyle/>
          <a:p>
            <a:pPr marL="457200" algn="r" rtl="1">
              <a:lnSpc>
                <a:spcPct val="150000"/>
              </a:lnSpc>
              <a:buNone/>
            </a:pPr>
            <a:r>
              <a:rPr lang="he-IL" sz="1400" dirty="0">
                <a:solidFill>
                  <a:schemeClr val="bg1"/>
                </a:solidFill>
                <a:effectLst/>
                <a:latin typeface="Gisha" panose="020B0502040204020203" pitchFamily="34" charset="-79"/>
                <a:ea typeface="Times New Roman" panose="02020603050405020304" pitchFamily="18" charset="0"/>
                <a:cs typeface="Gisha" panose="020B0502040204020203" pitchFamily="34" charset="-79"/>
              </a:rPr>
              <a:t>ה</a:t>
            </a:r>
            <a:r>
              <a:rPr lang="he-IL" sz="1400" b="1" dirty="0">
                <a:solidFill>
                  <a:schemeClr val="bg1"/>
                </a:solidFill>
                <a:effectLst/>
                <a:latin typeface="Gisha" panose="020B0502040204020203" pitchFamily="34" charset="-79"/>
                <a:ea typeface="Times New Roman" panose="02020603050405020304" pitchFamily="18" charset="0"/>
                <a:cs typeface="Gisha" panose="020B0502040204020203" pitchFamily="34" charset="-79"/>
              </a:rPr>
              <a:t>שטח</a:t>
            </a:r>
            <a:r>
              <a:rPr lang="he-IL" sz="1400" dirty="0">
                <a:solidFill>
                  <a:schemeClr val="bg1"/>
                </a:solidFill>
                <a:effectLst/>
                <a:latin typeface="Gisha" panose="020B0502040204020203" pitchFamily="34" charset="-79"/>
                <a:ea typeface="Times New Roman" panose="02020603050405020304" pitchFamily="18" charset="0"/>
                <a:cs typeface="Gisha" panose="020B0502040204020203" pitchFamily="34" charset="-79"/>
              </a:rPr>
              <a:t> של איזה מארבעת המצולעים שבסרטוט שווה לשטח המלבן?</a:t>
            </a:r>
            <a:endParaRPr lang="en-US" sz="1400" dirty="0">
              <a:solidFill>
                <a:schemeClr val="bg1"/>
              </a:solidFill>
              <a:effectLst/>
              <a:latin typeface="Gisha" panose="020B0502040204020203" pitchFamily="34" charset="-79"/>
              <a:ea typeface="Times New Roman" panose="02020603050405020304" pitchFamily="18" charset="0"/>
              <a:cs typeface="Gisha" panose="020B0502040204020203" pitchFamily="34" charset="-79"/>
            </a:endParaRPr>
          </a:p>
          <a:p>
            <a:pPr marL="457200" algn="r" rtl="1">
              <a:lnSpc>
                <a:spcPct val="150000"/>
              </a:lnSpc>
              <a:buNone/>
            </a:pPr>
            <a:r>
              <a:rPr lang="he-IL" sz="1400" dirty="0">
                <a:solidFill>
                  <a:schemeClr val="bg1"/>
                </a:solidFill>
                <a:effectLst/>
                <a:latin typeface="Gisha" panose="020B0502040204020203" pitchFamily="34" charset="-79"/>
                <a:ea typeface="Times New Roman" panose="02020603050405020304" pitchFamily="18" charset="0"/>
                <a:cs typeface="Gisha" panose="020B0502040204020203" pitchFamily="34" charset="-79"/>
              </a:rPr>
              <a:t>תשובה: מצולע ______ </a:t>
            </a:r>
            <a:endParaRPr lang="en-US" sz="1400" dirty="0">
              <a:solidFill>
                <a:schemeClr val="bg1"/>
              </a:solidFill>
              <a:effectLst/>
              <a:latin typeface="Gisha" panose="020B0502040204020203" pitchFamily="34" charset="-79"/>
              <a:ea typeface="Times New Roman" panose="02020603050405020304" pitchFamily="18" charset="0"/>
              <a:cs typeface="Gisha" panose="020B0502040204020203" pitchFamily="34" charset="-79"/>
            </a:endParaRPr>
          </a:p>
          <a:p>
            <a:pPr marL="457200" algn="r" rtl="1">
              <a:lnSpc>
                <a:spcPct val="150000"/>
              </a:lnSpc>
              <a:buNone/>
            </a:pPr>
            <a:r>
              <a:rPr lang="he-IL" sz="1400" dirty="0">
                <a:solidFill>
                  <a:schemeClr val="bg1"/>
                </a:solidFill>
                <a:effectLst/>
                <a:latin typeface="Gisha" panose="020B0502040204020203" pitchFamily="34" charset="-79"/>
                <a:ea typeface="Times New Roman" panose="02020603050405020304" pitchFamily="18" charset="0"/>
                <a:cs typeface="Gisha" panose="020B0502040204020203" pitchFamily="34" charset="-79"/>
              </a:rPr>
              <a:t>ה</a:t>
            </a:r>
            <a:r>
              <a:rPr lang="he-IL" sz="1400" b="1" dirty="0">
                <a:solidFill>
                  <a:schemeClr val="bg1"/>
                </a:solidFill>
                <a:effectLst/>
                <a:latin typeface="Gisha" panose="020B0502040204020203" pitchFamily="34" charset="-79"/>
                <a:ea typeface="Times New Roman" panose="02020603050405020304" pitchFamily="18" charset="0"/>
                <a:cs typeface="Gisha" panose="020B0502040204020203" pitchFamily="34" charset="-79"/>
              </a:rPr>
              <a:t>היקף</a:t>
            </a:r>
            <a:r>
              <a:rPr lang="he-IL" sz="1400" dirty="0">
                <a:solidFill>
                  <a:schemeClr val="bg1"/>
                </a:solidFill>
                <a:effectLst/>
                <a:latin typeface="Gisha" panose="020B0502040204020203" pitchFamily="34" charset="-79"/>
                <a:ea typeface="Times New Roman" panose="02020603050405020304" pitchFamily="18" charset="0"/>
                <a:cs typeface="Gisha" panose="020B0502040204020203" pitchFamily="34" charset="-79"/>
              </a:rPr>
              <a:t> של איזה מארבעת המצולעים שבסרטוט שווה להיקף המלבן? </a:t>
            </a:r>
            <a:endParaRPr lang="en-US" sz="1400" dirty="0">
              <a:solidFill>
                <a:schemeClr val="bg1"/>
              </a:solidFill>
              <a:effectLst/>
              <a:latin typeface="Gisha" panose="020B0502040204020203" pitchFamily="34" charset="-79"/>
              <a:ea typeface="Times New Roman" panose="02020603050405020304" pitchFamily="18" charset="0"/>
              <a:cs typeface="Gisha" panose="020B0502040204020203" pitchFamily="34" charset="-79"/>
            </a:endParaRPr>
          </a:p>
          <a:p>
            <a:pPr marL="457200" algn="r" rtl="1">
              <a:lnSpc>
                <a:spcPct val="150000"/>
              </a:lnSpc>
              <a:spcAft>
                <a:spcPts val="800"/>
              </a:spcAft>
              <a:buNone/>
            </a:pPr>
            <a:r>
              <a:rPr lang="he-IL" sz="1400" dirty="0">
                <a:solidFill>
                  <a:schemeClr val="bg1"/>
                </a:solidFill>
                <a:effectLst/>
                <a:latin typeface="Gisha" panose="020B0502040204020203" pitchFamily="34" charset="-79"/>
                <a:ea typeface="Times New Roman" panose="02020603050405020304" pitchFamily="18" charset="0"/>
                <a:cs typeface="Gisha" panose="020B0502040204020203" pitchFamily="34" charset="-79"/>
              </a:rPr>
              <a:t>תשובה: מצולע ______ </a:t>
            </a:r>
            <a:endParaRPr lang="he-IL" dirty="0">
              <a:solidFill>
                <a:schemeClr val="bg1"/>
              </a:solidFill>
              <a:latin typeface="Gisha" panose="020B0502040204020203" pitchFamily="34" charset="-79"/>
              <a:ea typeface="Times New Roman" panose="02020603050405020304" pitchFamily="18" charset="0"/>
              <a:cs typeface="Gisha" panose="020B0502040204020203" pitchFamily="34" charset="-79"/>
            </a:endParaRPr>
          </a:p>
          <a:p>
            <a:pPr marL="457200" algn="r" rtl="1">
              <a:lnSpc>
                <a:spcPct val="150000"/>
              </a:lnSpc>
              <a:spcAft>
                <a:spcPts val="800"/>
              </a:spcAft>
              <a:buNone/>
            </a:pPr>
            <a:endParaRPr lang="he-IL" sz="1400" dirty="0">
              <a:solidFill>
                <a:schemeClr val="bg1"/>
              </a:solidFill>
              <a:effectLst/>
              <a:latin typeface="Gisha" panose="020B0502040204020203" pitchFamily="34" charset="-79"/>
              <a:ea typeface="Times New Roman" panose="02020603050405020304" pitchFamily="18" charset="0"/>
              <a:cs typeface="Gisha" panose="020B0502040204020203" pitchFamily="34" charset="-79"/>
            </a:endParaRPr>
          </a:p>
          <a:p>
            <a:pPr marL="457200" algn="r" rtl="1">
              <a:lnSpc>
                <a:spcPct val="150000"/>
              </a:lnSpc>
              <a:spcAft>
                <a:spcPts val="800"/>
              </a:spcAft>
              <a:buNone/>
            </a:pPr>
            <a:r>
              <a:rPr lang="he-IL" dirty="0">
                <a:solidFill>
                  <a:schemeClr val="bg1"/>
                </a:solidFill>
                <a:latin typeface="Gisha" panose="020B0502040204020203" pitchFamily="34" charset="-79"/>
                <a:ea typeface="Times New Roman" panose="02020603050405020304" pitchFamily="18" charset="0"/>
                <a:cs typeface="Gisha" panose="020B0502040204020203" pitchFamily="34" charset="-79"/>
              </a:rPr>
              <a:t>הסבירו את תשובתכם.</a:t>
            </a:r>
            <a:endParaRPr lang="he-IL" sz="1400" dirty="0">
              <a:solidFill>
                <a:schemeClr val="bg1"/>
              </a:solidFill>
              <a:effectLst/>
              <a:latin typeface="Gisha" panose="020B0502040204020203" pitchFamily="34" charset="-79"/>
              <a:ea typeface="Times New Roman" panose="02020603050405020304" pitchFamily="18" charset="0"/>
              <a:cs typeface="Gisha" panose="020B0502040204020203" pitchFamily="34" charset="-79"/>
            </a:endParaRPr>
          </a:p>
        </p:txBody>
      </p:sp>
    </p:spTree>
    <p:extLst>
      <p:ext uri="{BB962C8B-B14F-4D97-AF65-F5344CB8AC3E}">
        <p14:creationId xmlns:p14="http://schemas.microsoft.com/office/powerpoint/2010/main" val="356908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E0D59"/>
        </a:solidFill>
        <a:effectLst/>
      </p:bgPr>
    </p:bg>
    <p:spTree>
      <p:nvGrpSpPr>
        <p:cNvPr id="1" name="Shape 1215">
          <a:extLst>
            <a:ext uri="{FF2B5EF4-FFF2-40B4-BE49-F238E27FC236}">
              <a16:creationId xmlns:a16="http://schemas.microsoft.com/office/drawing/2014/main" id="{FEA4820C-7A9A-19B0-17C7-476833CD3335}"/>
            </a:ext>
          </a:extLst>
        </p:cNvPr>
        <p:cNvGrpSpPr/>
        <p:nvPr/>
      </p:nvGrpSpPr>
      <p:grpSpPr>
        <a:xfrm>
          <a:off x="0" y="0"/>
          <a:ext cx="0" cy="0"/>
          <a:chOff x="0" y="0"/>
          <a:chExt cx="0" cy="0"/>
        </a:xfrm>
      </p:grpSpPr>
      <p:sp>
        <p:nvSpPr>
          <p:cNvPr id="1216" name="Google Shape;1216;g3a647413a01_0_1720">
            <a:extLst>
              <a:ext uri="{FF2B5EF4-FFF2-40B4-BE49-F238E27FC236}">
                <a16:creationId xmlns:a16="http://schemas.microsoft.com/office/drawing/2014/main" id="{35D34605-7C11-46D0-178B-4E5AAFDCA855}"/>
              </a:ext>
            </a:extLst>
          </p:cNvPr>
          <p:cNvSpPr txBox="1"/>
          <p:nvPr/>
        </p:nvSpPr>
        <p:spPr>
          <a:xfrm>
            <a:off x="3805224" y="4704833"/>
            <a:ext cx="5069100" cy="416100"/>
          </a:xfrm>
          <a:prstGeom prst="rect">
            <a:avLst/>
          </a:prstGeom>
          <a:noFill/>
          <a:ln>
            <a:noFill/>
          </a:ln>
        </p:spPr>
        <p:txBody>
          <a:bodyPr spcFirstLastPara="1" wrap="square" lIns="51425" tIns="51425" rIns="51425" bIns="51425" anchor="ctr" anchorCtr="0">
            <a:noAutofit/>
          </a:bodyPr>
          <a:lstStyle/>
          <a:p>
            <a:pPr marL="0" marR="0" lvl="0" indent="0" algn="r" rtl="1">
              <a:lnSpc>
                <a:spcPct val="100000"/>
              </a:lnSpc>
              <a:spcBef>
                <a:spcPts val="0"/>
              </a:spcBef>
              <a:spcAft>
                <a:spcPts val="0"/>
              </a:spcAft>
              <a:buClr>
                <a:srgbClr val="000000"/>
              </a:buClr>
              <a:buSzPts val="800"/>
              <a:buFont typeface="Arial"/>
              <a:buNone/>
            </a:pPr>
            <a:r>
              <a:rPr lang="iw" sz="800" b="0" i="0" u="none" strike="noStrike" cap="none">
                <a:solidFill>
                  <a:schemeClr val="lt1"/>
                </a:solidFill>
                <a:latin typeface="Noto Sans Hebrew SemiBold"/>
                <a:ea typeface="Noto Sans Hebrew SemiBold"/>
                <a:cs typeface="Noto Sans Hebrew SemiBold"/>
                <a:sym typeface="Noto Sans Hebrew SemiBold"/>
              </a:rPr>
              <a:t>מינהל חדשנות וטכנולוגיה     </a:t>
            </a:r>
            <a:r>
              <a:rPr lang="iw" sz="800" b="0" i="0" u="none" strike="noStrike" cap="none">
                <a:solidFill>
                  <a:schemeClr val="lt1"/>
                </a:solidFill>
                <a:latin typeface="Noto Sans Hebrew"/>
                <a:ea typeface="Noto Sans Hebrew"/>
                <a:cs typeface="Noto Sans Hebrew"/>
                <a:sym typeface="Noto Sans Hebrew"/>
              </a:rPr>
              <a:t>      סטטוס "ישראל ריאלית"</a:t>
            </a:r>
            <a:endParaRPr sz="800" b="0" i="0" u="none" strike="noStrike" cap="none">
              <a:solidFill>
                <a:schemeClr val="lt1"/>
              </a:solidFill>
              <a:latin typeface="Noto Sans Hebrew"/>
              <a:ea typeface="Noto Sans Hebrew"/>
              <a:cs typeface="Noto Sans Hebrew"/>
              <a:sym typeface="Noto Sans Hebrew"/>
            </a:endParaRPr>
          </a:p>
        </p:txBody>
      </p:sp>
      <p:grpSp>
        <p:nvGrpSpPr>
          <p:cNvPr id="1217" name="Google Shape;1217;g3a647413a01_0_1720">
            <a:extLst>
              <a:ext uri="{FF2B5EF4-FFF2-40B4-BE49-F238E27FC236}">
                <a16:creationId xmlns:a16="http://schemas.microsoft.com/office/drawing/2014/main" id="{5BF9C691-D3A5-D521-B33D-0BF2F3D2F940}"/>
              </a:ext>
            </a:extLst>
          </p:cNvPr>
          <p:cNvGrpSpPr/>
          <p:nvPr/>
        </p:nvGrpSpPr>
        <p:grpSpPr>
          <a:xfrm>
            <a:off x="7467584" y="4840466"/>
            <a:ext cx="171575" cy="144919"/>
            <a:chOff x="4471919" y="2057400"/>
            <a:chExt cx="3243386" cy="2739484"/>
          </a:xfrm>
        </p:grpSpPr>
        <p:sp>
          <p:nvSpPr>
            <p:cNvPr id="1218" name="Google Shape;1218;g3a647413a01_0_1720">
              <a:extLst>
                <a:ext uri="{FF2B5EF4-FFF2-40B4-BE49-F238E27FC236}">
                  <a16:creationId xmlns:a16="http://schemas.microsoft.com/office/drawing/2014/main" id="{E484B44B-B95D-E0BF-351F-334A813ED80F}"/>
                </a:ext>
              </a:extLst>
            </p:cNvPr>
            <p:cNvSpPr/>
            <p:nvPr/>
          </p:nvSpPr>
          <p:spPr>
            <a:xfrm>
              <a:off x="5018267" y="2068714"/>
              <a:ext cx="797146" cy="1137037"/>
            </a:xfrm>
            <a:custGeom>
              <a:avLst/>
              <a:gdLst/>
              <a:ahLst/>
              <a:cxnLst/>
              <a:rect l="l" t="t" r="r" b="b"/>
              <a:pathLst>
                <a:path w="797146" h="1137037" extrusionOk="0">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19" name="Google Shape;1219;g3a647413a01_0_1720">
              <a:extLst>
                <a:ext uri="{FF2B5EF4-FFF2-40B4-BE49-F238E27FC236}">
                  <a16:creationId xmlns:a16="http://schemas.microsoft.com/office/drawing/2014/main" id="{41CE3850-7382-FCC6-D262-3D8124476045}"/>
                </a:ext>
              </a:extLst>
            </p:cNvPr>
            <p:cNvSpPr/>
            <p:nvPr/>
          </p:nvSpPr>
          <p:spPr>
            <a:xfrm>
              <a:off x="5952575" y="3367675"/>
              <a:ext cx="642909" cy="752744"/>
            </a:xfrm>
            <a:custGeom>
              <a:avLst/>
              <a:gdLst/>
              <a:ahLst/>
              <a:cxnLst/>
              <a:rect l="l" t="t" r="r" b="b"/>
              <a:pathLst>
                <a:path w="642909" h="752744" extrusionOk="0">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0" name="Google Shape;1220;g3a647413a01_0_1720">
              <a:extLst>
                <a:ext uri="{FF2B5EF4-FFF2-40B4-BE49-F238E27FC236}">
                  <a16:creationId xmlns:a16="http://schemas.microsoft.com/office/drawing/2014/main" id="{79D9C396-894B-2F57-9424-0CFB6ADF2D02}"/>
                </a:ext>
              </a:extLst>
            </p:cNvPr>
            <p:cNvSpPr/>
            <p:nvPr/>
          </p:nvSpPr>
          <p:spPr>
            <a:xfrm>
              <a:off x="5843639" y="2244708"/>
              <a:ext cx="1084777" cy="960909"/>
            </a:xfrm>
            <a:custGeom>
              <a:avLst/>
              <a:gdLst/>
              <a:ahLst/>
              <a:cxnLst/>
              <a:rect l="l" t="t" r="r" b="b"/>
              <a:pathLst>
                <a:path w="1084777" h="960909" extrusionOk="0">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1" name="Google Shape;1221;g3a647413a01_0_1720">
              <a:extLst>
                <a:ext uri="{FF2B5EF4-FFF2-40B4-BE49-F238E27FC236}">
                  <a16:creationId xmlns:a16="http://schemas.microsoft.com/office/drawing/2014/main" id="{ADC943D3-CBE1-C065-1E0E-575F09B09378}"/>
                </a:ext>
              </a:extLst>
            </p:cNvPr>
            <p:cNvSpPr/>
            <p:nvPr/>
          </p:nvSpPr>
          <p:spPr>
            <a:xfrm>
              <a:off x="4697591" y="3293308"/>
              <a:ext cx="1018039" cy="1031592"/>
            </a:xfrm>
            <a:custGeom>
              <a:avLst/>
              <a:gdLst/>
              <a:ahLst/>
              <a:cxnLst/>
              <a:rect l="l" t="t" r="r" b="b"/>
              <a:pathLst>
                <a:path w="1018039" h="1031592" extrusionOk="0">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2" name="Google Shape;1222;g3a647413a01_0_1720">
              <a:extLst>
                <a:ext uri="{FF2B5EF4-FFF2-40B4-BE49-F238E27FC236}">
                  <a16:creationId xmlns:a16="http://schemas.microsoft.com/office/drawing/2014/main" id="{1DD296BF-D84F-7027-F69F-57F12129FA17}"/>
                </a:ext>
              </a:extLst>
            </p:cNvPr>
            <p:cNvSpPr/>
            <p:nvPr/>
          </p:nvSpPr>
          <p:spPr>
            <a:xfrm>
              <a:off x="6115013" y="2196903"/>
              <a:ext cx="926288" cy="946822"/>
            </a:xfrm>
            <a:custGeom>
              <a:avLst/>
              <a:gdLst/>
              <a:ahLst/>
              <a:cxnLst/>
              <a:rect l="l" t="t" r="r" b="b"/>
              <a:pathLst>
                <a:path w="926288" h="946822" extrusionOk="0">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3" name="Google Shape;1223;g3a647413a01_0_1720">
              <a:extLst>
                <a:ext uri="{FF2B5EF4-FFF2-40B4-BE49-F238E27FC236}">
                  <a16:creationId xmlns:a16="http://schemas.microsoft.com/office/drawing/2014/main" id="{2C0812D1-2CDA-D522-0F48-439775C38A89}"/>
                </a:ext>
              </a:extLst>
            </p:cNvPr>
            <p:cNvSpPr/>
            <p:nvPr/>
          </p:nvSpPr>
          <p:spPr>
            <a:xfrm>
              <a:off x="4652375" y="3004089"/>
              <a:ext cx="934779" cy="342279"/>
            </a:xfrm>
            <a:custGeom>
              <a:avLst/>
              <a:gdLst/>
              <a:ahLst/>
              <a:cxnLst/>
              <a:rect l="l" t="t" r="r" b="b"/>
              <a:pathLst>
                <a:path w="934779" h="342279" extrusionOk="0">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4" name="Google Shape;1224;g3a647413a01_0_1720">
              <a:extLst>
                <a:ext uri="{FF2B5EF4-FFF2-40B4-BE49-F238E27FC236}">
                  <a16:creationId xmlns:a16="http://schemas.microsoft.com/office/drawing/2014/main" id="{22DA4758-9AD2-7FFA-9A9C-09423AE41213}"/>
                </a:ext>
              </a:extLst>
            </p:cNvPr>
            <p:cNvSpPr/>
            <p:nvPr/>
          </p:nvSpPr>
          <p:spPr>
            <a:xfrm>
              <a:off x="6410133" y="4019336"/>
              <a:ext cx="405847" cy="355485"/>
            </a:xfrm>
            <a:custGeom>
              <a:avLst/>
              <a:gdLst/>
              <a:ahLst/>
              <a:cxnLst/>
              <a:rect l="l" t="t" r="r" b="b"/>
              <a:pathLst>
                <a:path w="405847" h="355485" extrusionOk="0">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5" name="Google Shape;1225;g3a647413a01_0_1720">
              <a:extLst>
                <a:ext uri="{FF2B5EF4-FFF2-40B4-BE49-F238E27FC236}">
                  <a16:creationId xmlns:a16="http://schemas.microsoft.com/office/drawing/2014/main" id="{36F6CC50-1961-BF57-297C-3E7245652A6F}"/>
                </a:ext>
              </a:extLst>
            </p:cNvPr>
            <p:cNvSpPr/>
            <p:nvPr/>
          </p:nvSpPr>
          <p:spPr>
            <a:xfrm>
              <a:off x="4513923" y="2982981"/>
              <a:ext cx="1030399" cy="380581"/>
            </a:xfrm>
            <a:custGeom>
              <a:avLst/>
              <a:gdLst/>
              <a:ahLst/>
              <a:cxnLst/>
              <a:rect l="l" t="t" r="r" b="b"/>
              <a:pathLst>
                <a:path w="1030399" h="380581" extrusionOk="0">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6" name="Google Shape;1226;g3a647413a01_0_1720">
              <a:extLst>
                <a:ext uri="{FF2B5EF4-FFF2-40B4-BE49-F238E27FC236}">
                  <a16:creationId xmlns:a16="http://schemas.microsoft.com/office/drawing/2014/main" id="{6FF1B599-F5E4-2B05-F043-53A99F4EA2F5}"/>
                </a:ext>
              </a:extLst>
            </p:cNvPr>
            <p:cNvSpPr/>
            <p:nvPr/>
          </p:nvSpPr>
          <p:spPr>
            <a:xfrm>
              <a:off x="6128374" y="3168872"/>
              <a:ext cx="1176566" cy="186349"/>
            </a:xfrm>
            <a:custGeom>
              <a:avLst/>
              <a:gdLst/>
              <a:ahLst/>
              <a:cxnLst/>
              <a:rect l="l" t="t" r="r" b="b"/>
              <a:pathLst>
                <a:path w="1176566" h="186349" extrusionOk="0">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7" name="Google Shape;1227;g3a647413a01_0_1720">
              <a:extLst>
                <a:ext uri="{FF2B5EF4-FFF2-40B4-BE49-F238E27FC236}">
                  <a16:creationId xmlns:a16="http://schemas.microsoft.com/office/drawing/2014/main" id="{90443BF3-94B6-DEE9-3178-9AD1465AABCA}"/>
                </a:ext>
              </a:extLst>
            </p:cNvPr>
            <p:cNvSpPr/>
            <p:nvPr/>
          </p:nvSpPr>
          <p:spPr>
            <a:xfrm>
              <a:off x="6237882" y="3487292"/>
              <a:ext cx="615168" cy="925325"/>
            </a:xfrm>
            <a:custGeom>
              <a:avLst/>
              <a:gdLst/>
              <a:ahLst/>
              <a:cxnLst/>
              <a:rect l="l" t="t" r="r" b="b"/>
              <a:pathLst>
                <a:path w="615168" h="925325" extrusionOk="0">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8" name="Google Shape;1228;g3a647413a01_0_1720">
              <a:extLst>
                <a:ext uri="{FF2B5EF4-FFF2-40B4-BE49-F238E27FC236}">
                  <a16:creationId xmlns:a16="http://schemas.microsoft.com/office/drawing/2014/main" id="{99C1BCBD-2F9B-C77C-FB4E-842C1FDD68F5}"/>
                </a:ext>
              </a:extLst>
            </p:cNvPr>
            <p:cNvSpPr/>
            <p:nvPr/>
          </p:nvSpPr>
          <p:spPr>
            <a:xfrm>
              <a:off x="6632923" y="2171276"/>
              <a:ext cx="465191" cy="581221"/>
            </a:xfrm>
            <a:custGeom>
              <a:avLst/>
              <a:gdLst/>
              <a:ahLst/>
              <a:cxnLst/>
              <a:rect l="l" t="t" r="r" b="b"/>
              <a:pathLst>
                <a:path w="465191" h="581221" extrusionOk="0">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9" name="Google Shape;1229;g3a647413a01_0_1720">
              <a:extLst>
                <a:ext uri="{FF2B5EF4-FFF2-40B4-BE49-F238E27FC236}">
                  <a16:creationId xmlns:a16="http://schemas.microsoft.com/office/drawing/2014/main" id="{2F97F935-B0A8-2AB8-714B-1C7BF38252C3}"/>
                </a:ext>
              </a:extLst>
            </p:cNvPr>
            <p:cNvSpPr/>
            <p:nvPr/>
          </p:nvSpPr>
          <p:spPr>
            <a:xfrm>
              <a:off x="5820946" y="2199436"/>
              <a:ext cx="190632" cy="667022"/>
            </a:xfrm>
            <a:custGeom>
              <a:avLst/>
              <a:gdLst/>
              <a:ahLst/>
              <a:cxnLst/>
              <a:rect l="l" t="t" r="r" b="b"/>
              <a:pathLst>
                <a:path w="190632" h="667022" extrusionOk="0">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0" name="Google Shape;1230;g3a647413a01_0_1720">
              <a:extLst>
                <a:ext uri="{FF2B5EF4-FFF2-40B4-BE49-F238E27FC236}">
                  <a16:creationId xmlns:a16="http://schemas.microsoft.com/office/drawing/2014/main" id="{0C1FD52F-A6A3-ABF6-ED4E-944CBA48B73D}"/>
                </a:ext>
              </a:extLst>
            </p:cNvPr>
            <p:cNvSpPr/>
            <p:nvPr/>
          </p:nvSpPr>
          <p:spPr>
            <a:xfrm>
              <a:off x="5653515" y="3816572"/>
              <a:ext cx="123715" cy="618617"/>
            </a:xfrm>
            <a:custGeom>
              <a:avLst/>
              <a:gdLst/>
              <a:ahLst/>
              <a:cxnLst/>
              <a:rect l="l" t="t" r="r" b="b"/>
              <a:pathLst>
                <a:path w="123715" h="618617" extrusionOk="0">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1" name="Google Shape;1231;g3a647413a01_0_1720">
              <a:extLst>
                <a:ext uri="{FF2B5EF4-FFF2-40B4-BE49-F238E27FC236}">
                  <a16:creationId xmlns:a16="http://schemas.microsoft.com/office/drawing/2014/main" id="{DFF96E9C-3857-7257-52C4-F5F3C13F7C9D}"/>
                </a:ext>
              </a:extLst>
            </p:cNvPr>
            <p:cNvSpPr/>
            <p:nvPr/>
          </p:nvSpPr>
          <p:spPr>
            <a:xfrm>
              <a:off x="5364193" y="2210657"/>
              <a:ext cx="524387" cy="711858"/>
            </a:xfrm>
            <a:custGeom>
              <a:avLst/>
              <a:gdLst/>
              <a:ahLst/>
              <a:cxnLst/>
              <a:rect l="l" t="t" r="r" b="b"/>
              <a:pathLst>
                <a:path w="524387" h="711858" extrusionOk="0">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2" name="Google Shape;1232;g3a647413a01_0_1720">
              <a:extLst>
                <a:ext uri="{FF2B5EF4-FFF2-40B4-BE49-F238E27FC236}">
                  <a16:creationId xmlns:a16="http://schemas.microsoft.com/office/drawing/2014/main" id="{D51B837F-8938-132F-AF74-34623AA9847F}"/>
                </a:ext>
              </a:extLst>
            </p:cNvPr>
            <p:cNvSpPr/>
            <p:nvPr/>
          </p:nvSpPr>
          <p:spPr>
            <a:xfrm>
              <a:off x="6179071" y="3368980"/>
              <a:ext cx="1122970" cy="136981"/>
            </a:xfrm>
            <a:custGeom>
              <a:avLst/>
              <a:gdLst/>
              <a:ahLst/>
              <a:cxnLst/>
              <a:rect l="l" t="t" r="r" b="b"/>
              <a:pathLst>
                <a:path w="1122970" h="136981" extrusionOk="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3" name="Google Shape;1233;g3a647413a01_0_1720">
              <a:extLst>
                <a:ext uri="{FF2B5EF4-FFF2-40B4-BE49-F238E27FC236}">
                  <a16:creationId xmlns:a16="http://schemas.microsoft.com/office/drawing/2014/main" id="{A2F2E2AE-3071-629C-26D1-FAB66E5AA02B}"/>
                </a:ext>
              </a:extLst>
            </p:cNvPr>
            <p:cNvSpPr/>
            <p:nvPr/>
          </p:nvSpPr>
          <p:spPr>
            <a:xfrm>
              <a:off x="6124614" y="2108358"/>
              <a:ext cx="145161" cy="645349"/>
            </a:xfrm>
            <a:custGeom>
              <a:avLst/>
              <a:gdLst/>
              <a:ahLst/>
              <a:cxnLst/>
              <a:rect l="l" t="t" r="r" b="b"/>
              <a:pathLst>
                <a:path w="145161" h="645349" extrusionOk="0">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4" name="Google Shape;1234;g3a647413a01_0_1720">
              <a:extLst>
                <a:ext uri="{FF2B5EF4-FFF2-40B4-BE49-F238E27FC236}">
                  <a16:creationId xmlns:a16="http://schemas.microsoft.com/office/drawing/2014/main" id="{54A6591B-7362-4E52-4336-FC61CA15F093}"/>
                </a:ext>
              </a:extLst>
            </p:cNvPr>
            <p:cNvSpPr/>
            <p:nvPr/>
          </p:nvSpPr>
          <p:spPr>
            <a:xfrm>
              <a:off x="6197934" y="2821876"/>
              <a:ext cx="384313" cy="371977"/>
            </a:xfrm>
            <a:custGeom>
              <a:avLst/>
              <a:gdLst/>
              <a:ahLst/>
              <a:cxnLst/>
              <a:rect l="l" t="t" r="r" b="b"/>
              <a:pathLst>
                <a:path w="384313" h="371977" extrusionOk="0">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5" name="Google Shape;1235;g3a647413a01_0_1720">
              <a:extLst>
                <a:ext uri="{FF2B5EF4-FFF2-40B4-BE49-F238E27FC236}">
                  <a16:creationId xmlns:a16="http://schemas.microsoft.com/office/drawing/2014/main" id="{E908DA53-0287-10E8-848A-9128E8A1F3C0}"/>
                </a:ext>
              </a:extLst>
            </p:cNvPr>
            <p:cNvSpPr/>
            <p:nvPr/>
          </p:nvSpPr>
          <p:spPr>
            <a:xfrm>
              <a:off x="4471919" y="2971800"/>
              <a:ext cx="215903" cy="233899"/>
            </a:xfrm>
            <a:custGeom>
              <a:avLst/>
              <a:gdLst/>
              <a:ahLst/>
              <a:cxnLst/>
              <a:rect l="l" t="t" r="r" b="b"/>
              <a:pathLst>
                <a:path w="215903" h="233899" extrusionOk="0">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6" name="Google Shape;1236;g3a647413a01_0_1720">
              <a:extLst>
                <a:ext uri="{FF2B5EF4-FFF2-40B4-BE49-F238E27FC236}">
                  <a16:creationId xmlns:a16="http://schemas.microsoft.com/office/drawing/2014/main" id="{705686C4-BCFD-454C-108D-FDEEEA9B58DA}"/>
                </a:ext>
              </a:extLst>
            </p:cNvPr>
            <p:cNvSpPr/>
            <p:nvPr/>
          </p:nvSpPr>
          <p:spPr>
            <a:xfrm>
              <a:off x="6634257" y="2160936"/>
              <a:ext cx="259033" cy="229536"/>
            </a:xfrm>
            <a:custGeom>
              <a:avLst/>
              <a:gdLst/>
              <a:ahLst/>
              <a:cxnLst/>
              <a:rect l="l" t="t" r="r" b="b"/>
              <a:pathLst>
                <a:path w="259033" h="229536" extrusionOk="0">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7" name="Google Shape;1237;g3a647413a01_0_1720">
              <a:extLst>
                <a:ext uri="{FF2B5EF4-FFF2-40B4-BE49-F238E27FC236}">
                  <a16:creationId xmlns:a16="http://schemas.microsoft.com/office/drawing/2014/main" id="{D50CC29D-76A3-A437-CC5C-7480F08ABCC7}"/>
                </a:ext>
              </a:extLst>
            </p:cNvPr>
            <p:cNvSpPr/>
            <p:nvPr/>
          </p:nvSpPr>
          <p:spPr>
            <a:xfrm>
              <a:off x="7296435" y="3269265"/>
              <a:ext cx="373201" cy="189926"/>
            </a:xfrm>
            <a:custGeom>
              <a:avLst/>
              <a:gdLst/>
              <a:ahLst/>
              <a:cxnLst/>
              <a:rect l="l" t="t" r="r" b="b"/>
              <a:pathLst>
                <a:path w="373201" h="189926" extrusionOk="0">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8" name="Google Shape;1238;g3a647413a01_0_1720">
              <a:extLst>
                <a:ext uri="{FF2B5EF4-FFF2-40B4-BE49-F238E27FC236}">
                  <a16:creationId xmlns:a16="http://schemas.microsoft.com/office/drawing/2014/main" id="{ECA74FB0-DA89-C987-3974-757A2A151114}"/>
                </a:ext>
              </a:extLst>
            </p:cNvPr>
            <p:cNvSpPr/>
            <p:nvPr/>
          </p:nvSpPr>
          <p:spPr>
            <a:xfrm>
              <a:off x="7124223" y="3350133"/>
              <a:ext cx="591082" cy="122771"/>
            </a:xfrm>
            <a:custGeom>
              <a:avLst/>
              <a:gdLst/>
              <a:ahLst/>
              <a:cxnLst/>
              <a:rect l="l" t="t" r="r" b="b"/>
              <a:pathLst>
                <a:path w="591082" h="122771" extrusionOk="0">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9" name="Google Shape;1239;g3a647413a01_0_1720">
              <a:extLst>
                <a:ext uri="{FF2B5EF4-FFF2-40B4-BE49-F238E27FC236}">
                  <a16:creationId xmlns:a16="http://schemas.microsoft.com/office/drawing/2014/main" id="{4A60D5E7-65B0-BD21-3149-990520BCF7B4}"/>
                </a:ext>
              </a:extLst>
            </p:cNvPr>
            <p:cNvSpPr/>
            <p:nvPr/>
          </p:nvSpPr>
          <p:spPr>
            <a:xfrm>
              <a:off x="5623845" y="4399025"/>
              <a:ext cx="96873" cy="291536"/>
            </a:xfrm>
            <a:custGeom>
              <a:avLst/>
              <a:gdLst/>
              <a:ahLst/>
              <a:cxnLst/>
              <a:rect l="l" t="t" r="r" b="b"/>
              <a:pathLst>
                <a:path w="96873" h="291536" extrusionOk="0">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0" name="Google Shape;1240;g3a647413a01_0_1720">
              <a:extLst>
                <a:ext uri="{FF2B5EF4-FFF2-40B4-BE49-F238E27FC236}">
                  <a16:creationId xmlns:a16="http://schemas.microsoft.com/office/drawing/2014/main" id="{D6AF447D-EDD2-B23D-C961-D64F95D12389}"/>
                </a:ext>
              </a:extLst>
            </p:cNvPr>
            <p:cNvSpPr/>
            <p:nvPr/>
          </p:nvSpPr>
          <p:spPr>
            <a:xfrm>
              <a:off x="5143594" y="4083456"/>
              <a:ext cx="235362" cy="212934"/>
            </a:xfrm>
            <a:custGeom>
              <a:avLst/>
              <a:gdLst/>
              <a:ahLst/>
              <a:cxnLst/>
              <a:rect l="l" t="t" r="r" b="b"/>
              <a:pathLst>
                <a:path w="235362" h="212934" extrusionOk="0">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1" name="Google Shape;1241;g3a647413a01_0_1720">
              <a:extLst>
                <a:ext uri="{FF2B5EF4-FFF2-40B4-BE49-F238E27FC236}">
                  <a16:creationId xmlns:a16="http://schemas.microsoft.com/office/drawing/2014/main" id="{B48F43C5-4DF1-15B9-2D29-5FF392B7A0B9}"/>
                </a:ext>
              </a:extLst>
            </p:cNvPr>
            <p:cNvSpPr/>
            <p:nvPr/>
          </p:nvSpPr>
          <p:spPr>
            <a:xfrm>
              <a:off x="6639591" y="4291965"/>
              <a:ext cx="233092" cy="136734"/>
            </a:xfrm>
            <a:custGeom>
              <a:avLst/>
              <a:gdLst/>
              <a:ahLst/>
              <a:cxnLst/>
              <a:rect l="l" t="t" r="r" b="b"/>
              <a:pathLst>
                <a:path w="233092" h="136734" extrusionOk="0">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2" name="Google Shape;1242;g3a647413a01_0_1720">
              <a:extLst>
                <a:ext uri="{FF2B5EF4-FFF2-40B4-BE49-F238E27FC236}">
                  <a16:creationId xmlns:a16="http://schemas.microsoft.com/office/drawing/2014/main" id="{812D3337-5617-4231-ED48-083F1DC1AD31}"/>
                </a:ext>
              </a:extLst>
            </p:cNvPr>
            <p:cNvSpPr/>
            <p:nvPr/>
          </p:nvSpPr>
          <p:spPr>
            <a:xfrm>
              <a:off x="4819173" y="4292712"/>
              <a:ext cx="225361" cy="124125"/>
            </a:xfrm>
            <a:custGeom>
              <a:avLst/>
              <a:gdLst/>
              <a:ahLst/>
              <a:cxnLst/>
              <a:rect l="l" t="t" r="r" b="b"/>
              <a:pathLst>
                <a:path w="225361" h="124125" extrusionOk="0">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3" name="Google Shape;1243;g3a647413a01_0_1720">
              <a:extLst>
                <a:ext uri="{FF2B5EF4-FFF2-40B4-BE49-F238E27FC236}">
                  <a16:creationId xmlns:a16="http://schemas.microsoft.com/office/drawing/2014/main" id="{DC627F84-BDD4-718F-557C-52A38365BF7A}"/>
                </a:ext>
              </a:extLst>
            </p:cNvPr>
            <p:cNvSpPr/>
            <p:nvPr/>
          </p:nvSpPr>
          <p:spPr>
            <a:xfrm>
              <a:off x="4873560" y="4356639"/>
              <a:ext cx="265171" cy="73205"/>
            </a:xfrm>
            <a:custGeom>
              <a:avLst/>
              <a:gdLst/>
              <a:ahLst/>
              <a:cxnLst/>
              <a:rect l="l" t="t" r="r" b="b"/>
              <a:pathLst>
                <a:path w="265171" h="73205" extrusionOk="0">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4" name="Google Shape;1244;g3a647413a01_0_1720">
              <a:extLst>
                <a:ext uri="{FF2B5EF4-FFF2-40B4-BE49-F238E27FC236}">
                  <a16:creationId xmlns:a16="http://schemas.microsoft.com/office/drawing/2014/main" id="{13E4A72C-BFBA-663D-C234-2D57FB40B74F}"/>
                </a:ext>
              </a:extLst>
            </p:cNvPr>
            <p:cNvSpPr/>
            <p:nvPr/>
          </p:nvSpPr>
          <p:spPr>
            <a:xfrm>
              <a:off x="4719637" y="4228909"/>
              <a:ext cx="127444" cy="157162"/>
            </a:xfrm>
            <a:custGeom>
              <a:avLst/>
              <a:gdLst/>
              <a:ahLst/>
              <a:cxnLst/>
              <a:rect l="l" t="t" r="r" b="b"/>
              <a:pathLst>
                <a:path w="127444" h="157162" extrusionOk="0">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5" name="Google Shape;1245;g3a647413a01_0_1720">
              <a:extLst>
                <a:ext uri="{FF2B5EF4-FFF2-40B4-BE49-F238E27FC236}">
                  <a16:creationId xmlns:a16="http://schemas.microsoft.com/office/drawing/2014/main" id="{170D2732-4594-9EE1-90C6-4A462F1AAD72}"/>
                </a:ext>
              </a:extLst>
            </p:cNvPr>
            <p:cNvSpPr/>
            <p:nvPr/>
          </p:nvSpPr>
          <p:spPr>
            <a:xfrm>
              <a:off x="5106800" y="4292155"/>
              <a:ext cx="97647" cy="128016"/>
            </a:xfrm>
            <a:custGeom>
              <a:avLst/>
              <a:gdLst/>
              <a:ahLst/>
              <a:cxnLst/>
              <a:rect l="l" t="t" r="r" b="b"/>
              <a:pathLst>
                <a:path w="97647" h="128016" extrusionOk="0">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6" name="Google Shape;1246;g3a647413a01_0_1720">
              <a:extLst>
                <a:ext uri="{FF2B5EF4-FFF2-40B4-BE49-F238E27FC236}">
                  <a16:creationId xmlns:a16="http://schemas.microsoft.com/office/drawing/2014/main" id="{0F95F107-6DE2-3A00-1C7C-85FE0D185CA1}"/>
                </a:ext>
              </a:extLst>
            </p:cNvPr>
            <p:cNvSpPr/>
            <p:nvPr/>
          </p:nvSpPr>
          <p:spPr>
            <a:xfrm>
              <a:off x="5963887" y="2072866"/>
              <a:ext cx="121386" cy="146214"/>
            </a:xfrm>
            <a:custGeom>
              <a:avLst/>
              <a:gdLst/>
              <a:ahLst/>
              <a:cxnLst/>
              <a:rect l="l" t="t" r="r" b="b"/>
              <a:pathLst>
                <a:path w="121386" h="146214" extrusionOk="0">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7" name="Google Shape;1247;g3a647413a01_0_1720">
              <a:extLst>
                <a:ext uri="{FF2B5EF4-FFF2-40B4-BE49-F238E27FC236}">
                  <a16:creationId xmlns:a16="http://schemas.microsoft.com/office/drawing/2014/main" id="{FE697BD9-45FD-772C-AA8A-9F274096B2AD}"/>
                </a:ext>
              </a:extLst>
            </p:cNvPr>
            <p:cNvSpPr/>
            <p:nvPr/>
          </p:nvSpPr>
          <p:spPr>
            <a:xfrm>
              <a:off x="6085047" y="2076259"/>
              <a:ext cx="143635" cy="98574"/>
            </a:xfrm>
            <a:custGeom>
              <a:avLst/>
              <a:gdLst/>
              <a:ahLst/>
              <a:cxnLst/>
              <a:rect l="l" t="t" r="r" b="b"/>
              <a:pathLst>
                <a:path w="143635" h="98574" extrusionOk="0">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8" name="Google Shape;1248;g3a647413a01_0_1720">
              <a:extLst>
                <a:ext uri="{FF2B5EF4-FFF2-40B4-BE49-F238E27FC236}">
                  <a16:creationId xmlns:a16="http://schemas.microsoft.com/office/drawing/2014/main" id="{EEFCEC2D-C1CC-A811-8A31-D0CB466D168A}"/>
                </a:ext>
              </a:extLst>
            </p:cNvPr>
            <p:cNvSpPr/>
            <p:nvPr/>
          </p:nvSpPr>
          <p:spPr>
            <a:xfrm>
              <a:off x="5361487" y="3970215"/>
              <a:ext cx="149581" cy="124867"/>
            </a:xfrm>
            <a:custGeom>
              <a:avLst/>
              <a:gdLst/>
              <a:ahLst/>
              <a:cxnLst/>
              <a:rect l="l" t="t" r="r" b="b"/>
              <a:pathLst>
                <a:path w="149581" h="124867" extrusionOk="0">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9" name="Google Shape;1249;g3a647413a01_0_1720">
              <a:extLst>
                <a:ext uri="{FF2B5EF4-FFF2-40B4-BE49-F238E27FC236}">
                  <a16:creationId xmlns:a16="http://schemas.microsoft.com/office/drawing/2014/main" id="{9EDED087-91FD-55BB-9C40-76C79F3E4A92}"/>
                </a:ext>
              </a:extLst>
            </p:cNvPr>
            <p:cNvSpPr/>
            <p:nvPr/>
          </p:nvSpPr>
          <p:spPr>
            <a:xfrm>
              <a:off x="6558548" y="2730823"/>
              <a:ext cx="116666" cy="113532"/>
            </a:xfrm>
            <a:custGeom>
              <a:avLst/>
              <a:gdLst/>
              <a:ahLst/>
              <a:cxnLst/>
              <a:rect l="l" t="t" r="r" b="b"/>
              <a:pathLst>
                <a:path w="116666" h="113532" extrusionOk="0">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0" name="Google Shape;1250;g3a647413a01_0_1720">
              <a:extLst>
                <a:ext uri="{FF2B5EF4-FFF2-40B4-BE49-F238E27FC236}">
                  <a16:creationId xmlns:a16="http://schemas.microsoft.com/office/drawing/2014/main" id="{8EE52A0A-F5F0-819E-4C94-675E2673661B}"/>
                </a:ext>
              </a:extLst>
            </p:cNvPr>
            <p:cNvSpPr/>
            <p:nvPr/>
          </p:nvSpPr>
          <p:spPr>
            <a:xfrm>
              <a:off x="6142845" y="2104318"/>
              <a:ext cx="99934" cy="114721"/>
            </a:xfrm>
            <a:custGeom>
              <a:avLst/>
              <a:gdLst/>
              <a:ahLst/>
              <a:cxnLst/>
              <a:rect l="l" t="t" r="r" b="b"/>
              <a:pathLst>
                <a:path w="99934" h="114721" extrusionOk="0">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1" name="Google Shape;1251;g3a647413a01_0_1720">
              <a:extLst>
                <a:ext uri="{FF2B5EF4-FFF2-40B4-BE49-F238E27FC236}">
                  <a16:creationId xmlns:a16="http://schemas.microsoft.com/office/drawing/2014/main" id="{7BCBC953-7FF1-F1C8-40B9-F4E07F6C96CD}"/>
                </a:ext>
              </a:extLst>
            </p:cNvPr>
            <p:cNvSpPr/>
            <p:nvPr/>
          </p:nvSpPr>
          <p:spPr>
            <a:xfrm>
              <a:off x="7050309" y="2202656"/>
              <a:ext cx="68136" cy="121729"/>
            </a:xfrm>
            <a:custGeom>
              <a:avLst/>
              <a:gdLst/>
              <a:ahLst/>
              <a:cxnLst/>
              <a:rect l="l" t="t" r="r" b="b"/>
              <a:pathLst>
                <a:path w="68136" h="121729" extrusionOk="0">
                  <a:moveTo>
                    <a:pt x="37147" y="121730"/>
                  </a:moveTo>
                  <a:cubicBezTo>
                    <a:pt x="24765" y="81153"/>
                    <a:pt x="12382" y="40577"/>
                    <a:pt x="0" y="0"/>
                  </a:cubicBezTo>
                  <a:cubicBezTo>
                    <a:pt x="60103" y="30385"/>
                    <a:pt x="98203" y="65532"/>
                    <a:pt x="37147" y="12173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2" name="Google Shape;1252;g3a647413a01_0_1720">
              <a:extLst>
                <a:ext uri="{FF2B5EF4-FFF2-40B4-BE49-F238E27FC236}">
                  <a16:creationId xmlns:a16="http://schemas.microsoft.com/office/drawing/2014/main" id="{502FC658-0B16-7991-132D-D76204EAC357}"/>
                </a:ext>
              </a:extLst>
            </p:cNvPr>
            <p:cNvSpPr/>
            <p:nvPr/>
          </p:nvSpPr>
          <p:spPr>
            <a:xfrm>
              <a:off x="5613687" y="4669440"/>
              <a:ext cx="70295" cy="127444"/>
            </a:xfrm>
            <a:custGeom>
              <a:avLst/>
              <a:gdLst/>
              <a:ahLst/>
              <a:cxnLst/>
              <a:rect l="l" t="t" r="r" b="b"/>
              <a:pathLst>
                <a:path w="70295" h="127444" extrusionOk="0">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3" name="Google Shape;1253;g3a647413a01_0_1720">
              <a:extLst>
                <a:ext uri="{FF2B5EF4-FFF2-40B4-BE49-F238E27FC236}">
                  <a16:creationId xmlns:a16="http://schemas.microsoft.com/office/drawing/2014/main" id="{A41BDC80-2B26-6F1E-9B8A-984698E3ECDC}"/>
                </a:ext>
              </a:extLst>
            </p:cNvPr>
            <p:cNvSpPr/>
            <p:nvPr/>
          </p:nvSpPr>
          <p:spPr>
            <a:xfrm>
              <a:off x="5683514" y="3720978"/>
              <a:ext cx="111197" cy="88735"/>
            </a:xfrm>
            <a:custGeom>
              <a:avLst/>
              <a:gdLst/>
              <a:ahLst/>
              <a:cxnLst/>
              <a:rect l="l" t="t" r="r" b="b"/>
              <a:pathLst>
                <a:path w="111197" h="88735" extrusionOk="0">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4" name="Google Shape;1254;g3a647413a01_0_1720">
              <a:extLst>
                <a:ext uri="{FF2B5EF4-FFF2-40B4-BE49-F238E27FC236}">
                  <a16:creationId xmlns:a16="http://schemas.microsoft.com/office/drawing/2014/main" id="{96942609-7FAC-4429-C2BC-67B1971CE454}"/>
                </a:ext>
              </a:extLst>
            </p:cNvPr>
            <p:cNvSpPr/>
            <p:nvPr/>
          </p:nvSpPr>
          <p:spPr>
            <a:xfrm>
              <a:off x="5486290" y="3876957"/>
              <a:ext cx="116028" cy="100587"/>
            </a:xfrm>
            <a:custGeom>
              <a:avLst/>
              <a:gdLst/>
              <a:ahLst/>
              <a:cxnLst/>
              <a:rect l="l" t="t" r="r" b="b"/>
              <a:pathLst>
                <a:path w="116028" h="100587" extrusionOk="0">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5" name="Google Shape;1255;g3a647413a01_0_1720">
              <a:extLst>
                <a:ext uri="{FF2B5EF4-FFF2-40B4-BE49-F238E27FC236}">
                  <a16:creationId xmlns:a16="http://schemas.microsoft.com/office/drawing/2014/main" id="{FEC2FE76-6C61-7553-291C-28D45E14947C}"/>
                </a:ext>
              </a:extLst>
            </p:cNvPr>
            <p:cNvSpPr/>
            <p:nvPr/>
          </p:nvSpPr>
          <p:spPr>
            <a:xfrm>
              <a:off x="5504331" y="3841908"/>
              <a:ext cx="108697" cy="91916"/>
            </a:xfrm>
            <a:custGeom>
              <a:avLst/>
              <a:gdLst/>
              <a:ahLst/>
              <a:cxnLst/>
              <a:rect l="l" t="t" r="r" b="b"/>
              <a:pathLst>
                <a:path w="108697" h="91916" extrusionOk="0">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6" name="Google Shape;1256;g3a647413a01_0_1720">
              <a:extLst>
                <a:ext uri="{FF2B5EF4-FFF2-40B4-BE49-F238E27FC236}">
                  <a16:creationId xmlns:a16="http://schemas.microsoft.com/office/drawing/2014/main" id="{EB2213E1-9B5D-94BB-EA49-F8EA8EC20E13}"/>
                </a:ext>
              </a:extLst>
            </p:cNvPr>
            <p:cNvSpPr/>
            <p:nvPr/>
          </p:nvSpPr>
          <p:spPr>
            <a:xfrm>
              <a:off x="5094445" y="2061563"/>
              <a:ext cx="113537" cy="42596"/>
            </a:xfrm>
            <a:custGeom>
              <a:avLst/>
              <a:gdLst/>
              <a:ahLst/>
              <a:cxnLst/>
              <a:rect l="l" t="t" r="r" b="b"/>
              <a:pathLst>
                <a:path w="113537" h="42596" extrusionOk="0">
                  <a:moveTo>
                    <a:pt x="113538" y="29650"/>
                  </a:moveTo>
                  <a:cubicBezTo>
                    <a:pt x="65151" y="65560"/>
                    <a:pt x="37910" y="16030"/>
                    <a:pt x="0" y="9838"/>
                  </a:cubicBezTo>
                  <a:cubicBezTo>
                    <a:pt x="46958" y="-20070"/>
                    <a:pt x="74581" y="27555"/>
                    <a:pt x="113538" y="2965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7" name="Google Shape;1257;g3a647413a01_0_1720">
              <a:extLst>
                <a:ext uri="{FF2B5EF4-FFF2-40B4-BE49-F238E27FC236}">
                  <a16:creationId xmlns:a16="http://schemas.microsoft.com/office/drawing/2014/main" id="{21DFFA82-479B-1C53-3D1F-DB51D333B504}"/>
                </a:ext>
              </a:extLst>
            </p:cNvPr>
            <p:cNvSpPr/>
            <p:nvPr/>
          </p:nvSpPr>
          <p:spPr>
            <a:xfrm>
              <a:off x="5605271" y="3781458"/>
              <a:ext cx="94392" cy="94835"/>
            </a:xfrm>
            <a:custGeom>
              <a:avLst/>
              <a:gdLst/>
              <a:ahLst/>
              <a:cxnLst/>
              <a:rect l="l" t="t" r="r" b="b"/>
              <a:pathLst>
                <a:path w="94392" h="94835" extrusionOk="0">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8" name="Google Shape;1258;g3a647413a01_0_1720">
              <a:extLst>
                <a:ext uri="{FF2B5EF4-FFF2-40B4-BE49-F238E27FC236}">
                  <a16:creationId xmlns:a16="http://schemas.microsoft.com/office/drawing/2014/main" id="{35C49B5A-C617-BD15-E516-73D539185164}"/>
                </a:ext>
              </a:extLst>
            </p:cNvPr>
            <p:cNvSpPr/>
            <p:nvPr/>
          </p:nvSpPr>
          <p:spPr>
            <a:xfrm>
              <a:off x="6057518" y="2057400"/>
              <a:ext cx="93440" cy="40218"/>
            </a:xfrm>
            <a:custGeom>
              <a:avLst/>
              <a:gdLst/>
              <a:ahLst/>
              <a:cxnLst/>
              <a:rect l="l" t="t" r="r" b="b"/>
              <a:pathLst>
                <a:path w="93440" h="40218" extrusionOk="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9" name="Google Shape;1259;g3a647413a01_0_1720">
              <a:extLst>
                <a:ext uri="{FF2B5EF4-FFF2-40B4-BE49-F238E27FC236}">
                  <a16:creationId xmlns:a16="http://schemas.microsoft.com/office/drawing/2014/main" id="{37CB20E3-4D85-52FF-063E-F05AFD802ED3}"/>
                </a:ext>
              </a:extLst>
            </p:cNvPr>
            <p:cNvSpPr/>
            <p:nvPr/>
          </p:nvSpPr>
          <p:spPr>
            <a:xfrm>
              <a:off x="5713020" y="3784009"/>
              <a:ext cx="58964" cy="83045"/>
            </a:xfrm>
            <a:custGeom>
              <a:avLst/>
              <a:gdLst/>
              <a:ahLst/>
              <a:cxnLst/>
              <a:rect l="l" t="t" r="r" b="b"/>
              <a:pathLst>
                <a:path w="58964" h="83045" extrusionOk="0">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0" name="Google Shape;1260;g3a647413a01_0_1720">
              <a:extLst>
                <a:ext uri="{FF2B5EF4-FFF2-40B4-BE49-F238E27FC236}">
                  <a16:creationId xmlns:a16="http://schemas.microsoft.com/office/drawing/2014/main" id="{678C0E96-677B-0B28-60E8-CE11C574C9EF}"/>
                </a:ext>
              </a:extLst>
            </p:cNvPr>
            <p:cNvSpPr/>
            <p:nvPr/>
          </p:nvSpPr>
          <p:spPr>
            <a:xfrm>
              <a:off x="4754321" y="3000240"/>
              <a:ext cx="105428" cy="32164"/>
            </a:xfrm>
            <a:custGeom>
              <a:avLst/>
              <a:gdLst/>
              <a:ahLst/>
              <a:cxnLst/>
              <a:rect l="l" t="t" r="r" b="b"/>
              <a:pathLst>
                <a:path w="105428" h="32164" extrusionOk="0">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1" name="Google Shape;1261;g3a647413a01_0_1720">
              <a:extLst>
                <a:ext uri="{FF2B5EF4-FFF2-40B4-BE49-F238E27FC236}">
                  <a16:creationId xmlns:a16="http://schemas.microsoft.com/office/drawing/2014/main" id="{CE472AA4-55EA-F05D-1260-6C3AA2BCA1F3}"/>
                </a:ext>
              </a:extLst>
            </p:cNvPr>
            <p:cNvSpPr/>
            <p:nvPr/>
          </p:nvSpPr>
          <p:spPr>
            <a:xfrm>
              <a:off x="5606792" y="4683823"/>
              <a:ext cx="17529" cy="112775"/>
            </a:xfrm>
            <a:custGeom>
              <a:avLst/>
              <a:gdLst/>
              <a:ahLst/>
              <a:cxnLst/>
              <a:rect l="l" t="t" r="r" b="b"/>
              <a:pathLst>
                <a:path w="17529" h="112775" extrusionOk="0">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2" name="Google Shape;1262;g3a647413a01_0_1720">
              <a:extLst>
                <a:ext uri="{FF2B5EF4-FFF2-40B4-BE49-F238E27FC236}">
                  <a16:creationId xmlns:a16="http://schemas.microsoft.com/office/drawing/2014/main" id="{F08A7A57-0524-58DF-9378-1940B7F3C0ED}"/>
                </a:ext>
              </a:extLst>
            </p:cNvPr>
            <p:cNvSpPr/>
            <p:nvPr/>
          </p:nvSpPr>
          <p:spPr>
            <a:xfrm>
              <a:off x="5055551" y="2071020"/>
              <a:ext cx="39560" cy="81533"/>
            </a:xfrm>
            <a:custGeom>
              <a:avLst/>
              <a:gdLst/>
              <a:ahLst/>
              <a:cxnLst/>
              <a:rect l="l" t="t" r="r" b="b"/>
              <a:pathLst>
                <a:path w="39560" h="81533" extrusionOk="0">
                  <a:moveTo>
                    <a:pt x="39561" y="0"/>
                  </a:moveTo>
                  <a:cubicBezTo>
                    <a:pt x="34513" y="27146"/>
                    <a:pt x="29369" y="54388"/>
                    <a:pt x="24321" y="81534"/>
                  </a:cubicBezTo>
                  <a:cubicBezTo>
                    <a:pt x="-7969" y="49435"/>
                    <a:pt x="-13017" y="20955"/>
                    <a:pt x="3956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3" name="Google Shape;1263;g3a647413a01_0_1720">
              <a:extLst>
                <a:ext uri="{FF2B5EF4-FFF2-40B4-BE49-F238E27FC236}">
                  <a16:creationId xmlns:a16="http://schemas.microsoft.com/office/drawing/2014/main" id="{F69C17A1-F1EA-E057-BA6A-AF6F9322C7C6}"/>
                </a:ext>
              </a:extLst>
            </p:cNvPr>
            <p:cNvSpPr/>
            <p:nvPr/>
          </p:nvSpPr>
          <p:spPr>
            <a:xfrm>
              <a:off x="5793009" y="2826829"/>
              <a:ext cx="47720" cy="40396"/>
            </a:xfrm>
            <a:custGeom>
              <a:avLst/>
              <a:gdLst/>
              <a:ahLst/>
              <a:cxnLst/>
              <a:rect l="l" t="t" r="r" b="b"/>
              <a:pathLst>
                <a:path w="47720" h="40396" extrusionOk="0">
                  <a:moveTo>
                    <a:pt x="47720" y="34290"/>
                  </a:moveTo>
                  <a:cubicBezTo>
                    <a:pt x="5048" y="52673"/>
                    <a:pt x="4477" y="25813"/>
                    <a:pt x="0" y="3143"/>
                  </a:cubicBezTo>
                  <a:lnTo>
                    <a:pt x="35338" y="0"/>
                  </a:lnTo>
                  <a:cubicBezTo>
                    <a:pt x="39433" y="11430"/>
                    <a:pt x="43625" y="22860"/>
                    <a:pt x="47720" y="3429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4" name="Google Shape;1264;g3a647413a01_0_1720">
              <a:extLst>
                <a:ext uri="{FF2B5EF4-FFF2-40B4-BE49-F238E27FC236}">
                  <a16:creationId xmlns:a16="http://schemas.microsoft.com/office/drawing/2014/main" id="{E869242C-B908-14EF-FCDE-0ADD0944F0E0}"/>
                </a:ext>
              </a:extLst>
            </p:cNvPr>
            <p:cNvSpPr/>
            <p:nvPr/>
          </p:nvSpPr>
          <p:spPr>
            <a:xfrm>
              <a:off x="5395659" y="3007122"/>
              <a:ext cx="1996952" cy="529510"/>
            </a:xfrm>
            <a:custGeom>
              <a:avLst/>
              <a:gdLst/>
              <a:ahLst/>
              <a:cxnLst/>
              <a:rect l="l" t="t" r="r" b="b"/>
              <a:pathLst>
                <a:path w="1996952" h="529510" extrusionOk="0">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5" name="Google Shape;1265;g3a647413a01_0_1720">
              <a:extLst>
                <a:ext uri="{FF2B5EF4-FFF2-40B4-BE49-F238E27FC236}">
                  <a16:creationId xmlns:a16="http://schemas.microsoft.com/office/drawing/2014/main" id="{FCCEC0FD-0FA6-A82E-FE2E-B06554260A64}"/>
                </a:ext>
              </a:extLst>
            </p:cNvPr>
            <p:cNvSpPr/>
            <p:nvPr/>
          </p:nvSpPr>
          <p:spPr>
            <a:xfrm>
              <a:off x="5392292" y="2370867"/>
              <a:ext cx="513778" cy="793139"/>
            </a:xfrm>
            <a:custGeom>
              <a:avLst/>
              <a:gdLst/>
              <a:ahLst/>
              <a:cxnLst/>
              <a:rect l="l" t="t" r="r" b="b"/>
              <a:pathLst>
                <a:path w="513778" h="793139" extrusionOk="0">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6" name="Google Shape;1266;g3a647413a01_0_1720">
              <a:extLst>
                <a:ext uri="{FF2B5EF4-FFF2-40B4-BE49-F238E27FC236}">
                  <a16:creationId xmlns:a16="http://schemas.microsoft.com/office/drawing/2014/main" id="{DB0109E5-AA6C-9CED-7D89-5CBD00B08A4E}"/>
                </a:ext>
              </a:extLst>
            </p:cNvPr>
            <p:cNvSpPr/>
            <p:nvPr/>
          </p:nvSpPr>
          <p:spPr>
            <a:xfrm>
              <a:off x="4827746" y="3037255"/>
              <a:ext cx="515806" cy="222421"/>
            </a:xfrm>
            <a:custGeom>
              <a:avLst/>
              <a:gdLst/>
              <a:ahLst/>
              <a:cxnLst/>
              <a:rect l="l" t="t" r="r" b="b"/>
              <a:pathLst>
                <a:path w="515806" h="222421" extrusionOk="0">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7" name="Google Shape;1267;g3a647413a01_0_1720">
              <a:extLst>
                <a:ext uri="{FF2B5EF4-FFF2-40B4-BE49-F238E27FC236}">
                  <a16:creationId xmlns:a16="http://schemas.microsoft.com/office/drawing/2014/main" id="{F374A4F0-9726-5469-D330-2B7BD74F39FB}"/>
                </a:ext>
              </a:extLst>
            </p:cNvPr>
            <p:cNvSpPr/>
            <p:nvPr/>
          </p:nvSpPr>
          <p:spPr>
            <a:xfrm>
              <a:off x="5022305" y="3065811"/>
              <a:ext cx="60498" cy="46285"/>
            </a:xfrm>
            <a:custGeom>
              <a:avLst/>
              <a:gdLst/>
              <a:ahLst/>
              <a:cxnLst/>
              <a:rect l="l" t="t" r="r" b="b"/>
              <a:pathLst>
                <a:path w="60498" h="46285" extrusionOk="0">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8" name="Google Shape;1268;g3a647413a01_0_1720">
              <a:extLst>
                <a:ext uri="{FF2B5EF4-FFF2-40B4-BE49-F238E27FC236}">
                  <a16:creationId xmlns:a16="http://schemas.microsoft.com/office/drawing/2014/main" id="{40BC9761-25C4-DD9C-C631-42F50BBC3699}"/>
                </a:ext>
              </a:extLst>
            </p:cNvPr>
            <p:cNvSpPr/>
            <p:nvPr/>
          </p:nvSpPr>
          <p:spPr>
            <a:xfrm>
              <a:off x="5549074" y="3160014"/>
              <a:ext cx="75247" cy="47906"/>
            </a:xfrm>
            <a:custGeom>
              <a:avLst/>
              <a:gdLst/>
              <a:ahLst/>
              <a:cxnLst/>
              <a:rect l="l" t="t" r="r" b="b"/>
              <a:pathLst>
                <a:path w="75247" h="47906" extrusionOk="0">
                  <a:moveTo>
                    <a:pt x="75248" y="0"/>
                  </a:moveTo>
                  <a:cubicBezTo>
                    <a:pt x="73342" y="49435"/>
                    <a:pt x="49435" y="61913"/>
                    <a:pt x="0" y="31337"/>
                  </a:cubicBezTo>
                  <a:cubicBezTo>
                    <a:pt x="38100" y="42767"/>
                    <a:pt x="48292" y="7334"/>
                    <a:pt x="7524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9" name="Google Shape;1269;g3a647413a01_0_1720">
              <a:extLst>
                <a:ext uri="{FF2B5EF4-FFF2-40B4-BE49-F238E27FC236}">
                  <a16:creationId xmlns:a16="http://schemas.microsoft.com/office/drawing/2014/main" id="{31ABF4B4-84D0-5FDB-9037-6E5A9BDD3C47}"/>
                </a:ext>
              </a:extLst>
            </p:cNvPr>
            <p:cNvSpPr/>
            <p:nvPr/>
          </p:nvSpPr>
          <p:spPr>
            <a:xfrm>
              <a:off x="5829396" y="3519963"/>
              <a:ext cx="188117" cy="721403"/>
            </a:xfrm>
            <a:custGeom>
              <a:avLst/>
              <a:gdLst/>
              <a:ahLst/>
              <a:cxnLst/>
              <a:rect l="l" t="t" r="r" b="b"/>
              <a:pathLst>
                <a:path w="188117" h="721403" extrusionOk="0">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0" name="Google Shape;1270;g3a647413a01_0_1720">
              <a:extLst>
                <a:ext uri="{FF2B5EF4-FFF2-40B4-BE49-F238E27FC236}">
                  <a16:creationId xmlns:a16="http://schemas.microsoft.com/office/drawing/2014/main" id="{E6DC68F1-9B86-7102-918E-4E3CB08A2FB4}"/>
                </a:ext>
              </a:extLst>
            </p:cNvPr>
            <p:cNvSpPr/>
            <p:nvPr/>
          </p:nvSpPr>
          <p:spPr>
            <a:xfrm>
              <a:off x="5977624" y="3602164"/>
              <a:ext cx="61796" cy="188214"/>
            </a:xfrm>
            <a:custGeom>
              <a:avLst/>
              <a:gdLst/>
              <a:ahLst/>
              <a:cxnLst/>
              <a:rect l="l" t="t" r="r" b="b"/>
              <a:pathLst>
                <a:path w="61796" h="188214" extrusionOk="0">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1" name="Google Shape;1271;g3a647413a01_0_1720">
              <a:extLst>
                <a:ext uri="{FF2B5EF4-FFF2-40B4-BE49-F238E27FC236}">
                  <a16:creationId xmlns:a16="http://schemas.microsoft.com/office/drawing/2014/main" id="{145495EC-8D6C-6140-6BC7-8FDBC30B436C}"/>
                </a:ext>
              </a:extLst>
            </p:cNvPr>
            <p:cNvSpPr/>
            <p:nvPr/>
          </p:nvSpPr>
          <p:spPr>
            <a:xfrm>
              <a:off x="6108286" y="3411188"/>
              <a:ext cx="27599" cy="53876"/>
            </a:xfrm>
            <a:custGeom>
              <a:avLst/>
              <a:gdLst/>
              <a:ahLst/>
              <a:cxnLst/>
              <a:rect l="l" t="t" r="r" b="b"/>
              <a:pathLst>
                <a:path w="27599" h="53876" extrusionOk="0">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2" name="Google Shape;1272;g3a647413a01_0_1720">
              <a:extLst>
                <a:ext uri="{FF2B5EF4-FFF2-40B4-BE49-F238E27FC236}">
                  <a16:creationId xmlns:a16="http://schemas.microsoft.com/office/drawing/2014/main" id="{4ADCFE73-FB39-6951-7FD8-36D164A417E9}"/>
                </a:ext>
              </a:extLst>
            </p:cNvPr>
            <p:cNvSpPr/>
            <p:nvPr/>
          </p:nvSpPr>
          <p:spPr>
            <a:xfrm>
              <a:off x="6544436" y="4009072"/>
              <a:ext cx="56673" cy="27799"/>
            </a:xfrm>
            <a:custGeom>
              <a:avLst/>
              <a:gdLst/>
              <a:ahLst/>
              <a:cxnLst/>
              <a:rect l="l" t="t" r="r" b="b"/>
              <a:pathLst>
                <a:path w="56673" h="27799" extrusionOk="0">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3" name="Google Shape;1273;g3a647413a01_0_1720">
              <a:extLst>
                <a:ext uri="{FF2B5EF4-FFF2-40B4-BE49-F238E27FC236}">
                  <a16:creationId xmlns:a16="http://schemas.microsoft.com/office/drawing/2014/main" id="{3F405756-A1E8-1D49-8121-064556C92FE2}"/>
                </a:ext>
              </a:extLst>
            </p:cNvPr>
            <p:cNvSpPr/>
            <p:nvPr/>
          </p:nvSpPr>
          <p:spPr>
            <a:xfrm>
              <a:off x="5870066" y="2435944"/>
              <a:ext cx="159293" cy="488992"/>
            </a:xfrm>
            <a:custGeom>
              <a:avLst/>
              <a:gdLst/>
              <a:ahLst/>
              <a:cxnLst/>
              <a:rect l="l" t="t" r="r" b="b"/>
              <a:pathLst>
                <a:path w="159293" h="488992" extrusionOk="0">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4" name="Google Shape;1274;g3a647413a01_0_1720">
              <a:extLst>
                <a:ext uri="{FF2B5EF4-FFF2-40B4-BE49-F238E27FC236}">
                  <a16:creationId xmlns:a16="http://schemas.microsoft.com/office/drawing/2014/main" id="{FC8802AF-B6E3-BB15-B923-EEAEE24A0AB6}"/>
                </a:ext>
              </a:extLst>
            </p:cNvPr>
            <p:cNvSpPr/>
            <p:nvPr/>
          </p:nvSpPr>
          <p:spPr>
            <a:xfrm>
              <a:off x="6187153" y="2349436"/>
              <a:ext cx="551646" cy="516255"/>
            </a:xfrm>
            <a:custGeom>
              <a:avLst/>
              <a:gdLst/>
              <a:ahLst/>
              <a:cxnLst/>
              <a:rect l="l" t="t" r="r" b="b"/>
              <a:pathLst>
                <a:path w="551646" h="516255" extrusionOk="0">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5" name="Google Shape;1275;g3a647413a01_0_1720">
              <a:extLst>
                <a:ext uri="{FF2B5EF4-FFF2-40B4-BE49-F238E27FC236}">
                  <a16:creationId xmlns:a16="http://schemas.microsoft.com/office/drawing/2014/main" id="{01204C77-6712-3472-61FC-C0981C71ECCB}"/>
                </a:ext>
              </a:extLst>
            </p:cNvPr>
            <p:cNvSpPr/>
            <p:nvPr/>
          </p:nvSpPr>
          <p:spPr>
            <a:xfrm>
              <a:off x="5990081" y="2621888"/>
              <a:ext cx="124322" cy="307144"/>
            </a:xfrm>
            <a:custGeom>
              <a:avLst/>
              <a:gdLst/>
              <a:ahLst/>
              <a:cxnLst/>
              <a:rect l="l" t="t" r="r" b="b"/>
              <a:pathLst>
                <a:path w="124322" h="307144" extrusionOk="0">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6" name="Google Shape;1276;g3a647413a01_0_1720">
              <a:extLst>
                <a:ext uri="{FF2B5EF4-FFF2-40B4-BE49-F238E27FC236}">
                  <a16:creationId xmlns:a16="http://schemas.microsoft.com/office/drawing/2014/main" id="{01781E69-CF30-44D7-D4F3-AF770BB8F7D0}"/>
                </a:ext>
              </a:extLst>
            </p:cNvPr>
            <p:cNvSpPr/>
            <p:nvPr/>
          </p:nvSpPr>
          <p:spPr>
            <a:xfrm>
              <a:off x="5982503" y="2395442"/>
              <a:ext cx="108650" cy="262413"/>
            </a:xfrm>
            <a:custGeom>
              <a:avLst/>
              <a:gdLst/>
              <a:ahLst/>
              <a:cxnLst/>
              <a:rect l="l" t="t" r="r" b="b"/>
              <a:pathLst>
                <a:path w="108650" h="262413" extrusionOk="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7" name="Google Shape;1277;g3a647413a01_0_1720">
              <a:extLst>
                <a:ext uri="{FF2B5EF4-FFF2-40B4-BE49-F238E27FC236}">
                  <a16:creationId xmlns:a16="http://schemas.microsoft.com/office/drawing/2014/main" id="{4E614857-F857-11BE-FA99-3E635854BD54}"/>
                </a:ext>
              </a:extLst>
            </p:cNvPr>
            <p:cNvSpPr/>
            <p:nvPr/>
          </p:nvSpPr>
          <p:spPr>
            <a:xfrm>
              <a:off x="6039135" y="2656236"/>
              <a:ext cx="99867" cy="220598"/>
            </a:xfrm>
            <a:custGeom>
              <a:avLst/>
              <a:gdLst/>
              <a:ahLst/>
              <a:cxnLst/>
              <a:rect l="l" t="t" r="r" b="b"/>
              <a:pathLst>
                <a:path w="99867" h="220598" extrusionOk="0">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8" name="Google Shape;1278;g3a647413a01_0_1720">
              <a:extLst>
                <a:ext uri="{FF2B5EF4-FFF2-40B4-BE49-F238E27FC236}">
                  <a16:creationId xmlns:a16="http://schemas.microsoft.com/office/drawing/2014/main" id="{8B808FA7-8141-6F3B-DDEC-E758DA9B4CBD}"/>
                </a:ext>
              </a:extLst>
            </p:cNvPr>
            <p:cNvSpPr/>
            <p:nvPr/>
          </p:nvSpPr>
          <p:spPr>
            <a:xfrm>
              <a:off x="6149911" y="3017443"/>
              <a:ext cx="160115" cy="162477"/>
            </a:xfrm>
            <a:custGeom>
              <a:avLst/>
              <a:gdLst/>
              <a:ahLst/>
              <a:cxnLst/>
              <a:rect l="l" t="t" r="r" b="b"/>
              <a:pathLst>
                <a:path w="160115" h="162477" extrusionOk="0">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9" name="Google Shape;1279;g3a647413a01_0_1720">
              <a:extLst>
                <a:ext uri="{FF2B5EF4-FFF2-40B4-BE49-F238E27FC236}">
                  <a16:creationId xmlns:a16="http://schemas.microsoft.com/office/drawing/2014/main" id="{B51F92C5-5FBF-4351-D528-CCADE3554AC5}"/>
                </a:ext>
              </a:extLst>
            </p:cNvPr>
            <p:cNvSpPr/>
            <p:nvPr/>
          </p:nvSpPr>
          <p:spPr>
            <a:xfrm>
              <a:off x="6730459" y="2225611"/>
              <a:ext cx="153924" cy="150971"/>
            </a:xfrm>
            <a:custGeom>
              <a:avLst/>
              <a:gdLst/>
              <a:ahLst/>
              <a:cxnLst/>
              <a:rect l="l" t="t" r="r" b="b"/>
              <a:pathLst>
                <a:path w="153924" h="150971" extrusionOk="0">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0" name="Google Shape;1280;g3a647413a01_0_1720">
              <a:extLst>
                <a:ext uri="{FF2B5EF4-FFF2-40B4-BE49-F238E27FC236}">
                  <a16:creationId xmlns:a16="http://schemas.microsoft.com/office/drawing/2014/main" id="{CA22BBAE-0114-E088-1388-AEB9B1DB7854}"/>
                </a:ext>
              </a:extLst>
            </p:cNvPr>
            <p:cNvSpPr/>
            <p:nvPr/>
          </p:nvSpPr>
          <p:spPr>
            <a:xfrm>
              <a:off x="5840920" y="2851832"/>
              <a:ext cx="85732" cy="122933"/>
            </a:xfrm>
            <a:custGeom>
              <a:avLst/>
              <a:gdLst/>
              <a:ahLst/>
              <a:cxnLst/>
              <a:rect l="l" t="t" r="r" b="b"/>
              <a:pathLst>
                <a:path w="85732" h="122933" extrusionOk="0">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1" name="Google Shape;1281;g3a647413a01_0_1720">
              <a:extLst>
                <a:ext uri="{FF2B5EF4-FFF2-40B4-BE49-F238E27FC236}">
                  <a16:creationId xmlns:a16="http://schemas.microsoft.com/office/drawing/2014/main" id="{6E4F73D1-40E2-0136-F0BE-0EE3426DFA0D}"/>
                </a:ext>
              </a:extLst>
            </p:cNvPr>
            <p:cNvSpPr/>
            <p:nvPr/>
          </p:nvSpPr>
          <p:spPr>
            <a:xfrm>
              <a:off x="6097821" y="2709959"/>
              <a:ext cx="90761" cy="104773"/>
            </a:xfrm>
            <a:custGeom>
              <a:avLst/>
              <a:gdLst/>
              <a:ahLst/>
              <a:cxnLst/>
              <a:rect l="l" t="t" r="r" b="b"/>
              <a:pathLst>
                <a:path w="90761" h="104773" extrusionOk="0">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2" name="Google Shape;1282;g3a647413a01_0_1720">
              <a:extLst>
                <a:ext uri="{FF2B5EF4-FFF2-40B4-BE49-F238E27FC236}">
                  <a16:creationId xmlns:a16="http://schemas.microsoft.com/office/drawing/2014/main" id="{93D7E4F2-70F4-59D2-E2D1-D8DE619BF6DC}"/>
                </a:ext>
              </a:extLst>
            </p:cNvPr>
            <p:cNvSpPr/>
            <p:nvPr/>
          </p:nvSpPr>
          <p:spPr>
            <a:xfrm>
              <a:off x="6039144" y="3096863"/>
              <a:ext cx="67489" cy="63205"/>
            </a:xfrm>
            <a:custGeom>
              <a:avLst/>
              <a:gdLst/>
              <a:ahLst/>
              <a:cxnLst/>
              <a:rect l="l" t="t" r="r" b="b"/>
              <a:pathLst>
                <a:path w="67489" h="63205" extrusionOk="0">
                  <a:moveTo>
                    <a:pt x="54854" y="62770"/>
                  </a:moveTo>
                  <a:cubicBezTo>
                    <a:pt x="-18202" y="67342"/>
                    <a:pt x="-4201" y="35243"/>
                    <a:pt x="17040" y="0"/>
                  </a:cubicBezTo>
                  <a:cubicBezTo>
                    <a:pt x="68475" y="4572"/>
                    <a:pt x="79619" y="26099"/>
                    <a:pt x="54854" y="627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3" name="Google Shape;1283;g3a647413a01_0_1720">
              <a:extLst>
                <a:ext uri="{FF2B5EF4-FFF2-40B4-BE49-F238E27FC236}">
                  <a16:creationId xmlns:a16="http://schemas.microsoft.com/office/drawing/2014/main" id="{9EB67A6E-A206-67BA-A5EF-C95BD15E0C24}"/>
                </a:ext>
              </a:extLst>
            </p:cNvPr>
            <p:cNvSpPr/>
            <p:nvPr/>
          </p:nvSpPr>
          <p:spPr>
            <a:xfrm>
              <a:off x="6075711" y="2909981"/>
              <a:ext cx="85058" cy="65342"/>
            </a:xfrm>
            <a:custGeom>
              <a:avLst/>
              <a:gdLst/>
              <a:ahLst/>
              <a:cxnLst/>
              <a:rect l="l" t="t" r="r" b="b"/>
              <a:pathLst>
                <a:path w="85058" h="65342" extrusionOk="0">
                  <a:moveTo>
                    <a:pt x="0" y="65343"/>
                  </a:moveTo>
                  <a:cubicBezTo>
                    <a:pt x="7620" y="25433"/>
                    <a:pt x="15240" y="-7333"/>
                    <a:pt x="85058" y="1430"/>
                  </a:cubicBezTo>
                  <a:cubicBezTo>
                    <a:pt x="54674" y="24195"/>
                    <a:pt x="29718" y="42959"/>
                    <a:pt x="0" y="6534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4" name="Google Shape;1284;g3a647413a01_0_1720">
              <a:extLst>
                <a:ext uri="{FF2B5EF4-FFF2-40B4-BE49-F238E27FC236}">
                  <a16:creationId xmlns:a16="http://schemas.microsoft.com/office/drawing/2014/main" id="{3D0AF39A-F189-0BC7-E1E7-590F258B7CCC}"/>
                </a:ext>
              </a:extLst>
            </p:cNvPr>
            <p:cNvSpPr/>
            <p:nvPr/>
          </p:nvSpPr>
          <p:spPr>
            <a:xfrm>
              <a:off x="6187153" y="2908077"/>
              <a:ext cx="94678" cy="78762"/>
            </a:xfrm>
            <a:custGeom>
              <a:avLst/>
              <a:gdLst/>
              <a:ahLst/>
              <a:cxnLst/>
              <a:rect l="l" t="t" r="r" b="b"/>
              <a:pathLst>
                <a:path w="94678" h="78762" extrusionOk="0">
                  <a:moveTo>
                    <a:pt x="94678" y="0"/>
                  </a:moveTo>
                  <a:cubicBezTo>
                    <a:pt x="58293" y="22098"/>
                    <a:pt x="67246" y="82487"/>
                    <a:pt x="0" y="78581"/>
                  </a:cubicBezTo>
                  <a:cubicBezTo>
                    <a:pt x="22098" y="44387"/>
                    <a:pt x="36766" y="4001"/>
                    <a:pt x="9467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5" name="Google Shape;1285;g3a647413a01_0_1720">
              <a:extLst>
                <a:ext uri="{FF2B5EF4-FFF2-40B4-BE49-F238E27FC236}">
                  <a16:creationId xmlns:a16="http://schemas.microsoft.com/office/drawing/2014/main" id="{04A49199-8036-BD9B-DAE9-47C31EDBA115}"/>
                </a:ext>
              </a:extLst>
            </p:cNvPr>
            <p:cNvSpPr/>
            <p:nvPr/>
          </p:nvSpPr>
          <p:spPr>
            <a:xfrm>
              <a:off x="5799498" y="2956083"/>
              <a:ext cx="69043" cy="46917"/>
            </a:xfrm>
            <a:custGeom>
              <a:avLst/>
              <a:gdLst/>
              <a:ahLst/>
              <a:cxnLst/>
              <a:rect l="l" t="t" r="r" b="b"/>
              <a:pathLst>
                <a:path w="69043" h="46917" extrusionOk="0">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6" name="Google Shape;1286;g3a647413a01_0_1720">
              <a:extLst>
                <a:ext uri="{FF2B5EF4-FFF2-40B4-BE49-F238E27FC236}">
                  <a16:creationId xmlns:a16="http://schemas.microsoft.com/office/drawing/2014/main" id="{08ABE150-DC64-DCE1-91D3-4C526A1A888C}"/>
                </a:ext>
              </a:extLst>
            </p:cNvPr>
            <p:cNvSpPr/>
            <p:nvPr/>
          </p:nvSpPr>
          <p:spPr>
            <a:xfrm>
              <a:off x="5980175" y="3018853"/>
              <a:ext cx="34202" cy="49625"/>
            </a:xfrm>
            <a:custGeom>
              <a:avLst/>
              <a:gdLst/>
              <a:ahLst/>
              <a:cxnLst/>
              <a:rect l="l" t="t" r="r" b="b"/>
              <a:pathLst>
                <a:path w="34202" h="49625" extrusionOk="0">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7" name="Google Shape;1287;g3a647413a01_0_1720">
              <a:extLst>
                <a:ext uri="{FF2B5EF4-FFF2-40B4-BE49-F238E27FC236}">
                  <a16:creationId xmlns:a16="http://schemas.microsoft.com/office/drawing/2014/main" id="{189BC93B-01ED-F97D-BC4F-0B6F8511C347}"/>
                </a:ext>
              </a:extLst>
            </p:cNvPr>
            <p:cNvSpPr/>
            <p:nvPr/>
          </p:nvSpPr>
          <p:spPr>
            <a:xfrm>
              <a:off x="4838017" y="3287249"/>
              <a:ext cx="1105763" cy="1036834"/>
            </a:xfrm>
            <a:custGeom>
              <a:avLst/>
              <a:gdLst/>
              <a:ahLst/>
              <a:cxnLst/>
              <a:rect l="l" t="t" r="r" b="b"/>
              <a:pathLst>
                <a:path w="1105763" h="1036834" extrusionOk="0">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8" name="Google Shape;1288;g3a647413a01_0_1720">
              <a:extLst>
                <a:ext uri="{FF2B5EF4-FFF2-40B4-BE49-F238E27FC236}">
                  <a16:creationId xmlns:a16="http://schemas.microsoft.com/office/drawing/2014/main" id="{636D1125-141A-DDA2-EA77-688762BD6EED}"/>
                </a:ext>
              </a:extLst>
            </p:cNvPr>
            <p:cNvSpPr/>
            <p:nvPr/>
          </p:nvSpPr>
          <p:spPr>
            <a:xfrm>
              <a:off x="5394864" y="3378546"/>
              <a:ext cx="264539" cy="224761"/>
            </a:xfrm>
            <a:custGeom>
              <a:avLst/>
              <a:gdLst/>
              <a:ahLst/>
              <a:cxnLst/>
              <a:rect l="l" t="t" r="r" b="b"/>
              <a:pathLst>
                <a:path w="264539" h="224761" extrusionOk="0">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9" name="Google Shape;1289;g3a647413a01_0_1720">
              <a:extLst>
                <a:ext uri="{FF2B5EF4-FFF2-40B4-BE49-F238E27FC236}">
                  <a16:creationId xmlns:a16="http://schemas.microsoft.com/office/drawing/2014/main" id="{7092BCFB-2682-738E-8EBF-D15464B5AC66}"/>
                </a:ext>
              </a:extLst>
            </p:cNvPr>
            <p:cNvSpPr/>
            <p:nvPr/>
          </p:nvSpPr>
          <p:spPr>
            <a:xfrm>
              <a:off x="4845823" y="3996880"/>
              <a:ext cx="176994" cy="201525"/>
            </a:xfrm>
            <a:custGeom>
              <a:avLst/>
              <a:gdLst/>
              <a:ahLst/>
              <a:cxnLst/>
              <a:rect l="l" t="t" r="r" b="b"/>
              <a:pathLst>
                <a:path w="176994" h="201525" extrusionOk="0">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0" name="Google Shape;1290;g3a647413a01_0_1720">
              <a:extLst>
                <a:ext uri="{FF2B5EF4-FFF2-40B4-BE49-F238E27FC236}">
                  <a16:creationId xmlns:a16="http://schemas.microsoft.com/office/drawing/2014/main" id="{BC22A7F8-907E-F022-E9E2-67E8F39C3728}"/>
                </a:ext>
              </a:extLst>
            </p:cNvPr>
            <p:cNvSpPr/>
            <p:nvPr/>
          </p:nvSpPr>
          <p:spPr>
            <a:xfrm>
              <a:off x="4815839" y="4163853"/>
              <a:ext cx="58007" cy="98012"/>
            </a:xfrm>
            <a:custGeom>
              <a:avLst/>
              <a:gdLst/>
              <a:ahLst/>
              <a:cxnLst/>
              <a:rect l="l" t="t" r="r" b="b"/>
              <a:pathLst>
                <a:path w="58007" h="98012" extrusionOk="0">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1" name="Google Shape;1291;g3a647413a01_0_1720">
              <a:extLst>
                <a:ext uri="{FF2B5EF4-FFF2-40B4-BE49-F238E27FC236}">
                  <a16:creationId xmlns:a16="http://schemas.microsoft.com/office/drawing/2014/main" id="{6601A951-474E-3EA2-756C-68B26DB78C55}"/>
                </a:ext>
              </a:extLst>
            </p:cNvPr>
            <p:cNvSpPr/>
            <p:nvPr/>
          </p:nvSpPr>
          <p:spPr>
            <a:xfrm>
              <a:off x="6206870" y="2719006"/>
              <a:ext cx="410908" cy="439007"/>
            </a:xfrm>
            <a:custGeom>
              <a:avLst/>
              <a:gdLst/>
              <a:ahLst/>
              <a:cxnLst/>
              <a:rect l="l" t="t" r="r" b="b"/>
              <a:pathLst>
                <a:path w="410908" h="439007" extrusionOk="0">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2" name="Google Shape;1292;g3a647413a01_0_1720">
              <a:extLst>
                <a:ext uri="{FF2B5EF4-FFF2-40B4-BE49-F238E27FC236}">
                  <a16:creationId xmlns:a16="http://schemas.microsoft.com/office/drawing/2014/main" id="{612D351E-67E4-C729-C3A3-E5821BF8E133}"/>
                </a:ext>
              </a:extLst>
            </p:cNvPr>
            <p:cNvSpPr/>
            <p:nvPr/>
          </p:nvSpPr>
          <p:spPr>
            <a:xfrm>
              <a:off x="6282689" y="2812446"/>
              <a:ext cx="208939" cy="220503"/>
            </a:xfrm>
            <a:custGeom>
              <a:avLst/>
              <a:gdLst/>
              <a:ahLst/>
              <a:cxnLst/>
              <a:rect l="l" t="t" r="r" b="b"/>
              <a:pathLst>
                <a:path w="208939" h="220503" extrusionOk="0">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3" name="Google Shape;1293;g3a647413a01_0_1720">
              <a:extLst>
                <a:ext uri="{FF2B5EF4-FFF2-40B4-BE49-F238E27FC236}">
                  <a16:creationId xmlns:a16="http://schemas.microsoft.com/office/drawing/2014/main" id="{40FF5FFC-6724-BCE8-42B2-8F91084183F5}"/>
                </a:ext>
              </a:extLst>
            </p:cNvPr>
            <p:cNvSpPr/>
            <p:nvPr/>
          </p:nvSpPr>
          <p:spPr>
            <a:xfrm>
              <a:off x="6600729" y="2563177"/>
              <a:ext cx="176541" cy="186785"/>
            </a:xfrm>
            <a:custGeom>
              <a:avLst/>
              <a:gdLst/>
              <a:ahLst/>
              <a:cxnLst/>
              <a:rect l="l" t="t" r="r" b="b"/>
              <a:pathLst>
                <a:path w="176541" h="186785" extrusionOk="0">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4" name="Google Shape;1294;g3a647413a01_0_1720">
              <a:extLst>
                <a:ext uri="{FF2B5EF4-FFF2-40B4-BE49-F238E27FC236}">
                  <a16:creationId xmlns:a16="http://schemas.microsoft.com/office/drawing/2014/main" id="{C72AD1BC-7AE8-729D-74CA-52871F795884}"/>
                </a:ext>
              </a:extLst>
            </p:cNvPr>
            <p:cNvSpPr/>
            <p:nvPr/>
          </p:nvSpPr>
          <p:spPr>
            <a:xfrm>
              <a:off x="6600633" y="2625947"/>
              <a:ext cx="94392" cy="93535"/>
            </a:xfrm>
            <a:custGeom>
              <a:avLst/>
              <a:gdLst/>
              <a:ahLst/>
              <a:cxnLst/>
              <a:rect l="l" t="t" r="r" b="b"/>
              <a:pathLst>
                <a:path w="94392" h="93535" extrusionOk="0">
                  <a:moveTo>
                    <a:pt x="94393" y="0"/>
                  </a:moveTo>
                  <a:cubicBezTo>
                    <a:pt x="84201" y="46196"/>
                    <a:pt x="42100" y="69914"/>
                    <a:pt x="0" y="93536"/>
                  </a:cubicBezTo>
                  <a:cubicBezTo>
                    <a:pt x="13907" y="49911"/>
                    <a:pt x="41624" y="16097"/>
                    <a:pt x="94393"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5" name="Google Shape;1295;g3a647413a01_0_1720">
              <a:extLst>
                <a:ext uri="{FF2B5EF4-FFF2-40B4-BE49-F238E27FC236}">
                  <a16:creationId xmlns:a16="http://schemas.microsoft.com/office/drawing/2014/main" id="{1F9F36AF-1D55-E66D-7D51-C03A39768E06}"/>
                </a:ext>
              </a:extLst>
            </p:cNvPr>
            <p:cNvSpPr/>
            <p:nvPr/>
          </p:nvSpPr>
          <p:spPr>
            <a:xfrm>
              <a:off x="6696074" y="2541746"/>
              <a:ext cx="75247" cy="66640"/>
            </a:xfrm>
            <a:custGeom>
              <a:avLst/>
              <a:gdLst/>
              <a:ahLst/>
              <a:cxnLst/>
              <a:rect l="l" t="t" r="r" b="b"/>
              <a:pathLst>
                <a:path w="75247" h="66640" extrusionOk="0">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6" name="Google Shape;1296;g3a647413a01_0_1720">
              <a:extLst>
                <a:ext uri="{FF2B5EF4-FFF2-40B4-BE49-F238E27FC236}">
                  <a16:creationId xmlns:a16="http://schemas.microsoft.com/office/drawing/2014/main" id="{AF45F4A8-4971-AB2D-BB9B-9DD747399A55}"/>
                </a:ext>
              </a:extLst>
            </p:cNvPr>
            <p:cNvSpPr/>
            <p:nvPr/>
          </p:nvSpPr>
          <p:spPr>
            <a:xfrm>
              <a:off x="5888354" y="3880392"/>
              <a:ext cx="114300" cy="426996"/>
            </a:xfrm>
            <a:custGeom>
              <a:avLst/>
              <a:gdLst/>
              <a:ahLst/>
              <a:cxnLst/>
              <a:rect l="l" t="t" r="r" b="b"/>
              <a:pathLst>
                <a:path w="114300" h="426996" extrusionOk="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7" name="Google Shape;1297;g3a647413a01_0_1720">
              <a:extLst>
                <a:ext uri="{FF2B5EF4-FFF2-40B4-BE49-F238E27FC236}">
                  <a16:creationId xmlns:a16="http://schemas.microsoft.com/office/drawing/2014/main" id="{98FCD712-6B8C-77FA-8375-B9F77DD13F6A}"/>
                </a:ext>
              </a:extLst>
            </p:cNvPr>
            <p:cNvSpPr/>
            <p:nvPr/>
          </p:nvSpPr>
          <p:spPr>
            <a:xfrm>
              <a:off x="5945354" y="3788399"/>
              <a:ext cx="70053" cy="112659"/>
            </a:xfrm>
            <a:custGeom>
              <a:avLst/>
              <a:gdLst/>
              <a:ahLst/>
              <a:cxnLst/>
              <a:rect l="l" t="t" r="r" b="b"/>
              <a:pathLst>
                <a:path w="70053" h="112659" extrusionOk="0">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8" name="Google Shape;1298;g3a647413a01_0_1720">
              <a:extLst>
                <a:ext uri="{FF2B5EF4-FFF2-40B4-BE49-F238E27FC236}">
                  <a16:creationId xmlns:a16="http://schemas.microsoft.com/office/drawing/2014/main" id="{94BBDF4C-CBD3-E50A-417E-89062037AC3B}"/>
                </a:ext>
              </a:extLst>
            </p:cNvPr>
            <p:cNvSpPr/>
            <p:nvPr/>
          </p:nvSpPr>
          <p:spPr>
            <a:xfrm>
              <a:off x="5864789" y="4259294"/>
              <a:ext cx="75952" cy="124513"/>
            </a:xfrm>
            <a:custGeom>
              <a:avLst/>
              <a:gdLst/>
              <a:ahLst/>
              <a:cxnLst/>
              <a:rect l="l" t="t" r="r" b="b"/>
              <a:pathLst>
                <a:path w="75952" h="124513" extrusionOk="0">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9" name="Google Shape;1299;g3a647413a01_0_1720">
              <a:extLst>
                <a:ext uri="{FF2B5EF4-FFF2-40B4-BE49-F238E27FC236}">
                  <a16:creationId xmlns:a16="http://schemas.microsoft.com/office/drawing/2014/main" id="{5AD22FC2-CD18-3B85-601E-45C00F9AD2E6}"/>
                </a:ext>
              </a:extLst>
            </p:cNvPr>
            <p:cNvSpPr/>
            <p:nvPr/>
          </p:nvSpPr>
          <p:spPr>
            <a:xfrm>
              <a:off x="5981318" y="3710940"/>
              <a:ext cx="54578" cy="122396"/>
            </a:xfrm>
            <a:custGeom>
              <a:avLst/>
              <a:gdLst/>
              <a:ahLst/>
              <a:cxnLst/>
              <a:rect l="l" t="t" r="r" b="b"/>
              <a:pathLst>
                <a:path w="54578" h="122396" extrusionOk="0">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0" name="Google Shape;1300;g3a647413a01_0_1720">
              <a:extLst>
                <a:ext uri="{FF2B5EF4-FFF2-40B4-BE49-F238E27FC236}">
                  <a16:creationId xmlns:a16="http://schemas.microsoft.com/office/drawing/2014/main" id="{3E5C4CDD-9E1B-6AE1-20CE-EF0F62B993A0}"/>
                </a:ext>
              </a:extLst>
            </p:cNvPr>
            <p:cNvSpPr/>
            <p:nvPr/>
          </p:nvSpPr>
          <p:spPr>
            <a:xfrm>
              <a:off x="5861835" y="4353069"/>
              <a:ext cx="77287" cy="81389"/>
            </a:xfrm>
            <a:custGeom>
              <a:avLst/>
              <a:gdLst/>
              <a:ahLst/>
              <a:cxnLst/>
              <a:rect l="l" t="t" r="r" b="b"/>
              <a:pathLst>
                <a:path w="77287" h="81389" extrusionOk="0">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1" name="Google Shape;1301;g3a647413a01_0_1720">
              <a:extLst>
                <a:ext uri="{FF2B5EF4-FFF2-40B4-BE49-F238E27FC236}">
                  <a16:creationId xmlns:a16="http://schemas.microsoft.com/office/drawing/2014/main" id="{B61F441B-C59B-A494-FADE-C4CDF741806F}"/>
                </a:ext>
              </a:extLst>
            </p:cNvPr>
            <p:cNvSpPr/>
            <p:nvPr/>
          </p:nvSpPr>
          <p:spPr>
            <a:xfrm>
              <a:off x="6863333" y="2367343"/>
              <a:ext cx="118205" cy="86080"/>
            </a:xfrm>
            <a:custGeom>
              <a:avLst/>
              <a:gdLst/>
              <a:ahLst/>
              <a:cxnLst/>
              <a:rect l="l" t="t" r="r" b="b"/>
              <a:pathLst>
                <a:path w="118205" h="86080" extrusionOk="0">
                  <a:moveTo>
                    <a:pt x="0" y="84677"/>
                  </a:moveTo>
                  <a:cubicBezTo>
                    <a:pt x="39433" y="56483"/>
                    <a:pt x="78772" y="28194"/>
                    <a:pt x="118205" y="0"/>
                  </a:cubicBezTo>
                  <a:cubicBezTo>
                    <a:pt x="84296" y="33433"/>
                    <a:pt x="82391" y="98489"/>
                    <a:pt x="95" y="84011"/>
                  </a:cubicBezTo>
                  <a:lnTo>
                    <a:pt x="95" y="84677"/>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2" name="Google Shape;1302;g3a647413a01_0_1720">
              <a:extLst>
                <a:ext uri="{FF2B5EF4-FFF2-40B4-BE49-F238E27FC236}">
                  <a16:creationId xmlns:a16="http://schemas.microsoft.com/office/drawing/2014/main" id="{5B47ADB7-4864-8C95-5F64-2DFAA9B7C6BA}"/>
                </a:ext>
              </a:extLst>
            </p:cNvPr>
            <p:cNvSpPr/>
            <p:nvPr/>
          </p:nvSpPr>
          <p:spPr>
            <a:xfrm>
              <a:off x="5963792" y="2262860"/>
              <a:ext cx="97055" cy="143862"/>
            </a:xfrm>
            <a:custGeom>
              <a:avLst/>
              <a:gdLst/>
              <a:ahLst/>
              <a:cxnLst/>
              <a:rect l="l" t="t" r="r" b="b"/>
              <a:pathLst>
                <a:path w="97055" h="143862" extrusionOk="0">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3" name="Google Shape;1303;g3a647413a01_0_1720">
              <a:extLst>
                <a:ext uri="{FF2B5EF4-FFF2-40B4-BE49-F238E27FC236}">
                  <a16:creationId xmlns:a16="http://schemas.microsoft.com/office/drawing/2014/main" id="{C6C8E3B5-D591-F64A-82B8-4D0CD0CA8A58}"/>
                </a:ext>
              </a:extLst>
            </p:cNvPr>
            <p:cNvSpPr/>
            <p:nvPr/>
          </p:nvSpPr>
          <p:spPr>
            <a:xfrm>
              <a:off x="5963887" y="2373344"/>
              <a:ext cx="62701" cy="94202"/>
            </a:xfrm>
            <a:custGeom>
              <a:avLst/>
              <a:gdLst/>
              <a:ahLst/>
              <a:cxnLst/>
              <a:rect l="l" t="t" r="r" b="b"/>
              <a:pathLst>
                <a:path w="62701" h="94202" extrusionOk="0">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4" name="Google Shape;1304;g3a647413a01_0_1720">
              <a:extLst>
                <a:ext uri="{FF2B5EF4-FFF2-40B4-BE49-F238E27FC236}">
                  <a16:creationId xmlns:a16="http://schemas.microsoft.com/office/drawing/2014/main" id="{E21EC021-C1E8-610C-E550-A495496DBAC5}"/>
                </a:ext>
              </a:extLst>
            </p:cNvPr>
            <p:cNvSpPr/>
            <p:nvPr/>
          </p:nvSpPr>
          <p:spPr>
            <a:xfrm>
              <a:off x="5981223" y="2201608"/>
              <a:ext cx="67717" cy="76704"/>
            </a:xfrm>
            <a:custGeom>
              <a:avLst/>
              <a:gdLst/>
              <a:ahLst/>
              <a:cxnLst/>
              <a:rect l="l" t="t" r="r" b="b"/>
              <a:pathLst>
                <a:path w="67717" h="76704" extrusionOk="0">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5" name="Google Shape;1305;g3a647413a01_0_1720">
              <a:extLst>
                <a:ext uri="{FF2B5EF4-FFF2-40B4-BE49-F238E27FC236}">
                  <a16:creationId xmlns:a16="http://schemas.microsoft.com/office/drawing/2014/main" id="{3E559D09-F9A3-DD39-A4A7-1DDA7B28E96F}"/>
                </a:ext>
              </a:extLst>
            </p:cNvPr>
            <p:cNvSpPr/>
            <p:nvPr/>
          </p:nvSpPr>
          <p:spPr>
            <a:xfrm>
              <a:off x="5848730" y="2831183"/>
              <a:ext cx="56578" cy="29555"/>
            </a:xfrm>
            <a:custGeom>
              <a:avLst/>
              <a:gdLst/>
              <a:ahLst/>
              <a:cxnLst/>
              <a:rect l="l" t="t" r="r" b="b"/>
              <a:pathLst>
                <a:path w="56578" h="29555" extrusionOk="0">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6" name="Google Shape;1306;g3a647413a01_0_1720">
              <a:extLst>
                <a:ext uri="{FF2B5EF4-FFF2-40B4-BE49-F238E27FC236}">
                  <a16:creationId xmlns:a16="http://schemas.microsoft.com/office/drawing/2014/main" id="{D1014E19-7457-0B29-6B28-9A11968439F0}"/>
                </a:ext>
              </a:extLst>
            </p:cNvPr>
            <p:cNvSpPr/>
            <p:nvPr/>
          </p:nvSpPr>
          <p:spPr>
            <a:xfrm>
              <a:off x="5721762" y="3803237"/>
              <a:ext cx="103441" cy="415407"/>
            </a:xfrm>
            <a:custGeom>
              <a:avLst/>
              <a:gdLst/>
              <a:ahLst/>
              <a:cxnLst/>
              <a:rect l="l" t="t" r="r" b="b"/>
              <a:pathLst>
                <a:path w="103441" h="415407" extrusionOk="0">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7" name="Google Shape;1307;g3a647413a01_0_1720">
              <a:extLst>
                <a:ext uri="{FF2B5EF4-FFF2-40B4-BE49-F238E27FC236}">
                  <a16:creationId xmlns:a16="http://schemas.microsoft.com/office/drawing/2014/main" id="{04C5E66C-28F0-0CAA-CAD5-DF128B590262}"/>
                </a:ext>
              </a:extLst>
            </p:cNvPr>
            <p:cNvSpPr/>
            <p:nvPr/>
          </p:nvSpPr>
          <p:spPr>
            <a:xfrm>
              <a:off x="5684093" y="4238047"/>
              <a:ext cx="98057" cy="325591"/>
            </a:xfrm>
            <a:custGeom>
              <a:avLst/>
              <a:gdLst/>
              <a:ahLst/>
              <a:cxnLst/>
              <a:rect l="l" t="t" r="r" b="b"/>
              <a:pathLst>
                <a:path w="98057" h="325591" extrusionOk="0">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8" name="Google Shape;1308;g3a647413a01_0_1720">
              <a:extLst>
                <a:ext uri="{FF2B5EF4-FFF2-40B4-BE49-F238E27FC236}">
                  <a16:creationId xmlns:a16="http://schemas.microsoft.com/office/drawing/2014/main" id="{592E4479-5681-8A93-AD16-CF65A3A0E62C}"/>
                </a:ext>
              </a:extLst>
            </p:cNvPr>
            <p:cNvSpPr/>
            <p:nvPr/>
          </p:nvSpPr>
          <p:spPr>
            <a:xfrm>
              <a:off x="5721476" y="4198905"/>
              <a:ext cx="63533" cy="60198"/>
            </a:xfrm>
            <a:custGeom>
              <a:avLst/>
              <a:gdLst/>
              <a:ahLst/>
              <a:cxnLst/>
              <a:rect l="l" t="t" r="r" b="b"/>
              <a:pathLst>
                <a:path w="63533" h="60198" extrusionOk="0">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9" name="Google Shape;1309;g3a647413a01_0_1720">
              <a:extLst>
                <a:ext uri="{FF2B5EF4-FFF2-40B4-BE49-F238E27FC236}">
                  <a16:creationId xmlns:a16="http://schemas.microsoft.com/office/drawing/2014/main" id="{9DB398F0-A72D-1117-5FAB-4C763DC74899}"/>
                </a:ext>
              </a:extLst>
            </p:cNvPr>
            <p:cNvSpPr/>
            <p:nvPr/>
          </p:nvSpPr>
          <p:spPr>
            <a:xfrm>
              <a:off x="5506826" y="2483834"/>
              <a:ext cx="98540" cy="141351"/>
            </a:xfrm>
            <a:custGeom>
              <a:avLst/>
              <a:gdLst/>
              <a:ahLst/>
              <a:cxnLst/>
              <a:rect l="l" t="t" r="r" b="b"/>
              <a:pathLst>
                <a:path w="98540" h="141351" extrusionOk="0">
                  <a:moveTo>
                    <a:pt x="98541" y="141351"/>
                  </a:moveTo>
                  <a:cubicBezTo>
                    <a:pt x="49106" y="102679"/>
                    <a:pt x="-18331" y="72295"/>
                    <a:pt x="4624" y="0"/>
                  </a:cubicBezTo>
                  <a:cubicBezTo>
                    <a:pt x="43296" y="43720"/>
                    <a:pt x="75871" y="90202"/>
                    <a:pt x="98541" y="14135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0" name="Google Shape;1310;g3a647413a01_0_1720">
              <a:extLst>
                <a:ext uri="{FF2B5EF4-FFF2-40B4-BE49-F238E27FC236}">
                  <a16:creationId xmlns:a16="http://schemas.microsoft.com/office/drawing/2014/main" id="{98DC4299-248F-C05E-F051-F7B6A53ED1A2}"/>
                </a:ext>
              </a:extLst>
            </p:cNvPr>
            <p:cNvSpPr/>
            <p:nvPr/>
          </p:nvSpPr>
          <p:spPr>
            <a:xfrm>
              <a:off x="5623684" y="2656808"/>
              <a:ext cx="57025" cy="78485"/>
            </a:xfrm>
            <a:custGeom>
              <a:avLst/>
              <a:gdLst/>
              <a:ahLst/>
              <a:cxnLst/>
              <a:rect l="l" t="t" r="r" b="b"/>
              <a:pathLst>
                <a:path w="57025" h="78485" extrusionOk="0">
                  <a:moveTo>
                    <a:pt x="57025" y="78486"/>
                  </a:moveTo>
                  <a:cubicBezTo>
                    <a:pt x="18640" y="62198"/>
                    <a:pt x="-3839" y="37814"/>
                    <a:pt x="542" y="0"/>
                  </a:cubicBezTo>
                  <a:cubicBezTo>
                    <a:pt x="38356" y="16573"/>
                    <a:pt x="50263" y="46292"/>
                    <a:pt x="57025" y="7848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1" name="Google Shape;1311;g3a647413a01_0_1720">
              <a:extLst>
                <a:ext uri="{FF2B5EF4-FFF2-40B4-BE49-F238E27FC236}">
                  <a16:creationId xmlns:a16="http://schemas.microsoft.com/office/drawing/2014/main" id="{2356F28C-3FCF-6770-E0F1-D5C202DB288C}"/>
                </a:ext>
              </a:extLst>
            </p:cNvPr>
            <p:cNvSpPr/>
            <p:nvPr/>
          </p:nvSpPr>
          <p:spPr>
            <a:xfrm>
              <a:off x="5717855" y="2782538"/>
              <a:ext cx="37911" cy="62865"/>
            </a:xfrm>
            <a:custGeom>
              <a:avLst/>
              <a:gdLst/>
              <a:ahLst/>
              <a:cxnLst/>
              <a:rect l="l" t="t" r="r" b="b"/>
              <a:pathLst>
                <a:path w="37911" h="62865" extrusionOk="0">
                  <a:moveTo>
                    <a:pt x="37911" y="62865"/>
                  </a:moveTo>
                  <a:cubicBezTo>
                    <a:pt x="3717" y="51054"/>
                    <a:pt x="-1427" y="26956"/>
                    <a:pt x="288" y="0"/>
                  </a:cubicBezTo>
                  <a:cubicBezTo>
                    <a:pt x="24576" y="16002"/>
                    <a:pt x="34959" y="37910"/>
                    <a:pt x="37911" y="628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2" name="Google Shape;1312;g3a647413a01_0_1720">
              <a:extLst>
                <a:ext uri="{FF2B5EF4-FFF2-40B4-BE49-F238E27FC236}">
                  <a16:creationId xmlns:a16="http://schemas.microsoft.com/office/drawing/2014/main" id="{B178A9E8-1BE9-7517-3AA1-F571C1184D74}"/>
                </a:ext>
              </a:extLst>
            </p:cNvPr>
            <p:cNvSpPr/>
            <p:nvPr/>
          </p:nvSpPr>
          <p:spPr>
            <a:xfrm>
              <a:off x="6770274" y="3284212"/>
              <a:ext cx="836106" cy="158884"/>
            </a:xfrm>
            <a:custGeom>
              <a:avLst/>
              <a:gdLst/>
              <a:ahLst/>
              <a:cxnLst/>
              <a:rect l="l" t="t" r="r" b="b"/>
              <a:pathLst>
                <a:path w="836106" h="158884" extrusionOk="0">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3" name="Google Shape;1313;g3a647413a01_0_1720">
              <a:extLst>
                <a:ext uri="{FF2B5EF4-FFF2-40B4-BE49-F238E27FC236}">
                  <a16:creationId xmlns:a16="http://schemas.microsoft.com/office/drawing/2014/main" id="{00FEE403-6646-FB99-06F8-2BA27C956DDB}"/>
                </a:ext>
              </a:extLst>
            </p:cNvPr>
            <p:cNvSpPr/>
            <p:nvPr/>
          </p:nvSpPr>
          <p:spPr>
            <a:xfrm>
              <a:off x="6206679" y="3351507"/>
              <a:ext cx="566467" cy="59729"/>
            </a:xfrm>
            <a:custGeom>
              <a:avLst/>
              <a:gdLst/>
              <a:ahLst/>
              <a:cxnLst/>
              <a:rect l="l" t="t" r="r" b="b"/>
              <a:pathLst>
                <a:path w="566467" h="59729" extrusionOk="0">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4" name="Google Shape;1314;g3a647413a01_0_1720">
              <a:extLst>
                <a:ext uri="{FF2B5EF4-FFF2-40B4-BE49-F238E27FC236}">
                  <a16:creationId xmlns:a16="http://schemas.microsoft.com/office/drawing/2014/main" id="{4CA72D5B-29CA-B11E-3C10-A7CC5D350A1E}"/>
                </a:ext>
              </a:extLst>
            </p:cNvPr>
            <p:cNvSpPr/>
            <p:nvPr/>
          </p:nvSpPr>
          <p:spPr>
            <a:xfrm>
              <a:off x="6807612" y="3411569"/>
              <a:ext cx="150590" cy="16542"/>
            </a:xfrm>
            <a:custGeom>
              <a:avLst/>
              <a:gdLst/>
              <a:ahLst/>
              <a:cxnLst/>
              <a:rect l="l" t="t" r="r" b="b"/>
              <a:pathLst>
                <a:path w="150590" h="16542" extrusionOk="0">
                  <a:moveTo>
                    <a:pt x="0" y="0"/>
                  </a:moveTo>
                  <a:cubicBezTo>
                    <a:pt x="50197" y="0"/>
                    <a:pt x="100393" y="0"/>
                    <a:pt x="150590" y="0"/>
                  </a:cubicBezTo>
                  <a:cubicBezTo>
                    <a:pt x="100393" y="22765"/>
                    <a:pt x="50197" y="21336"/>
                    <a:pt x="0"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5" name="Google Shape;1315;g3a647413a01_0_1720">
              <a:extLst>
                <a:ext uri="{FF2B5EF4-FFF2-40B4-BE49-F238E27FC236}">
                  <a16:creationId xmlns:a16="http://schemas.microsoft.com/office/drawing/2014/main" id="{A9806267-7283-2F79-E031-0DF20E427203}"/>
                </a:ext>
              </a:extLst>
            </p:cNvPr>
            <p:cNvSpPr/>
            <p:nvPr/>
          </p:nvSpPr>
          <p:spPr>
            <a:xfrm>
              <a:off x="5999743" y="2169318"/>
              <a:ext cx="198936" cy="350331"/>
            </a:xfrm>
            <a:custGeom>
              <a:avLst/>
              <a:gdLst/>
              <a:ahLst/>
              <a:cxnLst/>
              <a:rect l="l" t="t" r="r" b="b"/>
              <a:pathLst>
                <a:path w="198936" h="350331" extrusionOk="0">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6" name="Google Shape;1316;g3a647413a01_0_1720">
              <a:extLst>
                <a:ext uri="{FF2B5EF4-FFF2-40B4-BE49-F238E27FC236}">
                  <a16:creationId xmlns:a16="http://schemas.microsoft.com/office/drawing/2014/main" id="{F5487189-A77B-D666-021B-388B9369D5B8}"/>
                </a:ext>
              </a:extLst>
            </p:cNvPr>
            <p:cNvSpPr/>
            <p:nvPr/>
          </p:nvSpPr>
          <p:spPr>
            <a:xfrm>
              <a:off x="6037706" y="2499455"/>
              <a:ext cx="146490" cy="221075"/>
            </a:xfrm>
            <a:custGeom>
              <a:avLst/>
              <a:gdLst/>
              <a:ahLst/>
              <a:cxnLst/>
              <a:rect l="l" t="t" r="r" b="b"/>
              <a:pathLst>
                <a:path w="146490" h="221075" extrusionOk="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7" name="Google Shape;1317;g3a647413a01_0_1720">
              <a:extLst>
                <a:ext uri="{FF2B5EF4-FFF2-40B4-BE49-F238E27FC236}">
                  <a16:creationId xmlns:a16="http://schemas.microsoft.com/office/drawing/2014/main" id="{F7FF67E9-F2B8-285E-944D-41DD929F0E2D}"/>
                </a:ext>
              </a:extLst>
            </p:cNvPr>
            <p:cNvSpPr/>
            <p:nvPr/>
          </p:nvSpPr>
          <p:spPr>
            <a:xfrm>
              <a:off x="6134714" y="2231421"/>
              <a:ext cx="82575" cy="205073"/>
            </a:xfrm>
            <a:custGeom>
              <a:avLst/>
              <a:gdLst/>
              <a:ahLst/>
              <a:cxnLst/>
              <a:rect l="l" t="t" r="r" b="b"/>
              <a:pathLst>
                <a:path w="82575" h="205073" extrusionOk="0">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8" name="Google Shape;1318;g3a647413a01_0_1720">
              <a:extLst>
                <a:ext uri="{FF2B5EF4-FFF2-40B4-BE49-F238E27FC236}">
                  <a16:creationId xmlns:a16="http://schemas.microsoft.com/office/drawing/2014/main" id="{5CA587FF-321C-F808-D52D-C742A7D5FF1C}"/>
                </a:ext>
              </a:extLst>
            </p:cNvPr>
            <p:cNvSpPr/>
            <p:nvPr/>
          </p:nvSpPr>
          <p:spPr>
            <a:xfrm>
              <a:off x="6093119" y="2483688"/>
              <a:ext cx="56314" cy="94443"/>
            </a:xfrm>
            <a:custGeom>
              <a:avLst/>
              <a:gdLst/>
              <a:ahLst/>
              <a:cxnLst/>
              <a:rect l="l" t="t" r="r" b="b"/>
              <a:pathLst>
                <a:path w="56314" h="94443" extrusionOk="0">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9" name="Google Shape;1319;g3a647413a01_0_1720">
              <a:extLst>
                <a:ext uri="{FF2B5EF4-FFF2-40B4-BE49-F238E27FC236}">
                  <a16:creationId xmlns:a16="http://schemas.microsoft.com/office/drawing/2014/main" id="{7747B82E-1B46-8596-95FE-1D67C4B728E4}"/>
                </a:ext>
              </a:extLst>
            </p:cNvPr>
            <p:cNvSpPr/>
            <p:nvPr/>
          </p:nvSpPr>
          <p:spPr>
            <a:xfrm>
              <a:off x="6162739" y="2610135"/>
              <a:ext cx="24078" cy="109728"/>
            </a:xfrm>
            <a:custGeom>
              <a:avLst/>
              <a:gdLst/>
              <a:ahLst/>
              <a:cxnLst/>
              <a:rect l="l" t="t" r="r" b="b"/>
              <a:pathLst>
                <a:path w="24078" h="109728" extrusionOk="0">
                  <a:moveTo>
                    <a:pt x="6602" y="109728"/>
                  </a:moveTo>
                  <a:cubicBezTo>
                    <a:pt x="-3685" y="71819"/>
                    <a:pt x="-4065" y="34766"/>
                    <a:pt x="20890" y="0"/>
                  </a:cubicBezTo>
                  <a:cubicBezTo>
                    <a:pt x="21176" y="37052"/>
                    <a:pt x="33844" y="75152"/>
                    <a:pt x="6602" y="10972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0" name="Google Shape;1320;g3a647413a01_0_1720">
              <a:extLst>
                <a:ext uri="{FF2B5EF4-FFF2-40B4-BE49-F238E27FC236}">
                  <a16:creationId xmlns:a16="http://schemas.microsoft.com/office/drawing/2014/main" id="{6445AA20-0A29-A5CE-C2D2-18A357D819C4}"/>
                </a:ext>
              </a:extLst>
            </p:cNvPr>
            <p:cNvSpPr/>
            <p:nvPr/>
          </p:nvSpPr>
          <p:spPr>
            <a:xfrm>
              <a:off x="6132289" y="2511793"/>
              <a:ext cx="54861" cy="51384"/>
            </a:xfrm>
            <a:custGeom>
              <a:avLst/>
              <a:gdLst/>
              <a:ahLst/>
              <a:cxnLst/>
              <a:rect l="l" t="t" r="r" b="b"/>
              <a:pathLst>
                <a:path w="54861" h="51384" extrusionOk="0">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1" name="Google Shape;1321;g3a647413a01_0_1720">
              <a:extLst>
                <a:ext uri="{FF2B5EF4-FFF2-40B4-BE49-F238E27FC236}">
                  <a16:creationId xmlns:a16="http://schemas.microsoft.com/office/drawing/2014/main" id="{C7500BFA-CD4B-4303-FAD0-773F8A367512}"/>
                </a:ext>
              </a:extLst>
            </p:cNvPr>
            <p:cNvSpPr/>
            <p:nvPr/>
          </p:nvSpPr>
          <p:spPr>
            <a:xfrm>
              <a:off x="5658420" y="4587555"/>
              <a:ext cx="81656" cy="161228"/>
            </a:xfrm>
            <a:custGeom>
              <a:avLst/>
              <a:gdLst/>
              <a:ahLst/>
              <a:cxnLst/>
              <a:rect l="l" t="t" r="r" b="b"/>
              <a:pathLst>
                <a:path w="81656" h="161228" extrusionOk="0">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2" name="Google Shape;1322;g3a647413a01_0_1720">
              <a:extLst>
                <a:ext uri="{FF2B5EF4-FFF2-40B4-BE49-F238E27FC236}">
                  <a16:creationId xmlns:a16="http://schemas.microsoft.com/office/drawing/2014/main" id="{7D326F40-41C6-E996-33E7-8639BC0CC7BC}"/>
                </a:ext>
              </a:extLst>
            </p:cNvPr>
            <p:cNvSpPr/>
            <p:nvPr/>
          </p:nvSpPr>
          <p:spPr>
            <a:xfrm>
              <a:off x="5663735" y="4545548"/>
              <a:ext cx="62636" cy="63599"/>
            </a:xfrm>
            <a:custGeom>
              <a:avLst/>
              <a:gdLst/>
              <a:ahLst/>
              <a:cxnLst/>
              <a:rect l="l" t="t" r="r" b="b"/>
              <a:pathLst>
                <a:path w="62636" h="63599" extrusionOk="0">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3" name="Google Shape;1323;g3a647413a01_0_1720">
              <a:extLst>
                <a:ext uri="{FF2B5EF4-FFF2-40B4-BE49-F238E27FC236}">
                  <a16:creationId xmlns:a16="http://schemas.microsoft.com/office/drawing/2014/main" id="{3D60CC1D-C7FA-540D-2CC2-863DB150CCDF}"/>
                </a:ext>
              </a:extLst>
            </p:cNvPr>
            <p:cNvSpPr/>
            <p:nvPr/>
          </p:nvSpPr>
          <p:spPr>
            <a:xfrm>
              <a:off x="4819780" y="3529708"/>
              <a:ext cx="994876" cy="854594"/>
            </a:xfrm>
            <a:custGeom>
              <a:avLst/>
              <a:gdLst/>
              <a:ahLst/>
              <a:cxnLst/>
              <a:rect l="l" t="t" r="r" b="b"/>
              <a:pathLst>
                <a:path w="994876" h="854594" extrusionOk="0">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4" name="Google Shape;1324;g3a647413a01_0_1720">
              <a:extLst>
                <a:ext uri="{FF2B5EF4-FFF2-40B4-BE49-F238E27FC236}">
                  <a16:creationId xmlns:a16="http://schemas.microsoft.com/office/drawing/2014/main" id="{B083A3A9-7FC0-F50F-64C4-B000E4B4727A}"/>
                </a:ext>
              </a:extLst>
            </p:cNvPr>
            <p:cNvSpPr/>
            <p:nvPr/>
          </p:nvSpPr>
          <p:spPr>
            <a:xfrm>
              <a:off x="5268593" y="3630885"/>
              <a:ext cx="531037" cy="488963"/>
            </a:xfrm>
            <a:custGeom>
              <a:avLst/>
              <a:gdLst/>
              <a:ahLst/>
              <a:cxnLst/>
              <a:rect l="l" t="t" r="r" b="b"/>
              <a:pathLst>
                <a:path w="531037" h="488963" extrusionOk="0">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5" name="Google Shape;1325;g3a647413a01_0_1720">
              <a:extLst>
                <a:ext uri="{FF2B5EF4-FFF2-40B4-BE49-F238E27FC236}">
                  <a16:creationId xmlns:a16="http://schemas.microsoft.com/office/drawing/2014/main" id="{2CE56586-4BDC-38B7-BF65-4C4EFF3C6B4C}"/>
                </a:ext>
              </a:extLst>
            </p:cNvPr>
            <p:cNvSpPr/>
            <p:nvPr/>
          </p:nvSpPr>
          <p:spPr>
            <a:xfrm>
              <a:off x="5115686" y="4260246"/>
              <a:ext cx="58769" cy="70282"/>
            </a:xfrm>
            <a:custGeom>
              <a:avLst/>
              <a:gdLst/>
              <a:ahLst/>
              <a:cxnLst/>
              <a:rect l="l" t="t" r="r" b="b"/>
              <a:pathLst>
                <a:path w="58769" h="70282" extrusionOk="0">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6" name="Google Shape;1326;g3a647413a01_0_1720">
              <a:extLst>
                <a:ext uri="{FF2B5EF4-FFF2-40B4-BE49-F238E27FC236}">
                  <a16:creationId xmlns:a16="http://schemas.microsoft.com/office/drawing/2014/main" id="{3477BDAC-91E2-E383-1451-775072811EE4}"/>
                </a:ext>
              </a:extLst>
            </p:cNvPr>
            <p:cNvSpPr/>
            <p:nvPr/>
          </p:nvSpPr>
          <p:spPr>
            <a:xfrm>
              <a:off x="5319616" y="4054983"/>
              <a:ext cx="60293" cy="55986"/>
            </a:xfrm>
            <a:custGeom>
              <a:avLst/>
              <a:gdLst/>
              <a:ahLst/>
              <a:cxnLst/>
              <a:rect l="l" t="t" r="r" b="b"/>
              <a:pathLst>
                <a:path w="60293" h="55986" extrusionOk="0">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7" name="Google Shape;1327;g3a647413a01_0_1720">
              <a:extLst>
                <a:ext uri="{FF2B5EF4-FFF2-40B4-BE49-F238E27FC236}">
                  <a16:creationId xmlns:a16="http://schemas.microsoft.com/office/drawing/2014/main" id="{16473E78-2F08-E7B7-F360-F33157E794B9}"/>
                </a:ext>
              </a:extLst>
            </p:cNvPr>
            <p:cNvSpPr/>
            <p:nvPr/>
          </p:nvSpPr>
          <p:spPr>
            <a:xfrm>
              <a:off x="5039285" y="4322445"/>
              <a:ext cx="116120" cy="78279"/>
            </a:xfrm>
            <a:custGeom>
              <a:avLst/>
              <a:gdLst/>
              <a:ahLst/>
              <a:cxnLst/>
              <a:rect l="l" t="t" r="r" b="b"/>
              <a:pathLst>
                <a:path w="116120" h="78279" extrusionOk="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8" name="Google Shape;1328;g3a647413a01_0_1720">
              <a:extLst>
                <a:ext uri="{FF2B5EF4-FFF2-40B4-BE49-F238E27FC236}">
                  <a16:creationId xmlns:a16="http://schemas.microsoft.com/office/drawing/2014/main" id="{7B7DCDA7-1E6A-8146-83BB-3B4E813C54F1}"/>
                </a:ext>
              </a:extLst>
            </p:cNvPr>
            <p:cNvSpPr/>
            <p:nvPr/>
          </p:nvSpPr>
          <p:spPr>
            <a:xfrm>
              <a:off x="6020301" y="2115732"/>
              <a:ext cx="74878" cy="127881"/>
            </a:xfrm>
            <a:custGeom>
              <a:avLst/>
              <a:gdLst/>
              <a:ahLst/>
              <a:cxnLst/>
              <a:rect l="l" t="t" r="r" b="b"/>
              <a:pathLst>
                <a:path w="74878" h="127881" extrusionOk="0">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9" name="Google Shape;1329;g3a647413a01_0_1720">
              <a:extLst>
                <a:ext uri="{FF2B5EF4-FFF2-40B4-BE49-F238E27FC236}">
                  <a16:creationId xmlns:a16="http://schemas.microsoft.com/office/drawing/2014/main" id="{A2688692-B563-166E-145D-10E5C15A6D6A}"/>
                </a:ext>
              </a:extLst>
            </p:cNvPr>
            <p:cNvSpPr/>
            <p:nvPr/>
          </p:nvSpPr>
          <p:spPr>
            <a:xfrm>
              <a:off x="6061519" y="2091023"/>
              <a:ext cx="54197" cy="47624"/>
            </a:xfrm>
            <a:custGeom>
              <a:avLst/>
              <a:gdLst/>
              <a:ahLst/>
              <a:cxnLst/>
              <a:rect l="l" t="t" r="r" b="b"/>
              <a:pathLst>
                <a:path w="54197" h="47624" extrusionOk="0">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0" name="Google Shape;1330;g3a647413a01_0_1720">
              <a:extLst>
                <a:ext uri="{FF2B5EF4-FFF2-40B4-BE49-F238E27FC236}">
                  <a16:creationId xmlns:a16="http://schemas.microsoft.com/office/drawing/2014/main" id="{FD500EA2-DF55-37BA-7F80-6473C30788E4}"/>
                </a:ext>
              </a:extLst>
            </p:cNvPr>
            <p:cNvSpPr/>
            <p:nvPr/>
          </p:nvSpPr>
          <p:spPr>
            <a:xfrm>
              <a:off x="6095142" y="2153507"/>
              <a:ext cx="59150" cy="99718"/>
            </a:xfrm>
            <a:custGeom>
              <a:avLst/>
              <a:gdLst/>
              <a:ahLst/>
              <a:cxnLst/>
              <a:rect l="l" t="t" r="r" b="b"/>
              <a:pathLst>
                <a:path w="59150" h="99718" extrusionOk="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1" name="Google Shape;1331;g3a647413a01_0_1720">
              <a:extLst>
                <a:ext uri="{FF2B5EF4-FFF2-40B4-BE49-F238E27FC236}">
                  <a16:creationId xmlns:a16="http://schemas.microsoft.com/office/drawing/2014/main" id="{94691B42-5714-DCBB-EF20-82E9B65481AD}"/>
                </a:ext>
              </a:extLst>
            </p:cNvPr>
            <p:cNvSpPr/>
            <p:nvPr/>
          </p:nvSpPr>
          <p:spPr>
            <a:xfrm>
              <a:off x="6058947" y="2152650"/>
              <a:ext cx="54355" cy="80962"/>
            </a:xfrm>
            <a:custGeom>
              <a:avLst/>
              <a:gdLst/>
              <a:ahLst/>
              <a:cxnLst/>
              <a:rect l="l" t="t" r="r" b="b"/>
              <a:pathLst>
                <a:path w="54355" h="80962" extrusionOk="0">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2" name="Google Shape;1332;g3a647413a01_0_1720">
              <a:extLst>
                <a:ext uri="{FF2B5EF4-FFF2-40B4-BE49-F238E27FC236}">
                  <a16:creationId xmlns:a16="http://schemas.microsoft.com/office/drawing/2014/main" id="{77327FE6-4F38-AD6D-4B50-D0509F9B1EFC}"/>
                </a:ext>
              </a:extLst>
            </p:cNvPr>
            <p:cNvSpPr/>
            <p:nvPr/>
          </p:nvSpPr>
          <p:spPr>
            <a:xfrm>
              <a:off x="6153244" y="2110358"/>
              <a:ext cx="59550" cy="42767"/>
            </a:xfrm>
            <a:custGeom>
              <a:avLst/>
              <a:gdLst/>
              <a:ahLst/>
              <a:cxnLst/>
              <a:rect l="l" t="t" r="r" b="b"/>
              <a:pathLst>
                <a:path w="59550" h="42767" extrusionOk="0">
                  <a:moveTo>
                    <a:pt x="54102" y="0"/>
                  </a:moveTo>
                  <a:cubicBezTo>
                    <a:pt x="75057" y="48863"/>
                    <a:pt x="30956" y="40005"/>
                    <a:pt x="0" y="42767"/>
                  </a:cubicBezTo>
                  <a:cubicBezTo>
                    <a:pt x="9430" y="20860"/>
                    <a:pt x="26670" y="5905"/>
                    <a:pt x="54102"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3" name="Google Shape;1333;g3a647413a01_0_1720">
              <a:extLst>
                <a:ext uri="{FF2B5EF4-FFF2-40B4-BE49-F238E27FC236}">
                  <a16:creationId xmlns:a16="http://schemas.microsoft.com/office/drawing/2014/main" id="{FC03138F-04A0-70E2-9593-EDBD5917392D}"/>
                </a:ext>
              </a:extLst>
            </p:cNvPr>
            <p:cNvSpPr/>
            <p:nvPr/>
          </p:nvSpPr>
          <p:spPr>
            <a:xfrm>
              <a:off x="5416581" y="3946683"/>
              <a:ext cx="93726" cy="64878"/>
            </a:xfrm>
            <a:custGeom>
              <a:avLst/>
              <a:gdLst/>
              <a:ahLst/>
              <a:cxnLst/>
              <a:rect l="l" t="t" r="r" b="b"/>
              <a:pathLst>
                <a:path w="93726" h="64878" extrusionOk="0">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4" name="Google Shape;1334;g3a647413a01_0_1720">
              <a:extLst>
                <a:ext uri="{FF2B5EF4-FFF2-40B4-BE49-F238E27FC236}">
                  <a16:creationId xmlns:a16="http://schemas.microsoft.com/office/drawing/2014/main" id="{AF1F0AAC-AC0F-14D0-0077-79706C6650BA}"/>
                </a:ext>
              </a:extLst>
            </p:cNvPr>
            <p:cNvSpPr/>
            <p:nvPr/>
          </p:nvSpPr>
          <p:spPr>
            <a:xfrm>
              <a:off x="5773292" y="3688165"/>
              <a:ext cx="69269" cy="179365"/>
            </a:xfrm>
            <a:custGeom>
              <a:avLst/>
              <a:gdLst/>
              <a:ahLst/>
              <a:cxnLst/>
              <a:rect l="l" t="t" r="r" b="b"/>
              <a:pathLst>
                <a:path w="69269" h="179365" extrusionOk="0">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5" name="Google Shape;1335;g3a647413a01_0_1720">
              <a:extLst>
                <a:ext uri="{FF2B5EF4-FFF2-40B4-BE49-F238E27FC236}">
                  <a16:creationId xmlns:a16="http://schemas.microsoft.com/office/drawing/2014/main" id="{276A88E1-D283-6CF0-EBD1-B4C8D7635BEE}"/>
                </a:ext>
              </a:extLst>
            </p:cNvPr>
            <p:cNvSpPr/>
            <p:nvPr/>
          </p:nvSpPr>
          <p:spPr>
            <a:xfrm>
              <a:off x="5604509" y="3755993"/>
              <a:ext cx="95249" cy="79914"/>
            </a:xfrm>
            <a:custGeom>
              <a:avLst/>
              <a:gdLst/>
              <a:ahLst/>
              <a:cxnLst/>
              <a:rect l="l" t="t" r="r" b="b"/>
              <a:pathLst>
                <a:path w="95249" h="79914" extrusionOk="0">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6" name="Google Shape;1336;g3a647413a01_0_1720">
              <a:extLst>
                <a:ext uri="{FF2B5EF4-FFF2-40B4-BE49-F238E27FC236}">
                  <a16:creationId xmlns:a16="http://schemas.microsoft.com/office/drawing/2014/main" id="{6E284E3C-6CA5-CEEF-2F70-696D139DC90B}"/>
                </a:ext>
              </a:extLst>
            </p:cNvPr>
            <p:cNvSpPr/>
            <p:nvPr/>
          </p:nvSpPr>
          <p:spPr>
            <a:xfrm>
              <a:off x="5887306" y="3490315"/>
              <a:ext cx="58293" cy="42126"/>
            </a:xfrm>
            <a:custGeom>
              <a:avLst/>
              <a:gdLst/>
              <a:ahLst/>
              <a:cxnLst/>
              <a:rect l="l" t="t" r="r" b="b"/>
              <a:pathLst>
                <a:path w="58293" h="42126" extrusionOk="0">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7" name="Google Shape;1337;g3a647413a01_0_1720">
              <a:extLst>
                <a:ext uri="{FF2B5EF4-FFF2-40B4-BE49-F238E27FC236}">
                  <a16:creationId xmlns:a16="http://schemas.microsoft.com/office/drawing/2014/main" id="{72CB917E-B104-592A-571B-978FD77EF9DD}"/>
                </a:ext>
              </a:extLst>
            </p:cNvPr>
            <p:cNvSpPr/>
            <p:nvPr/>
          </p:nvSpPr>
          <p:spPr>
            <a:xfrm>
              <a:off x="5806844" y="4228719"/>
              <a:ext cx="96654" cy="299846"/>
            </a:xfrm>
            <a:custGeom>
              <a:avLst/>
              <a:gdLst/>
              <a:ahLst/>
              <a:cxnLst/>
              <a:rect l="l" t="t" r="r" b="b"/>
              <a:pathLst>
                <a:path w="96654" h="299846" extrusionOk="0">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8" name="Google Shape;1338;g3a647413a01_0_1720">
              <a:extLst>
                <a:ext uri="{FF2B5EF4-FFF2-40B4-BE49-F238E27FC236}">
                  <a16:creationId xmlns:a16="http://schemas.microsoft.com/office/drawing/2014/main" id="{8DED931E-D970-0866-5EAE-4739D0100180}"/>
                </a:ext>
              </a:extLst>
            </p:cNvPr>
            <p:cNvSpPr/>
            <p:nvPr/>
          </p:nvSpPr>
          <p:spPr>
            <a:xfrm>
              <a:off x="5802486" y="3891217"/>
              <a:ext cx="91093" cy="231791"/>
            </a:xfrm>
            <a:custGeom>
              <a:avLst/>
              <a:gdLst/>
              <a:ahLst/>
              <a:cxnLst/>
              <a:rect l="l" t="t" r="r" b="b"/>
              <a:pathLst>
                <a:path w="91093" h="231791" extrusionOk="0">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9" name="Google Shape;1339;g3a647413a01_0_1720">
              <a:extLst>
                <a:ext uri="{FF2B5EF4-FFF2-40B4-BE49-F238E27FC236}">
                  <a16:creationId xmlns:a16="http://schemas.microsoft.com/office/drawing/2014/main" id="{1D7DD781-0A40-67F8-3B4D-236CDAAFD06B}"/>
                </a:ext>
              </a:extLst>
            </p:cNvPr>
            <p:cNvSpPr/>
            <p:nvPr/>
          </p:nvSpPr>
          <p:spPr>
            <a:xfrm>
              <a:off x="5858995" y="3522535"/>
              <a:ext cx="80603" cy="255793"/>
            </a:xfrm>
            <a:custGeom>
              <a:avLst/>
              <a:gdLst/>
              <a:ahLst/>
              <a:cxnLst/>
              <a:rect l="l" t="t" r="r" b="b"/>
              <a:pathLst>
                <a:path w="80603" h="255793" extrusionOk="0">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0" name="Google Shape;1340;g3a647413a01_0_1720">
              <a:extLst>
                <a:ext uri="{FF2B5EF4-FFF2-40B4-BE49-F238E27FC236}">
                  <a16:creationId xmlns:a16="http://schemas.microsoft.com/office/drawing/2014/main" id="{9660DC1C-E3CA-47FE-C0F0-2CDFB008260D}"/>
                </a:ext>
              </a:extLst>
            </p:cNvPr>
            <p:cNvSpPr/>
            <p:nvPr/>
          </p:nvSpPr>
          <p:spPr>
            <a:xfrm>
              <a:off x="5843003" y="3773042"/>
              <a:ext cx="64782" cy="142589"/>
            </a:xfrm>
            <a:custGeom>
              <a:avLst/>
              <a:gdLst/>
              <a:ahLst/>
              <a:cxnLst/>
              <a:rect l="l" t="t" r="r" b="b"/>
              <a:pathLst>
                <a:path w="64782" h="142589" extrusionOk="0">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1" name="Google Shape;1341;g3a647413a01_0_1720">
              <a:extLst>
                <a:ext uri="{FF2B5EF4-FFF2-40B4-BE49-F238E27FC236}">
                  <a16:creationId xmlns:a16="http://schemas.microsoft.com/office/drawing/2014/main" id="{A979F41A-5B18-39FA-1310-730154C96F12}"/>
                </a:ext>
              </a:extLst>
            </p:cNvPr>
            <p:cNvSpPr/>
            <p:nvPr/>
          </p:nvSpPr>
          <p:spPr>
            <a:xfrm>
              <a:off x="5790744" y="4190830"/>
              <a:ext cx="61986" cy="139633"/>
            </a:xfrm>
            <a:custGeom>
              <a:avLst/>
              <a:gdLst/>
              <a:ahLst/>
              <a:cxnLst/>
              <a:rect l="l" t="t" r="r" b="b"/>
              <a:pathLst>
                <a:path w="61986" h="139633" extrusionOk="0">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2" name="Google Shape;1342;g3a647413a01_0_1720">
              <a:extLst>
                <a:ext uri="{FF2B5EF4-FFF2-40B4-BE49-F238E27FC236}">
                  <a16:creationId xmlns:a16="http://schemas.microsoft.com/office/drawing/2014/main" id="{66B62A1D-6A80-2474-9FC7-156B5CF7BF15}"/>
                </a:ext>
              </a:extLst>
            </p:cNvPr>
            <p:cNvSpPr/>
            <p:nvPr/>
          </p:nvSpPr>
          <p:spPr>
            <a:xfrm>
              <a:off x="5928264" y="3931253"/>
              <a:ext cx="40468" cy="107727"/>
            </a:xfrm>
            <a:custGeom>
              <a:avLst/>
              <a:gdLst/>
              <a:ahLst/>
              <a:cxnLst/>
              <a:rect l="l" t="t" r="r" b="b"/>
              <a:pathLst>
                <a:path w="40468" h="107727" extrusionOk="0">
                  <a:moveTo>
                    <a:pt x="16954" y="0"/>
                  </a:moveTo>
                  <a:cubicBezTo>
                    <a:pt x="50101" y="40196"/>
                    <a:pt x="51435" y="76867"/>
                    <a:pt x="0" y="107728"/>
                  </a:cubicBezTo>
                  <a:cubicBezTo>
                    <a:pt x="5620" y="71819"/>
                    <a:pt x="11335" y="35909"/>
                    <a:pt x="16954"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3" name="Google Shape;1343;g3a647413a01_0_1720">
              <a:extLst>
                <a:ext uri="{FF2B5EF4-FFF2-40B4-BE49-F238E27FC236}">
                  <a16:creationId xmlns:a16="http://schemas.microsoft.com/office/drawing/2014/main" id="{F5DAFA2C-E051-9105-3DC1-E556DDC671C5}"/>
                </a:ext>
              </a:extLst>
            </p:cNvPr>
            <p:cNvSpPr/>
            <p:nvPr/>
          </p:nvSpPr>
          <p:spPr>
            <a:xfrm>
              <a:off x="5805385" y="4120145"/>
              <a:ext cx="51184" cy="78665"/>
            </a:xfrm>
            <a:custGeom>
              <a:avLst/>
              <a:gdLst/>
              <a:ahLst/>
              <a:cxnLst/>
              <a:rect l="l" t="t" r="r" b="b"/>
              <a:pathLst>
                <a:path w="51184" h="78665" extrusionOk="0">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4" name="Google Shape;1344;g3a647413a01_0_1720">
              <a:extLst>
                <a:ext uri="{FF2B5EF4-FFF2-40B4-BE49-F238E27FC236}">
                  <a16:creationId xmlns:a16="http://schemas.microsoft.com/office/drawing/2014/main" id="{5749100F-DA7F-E3C2-1822-4527511640FD}"/>
                </a:ext>
              </a:extLst>
            </p:cNvPr>
            <p:cNvSpPr/>
            <p:nvPr/>
          </p:nvSpPr>
          <p:spPr>
            <a:xfrm>
              <a:off x="5766120" y="3576471"/>
              <a:ext cx="122139" cy="344540"/>
            </a:xfrm>
            <a:custGeom>
              <a:avLst/>
              <a:gdLst/>
              <a:ahLst/>
              <a:cxnLst/>
              <a:rect l="l" t="t" r="r" b="b"/>
              <a:pathLst>
                <a:path w="122139" h="344540" extrusionOk="0">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5" name="Google Shape;1345;g3a647413a01_0_1720">
              <a:extLst>
                <a:ext uri="{FF2B5EF4-FFF2-40B4-BE49-F238E27FC236}">
                  <a16:creationId xmlns:a16="http://schemas.microsoft.com/office/drawing/2014/main" id="{BEAB35C3-4039-790A-031B-7B737B9A27F9}"/>
                </a:ext>
              </a:extLst>
            </p:cNvPr>
            <p:cNvSpPr/>
            <p:nvPr/>
          </p:nvSpPr>
          <p:spPr>
            <a:xfrm>
              <a:off x="5267038" y="3537299"/>
              <a:ext cx="375856" cy="377380"/>
            </a:xfrm>
            <a:custGeom>
              <a:avLst/>
              <a:gdLst/>
              <a:ahLst/>
              <a:cxnLst/>
              <a:rect l="l" t="t" r="r" b="b"/>
              <a:pathLst>
                <a:path w="375856" h="377380" extrusionOk="0">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6" name="Google Shape;1346;g3a647413a01_0_1720">
              <a:extLst>
                <a:ext uri="{FF2B5EF4-FFF2-40B4-BE49-F238E27FC236}">
                  <a16:creationId xmlns:a16="http://schemas.microsoft.com/office/drawing/2014/main" id="{40511E30-C20D-2459-E980-30759FBA9A8B}"/>
                </a:ext>
              </a:extLst>
            </p:cNvPr>
            <p:cNvSpPr/>
            <p:nvPr/>
          </p:nvSpPr>
          <p:spPr>
            <a:xfrm>
              <a:off x="5624226" y="3415812"/>
              <a:ext cx="130241" cy="137202"/>
            </a:xfrm>
            <a:custGeom>
              <a:avLst/>
              <a:gdLst/>
              <a:ahLst/>
              <a:cxnLst/>
              <a:rect l="l" t="t" r="r" b="b"/>
              <a:pathLst>
                <a:path w="130241" h="137202" extrusionOk="0">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7" name="Google Shape;1347;g3a647413a01_0_1720">
              <a:extLst>
                <a:ext uri="{FF2B5EF4-FFF2-40B4-BE49-F238E27FC236}">
                  <a16:creationId xmlns:a16="http://schemas.microsoft.com/office/drawing/2014/main" id="{6EB17573-72EF-8A3D-A5FC-BDCB61F505C0}"/>
                </a:ext>
              </a:extLst>
            </p:cNvPr>
            <p:cNvSpPr/>
            <p:nvPr/>
          </p:nvSpPr>
          <p:spPr>
            <a:xfrm>
              <a:off x="5837462" y="3521487"/>
              <a:ext cx="92135" cy="126206"/>
            </a:xfrm>
            <a:custGeom>
              <a:avLst/>
              <a:gdLst/>
              <a:ahLst/>
              <a:cxnLst/>
              <a:rect l="l" t="t" r="r" b="b"/>
              <a:pathLst>
                <a:path w="92135" h="126206" extrusionOk="0">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8" name="Google Shape;1348;g3a647413a01_0_1720">
              <a:extLst>
                <a:ext uri="{FF2B5EF4-FFF2-40B4-BE49-F238E27FC236}">
                  <a16:creationId xmlns:a16="http://schemas.microsoft.com/office/drawing/2014/main" id="{9EAEBBD9-B0F6-A094-6B25-6F9F51553F58}"/>
                </a:ext>
              </a:extLst>
            </p:cNvPr>
            <p:cNvSpPr/>
            <p:nvPr/>
          </p:nvSpPr>
          <p:spPr>
            <a:xfrm>
              <a:off x="5775007" y="3459861"/>
              <a:ext cx="86201" cy="108775"/>
            </a:xfrm>
            <a:custGeom>
              <a:avLst/>
              <a:gdLst/>
              <a:ahLst/>
              <a:cxnLst/>
              <a:rect l="l" t="t" r="r" b="b"/>
              <a:pathLst>
                <a:path w="86201" h="108775" extrusionOk="0">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9" name="Google Shape;1349;g3a647413a01_0_1720">
              <a:extLst>
                <a:ext uri="{FF2B5EF4-FFF2-40B4-BE49-F238E27FC236}">
                  <a16:creationId xmlns:a16="http://schemas.microsoft.com/office/drawing/2014/main" id="{6D554B0C-3146-9920-DCBB-C4D4542BDFCE}"/>
                </a:ext>
              </a:extLst>
            </p:cNvPr>
            <p:cNvSpPr/>
            <p:nvPr/>
          </p:nvSpPr>
          <p:spPr>
            <a:xfrm>
              <a:off x="5191981" y="3914489"/>
              <a:ext cx="75291" cy="82096"/>
            </a:xfrm>
            <a:custGeom>
              <a:avLst/>
              <a:gdLst/>
              <a:ahLst/>
              <a:cxnLst/>
              <a:rect l="l" t="t" r="r" b="b"/>
              <a:pathLst>
                <a:path w="75291" h="82096" extrusionOk="0">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0" name="Google Shape;1350;g3a647413a01_0_1720">
              <a:extLst>
                <a:ext uri="{FF2B5EF4-FFF2-40B4-BE49-F238E27FC236}">
                  <a16:creationId xmlns:a16="http://schemas.microsoft.com/office/drawing/2014/main" id="{FBAA244B-8919-CB6E-EABD-15C7E60866A5}"/>
                </a:ext>
              </a:extLst>
            </p:cNvPr>
            <p:cNvSpPr/>
            <p:nvPr/>
          </p:nvSpPr>
          <p:spPr>
            <a:xfrm>
              <a:off x="5739585" y="4568359"/>
              <a:ext cx="69234" cy="196141"/>
            </a:xfrm>
            <a:custGeom>
              <a:avLst/>
              <a:gdLst/>
              <a:ahLst/>
              <a:cxnLst/>
              <a:rect l="l" t="t" r="r" b="b"/>
              <a:pathLst>
                <a:path w="69234" h="196141" extrusionOk="0">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1" name="Google Shape;1351;g3a647413a01_0_1720">
              <a:extLst>
                <a:ext uri="{FF2B5EF4-FFF2-40B4-BE49-F238E27FC236}">
                  <a16:creationId xmlns:a16="http://schemas.microsoft.com/office/drawing/2014/main" id="{364FACA2-14ED-39F1-917D-4C0E7E387A26}"/>
                </a:ext>
              </a:extLst>
            </p:cNvPr>
            <p:cNvSpPr/>
            <p:nvPr/>
          </p:nvSpPr>
          <p:spPr>
            <a:xfrm>
              <a:off x="5772718" y="4382607"/>
              <a:ext cx="76773" cy="161102"/>
            </a:xfrm>
            <a:custGeom>
              <a:avLst/>
              <a:gdLst/>
              <a:ahLst/>
              <a:cxnLst/>
              <a:rect l="l" t="t" r="r" b="b"/>
              <a:pathLst>
                <a:path w="76773" h="161102" extrusionOk="0">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2" name="Google Shape;1352;g3a647413a01_0_1720">
              <a:extLst>
                <a:ext uri="{FF2B5EF4-FFF2-40B4-BE49-F238E27FC236}">
                  <a16:creationId xmlns:a16="http://schemas.microsoft.com/office/drawing/2014/main" id="{651BD846-E830-127B-D04C-60FC84F33A1C}"/>
                </a:ext>
              </a:extLst>
            </p:cNvPr>
            <p:cNvSpPr/>
            <p:nvPr/>
          </p:nvSpPr>
          <p:spPr>
            <a:xfrm>
              <a:off x="5709813" y="3946969"/>
              <a:ext cx="141983" cy="801191"/>
            </a:xfrm>
            <a:custGeom>
              <a:avLst/>
              <a:gdLst/>
              <a:ahLst/>
              <a:cxnLst/>
              <a:rect l="l" t="t" r="r" b="b"/>
              <a:pathLst>
                <a:path w="141983" h="801191" extrusionOk="0">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3" name="Google Shape;1353;g3a647413a01_0_1720">
              <a:extLst>
                <a:ext uri="{FF2B5EF4-FFF2-40B4-BE49-F238E27FC236}">
                  <a16:creationId xmlns:a16="http://schemas.microsoft.com/office/drawing/2014/main" id="{7F3C4C6E-1376-8FE5-02C8-B18F167BC8D4}"/>
                </a:ext>
              </a:extLst>
            </p:cNvPr>
            <p:cNvSpPr/>
            <p:nvPr/>
          </p:nvSpPr>
          <p:spPr>
            <a:xfrm>
              <a:off x="5776228" y="3915537"/>
              <a:ext cx="33068" cy="36607"/>
            </a:xfrm>
            <a:custGeom>
              <a:avLst/>
              <a:gdLst/>
              <a:ahLst/>
              <a:cxnLst/>
              <a:rect l="l" t="t" r="r" b="b"/>
              <a:pathLst>
                <a:path w="33068" h="36607" extrusionOk="0">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4" name="Google Shape;1354;g3a647413a01_0_1720">
              <a:extLst>
                <a:ext uri="{FF2B5EF4-FFF2-40B4-BE49-F238E27FC236}">
                  <a16:creationId xmlns:a16="http://schemas.microsoft.com/office/drawing/2014/main" id="{C3D243F6-1294-3764-541C-AC652F92B6B0}"/>
                </a:ext>
              </a:extLst>
            </p:cNvPr>
            <p:cNvSpPr/>
            <p:nvPr/>
          </p:nvSpPr>
          <p:spPr>
            <a:xfrm>
              <a:off x="6037230" y="2295429"/>
              <a:ext cx="76431" cy="110169"/>
            </a:xfrm>
            <a:custGeom>
              <a:avLst/>
              <a:gdLst/>
              <a:ahLst/>
              <a:cxnLst/>
              <a:rect l="l" t="t" r="r" b="b"/>
              <a:pathLst>
                <a:path w="76431" h="110169" extrusionOk="0">
                  <a:moveTo>
                    <a:pt x="0" y="109823"/>
                  </a:moveTo>
                  <a:cubicBezTo>
                    <a:pt x="48101" y="84677"/>
                    <a:pt x="71152" y="48863"/>
                    <a:pt x="63913" y="0"/>
                  </a:cubicBezTo>
                  <a:cubicBezTo>
                    <a:pt x="63341" y="45434"/>
                    <a:pt x="118967" y="114871"/>
                    <a:pt x="191" y="109918"/>
                  </a:cubicBezTo>
                  <a:lnTo>
                    <a:pt x="95" y="109918"/>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5" name="Google Shape;1355;g3a647413a01_0_1720">
              <a:extLst>
                <a:ext uri="{FF2B5EF4-FFF2-40B4-BE49-F238E27FC236}">
                  <a16:creationId xmlns:a16="http://schemas.microsoft.com/office/drawing/2014/main" id="{CFAADA7B-EC1F-D268-2572-326420D1A62C}"/>
                </a:ext>
              </a:extLst>
            </p:cNvPr>
            <p:cNvSpPr/>
            <p:nvPr/>
          </p:nvSpPr>
          <p:spPr>
            <a:xfrm>
              <a:off x="6112573" y="2474410"/>
              <a:ext cx="55816" cy="54286"/>
            </a:xfrm>
            <a:custGeom>
              <a:avLst/>
              <a:gdLst/>
              <a:ahLst/>
              <a:cxnLst/>
              <a:rect l="l" t="t" r="r" b="b"/>
              <a:pathLst>
                <a:path w="55816" h="54286" extrusionOk="0">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6" name="Google Shape;1356;g3a647413a01_0_1720">
              <a:extLst>
                <a:ext uri="{FF2B5EF4-FFF2-40B4-BE49-F238E27FC236}">
                  <a16:creationId xmlns:a16="http://schemas.microsoft.com/office/drawing/2014/main" id="{1B615522-0059-497C-5F51-67EE804C2F52}"/>
                </a:ext>
              </a:extLst>
            </p:cNvPr>
            <p:cNvSpPr/>
            <p:nvPr/>
          </p:nvSpPr>
          <p:spPr>
            <a:xfrm>
              <a:off x="5357533" y="3662648"/>
              <a:ext cx="325176" cy="330030"/>
            </a:xfrm>
            <a:custGeom>
              <a:avLst/>
              <a:gdLst/>
              <a:ahLst/>
              <a:cxnLst/>
              <a:rect l="l" t="t" r="r" b="b"/>
              <a:pathLst>
                <a:path w="325176" h="330030" extrusionOk="0">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7" name="Google Shape;1357;g3a647413a01_0_1720">
              <a:extLst>
                <a:ext uri="{FF2B5EF4-FFF2-40B4-BE49-F238E27FC236}">
                  <a16:creationId xmlns:a16="http://schemas.microsoft.com/office/drawing/2014/main" id="{98E0B7A1-61CE-C978-BCD4-C1557907DE7D}"/>
                </a:ext>
              </a:extLst>
            </p:cNvPr>
            <p:cNvSpPr/>
            <p:nvPr/>
          </p:nvSpPr>
          <p:spPr>
            <a:xfrm>
              <a:off x="5094826" y="3976592"/>
              <a:ext cx="282987" cy="261175"/>
            </a:xfrm>
            <a:custGeom>
              <a:avLst/>
              <a:gdLst/>
              <a:ahLst/>
              <a:cxnLst/>
              <a:rect l="l" t="t" r="r" b="b"/>
              <a:pathLst>
                <a:path w="282987" h="261175" extrusionOk="0">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8" name="Google Shape;1358;g3a647413a01_0_1720">
              <a:extLst>
                <a:ext uri="{FF2B5EF4-FFF2-40B4-BE49-F238E27FC236}">
                  <a16:creationId xmlns:a16="http://schemas.microsoft.com/office/drawing/2014/main" id="{81B47C17-DDF6-B997-61CF-33063EEC2B5E}"/>
                </a:ext>
              </a:extLst>
            </p:cNvPr>
            <p:cNvSpPr/>
            <p:nvPr/>
          </p:nvSpPr>
          <p:spPr>
            <a:xfrm>
              <a:off x="5661564" y="3595845"/>
              <a:ext cx="74702" cy="83757"/>
            </a:xfrm>
            <a:custGeom>
              <a:avLst/>
              <a:gdLst/>
              <a:ahLst/>
              <a:cxnLst/>
              <a:rect l="l" t="t" r="r" b="b"/>
              <a:pathLst>
                <a:path w="74702" h="83757" extrusionOk="0">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9" name="Google Shape;1359;g3a647413a01_0_1720">
              <a:extLst>
                <a:ext uri="{FF2B5EF4-FFF2-40B4-BE49-F238E27FC236}">
                  <a16:creationId xmlns:a16="http://schemas.microsoft.com/office/drawing/2014/main" id="{9CBC351D-7454-2BD2-D56C-2E9B0ECBD85F}"/>
                </a:ext>
              </a:extLst>
            </p:cNvPr>
            <p:cNvSpPr/>
            <p:nvPr/>
          </p:nvSpPr>
          <p:spPr>
            <a:xfrm>
              <a:off x="5738228" y="3591719"/>
              <a:ext cx="55733" cy="61915"/>
            </a:xfrm>
            <a:custGeom>
              <a:avLst/>
              <a:gdLst/>
              <a:ahLst/>
              <a:cxnLst/>
              <a:rect l="l" t="t" r="r" b="b"/>
              <a:pathLst>
                <a:path w="55733" h="61915" extrusionOk="0">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60" name="Google Shape;1360;g3a647413a01_0_1720">
              <a:extLst>
                <a:ext uri="{FF2B5EF4-FFF2-40B4-BE49-F238E27FC236}">
                  <a16:creationId xmlns:a16="http://schemas.microsoft.com/office/drawing/2014/main" id="{F7D3296C-11B5-FEED-F85B-BDB0E4FE8797}"/>
                </a:ext>
              </a:extLst>
            </p:cNvPr>
            <p:cNvSpPr/>
            <p:nvPr/>
          </p:nvSpPr>
          <p:spPr>
            <a:xfrm>
              <a:off x="5797009" y="4322349"/>
              <a:ext cx="49434" cy="77914"/>
            </a:xfrm>
            <a:custGeom>
              <a:avLst/>
              <a:gdLst/>
              <a:ahLst/>
              <a:cxnLst/>
              <a:rect l="l" t="t" r="r" b="b"/>
              <a:pathLst>
                <a:path w="49434" h="77914" extrusionOk="0">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grpSp>
      <p:grpSp>
        <p:nvGrpSpPr>
          <p:cNvPr id="1361" name="Google Shape;1361;g3a647413a01_0_1720">
            <a:extLst>
              <a:ext uri="{FF2B5EF4-FFF2-40B4-BE49-F238E27FC236}">
                <a16:creationId xmlns:a16="http://schemas.microsoft.com/office/drawing/2014/main" id="{53A43BF1-A7B9-85FC-4304-7442059099AE}"/>
              </a:ext>
            </a:extLst>
          </p:cNvPr>
          <p:cNvGrpSpPr/>
          <p:nvPr/>
        </p:nvGrpSpPr>
        <p:grpSpPr>
          <a:xfrm>
            <a:off x="10508508" y="2110569"/>
            <a:ext cx="201582" cy="152152"/>
            <a:chOff x="1518964" y="3260973"/>
            <a:chExt cx="735434" cy="555300"/>
          </a:xfrm>
        </p:grpSpPr>
        <p:sp>
          <p:nvSpPr>
            <p:cNvPr id="1362" name="Google Shape;1362;g3a647413a01_0_1720">
              <a:extLst>
                <a:ext uri="{FF2B5EF4-FFF2-40B4-BE49-F238E27FC236}">
                  <a16:creationId xmlns:a16="http://schemas.microsoft.com/office/drawing/2014/main" id="{2D86A8E3-F6AB-DA06-C529-B6631E519EAD}"/>
                </a:ext>
              </a:extLst>
            </p:cNvPr>
            <p:cNvSpPr/>
            <p:nvPr/>
          </p:nvSpPr>
          <p:spPr>
            <a:xfrm rot="2700000">
              <a:off x="1517759" y="3549352"/>
              <a:ext cx="311410" cy="125582"/>
            </a:xfrm>
            <a:prstGeom prst="rect">
              <a:avLst/>
            </a:prstGeom>
            <a:solidFill>
              <a:srgbClr val="070C43"/>
            </a:solidFill>
            <a:ln>
              <a:noFill/>
            </a:ln>
          </p:spPr>
          <p:txBody>
            <a:bodyPr spcFirstLastPara="1" wrap="square" lIns="25050" tIns="25050" rIns="25050" bIns="25050" anchor="ctr" anchorCtr="0">
              <a:noAutofit/>
            </a:bodyPr>
            <a:lstStyle/>
            <a:p>
              <a:pPr marL="0" marR="0" lvl="0" indent="0" algn="ctr" rtl="0">
                <a:lnSpc>
                  <a:spcPct val="100000"/>
                </a:lnSpc>
                <a:spcBef>
                  <a:spcPts val="0"/>
                </a:spcBef>
                <a:spcAft>
                  <a:spcPts val="0"/>
                </a:spcAft>
                <a:buClr>
                  <a:srgbClr val="000000"/>
                </a:buClr>
                <a:buSzPts val="383"/>
                <a:buFont typeface="Arial"/>
                <a:buNone/>
              </a:pPr>
              <a:endParaRPr sz="383" b="0" i="0" u="none" strike="noStrike" cap="none">
                <a:solidFill>
                  <a:srgbClr val="000000"/>
                </a:solidFill>
                <a:latin typeface="Arial"/>
                <a:ea typeface="Arial"/>
                <a:cs typeface="Arial"/>
                <a:sym typeface="Arial"/>
              </a:endParaRPr>
            </a:p>
          </p:txBody>
        </p:sp>
        <p:sp>
          <p:nvSpPr>
            <p:cNvPr id="1363" name="Google Shape;1363;g3a647413a01_0_1720">
              <a:extLst>
                <a:ext uri="{FF2B5EF4-FFF2-40B4-BE49-F238E27FC236}">
                  <a16:creationId xmlns:a16="http://schemas.microsoft.com/office/drawing/2014/main" id="{566358D8-9720-8CE4-2FB1-1AB0AC8B2A7B}"/>
                </a:ext>
              </a:extLst>
            </p:cNvPr>
            <p:cNvSpPr/>
            <p:nvPr/>
          </p:nvSpPr>
          <p:spPr>
            <a:xfrm rot="8100000">
              <a:off x="1646882" y="3475832"/>
              <a:ext cx="659731" cy="125582"/>
            </a:xfrm>
            <a:prstGeom prst="rect">
              <a:avLst/>
            </a:prstGeom>
            <a:solidFill>
              <a:srgbClr val="070C43"/>
            </a:solidFill>
            <a:ln>
              <a:noFill/>
            </a:ln>
          </p:spPr>
          <p:txBody>
            <a:bodyPr spcFirstLastPara="1" wrap="square" lIns="25050" tIns="25050" rIns="25050" bIns="25050" anchor="ctr" anchorCtr="0">
              <a:noAutofit/>
            </a:bodyPr>
            <a:lstStyle/>
            <a:p>
              <a:pPr marL="0" marR="0" lvl="0" indent="0" algn="ctr" rtl="0">
                <a:lnSpc>
                  <a:spcPct val="100000"/>
                </a:lnSpc>
                <a:spcBef>
                  <a:spcPts val="0"/>
                </a:spcBef>
                <a:spcAft>
                  <a:spcPts val="0"/>
                </a:spcAft>
                <a:buClr>
                  <a:srgbClr val="000000"/>
                </a:buClr>
                <a:buSzPts val="383"/>
                <a:buFont typeface="Arial"/>
                <a:buNone/>
              </a:pPr>
              <a:endParaRPr sz="383" b="0" i="0" u="none" strike="noStrike" cap="none">
                <a:solidFill>
                  <a:srgbClr val="000000"/>
                </a:solidFill>
                <a:latin typeface="Arial"/>
                <a:ea typeface="Arial"/>
                <a:cs typeface="Arial"/>
                <a:sym typeface="Arial"/>
              </a:endParaRPr>
            </a:p>
          </p:txBody>
        </p:sp>
      </p:grpSp>
      <p:sp>
        <p:nvSpPr>
          <p:cNvPr id="1365" name="Google Shape;1365;g3a647413a01_0_1720">
            <a:extLst>
              <a:ext uri="{FF2B5EF4-FFF2-40B4-BE49-F238E27FC236}">
                <a16:creationId xmlns:a16="http://schemas.microsoft.com/office/drawing/2014/main" id="{E7311BEA-74BF-DE67-5B35-2D4E138B1F32}"/>
              </a:ext>
            </a:extLst>
          </p:cNvPr>
          <p:cNvSpPr txBox="1"/>
          <p:nvPr/>
        </p:nvSpPr>
        <p:spPr>
          <a:xfrm>
            <a:off x="3559954" y="343138"/>
            <a:ext cx="5314370" cy="3693900"/>
          </a:xfrm>
          <a:prstGeom prst="rect">
            <a:avLst/>
          </a:prstGeom>
          <a:noFill/>
          <a:ln>
            <a:noFill/>
          </a:ln>
        </p:spPr>
        <p:txBody>
          <a:bodyPr spcFirstLastPara="1" wrap="square" lIns="91425" tIns="91425" rIns="91425" bIns="91425" anchor="t" anchorCtr="0">
            <a:noAutofit/>
          </a:bodyPr>
          <a:lstStyle/>
          <a:p>
            <a:pPr marL="120650" marR="0" lvl="0" algn="r" rtl="1">
              <a:lnSpc>
                <a:spcPct val="150000"/>
              </a:lnSpc>
              <a:spcBef>
                <a:spcPts val="0"/>
              </a:spcBef>
              <a:spcAft>
                <a:spcPts val="0"/>
              </a:spcAft>
              <a:buClr>
                <a:schemeClr val="lt1"/>
              </a:buClr>
              <a:buSzPts val="1700"/>
            </a:pPr>
            <a:r>
              <a:rPr lang="he-IL" sz="1700" b="1" dirty="0">
                <a:solidFill>
                  <a:schemeClr val="lt1"/>
                </a:solidFill>
              </a:rPr>
              <a:t>העמקה ודיון</a:t>
            </a:r>
          </a:p>
          <a:p>
            <a:pPr marL="120650" marR="0" lvl="0" algn="r" rtl="1">
              <a:lnSpc>
                <a:spcPct val="150000"/>
              </a:lnSpc>
              <a:spcBef>
                <a:spcPts val="0"/>
              </a:spcBef>
              <a:spcAft>
                <a:spcPts val="0"/>
              </a:spcAft>
              <a:buClr>
                <a:schemeClr val="lt1"/>
              </a:buClr>
              <a:buSzPts val="1700"/>
            </a:pPr>
            <a:r>
              <a:rPr lang="he-IL" sz="1700" dirty="0">
                <a:solidFill>
                  <a:schemeClr val="lt1"/>
                </a:solidFill>
              </a:rPr>
              <a:t>בציור נתון ריבוע שאורך הצלע שלו 20 ס"מ.</a:t>
            </a:r>
          </a:p>
          <a:p>
            <a:pPr marL="120650" marR="0" lvl="0" algn="r" rtl="1">
              <a:lnSpc>
                <a:spcPct val="150000"/>
              </a:lnSpc>
              <a:spcBef>
                <a:spcPts val="0"/>
              </a:spcBef>
              <a:spcAft>
                <a:spcPts val="0"/>
              </a:spcAft>
              <a:buClr>
                <a:schemeClr val="lt1"/>
              </a:buClr>
              <a:buSzPts val="1700"/>
            </a:pPr>
            <a:r>
              <a:rPr lang="he-IL" sz="1700" dirty="0">
                <a:solidFill>
                  <a:schemeClr val="lt1"/>
                </a:solidFill>
              </a:rPr>
              <a:t>מהריבוע הגדול גזרו ארבעה ריבועים (צבועים בצהוב וכחול), כמתואר בסרטוט, כך שנוצר מצולע בעל 12 צלעות שכל זוויותיו ישרות (המצולע האדום).</a:t>
            </a:r>
          </a:p>
          <a:p>
            <a:pPr marL="406400" marR="0" lvl="0" indent="-285750" algn="r" rtl="1">
              <a:lnSpc>
                <a:spcPct val="150000"/>
              </a:lnSpc>
              <a:spcBef>
                <a:spcPts val="0"/>
              </a:spcBef>
              <a:spcAft>
                <a:spcPts val="0"/>
              </a:spcAft>
              <a:buClr>
                <a:schemeClr val="lt1"/>
              </a:buClr>
              <a:buSzPts val="1700"/>
              <a:buFont typeface="Arial" panose="020B0604020202020204" pitchFamily="34" charset="0"/>
              <a:buChar char="•"/>
            </a:pPr>
            <a:r>
              <a:rPr lang="he-IL" sz="1700" dirty="0">
                <a:solidFill>
                  <a:schemeClr val="lt1"/>
                </a:solidFill>
              </a:rPr>
              <a:t>האם אפשר לחשב את היקף המצולע בעל 12הצלעות? אם כן – חשבו את ההיקף, אם לא – הסבירו מדוע.</a:t>
            </a:r>
          </a:p>
          <a:p>
            <a:pPr marL="406400" marR="0" lvl="0" indent="-285750" algn="r" rtl="1">
              <a:lnSpc>
                <a:spcPct val="150000"/>
              </a:lnSpc>
              <a:spcBef>
                <a:spcPts val="0"/>
              </a:spcBef>
              <a:spcAft>
                <a:spcPts val="0"/>
              </a:spcAft>
              <a:buClr>
                <a:schemeClr val="lt1"/>
              </a:buClr>
              <a:buSzPts val="1700"/>
              <a:buFont typeface="Arial" panose="020B0604020202020204" pitchFamily="34" charset="0"/>
              <a:buChar char="•"/>
            </a:pPr>
            <a:r>
              <a:rPr lang="he-IL" sz="1700" dirty="0">
                <a:solidFill>
                  <a:schemeClr val="lt1"/>
                </a:solidFill>
              </a:rPr>
              <a:t>האם אפשר לחשב את שטח המצולע בעל 12הצלעות? אם כן – חשבו את השטח, אם לא – הסבירו מדוע.</a:t>
            </a:r>
          </a:p>
        </p:txBody>
      </p:sp>
      <p:pic>
        <p:nvPicPr>
          <p:cNvPr id="4" name="Picture 3">
            <a:extLst>
              <a:ext uri="{FF2B5EF4-FFF2-40B4-BE49-F238E27FC236}">
                <a16:creationId xmlns:a16="http://schemas.microsoft.com/office/drawing/2014/main" id="{C3447A40-4B21-8AF8-ABD7-34B25FB67CE0}"/>
              </a:ext>
            </a:extLst>
          </p:cNvPr>
          <p:cNvPicPr>
            <a:picLocks noChangeAspect="1"/>
          </p:cNvPicPr>
          <p:nvPr/>
        </p:nvPicPr>
        <p:blipFill>
          <a:blip r:embed="rId3"/>
          <a:stretch>
            <a:fillRect/>
          </a:stretch>
        </p:blipFill>
        <p:spPr>
          <a:xfrm>
            <a:off x="495578" y="898747"/>
            <a:ext cx="2591226" cy="2758853"/>
          </a:xfrm>
          <a:prstGeom prst="rect">
            <a:avLst/>
          </a:prstGeom>
        </p:spPr>
      </p:pic>
    </p:spTree>
    <p:extLst>
      <p:ext uri="{BB962C8B-B14F-4D97-AF65-F5344CB8AC3E}">
        <p14:creationId xmlns:p14="http://schemas.microsoft.com/office/powerpoint/2010/main" val="1185107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E0D59"/>
        </a:solidFill>
        <a:effectLst/>
      </p:bgPr>
    </p:bg>
    <p:spTree>
      <p:nvGrpSpPr>
        <p:cNvPr id="1" name="Shape 1215"/>
        <p:cNvGrpSpPr/>
        <p:nvPr/>
      </p:nvGrpSpPr>
      <p:grpSpPr>
        <a:xfrm>
          <a:off x="0" y="0"/>
          <a:ext cx="0" cy="0"/>
          <a:chOff x="0" y="0"/>
          <a:chExt cx="0" cy="0"/>
        </a:xfrm>
      </p:grpSpPr>
      <p:sp>
        <p:nvSpPr>
          <p:cNvPr id="1216" name="Google Shape;1216;g3a647413a01_0_1720"/>
          <p:cNvSpPr txBox="1"/>
          <p:nvPr/>
        </p:nvSpPr>
        <p:spPr>
          <a:xfrm>
            <a:off x="3805224" y="4704833"/>
            <a:ext cx="5069100" cy="416100"/>
          </a:xfrm>
          <a:prstGeom prst="rect">
            <a:avLst/>
          </a:prstGeom>
          <a:noFill/>
          <a:ln>
            <a:noFill/>
          </a:ln>
        </p:spPr>
        <p:txBody>
          <a:bodyPr spcFirstLastPara="1" wrap="square" lIns="51425" tIns="51425" rIns="51425" bIns="51425" anchor="ctr" anchorCtr="0">
            <a:noAutofit/>
          </a:bodyPr>
          <a:lstStyle/>
          <a:p>
            <a:pPr marL="0" marR="0" lvl="0" indent="0" algn="r" rtl="1">
              <a:lnSpc>
                <a:spcPct val="100000"/>
              </a:lnSpc>
              <a:spcBef>
                <a:spcPts val="0"/>
              </a:spcBef>
              <a:spcAft>
                <a:spcPts val="0"/>
              </a:spcAft>
              <a:buClr>
                <a:srgbClr val="000000"/>
              </a:buClr>
              <a:buSzPts val="800"/>
              <a:buFont typeface="Arial"/>
              <a:buNone/>
            </a:pPr>
            <a:r>
              <a:rPr lang="iw" sz="800" b="0" i="0" u="none" strike="noStrike" cap="none">
                <a:solidFill>
                  <a:schemeClr val="lt1"/>
                </a:solidFill>
                <a:latin typeface="Noto Sans Hebrew SemiBold"/>
                <a:ea typeface="Noto Sans Hebrew SemiBold"/>
                <a:cs typeface="Noto Sans Hebrew SemiBold"/>
                <a:sym typeface="Noto Sans Hebrew SemiBold"/>
              </a:rPr>
              <a:t>מינהל חדשנות וטכנולוגיה     </a:t>
            </a:r>
            <a:r>
              <a:rPr lang="iw" sz="800" b="0" i="0" u="none" strike="noStrike" cap="none">
                <a:solidFill>
                  <a:schemeClr val="lt1"/>
                </a:solidFill>
                <a:latin typeface="Noto Sans Hebrew"/>
                <a:ea typeface="Noto Sans Hebrew"/>
                <a:cs typeface="Noto Sans Hebrew"/>
                <a:sym typeface="Noto Sans Hebrew"/>
              </a:rPr>
              <a:t>      סטטוס "ישראל ריאלית"</a:t>
            </a:r>
            <a:endParaRPr sz="800" b="0" i="0" u="none" strike="noStrike" cap="none">
              <a:solidFill>
                <a:schemeClr val="lt1"/>
              </a:solidFill>
              <a:latin typeface="Noto Sans Hebrew"/>
              <a:ea typeface="Noto Sans Hebrew"/>
              <a:cs typeface="Noto Sans Hebrew"/>
              <a:sym typeface="Noto Sans Hebrew"/>
            </a:endParaRPr>
          </a:p>
        </p:txBody>
      </p:sp>
      <p:grpSp>
        <p:nvGrpSpPr>
          <p:cNvPr id="1217" name="Google Shape;1217;g3a647413a01_0_1720"/>
          <p:cNvGrpSpPr/>
          <p:nvPr/>
        </p:nvGrpSpPr>
        <p:grpSpPr>
          <a:xfrm>
            <a:off x="7467584" y="4840466"/>
            <a:ext cx="171575" cy="144919"/>
            <a:chOff x="4471919" y="2057400"/>
            <a:chExt cx="3243386" cy="2739484"/>
          </a:xfrm>
        </p:grpSpPr>
        <p:sp>
          <p:nvSpPr>
            <p:cNvPr id="1218" name="Google Shape;1218;g3a647413a01_0_1720"/>
            <p:cNvSpPr/>
            <p:nvPr/>
          </p:nvSpPr>
          <p:spPr>
            <a:xfrm>
              <a:off x="5018267" y="2068714"/>
              <a:ext cx="797146" cy="1137037"/>
            </a:xfrm>
            <a:custGeom>
              <a:avLst/>
              <a:gdLst/>
              <a:ahLst/>
              <a:cxnLst/>
              <a:rect l="l" t="t" r="r" b="b"/>
              <a:pathLst>
                <a:path w="797146" h="1137037" extrusionOk="0">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19" name="Google Shape;1219;g3a647413a01_0_1720"/>
            <p:cNvSpPr/>
            <p:nvPr/>
          </p:nvSpPr>
          <p:spPr>
            <a:xfrm>
              <a:off x="5952575" y="3367675"/>
              <a:ext cx="642909" cy="752744"/>
            </a:xfrm>
            <a:custGeom>
              <a:avLst/>
              <a:gdLst/>
              <a:ahLst/>
              <a:cxnLst/>
              <a:rect l="l" t="t" r="r" b="b"/>
              <a:pathLst>
                <a:path w="642909" h="752744" extrusionOk="0">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0" name="Google Shape;1220;g3a647413a01_0_1720"/>
            <p:cNvSpPr/>
            <p:nvPr/>
          </p:nvSpPr>
          <p:spPr>
            <a:xfrm>
              <a:off x="5843639" y="2244708"/>
              <a:ext cx="1084777" cy="960909"/>
            </a:xfrm>
            <a:custGeom>
              <a:avLst/>
              <a:gdLst/>
              <a:ahLst/>
              <a:cxnLst/>
              <a:rect l="l" t="t" r="r" b="b"/>
              <a:pathLst>
                <a:path w="1084777" h="960909" extrusionOk="0">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1" name="Google Shape;1221;g3a647413a01_0_1720"/>
            <p:cNvSpPr/>
            <p:nvPr/>
          </p:nvSpPr>
          <p:spPr>
            <a:xfrm>
              <a:off x="4697591" y="3293308"/>
              <a:ext cx="1018039" cy="1031592"/>
            </a:xfrm>
            <a:custGeom>
              <a:avLst/>
              <a:gdLst/>
              <a:ahLst/>
              <a:cxnLst/>
              <a:rect l="l" t="t" r="r" b="b"/>
              <a:pathLst>
                <a:path w="1018039" h="1031592" extrusionOk="0">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2" name="Google Shape;1222;g3a647413a01_0_1720"/>
            <p:cNvSpPr/>
            <p:nvPr/>
          </p:nvSpPr>
          <p:spPr>
            <a:xfrm>
              <a:off x="6115013" y="2196903"/>
              <a:ext cx="926288" cy="946822"/>
            </a:xfrm>
            <a:custGeom>
              <a:avLst/>
              <a:gdLst/>
              <a:ahLst/>
              <a:cxnLst/>
              <a:rect l="l" t="t" r="r" b="b"/>
              <a:pathLst>
                <a:path w="926288" h="946822" extrusionOk="0">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3" name="Google Shape;1223;g3a647413a01_0_1720"/>
            <p:cNvSpPr/>
            <p:nvPr/>
          </p:nvSpPr>
          <p:spPr>
            <a:xfrm>
              <a:off x="4652375" y="3004089"/>
              <a:ext cx="934779" cy="342279"/>
            </a:xfrm>
            <a:custGeom>
              <a:avLst/>
              <a:gdLst/>
              <a:ahLst/>
              <a:cxnLst/>
              <a:rect l="l" t="t" r="r" b="b"/>
              <a:pathLst>
                <a:path w="934779" h="342279" extrusionOk="0">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4" name="Google Shape;1224;g3a647413a01_0_1720"/>
            <p:cNvSpPr/>
            <p:nvPr/>
          </p:nvSpPr>
          <p:spPr>
            <a:xfrm>
              <a:off x="6410133" y="4019336"/>
              <a:ext cx="405847" cy="355485"/>
            </a:xfrm>
            <a:custGeom>
              <a:avLst/>
              <a:gdLst/>
              <a:ahLst/>
              <a:cxnLst/>
              <a:rect l="l" t="t" r="r" b="b"/>
              <a:pathLst>
                <a:path w="405847" h="355485" extrusionOk="0">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5" name="Google Shape;1225;g3a647413a01_0_1720"/>
            <p:cNvSpPr/>
            <p:nvPr/>
          </p:nvSpPr>
          <p:spPr>
            <a:xfrm>
              <a:off x="4513923" y="2982981"/>
              <a:ext cx="1030399" cy="380581"/>
            </a:xfrm>
            <a:custGeom>
              <a:avLst/>
              <a:gdLst/>
              <a:ahLst/>
              <a:cxnLst/>
              <a:rect l="l" t="t" r="r" b="b"/>
              <a:pathLst>
                <a:path w="1030399" h="380581" extrusionOk="0">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6" name="Google Shape;1226;g3a647413a01_0_1720"/>
            <p:cNvSpPr/>
            <p:nvPr/>
          </p:nvSpPr>
          <p:spPr>
            <a:xfrm>
              <a:off x="6128374" y="3168872"/>
              <a:ext cx="1176566" cy="186349"/>
            </a:xfrm>
            <a:custGeom>
              <a:avLst/>
              <a:gdLst/>
              <a:ahLst/>
              <a:cxnLst/>
              <a:rect l="l" t="t" r="r" b="b"/>
              <a:pathLst>
                <a:path w="1176566" h="186349" extrusionOk="0">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7" name="Google Shape;1227;g3a647413a01_0_1720"/>
            <p:cNvSpPr/>
            <p:nvPr/>
          </p:nvSpPr>
          <p:spPr>
            <a:xfrm>
              <a:off x="6237882" y="3487292"/>
              <a:ext cx="615168" cy="925325"/>
            </a:xfrm>
            <a:custGeom>
              <a:avLst/>
              <a:gdLst/>
              <a:ahLst/>
              <a:cxnLst/>
              <a:rect l="l" t="t" r="r" b="b"/>
              <a:pathLst>
                <a:path w="615168" h="925325" extrusionOk="0">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8" name="Google Shape;1228;g3a647413a01_0_1720"/>
            <p:cNvSpPr/>
            <p:nvPr/>
          </p:nvSpPr>
          <p:spPr>
            <a:xfrm>
              <a:off x="6632923" y="2171276"/>
              <a:ext cx="465191" cy="581221"/>
            </a:xfrm>
            <a:custGeom>
              <a:avLst/>
              <a:gdLst/>
              <a:ahLst/>
              <a:cxnLst/>
              <a:rect l="l" t="t" r="r" b="b"/>
              <a:pathLst>
                <a:path w="465191" h="581221" extrusionOk="0">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9" name="Google Shape;1229;g3a647413a01_0_1720"/>
            <p:cNvSpPr/>
            <p:nvPr/>
          </p:nvSpPr>
          <p:spPr>
            <a:xfrm>
              <a:off x="5820946" y="2199436"/>
              <a:ext cx="190632" cy="667022"/>
            </a:xfrm>
            <a:custGeom>
              <a:avLst/>
              <a:gdLst/>
              <a:ahLst/>
              <a:cxnLst/>
              <a:rect l="l" t="t" r="r" b="b"/>
              <a:pathLst>
                <a:path w="190632" h="667022" extrusionOk="0">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0" name="Google Shape;1230;g3a647413a01_0_1720"/>
            <p:cNvSpPr/>
            <p:nvPr/>
          </p:nvSpPr>
          <p:spPr>
            <a:xfrm>
              <a:off x="5653515" y="3816572"/>
              <a:ext cx="123715" cy="618617"/>
            </a:xfrm>
            <a:custGeom>
              <a:avLst/>
              <a:gdLst/>
              <a:ahLst/>
              <a:cxnLst/>
              <a:rect l="l" t="t" r="r" b="b"/>
              <a:pathLst>
                <a:path w="123715" h="618617" extrusionOk="0">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1" name="Google Shape;1231;g3a647413a01_0_1720"/>
            <p:cNvSpPr/>
            <p:nvPr/>
          </p:nvSpPr>
          <p:spPr>
            <a:xfrm>
              <a:off x="5364193" y="2210657"/>
              <a:ext cx="524387" cy="711858"/>
            </a:xfrm>
            <a:custGeom>
              <a:avLst/>
              <a:gdLst/>
              <a:ahLst/>
              <a:cxnLst/>
              <a:rect l="l" t="t" r="r" b="b"/>
              <a:pathLst>
                <a:path w="524387" h="711858" extrusionOk="0">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2" name="Google Shape;1232;g3a647413a01_0_1720"/>
            <p:cNvSpPr/>
            <p:nvPr/>
          </p:nvSpPr>
          <p:spPr>
            <a:xfrm>
              <a:off x="6179071" y="3368980"/>
              <a:ext cx="1122970" cy="136981"/>
            </a:xfrm>
            <a:custGeom>
              <a:avLst/>
              <a:gdLst/>
              <a:ahLst/>
              <a:cxnLst/>
              <a:rect l="l" t="t" r="r" b="b"/>
              <a:pathLst>
                <a:path w="1122970" h="136981" extrusionOk="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3" name="Google Shape;1233;g3a647413a01_0_1720"/>
            <p:cNvSpPr/>
            <p:nvPr/>
          </p:nvSpPr>
          <p:spPr>
            <a:xfrm>
              <a:off x="6124614" y="2108358"/>
              <a:ext cx="145161" cy="645349"/>
            </a:xfrm>
            <a:custGeom>
              <a:avLst/>
              <a:gdLst/>
              <a:ahLst/>
              <a:cxnLst/>
              <a:rect l="l" t="t" r="r" b="b"/>
              <a:pathLst>
                <a:path w="145161" h="645349" extrusionOk="0">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4" name="Google Shape;1234;g3a647413a01_0_1720"/>
            <p:cNvSpPr/>
            <p:nvPr/>
          </p:nvSpPr>
          <p:spPr>
            <a:xfrm>
              <a:off x="6197934" y="2821876"/>
              <a:ext cx="384313" cy="371977"/>
            </a:xfrm>
            <a:custGeom>
              <a:avLst/>
              <a:gdLst/>
              <a:ahLst/>
              <a:cxnLst/>
              <a:rect l="l" t="t" r="r" b="b"/>
              <a:pathLst>
                <a:path w="384313" h="371977" extrusionOk="0">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5" name="Google Shape;1235;g3a647413a01_0_1720"/>
            <p:cNvSpPr/>
            <p:nvPr/>
          </p:nvSpPr>
          <p:spPr>
            <a:xfrm>
              <a:off x="4471919" y="2971800"/>
              <a:ext cx="215903" cy="233899"/>
            </a:xfrm>
            <a:custGeom>
              <a:avLst/>
              <a:gdLst/>
              <a:ahLst/>
              <a:cxnLst/>
              <a:rect l="l" t="t" r="r" b="b"/>
              <a:pathLst>
                <a:path w="215903" h="233899" extrusionOk="0">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6" name="Google Shape;1236;g3a647413a01_0_1720"/>
            <p:cNvSpPr/>
            <p:nvPr/>
          </p:nvSpPr>
          <p:spPr>
            <a:xfrm>
              <a:off x="6634257" y="2160936"/>
              <a:ext cx="259033" cy="229536"/>
            </a:xfrm>
            <a:custGeom>
              <a:avLst/>
              <a:gdLst/>
              <a:ahLst/>
              <a:cxnLst/>
              <a:rect l="l" t="t" r="r" b="b"/>
              <a:pathLst>
                <a:path w="259033" h="229536" extrusionOk="0">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7" name="Google Shape;1237;g3a647413a01_0_1720"/>
            <p:cNvSpPr/>
            <p:nvPr/>
          </p:nvSpPr>
          <p:spPr>
            <a:xfrm>
              <a:off x="7296435" y="3269265"/>
              <a:ext cx="373201" cy="189926"/>
            </a:xfrm>
            <a:custGeom>
              <a:avLst/>
              <a:gdLst/>
              <a:ahLst/>
              <a:cxnLst/>
              <a:rect l="l" t="t" r="r" b="b"/>
              <a:pathLst>
                <a:path w="373201" h="189926" extrusionOk="0">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8" name="Google Shape;1238;g3a647413a01_0_1720"/>
            <p:cNvSpPr/>
            <p:nvPr/>
          </p:nvSpPr>
          <p:spPr>
            <a:xfrm>
              <a:off x="7124223" y="3350133"/>
              <a:ext cx="591082" cy="122771"/>
            </a:xfrm>
            <a:custGeom>
              <a:avLst/>
              <a:gdLst/>
              <a:ahLst/>
              <a:cxnLst/>
              <a:rect l="l" t="t" r="r" b="b"/>
              <a:pathLst>
                <a:path w="591082" h="122771" extrusionOk="0">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9" name="Google Shape;1239;g3a647413a01_0_1720"/>
            <p:cNvSpPr/>
            <p:nvPr/>
          </p:nvSpPr>
          <p:spPr>
            <a:xfrm>
              <a:off x="5623845" y="4399025"/>
              <a:ext cx="96873" cy="291536"/>
            </a:xfrm>
            <a:custGeom>
              <a:avLst/>
              <a:gdLst/>
              <a:ahLst/>
              <a:cxnLst/>
              <a:rect l="l" t="t" r="r" b="b"/>
              <a:pathLst>
                <a:path w="96873" h="291536" extrusionOk="0">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0" name="Google Shape;1240;g3a647413a01_0_1720"/>
            <p:cNvSpPr/>
            <p:nvPr/>
          </p:nvSpPr>
          <p:spPr>
            <a:xfrm>
              <a:off x="5143594" y="4083456"/>
              <a:ext cx="235362" cy="212934"/>
            </a:xfrm>
            <a:custGeom>
              <a:avLst/>
              <a:gdLst/>
              <a:ahLst/>
              <a:cxnLst/>
              <a:rect l="l" t="t" r="r" b="b"/>
              <a:pathLst>
                <a:path w="235362" h="212934" extrusionOk="0">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1" name="Google Shape;1241;g3a647413a01_0_1720"/>
            <p:cNvSpPr/>
            <p:nvPr/>
          </p:nvSpPr>
          <p:spPr>
            <a:xfrm>
              <a:off x="6639591" y="4291965"/>
              <a:ext cx="233092" cy="136734"/>
            </a:xfrm>
            <a:custGeom>
              <a:avLst/>
              <a:gdLst/>
              <a:ahLst/>
              <a:cxnLst/>
              <a:rect l="l" t="t" r="r" b="b"/>
              <a:pathLst>
                <a:path w="233092" h="136734" extrusionOk="0">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2" name="Google Shape;1242;g3a647413a01_0_1720"/>
            <p:cNvSpPr/>
            <p:nvPr/>
          </p:nvSpPr>
          <p:spPr>
            <a:xfrm>
              <a:off x="4819173" y="4292712"/>
              <a:ext cx="225361" cy="124125"/>
            </a:xfrm>
            <a:custGeom>
              <a:avLst/>
              <a:gdLst/>
              <a:ahLst/>
              <a:cxnLst/>
              <a:rect l="l" t="t" r="r" b="b"/>
              <a:pathLst>
                <a:path w="225361" h="124125" extrusionOk="0">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3" name="Google Shape;1243;g3a647413a01_0_1720"/>
            <p:cNvSpPr/>
            <p:nvPr/>
          </p:nvSpPr>
          <p:spPr>
            <a:xfrm>
              <a:off x="4873560" y="4356639"/>
              <a:ext cx="265171" cy="73205"/>
            </a:xfrm>
            <a:custGeom>
              <a:avLst/>
              <a:gdLst/>
              <a:ahLst/>
              <a:cxnLst/>
              <a:rect l="l" t="t" r="r" b="b"/>
              <a:pathLst>
                <a:path w="265171" h="73205" extrusionOk="0">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4" name="Google Shape;1244;g3a647413a01_0_1720"/>
            <p:cNvSpPr/>
            <p:nvPr/>
          </p:nvSpPr>
          <p:spPr>
            <a:xfrm>
              <a:off x="4719637" y="4228909"/>
              <a:ext cx="127444" cy="157162"/>
            </a:xfrm>
            <a:custGeom>
              <a:avLst/>
              <a:gdLst/>
              <a:ahLst/>
              <a:cxnLst/>
              <a:rect l="l" t="t" r="r" b="b"/>
              <a:pathLst>
                <a:path w="127444" h="157162" extrusionOk="0">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5" name="Google Shape;1245;g3a647413a01_0_1720"/>
            <p:cNvSpPr/>
            <p:nvPr/>
          </p:nvSpPr>
          <p:spPr>
            <a:xfrm>
              <a:off x="5106800" y="4292155"/>
              <a:ext cx="97647" cy="128016"/>
            </a:xfrm>
            <a:custGeom>
              <a:avLst/>
              <a:gdLst/>
              <a:ahLst/>
              <a:cxnLst/>
              <a:rect l="l" t="t" r="r" b="b"/>
              <a:pathLst>
                <a:path w="97647" h="128016" extrusionOk="0">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6" name="Google Shape;1246;g3a647413a01_0_1720"/>
            <p:cNvSpPr/>
            <p:nvPr/>
          </p:nvSpPr>
          <p:spPr>
            <a:xfrm>
              <a:off x="5963887" y="2072866"/>
              <a:ext cx="121386" cy="146214"/>
            </a:xfrm>
            <a:custGeom>
              <a:avLst/>
              <a:gdLst/>
              <a:ahLst/>
              <a:cxnLst/>
              <a:rect l="l" t="t" r="r" b="b"/>
              <a:pathLst>
                <a:path w="121386" h="146214" extrusionOk="0">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7" name="Google Shape;1247;g3a647413a01_0_1720"/>
            <p:cNvSpPr/>
            <p:nvPr/>
          </p:nvSpPr>
          <p:spPr>
            <a:xfrm>
              <a:off x="6085047" y="2076259"/>
              <a:ext cx="143635" cy="98574"/>
            </a:xfrm>
            <a:custGeom>
              <a:avLst/>
              <a:gdLst/>
              <a:ahLst/>
              <a:cxnLst/>
              <a:rect l="l" t="t" r="r" b="b"/>
              <a:pathLst>
                <a:path w="143635" h="98574" extrusionOk="0">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8" name="Google Shape;1248;g3a647413a01_0_1720"/>
            <p:cNvSpPr/>
            <p:nvPr/>
          </p:nvSpPr>
          <p:spPr>
            <a:xfrm>
              <a:off x="5361487" y="3970215"/>
              <a:ext cx="149581" cy="124867"/>
            </a:xfrm>
            <a:custGeom>
              <a:avLst/>
              <a:gdLst/>
              <a:ahLst/>
              <a:cxnLst/>
              <a:rect l="l" t="t" r="r" b="b"/>
              <a:pathLst>
                <a:path w="149581" h="124867" extrusionOk="0">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9" name="Google Shape;1249;g3a647413a01_0_1720"/>
            <p:cNvSpPr/>
            <p:nvPr/>
          </p:nvSpPr>
          <p:spPr>
            <a:xfrm>
              <a:off x="6558548" y="2730823"/>
              <a:ext cx="116666" cy="113532"/>
            </a:xfrm>
            <a:custGeom>
              <a:avLst/>
              <a:gdLst/>
              <a:ahLst/>
              <a:cxnLst/>
              <a:rect l="l" t="t" r="r" b="b"/>
              <a:pathLst>
                <a:path w="116666" h="113532" extrusionOk="0">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0" name="Google Shape;1250;g3a647413a01_0_1720"/>
            <p:cNvSpPr/>
            <p:nvPr/>
          </p:nvSpPr>
          <p:spPr>
            <a:xfrm>
              <a:off x="6142845" y="2104318"/>
              <a:ext cx="99934" cy="114721"/>
            </a:xfrm>
            <a:custGeom>
              <a:avLst/>
              <a:gdLst/>
              <a:ahLst/>
              <a:cxnLst/>
              <a:rect l="l" t="t" r="r" b="b"/>
              <a:pathLst>
                <a:path w="99934" h="114721" extrusionOk="0">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1" name="Google Shape;1251;g3a647413a01_0_1720"/>
            <p:cNvSpPr/>
            <p:nvPr/>
          </p:nvSpPr>
          <p:spPr>
            <a:xfrm>
              <a:off x="7050309" y="2202656"/>
              <a:ext cx="68136" cy="121729"/>
            </a:xfrm>
            <a:custGeom>
              <a:avLst/>
              <a:gdLst/>
              <a:ahLst/>
              <a:cxnLst/>
              <a:rect l="l" t="t" r="r" b="b"/>
              <a:pathLst>
                <a:path w="68136" h="121729" extrusionOk="0">
                  <a:moveTo>
                    <a:pt x="37147" y="121730"/>
                  </a:moveTo>
                  <a:cubicBezTo>
                    <a:pt x="24765" y="81153"/>
                    <a:pt x="12382" y="40577"/>
                    <a:pt x="0" y="0"/>
                  </a:cubicBezTo>
                  <a:cubicBezTo>
                    <a:pt x="60103" y="30385"/>
                    <a:pt x="98203" y="65532"/>
                    <a:pt x="37147" y="12173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2" name="Google Shape;1252;g3a647413a01_0_1720"/>
            <p:cNvSpPr/>
            <p:nvPr/>
          </p:nvSpPr>
          <p:spPr>
            <a:xfrm>
              <a:off x="5613687" y="4669440"/>
              <a:ext cx="70295" cy="127444"/>
            </a:xfrm>
            <a:custGeom>
              <a:avLst/>
              <a:gdLst/>
              <a:ahLst/>
              <a:cxnLst/>
              <a:rect l="l" t="t" r="r" b="b"/>
              <a:pathLst>
                <a:path w="70295" h="127444" extrusionOk="0">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3" name="Google Shape;1253;g3a647413a01_0_1720"/>
            <p:cNvSpPr/>
            <p:nvPr/>
          </p:nvSpPr>
          <p:spPr>
            <a:xfrm>
              <a:off x="5683514" y="3720978"/>
              <a:ext cx="111197" cy="88735"/>
            </a:xfrm>
            <a:custGeom>
              <a:avLst/>
              <a:gdLst/>
              <a:ahLst/>
              <a:cxnLst/>
              <a:rect l="l" t="t" r="r" b="b"/>
              <a:pathLst>
                <a:path w="111197" h="88735" extrusionOk="0">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4" name="Google Shape;1254;g3a647413a01_0_1720"/>
            <p:cNvSpPr/>
            <p:nvPr/>
          </p:nvSpPr>
          <p:spPr>
            <a:xfrm>
              <a:off x="5486290" y="3876957"/>
              <a:ext cx="116028" cy="100587"/>
            </a:xfrm>
            <a:custGeom>
              <a:avLst/>
              <a:gdLst/>
              <a:ahLst/>
              <a:cxnLst/>
              <a:rect l="l" t="t" r="r" b="b"/>
              <a:pathLst>
                <a:path w="116028" h="100587" extrusionOk="0">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5" name="Google Shape;1255;g3a647413a01_0_1720"/>
            <p:cNvSpPr/>
            <p:nvPr/>
          </p:nvSpPr>
          <p:spPr>
            <a:xfrm>
              <a:off x="5504331" y="3841908"/>
              <a:ext cx="108697" cy="91916"/>
            </a:xfrm>
            <a:custGeom>
              <a:avLst/>
              <a:gdLst/>
              <a:ahLst/>
              <a:cxnLst/>
              <a:rect l="l" t="t" r="r" b="b"/>
              <a:pathLst>
                <a:path w="108697" h="91916" extrusionOk="0">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6" name="Google Shape;1256;g3a647413a01_0_1720"/>
            <p:cNvSpPr/>
            <p:nvPr/>
          </p:nvSpPr>
          <p:spPr>
            <a:xfrm>
              <a:off x="5094445" y="2061563"/>
              <a:ext cx="113537" cy="42596"/>
            </a:xfrm>
            <a:custGeom>
              <a:avLst/>
              <a:gdLst/>
              <a:ahLst/>
              <a:cxnLst/>
              <a:rect l="l" t="t" r="r" b="b"/>
              <a:pathLst>
                <a:path w="113537" h="42596" extrusionOk="0">
                  <a:moveTo>
                    <a:pt x="113538" y="29650"/>
                  </a:moveTo>
                  <a:cubicBezTo>
                    <a:pt x="65151" y="65560"/>
                    <a:pt x="37910" y="16030"/>
                    <a:pt x="0" y="9838"/>
                  </a:cubicBezTo>
                  <a:cubicBezTo>
                    <a:pt x="46958" y="-20070"/>
                    <a:pt x="74581" y="27555"/>
                    <a:pt x="113538" y="2965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7" name="Google Shape;1257;g3a647413a01_0_1720"/>
            <p:cNvSpPr/>
            <p:nvPr/>
          </p:nvSpPr>
          <p:spPr>
            <a:xfrm>
              <a:off x="5605271" y="3781458"/>
              <a:ext cx="94392" cy="94835"/>
            </a:xfrm>
            <a:custGeom>
              <a:avLst/>
              <a:gdLst/>
              <a:ahLst/>
              <a:cxnLst/>
              <a:rect l="l" t="t" r="r" b="b"/>
              <a:pathLst>
                <a:path w="94392" h="94835" extrusionOk="0">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8" name="Google Shape;1258;g3a647413a01_0_1720"/>
            <p:cNvSpPr/>
            <p:nvPr/>
          </p:nvSpPr>
          <p:spPr>
            <a:xfrm>
              <a:off x="6057518" y="2057400"/>
              <a:ext cx="93440" cy="40218"/>
            </a:xfrm>
            <a:custGeom>
              <a:avLst/>
              <a:gdLst/>
              <a:ahLst/>
              <a:cxnLst/>
              <a:rect l="l" t="t" r="r" b="b"/>
              <a:pathLst>
                <a:path w="93440" h="40218" extrusionOk="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9" name="Google Shape;1259;g3a647413a01_0_1720"/>
            <p:cNvSpPr/>
            <p:nvPr/>
          </p:nvSpPr>
          <p:spPr>
            <a:xfrm>
              <a:off x="5713020" y="3784009"/>
              <a:ext cx="58964" cy="83045"/>
            </a:xfrm>
            <a:custGeom>
              <a:avLst/>
              <a:gdLst/>
              <a:ahLst/>
              <a:cxnLst/>
              <a:rect l="l" t="t" r="r" b="b"/>
              <a:pathLst>
                <a:path w="58964" h="83045" extrusionOk="0">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0" name="Google Shape;1260;g3a647413a01_0_1720"/>
            <p:cNvSpPr/>
            <p:nvPr/>
          </p:nvSpPr>
          <p:spPr>
            <a:xfrm>
              <a:off x="4754321" y="3000240"/>
              <a:ext cx="105428" cy="32164"/>
            </a:xfrm>
            <a:custGeom>
              <a:avLst/>
              <a:gdLst/>
              <a:ahLst/>
              <a:cxnLst/>
              <a:rect l="l" t="t" r="r" b="b"/>
              <a:pathLst>
                <a:path w="105428" h="32164" extrusionOk="0">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1" name="Google Shape;1261;g3a647413a01_0_1720"/>
            <p:cNvSpPr/>
            <p:nvPr/>
          </p:nvSpPr>
          <p:spPr>
            <a:xfrm>
              <a:off x="5606792" y="4683823"/>
              <a:ext cx="17529" cy="112775"/>
            </a:xfrm>
            <a:custGeom>
              <a:avLst/>
              <a:gdLst/>
              <a:ahLst/>
              <a:cxnLst/>
              <a:rect l="l" t="t" r="r" b="b"/>
              <a:pathLst>
                <a:path w="17529" h="112775" extrusionOk="0">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2" name="Google Shape;1262;g3a647413a01_0_1720"/>
            <p:cNvSpPr/>
            <p:nvPr/>
          </p:nvSpPr>
          <p:spPr>
            <a:xfrm>
              <a:off x="5055551" y="2071020"/>
              <a:ext cx="39560" cy="81533"/>
            </a:xfrm>
            <a:custGeom>
              <a:avLst/>
              <a:gdLst/>
              <a:ahLst/>
              <a:cxnLst/>
              <a:rect l="l" t="t" r="r" b="b"/>
              <a:pathLst>
                <a:path w="39560" h="81533" extrusionOk="0">
                  <a:moveTo>
                    <a:pt x="39561" y="0"/>
                  </a:moveTo>
                  <a:cubicBezTo>
                    <a:pt x="34513" y="27146"/>
                    <a:pt x="29369" y="54388"/>
                    <a:pt x="24321" y="81534"/>
                  </a:cubicBezTo>
                  <a:cubicBezTo>
                    <a:pt x="-7969" y="49435"/>
                    <a:pt x="-13017" y="20955"/>
                    <a:pt x="3956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3" name="Google Shape;1263;g3a647413a01_0_1720"/>
            <p:cNvSpPr/>
            <p:nvPr/>
          </p:nvSpPr>
          <p:spPr>
            <a:xfrm>
              <a:off x="5793009" y="2826829"/>
              <a:ext cx="47720" cy="40396"/>
            </a:xfrm>
            <a:custGeom>
              <a:avLst/>
              <a:gdLst/>
              <a:ahLst/>
              <a:cxnLst/>
              <a:rect l="l" t="t" r="r" b="b"/>
              <a:pathLst>
                <a:path w="47720" h="40396" extrusionOk="0">
                  <a:moveTo>
                    <a:pt x="47720" y="34290"/>
                  </a:moveTo>
                  <a:cubicBezTo>
                    <a:pt x="5048" y="52673"/>
                    <a:pt x="4477" y="25813"/>
                    <a:pt x="0" y="3143"/>
                  </a:cubicBezTo>
                  <a:lnTo>
                    <a:pt x="35338" y="0"/>
                  </a:lnTo>
                  <a:cubicBezTo>
                    <a:pt x="39433" y="11430"/>
                    <a:pt x="43625" y="22860"/>
                    <a:pt x="47720" y="3429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4" name="Google Shape;1264;g3a647413a01_0_1720"/>
            <p:cNvSpPr/>
            <p:nvPr/>
          </p:nvSpPr>
          <p:spPr>
            <a:xfrm>
              <a:off x="5395659" y="3007122"/>
              <a:ext cx="1996952" cy="529510"/>
            </a:xfrm>
            <a:custGeom>
              <a:avLst/>
              <a:gdLst/>
              <a:ahLst/>
              <a:cxnLst/>
              <a:rect l="l" t="t" r="r" b="b"/>
              <a:pathLst>
                <a:path w="1996952" h="529510" extrusionOk="0">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5" name="Google Shape;1265;g3a647413a01_0_1720"/>
            <p:cNvSpPr/>
            <p:nvPr/>
          </p:nvSpPr>
          <p:spPr>
            <a:xfrm>
              <a:off x="5392292" y="2370867"/>
              <a:ext cx="513778" cy="793139"/>
            </a:xfrm>
            <a:custGeom>
              <a:avLst/>
              <a:gdLst/>
              <a:ahLst/>
              <a:cxnLst/>
              <a:rect l="l" t="t" r="r" b="b"/>
              <a:pathLst>
                <a:path w="513778" h="793139" extrusionOk="0">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6" name="Google Shape;1266;g3a647413a01_0_1720"/>
            <p:cNvSpPr/>
            <p:nvPr/>
          </p:nvSpPr>
          <p:spPr>
            <a:xfrm>
              <a:off x="4827746" y="3037255"/>
              <a:ext cx="515806" cy="222421"/>
            </a:xfrm>
            <a:custGeom>
              <a:avLst/>
              <a:gdLst/>
              <a:ahLst/>
              <a:cxnLst/>
              <a:rect l="l" t="t" r="r" b="b"/>
              <a:pathLst>
                <a:path w="515806" h="222421" extrusionOk="0">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7" name="Google Shape;1267;g3a647413a01_0_1720"/>
            <p:cNvSpPr/>
            <p:nvPr/>
          </p:nvSpPr>
          <p:spPr>
            <a:xfrm>
              <a:off x="5022305" y="3065811"/>
              <a:ext cx="60498" cy="46285"/>
            </a:xfrm>
            <a:custGeom>
              <a:avLst/>
              <a:gdLst/>
              <a:ahLst/>
              <a:cxnLst/>
              <a:rect l="l" t="t" r="r" b="b"/>
              <a:pathLst>
                <a:path w="60498" h="46285" extrusionOk="0">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8" name="Google Shape;1268;g3a647413a01_0_1720"/>
            <p:cNvSpPr/>
            <p:nvPr/>
          </p:nvSpPr>
          <p:spPr>
            <a:xfrm>
              <a:off x="5549074" y="3160014"/>
              <a:ext cx="75247" cy="47906"/>
            </a:xfrm>
            <a:custGeom>
              <a:avLst/>
              <a:gdLst/>
              <a:ahLst/>
              <a:cxnLst/>
              <a:rect l="l" t="t" r="r" b="b"/>
              <a:pathLst>
                <a:path w="75247" h="47906" extrusionOk="0">
                  <a:moveTo>
                    <a:pt x="75248" y="0"/>
                  </a:moveTo>
                  <a:cubicBezTo>
                    <a:pt x="73342" y="49435"/>
                    <a:pt x="49435" y="61913"/>
                    <a:pt x="0" y="31337"/>
                  </a:cubicBezTo>
                  <a:cubicBezTo>
                    <a:pt x="38100" y="42767"/>
                    <a:pt x="48292" y="7334"/>
                    <a:pt x="7524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9" name="Google Shape;1269;g3a647413a01_0_1720"/>
            <p:cNvSpPr/>
            <p:nvPr/>
          </p:nvSpPr>
          <p:spPr>
            <a:xfrm>
              <a:off x="5829396" y="3519963"/>
              <a:ext cx="188117" cy="721403"/>
            </a:xfrm>
            <a:custGeom>
              <a:avLst/>
              <a:gdLst/>
              <a:ahLst/>
              <a:cxnLst/>
              <a:rect l="l" t="t" r="r" b="b"/>
              <a:pathLst>
                <a:path w="188117" h="721403" extrusionOk="0">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0" name="Google Shape;1270;g3a647413a01_0_1720"/>
            <p:cNvSpPr/>
            <p:nvPr/>
          </p:nvSpPr>
          <p:spPr>
            <a:xfrm>
              <a:off x="5977624" y="3602164"/>
              <a:ext cx="61796" cy="188214"/>
            </a:xfrm>
            <a:custGeom>
              <a:avLst/>
              <a:gdLst/>
              <a:ahLst/>
              <a:cxnLst/>
              <a:rect l="l" t="t" r="r" b="b"/>
              <a:pathLst>
                <a:path w="61796" h="188214" extrusionOk="0">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1" name="Google Shape;1271;g3a647413a01_0_1720"/>
            <p:cNvSpPr/>
            <p:nvPr/>
          </p:nvSpPr>
          <p:spPr>
            <a:xfrm>
              <a:off x="6108286" y="3411188"/>
              <a:ext cx="27599" cy="53876"/>
            </a:xfrm>
            <a:custGeom>
              <a:avLst/>
              <a:gdLst/>
              <a:ahLst/>
              <a:cxnLst/>
              <a:rect l="l" t="t" r="r" b="b"/>
              <a:pathLst>
                <a:path w="27599" h="53876" extrusionOk="0">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2" name="Google Shape;1272;g3a647413a01_0_1720"/>
            <p:cNvSpPr/>
            <p:nvPr/>
          </p:nvSpPr>
          <p:spPr>
            <a:xfrm>
              <a:off x="6544436" y="4009072"/>
              <a:ext cx="56673" cy="27799"/>
            </a:xfrm>
            <a:custGeom>
              <a:avLst/>
              <a:gdLst/>
              <a:ahLst/>
              <a:cxnLst/>
              <a:rect l="l" t="t" r="r" b="b"/>
              <a:pathLst>
                <a:path w="56673" h="27799" extrusionOk="0">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3" name="Google Shape;1273;g3a647413a01_0_1720"/>
            <p:cNvSpPr/>
            <p:nvPr/>
          </p:nvSpPr>
          <p:spPr>
            <a:xfrm>
              <a:off x="5870066" y="2435944"/>
              <a:ext cx="159293" cy="488992"/>
            </a:xfrm>
            <a:custGeom>
              <a:avLst/>
              <a:gdLst/>
              <a:ahLst/>
              <a:cxnLst/>
              <a:rect l="l" t="t" r="r" b="b"/>
              <a:pathLst>
                <a:path w="159293" h="488992" extrusionOk="0">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4" name="Google Shape;1274;g3a647413a01_0_1720"/>
            <p:cNvSpPr/>
            <p:nvPr/>
          </p:nvSpPr>
          <p:spPr>
            <a:xfrm>
              <a:off x="6187153" y="2349436"/>
              <a:ext cx="551646" cy="516255"/>
            </a:xfrm>
            <a:custGeom>
              <a:avLst/>
              <a:gdLst/>
              <a:ahLst/>
              <a:cxnLst/>
              <a:rect l="l" t="t" r="r" b="b"/>
              <a:pathLst>
                <a:path w="551646" h="516255" extrusionOk="0">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5" name="Google Shape;1275;g3a647413a01_0_1720"/>
            <p:cNvSpPr/>
            <p:nvPr/>
          </p:nvSpPr>
          <p:spPr>
            <a:xfrm>
              <a:off x="5990081" y="2621888"/>
              <a:ext cx="124322" cy="307144"/>
            </a:xfrm>
            <a:custGeom>
              <a:avLst/>
              <a:gdLst/>
              <a:ahLst/>
              <a:cxnLst/>
              <a:rect l="l" t="t" r="r" b="b"/>
              <a:pathLst>
                <a:path w="124322" h="307144" extrusionOk="0">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6" name="Google Shape;1276;g3a647413a01_0_1720"/>
            <p:cNvSpPr/>
            <p:nvPr/>
          </p:nvSpPr>
          <p:spPr>
            <a:xfrm>
              <a:off x="5982503" y="2395442"/>
              <a:ext cx="108650" cy="262413"/>
            </a:xfrm>
            <a:custGeom>
              <a:avLst/>
              <a:gdLst/>
              <a:ahLst/>
              <a:cxnLst/>
              <a:rect l="l" t="t" r="r" b="b"/>
              <a:pathLst>
                <a:path w="108650" h="262413" extrusionOk="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7" name="Google Shape;1277;g3a647413a01_0_1720"/>
            <p:cNvSpPr/>
            <p:nvPr/>
          </p:nvSpPr>
          <p:spPr>
            <a:xfrm>
              <a:off x="6039135" y="2656236"/>
              <a:ext cx="99867" cy="220598"/>
            </a:xfrm>
            <a:custGeom>
              <a:avLst/>
              <a:gdLst/>
              <a:ahLst/>
              <a:cxnLst/>
              <a:rect l="l" t="t" r="r" b="b"/>
              <a:pathLst>
                <a:path w="99867" h="220598" extrusionOk="0">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8" name="Google Shape;1278;g3a647413a01_0_1720"/>
            <p:cNvSpPr/>
            <p:nvPr/>
          </p:nvSpPr>
          <p:spPr>
            <a:xfrm>
              <a:off x="6149911" y="3017443"/>
              <a:ext cx="160115" cy="162477"/>
            </a:xfrm>
            <a:custGeom>
              <a:avLst/>
              <a:gdLst/>
              <a:ahLst/>
              <a:cxnLst/>
              <a:rect l="l" t="t" r="r" b="b"/>
              <a:pathLst>
                <a:path w="160115" h="162477" extrusionOk="0">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9" name="Google Shape;1279;g3a647413a01_0_1720"/>
            <p:cNvSpPr/>
            <p:nvPr/>
          </p:nvSpPr>
          <p:spPr>
            <a:xfrm>
              <a:off x="6730459" y="2225611"/>
              <a:ext cx="153924" cy="150971"/>
            </a:xfrm>
            <a:custGeom>
              <a:avLst/>
              <a:gdLst/>
              <a:ahLst/>
              <a:cxnLst/>
              <a:rect l="l" t="t" r="r" b="b"/>
              <a:pathLst>
                <a:path w="153924" h="150971" extrusionOk="0">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0" name="Google Shape;1280;g3a647413a01_0_1720"/>
            <p:cNvSpPr/>
            <p:nvPr/>
          </p:nvSpPr>
          <p:spPr>
            <a:xfrm>
              <a:off x="5840920" y="2851832"/>
              <a:ext cx="85732" cy="122933"/>
            </a:xfrm>
            <a:custGeom>
              <a:avLst/>
              <a:gdLst/>
              <a:ahLst/>
              <a:cxnLst/>
              <a:rect l="l" t="t" r="r" b="b"/>
              <a:pathLst>
                <a:path w="85732" h="122933" extrusionOk="0">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1" name="Google Shape;1281;g3a647413a01_0_1720"/>
            <p:cNvSpPr/>
            <p:nvPr/>
          </p:nvSpPr>
          <p:spPr>
            <a:xfrm>
              <a:off x="6097821" y="2709959"/>
              <a:ext cx="90761" cy="104773"/>
            </a:xfrm>
            <a:custGeom>
              <a:avLst/>
              <a:gdLst/>
              <a:ahLst/>
              <a:cxnLst/>
              <a:rect l="l" t="t" r="r" b="b"/>
              <a:pathLst>
                <a:path w="90761" h="104773" extrusionOk="0">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2" name="Google Shape;1282;g3a647413a01_0_1720"/>
            <p:cNvSpPr/>
            <p:nvPr/>
          </p:nvSpPr>
          <p:spPr>
            <a:xfrm>
              <a:off x="6039144" y="3096863"/>
              <a:ext cx="67489" cy="63205"/>
            </a:xfrm>
            <a:custGeom>
              <a:avLst/>
              <a:gdLst/>
              <a:ahLst/>
              <a:cxnLst/>
              <a:rect l="l" t="t" r="r" b="b"/>
              <a:pathLst>
                <a:path w="67489" h="63205" extrusionOk="0">
                  <a:moveTo>
                    <a:pt x="54854" y="62770"/>
                  </a:moveTo>
                  <a:cubicBezTo>
                    <a:pt x="-18202" y="67342"/>
                    <a:pt x="-4201" y="35243"/>
                    <a:pt x="17040" y="0"/>
                  </a:cubicBezTo>
                  <a:cubicBezTo>
                    <a:pt x="68475" y="4572"/>
                    <a:pt x="79619" y="26099"/>
                    <a:pt x="54854" y="627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3" name="Google Shape;1283;g3a647413a01_0_1720"/>
            <p:cNvSpPr/>
            <p:nvPr/>
          </p:nvSpPr>
          <p:spPr>
            <a:xfrm>
              <a:off x="6075711" y="2909981"/>
              <a:ext cx="85058" cy="65342"/>
            </a:xfrm>
            <a:custGeom>
              <a:avLst/>
              <a:gdLst/>
              <a:ahLst/>
              <a:cxnLst/>
              <a:rect l="l" t="t" r="r" b="b"/>
              <a:pathLst>
                <a:path w="85058" h="65342" extrusionOk="0">
                  <a:moveTo>
                    <a:pt x="0" y="65343"/>
                  </a:moveTo>
                  <a:cubicBezTo>
                    <a:pt x="7620" y="25433"/>
                    <a:pt x="15240" y="-7333"/>
                    <a:pt x="85058" y="1430"/>
                  </a:cubicBezTo>
                  <a:cubicBezTo>
                    <a:pt x="54674" y="24195"/>
                    <a:pt x="29718" y="42959"/>
                    <a:pt x="0" y="6534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4" name="Google Shape;1284;g3a647413a01_0_1720"/>
            <p:cNvSpPr/>
            <p:nvPr/>
          </p:nvSpPr>
          <p:spPr>
            <a:xfrm>
              <a:off x="6187153" y="2908077"/>
              <a:ext cx="94678" cy="78762"/>
            </a:xfrm>
            <a:custGeom>
              <a:avLst/>
              <a:gdLst/>
              <a:ahLst/>
              <a:cxnLst/>
              <a:rect l="l" t="t" r="r" b="b"/>
              <a:pathLst>
                <a:path w="94678" h="78762" extrusionOk="0">
                  <a:moveTo>
                    <a:pt x="94678" y="0"/>
                  </a:moveTo>
                  <a:cubicBezTo>
                    <a:pt x="58293" y="22098"/>
                    <a:pt x="67246" y="82487"/>
                    <a:pt x="0" y="78581"/>
                  </a:cubicBezTo>
                  <a:cubicBezTo>
                    <a:pt x="22098" y="44387"/>
                    <a:pt x="36766" y="4001"/>
                    <a:pt x="9467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5" name="Google Shape;1285;g3a647413a01_0_1720"/>
            <p:cNvSpPr/>
            <p:nvPr/>
          </p:nvSpPr>
          <p:spPr>
            <a:xfrm>
              <a:off x="5799498" y="2956083"/>
              <a:ext cx="69043" cy="46917"/>
            </a:xfrm>
            <a:custGeom>
              <a:avLst/>
              <a:gdLst/>
              <a:ahLst/>
              <a:cxnLst/>
              <a:rect l="l" t="t" r="r" b="b"/>
              <a:pathLst>
                <a:path w="69043" h="46917" extrusionOk="0">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6" name="Google Shape;1286;g3a647413a01_0_1720"/>
            <p:cNvSpPr/>
            <p:nvPr/>
          </p:nvSpPr>
          <p:spPr>
            <a:xfrm>
              <a:off x="5980175" y="3018853"/>
              <a:ext cx="34202" cy="49625"/>
            </a:xfrm>
            <a:custGeom>
              <a:avLst/>
              <a:gdLst/>
              <a:ahLst/>
              <a:cxnLst/>
              <a:rect l="l" t="t" r="r" b="b"/>
              <a:pathLst>
                <a:path w="34202" h="49625" extrusionOk="0">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7" name="Google Shape;1287;g3a647413a01_0_1720"/>
            <p:cNvSpPr/>
            <p:nvPr/>
          </p:nvSpPr>
          <p:spPr>
            <a:xfrm>
              <a:off x="4838017" y="3287249"/>
              <a:ext cx="1105763" cy="1036834"/>
            </a:xfrm>
            <a:custGeom>
              <a:avLst/>
              <a:gdLst/>
              <a:ahLst/>
              <a:cxnLst/>
              <a:rect l="l" t="t" r="r" b="b"/>
              <a:pathLst>
                <a:path w="1105763" h="1036834" extrusionOk="0">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8" name="Google Shape;1288;g3a647413a01_0_1720"/>
            <p:cNvSpPr/>
            <p:nvPr/>
          </p:nvSpPr>
          <p:spPr>
            <a:xfrm>
              <a:off x="5394864" y="3378546"/>
              <a:ext cx="264539" cy="224761"/>
            </a:xfrm>
            <a:custGeom>
              <a:avLst/>
              <a:gdLst/>
              <a:ahLst/>
              <a:cxnLst/>
              <a:rect l="l" t="t" r="r" b="b"/>
              <a:pathLst>
                <a:path w="264539" h="224761" extrusionOk="0">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9" name="Google Shape;1289;g3a647413a01_0_1720"/>
            <p:cNvSpPr/>
            <p:nvPr/>
          </p:nvSpPr>
          <p:spPr>
            <a:xfrm>
              <a:off x="4845823" y="3996880"/>
              <a:ext cx="176994" cy="201525"/>
            </a:xfrm>
            <a:custGeom>
              <a:avLst/>
              <a:gdLst/>
              <a:ahLst/>
              <a:cxnLst/>
              <a:rect l="l" t="t" r="r" b="b"/>
              <a:pathLst>
                <a:path w="176994" h="201525" extrusionOk="0">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0" name="Google Shape;1290;g3a647413a01_0_1720"/>
            <p:cNvSpPr/>
            <p:nvPr/>
          </p:nvSpPr>
          <p:spPr>
            <a:xfrm>
              <a:off x="4815839" y="4163853"/>
              <a:ext cx="58007" cy="98012"/>
            </a:xfrm>
            <a:custGeom>
              <a:avLst/>
              <a:gdLst/>
              <a:ahLst/>
              <a:cxnLst/>
              <a:rect l="l" t="t" r="r" b="b"/>
              <a:pathLst>
                <a:path w="58007" h="98012" extrusionOk="0">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1" name="Google Shape;1291;g3a647413a01_0_1720"/>
            <p:cNvSpPr/>
            <p:nvPr/>
          </p:nvSpPr>
          <p:spPr>
            <a:xfrm>
              <a:off x="6206870" y="2719006"/>
              <a:ext cx="410908" cy="439007"/>
            </a:xfrm>
            <a:custGeom>
              <a:avLst/>
              <a:gdLst/>
              <a:ahLst/>
              <a:cxnLst/>
              <a:rect l="l" t="t" r="r" b="b"/>
              <a:pathLst>
                <a:path w="410908" h="439007" extrusionOk="0">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2" name="Google Shape;1292;g3a647413a01_0_1720"/>
            <p:cNvSpPr/>
            <p:nvPr/>
          </p:nvSpPr>
          <p:spPr>
            <a:xfrm>
              <a:off x="6282689" y="2812446"/>
              <a:ext cx="208939" cy="220503"/>
            </a:xfrm>
            <a:custGeom>
              <a:avLst/>
              <a:gdLst/>
              <a:ahLst/>
              <a:cxnLst/>
              <a:rect l="l" t="t" r="r" b="b"/>
              <a:pathLst>
                <a:path w="208939" h="220503" extrusionOk="0">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3" name="Google Shape;1293;g3a647413a01_0_1720"/>
            <p:cNvSpPr/>
            <p:nvPr/>
          </p:nvSpPr>
          <p:spPr>
            <a:xfrm>
              <a:off x="6600729" y="2563177"/>
              <a:ext cx="176541" cy="186785"/>
            </a:xfrm>
            <a:custGeom>
              <a:avLst/>
              <a:gdLst/>
              <a:ahLst/>
              <a:cxnLst/>
              <a:rect l="l" t="t" r="r" b="b"/>
              <a:pathLst>
                <a:path w="176541" h="186785" extrusionOk="0">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4" name="Google Shape;1294;g3a647413a01_0_1720"/>
            <p:cNvSpPr/>
            <p:nvPr/>
          </p:nvSpPr>
          <p:spPr>
            <a:xfrm>
              <a:off x="6600633" y="2625947"/>
              <a:ext cx="94392" cy="93535"/>
            </a:xfrm>
            <a:custGeom>
              <a:avLst/>
              <a:gdLst/>
              <a:ahLst/>
              <a:cxnLst/>
              <a:rect l="l" t="t" r="r" b="b"/>
              <a:pathLst>
                <a:path w="94392" h="93535" extrusionOk="0">
                  <a:moveTo>
                    <a:pt x="94393" y="0"/>
                  </a:moveTo>
                  <a:cubicBezTo>
                    <a:pt x="84201" y="46196"/>
                    <a:pt x="42100" y="69914"/>
                    <a:pt x="0" y="93536"/>
                  </a:cubicBezTo>
                  <a:cubicBezTo>
                    <a:pt x="13907" y="49911"/>
                    <a:pt x="41624" y="16097"/>
                    <a:pt x="94393"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5" name="Google Shape;1295;g3a647413a01_0_1720"/>
            <p:cNvSpPr/>
            <p:nvPr/>
          </p:nvSpPr>
          <p:spPr>
            <a:xfrm>
              <a:off x="6696074" y="2541746"/>
              <a:ext cx="75247" cy="66640"/>
            </a:xfrm>
            <a:custGeom>
              <a:avLst/>
              <a:gdLst/>
              <a:ahLst/>
              <a:cxnLst/>
              <a:rect l="l" t="t" r="r" b="b"/>
              <a:pathLst>
                <a:path w="75247" h="66640" extrusionOk="0">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6" name="Google Shape;1296;g3a647413a01_0_1720"/>
            <p:cNvSpPr/>
            <p:nvPr/>
          </p:nvSpPr>
          <p:spPr>
            <a:xfrm>
              <a:off x="5888354" y="3880392"/>
              <a:ext cx="114300" cy="426996"/>
            </a:xfrm>
            <a:custGeom>
              <a:avLst/>
              <a:gdLst/>
              <a:ahLst/>
              <a:cxnLst/>
              <a:rect l="l" t="t" r="r" b="b"/>
              <a:pathLst>
                <a:path w="114300" h="426996" extrusionOk="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7" name="Google Shape;1297;g3a647413a01_0_1720"/>
            <p:cNvSpPr/>
            <p:nvPr/>
          </p:nvSpPr>
          <p:spPr>
            <a:xfrm>
              <a:off x="5945354" y="3788399"/>
              <a:ext cx="70053" cy="112659"/>
            </a:xfrm>
            <a:custGeom>
              <a:avLst/>
              <a:gdLst/>
              <a:ahLst/>
              <a:cxnLst/>
              <a:rect l="l" t="t" r="r" b="b"/>
              <a:pathLst>
                <a:path w="70053" h="112659" extrusionOk="0">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8" name="Google Shape;1298;g3a647413a01_0_1720"/>
            <p:cNvSpPr/>
            <p:nvPr/>
          </p:nvSpPr>
          <p:spPr>
            <a:xfrm>
              <a:off x="5864789" y="4259294"/>
              <a:ext cx="75952" cy="124513"/>
            </a:xfrm>
            <a:custGeom>
              <a:avLst/>
              <a:gdLst/>
              <a:ahLst/>
              <a:cxnLst/>
              <a:rect l="l" t="t" r="r" b="b"/>
              <a:pathLst>
                <a:path w="75952" h="124513" extrusionOk="0">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9" name="Google Shape;1299;g3a647413a01_0_1720"/>
            <p:cNvSpPr/>
            <p:nvPr/>
          </p:nvSpPr>
          <p:spPr>
            <a:xfrm>
              <a:off x="5981318" y="3710940"/>
              <a:ext cx="54578" cy="122396"/>
            </a:xfrm>
            <a:custGeom>
              <a:avLst/>
              <a:gdLst/>
              <a:ahLst/>
              <a:cxnLst/>
              <a:rect l="l" t="t" r="r" b="b"/>
              <a:pathLst>
                <a:path w="54578" h="122396" extrusionOk="0">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0" name="Google Shape;1300;g3a647413a01_0_1720"/>
            <p:cNvSpPr/>
            <p:nvPr/>
          </p:nvSpPr>
          <p:spPr>
            <a:xfrm>
              <a:off x="5861835" y="4353069"/>
              <a:ext cx="77287" cy="81389"/>
            </a:xfrm>
            <a:custGeom>
              <a:avLst/>
              <a:gdLst/>
              <a:ahLst/>
              <a:cxnLst/>
              <a:rect l="l" t="t" r="r" b="b"/>
              <a:pathLst>
                <a:path w="77287" h="81389" extrusionOk="0">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1" name="Google Shape;1301;g3a647413a01_0_1720"/>
            <p:cNvSpPr/>
            <p:nvPr/>
          </p:nvSpPr>
          <p:spPr>
            <a:xfrm>
              <a:off x="6863333" y="2367343"/>
              <a:ext cx="118205" cy="86080"/>
            </a:xfrm>
            <a:custGeom>
              <a:avLst/>
              <a:gdLst/>
              <a:ahLst/>
              <a:cxnLst/>
              <a:rect l="l" t="t" r="r" b="b"/>
              <a:pathLst>
                <a:path w="118205" h="86080" extrusionOk="0">
                  <a:moveTo>
                    <a:pt x="0" y="84677"/>
                  </a:moveTo>
                  <a:cubicBezTo>
                    <a:pt x="39433" y="56483"/>
                    <a:pt x="78772" y="28194"/>
                    <a:pt x="118205" y="0"/>
                  </a:cubicBezTo>
                  <a:cubicBezTo>
                    <a:pt x="84296" y="33433"/>
                    <a:pt x="82391" y="98489"/>
                    <a:pt x="95" y="84011"/>
                  </a:cubicBezTo>
                  <a:lnTo>
                    <a:pt x="95" y="84677"/>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2" name="Google Shape;1302;g3a647413a01_0_1720"/>
            <p:cNvSpPr/>
            <p:nvPr/>
          </p:nvSpPr>
          <p:spPr>
            <a:xfrm>
              <a:off x="5963792" y="2262860"/>
              <a:ext cx="97055" cy="143862"/>
            </a:xfrm>
            <a:custGeom>
              <a:avLst/>
              <a:gdLst/>
              <a:ahLst/>
              <a:cxnLst/>
              <a:rect l="l" t="t" r="r" b="b"/>
              <a:pathLst>
                <a:path w="97055" h="143862" extrusionOk="0">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3" name="Google Shape;1303;g3a647413a01_0_1720"/>
            <p:cNvSpPr/>
            <p:nvPr/>
          </p:nvSpPr>
          <p:spPr>
            <a:xfrm>
              <a:off x="5963887" y="2373344"/>
              <a:ext cx="62701" cy="94202"/>
            </a:xfrm>
            <a:custGeom>
              <a:avLst/>
              <a:gdLst/>
              <a:ahLst/>
              <a:cxnLst/>
              <a:rect l="l" t="t" r="r" b="b"/>
              <a:pathLst>
                <a:path w="62701" h="94202" extrusionOk="0">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4" name="Google Shape;1304;g3a647413a01_0_1720"/>
            <p:cNvSpPr/>
            <p:nvPr/>
          </p:nvSpPr>
          <p:spPr>
            <a:xfrm>
              <a:off x="5981223" y="2201608"/>
              <a:ext cx="67717" cy="76704"/>
            </a:xfrm>
            <a:custGeom>
              <a:avLst/>
              <a:gdLst/>
              <a:ahLst/>
              <a:cxnLst/>
              <a:rect l="l" t="t" r="r" b="b"/>
              <a:pathLst>
                <a:path w="67717" h="76704" extrusionOk="0">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5" name="Google Shape;1305;g3a647413a01_0_1720"/>
            <p:cNvSpPr/>
            <p:nvPr/>
          </p:nvSpPr>
          <p:spPr>
            <a:xfrm>
              <a:off x="5848730" y="2831183"/>
              <a:ext cx="56578" cy="29555"/>
            </a:xfrm>
            <a:custGeom>
              <a:avLst/>
              <a:gdLst/>
              <a:ahLst/>
              <a:cxnLst/>
              <a:rect l="l" t="t" r="r" b="b"/>
              <a:pathLst>
                <a:path w="56578" h="29555" extrusionOk="0">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6" name="Google Shape;1306;g3a647413a01_0_1720"/>
            <p:cNvSpPr/>
            <p:nvPr/>
          </p:nvSpPr>
          <p:spPr>
            <a:xfrm>
              <a:off x="5721762" y="3803237"/>
              <a:ext cx="103441" cy="415407"/>
            </a:xfrm>
            <a:custGeom>
              <a:avLst/>
              <a:gdLst/>
              <a:ahLst/>
              <a:cxnLst/>
              <a:rect l="l" t="t" r="r" b="b"/>
              <a:pathLst>
                <a:path w="103441" h="415407" extrusionOk="0">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7" name="Google Shape;1307;g3a647413a01_0_1720"/>
            <p:cNvSpPr/>
            <p:nvPr/>
          </p:nvSpPr>
          <p:spPr>
            <a:xfrm>
              <a:off x="5684093" y="4238047"/>
              <a:ext cx="98057" cy="325591"/>
            </a:xfrm>
            <a:custGeom>
              <a:avLst/>
              <a:gdLst/>
              <a:ahLst/>
              <a:cxnLst/>
              <a:rect l="l" t="t" r="r" b="b"/>
              <a:pathLst>
                <a:path w="98057" h="325591" extrusionOk="0">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8" name="Google Shape;1308;g3a647413a01_0_1720"/>
            <p:cNvSpPr/>
            <p:nvPr/>
          </p:nvSpPr>
          <p:spPr>
            <a:xfrm>
              <a:off x="5721476" y="4198905"/>
              <a:ext cx="63533" cy="60198"/>
            </a:xfrm>
            <a:custGeom>
              <a:avLst/>
              <a:gdLst/>
              <a:ahLst/>
              <a:cxnLst/>
              <a:rect l="l" t="t" r="r" b="b"/>
              <a:pathLst>
                <a:path w="63533" h="60198" extrusionOk="0">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9" name="Google Shape;1309;g3a647413a01_0_1720"/>
            <p:cNvSpPr/>
            <p:nvPr/>
          </p:nvSpPr>
          <p:spPr>
            <a:xfrm>
              <a:off x="5506826" y="2483834"/>
              <a:ext cx="98540" cy="141351"/>
            </a:xfrm>
            <a:custGeom>
              <a:avLst/>
              <a:gdLst/>
              <a:ahLst/>
              <a:cxnLst/>
              <a:rect l="l" t="t" r="r" b="b"/>
              <a:pathLst>
                <a:path w="98540" h="141351" extrusionOk="0">
                  <a:moveTo>
                    <a:pt x="98541" y="141351"/>
                  </a:moveTo>
                  <a:cubicBezTo>
                    <a:pt x="49106" y="102679"/>
                    <a:pt x="-18331" y="72295"/>
                    <a:pt x="4624" y="0"/>
                  </a:cubicBezTo>
                  <a:cubicBezTo>
                    <a:pt x="43296" y="43720"/>
                    <a:pt x="75871" y="90202"/>
                    <a:pt x="98541" y="14135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0" name="Google Shape;1310;g3a647413a01_0_1720"/>
            <p:cNvSpPr/>
            <p:nvPr/>
          </p:nvSpPr>
          <p:spPr>
            <a:xfrm>
              <a:off x="5623684" y="2656808"/>
              <a:ext cx="57025" cy="78485"/>
            </a:xfrm>
            <a:custGeom>
              <a:avLst/>
              <a:gdLst/>
              <a:ahLst/>
              <a:cxnLst/>
              <a:rect l="l" t="t" r="r" b="b"/>
              <a:pathLst>
                <a:path w="57025" h="78485" extrusionOk="0">
                  <a:moveTo>
                    <a:pt x="57025" y="78486"/>
                  </a:moveTo>
                  <a:cubicBezTo>
                    <a:pt x="18640" y="62198"/>
                    <a:pt x="-3839" y="37814"/>
                    <a:pt x="542" y="0"/>
                  </a:cubicBezTo>
                  <a:cubicBezTo>
                    <a:pt x="38356" y="16573"/>
                    <a:pt x="50263" y="46292"/>
                    <a:pt x="57025" y="7848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1" name="Google Shape;1311;g3a647413a01_0_1720"/>
            <p:cNvSpPr/>
            <p:nvPr/>
          </p:nvSpPr>
          <p:spPr>
            <a:xfrm>
              <a:off x="5717855" y="2782538"/>
              <a:ext cx="37911" cy="62865"/>
            </a:xfrm>
            <a:custGeom>
              <a:avLst/>
              <a:gdLst/>
              <a:ahLst/>
              <a:cxnLst/>
              <a:rect l="l" t="t" r="r" b="b"/>
              <a:pathLst>
                <a:path w="37911" h="62865" extrusionOk="0">
                  <a:moveTo>
                    <a:pt x="37911" y="62865"/>
                  </a:moveTo>
                  <a:cubicBezTo>
                    <a:pt x="3717" y="51054"/>
                    <a:pt x="-1427" y="26956"/>
                    <a:pt x="288" y="0"/>
                  </a:cubicBezTo>
                  <a:cubicBezTo>
                    <a:pt x="24576" y="16002"/>
                    <a:pt x="34959" y="37910"/>
                    <a:pt x="37911" y="628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2" name="Google Shape;1312;g3a647413a01_0_1720"/>
            <p:cNvSpPr/>
            <p:nvPr/>
          </p:nvSpPr>
          <p:spPr>
            <a:xfrm>
              <a:off x="6770274" y="3284212"/>
              <a:ext cx="836106" cy="158884"/>
            </a:xfrm>
            <a:custGeom>
              <a:avLst/>
              <a:gdLst/>
              <a:ahLst/>
              <a:cxnLst/>
              <a:rect l="l" t="t" r="r" b="b"/>
              <a:pathLst>
                <a:path w="836106" h="158884" extrusionOk="0">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3" name="Google Shape;1313;g3a647413a01_0_1720"/>
            <p:cNvSpPr/>
            <p:nvPr/>
          </p:nvSpPr>
          <p:spPr>
            <a:xfrm>
              <a:off x="6206679" y="3351507"/>
              <a:ext cx="566467" cy="59729"/>
            </a:xfrm>
            <a:custGeom>
              <a:avLst/>
              <a:gdLst/>
              <a:ahLst/>
              <a:cxnLst/>
              <a:rect l="l" t="t" r="r" b="b"/>
              <a:pathLst>
                <a:path w="566467" h="59729" extrusionOk="0">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4" name="Google Shape;1314;g3a647413a01_0_1720"/>
            <p:cNvSpPr/>
            <p:nvPr/>
          </p:nvSpPr>
          <p:spPr>
            <a:xfrm>
              <a:off x="6807612" y="3411569"/>
              <a:ext cx="150590" cy="16542"/>
            </a:xfrm>
            <a:custGeom>
              <a:avLst/>
              <a:gdLst/>
              <a:ahLst/>
              <a:cxnLst/>
              <a:rect l="l" t="t" r="r" b="b"/>
              <a:pathLst>
                <a:path w="150590" h="16542" extrusionOk="0">
                  <a:moveTo>
                    <a:pt x="0" y="0"/>
                  </a:moveTo>
                  <a:cubicBezTo>
                    <a:pt x="50197" y="0"/>
                    <a:pt x="100393" y="0"/>
                    <a:pt x="150590" y="0"/>
                  </a:cubicBezTo>
                  <a:cubicBezTo>
                    <a:pt x="100393" y="22765"/>
                    <a:pt x="50197" y="21336"/>
                    <a:pt x="0"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5" name="Google Shape;1315;g3a647413a01_0_1720"/>
            <p:cNvSpPr/>
            <p:nvPr/>
          </p:nvSpPr>
          <p:spPr>
            <a:xfrm>
              <a:off x="5999743" y="2169318"/>
              <a:ext cx="198936" cy="350331"/>
            </a:xfrm>
            <a:custGeom>
              <a:avLst/>
              <a:gdLst/>
              <a:ahLst/>
              <a:cxnLst/>
              <a:rect l="l" t="t" r="r" b="b"/>
              <a:pathLst>
                <a:path w="198936" h="350331" extrusionOk="0">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6" name="Google Shape;1316;g3a647413a01_0_1720"/>
            <p:cNvSpPr/>
            <p:nvPr/>
          </p:nvSpPr>
          <p:spPr>
            <a:xfrm>
              <a:off x="6037706" y="2499455"/>
              <a:ext cx="146490" cy="221075"/>
            </a:xfrm>
            <a:custGeom>
              <a:avLst/>
              <a:gdLst/>
              <a:ahLst/>
              <a:cxnLst/>
              <a:rect l="l" t="t" r="r" b="b"/>
              <a:pathLst>
                <a:path w="146490" h="221075" extrusionOk="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7" name="Google Shape;1317;g3a647413a01_0_1720"/>
            <p:cNvSpPr/>
            <p:nvPr/>
          </p:nvSpPr>
          <p:spPr>
            <a:xfrm>
              <a:off x="6134714" y="2231421"/>
              <a:ext cx="82575" cy="205073"/>
            </a:xfrm>
            <a:custGeom>
              <a:avLst/>
              <a:gdLst/>
              <a:ahLst/>
              <a:cxnLst/>
              <a:rect l="l" t="t" r="r" b="b"/>
              <a:pathLst>
                <a:path w="82575" h="205073" extrusionOk="0">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8" name="Google Shape;1318;g3a647413a01_0_1720"/>
            <p:cNvSpPr/>
            <p:nvPr/>
          </p:nvSpPr>
          <p:spPr>
            <a:xfrm>
              <a:off x="6093119" y="2483688"/>
              <a:ext cx="56314" cy="94443"/>
            </a:xfrm>
            <a:custGeom>
              <a:avLst/>
              <a:gdLst/>
              <a:ahLst/>
              <a:cxnLst/>
              <a:rect l="l" t="t" r="r" b="b"/>
              <a:pathLst>
                <a:path w="56314" h="94443" extrusionOk="0">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9" name="Google Shape;1319;g3a647413a01_0_1720"/>
            <p:cNvSpPr/>
            <p:nvPr/>
          </p:nvSpPr>
          <p:spPr>
            <a:xfrm>
              <a:off x="6162739" y="2610135"/>
              <a:ext cx="24078" cy="109728"/>
            </a:xfrm>
            <a:custGeom>
              <a:avLst/>
              <a:gdLst/>
              <a:ahLst/>
              <a:cxnLst/>
              <a:rect l="l" t="t" r="r" b="b"/>
              <a:pathLst>
                <a:path w="24078" h="109728" extrusionOk="0">
                  <a:moveTo>
                    <a:pt x="6602" y="109728"/>
                  </a:moveTo>
                  <a:cubicBezTo>
                    <a:pt x="-3685" y="71819"/>
                    <a:pt x="-4065" y="34766"/>
                    <a:pt x="20890" y="0"/>
                  </a:cubicBezTo>
                  <a:cubicBezTo>
                    <a:pt x="21176" y="37052"/>
                    <a:pt x="33844" y="75152"/>
                    <a:pt x="6602" y="10972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0" name="Google Shape;1320;g3a647413a01_0_1720"/>
            <p:cNvSpPr/>
            <p:nvPr/>
          </p:nvSpPr>
          <p:spPr>
            <a:xfrm>
              <a:off x="6132289" y="2511793"/>
              <a:ext cx="54861" cy="51384"/>
            </a:xfrm>
            <a:custGeom>
              <a:avLst/>
              <a:gdLst/>
              <a:ahLst/>
              <a:cxnLst/>
              <a:rect l="l" t="t" r="r" b="b"/>
              <a:pathLst>
                <a:path w="54861" h="51384" extrusionOk="0">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1" name="Google Shape;1321;g3a647413a01_0_1720"/>
            <p:cNvSpPr/>
            <p:nvPr/>
          </p:nvSpPr>
          <p:spPr>
            <a:xfrm>
              <a:off x="5658420" y="4587555"/>
              <a:ext cx="81656" cy="161228"/>
            </a:xfrm>
            <a:custGeom>
              <a:avLst/>
              <a:gdLst/>
              <a:ahLst/>
              <a:cxnLst/>
              <a:rect l="l" t="t" r="r" b="b"/>
              <a:pathLst>
                <a:path w="81656" h="161228" extrusionOk="0">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2" name="Google Shape;1322;g3a647413a01_0_1720"/>
            <p:cNvSpPr/>
            <p:nvPr/>
          </p:nvSpPr>
          <p:spPr>
            <a:xfrm>
              <a:off x="5663735" y="4545548"/>
              <a:ext cx="62636" cy="63599"/>
            </a:xfrm>
            <a:custGeom>
              <a:avLst/>
              <a:gdLst/>
              <a:ahLst/>
              <a:cxnLst/>
              <a:rect l="l" t="t" r="r" b="b"/>
              <a:pathLst>
                <a:path w="62636" h="63599" extrusionOk="0">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3" name="Google Shape;1323;g3a647413a01_0_1720"/>
            <p:cNvSpPr/>
            <p:nvPr/>
          </p:nvSpPr>
          <p:spPr>
            <a:xfrm>
              <a:off x="4819780" y="3529708"/>
              <a:ext cx="994876" cy="854594"/>
            </a:xfrm>
            <a:custGeom>
              <a:avLst/>
              <a:gdLst/>
              <a:ahLst/>
              <a:cxnLst/>
              <a:rect l="l" t="t" r="r" b="b"/>
              <a:pathLst>
                <a:path w="994876" h="854594" extrusionOk="0">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4" name="Google Shape;1324;g3a647413a01_0_1720"/>
            <p:cNvSpPr/>
            <p:nvPr/>
          </p:nvSpPr>
          <p:spPr>
            <a:xfrm>
              <a:off x="5268593" y="3630885"/>
              <a:ext cx="531037" cy="488963"/>
            </a:xfrm>
            <a:custGeom>
              <a:avLst/>
              <a:gdLst/>
              <a:ahLst/>
              <a:cxnLst/>
              <a:rect l="l" t="t" r="r" b="b"/>
              <a:pathLst>
                <a:path w="531037" h="488963" extrusionOk="0">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5" name="Google Shape;1325;g3a647413a01_0_1720"/>
            <p:cNvSpPr/>
            <p:nvPr/>
          </p:nvSpPr>
          <p:spPr>
            <a:xfrm>
              <a:off x="5115686" y="4260246"/>
              <a:ext cx="58769" cy="70282"/>
            </a:xfrm>
            <a:custGeom>
              <a:avLst/>
              <a:gdLst/>
              <a:ahLst/>
              <a:cxnLst/>
              <a:rect l="l" t="t" r="r" b="b"/>
              <a:pathLst>
                <a:path w="58769" h="70282" extrusionOk="0">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6" name="Google Shape;1326;g3a647413a01_0_1720"/>
            <p:cNvSpPr/>
            <p:nvPr/>
          </p:nvSpPr>
          <p:spPr>
            <a:xfrm>
              <a:off x="5319616" y="4054983"/>
              <a:ext cx="60293" cy="55986"/>
            </a:xfrm>
            <a:custGeom>
              <a:avLst/>
              <a:gdLst/>
              <a:ahLst/>
              <a:cxnLst/>
              <a:rect l="l" t="t" r="r" b="b"/>
              <a:pathLst>
                <a:path w="60293" h="55986" extrusionOk="0">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7" name="Google Shape;1327;g3a647413a01_0_1720"/>
            <p:cNvSpPr/>
            <p:nvPr/>
          </p:nvSpPr>
          <p:spPr>
            <a:xfrm>
              <a:off x="5039285" y="4322445"/>
              <a:ext cx="116120" cy="78279"/>
            </a:xfrm>
            <a:custGeom>
              <a:avLst/>
              <a:gdLst/>
              <a:ahLst/>
              <a:cxnLst/>
              <a:rect l="l" t="t" r="r" b="b"/>
              <a:pathLst>
                <a:path w="116120" h="78279" extrusionOk="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8" name="Google Shape;1328;g3a647413a01_0_1720"/>
            <p:cNvSpPr/>
            <p:nvPr/>
          </p:nvSpPr>
          <p:spPr>
            <a:xfrm>
              <a:off x="6020301" y="2115732"/>
              <a:ext cx="74878" cy="127881"/>
            </a:xfrm>
            <a:custGeom>
              <a:avLst/>
              <a:gdLst/>
              <a:ahLst/>
              <a:cxnLst/>
              <a:rect l="l" t="t" r="r" b="b"/>
              <a:pathLst>
                <a:path w="74878" h="127881" extrusionOk="0">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9" name="Google Shape;1329;g3a647413a01_0_1720"/>
            <p:cNvSpPr/>
            <p:nvPr/>
          </p:nvSpPr>
          <p:spPr>
            <a:xfrm>
              <a:off x="6061519" y="2091023"/>
              <a:ext cx="54197" cy="47624"/>
            </a:xfrm>
            <a:custGeom>
              <a:avLst/>
              <a:gdLst/>
              <a:ahLst/>
              <a:cxnLst/>
              <a:rect l="l" t="t" r="r" b="b"/>
              <a:pathLst>
                <a:path w="54197" h="47624" extrusionOk="0">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0" name="Google Shape;1330;g3a647413a01_0_1720"/>
            <p:cNvSpPr/>
            <p:nvPr/>
          </p:nvSpPr>
          <p:spPr>
            <a:xfrm>
              <a:off x="6095142" y="2153507"/>
              <a:ext cx="59150" cy="99718"/>
            </a:xfrm>
            <a:custGeom>
              <a:avLst/>
              <a:gdLst/>
              <a:ahLst/>
              <a:cxnLst/>
              <a:rect l="l" t="t" r="r" b="b"/>
              <a:pathLst>
                <a:path w="59150" h="99718" extrusionOk="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1" name="Google Shape;1331;g3a647413a01_0_1720"/>
            <p:cNvSpPr/>
            <p:nvPr/>
          </p:nvSpPr>
          <p:spPr>
            <a:xfrm>
              <a:off x="6058947" y="2152650"/>
              <a:ext cx="54355" cy="80962"/>
            </a:xfrm>
            <a:custGeom>
              <a:avLst/>
              <a:gdLst/>
              <a:ahLst/>
              <a:cxnLst/>
              <a:rect l="l" t="t" r="r" b="b"/>
              <a:pathLst>
                <a:path w="54355" h="80962" extrusionOk="0">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2" name="Google Shape;1332;g3a647413a01_0_1720"/>
            <p:cNvSpPr/>
            <p:nvPr/>
          </p:nvSpPr>
          <p:spPr>
            <a:xfrm>
              <a:off x="6153244" y="2110358"/>
              <a:ext cx="59550" cy="42767"/>
            </a:xfrm>
            <a:custGeom>
              <a:avLst/>
              <a:gdLst/>
              <a:ahLst/>
              <a:cxnLst/>
              <a:rect l="l" t="t" r="r" b="b"/>
              <a:pathLst>
                <a:path w="59550" h="42767" extrusionOk="0">
                  <a:moveTo>
                    <a:pt x="54102" y="0"/>
                  </a:moveTo>
                  <a:cubicBezTo>
                    <a:pt x="75057" y="48863"/>
                    <a:pt x="30956" y="40005"/>
                    <a:pt x="0" y="42767"/>
                  </a:cubicBezTo>
                  <a:cubicBezTo>
                    <a:pt x="9430" y="20860"/>
                    <a:pt x="26670" y="5905"/>
                    <a:pt x="54102"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3" name="Google Shape;1333;g3a647413a01_0_1720"/>
            <p:cNvSpPr/>
            <p:nvPr/>
          </p:nvSpPr>
          <p:spPr>
            <a:xfrm>
              <a:off x="5416581" y="3946683"/>
              <a:ext cx="93726" cy="64878"/>
            </a:xfrm>
            <a:custGeom>
              <a:avLst/>
              <a:gdLst/>
              <a:ahLst/>
              <a:cxnLst/>
              <a:rect l="l" t="t" r="r" b="b"/>
              <a:pathLst>
                <a:path w="93726" h="64878" extrusionOk="0">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4" name="Google Shape;1334;g3a647413a01_0_1720"/>
            <p:cNvSpPr/>
            <p:nvPr/>
          </p:nvSpPr>
          <p:spPr>
            <a:xfrm>
              <a:off x="5773292" y="3688165"/>
              <a:ext cx="69269" cy="179365"/>
            </a:xfrm>
            <a:custGeom>
              <a:avLst/>
              <a:gdLst/>
              <a:ahLst/>
              <a:cxnLst/>
              <a:rect l="l" t="t" r="r" b="b"/>
              <a:pathLst>
                <a:path w="69269" h="179365" extrusionOk="0">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5" name="Google Shape;1335;g3a647413a01_0_1720"/>
            <p:cNvSpPr/>
            <p:nvPr/>
          </p:nvSpPr>
          <p:spPr>
            <a:xfrm>
              <a:off x="5604509" y="3755993"/>
              <a:ext cx="95249" cy="79914"/>
            </a:xfrm>
            <a:custGeom>
              <a:avLst/>
              <a:gdLst/>
              <a:ahLst/>
              <a:cxnLst/>
              <a:rect l="l" t="t" r="r" b="b"/>
              <a:pathLst>
                <a:path w="95249" h="79914" extrusionOk="0">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6" name="Google Shape;1336;g3a647413a01_0_1720"/>
            <p:cNvSpPr/>
            <p:nvPr/>
          </p:nvSpPr>
          <p:spPr>
            <a:xfrm>
              <a:off x="5887306" y="3490315"/>
              <a:ext cx="58293" cy="42126"/>
            </a:xfrm>
            <a:custGeom>
              <a:avLst/>
              <a:gdLst/>
              <a:ahLst/>
              <a:cxnLst/>
              <a:rect l="l" t="t" r="r" b="b"/>
              <a:pathLst>
                <a:path w="58293" h="42126" extrusionOk="0">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7" name="Google Shape;1337;g3a647413a01_0_1720"/>
            <p:cNvSpPr/>
            <p:nvPr/>
          </p:nvSpPr>
          <p:spPr>
            <a:xfrm>
              <a:off x="5806844" y="4228719"/>
              <a:ext cx="96654" cy="299846"/>
            </a:xfrm>
            <a:custGeom>
              <a:avLst/>
              <a:gdLst/>
              <a:ahLst/>
              <a:cxnLst/>
              <a:rect l="l" t="t" r="r" b="b"/>
              <a:pathLst>
                <a:path w="96654" h="299846" extrusionOk="0">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8" name="Google Shape;1338;g3a647413a01_0_1720"/>
            <p:cNvSpPr/>
            <p:nvPr/>
          </p:nvSpPr>
          <p:spPr>
            <a:xfrm>
              <a:off x="5802486" y="3891217"/>
              <a:ext cx="91093" cy="231791"/>
            </a:xfrm>
            <a:custGeom>
              <a:avLst/>
              <a:gdLst/>
              <a:ahLst/>
              <a:cxnLst/>
              <a:rect l="l" t="t" r="r" b="b"/>
              <a:pathLst>
                <a:path w="91093" h="231791" extrusionOk="0">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9" name="Google Shape;1339;g3a647413a01_0_1720"/>
            <p:cNvSpPr/>
            <p:nvPr/>
          </p:nvSpPr>
          <p:spPr>
            <a:xfrm>
              <a:off x="5858995" y="3522535"/>
              <a:ext cx="80603" cy="255793"/>
            </a:xfrm>
            <a:custGeom>
              <a:avLst/>
              <a:gdLst/>
              <a:ahLst/>
              <a:cxnLst/>
              <a:rect l="l" t="t" r="r" b="b"/>
              <a:pathLst>
                <a:path w="80603" h="255793" extrusionOk="0">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0" name="Google Shape;1340;g3a647413a01_0_1720"/>
            <p:cNvSpPr/>
            <p:nvPr/>
          </p:nvSpPr>
          <p:spPr>
            <a:xfrm>
              <a:off x="5843003" y="3773042"/>
              <a:ext cx="64782" cy="142589"/>
            </a:xfrm>
            <a:custGeom>
              <a:avLst/>
              <a:gdLst/>
              <a:ahLst/>
              <a:cxnLst/>
              <a:rect l="l" t="t" r="r" b="b"/>
              <a:pathLst>
                <a:path w="64782" h="142589" extrusionOk="0">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1" name="Google Shape;1341;g3a647413a01_0_1720"/>
            <p:cNvSpPr/>
            <p:nvPr/>
          </p:nvSpPr>
          <p:spPr>
            <a:xfrm>
              <a:off x="5790744" y="4190830"/>
              <a:ext cx="61986" cy="139633"/>
            </a:xfrm>
            <a:custGeom>
              <a:avLst/>
              <a:gdLst/>
              <a:ahLst/>
              <a:cxnLst/>
              <a:rect l="l" t="t" r="r" b="b"/>
              <a:pathLst>
                <a:path w="61986" h="139633" extrusionOk="0">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2" name="Google Shape;1342;g3a647413a01_0_1720"/>
            <p:cNvSpPr/>
            <p:nvPr/>
          </p:nvSpPr>
          <p:spPr>
            <a:xfrm>
              <a:off x="5928264" y="3931253"/>
              <a:ext cx="40468" cy="107727"/>
            </a:xfrm>
            <a:custGeom>
              <a:avLst/>
              <a:gdLst/>
              <a:ahLst/>
              <a:cxnLst/>
              <a:rect l="l" t="t" r="r" b="b"/>
              <a:pathLst>
                <a:path w="40468" h="107727" extrusionOk="0">
                  <a:moveTo>
                    <a:pt x="16954" y="0"/>
                  </a:moveTo>
                  <a:cubicBezTo>
                    <a:pt x="50101" y="40196"/>
                    <a:pt x="51435" y="76867"/>
                    <a:pt x="0" y="107728"/>
                  </a:cubicBezTo>
                  <a:cubicBezTo>
                    <a:pt x="5620" y="71819"/>
                    <a:pt x="11335" y="35909"/>
                    <a:pt x="16954"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3" name="Google Shape;1343;g3a647413a01_0_1720"/>
            <p:cNvSpPr/>
            <p:nvPr/>
          </p:nvSpPr>
          <p:spPr>
            <a:xfrm>
              <a:off x="5805385" y="4120145"/>
              <a:ext cx="51184" cy="78665"/>
            </a:xfrm>
            <a:custGeom>
              <a:avLst/>
              <a:gdLst/>
              <a:ahLst/>
              <a:cxnLst/>
              <a:rect l="l" t="t" r="r" b="b"/>
              <a:pathLst>
                <a:path w="51184" h="78665" extrusionOk="0">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4" name="Google Shape;1344;g3a647413a01_0_1720"/>
            <p:cNvSpPr/>
            <p:nvPr/>
          </p:nvSpPr>
          <p:spPr>
            <a:xfrm>
              <a:off x="5766120" y="3576471"/>
              <a:ext cx="122139" cy="344540"/>
            </a:xfrm>
            <a:custGeom>
              <a:avLst/>
              <a:gdLst/>
              <a:ahLst/>
              <a:cxnLst/>
              <a:rect l="l" t="t" r="r" b="b"/>
              <a:pathLst>
                <a:path w="122139" h="344540" extrusionOk="0">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5" name="Google Shape;1345;g3a647413a01_0_1720"/>
            <p:cNvSpPr/>
            <p:nvPr/>
          </p:nvSpPr>
          <p:spPr>
            <a:xfrm>
              <a:off x="5267038" y="3537299"/>
              <a:ext cx="375856" cy="377380"/>
            </a:xfrm>
            <a:custGeom>
              <a:avLst/>
              <a:gdLst/>
              <a:ahLst/>
              <a:cxnLst/>
              <a:rect l="l" t="t" r="r" b="b"/>
              <a:pathLst>
                <a:path w="375856" h="377380" extrusionOk="0">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6" name="Google Shape;1346;g3a647413a01_0_1720"/>
            <p:cNvSpPr/>
            <p:nvPr/>
          </p:nvSpPr>
          <p:spPr>
            <a:xfrm>
              <a:off x="5624226" y="3415812"/>
              <a:ext cx="130241" cy="137202"/>
            </a:xfrm>
            <a:custGeom>
              <a:avLst/>
              <a:gdLst/>
              <a:ahLst/>
              <a:cxnLst/>
              <a:rect l="l" t="t" r="r" b="b"/>
              <a:pathLst>
                <a:path w="130241" h="137202" extrusionOk="0">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7" name="Google Shape;1347;g3a647413a01_0_1720"/>
            <p:cNvSpPr/>
            <p:nvPr/>
          </p:nvSpPr>
          <p:spPr>
            <a:xfrm>
              <a:off x="5837462" y="3521487"/>
              <a:ext cx="92135" cy="126206"/>
            </a:xfrm>
            <a:custGeom>
              <a:avLst/>
              <a:gdLst/>
              <a:ahLst/>
              <a:cxnLst/>
              <a:rect l="l" t="t" r="r" b="b"/>
              <a:pathLst>
                <a:path w="92135" h="126206" extrusionOk="0">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8" name="Google Shape;1348;g3a647413a01_0_1720"/>
            <p:cNvSpPr/>
            <p:nvPr/>
          </p:nvSpPr>
          <p:spPr>
            <a:xfrm>
              <a:off x="5775007" y="3459861"/>
              <a:ext cx="86201" cy="108775"/>
            </a:xfrm>
            <a:custGeom>
              <a:avLst/>
              <a:gdLst/>
              <a:ahLst/>
              <a:cxnLst/>
              <a:rect l="l" t="t" r="r" b="b"/>
              <a:pathLst>
                <a:path w="86201" h="108775" extrusionOk="0">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9" name="Google Shape;1349;g3a647413a01_0_1720"/>
            <p:cNvSpPr/>
            <p:nvPr/>
          </p:nvSpPr>
          <p:spPr>
            <a:xfrm>
              <a:off x="5191981" y="3914489"/>
              <a:ext cx="75291" cy="82096"/>
            </a:xfrm>
            <a:custGeom>
              <a:avLst/>
              <a:gdLst/>
              <a:ahLst/>
              <a:cxnLst/>
              <a:rect l="l" t="t" r="r" b="b"/>
              <a:pathLst>
                <a:path w="75291" h="82096" extrusionOk="0">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0" name="Google Shape;1350;g3a647413a01_0_1720"/>
            <p:cNvSpPr/>
            <p:nvPr/>
          </p:nvSpPr>
          <p:spPr>
            <a:xfrm>
              <a:off x="5739585" y="4568359"/>
              <a:ext cx="69234" cy="196141"/>
            </a:xfrm>
            <a:custGeom>
              <a:avLst/>
              <a:gdLst/>
              <a:ahLst/>
              <a:cxnLst/>
              <a:rect l="l" t="t" r="r" b="b"/>
              <a:pathLst>
                <a:path w="69234" h="196141" extrusionOk="0">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1" name="Google Shape;1351;g3a647413a01_0_1720"/>
            <p:cNvSpPr/>
            <p:nvPr/>
          </p:nvSpPr>
          <p:spPr>
            <a:xfrm>
              <a:off x="5772718" y="4382607"/>
              <a:ext cx="76773" cy="161102"/>
            </a:xfrm>
            <a:custGeom>
              <a:avLst/>
              <a:gdLst/>
              <a:ahLst/>
              <a:cxnLst/>
              <a:rect l="l" t="t" r="r" b="b"/>
              <a:pathLst>
                <a:path w="76773" h="161102" extrusionOk="0">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2" name="Google Shape;1352;g3a647413a01_0_1720"/>
            <p:cNvSpPr/>
            <p:nvPr/>
          </p:nvSpPr>
          <p:spPr>
            <a:xfrm>
              <a:off x="5709813" y="3946969"/>
              <a:ext cx="141983" cy="801191"/>
            </a:xfrm>
            <a:custGeom>
              <a:avLst/>
              <a:gdLst/>
              <a:ahLst/>
              <a:cxnLst/>
              <a:rect l="l" t="t" r="r" b="b"/>
              <a:pathLst>
                <a:path w="141983" h="801191" extrusionOk="0">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3" name="Google Shape;1353;g3a647413a01_0_1720"/>
            <p:cNvSpPr/>
            <p:nvPr/>
          </p:nvSpPr>
          <p:spPr>
            <a:xfrm>
              <a:off x="5776228" y="3915537"/>
              <a:ext cx="33068" cy="36607"/>
            </a:xfrm>
            <a:custGeom>
              <a:avLst/>
              <a:gdLst/>
              <a:ahLst/>
              <a:cxnLst/>
              <a:rect l="l" t="t" r="r" b="b"/>
              <a:pathLst>
                <a:path w="33068" h="36607" extrusionOk="0">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4" name="Google Shape;1354;g3a647413a01_0_1720"/>
            <p:cNvSpPr/>
            <p:nvPr/>
          </p:nvSpPr>
          <p:spPr>
            <a:xfrm>
              <a:off x="6037230" y="2295429"/>
              <a:ext cx="76431" cy="110169"/>
            </a:xfrm>
            <a:custGeom>
              <a:avLst/>
              <a:gdLst/>
              <a:ahLst/>
              <a:cxnLst/>
              <a:rect l="l" t="t" r="r" b="b"/>
              <a:pathLst>
                <a:path w="76431" h="110169" extrusionOk="0">
                  <a:moveTo>
                    <a:pt x="0" y="109823"/>
                  </a:moveTo>
                  <a:cubicBezTo>
                    <a:pt x="48101" y="84677"/>
                    <a:pt x="71152" y="48863"/>
                    <a:pt x="63913" y="0"/>
                  </a:cubicBezTo>
                  <a:cubicBezTo>
                    <a:pt x="63341" y="45434"/>
                    <a:pt x="118967" y="114871"/>
                    <a:pt x="191" y="109918"/>
                  </a:cubicBezTo>
                  <a:lnTo>
                    <a:pt x="95" y="109918"/>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5" name="Google Shape;1355;g3a647413a01_0_1720"/>
            <p:cNvSpPr/>
            <p:nvPr/>
          </p:nvSpPr>
          <p:spPr>
            <a:xfrm>
              <a:off x="6112573" y="2474410"/>
              <a:ext cx="55816" cy="54286"/>
            </a:xfrm>
            <a:custGeom>
              <a:avLst/>
              <a:gdLst/>
              <a:ahLst/>
              <a:cxnLst/>
              <a:rect l="l" t="t" r="r" b="b"/>
              <a:pathLst>
                <a:path w="55816" h="54286" extrusionOk="0">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6" name="Google Shape;1356;g3a647413a01_0_1720"/>
            <p:cNvSpPr/>
            <p:nvPr/>
          </p:nvSpPr>
          <p:spPr>
            <a:xfrm>
              <a:off x="5357533" y="3662648"/>
              <a:ext cx="325176" cy="330030"/>
            </a:xfrm>
            <a:custGeom>
              <a:avLst/>
              <a:gdLst/>
              <a:ahLst/>
              <a:cxnLst/>
              <a:rect l="l" t="t" r="r" b="b"/>
              <a:pathLst>
                <a:path w="325176" h="330030" extrusionOk="0">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7" name="Google Shape;1357;g3a647413a01_0_1720"/>
            <p:cNvSpPr/>
            <p:nvPr/>
          </p:nvSpPr>
          <p:spPr>
            <a:xfrm>
              <a:off x="5094826" y="3976592"/>
              <a:ext cx="282987" cy="261175"/>
            </a:xfrm>
            <a:custGeom>
              <a:avLst/>
              <a:gdLst/>
              <a:ahLst/>
              <a:cxnLst/>
              <a:rect l="l" t="t" r="r" b="b"/>
              <a:pathLst>
                <a:path w="282987" h="261175" extrusionOk="0">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8" name="Google Shape;1358;g3a647413a01_0_1720"/>
            <p:cNvSpPr/>
            <p:nvPr/>
          </p:nvSpPr>
          <p:spPr>
            <a:xfrm>
              <a:off x="5661564" y="3595845"/>
              <a:ext cx="74702" cy="83757"/>
            </a:xfrm>
            <a:custGeom>
              <a:avLst/>
              <a:gdLst/>
              <a:ahLst/>
              <a:cxnLst/>
              <a:rect l="l" t="t" r="r" b="b"/>
              <a:pathLst>
                <a:path w="74702" h="83757" extrusionOk="0">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9" name="Google Shape;1359;g3a647413a01_0_1720"/>
            <p:cNvSpPr/>
            <p:nvPr/>
          </p:nvSpPr>
          <p:spPr>
            <a:xfrm>
              <a:off x="5738228" y="3591719"/>
              <a:ext cx="55733" cy="61915"/>
            </a:xfrm>
            <a:custGeom>
              <a:avLst/>
              <a:gdLst/>
              <a:ahLst/>
              <a:cxnLst/>
              <a:rect l="l" t="t" r="r" b="b"/>
              <a:pathLst>
                <a:path w="55733" h="61915" extrusionOk="0">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60" name="Google Shape;1360;g3a647413a01_0_1720"/>
            <p:cNvSpPr/>
            <p:nvPr/>
          </p:nvSpPr>
          <p:spPr>
            <a:xfrm>
              <a:off x="5797009" y="4322349"/>
              <a:ext cx="49434" cy="77914"/>
            </a:xfrm>
            <a:custGeom>
              <a:avLst/>
              <a:gdLst/>
              <a:ahLst/>
              <a:cxnLst/>
              <a:rect l="l" t="t" r="r" b="b"/>
              <a:pathLst>
                <a:path w="49434" h="77914" extrusionOk="0">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grpSp>
      <p:grpSp>
        <p:nvGrpSpPr>
          <p:cNvPr id="1361" name="Google Shape;1361;g3a647413a01_0_1720"/>
          <p:cNvGrpSpPr/>
          <p:nvPr/>
        </p:nvGrpSpPr>
        <p:grpSpPr>
          <a:xfrm>
            <a:off x="10508508" y="2110569"/>
            <a:ext cx="201582" cy="152152"/>
            <a:chOff x="1518964" y="3260973"/>
            <a:chExt cx="735434" cy="555300"/>
          </a:xfrm>
        </p:grpSpPr>
        <p:sp>
          <p:nvSpPr>
            <p:cNvPr id="1362" name="Google Shape;1362;g3a647413a01_0_1720"/>
            <p:cNvSpPr/>
            <p:nvPr/>
          </p:nvSpPr>
          <p:spPr>
            <a:xfrm rot="2700000">
              <a:off x="1517759" y="3549352"/>
              <a:ext cx="311410" cy="125582"/>
            </a:xfrm>
            <a:prstGeom prst="rect">
              <a:avLst/>
            </a:prstGeom>
            <a:solidFill>
              <a:srgbClr val="070C43"/>
            </a:solidFill>
            <a:ln>
              <a:noFill/>
            </a:ln>
          </p:spPr>
          <p:txBody>
            <a:bodyPr spcFirstLastPara="1" wrap="square" lIns="25050" tIns="25050" rIns="25050" bIns="25050" anchor="ctr" anchorCtr="0">
              <a:noAutofit/>
            </a:bodyPr>
            <a:lstStyle/>
            <a:p>
              <a:pPr marL="0" marR="0" lvl="0" indent="0" algn="ctr" rtl="0">
                <a:lnSpc>
                  <a:spcPct val="100000"/>
                </a:lnSpc>
                <a:spcBef>
                  <a:spcPts val="0"/>
                </a:spcBef>
                <a:spcAft>
                  <a:spcPts val="0"/>
                </a:spcAft>
                <a:buClr>
                  <a:srgbClr val="000000"/>
                </a:buClr>
                <a:buSzPts val="383"/>
                <a:buFont typeface="Arial"/>
                <a:buNone/>
              </a:pPr>
              <a:endParaRPr sz="383" b="0" i="0" u="none" strike="noStrike" cap="none">
                <a:solidFill>
                  <a:srgbClr val="000000"/>
                </a:solidFill>
                <a:latin typeface="Arial"/>
                <a:ea typeface="Arial"/>
                <a:cs typeface="Arial"/>
                <a:sym typeface="Arial"/>
              </a:endParaRPr>
            </a:p>
          </p:txBody>
        </p:sp>
        <p:sp>
          <p:nvSpPr>
            <p:cNvPr id="1363" name="Google Shape;1363;g3a647413a01_0_1720"/>
            <p:cNvSpPr/>
            <p:nvPr/>
          </p:nvSpPr>
          <p:spPr>
            <a:xfrm rot="8100000">
              <a:off x="1646882" y="3475832"/>
              <a:ext cx="659731" cy="125582"/>
            </a:xfrm>
            <a:prstGeom prst="rect">
              <a:avLst/>
            </a:prstGeom>
            <a:solidFill>
              <a:srgbClr val="070C43"/>
            </a:solidFill>
            <a:ln>
              <a:noFill/>
            </a:ln>
          </p:spPr>
          <p:txBody>
            <a:bodyPr spcFirstLastPara="1" wrap="square" lIns="25050" tIns="25050" rIns="25050" bIns="25050" anchor="ctr" anchorCtr="0">
              <a:noAutofit/>
            </a:bodyPr>
            <a:lstStyle/>
            <a:p>
              <a:pPr marL="0" marR="0" lvl="0" indent="0" algn="ctr" rtl="0">
                <a:lnSpc>
                  <a:spcPct val="100000"/>
                </a:lnSpc>
                <a:spcBef>
                  <a:spcPts val="0"/>
                </a:spcBef>
                <a:spcAft>
                  <a:spcPts val="0"/>
                </a:spcAft>
                <a:buClr>
                  <a:srgbClr val="000000"/>
                </a:buClr>
                <a:buSzPts val="383"/>
                <a:buFont typeface="Arial"/>
                <a:buNone/>
              </a:pPr>
              <a:endParaRPr sz="383" b="0" i="0" u="none" strike="noStrike" cap="none">
                <a:solidFill>
                  <a:srgbClr val="000000"/>
                </a:solidFill>
                <a:latin typeface="Arial"/>
                <a:ea typeface="Arial"/>
                <a:cs typeface="Arial"/>
                <a:sym typeface="Arial"/>
              </a:endParaRPr>
            </a:p>
          </p:txBody>
        </p:sp>
      </p:grpSp>
      <p:sp>
        <p:nvSpPr>
          <p:cNvPr id="1365" name="Google Shape;1365;g3a647413a01_0_1720"/>
          <p:cNvSpPr txBox="1"/>
          <p:nvPr/>
        </p:nvSpPr>
        <p:spPr>
          <a:xfrm>
            <a:off x="418519" y="239699"/>
            <a:ext cx="8545500" cy="3693900"/>
          </a:xfrm>
          <a:prstGeom prst="rect">
            <a:avLst/>
          </a:prstGeom>
          <a:noFill/>
          <a:ln>
            <a:noFill/>
          </a:ln>
        </p:spPr>
        <p:txBody>
          <a:bodyPr spcFirstLastPara="1" wrap="square" lIns="91425" tIns="91425" rIns="91425" bIns="91425" anchor="t" anchorCtr="0">
            <a:noAutofit/>
          </a:bodyPr>
          <a:lstStyle/>
          <a:p>
            <a:pPr marL="120650" marR="0" lvl="0" algn="r" rtl="1">
              <a:lnSpc>
                <a:spcPct val="150000"/>
              </a:lnSpc>
              <a:spcBef>
                <a:spcPts val="0"/>
              </a:spcBef>
              <a:spcAft>
                <a:spcPts val="0"/>
              </a:spcAft>
              <a:buClr>
                <a:schemeClr val="lt1"/>
              </a:buClr>
              <a:buSzPts val="1700"/>
            </a:pPr>
            <a:r>
              <a:rPr lang="he-IL" sz="1700" dirty="0">
                <a:solidFill>
                  <a:schemeClr val="lt1"/>
                </a:solidFill>
              </a:rPr>
              <a:t>המלצה למורה:</a:t>
            </a:r>
          </a:p>
          <a:p>
            <a:pPr marL="120650" marR="0" lvl="0" algn="r" rtl="1">
              <a:lnSpc>
                <a:spcPct val="150000"/>
              </a:lnSpc>
              <a:spcBef>
                <a:spcPts val="0"/>
              </a:spcBef>
              <a:spcAft>
                <a:spcPts val="0"/>
              </a:spcAft>
              <a:buClr>
                <a:schemeClr val="lt1"/>
              </a:buClr>
              <a:buSzPts val="1700"/>
            </a:pPr>
            <a:r>
              <a:rPr lang="he-IL" sz="1700" dirty="0">
                <a:solidFill>
                  <a:schemeClr val="lt1"/>
                </a:solidFill>
              </a:rPr>
              <a:t>מומלץ לחלק את תלמידי הכיתה לזוגות/שלישיות ולתת לכל קבוצה בריסטול בגודל המתאים ולבקש מהם לצייר את הציור על-פי ההנחיות שבשאלה 1, אפשר גם לבקש מהתלמידים לצייר סקיצה במחברת.</a:t>
            </a:r>
          </a:p>
          <a:p>
            <a:pPr marL="120650" marR="0" lvl="0" algn="r" rtl="1">
              <a:lnSpc>
                <a:spcPct val="150000"/>
              </a:lnSpc>
              <a:spcBef>
                <a:spcPts val="0"/>
              </a:spcBef>
              <a:spcAft>
                <a:spcPts val="0"/>
              </a:spcAft>
              <a:buClr>
                <a:schemeClr val="lt1"/>
              </a:buClr>
              <a:buSzPts val="1700"/>
            </a:pPr>
            <a:endParaRPr lang="he-IL" sz="1700" dirty="0">
              <a:solidFill>
                <a:schemeClr val="lt1"/>
              </a:solidFill>
            </a:endParaRPr>
          </a:p>
          <a:p>
            <a:pPr marL="120650" marR="0" lvl="0" algn="r" rtl="1">
              <a:lnSpc>
                <a:spcPct val="150000"/>
              </a:lnSpc>
              <a:spcBef>
                <a:spcPts val="0"/>
              </a:spcBef>
              <a:spcAft>
                <a:spcPts val="0"/>
              </a:spcAft>
              <a:buClr>
                <a:schemeClr val="lt1"/>
              </a:buClr>
              <a:buSzPts val="1700"/>
            </a:pPr>
            <a:r>
              <a:rPr lang="he-IL" sz="1700" dirty="0">
                <a:solidFill>
                  <a:schemeClr val="lt1"/>
                </a:solidFill>
              </a:rPr>
              <a:t>במשימה יש חישובים עם שברים עשרוניים. אפשר לשנות את מידות המלבן למספרים טבעיים ובכך להקל על המורכבות.</a:t>
            </a:r>
          </a:p>
          <a:p>
            <a:pPr marL="120650" marR="0" lvl="0" algn="r" rtl="1">
              <a:lnSpc>
                <a:spcPct val="150000"/>
              </a:lnSpc>
              <a:spcBef>
                <a:spcPts val="0"/>
              </a:spcBef>
              <a:spcAft>
                <a:spcPts val="0"/>
              </a:spcAft>
              <a:buClr>
                <a:schemeClr val="lt1"/>
              </a:buClr>
              <a:buSzPts val="1700"/>
            </a:pPr>
            <a:endParaRPr lang="he-IL" sz="1700" dirty="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E0D59"/>
        </a:solidFill>
        <a:effectLst/>
      </p:bgPr>
    </p:bg>
    <p:spTree>
      <p:nvGrpSpPr>
        <p:cNvPr id="1" name="Shape 2564"/>
        <p:cNvGrpSpPr/>
        <p:nvPr/>
      </p:nvGrpSpPr>
      <p:grpSpPr>
        <a:xfrm>
          <a:off x="0" y="0"/>
          <a:ext cx="0" cy="0"/>
          <a:chOff x="0" y="0"/>
          <a:chExt cx="0" cy="0"/>
        </a:xfrm>
      </p:grpSpPr>
      <p:sp>
        <p:nvSpPr>
          <p:cNvPr id="2565" name="Google Shape;2565;p47"/>
          <p:cNvSpPr/>
          <p:nvPr/>
        </p:nvSpPr>
        <p:spPr>
          <a:xfrm>
            <a:off x="-934725" y="-562054"/>
            <a:ext cx="10546075" cy="3701150"/>
          </a:xfrm>
          <a:custGeom>
            <a:avLst/>
            <a:gdLst/>
            <a:ahLst/>
            <a:cxnLst/>
            <a:rect l="l" t="t" r="r" b="b"/>
            <a:pathLst>
              <a:path w="421843" h="148046" extrusionOk="0">
                <a:moveTo>
                  <a:pt x="421843" y="12932"/>
                </a:moveTo>
                <a:cubicBezTo>
                  <a:pt x="421843" y="37020"/>
                  <a:pt x="417372" y="63855"/>
                  <a:pt x="402031" y="82426"/>
                </a:cubicBezTo>
                <a:cubicBezTo>
                  <a:pt x="382052" y="106612"/>
                  <a:pt x="343821" y="123287"/>
                  <a:pt x="313639" y="114735"/>
                </a:cubicBezTo>
                <a:cubicBezTo>
                  <a:pt x="297547" y="110175"/>
                  <a:pt x="285499" y="96110"/>
                  <a:pt x="274015" y="83950"/>
                </a:cubicBezTo>
                <a:cubicBezTo>
                  <a:pt x="255369" y="64207"/>
                  <a:pt x="237932" y="42901"/>
                  <a:pt x="216408" y="26343"/>
                </a:cubicBezTo>
                <a:cubicBezTo>
                  <a:pt x="190378" y="6319"/>
                  <a:pt x="149729" y="-8530"/>
                  <a:pt x="120091" y="5616"/>
                </a:cubicBezTo>
                <a:cubicBezTo>
                  <a:pt x="88567" y="20662"/>
                  <a:pt x="73159" y="71523"/>
                  <a:pt x="85039" y="104372"/>
                </a:cubicBezTo>
                <a:cubicBezTo>
                  <a:pt x="91074" y="121058"/>
                  <a:pt x="103132" y="137639"/>
                  <a:pt x="119177" y="145215"/>
                </a:cubicBezTo>
                <a:cubicBezTo>
                  <a:pt x="132056" y="151297"/>
                  <a:pt x="153621" y="147251"/>
                  <a:pt x="160630" y="134852"/>
                </a:cubicBezTo>
                <a:cubicBezTo>
                  <a:pt x="168798" y="120404"/>
                  <a:pt x="163676" y="99120"/>
                  <a:pt x="154229" y="85474"/>
                </a:cubicBezTo>
                <a:cubicBezTo>
                  <a:pt x="147813" y="76206"/>
                  <a:pt x="136936" y="69970"/>
                  <a:pt x="126187" y="66576"/>
                </a:cubicBezTo>
                <a:cubicBezTo>
                  <a:pt x="83937" y="53236"/>
                  <a:pt x="21518" y="69605"/>
                  <a:pt x="0" y="108334"/>
                </a:cubicBezTo>
              </a:path>
            </a:pathLst>
          </a:cu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7"/>
          <p:cNvSpPr/>
          <p:nvPr/>
        </p:nvSpPr>
        <p:spPr>
          <a:xfrm>
            <a:off x="-40825" y="4667250"/>
            <a:ext cx="9184800" cy="571500"/>
          </a:xfrm>
          <a:prstGeom prst="rect">
            <a:avLst/>
          </a:prstGeom>
          <a:solidFill>
            <a:srgbClr val="070C43"/>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Hebrew"/>
              <a:ea typeface="Noto Sans Hebrew"/>
              <a:cs typeface="Noto Sans Hebrew"/>
              <a:sym typeface="Noto Sans Hebrew"/>
            </a:endParaRPr>
          </a:p>
        </p:txBody>
      </p:sp>
      <p:pic>
        <p:nvPicPr>
          <p:cNvPr id="2567" name="Google Shape;2567;p47" title="Vector 101.png"/>
          <p:cNvPicPr preferRelativeResize="0"/>
          <p:nvPr/>
        </p:nvPicPr>
        <p:blipFill rotWithShape="1">
          <a:blip r:embed="rId3">
            <a:alphaModFix/>
          </a:blip>
          <a:srcRect/>
          <a:stretch/>
        </p:blipFill>
        <p:spPr>
          <a:xfrm rot="-631325">
            <a:off x="-920347" y="-3892329"/>
            <a:ext cx="10166770" cy="2626085"/>
          </a:xfrm>
          <a:prstGeom prst="rect">
            <a:avLst/>
          </a:prstGeom>
          <a:noFill/>
          <a:ln>
            <a:noFill/>
          </a:ln>
        </p:spPr>
      </p:pic>
      <p:sp>
        <p:nvSpPr>
          <p:cNvPr id="2568" name="Google Shape;2568;p47"/>
          <p:cNvSpPr/>
          <p:nvPr/>
        </p:nvSpPr>
        <p:spPr>
          <a:xfrm rot="-1008076">
            <a:off x="5388571" y="949770"/>
            <a:ext cx="2678747" cy="2678747"/>
          </a:xfrm>
          <a:prstGeom prst="ellipse">
            <a:avLst/>
          </a:prstGeom>
          <a:solidFill>
            <a:srgbClr val="A7FD42"/>
          </a:solidFill>
          <a:ln>
            <a:noFill/>
          </a:ln>
        </p:spPr>
        <p:txBody>
          <a:bodyPr spcFirstLastPara="1" wrap="square" lIns="52950" tIns="52950" rIns="52950" bIns="52950" anchor="ctr" anchorCtr="0">
            <a:noAutofit/>
          </a:bodyPr>
          <a:lstStyle/>
          <a:p>
            <a:pPr marL="0" marR="0" lvl="0" indent="0" algn="ctr" rtl="0">
              <a:lnSpc>
                <a:spcPct val="100000"/>
              </a:lnSpc>
              <a:spcBef>
                <a:spcPts val="0"/>
              </a:spcBef>
              <a:spcAft>
                <a:spcPts val="0"/>
              </a:spcAft>
              <a:buClr>
                <a:srgbClr val="000000"/>
              </a:buClr>
              <a:buSzPts val="810"/>
              <a:buFont typeface="Arial"/>
              <a:buNone/>
            </a:pPr>
            <a:endParaRPr sz="810" b="0" i="0" u="none" strike="noStrike" cap="none">
              <a:solidFill>
                <a:srgbClr val="000000"/>
              </a:solidFill>
              <a:latin typeface="Arial"/>
              <a:ea typeface="Arial"/>
              <a:cs typeface="Arial"/>
              <a:sym typeface="Arial"/>
            </a:endParaRPr>
          </a:p>
        </p:txBody>
      </p:sp>
      <p:pic>
        <p:nvPicPr>
          <p:cNvPr id="2569" name="Google Shape;2569;p47" title="Group 204.png"/>
          <p:cNvPicPr preferRelativeResize="0"/>
          <p:nvPr/>
        </p:nvPicPr>
        <p:blipFill rotWithShape="1">
          <a:blip r:embed="rId4">
            <a:alphaModFix/>
          </a:blip>
          <a:srcRect/>
          <a:stretch/>
        </p:blipFill>
        <p:spPr>
          <a:xfrm rot="3">
            <a:off x="1085263" y="1373659"/>
            <a:ext cx="6722156" cy="4398279"/>
          </a:xfrm>
          <a:prstGeom prst="rect">
            <a:avLst/>
          </a:prstGeom>
          <a:noFill/>
          <a:ln>
            <a:noFill/>
          </a:ln>
        </p:spPr>
      </p:pic>
      <p:sp>
        <p:nvSpPr>
          <p:cNvPr id="2570" name="Google Shape;2570;p47"/>
          <p:cNvSpPr/>
          <p:nvPr/>
        </p:nvSpPr>
        <p:spPr>
          <a:xfrm rot="5697931">
            <a:off x="2977314" y="1619215"/>
            <a:ext cx="1937471" cy="2089272"/>
          </a:xfrm>
          <a:prstGeom prst="rtTriangle">
            <a:avLst/>
          </a:prstGeom>
          <a:solidFill>
            <a:srgbClr val="EEEEEE">
              <a:alpha val="63137"/>
            </a:srgbClr>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1" name="Google Shape;2571;p47"/>
          <p:cNvSpPr txBox="1"/>
          <p:nvPr/>
        </p:nvSpPr>
        <p:spPr>
          <a:xfrm rot="295055">
            <a:off x="2685636" y="2484774"/>
            <a:ext cx="3625646" cy="1008863"/>
          </a:xfrm>
          <a:prstGeom prst="rect">
            <a:avLst/>
          </a:prstGeom>
          <a:noFill/>
          <a:ln>
            <a:noFill/>
          </a:ln>
        </p:spPr>
        <p:txBody>
          <a:bodyPr spcFirstLastPara="1" wrap="square" lIns="118550" tIns="118550" rIns="118550" bIns="118550" anchor="t" anchorCtr="0">
            <a:spAutoFit/>
          </a:bodyPr>
          <a:lstStyle/>
          <a:p>
            <a:pPr marL="0" marR="0" lvl="0" indent="0" algn="ctr" rtl="1">
              <a:lnSpc>
                <a:spcPct val="90000"/>
              </a:lnSpc>
              <a:spcBef>
                <a:spcPts val="0"/>
              </a:spcBef>
              <a:spcAft>
                <a:spcPts val="0"/>
              </a:spcAft>
              <a:buClr>
                <a:srgbClr val="000000"/>
              </a:buClr>
              <a:buSzPts val="5553"/>
              <a:buFont typeface="Arial"/>
              <a:buNone/>
            </a:pPr>
            <a:r>
              <a:rPr lang="iw" sz="5553" b="0" i="0" u="none" strike="noStrike" cap="none">
                <a:solidFill>
                  <a:srgbClr val="070B43"/>
                </a:solidFill>
                <a:latin typeface="Noto Sans Hebrew ExtraBold"/>
                <a:ea typeface="Noto Sans Hebrew ExtraBold"/>
                <a:cs typeface="Noto Sans Hebrew ExtraBold"/>
                <a:sym typeface="Noto Sans Hebrew ExtraBold"/>
              </a:rPr>
              <a:t>תודה!</a:t>
            </a:r>
            <a:endParaRPr sz="5553" b="0" i="0" u="none" strike="noStrike" cap="none">
              <a:solidFill>
                <a:srgbClr val="070B43"/>
              </a:solidFill>
              <a:latin typeface="Noto Sans Hebrew ExtraBold"/>
              <a:ea typeface="Noto Sans Hebrew ExtraBold"/>
              <a:cs typeface="Noto Sans Hebrew ExtraBold"/>
              <a:sym typeface="Noto Sans Hebrew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9" name="Google Shape;1129;g3a644869b26_1_2356"/>
          <p:cNvSpPr/>
          <p:nvPr/>
        </p:nvSpPr>
        <p:spPr>
          <a:xfrm>
            <a:off x="1059449" y="4822675"/>
            <a:ext cx="443400" cy="177300"/>
          </a:xfrm>
          <a:prstGeom prst="roundRect">
            <a:avLst>
              <a:gd name="adj" fmla="val 50000"/>
            </a:avLst>
          </a:prstGeom>
          <a:noFill/>
          <a:ln w="9525" cap="flat" cmpd="sng">
            <a:solidFill>
              <a:srgbClr val="C9FF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1131" name="Google Shape;1131;g3a644869b26_1_2356"/>
          <p:cNvSpPr/>
          <p:nvPr/>
        </p:nvSpPr>
        <p:spPr>
          <a:xfrm>
            <a:off x="50" y="-399769"/>
            <a:ext cx="9144000" cy="12528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2" name="Google Shape;1132;g3a644869b26_1_2356"/>
          <p:cNvSpPr txBox="1">
            <a:spLocks noGrp="1"/>
          </p:cNvSpPr>
          <p:nvPr>
            <p:ph type="subTitle" idx="1"/>
          </p:nvPr>
        </p:nvSpPr>
        <p:spPr>
          <a:xfrm>
            <a:off x="52325" y="296601"/>
            <a:ext cx="8520600" cy="6132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he-IL" b="1" dirty="0">
                <a:solidFill>
                  <a:schemeClr val="lt1"/>
                </a:solidFill>
                <a:latin typeface="Gisha" panose="020B0502040204020203" pitchFamily="34" charset="-79"/>
                <a:cs typeface="Gisha" panose="020B0502040204020203" pitchFamily="34" charset="-79"/>
              </a:rPr>
              <a:t>פיט </a:t>
            </a:r>
            <a:r>
              <a:rPr lang="he-IL" b="1" dirty="0" err="1">
                <a:solidFill>
                  <a:schemeClr val="lt1"/>
                </a:solidFill>
                <a:latin typeface="Gisha" panose="020B0502040204020203" pitchFamily="34" charset="-79"/>
                <a:cs typeface="Gisha" panose="020B0502040204020203" pitchFamily="34" charset="-79"/>
              </a:rPr>
              <a:t>מונדריאן</a:t>
            </a:r>
            <a:endParaRPr sz="2800" b="1" dirty="0">
              <a:solidFill>
                <a:schemeClr val="lt1"/>
              </a:solidFill>
              <a:latin typeface="Gisha" panose="020B0502040204020203" pitchFamily="34" charset="-79"/>
              <a:cs typeface="Gisha" panose="020B0502040204020203" pitchFamily="34" charset="-79"/>
            </a:endParaRPr>
          </a:p>
        </p:txBody>
      </p:sp>
      <p:grpSp>
        <p:nvGrpSpPr>
          <p:cNvPr id="1133" name="Google Shape;1133;g3a644869b26_1_2356"/>
          <p:cNvGrpSpPr/>
          <p:nvPr/>
        </p:nvGrpSpPr>
        <p:grpSpPr>
          <a:xfrm rot="-2700000">
            <a:off x="8532899" y="554655"/>
            <a:ext cx="231270" cy="174006"/>
            <a:chOff x="8586800" y="2951925"/>
            <a:chExt cx="253225" cy="190525"/>
          </a:xfrm>
        </p:grpSpPr>
        <p:cxnSp>
          <p:nvCxnSpPr>
            <p:cNvPr id="1134" name="Google Shape;1134;g3a644869b26_1_2356"/>
            <p:cNvCxnSpPr/>
            <p:nvPr/>
          </p:nvCxnSpPr>
          <p:spPr>
            <a:xfrm>
              <a:off x="8591625" y="3048775"/>
              <a:ext cx="248400" cy="0"/>
            </a:xfrm>
            <a:prstGeom prst="straightConnector1">
              <a:avLst/>
            </a:prstGeom>
            <a:noFill/>
            <a:ln w="19050" cap="flat" cmpd="sng">
              <a:solidFill>
                <a:srgbClr val="C9FF37"/>
              </a:solidFill>
              <a:prstDash val="solid"/>
              <a:round/>
              <a:headEnd type="none" w="med" len="med"/>
              <a:tailEnd type="none" w="med" len="med"/>
            </a:ln>
          </p:spPr>
        </p:cxnSp>
        <p:cxnSp>
          <p:nvCxnSpPr>
            <p:cNvPr id="1135" name="Google Shape;1135;g3a644869b26_1_2356"/>
            <p:cNvCxnSpPr/>
            <p:nvPr/>
          </p:nvCxnSpPr>
          <p:spPr>
            <a:xfrm flipH="1">
              <a:off x="8591625" y="2951925"/>
              <a:ext cx="100800" cy="99300"/>
            </a:xfrm>
            <a:prstGeom prst="straightConnector1">
              <a:avLst/>
            </a:prstGeom>
            <a:noFill/>
            <a:ln w="19050" cap="flat" cmpd="sng">
              <a:solidFill>
                <a:srgbClr val="C9FF37"/>
              </a:solidFill>
              <a:prstDash val="solid"/>
              <a:round/>
              <a:headEnd type="none" w="med" len="med"/>
              <a:tailEnd type="none" w="med" len="med"/>
            </a:ln>
          </p:spPr>
        </p:cxnSp>
        <p:cxnSp>
          <p:nvCxnSpPr>
            <p:cNvPr id="1136" name="Google Shape;1136;g3a644869b26_1_2356"/>
            <p:cNvCxnSpPr/>
            <p:nvPr/>
          </p:nvCxnSpPr>
          <p:spPr>
            <a:xfrm rot="10800000">
              <a:off x="8586800" y="3041650"/>
              <a:ext cx="100800" cy="100800"/>
            </a:xfrm>
            <a:prstGeom prst="straightConnector1">
              <a:avLst/>
            </a:prstGeom>
            <a:noFill/>
            <a:ln w="19050" cap="flat" cmpd="sng">
              <a:solidFill>
                <a:srgbClr val="C9FF37"/>
              </a:solidFill>
              <a:prstDash val="solid"/>
              <a:round/>
              <a:headEnd type="none" w="med" len="med"/>
              <a:tailEnd type="none" w="med" len="med"/>
            </a:ln>
          </p:spPr>
        </p:cxnSp>
      </p:grpSp>
      <p:sp>
        <p:nvSpPr>
          <p:cNvPr id="1139" name="Google Shape;1139;g3a644869b26_1_2356"/>
          <p:cNvSpPr txBox="1"/>
          <p:nvPr/>
        </p:nvSpPr>
        <p:spPr>
          <a:xfrm>
            <a:off x="178160" y="947171"/>
            <a:ext cx="8664870" cy="1846629"/>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פיט </a:t>
            </a:r>
            <a:r>
              <a:rPr lang="he-IL" sz="1800" dirty="0" err="1">
                <a:solidFill>
                  <a:srgbClr val="062C7D"/>
                </a:solidFill>
                <a:latin typeface="Gisha" panose="020B0502040204020203" pitchFamily="34" charset="-79"/>
                <a:ea typeface="Noto Sans Hebrew Medium"/>
                <a:cs typeface="Gisha" panose="020B0502040204020203" pitchFamily="34" charset="-79"/>
                <a:sym typeface="Noto Sans Hebrew Medium"/>
              </a:rPr>
              <a:t>מונדריאן</a:t>
            </a:r>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 הוא צייר הולנדי שחי בשנים 1872-1944.</a:t>
            </a:r>
          </a:p>
          <a:p>
            <a:pPr marL="0" lvl="0" indent="0" algn="r" rtl="1">
              <a:spcBef>
                <a:spcPts val="0"/>
              </a:spcBef>
              <a:spcAft>
                <a:spcPts val="0"/>
              </a:spcAft>
              <a:buNone/>
            </a:pPr>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סגנון הציורים הייחודי שלו מוכר בכל העולם. הוא מתאפיין בשימוש בקווים שחורים ישרים, המאונכים או מקבילים למסגרת התמונה, שיוצרים מלבנים. בציורים נעשה שימוש בצבעי יסוד בלבד (אדום, כחול וצהוב), לצד לבן ושחור.</a:t>
            </a:r>
          </a:p>
          <a:p>
            <a:pPr marL="0" lvl="0" indent="0" algn="r" rtl="1">
              <a:spcBef>
                <a:spcPts val="0"/>
              </a:spcBef>
              <a:spcAft>
                <a:spcPts val="0"/>
              </a:spcAft>
              <a:buNone/>
            </a:pPr>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הציורים שלו נראים פשוטים, אך מאחוריהם מחשבה ותכנון מדויק של פרופורציות ואיזון בין שטחים.</a:t>
            </a:r>
          </a:p>
        </p:txBody>
      </p:sp>
      <p:pic>
        <p:nvPicPr>
          <p:cNvPr id="3" name="Picture 2">
            <a:extLst>
              <a:ext uri="{FF2B5EF4-FFF2-40B4-BE49-F238E27FC236}">
                <a16:creationId xmlns:a16="http://schemas.microsoft.com/office/drawing/2014/main" id="{FE840CEA-92A1-0582-539B-CDB5B16BD9F3}"/>
              </a:ext>
            </a:extLst>
          </p:cNvPr>
          <p:cNvPicPr>
            <a:picLocks noChangeAspect="1" noChangeArrowheads="1"/>
          </p:cNvPicPr>
          <p:nvPr/>
        </p:nvPicPr>
        <p:blipFill>
          <a:blip r:embed="rId3" cstate="print"/>
          <a:srcRect/>
          <a:stretch>
            <a:fillRect/>
          </a:stretch>
        </p:blipFill>
        <p:spPr bwMode="auto">
          <a:xfrm>
            <a:off x="426805" y="3087650"/>
            <a:ext cx="1809145" cy="1811458"/>
          </a:xfrm>
          <a:prstGeom prst="rect">
            <a:avLst/>
          </a:prstGeom>
          <a:noFill/>
          <a:ln w="9525">
            <a:noFill/>
            <a:miter lim="800000"/>
            <a:headEnd/>
            <a:tailEnd/>
          </a:ln>
        </p:spPr>
      </p:pic>
      <p:pic>
        <p:nvPicPr>
          <p:cNvPr id="4" name="Picture 6" descr="Composition A - Piet Mondrian">
            <a:extLst>
              <a:ext uri="{FF2B5EF4-FFF2-40B4-BE49-F238E27FC236}">
                <a16:creationId xmlns:a16="http://schemas.microsoft.com/office/drawing/2014/main" id="{BF401685-84FA-933C-1776-E3DFE0C81353}"/>
              </a:ext>
            </a:extLst>
          </p:cNvPr>
          <p:cNvPicPr>
            <a:picLocks noChangeAspect="1" noChangeArrowheads="1"/>
          </p:cNvPicPr>
          <p:nvPr/>
        </p:nvPicPr>
        <p:blipFill>
          <a:blip r:embed="rId4" cstate="print"/>
          <a:srcRect/>
          <a:stretch>
            <a:fillRect/>
          </a:stretch>
        </p:blipFill>
        <p:spPr bwMode="auto">
          <a:xfrm>
            <a:off x="6445722" y="3047329"/>
            <a:ext cx="2000272" cy="1952646"/>
          </a:xfrm>
          <a:prstGeom prst="rect">
            <a:avLst/>
          </a:prstGeom>
          <a:noFill/>
        </p:spPr>
      </p:pic>
      <p:pic>
        <p:nvPicPr>
          <p:cNvPr id="5" name="Picture 4" descr="Piet Mondriaan abstract painting &quot;Composition No. 10&quot; from 1939–42">
            <a:extLst>
              <a:ext uri="{FF2B5EF4-FFF2-40B4-BE49-F238E27FC236}">
                <a16:creationId xmlns:a16="http://schemas.microsoft.com/office/drawing/2014/main" id="{47BA596C-7412-AAA2-D2D8-4D71F0242E64}"/>
              </a:ext>
            </a:extLst>
          </p:cNvPr>
          <p:cNvPicPr>
            <a:picLocks noChangeAspect="1" noChangeArrowheads="1"/>
          </p:cNvPicPr>
          <p:nvPr/>
        </p:nvPicPr>
        <p:blipFill>
          <a:blip r:embed="rId5" cstate="print"/>
          <a:srcRect/>
          <a:stretch>
            <a:fillRect/>
          </a:stretch>
        </p:blipFill>
        <p:spPr bwMode="auto">
          <a:xfrm>
            <a:off x="3422708" y="3047328"/>
            <a:ext cx="1715757" cy="191852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33E6E064-F2E7-03A8-349F-DC73B1FC67C8}"/>
            </a:ext>
          </a:extLst>
        </p:cNvPr>
        <p:cNvGrpSpPr/>
        <p:nvPr/>
      </p:nvGrpSpPr>
      <p:grpSpPr>
        <a:xfrm>
          <a:off x="0" y="0"/>
          <a:ext cx="0" cy="0"/>
          <a:chOff x="0" y="0"/>
          <a:chExt cx="0" cy="0"/>
        </a:xfrm>
      </p:grpSpPr>
      <p:sp>
        <p:nvSpPr>
          <p:cNvPr id="1129" name="Google Shape;1129;g3a644869b26_1_2356">
            <a:extLst>
              <a:ext uri="{FF2B5EF4-FFF2-40B4-BE49-F238E27FC236}">
                <a16:creationId xmlns:a16="http://schemas.microsoft.com/office/drawing/2014/main" id="{0E754D0F-E9BD-2EF0-A58D-9565AEE336EB}"/>
              </a:ext>
            </a:extLst>
          </p:cNvPr>
          <p:cNvSpPr/>
          <p:nvPr/>
        </p:nvSpPr>
        <p:spPr>
          <a:xfrm>
            <a:off x="1059449" y="4822675"/>
            <a:ext cx="443400" cy="177300"/>
          </a:xfrm>
          <a:prstGeom prst="roundRect">
            <a:avLst>
              <a:gd name="adj" fmla="val 50000"/>
            </a:avLst>
          </a:prstGeom>
          <a:noFill/>
          <a:ln w="9525" cap="flat" cmpd="sng">
            <a:solidFill>
              <a:srgbClr val="C9FF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1131" name="Google Shape;1131;g3a644869b26_1_2356">
            <a:extLst>
              <a:ext uri="{FF2B5EF4-FFF2-40B4-BE49-F238E27FC236}">
                <a16:creationId xmlns:a16="http://schemas.microsoft.com/office/drawing/2014/main" id="{F7A1491C-9B51-034D-293D-F82AF4C5E39A}"/>
              </a:ext>
            </a:extLst>
          </p:cNvPr>
          <p:cNvSpPr/>
          <p:nvPr/>
        </p:nvSpPr>
        <p:spPr>
          <a:xfrm>
            <a:off x="50" y="-399769"/>
            <a:ext cx="9144000" cy="12528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2" name="Google Shape;1132;g3a644869b26_1_2356">
            <a:extLst>
              <a:ext uri="{FF2B5EF4-FFF2-40B4-BE49-F238E27FC236}">
                <a16:creationId xmlns:a16="http://schemas.microsoft.com/office/drawing/2014/main" id="{1C90F6AF-EC26-FE90-EA0D-36F47FEC7CE9}"/>
              </a:ext>
            </a:extLst>
          </p:cNvPr>
          <p:cNvSpPr txBox="1">
            <a:spLocks noGrp="1"/>
          </p:cNvSpPr>
          <p:nvPr>
            <p:ph type="subTitle" idx="1"/>
          </p:nvPr>
        </p:nvSpPr>
        <p:spPr>
          <a:xfrm>
            <a:off x="52325" y="296601"/>
            <a:ext cx="8520600" cy="6132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he-IL" b="1" dirty="0">
                <a:solidFill>
                  <a:schemeClr val="lt1"/>
                </a:solidFill>
              </a:rPr>
              <a:t>פיט </a:t>
            </a:r>
            <a:r>
              <a:rPr lang="he-IL" b="1" dirty="0" err="1">
                <a:solidFill>
                  <a:schemeClr val="lt1"/>
                </a:solidFill>
              </a:rPr>
              <a:t>מונדריאן</a:t>
            </a:r>
            <a:endParaRPr sz="2800" b="1" dirty="0">
              <a:solidFill>
                <a:schemeClr val="lt1"/>
              </a:solidFill>
            </a:endParaRPr>
          </a:p>
        </p:txBody>
      </p:sp>
      <p:grpSp>
        <p:nvGrpSpPr>
          <p:cNvPr id="1133" name="Google Shape;1133;g3a644869b26_1_2356">
            <a:extLst>
              <a:ext uri="{FF2B5EF4-FFF2-40B4-BE49-F238E27FC236}">
                <a16:creationId xmlns:a16="http://schemas.microsoft.com/office/drawing/2014/main" id="{B41405D9-BCEB-F961-7C8D-E7653CAE0CC1}"/>
              </a:ext>
            </a:extLst>
          </p:cNvPr>
          <p:cNvGrpSpPr/>
          <p:nvPr/>
        </p:nvGrpSpPr>
        <p:grpSpPr>
          <a:xfrm rot="-2700000">
            <a:off x="8532899" y="554655"/>
            <a:ext cx="231270" cy="174006"/>
            <a:chOff x="8586800" y="2951925"/>
            <a:chExt cx="253225" cy="190525"/>
          </a:xfrm>
        </p:grpSpPr>
        <p:cxnSp>
          <p:nvCxnSpPr>
            <p:cNvPr id="1134" name="Google Shape;1134;g3a644869b26_1_2356">
              <a:extLst>
                <a:ext uri="{FF2B5EF4-FFF2-40B4-BE49-F238E27FC236}">
                  <a16:creationId xmlns:a16="http://schemas.microsoft.com/office/drawing/2014/main" id="{FCE16322-42C1-1143-AD5A-35E52571EDB3}"/>
                </a:ext>
              </a:extLst>
            </p:cNvPr>
            <p:cNvCxnSpPr/>
            <p:nvPr/>
          </p:nvCxnSpPr>
          <p:spPr>
            <a:xfrm>
              <a:off x="8591625" y="3048775"/>
              <a:ext cx="248400" cy="0"/>
            </a:xfrm>
            <a:prstGeom prst="straightConnector1">
              <a:avLst/>
            </a:prstGeom>
            <a:noFill/>
            <a:ln w="19050" cap="flat" cmpd="sng">
              <a:solidFill>
                <a:srgbClr val="C9FF37"/>
              </a:solidFill>
              <a:prstDash val="solid"/>
              <a:round/>
              <a:headEnd type="none" w="med" len="med"/>
              <a:tailEnd type="none" w="med" len="med"/>
            </a:ln>
          </p:spPr>
        </p:cxnSp>
        <p:cxnSp>
          <p:nvCxnSpPr>
            <p:cNvPr id="1135" name="Google Shape;1135;g3a644869b26_1_2356">
              <a:extLst>
                <a:ext uri="{FF2B5EF4-FFF2-40B4-BE49-F238E27FC236}">
                  <a16:creationId xmlns:a16="http://schemas.microsoft.com/office/drawing/2014/main" id="{0A1A4F41-76D0-657F-5286-87D5769D447D}"/>
                </a:ext>
              </a:extLst>
            </p:cNvPr>
            <p:cNvCxnSpPr/>
            <p:nvPr/>
          </p:nvCxnSpPr>
          <p:spPr>
            <a:xfrm flipH="1">
              <a:off x="8591625" y="2951925"/>
              <a:ext cx="100800" cy="99300"/>
            </a:xfrm>
            <a:prstGeom prst="straightConnector1">
              <a:avLst/>
            </a:prstGeom>
            <a:noFill/>
            <a:ln w="19050" cap="flat" cmpd="sng">
              <a:solidFill>
                <a:srgbClr val="C9FF37"/>
              </a:solidFill>
              <a:prstDash val="solid"/>
              <a:round/>
              <a:headEnd type="none" w="med" len="med"/>
              <a:tailEnd type="none" w="med" len="med"/>
            </a:ln>
          </p:spPr>
        </p:cxnSp>
        <p:cxnSp>
          <p:nvCxnSpPr>
            <p:cNvPr id="1136" name="Google Shape;1136;g3a644869b26_1_2356">
              <a:extLst>
                <a:ext uri="{FF2B5EF4-FFF2-40B4-BE49-F238E27FC236}">
                  <a16:creationId xmlns:a16="http://schemas.microsoft.com/office/drawing/2014/main" id="{1032671E-F90C-8ACB-8BC0-E02447ACDB7F}"/>
                </a:ext>
              </a:extLst>
            </p:cNvPr>
            <p:cNvCxnSpPr/>
            <p:nvPr/>
          </p:nvCxnSpPr>
          <p:spPr>
            <a:xfrm rot="10800000">
              <a:off x="8586800" y="3041650"/>
              <a:ext cx="100800" cy="100800"/>
            </a:xfrm>
            <a:prstGeom prst="straightConnector1">
              <a:avLst/>
            </a:prstGeom>
            <a:noFill/>
            <a:ln w="19050" cap="flat" cmpd="sng">
              <a:solidFill>
                <a:srgbClr val="C9FF37"/>
              </a:solidFill>
              <a:prstDash val="solid"/>
              <a:round/>
              <a:headEnd type="none" w="med" len="med"/>
              <a:tailEnd type="none" w="med" len="med"/>
            </a:ln>
          </p:spPr>
        </p:cxnSp>
      </p:grpSp>
      <p:sp>
        <p:nvSpPr>
          <p:cNvPr id="1139" name="Google Shape;1139;g3a644869b26_1_2356">
            <a:extLst>
              <a:ext uri="{FF2B5EF4-FFF2-40B4-BE49-F238E27FC236}">
                <a16:creationId xmlns:a16="http://schemas.microsoft.com/office/drawing/2014/main" id="{23DE3CCA-CE8D-DF42-4540-11FA7F7EEACE}"/>
              </a:ext>
            </a:extLst>
          </p:cNvPr>
          <p:cNvSpPr txBox="1"/>
          <p:nvPr/>
        </p:nvSpPr>
        <p:spPr>
          <a:xfrm>
            <a:off x="426805" y="1150121"/>
            <a:ext cx="8290390" cy="1154132"/>
          </a:xfrm>
          <a:prstGeom prst="rect">
            <a:avLst/>
          </a:prstGeom>
          <a:noFill/>
          <a:ln>
            <a:noFill/>
          </a:ln>
        </p:spPr>
        <p:txBody>
          <a:bodyPr spcFirstLastPara="1" wrap="square" lIns="91425" tIns="91425" rIns="91425" bIns="91425" anchor="t" anchorCtr="0">
            <a:spAutoFit/>
          </a:bodyPr>
          <a:lstStyle/>
          <a:p>
            <a:pPr algn="r" rtl="1"/>
            <a:r>
              <a:rPr lang="he-IL" sz="1600" dirty="0">
                <a:solidFill>
                  <a:srgbClr val="062C7D"/>
                </a:solidFill>
                <a:latin typeface="Gisha" panose="020B0502040204020203" pitchFamily="34" charset="-79"/>
                <a:cs typeface="Gisha" panose="020B0502040204020203" pitchFamily="34" charset="-79"/>
              </a:rPr>
              <a:t>בהשראת הציורים של </a:t>
            </a:r>
            <a:r>
              <a:rPr lang="he-IL" sz="1600" dirty="0" err="1">
                <a:solidFill>
                  <a:srgbClr val="062C7D"/>
                </a:solidFill>
                <a:latin typeface="Gisha" panose="020B0502040204020203" pitchFamily="34" charset="-79"/>
                <a:cs typeface="Gisha" panose="020B0502040204020203" pitchFamily="34" charset="-79"/>
              </a:rPr>
              <a:t>מונדריאן</a:t>
            </a:r>
            <a:r>
              <a:rPr lang="he-IL" sz="1600" dirty="0">
                <a:solidFill>
                  <a:srgbClr val="062C7D"/>
                </a:solidFill>
                <a:latin typeface="Gisha" panose="020B0502040204020203" pitchFamily="34" charset="-79"/>
                <a:cs typeface="Gisha" panose="020B0502040204020203" pitchFamily="34" charset="-79"/>
              </a:rPr>
              <a:t>, אפשר לשאול שאלות מתמטיות מגוונות.</a:t>
            </a:r>
          </a:p>
          <a:p>
            <a:pPr algn="r" rtl="1"/>
            <a:r>
              <a:rPr lang="he-IL" sz="1600" dirty="0">
                <a:solidFill>
                  <a:srgbClr val="062C7D"/>
                </a:solidFill>
                <a:latin typeface="Gisha" panose="020B0502040204020203" pitchFamily="34" charset="-79"/>
                <a:cs typeface="Gisha" panose="020B0502040204020203" pitchFamily="34" charset="-79"/>
              </a:rPr>
              <a:t>שאלות הקשורות ליחס, גאומטריה, תכונות של מצולעים ועוד. </a:t>
            </a:r>
          </a:p>
          <a:p>
            <a:pPr algn="r" rtl="1"/>
            <a:r>
              <a:rPr lang="he-IL" sz="1600" dirty="0">
                <a:solidFill>
                  <a:srgbClr val="062C7D"/>
                </a:solidFill>
                <a:latin typeface="Gisha" panose="020B0502040204020203" pitchFamily="34" charset="-79"/>
                <a:cs typeface="Gisha" panose="020B0502040204020203" pitchFamily="34" charset="-79"/>
              </a:rPr>
              <a:t>שיעור זה מתמקד בחישוב שטחים בשילוב שברים ושברים עשרוניים.</a:t>
            </a:r>
          </a:p>
          <a:p>
            <a:pPr marL="0" lvl="0" indent="0" algn="r" rtl="1">
              <a:spcBef>
                <a:spcPts val="0"/>
              </a:spcBef>
              <a:spcAft>
                <a:spcPts val="0"/>
              </a:spcAft>
              <a:buNone/>
            </a:pPr>
            <a:endParaRPr lang="he-IL" sz="1500" dirty="0">
              <a:solidFill>
                <a:srgbClr val="062C7D"/>
              </a:solidFill>
              <a:latin typeface="Noto Sans Hebrew Medium"/>
              <a:ea typeface="Noto Sans Hebrew Medium"/>
              <a:cs typeface="Noto Sans Hebrew Medium"/>
              <a:sym typeface="Noto Sans Hebrew Medium"/>
            </a:endParaRPr>
          </a:p>
        </p:txBody>
      </p:sp>
      <p:pic>
        <p:nvPicPr>
          <p:cNvPr id="2" name="Picture 4">
            <a:extLst>
              <a:ext uri="{FF2B5EF4-FFF2-40B4-BE49-F238E27FC236}">
                <a16:creationId xmlns:a16="http://schemas.microsoft.com/office/drawing/2014/main" id="{7DE4BC8F-EF6A-52D0-C29B-73BCE1E38331}"/>
              </a:ext>
            </a:extLst>
          </p:cNvPr>
          <p:cNvPicPr>
            <a:picLocks noChangeAspect="1" noChangeArrowheads="1"/>
          </p:cNvPicPr>
          <p:nvPr/>
        </p:nvPicPr>
        <p:blipFill>
          <a:blip r:embed="rId3" cstate="print"/>
          <a:srcRect/>
          <a:stretch>
            <a:fillRect/>
          </a:stretch>
        </p:blipFill>
        <p:spPr bwMode="auto">
          <a:xfrm>
            <a:off x="136203" y="2130768"/>
            <a:ext cx="1491820" cy="2691907"/>
          </a:xfrm>
          <a:prstGeom prst="rect">
            <a:avLst/>
          </a:prstGeom>
          <a:noFill/>
          <a:ln w="9525">
            <a:noFill/>
            <a:miter lim="800000"/>
            <a:headEnd/>
            <a:tailEnd/>
          </a:ln>
        </p:spPr>
      </p:pic>
      <p:pic>
        <p:nvPicPr>
          <p:cNvPr id="6" name="Picture 5">
            <a:extLst>
              <a:ext uri="{FF2B5EF4-FFF2-40B4-BE49-F238E27FC236}">
                <a16:creationId xmlns:a16="http://schemas.microsoft.com/office/drawing/2014/main" id="{F2B2D548-0BA0-1587-51F0-D7C5D42A988D}"/>
              </a:ext>
            </a:extLst>
          </p:cNvPr>
          <p:cNvPicPr>
            <a:picLocks noChangeAspect="1" noChangeArrowheads="1"/>
          </p:cNvPicPr>
          <p:nvPr/>
        </p:nvPicPr>
        <p:blipFill>
          <a:blip r:embed="rId4" cstate="print"/>
          <a:srcRect/>
          <a:stretch>
            <a:fillRect/>
          </a:stretch>
        </p:blipFill>
        <p:spPr bwMode="auto">
          <a:xfrm>
            <a:off x="1918625" y="2056809"/>
            <a:ext cx="2124075" cy="2647950"/>
          </a:xfrm>
          <a:prstGeom prst="rect">
            <a:avLst/>
          </a:prstGeom>
          <a:noFill/>
          <a:ln w="9525">
            <a:noFill/>
            <a:miter lim="800000"/>
            <a:headEnd/>
            <a:tailEnd/>
          </a:ln>
        </p:spPr>
      </p:pic>
      <p:pic>
        <p:nvPicPr>
          <p:cNvPr id="7" name="Picture 6">
            <a:extLst>
              <a:ext uri="{FF2B5EF4-FFF2-40B4-BE49-F238E27FC236}">
                <a16:creationId xmlns:a16="http://schemas.microsoft.com/office/drawing/2014/main" id="{6C4D84B0-3A49-6545-18D5-BEBEE6457C47}"/>
              </a:ext>
            </a:extLst>
          </p:cNvPr>
          <p:cNvPicPr>
            <a:picLocks noChangeAspect="1" noChangeArrowheads="1"/>
          </p:cNvPicPr>
          <p:nvPr/>
        </p:nvPicPr>
        <p:blipFill>
          <a:blip r:embed="rId5" cstate="print"/>
          <a:srcRect/>
          <a:stretch>
            <a:fillRect/>
          </a:stretch>
        </p:blipFill>
        <p:spPr bwMode="auto">
          <a:xfrm>
            <a:off x="4572000" y="2126953"/>
            <a:ext cx="1566622" cy="2577806"/>
          </a:xfrm>
          <a:prstGeom prst="rect">
            <a:avLst/>
          </a:prstGeom>
          <a:noFill/>
          <a:ln w="9525">
            <a:noFill/>
            <a:miter lim="800000"/>
            <a:headEnd/>
            <a:tailEnd/>
          </a:ln>
        </p:spPr>
      </p:pic>
      <p:pic>
        <p:nvPicPr>
          <p:cNvPr id="8" name="Picture 7">
            <a:extLst>
              <a:ext uri="{FF2B5EF4-FFF2-40B4-BE49-F238E27FC236}">
                <a16:creationId xmlns:a16="http://schemas.microsoft.com/office/drawing/2014/main" id="{732480B0-167D-55B7-5923-691905CFB885}"/>
              </a:ext>
            </a:extLst>
          </p:cNvPr>
          <p:cNvPicPr>
            <a:picLocks noChangeAspect="1" noChangeArrowheads="1"/>
          </p:cNvPicPr>
          <p:nvPr/>
        </p:nvPicPr>
        <p:blipFill>
          <a:blip r:embed="rId6" cstate="print"/>
          <a:srcRect/>
          <a:stretch>
            <a:fillRect/>
          </a:stretch>
        </p:blipFill>
        <p:spPr bwMode="auto">
          <a:xfrm>
            <a:off x="6428714" y="2033905"/>
            <a:ext cx="1998389" cy="2620110"/>
          </a:xfrm>
          <a:prstGeom prst="rect">
            <a:avLst/>
          </a:prstGeom>
          <a:noFill/>
          <a:ln w="9525">
            <a:noFill/>
            <a:miter lim="800000"/>
            <a:headEnd/>
            <a:tailEnd/>
          </a:ln>
        </p:spPr>
      </p:pic>
      <p:sp>
        <p:nvSpPr>
          <p:cNvPr id="9" name="מלבן 5">
            <a:extLst>
              <a:ext uri="{FF2B5EF4-FFF2-40B4-BE49-F238E27FC236}">
                <a16:creationId xmlns:a16="http://schemas.microsoft.com/office/drawing/2014/main" id="{B304A1F6-097D-5BBE-3BCD-026083B6FAF3}"/>
              </a:ext>
            </a:extLst>
          </p:cNvPr>
          <p:cNvSpPr/>
          <p:nvPr/>
        </p:nvSpPr>
        <p:spPr>
          <a:xfrm>
            <a:off x="52325" y="4822675"/>
            <a:ext cx="8456038" cy="338554"/>
          </a:xfrm>
          <a:prstGeom prst="rect">
            <a:avLst/>
          </a:prstGeom>
        </p:spPr>
        <p:txBody>
          <a:bodyPr wrap="square">
            <a:spAutoFit/>
          </a:bodyPr>
          <a:lstStyle/>
          <a:p>
            <a:pPr algn="l" rtl="0"/>
            <a:r>
              <a:rPr lang="en-US" sz="800" dirty="0">
                <a:hlinkClick r:id="rId7"/>
              </a:rPr>
              <a:t>https://en.wikipedia.org/wiki/Piet_Mondrian</a:t>
            </a:r>
            <a:endParaRPr lang="he-IL" sz="800" dirty="0"/>
          </a:p>
          <a:p>
            <a:pPr algn="l" rtl="0"/>
            <a:r>
              <a:rPr lang="en-US" sz="800" dirty="0">
                <a:hlinkClick r:id="rId8"/>
              </a:rPr>
              <a:t>https://www.wikiart.org/en/piet-mondrian/all-works#!#filterName:all-paintings-chronologically,resultType:masonry</a:t>
            </a:r>
            <a:endParaRPr lang="he-IL" sz="800" dirty="0"/>
          </a:p>
        </p:txBody>
      </p:sp>
    </p:spTree>
    <p:extLst>
      <p:ext uri="{BB962C8B-B14F-4D97-AF65-F5344CB8AC3E}">
        <p14:creationId xmlns:p14="http://schemas.microsoft.com/office/powerpoint/2010/main" val="2116413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958EA3CD-3D2E-CBD8-0499-412A7D06CF50}"/>
            </a:ext>
          </a:extLst>
        </p:cNvPr>
        <p:cNvGrpSpPr/>
        <p:nvPr/>
      </p:nvGrpSpPr>
      <p:grpSpPr>
        <a:xfrm>
          <a:off x="0" y="0"/>
          <a:ext cx="0" cy="0"/>
          <a:chOff x="0" y="0"/>
          <a:chExt cx="0" cy="0"/>
        </a:xfrm>
      </p:grpSpPr>
      <p:sp>
        <p:nvSpPr>
          <p:cNvPr id="1129" name="Google Shape;1129;g3a644869b26_1_2356">
            <a:extLst>
              <a:ext uri="{FF2B5EF4-FFF2-40B4-BE49-F238E27FC236}">
                <a16:creationId xmlns:a16="http://schemas.microsoft.com/office/drawing/2014/main" id="{973C3BC7-1285-7495-D0D1-BF30BFF98CB0}"/>
              </a:ext>
            </a:extLst>
          </p:cNvPr>
          <p:cNvSpPr/>
          <p:nvPr/>
        </p:nvSpPr>
        <p:spPr>
          <a:xfrm>
            <a:off x="1059449" y="4822675"/>
            <a:ext cx="443400" cy="177300"/>
          </a:xfrm>
          <a:prstGeom prst="roundRect">
            <a:avLst>
              <a:gd name="adj" fmla="val 50000"/>
            </a:avLst>
          </a:prstGeom>
          <a:noFill/>
          <a:ln w="9525" cap="flat" cmpd="sng">
            <a:solidFill>
              <a:srgbClr val="C9FF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1131" name="Google Shape;1131;g3a644869b26_1_2356">
            <a:extLst>
              <a:ext uri="{FF2B5EF4-FFF2-40B4-BE49-F238E27FC236}">
                <a16:creationId xmlns:a16="http://schemas.microsoft.com/office/drawing/2014/main" id="{ED8840B1-443D-CCF4-60A2-9E98BA13189C}"/>
              </a:ext>
            </a:extLst>
          </p:cNvPr>
          <p:cNvSpPr/>
          <p:nvPr/>
        </p:nvSpPr>
        <p:spPr>
          <a:xfrm>
            <a:off x="50" y="-399769"/>
            <a:ext cx="9144000" cy="12528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mc:AlternateContent xmlns:mc="http://schemas.openxmlformats.org/markup-compatibility/2006">
        <mc:Choice xmlns:a14="http://schemas.microsoft.com/office/drawing/2010/main" Requires="a14">
          <p:sp>
            <p:nvSpPr>
              <p:cNvPr id="1139" name="Google Shape;1139;g3a644869b26_1_2356">
                <a:extLst>
                  <a:ext uri="{FF2B5EF4-FFF2-40B4-BE49-F238E27FC236}">
                    <a16:creationId xmlns:a16="http://schemas.microsoft.com/office/drawing/2014/main" id="{9830CF6B-3717-F77B-3BD2-281C27570F33}"/>
                  </a:ext>
                </a:extLst>
              </p:cNvPr>
              <p:cNvSpPr txBox="1"/>
              <p:nvPr/>
            </p:nvSpPr>
            <p:spPr>
              <a:xfrm>
                <a:off x="196595" y="756725"/>
                <a:ext cx="8717195" cy="4178165"/>
              </a:xfrm>
              <a:prstGeom prst="rect">
                <a:avLst/>
              </a:prstGeom>
              <a:noFill/>
              <a:ln>
                <a:noFill/>
              </a:ln>
            </p:spPr>
            <p:txBody>
              <a:bodyPr spcFirstLastPara="1" wrap="square" lIns="91425" tIns="91425" rIns="91425" bIns="91425" anchor="t" anchorCtr="0">
                <a:spAutoFit/>
              </a:bodyPr>
              <a:lstStyle/>
              <a:p>
                <a:pPr algn="r" rtl="1"/>
                <a:r>
                  <a:rPr lang="he-IL" sz="1800" dirty="0">
                    <a:solidFill>
                      <a:srgbClr val="062C7D"/>
                    </a:solidFill>
                    <a:latin typeface="Gisha" panose="020B0502040204020203" pitchFamily="34" charset="-79"/>
                    <a:cs typeface="Gisha" panose="020B0502040204020203" pitchFamily="34" charset="-79"/>
                  </a:rPr>
                  <a:t>בשיעור אומנות, נועה החליטה ליצור יצירה בהשראת </a:t>
                </a:r>
                <a:r>
                  <a:rPr lang="he-IL" sz="1800" dirty="0" err="1">
                    <a:solidFill>
                      <a:srgbClr val="062C7D"/>
                    </a:solidFill>
                    <a:latin typeface="Gisha" panose="020B0502040204020203" pitchFamily="34" charset="-79"/>
                    <a:cs typeface="Gisha" panose="020B0502040204020203" pitchFamily="34" charset="-79"/>
                  </a:rPr>
                  <a:t>מונדריאן</a:t>
                </a:r>
                <a:r>
                  <a:rPr lang="he-IL" sz="1800" dirty="0">
                    <a:solidFill>
                      <a:srgbClr val="062C7D"/>
                    </a:solidFill>
                    <a:latin typeface="Gisha" panose="020B0502040204020203" pitchFamily="34" charset="-79"/>
                    <a:cs typeface="Gisha" panose="020B0502040204020203" pitchFamily="34" charset="-79"/>
                  </a:rPr>
                  <a:t>, על בריסטול לבן מלבני שמידותיו 1.2 מ' </a:t>
                </a:r>
                <a:r>
                  <a:rPr lang="en-US" sz="1800" dirty="0">
                    <a:solidFill>
                      <a:srgbClr val="062C7D"/>
                    </a:solidFill>
                    <a:latin typeface="Gisha" panose="020B0502040204020203" pitchFamily="34" charset="-79"/>
                    <a:cs typeface="Gisha" panose="020B0502040204020203" pitchFamily="34" charset="-79"/>
                  </a:rPr>
                  <a:t>X</a:t>
                </a:r>
                <a:r>
                  <a:rPr lang="he-IL" sz="1800" dirty="0">
                    <a:solidFill>
                      <a:srgbClr val="062C7D"/>
                    </a:solidFill>
                    <a:latin typeface="Gisha" panose="020B0502040204020203" pitchFamily="34" charset="-79"/>
                    <a:cs typeface="Gisha" panose="020B0502040204020203" pitchFamily="34" charset="-79"/>
                  </a:rPr>
                  <a:t> 0.8 מ'.</a:t>
                </a:r>
              </a:p>
              <a:p>
                <a:pPr algn="r" rtl="1"/>
                <a:endParaRPr lang="he-IL" sz="1800" dirty="0">
                  <a:solidFill>
                    <a:srgbClr val="062C7D"/>
                  </a:solidFill>
                  <a:latin typeface="Gisha" panose="020B0502040204020203" pitchFamily="34" charset="-79"/>
                  <a:cs typeface="Gisha" panose="020B0502040204020203" pitchFamily="34" charset="-79"/>
                </a:endParaRPr>
              </a:p>
              <a:p>
                <a:pPr algn="r" rtl="1"/>
                <a:r>
                  <a:rPr lang="he-IL" sz="1800" dirty="0">
                    <a:solidFill>
                      <a:srgbClr val="062C7D"/>
                    </a:solidFill>
                    <a:latin typeface="Gisha" panose="020B0502040204020203" pitchFamily="34" charset="-79"/>
                    <a:cs typeface="Gisha" panose="020B0502040204020203" pitchFamily="34" charset="-79"/>
                  </a:rPr>
                  <a:t>נועה חילקה את הבריסטול באמצעות שני קווים שחורים:</a:t>
                </a:r>
              </a:p>
              <a:p>
                <a:pPr marL="342900" indent="-342900" algn="r" rtl="1">
                  <a:buAutoNum type="arabicPeriod"/>
                </a:pPr>
                <a:r>
                  <a:rPr lang="he-IL" sz="1800" dirty="0">
                    <a:solidFill>
                      <a:srgbClr val="062C7D"/>
                    </a:solidFill>
                    <a:latin typeface="Gisha" panose="020B0502040204020203" pitchFamily="34" charset="-79"/>
                    <a:cs typeface="Gisha" panose="020B0502040204020203" pitchFamily="34" charset="-79"/>
                  </a:rPr>
                  <a:t>קו אנכי אחד הממוקם בדיוק ב- </a:t>
                </a:r>
                <a14:m>
                  <m:oMath xmlns:m="http://schemas.openxmlformats.org/officeDocument/2006/math">
                    <m:f>
                      <m:fPr>
                        <m:ctrlPr>
                          <a:rPr lang="he-IL" sz="1800" i="1" smtClean="0">
                            <a:solidFill>
                              <a:srgbClr val="062C7D"/>
                            </a:solidFill>
                            <a:latin typeface="Cambria Math" panose="02040503050406030204" pitchFamily="18" charset="0"/>
                            <a:cs typeface="Gisha" panose="020B0502040204020203" pitchFamily="34" charset="-79"/>
                          </a:rPr>
                        </m:ctrlPr>
                      </m:fPr>
                      <m:num>
                        <m:r>
                          <a:rPr lang="he-IL" sz="1800" b="0" i="1" smtClean="0">
                            <a:solidFill>
                              <a:srgbClr val="062C7D"/>
                            </a:solidFill>
                            <a:latin typeface="Cambria Math" panose="02040503050406030204" pitchFamily="18" charset="0"/>
                            <a:cs typeface="Gisha" panose="020B0502040204020203" pitchFamily="34" charset="-79"/>
                          </a:rPr>
                          <m:t>1</m:t>
                        </m:r>
                      </m:num>
                      <m:den>
                        <m:r>
                          <a:rPr lang="he-IL" sz="1800" b="0" i="1" smtClean="0">
                            <a:solidFill>
                              <a:srgbClr val="062C7D"/>
                            </a:solidFill>
                            <a:latin typeface="Cambria Math" panose="02040503050406030204" pitchFamily="18" charset="0"/>
                            <a:cs typeface="Gisha" panose="020B0502040204020203" pitchFamily="34" charset="-79"/>
                          </a:rPr>
                          <m:t>3</m:t>
                        </m:r>
                      </m:den>
                    </m:f>
                  </m:oMath>
                </a14:m>
                <a:r>
                  <a:rPr lang="he-IL" sz="1800" dirty="0">
                    <a:solidFill>
                      <a:srgbClr val="062C7D"/>
                    </a:solidFill>
                    <a:latin typeface="Gisha" panose="020B0502040204020203" pitchFamily="34" charset="-79"/>
                    <a:cs typeface="Gisha" panose="020B0502040204020203" pitchFamily="34" charset="-79"/>
                  </a:rPr>
                  <a:t>  מאורך הצלע הארוכה של הנייר (משמאל).</a:t>
                </a:r>
              </a:p>
              <a:p>
                <a:pPr marL="342900" indent="-342900" algn="r" rtl="1">
                  <a:buAutoNum type="arabicPeriod"/>
                </a:pPr>
                <a:r>
                  <a:rPr lang="he-IL" sz="1800" dirty="0">
                    <a:solidFill>
                      <a:srgbClr val="062C7D"/>
                    </a:solidFill>
                    <a:latin typeface="Gisha" panose="020B0502040204020203" pitchFamily="34" charset="-79"/>
                    <a:cs typeface="Gisha" panose="020B0502040204020203" pitchFamily="34" charset="-79"/>
                  </a:rPr>
                  <a:t>קו אופקי אחד במרחק 0.5 מ' מהקצה העליון</a:t>
                </a:r>
              </a:p>
              <a:p>
                <a:pPr marL="0" lvl="0" indent="0" algn="r" rtl="1">
                  <a:spcBef>
                    <a:spcPts val="0"/>
                  </a:spcBef>
                  <a:spcAft>
                    <a:spcPts val="0"/>
                  </a:spcAft>
                  <a:buNone/>
                </a:pPr>
                <a:endPar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marL="0" lvl="0" indent="0" algn="r" rtl="1">
                  <a:spcBef>
                    <a:spcPts val="0"/>
                  </a:spcBef>
                  <a:spcAft>
                    <a:spcPts val="0"/>
                  </a:spcAft>
                  <a:buNone/>
                </a:pPr>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חלוקה זו יצרה ארבעה מלבנים, שאותם נועה צבעה בצבעים שונים:</a:t>
                </a:r>
              </a:p>
              <a:p>
                <a:pPr marL="285750" lvl="0" indent="-285750" algn="r" rtl="1">
                  <a:spcBef>
                    <a:spcPts val="0"/>
                  </a:spcBef>
                  <a:spcAft>
                    <a:spcPts val="0"/>
                  </a:spcAft>
                  <a:buFont typeface="Arial" panose="020B0604020202020204" pitchFamily="34" charset="0"/>
                  <a:buChar char="•"/>
                </a:pPr>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המלבן השמאלי-עליון – אדום</a:t>
                </a:r>
              </a:p>
              <a:p>
                <a:pPr marL="285750" lvl="0" indent="-285750" algn="r" rtl="1">
                  <a:spcBef>
                    <a:spcPts val="0"/>
                  </a:spcBef>
                  <a:spcAft>
                    <a:spcPts val="0"/>
                  </a:spcAft>
                  <a:buFont typeface="Arial" panose="020B0604020202020204" pitchFamily="34" charset="0"/>
                  <a:buChar char="•"/>
                </a:pPr>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המלבן הימני-עליון – לבן</a:t>
                </a:r>
              </a:p>
              <a:p>
                <a:pPr marL="285750" lvl="0" indent="-285750" algn="r" rtl="1">
                  <a:spcBef>
                    <a:spcPts val="0"/>
                  </a:spcBef>
                  <a:spcAft>
                    <a:spcPts val="0"/>
                  </a:spcAft>
                  <a:buFont typeface="Arial" panose="020B0604020202020204" pitchFamily="34" charset="0"/>
                  <a:buChar char="•"/>
                </a:pPr>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המלבן השמאלי-תחתון – כחול</a:t>
                </a:r>
              </a:p>
              <a:p>
                <a:pPr marL="285750" lvl="0" indent="-285750" algn="r" rtl="1">
                  <a:spcBef>
                    <a:spcPts val="0"/>
                  </a:spcBef>
                  <a:spcAft>
                    <a:spcPts val="0"/>
                  </a:spcAft>
                  <a:buFont typeface="Arial" panose="020B0604020202020204" pitchFamily="34" charset="0"/>
                  <a:buChar char="•"/>
                </a:pPr>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המלבן הימני-תחתון – צהוב</a:t>
                </a:r>
              </a:p>
              <a:p>
                <a:pPr lvl="0" algn="r" rtl="1">
                  <a:spcBef>
                    <a:spcPts val="0"/>
                  </a:spcBef>
                  <a:spcAft>
                    <a:spcPts val="0"/>
                  </a:spcAft>
                </a:pPr>
                <a:endPar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lvl="0" algn="r" rtl="1">
                  <a:spcBef>
                    <a:spcPts val="0"/>
                  </a:spcBef>
                  <a:spcAft>
                    <a:spcPts val="0"/>
                  </a:spcAft>
                </a:pPr>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ציירו את ציור של נועה.</a:t>
                </a:r>
              </a:p>
            </p:txBody>
          </p:sp>
        </mc:Choice>
        <mc:Fallback>
          <p:sp>
            <p:nvSpPr>
              <p:cNvPr id="1139" name="Google Shape;1139;g3a644869b26_1_2356">
                <a:extLst>
                  <a:ext uri="{FF2B5EF4-FFF2-40B4-BE49-F238E27FC236}">
                    <a16:creationId xmlns:a16="http://schemas.microsoft.com/office/drawing/2014/main" id="{9830CF6B-3717-F77B-3BD2-281C27570F33}"/>
                  </a:ext>
                </a:extLst>
              </p:cNvPr>
              <p:cNvSpPr txBox="1">
                <a:spLocks noRot="1" noChangeAspect="1" noMove="1" noResize="1" noEditPoints="1" noAdjustHandles="1" noChangeArrowheads="1" noChangeShapeType="1" noTextEdit="1"/>
              </p:cNvSpPr>
              <p:nvPr/>
            </p:nvSpPr>
            <p:spPr>
              <a:xfrm>
                <a:off x="196595" y="756725"/>
                <a:ext cx="8717195" cy="4178165"/>
              </a:xfrm>
              <a:prstGeom prst="rect">
                <a:avLst/>
              </a:prstGeom>
              <a:blipFill>
                <a:blip r:embed="rId3"/>
                <a:stretch>
                  <a:fillRect l="-699" r="-699" b="-146"/>
                </a:stretch>
              </a:blipFill>
              <a:ln>
                <a:noFill/>
              </a:ln>
            </p:spPr>
            <p:txBody>
              <a:bodyPr/>
              <a:lstStyle/>
              <a:p>
                <a:r>
                  <a:rPr lang="he-IL">
                    <a:noFill/>
                  </a:rPr>
                  <a:t> </a:t>
                </a:r>
              </a:p>
            </p:txBody>
          </p:sp>
        </mc:Fallback>
      </mc:AlternateContent>
      <p:sp>
        <p:nvSpPr>
          <p:cNvPr id="5" name="Google Shape;1076;g3a644869b26_1_517">
            <a:extLst>
              <a:ext uri="{FF2B5EF4-FFF2-40B4-BE49-F238E27FC236}">
                <a16:creationId xmlns:a16="http://schemas.microsoft.com/office/drawing/2014/main" id="{D53DAC77-8011-1319-71B8-0571F247C2E4}"/>
              </a:ext>
            </a:extLst>
          </p:cNvPr>
          <p:cNvSpPr txBox="1">
            <a:spLocks/>
          </p:cNvSpPr>
          <p:nvPr/>
        </p:nvSpPr>
        <p:spPr>
          <a:xfrm>
            <a:off x="196595" y="143525"/>
            <a:ext cx="8520600" cy="613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1pPr>
            <a:lvl2pPr marL="914400" marR="0" lvl="1"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2pPr>
            <a:lvl3pPr marL="1371600" marR="0" lvl="2"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3pPr>
            <a:lvl4pPr marL="1828800" marR="0" lvl="3"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4pPr>
            <a:lvl5pPr marL="2286000" marR="0" lvl="4"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5pPr>
            <a:lvl6pPr marL="2743200" marR="0" lvl="5"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6pPr>
            <a:lvl7pPr marL="3200400" marR="0" lvl="6"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7pPr>
            <a:lvl8pPr marL="3657600" marR="0" lvl="7"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8pPr>
            <a:lvl9pPr marL="4114800" marR="0" lvl="8"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9pPr>
          </a:lstStyle>
          <a:p>
            <a:pPr marL="0" indent="0" algn="r" rtl="1"/>
            <a:r>
              <a:rPr lang="he-IL" b="1" dirty="0">
                <a:solidFill>
                  <a:schemeClr val="bg1"/>
                </a:solidFill>
                <a:latin typeface="Gisha" panose="020B0502040204020203" pitchFamily="34" charset="-79"/>
                <a:cs typeface="Gisha" panose="020B0502040204020203" pitchFamily="34" charset="-79"/>
              </a:rPr>
              <a:t>שאלה 1 – ציירו את הציור  </a:t>
            </a:r>
          </a:p>
        </p:txBody>
      </p:sp>
      <p:pic>
        <p:nvPicPr>
          <p:cNvPr id="3" name="Picture 2">
            <a:extLst>
              <a:ext uri="{FF2B5EF4-FFF2-40B4-BE49-F238E27FC236}">
                <a16:creationId xmlns:a16="http://schemas.microsoft.com/office/drawing/2014/main" id="{13E83451-3D72-0448-8C34-6BF5D689FC88}"/>
              </a:ext>
            </a:extLst>
          </p:cNvPr>
          <p:cNvPicPr>
            <a:picLocks noChangeAspect="1"/>
          </p:cNvPicPr>
          <p:nvPr/>
        </p:nvPicPr>
        <p:blipFill>
          <a:blip r:embed="rId4"/>
          <a:stretch>
            <a:fillRect/>
          </a:stretch>
        </p:blipFill>
        <p:spPr>
          <a:xfrm>
            <a:off x="-33665" y="2297628"/>
            <a:ext cx="2485076" cy="1524120"/>
          </a:xfrm>
          <a:prstGeom prst="rect">
            <a:avLst/>
          </a:prstGeom>
        </p:spPr>
      </p:pic>
      <p:sp>
        <p:nvSpPr>
          <p:cNvPr id="2" name="TextBox 1">
            <a:extLst>
              <a:ext uri="{FF2B5EF4-FFF2-40B4-BE49-F238E27FC236}">
                <a16:creationId xmlns:a16="http://schemas.microsoft.com/office/drawing/2014/main" id="{51A150B7-D80C-2D30-BA55-BE948EA28FEA}"/>
              </a:ext>
            </a:extLst>
          </p:cNvPr>
          <p:cNvSpPr txBox="1"/>
          <p:nvPr/>
        </p:nvSpPr>
        <p:spPr>
          <a:xfrm>
            <a:off x="230210" y="3759900"/>
            <a:ext cx="2012406" cy="230832"/>
          </a:xfrm>
          <a:prstGeom prst="rect">
            <a:avLst/>
          </a:prstGeom>
          <a:noFill/>
        </p:spPr>
        <p:txBody>
          <a:bodyPr wrap="square" rtlCol="0">
            <a:spAutoFit/>
          </a:bodyPr>
          <a:lstStyle/>
          <a:p>
            <a:pPr algn="r" rtl="1"/>
            <a:r>
              <a:rPr lang="he-IL" sz="900" dirty="0">
                <a:solidFill>
                  <a:srgbClr val="062C7D"/>
                </a:solidFill>
                <a:latin typeface="Gisha" panose="020B0502040204020203" pitchFamily="34" charset="-79"/>
                <a:cs typeface="Gisha" panose="020B0502040204020203" pitchFamily="34" charset="-79"/>
              </a:rPr>
              <a:t>סרטוט מוקטן של הבריסטול</a:t>
            </a:r>
            <a:endParaRPr lang="en-US" sz="900" dirty="0">
              <a:solidFill>
                <a:srgbClr val="062C7D"/>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113472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C4ADBE4A-2E21-6ABF-3ABF-D4523D3223DC}"/>
            </a:ext>
          </a:extLst>
        </p:cNvPr>
        <p:cNvGrpSpPr/>
        <p:nvPr/>
      </p:nvGrpSpPr>
      <p:grpSpPr>
        <a:xfrm>
          <a:off x="0" y="0"/>
          <a:ext cx="0" cy="0"/>
          <a:chOff x="0" y="0"/>
          <a:chExt cx="0" cy="0"/>
        </a:xfrm>
      </p:grpSpPr>
      <p:sp>
        <p:nvSpPr>
          <p:cNvPr id="1129" name="Google Shape;1129;g3a644869b26_1_2356">
            <a:extLst>
              <a:ext uri="{FF2B5EF4-FFF2-40B4-BE49-F238E27FC236}">
                <a16:creationId xmlns:a16="http://schemas.microsoft.com/office/drawing/2014/main" id="{BA438330-21C2-8F49-1D3A-A9B41B165893}"/>
              </a:ext>
            </a:extLst>
          </p:cNvPr>
          <p:cNvSpPr/>
          <p:nvPr/>
        </p:nvSpPr>
        <p:spPr>
          <a:xfrm>
            <a:off x="1059449" y="4822675"/>
            <a:ext cx="443400" cy="177300"/>
          </a:xfrm>
          <a:prstGeom prst="roundRect">
            <a:avLst>
              <a:gd name="adj" fmla="val 50000"/>
            </a:avLst>
          </a:prstGeom>
          <a:noFill/>
          <a:ln w="9525" cap="flat" cmpd="sng">
            <a:solidFill>
              <a:srgbClr val="C9FF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1131" name="Google Shape;1131;g3a644869b26_1_2356">
            <a:extLst>
              <a:ext uri="{FF2B5EF4-FFF2-40B4-BE49-F238E27FC236}">
                <a16:creationId xmlns:a16="http://schemas.microsoft.com/office/drawing/2014/main" id="{1A6C37AE-676A-9F93-A80F-DE601B6B0EE3}"/>
              </a:ext>
            </a:extLst>
          </p:cNvPr>
          <p:cNvSpPr/>
          <p:nvPr/>
        </p:nvSpPr>
        <p:spPr>
          <a:xfrm>
            <a:off x="50" y="-399769"/>
            <a:ext cx="9144000" cy="12528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9" name="Google Shape;1139;g3a644869b26_1_2356">
            <a:extLst>
              <a:ext uri="{FF2B5EF4-FFF2-40B4-BE49-F238E27FC236}">
                <a16:creationId xmlns:a16="http://schemas.microsoft.com/office/drawing/2014/main" id="{FF18648D-C28A-98DA-A692-9DCAAB6C514C}"/>
              </a:ext>
            </a:extLst>
          </p:cNvPr>
          <p:cNvSpPr txBox="1"/>
          <p:nvPr/>
        </p:nvSpPr>
        <p:spPr>
          <a:xfrm>
            <a:off x="426805" y="1030852"/>
            <a:ext cx="8290390" cy="1800463"/>
          </a:xfrm>
          <a:prstGeom prst="rect">
            <a:avLst/>
          </a:prstGeom>
          <a:noFill/>
          <a:ln>
            <a:noFill/>
          </a:ln>
        </p:spPr>
        <p:txBody>
          <a:bodyPr spcFirstLastPara="1" wrap="square" lIns="91425" tIns="91425" rIns="91425" bIns="91425" anchor="t" anchorCtr="0">
            <a:spAutoFit/>
          </a:bodyPr>
          <a:lstStyle/>
          <a:p>
            <a:pPr algn="r" rtl="1"/>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א) מה המידות (במטרים) של המלבן הצהוב?</a:t>
            </a:r>
          </a:p>
          <a:p>
            <a:pPr algn="r" rtl="1"/>
            <a:endPar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ב) איזה חלק מהווה שטח המלבן הצהוב מתוך שטח הציור כולו? הציגו את תשובתכם כשבר מצומצם.</a:t>
            </a:r>
          </a:p>
          <a:p>
            <a:pPr algn="r" rtl="1"/>
            <a:endPar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endParaRPr lang="he-IL" sz="1500" dirty="0">
              <a:solidFill>
                <a:srgbClr val="062C7D"/>
              </a:solidFill>
              <a:latin typeface="Noto Sans Hebrew Medium"/>
              <a:ea typeface="Noto Sans Hebrew Medium"/>
              <a:cs typeface="Noto Sans Hebrew Medium"/>
              <a:sym typeface="Noto Sans Hebrew Medium"/>
            </a:endParaRPr>
          </a:p>
        </p:txBody>
      </p:sp>
      <p:sp>
        <p:nvSpPr>
          <p:cNvPr id="2" name="Google Shape;1076;g3a644869b26_1_517">
            <a:extLst>
              <a:ext uri="{FF2B5EF4-FFF2-40B4-BE49-F238E27FC236}">
                <a16:creationId xmlns:a16="http://schemas.microsoft.com/office/drawing/2014/main" id="{F212BC28-E29B-7395-3BAF-A66500A8A642}"/>
              </a:ext>
            </a:extLst>
          </p:cNvPr>
          <p:cNvSpPr txBox="1">
            <a:spLocks/>
          </p:cNvSpPr>
          <p:nvPr/>
        </p:nvSpPr>
        <p:spPr>
          <a:xfrm>
            <a:off x="0" y="226631"/>
            <a:ext cx="8520600" cy="613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1pPr>
            <a:lvl2pPr marL="914400" marR="0" lvl="1"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2pPr>
            <a:lvl3pPr marL="1371600" marR="0" lvl="2"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3pPr>
            <a:lvl4pPr marL="1828800" marR="0" lvl="3"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4pPr>
            <a:lvl5pPr marL="2286000" marR="0" lvl="4"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5pPr>
            <a:lvl6pPr marL="2743200" marR="0" lvl="5"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6pPr>
            <a:lvl7pPr marL="3200400" marR="0" lvl="6"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7pPr>
            <a:lvl8pPr marL="3657600" marR="0" lvl="7"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8pPr>
            <a:lvl9pPr marL="4114800" marR="0" lvl="8"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9pPr>
          </a:lstStyle>
          <a:p>
            <a:pPr marL="0" indent="0" algn="r" rtl="1"/>
            <a:r>
              <a:rPr lang="he-IL" b="1" dirty="0">
                <a:solidFill>
                  <a:schemeClr val="bg1"/>
                </a:solidFill>
                <a:latin typeface="Gisha" panose="020B0502040204020203" pitchFamily="34" charset="-79"/>
                <a:cs typeface="Gisha" panose="020B0502040204020203" pitchFamily="34" charset="-79"/>
              </a:rPr>
              <a:t>שאלה 2</a:t>
            </a:r>
          </a:p>
        </p:txBody>
      </p:sp>
    </p:spTree>
    <p:extLst>
      <p:ext uri="{BB962C8B-B14F-4D97-AF65-F5344CB8AC3E}">
        <p14:creationId xmlns:p14="http://schemas.microsoft.com/office/powerpoint/2010/main" val="2140083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65E86573-5204-8977-9E88-A5BA0FF6B44A}"/>
            </a:ext>
          </a:extLst>
        </p:cNvPr>
        <p:cNvGrpSpPr/>
        <p:nvPr/>
      </p:nvGrpSpPr>
      <p:grpSpPr>
        <a:xfrm>
          <a:off x="0" y="0"/>
          <a:ext cx="0" cy="0"/>
          <a:chOff x="0" y="0"/>
          <a:chExt cx="0" cy="0"/>
        </a:xfrm>
      </p:grpSpPr>
      <p:sp>
        <p:nvSpPr>
          <p:cNvPr id="1129" name="Google Shape;1129;g3a644869b26_1_2356">
            <a:extLst>
              <a:ext uri="{FF2B5EF4-FFF2-40B4-BE49-F238E27FC236}">
                <a16:creationId xmlns:a16="http://schemas.microsoft.com/office/drawing/2014/main" id="{15E97666-B826-B74D-4A36-98B2544DAC2F}"/>
              </a:ext>
            </a:extLst>
          </p:cNvPr>
          <p:cNvSpPr/>
          <p:nvPr/>
        </p:nvSpPr>
        <p:spPr>
          <a:xfrm>
            <a:off x="1059449" y="4822675"/>
            <a:ext cx="443400" cy="177300"/>
          </a:xfrm>
          <a:prstGeom prst="roundRect">
            <a:avLst>
              <a:gd name="adj" fmla="val 50000"/>
            </a:avLst>
          </a:prstGeom>
          <a:noFill/>
          <a:ln w="9525" cap="flat" cmpd="sng">
            <a:solidFill>
              <a:srgbClr val="C9FF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1131" name="Google Shape;1131;g3a644869b26_1_2356">
            <a:extLst>
              <a:ext uri="{FF2B5EF4-FFF2-40B4-BE49-F238E27FC236}">
                <a16:creationId xmlns:a16="http://schemas.microsoft.com/office/drawing/2014/main" id="{F941A635-E9D6-12E6-DF91-9E1B1497D7FD}"/>
              </a:ext>
            </a:extLst>
          </p:cNvPr>
          <p:cNvSpPr/>
          <p:nvPr/>
        </p:nvSpPr>
        <p:spPr>
          <a:xfrm>
            <a:off x="50" y="-399769"/>
            <a:ext cx="9144000" cy="12528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9" name="Google Shape;1139;g3a644869b26_1_2356">
            <a:extLst>
              <a:ext uri="{FF2B5EF4-FFF2-40B4-BE49-F238E27FC236}">
                <a16:creationId xmlns:a16="http://schemas.microsoft.com/office/drawing/2014/main" id="{78F36D0C-0A34-C085-C747-E7C608619F34}"/>
              </a:ext>
            </a:extLst>
          </p:cNvPr>
          <p:cNvSpPr txBox="1"/>
          <p:nvPr/>
        </p:nvSpPr>
        <p:spPr>
          <a:xfrm>
            <a:off x="426805" y="1030852"/>
            <a:ext cx="8290390" cy="2077462"/>
          </a:xfrm>
          <a:prstGeom prst="rect">
            <a:avLst/>
          </a:prstGeom>
          <a:noFill/>
          <a:ln>
            <a:noFill/>
          </a:ln>
        </p:spPr>
        <p:txBody>
          <a:bodyPr spcFirstLastPara="1" wrap="square" lIns="91425" tIns="91425" rIns="91425" bIns="91425" anchor="t" anchorCtr="0">
            <a:spAutoFit/>
          </a:bodyPr>
          <a:lstStyle/>
          <a:p>
            <a:pPr algn="r" rtl="1"/>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נועה החליטה להדביק רצועות של סרט שחור על כל המסגרת של הציור וגם על גבי הקוים הפנימיים המפרידים בין הצבעים.  </a:t>
            </a:r>
          </a:p>
          <a:p>
            <a:pPr algn="r" rtl="1"/>
            <a:endPar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מחיר סרט ההדבקה הוא 4.50 שקלים למטר.</a:t>
            </a:r>
          </a:p>
          <a:p>
            <a:pPr algn="r" rtl="1"/>
            <a:endPar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מה עלות סרט ההדבקה השחור ?</a:t>
            </a:r>
          </a:p>
          <a:p>
            <a:pPr algn="r" rtl="1"/>
            <a:endParaRPr lang="he-IL" sz="1500" dirty="0">
              <a:solidFill>
                <a:srgbClr val="062C7D"/>
              </a:solidFill>
              <a:latin typeface="Noto Sans Hebrew Medium"/>
              <a:ea typeface="Noto Sans Hebrew Medium"/>
              <a:cs typeface="Noto Sans Hebrew Medium"/>
              <a:sym typeface="Noto Sans Hebrew Medium"/>
            </a:endParaRPr>
          </a:p>
        </p:txBody>
      </p:sp>
      <p:sp>
        <p:nvSpPr>
          <p:cNvPr id="2" name="Google Shape;1076;g3a644869b26_1_517">
            <a:extLst>
              <a:ext uri="{FF2B5EF4-FFF2-40B4-BE49-F238E27FC236}">
                <a16:creationId xmlns:a16="http://schemas.microsoft.com/office/drawing/2014/main" id="{8C0C48A5-807B-BC27-DE0D-3D39A11E9276}"/>
              </a:ext>
            </a:extLst>
          </p:cNvPr>
          <p:cNvSpPr txBox="1">
            <a:spLocks/>
          </p:cNvSpPr>
          <p:nvPr/>
        </p:nvSpPr>
        <p:spPr>
          <a:xfrm>
            <a:off x="0" y="226631"/>
            <a:ext cx="8520600" cy="613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1pPr>
            <a:lvl2pPr marL="914400" marR="0" lvl="1"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2pPr>
            <a:lvl3pPr marL="1371600" marR="0" lvl="2"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3pPr>
            <a:lvl4pPr marL="1828800" marR="0" lvl="3"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4pPr>
            <a:lvl5pPr marL="2286000" marR="0" lvl="4"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5pPr>
            <a:lvl6pPr marL="2743200" marR="0" lvl="5"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6pPr>
            <a:lvl7pPr marL="3200400" marR="0" lvl="6"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7pPr>
            <a:lvl8pPr marL="3657600" marR="0" lvl="7"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8pPr>
            <a:lvl9pPr marL="4114800" marR="0" lvl="8"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9pPr>
          </a:lstStyle>
          <a:p>
            <a:pPr marL="0" indent="0" algn="r" rtl="1"/>
            <a:r>
              <a:rPr lang="he-IL" b="1" dirty="0">
                <a:solidFill>
                  <a:schemeClr val="bg1"/>
                </a:solidFill>
                <a:latin typeface="Gisha" panose="020B0502040204020203" pitchFamily="34" charset="-79"/>
                <a:cs typeface="Gisha" panose="020B0502040204020203" pitchFamily="34" charset="-79"/>
              </a:rPr>
              <a:t>שאלה 3</a:t>
            </a:r>
          </a:p>
        </p:txBody>
      </p:sp>
    </p:spTree>
    <p:extLst>
      <p:ext uri="{BB962C8B-B14F-4D97-AF65-F5344CB8AC3E}">
        <p14:creationId xmlns:p14="http://schemas.microsoft.com/office/powerpoint/2010/main" val="347992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8CC8751B-5A41-DCF7-72B0-8D27787B3964}"/>
            </a:ext>
          </a:extLst>
        </p:cNvPr>
        <p:cNvGrpSpPr/>
        <p:nvPr/>
      </p:nvGrpSpPr>
      <p:grpSpPr>
        <a:xfrm>
          <a:off x="0" y="0"/>
          <a:ext cx="0" cy="0"/>
          <a:chOff x="0" y="0"/>
          <a:chExt cx="0" cy="0"/>
        </a:xfrm>
      </p:grpSpPr>
      <p:sp>
        <p:nvSpPr>
          <p:cNvPr id="1129" name="Google Shape;1129;g3a644869b26_1_2356">
            <a:extLst>
              <a:ext uri="{FF2B5EF4-FFF2-40B4-BE49-F238E27FC236}">
                <a16:creationId xmlns:a16="http://schemas.microsoft.com/office/drawing/2014/main" id="{BEBB6479-FCFE-592C-A14A-34916F23ACF8}"/>
              </a:ext>
            </a:extLst>
          </p:cNvPr>
          <p:cNvSpPr/>
          <p:nvPr/>
        </p:nvSpPr>
        <p:spPr>
          <a:xfrm>
            <a:off x="1059449" y="4822675"/>
            <a:ext cx="443400" cy="177300"/>
          </a:xfrm>
          <a:prstGeom prst="roundRect">
            <a:avLst>
              <a:gd name="adj" fmla="val 50000"/>
            </a:avLst>
          </a:prstGeom>
          <a:noFill/>
          <a:ln w="9525" cap="flat" cmpd="sng">
            <a:solidFill>
              <a:srgbClr val="C9FF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1131" name="Google Shape;1131;g3a644869b26_1_2356">
            <a:extLst>
              <a:ext uri="{FF2B5EF4-FFF2-40B4-BE49-F238E27FC236}">
                <a16:creationId xmlns:a16="http://schemas.microsoft.com/office/drawing/2014/main" id="{FE42ABDE-9C8C-C5E5-F94E-1266CB958979}"/>
              </a:ext>
            </a:extLst>
          </p:cNvPr>
          <p:cNvSpPr/>
          <p:nvPr/>
        </p:nvSpPr>
        <p:spPr>
          <a:xfrm>
            <a:off x="50" y="-399769"/>
            <a:ext cx="9144000" cy="12528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9" name="Google Shape;1139;g3a644869b26_1_2356">
            <a:extLst>
              <a:ext uri="{FF2B5EF4-FFF2-40B4-BE49-F238E27FC236}">
                <a16:creationId xmlns:a16="http://schemas.microsoft.com/office/drawing/2014/main" id="{AFB37EEA-7EEF-EC0C-F0FD-31385989149C}"/>
              </a:ext>
            </a:extLst>
          </p:cNvPr>
          <p:cNvSpPr txBox="1"/>
          <p:nvPr/>
        </p:nvSpPr>
        <p:spPr>
          <a:xfrm>
            <a:off x="426805" y="1030852"/>
            <a:ext cx="8290390" cy="3185457"/>
          </a:xfrm>
          <a:prstGeom prst="rect">
            <a:avLst/>
          </a:prstGeom>
          <a:noFill/>
          <a:ln>
            <a:noFill/>
          </a:ln>
        </p:spPr>
        <p:txBody>
          <a:bodyPr spcFirstLastPara="1" wrap="square" lIns="91425" tIns="91425" rIns="91425" bIns="91425" anchor="t" anchorCtr="0">
            <a:spAutoFit/>
          </a:bodyPr>
          <a:lstStyle/>
          <a:p>
            <a:pPr algn="r" rtl="1"/>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גלי, החברה של נועה, הציעה לשנות את העיצוב.</a:t>
            </a:r>
          </a:p>
          <a:p>
            <a:pPr algn="r" rtl="1"/>
            <a:endPar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היא הציעה להזיז את הקו האנכי ימינה, כך ששטח המלבן הכחול יגדל פי 1.5 .</a:t>
            </a:r>
          </a:p>
          <a:p>
            <a:pPr algn="r" rtl="1"/>
            <a:endPar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א) מה מידות המלבן הכחול שהתקבל אחרי ההזזה של הקו האנכי?</a:t>
            </a:r>
          </a:p>
          <a:p>
            <a:pPr algn="r" rtl="1"/>
            <a:endPar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ב) ציירו סקיצה של הציור על-פי ההצעה של גלי.</a:t>
            </a:r>
          </a:p>
          <a:p>
            <a:pPr algn="r" rtl="1"/>
            <a:endPar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sz="1800" dirty="0">
                <a:solidFill>
                  <a:srgbClr val="062C7D"/>
                </a:solidFill>
                <a:latin typeface="Gisha" panose="020B0502040204020203" pitchFamily="34" charset="-79"/>
                <a:ea typeface="Noto Sans Hebrew Medium"/>
                <a:cs typeface="Gisha" panose="020B0502040204020203" pitchFamily="34" charset="-79"/>
                <a:sym typeface="Noto Sans Hebrew Medium"/>
              </a:rPr>
              <a:t>ג) גלי טענה שבציור שלה אורך הסרט השחור יגדל גם הוא פי 1.5. האם היא צודקת? הסבירו את תשובתכם</a:t>
            </a:r>
          </a:p>
          <a:p>
            <a:pPr algn="r" rtl="1"/>
            <a:endParaRPr lang="he-IL" sz="1500" dirty="0">
              <a:solidFill>
                <a:srgbClr val="062C7D"/>
              </a:solidFill>
              <a:latin typeface="Noto Sans Hebrew Medium"/>
              <a:ea typeface="Noto Sans Hebrew Medium"/>
              <a:cs typeface="Noto Sans Hebrew Medium"/>
              <a:sym typeface="Noto Sans Hebrew Medium"/>
            </a:endParaRPr>
          </a:p>
        </p:txBody>
      </p:sp>
      <p:sp>
        <p:nvSpPr>
          <p:cNvPr id="2" name="Google Shape;1076;g3a644869b26_1_517">
            <a:extLst>
              <a:ext uri="{FF2B5EF4-FFF2-40B4-BE49-F238E27FC236}">
                <a16:creationId xmlns:a16="http://schemas.microsoft.com/office/drawing/2014/main" id="{06D77162-EEB1-2D5D-6126-758EA69BF0B1}"/>
              </a:ext>
            </a:extLst>
          </p:cNvPr>
          <p:cNvSpPr txBox="1">
            <a:spLocks/>
          </p:cNvSpPr>
          <p:nvPr/>
        </p:nvSpPr>
        <p:spPr>
          <a:xfrm>
            <a:off x="0" y="226631"/>
            <a:ext cx="8520600" cy="613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1pPr>
            <a:lvl2pPr marL="914400" marR="0" lvl="1"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2pPr>
            <a:lvl3pPr marL="1371600" marR="0" lvl="2"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3pPr>
            <a:lvl4pPr marL="1828800" marR="0" lvl="3"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4pPr>
            <a:lvl5pPr marL="2286000" marR="0" lvl="4"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5pPr>
            <a:lvl6pPr marL="2743200" marR="0" lvl="5"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6pPr>
            <a:lvl7pPr marL="3200400" marR="0" lvl="6"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7pPr>
            <a:lvl8pPr marL="3657600" marR="0" lvl="7"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8pPr>
            <a:lvl9pPr marL="4114800" marR="0" lvl="8"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9pPr>
          </a:lstStyle>
          <a:p>
            <a:pPr marL="0" indent="0" algn="r" rtl="1"/>
            <a:r>
              <a:rPr lang="he-IL" b="1" dirty="0">
                <a:solidFill>
                  <a:schemeClr val="bg1"/>
                </a:solidFill>
                <a:latin typeface="Gisha" panose="020B0502040204020203" pitchFamily="34" charset="-79"/>
                <a:cs typeface="Gisha" panose="020B0502040204020203" pitchFamily="34" charset="-79"/>
              </a:rPr>
              <a:t>שאלה 4</a:t>
            </a:r>
          </a:p>
        </p:txBody>
      </p:sp>
      <p:sp>
        <p:nvSpPr>
          <p:cNvPr id="6" name="TextBox 3">
            <a:extLst>
              <a:ext uri="{FF2B5EF4-FFF2-40B4-BE49-F238E27FC236}">
                <a16:creationId xmlns:a16="http://schemas.microsoft.com/office/drawing/2014/main" id="{65495A0C-849C-4483-8521-ED569BBFE5BE}"/>
              </a:ext>
            </a:extLst>
          </p:cNvPr>
          <p:cNvSpPr txBox="1"/>
          <p:nvPr/>
        </p:nvSpPr>
        <p:spPr>
          <a:xfrm>
            <a:off x="4180356" y="4702321"/>
            <a:ext cx="4572000" cy="240707"/>
          </a:xfrm>
          <a:prstGeom prst="rect">
            <a:avLst/>
          </a:prstGeom>
          <a:noFill/>
        </p:spPr>
        <p:txBody>
          <a:bodyPr wrap="square">
            <a:spAutoFit/>
          </a:bodyPr>
          <a:lstStyle/>
          <a:p>
            <a:pPr algn="r" rtl="1">
              <a:lnSpc>
                <a:spcPct val="115000"/>
              </a:lnSpc>
              <a:spcAft>
                <a:spcPts val="800"/>
              </a:spcAft>
              <a:buNone/>
            </a:pPr>
            <a:r>
              <a:rPr lang="he-IL" sz="900" kern="100" dirty="0">
                <a:solidFill>
                  <a:srgbClr val="062C7D"/>
                </a:solidFill>
                <a:effectLst/>
                <a:latin typeface="Gisha" panose="020B0502040204020203" pitchFamily="34" charset="-79"/>
                <a:ea typeface="Aptos" panose="020B0004020202020204" pitchFamily="34" charset="0"/>
                <a:cs typeface="Gisha" panose="020B0502040204020203" pitchFamily="34" charset="-79"/>
              </a:rPr>
              <a:t>לצורך החישובים </a:t>
            </a:r>
            <a:r>
              <a:rPr lang="he-IL" sz="900" kern="100" dirty="0">
                <a:solidFill>
                  <a:srgbClr val="062C7D"/>
                </a:solidFill>
                <a:latin typeface="Gisha" panose="020B0502040204020203" pitchFamily="34" charset="-79"/>
                <a:ea typeface="Aptos" panose="020B0004020202020204" pitchFamily="34" charset="0"/>
                <a:cs typeface="Gisha" panose="020B0502040204020203" pitchFamily="34" charset="-79"/>
              </a:rPr>
              <a:t>נתעלם מרוחבם של הפסים השחורים</a:t>
            </a:r>
            <a:endParaRPr lang="en-US" sz="900" dirty="0">
              <a:solidFill>
                <a:srgbClr val="062C7D"/>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66724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E0D59"/>
        </a:solidFill>
        <a:effectLst/>
      </p:bgPr>
    </p:bg>
    <p:spTree>
      <p:nvGrpSpPr>
        <p:cNvPr id="1" name="Shape 2564"/>
        <p:cNvGrpSpPr/>
        <p:nvPr/>
      </p:nvGrpSpPr>
      <p:grpSpPr>
        <a:xfrm>
          <a:off x="0" y="0"/>
          <a:ext cx="0" cy="0"/>
          <a:chOff x="0" y="0"/>
          <a:chExt cx="0" cy="0"/>
        </a:xfrm>
      </p:grpSpPr>
      <p:sp>
        <p:nvSpPr>
          <p:cNvPr id="2565" name="Google Shape;2565;p47"/>
          <p:cNvSpPr/>
          <p:nvPr/>
        </p:nvSpPr>
        <p:spPr>
          <a:xfrm>
            <a:off x="-934725" y="-562054"/>
            <a:ext cx="10546075" cy="3701150"/>
          </a:xfrm>
          <a:custGeom>
            <a:avLst/>
            <a:gdLst/>
            <a:ahLst/>
            <a:cxnLst/>
            <a:rect l="l" t="t" r="r" b="b"/>
            <a:pathLst>
              <a:path w="421843" h="148046" extrusionOk="0">
                <a:moveTo>
                  <a:pt x="421843" y="12932"/>
                </a:moveTo>
                <a:cubicBezTo>
                  <a:pt x="421843" y="37020"/>
                  <a:pt x="417372" y="63855"/>
                  <a:pt x="402031" y="82426"/>
                </a:cubicBezTo>
                <a:cubicBezTo>
                  <a:pt x="382052" y="106612"/>
                  <a:pt x="343821" y="123287"/>
                  <a:pt x="313639" y="114735"/>
                </a:cubicBezTo>
                <a:cubicBezTo>
                  <a:pt x="297547" y="110175"/>
                  <a:pt x="285499" y="96110"/>
                  <a:pt x="274015" y="83950"/>
                </a:cubicBezTo>
                <a:cubicBezTo>
                  <a:pt x="255369" y="64207"/>
                  <a:pt x="237932" y="42901"/>
                  <a:pt x="216408" y="26343"/>
                </a:cubicBezTo>
                <a:cubicBezTo>
                  <a:pt x="190378" y="6319"/>
                  <a:pt x="149729" y="-8530"/>
                  <a:pt x="120091" y="5616"/>
                </a:cubicBezTo>
                <a:cubicBezTo>
                  <a:pt x="88567" y="20662"/>
                  <a:pt x="73159" y="71523"/>
                  <a:pt x="85039" y="104372"/>
                </a:cubicBezTo>
                <a:cubicBezTo>
                  <a:pt x="91074" y="121058"/>
                  <a:pt x="103132" y="137639"/>
                  <a:pt x="119177" y="145215"/>
                </a:cubicBezTo>
                <a:cubicBezTo>
                  <a:pt x="132056" y="151297"/>
                  <a:pt x="153621" y="147251"/>
                  <a:pt x="160630" y="134852"/>
                </a:cubicBezTo>
                <a:cubicBezTo>
                  <a:pt x="168798" y="120404"/>
                  <a:pt x="163676" y="99120"/>
                  <a:pt x="154229" y="85474"/>
                </a:cubicBezTo>
                <a:cubicBezTo>
                  <a:pt x="147813" y="76206"/>
                  <a:pt x="136936" y="69970"/>
                  <a:pt x="126187" y="66576"/>
                </a:cubicBezTo>
                <a:cubicBezTo>
                  <a:pt x="83937" y="53236"/>
                  <a:pt x="21518" y="69605"/>
                  <a:pt x="0" y="108334"/>
                </a:cubicBezTo>
              </a:path>
            </a:pathLst>
          </a:cu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6" name="Google Shape;2566;p47"/>
          <p:cNvSpPr/>
          <p:nvPr/>
        </p:nvSpPr>
        <p:spPr>
          <a:xfrm>
            <a:off x="-40825" y="4667250"/>
            <a:ext cx="9184800" cy="571500"/>
          </a:xfrm>
          <a:prstGeom prst="rect">
            <a:avLst/>
          </a:prstGeom>
          <a:solidFill>
            <a:srgbClr val="070C43"/>
          </a:solid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Noto Sans Hebrew"/>
              <a:ea typeface="Noto Sans Hebrew"/>
              <a:cs typeface="Noto Sans Hebrew"/>
              <a:sym typeface="Noto Sans Hebrew"/>
            </a:endParaRPr>
          </a:p>
        </p:txBody>
      </p:sp>
      <p:sp>
        <p:nvSpPr>
          <p:cNvPr id="2568" name="Google Shape;2568;p47"/>
          <p:cNvSpPr/>
          <p:nvPr/>
        </p:nvSpPr>
        <p:spPr>
          <a:xfrm rot="-1008076">
            <a:off x="5388571" y="949770"/>
            <a:ext cx="2678747" cy="2678747"/>
          </a:xfrm>
          <a:prstGeom prst="ellipse">
            <a:avLst/>
          </a:prstGeom>
          <a:solidFill>
            <a:srgbClr val="A7FD42"/>
          </a:solidFill>
          <a:ln>
            <a:noFill/>
          </a:ln>
        </p:spPr>
        <p:txBody>
          <a:bodyPr spcFirstLastPara="1" wrap="square" lIns="52950" tIns="52950" rIns="52950" bIns="529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810"/>
              <a:buFont typeface="Arial"/>
              <a:buNone/>
              <a:tabLst/>
              <a:defRPr/>
            </a:pPr>
            <a:endParaRPr kumimoji="0" sz="81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569" name="Google Shape;2569;p47" title="Group 204.png"/>
          <p:cNvPicPr preferRelativeResize="0"/>
          <p:nvPr/>
        </p:nvPicPr>
        <p:blipFill rotWithShape="1">
          <a:blip r:embed="rId3">
            <a:alphaModFix/>
          </a:blip>
          <a:srcRect/>
          <a:stretch/>
        </p:blipFill>
        <p:spPr>
          <a:xfrm rot="3">
            <a:off x="1085263" y="1373659"/>
            <a:ext cx="6722156" cy="4398279"/>
          </a:xfrm>
          <a:prstGeom prst="rect">
            <a:avLst/>
          </a:prstGeom>
          <a:noFill/>
          <a:ln>
            <a:noFill/>
          </a:ln>
        </p:spPr>
      </p:pic>
      <p:sp>
        <p:nvSpPr>
          <p:cNvPr id="2570" name="Google Shape;2570;p47"/>
          <p:cNvSpPr/>
          <p:nvPr/>
        </p:nvSpPr>
        <p:spPr>
          <a:xfrm rot="5697931">
            <a:off x="2977314" y="1619215"/>
            <a:ext cx="1937471" cy="2089272"/>
          </a:xfrm>
          <a:prstGeom prst="rtTriangle">
            <a:avLst/>
          </a:prstGeom>
          <a:solidFill>
            <a:srgbClr val="EEEEEE">
              <a:alpha val="63137"/>
            </a:srgbClr>
          </a:solid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71" name="Google Shape;2571;p47"/>
          <p:cNvSpPr txBox="1"/>
          <p:nvPr/>
        </p:nvSpPr>
        <p:spPr>
          <a:xfrm rot="295055">
            <a:off x="2685636" y="2484774"/>
            <a:ext cx="3625646" cy="1008863"/>
          </a:xfrm>
          <a:prstGeom prst="rect">
            <a:avLst/>
          </a:prstGeom>
          <a:noFill/>
          <a:ln>
            <a:noFill/>
          </a:ln>
        </p:spPr>
        <p:txBody>
          <a:bodyPr spcFirstLastPara="1" wrap="square" lIns="118550" tIns="118550" rIns="118550" bIns="118550" anchor="t" anchorCtr="0">
            <a:spAutoFit/>
          </a:bodyPr>
          <a:lstStyle/>
          <a:p>
            <a:pPr marL="0" marR="0" lvl="0" indent="0" algn="ctr" defTabSz="914400" rtl="1" eaLnBrk="1" fontAlgn="auto" latinLnBrk="0" hangingPunct="1">
              <a:lnSpc>
                <a:spcPct val="90000"/>
              </a:lnSpc>
              <a:spcBef>
                <a:spcPts val="0"/>
              </a:spcBef>
              <a:spcAft>
                <a:spcPts val="0"/>
              </a:spcAft>
              <a:buClr>
                <a:srgbClr val="000000"/>
              </a:buClr>
              <a:buSzPts val="5553"/>
              <a:buFont typeface="Arial"/>
              <a:buNone/>
              <a:tabLst/>
              <a:defRPr/>
            </a:pPr>
            <a:r>
              <a:rPr kumimoji="0" lang="he-IL" sz="5553" b="0" i="0" u="none" strike="noStrike" kern="0" cap="none" spc="0" normalizeH="0" baseline="0" noProof="0" dirty="0">
                <a:ln>
                  <a:noFill/>
                </a:ln>
                <a:solidFill>
                  <a:srgbClr val="070B43"/>
                </a:solidFill>
                <a:effectLst/>
                <a:uLnTx/>
                <a:uFillTx/>
                <a:latin typeface="Noto Sans Hebrew ExtraBold"/>
                <a:ea typeface="Noto Sans Hebrew ExtraBold"/>
                <a:cs typeface="Noto Sans Hebrew ExtraBold"/>
                <a:sym typeface="Noto Sans Hebrew ExtraBold"/>
              </a:rPr>
              <a:t>פתרונות</a:t>
            </a:r>
            <a:endParaRPr kumimoji="0" sz="5553" b="0" i="0" u="none" strike="noStrike" kern="0" cap="none" spc="0" normalizeH="0" baseline="0" noProof="0" dirty="0">
              <a:ln>
                <a:noFill/>
              </a:ln>
              <a:solidFill>
                <a:srgbClr val="070B43"/>
              </a:solidFill>
              <a:effectLst/>
              <a:uLnTx/>
              <a:uFillTx/>
              <a:latin typeface="Noto Sans Hebrew ExtraBold"/>
              <a:ea typeface="Noto Sans Hebrew ExtraBold"/>
              <a:cs typeface="Noto Sans Hebrew ExtraBold"/>
              <a:sym typeface="Noto Sans Hebrew ExtraBold"/>
            </a:endParaRPr>
          </a:p>
        </p:txBody>
      </p:sp>
    </p:spTree>
    <p:extLst>
      <p:ext uri="{BB962C8B-B14F-4D97-AF65-F5344CB8AC3E}">
        <p14:creationId xmlns:p14="http://schemas.microsoft.com/office/powerpoint/2010/main" val="1259650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64A01E03-059A-8659-9488-B21606165857}"/>
            </a:ext>
          </a:extLst>
        </p:cNvPr>
        <p:cNvGrpSpPr/>
        <p:nvPr/>
      </p:nvGrpSpPr>
      <p:grpSpPr>
        <a:xfrm>
          <a:off x="0" y="0"/>
          <a:ext cx="0" cy="0"/>
          <a:chOff x="0" y="0"/>
          <a:chExt cx="0" cy="0"/>
        </a:xfrm>
      </p:grpSpPr>
      <p:sp>
        <p:nvSpPr>
          <p:cNvPr id="1129" name="Google Shape;1129;g3a644869b26_1_2356">
            <a:extLst>
              <a:ext uri="{FF2B5EF4-FFF2-40B4-BE49-F238E27FC236}">
                <a16:creationId xmlns:a16="http://schemas.microsoft.com/office/drawing/2014/main" id="{98FD25AF-6CB4-1C17-29F3-89FC2A532CA7}"/>
              </a:ext>
            </a:extLst>
          </p:cNvPr>
          <p:cNvSpPr/>
          <p:nvPr/>
        </p:nvSpPr>
        <p:spPr>
          <a:xfrm>
            <a:off x="1059449" y="4822675"/>
            <a:ext cx="443400" cy="177300"/>
          </a:xfrm>
          <a:prstGeom prst="roundRect">
            <a:avLst>
              <a:gd name="adj" fmla="val 50000"/>
            </a:avLst>
          </a:prstGeom>
          <a:noFill/>
          <a:ln w="9525" cap="flat" cmpd="sng">
            <a:solidFill>
              <a:srgbClr val="C9FF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1131" name="Google Shape;1131;g3a644869b26_1_2356">
            <a:extLst>
              <a:ext uri="{FF2B5EF4-FFF2-40B4-BE49-F238E27FC236}">
                <a16:creationId xmlns:a16="http://schemas.microsoft.com/office/drawing/2014/main" id="{A03DC4AE-9794-F409-A785-975618774A0A}"/>
              </a:ext>
            </a:extLst>
          </p:cNvPr>
          <p:cNvSpPr/>
          <p:nvPr/>
        </p:nvSpPr>
        <p:spPr>
          <a:xfrm>
            <a:off x="50" y="-399769"/>
            <a:ext cx="9144000" cy="11024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Google Shape;1076;g3a644869b26_1_517">
            <a:extLst>
              <a:ext uri="{FF2B5EF4-FFF2-40B4-BE49-F238E27FC236}">
                <a16:creationId xmlns:a16="http://schemas.microsoft.com/office/drawing/2014/main" id="{37762BEC-96CC-1130-E1D4-61B9F60E8256}"/>
              </a:ext>
            </a:extLst>
          </p:cNvPr>
          <p:cNvSpPr txBox="1">
            <a:spLocks/>
          </p:cNvSpPr>
          <p:nvPr/>
        </p:nvSpPr>
        <p:spPr>
          <a:xfrm>
            <a:off x="0" y="226631"/>
            <a:ext cx="8520600" cy="613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1pPr>
            <a:lvl2pPr marL="914400" marR="0" lvl="1"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2pPr>
            <a:lvl3pPr marL="1371600" marR="0" lvl="2"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3pPr>
            <a:lvl4pPr marL="1828800" marR="0" lvl="3"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4pPr>
            <a:lvl5pPr marL="2286000" marR="0" lvl="4"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5pPr>
            <a:lvl6pPr marL="2743200" marR="0" lvl="5"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6pPr>
            <a:lvl7pPr marL="3200400" marR="0" lvl="6"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7pPr>
            <a:lvl8pPr marL="3657600" marR="0" lvl="7"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8pPr>
            <a:lvl9pPr marL="4114800" marR="0" lvl="8" indent="-317500" algn="ctr" rtl="0">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9pPr>
          </a:lstStyle>
          <a:p>
            <a:pPr marL="0" indent="0" algn="r" rtl="1"/>
            <a:r>
              <a:rPr lang="he-IL" b="1" dirty="0">
                <a:solidFill>
                  <a:schemeClr val="bg1"/>
                </a:solidFill>
                <a:latin typeface="Gisha" panose="020B0502040204020203" pitchFamily="34" charset="-79"/>
                <a:cs typeface="Gisha" panose="020B0502040204020203" pitchFamily="34" charset="-79"/>
              </a:rPr>
              <a:t>שאלות 1, 2 - תשובות</a:t>
            </a:r>
          </a:p>
        </p:txBody>
      </p:sp>
      <p:pic>
        <p:nvPicPr>
          <p:cNvPr id="5" name="Picture 4">
            <a:extLst>
              <a:ext uri="{FF2B5EF4-FFF2-40B4-BE49-F238E27FC236}">
                <a16:creationId xmlns:a16="http://schemas.microsoft.com/office/drawing/2014/main" id="{CCAF6644-96B4-E6B4-72EE-FEBA35EB009C}"/>
              </a:ext>
            </a:extLst>
          </p:cNvPr>
          <p:cNvPicPr>
            <a:picLocks noChangeAspect="1"/>
          </p:cNvPicPr>
          <p:nvPr/>
        </p:nvPicPr>
        <p:blipFill>
          <a:blip r:embed="rId3"/>
          <a:stretch>
            <a:fillRect/>
          </a:stretch>
        </p:blipFill>
        <p:spPr>
          <a:xfrm>
            <a:off x="142916" y="1785342"/>
            <a:ext cx="2719866" cy="1817422"/>
          </a:xfrm>
          <a:prstGeom prst="rect">
            <a:avLst/>
          </a:prstGeom>
        </p:spPr>
      </p:pic>
      <mc:AlternateContent xmlns:mc="http://schemas.openxmlformats.org/markup-compatibility/2006" xmlns:a14="http://schemas.microsoft.com/office/drawing/2010/main">
        <mc:Choice Requires="a14">
          <p:sp>
            <p:nvSpPr>
              <p:cNvPr id="6" name="Google Shape;1139;g3a644869b26_1_2356">
                <a:extLst>
                  <a:ext uri="{FF2B5EF4-FFF2-40B4-BE49-F238E27FC236}">
                    <a16:creationId xmlns:a16="http://schemas.microsoft.com/office/drawing/2014/main" id="{590ECE64-CF72-4396-98A9-247CEDF6D088}"/>
                  </a:ext>
                </a:extLst>
              </p:cNvPr>
              <p:cNvSpPr txBox="1"/>
              <p:nvPr/>
            </p:nvSpPr>
            <p:spPr>
              <a:xfrm>
                <a:off x="0" y="702631"/>
                <a:ext cx="8966200" cy="3993884"/>
              </a:xfrm>
              <a:prstGeom prst="rect">
                <a:avLst/>
              </a:prstGeom>
              <a:noFill/>
              <a:ln>
                <a:noFill/>
              </a:ln>
            </p:spPr>
            <p:txBody>
              <a:bodyPr spcFirstLastPara="1" wrap="square" lIns="91425" tIns="91425" rIns="91425" bIns="91425" anchor="t" anchorCtr="0">
                <a:spAutoFit/>
              </a:bodyPr>
              <a:lstStyle/>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א) מה מידות (במטרים) של המלבן הצהוב?  </a:t>
                </a: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  0.8 מ' </a:t>
                </a:r>
                <a:r>
                  <a:rPr lang="en-US" dirty="0">
                    <a:solidFill>
                      <a:srgbClr val="062C7D"/>
                    </a:solidFill>
                    <a:latin typeface="Gisha" panose="020B0502040204020203" pitchFamily="34" charset="-79"/>
                    <a:ea typeface="Noto Sans Hebrew Medium"/>
                    <a:cs typeface="Gisha" panose="020B0502040204020203" pitchFamily="34" charset="-79"/>
                    <a:sym typeface="Noto Sans Hebrew Medium"/>
                  </a:rPr>
                  <a:t>X</a:t>
                </a:r>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 0.3 מ'</a:t>
                </a:r>
              </a:p>
              <a:p>
                <a:pPr algn="r" rtl="1"/>
                <a:endParaRPr lang="he-IL"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ב) איזה חלק מהווה שטח המלבן הצהוב מתוך שטח הציור כולו? הציגו את תשובתכם כשבר מצומצם. </a:t>
                </a:r>
              </a:p>
              <a:p>
                <a:pPr algn="r" rtl="1"/>
                <a:endParaRPr lang="he-IL"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אפשר לפתור את השאלה בדרכים שונות. נציג שתיים מהן:</a:t>
                </a:r>
              </a:p>
              <a:p>
                <a:pPr algn="r" rtl="1"/>
                <a:endParaRPr lang="he-IL"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דרך פתרון א':</a:t>
                </a: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שטח המלבן הגדול:   מ"ר </a:t>
                </a:r>
                <a:r>
                  <a:rPr lang="en-US" dirty="0">
                    <a:solidFill>
                      <a:srgbClr val="062C7D"/>
                    </a:solidFill>
                    <a:latin typeface="Gisha" panose="020B0502040204020203" pitchFamily="34" charset="-79"/>
                    <a:ea typeface="Noto Sans Hebrew Medium"/>
                    <a:cs typeface="Gisha" panose="020B0502040204020203" pitchFamily="34" charset="-79"/>
                    <a:sym typeface="Noto Sans Hebrew Medium"/>
                  </a:rPr>
                  <a:t>1.2 x 0.8 = 0.96 </a:t>
                </a:r>
                <a:endParaRPr lang="he-IL"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שטח המלבן הצהוב:   מ"ר </a:t>
                </a:r>
                <a:r>
                  <a:rPr lang="en-US" dirty="0">
                    <a:solidFill>
                      <a:srgbClr val="062C7D"/>
                    </a:solidFill>
                    <a:latin typeface="Gisha" panose="020B0502040204020203" pitchFamily="34" charset="-79"/>
                    <a:ea typeface="Noto Sans Hebrew Medium"/>
                    <a:cs typeface="Gisha" panose="020B0502040204020203" pitchFamily="34" charset="-79"/>
                    <a:sym typeface="Noto Sans Hebrew Medium"/>
                  </a:rPr>
                  <a:t>0.3 x 0.8 = 0.24 </a:t>
                </a:r>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        </a:t>
                </a: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החלק שמהווה שטח המלבן הצהוב משטח המלבן כולו:    </a:t>
                </a:r>
                <a14:m>
                  <m:oMath xmlns:m="http://schemas.openxmlformats.org/officeDocument/2006/math">
                    <m:f>
                      <m:fPr>
                        <m:ctrlPr>
                          <a:rPr lang="he-IL" i="1" smtClean="0">
                            <a:solidFill>
                              <a:srgbClr val="062C7D"/>
                            </a:solidFill>
                            <a:latin typeface="Cambria Math" panose="02040503050406030204" pitchFamily="18" charset="0"/>
                            <a:cs typeface="Gisha" panose="020B0502040204020203" pitchFamily="34" charset="-79"/>
                            <a:sym typeface="Noto Sans Hebrew Medium"/>
                          </a:rPr>
                        </m:ctrlPr>
                      </m:fPr>
                      <m:num>
                        <m:r>
                          <a:rPr lang="he-IL" b="0" i="1" smtClean="0">
                            <a:solidFill>
                              <a:srgbClr val="062C7D"/>
                            </a:solidFill>
                            <a:latin typeface="Cambria Math" panose="02040503050406030204" pitchFamily="18" charset="0"/>
                            <a:cs typeface="Gisha" panose="020B0502040204020203" pitchFamily="34" charset="-79"/>
                            <a:sym typeface="Noto Sans Hebrew Medium"/>
                          </a:rPr>
                          <m:t>2</m:t>
                        </m:r>
                        <m:r>
                          <a:rPr lang="en-US" b="0" i="1" smtClean="0">
                            <a:solidFill>
                              <a:srgbClr val="062C7D"/>
                            </a:solidFill>
                            <a:latin typeface="Cambria Math" panose="02040503050406030204" pitchFamily="18" charset="0"/>
                            <a:cs typeface="Gisha" panose="020B0502040204020203" pitchFamily="34" charset="-79"/>
                            <a:sym typeface="Noto Sans Hebrew Medium"/>
                          </a:rPr>
                          <m:t>4</m:t>
                        </m:r>
                      </m:num>
                      <m:den>
                        <m:r>
                          <a:rPr lang="he-IL" b="0" i="1" smtClean="0">
                            <a:solidFill>
                              <a:srgbClr val="062C7D"/>
                            </a:solidFill>
                            <a:latin typeface="Cambria Math" panose="02040503050406030204" pitchFamily="18" charset="0"/>
                            <a:cs typeface="Gisha" panose="020B0502040204020203" pitchFamily="34" charset="-79"/>
                            <a:sym typeface="Noto Sans Hebrew Medium"/>
                          </a:rPr>
                          <m:t>96</m:t>
                        </m:r>
                      </m:den>
                    </m:f>
                    <m:r>
                      <a:rPr lang="he-IL" b="0" i="1" smtClean="0">
                        <a:solidFill>
                          <a:srgbClr val="062C7D"/>
                        </a:solidFill>
                        <a:latin typeface="Cambria Math" panose="02040503050406030204" pitchFamily="18" charset="0"/>
                        <a:cs typeface="Gisha" panose="020B0502040204020203" pitchFamily="34" charset="-79"/>
                        <a:sym typeface="Noto Sans Hebrew Medium"/>
                      </a:rPr>
                      <m:t>=</m:t>
                    </m:r>
                    <m:f>
                      <m:fPr>
                        <m:ctrlPr>
                          <a:rPr lang="he-IL" b="0" i="1" smtClean="0">
                            <a:solidFill>
                              <a:srgbClr val="062C7D"/>
                            </a:solidFill>
                            <a:latin typeface="Cambria Math" panose="02040503050406030204" pitchFamily="18" charset="0"/>
                            <a:cs typeface="Gisha" panose="020B0502040204020203" pitchFamily="34" charset="-79"/>
                            <a:sym typeface="Noto Sans Hebrew Medium"/>
                          </a:rPr>
                        </m:ctrlPr>
                      </m:fPr>
                      <m:num>
                        <m:r>
                          <a:rPr lang="en-US" b="0" i="1" smtClean="0">
                            <a:solidFill>
                              <a:srgbClr val="062C7D"/>
                            </a:solidFill>
                            <a:latin typeface="Cambria Math" panose="02040503050406030204" pitchFamily="18" charset="0"/>
                            <a:cs typeface="Gisha" panose="020B0502040204020203" pitchFamily="34" charset="-79"/>
                            <a:sym typeface="Noto Sans Hebrew Medium"/>
                          </a:rPr>
                          <m:t>1</m:t>
                        </m:r>
                      </m:num>
                      <m:den>
                        <m:r>
                          <a:rPr lang="he-IL" b="0" i="1" smtClean="0">
                            <a:solidFill>
                              <a:srgbClr val="062C7D"/>
                            </a:solidFill>
                            <a:latin typeface="Cambria Math" panose="02040503050406030204" pitchFamily="18" charset="0"/>
                            <a:cs typeface="Gisha" panose="020B0502040204020203" pitchFamily="34" charset="-79"/>
                            <a:sym typeface="Noto Sans Hebrew Medium"/>
                          </a:rPr>
                          <m:t>4</m:t>
                        </m:r>
                      </m:den>
                    </m:f>
                  </m:oMath>
                </a14:m>
                <a:endParaRPr lang="en-US"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endParaRPr lang="en-US" dirty="0">
                  <a:solidFill>
                    <a:srgbClr val="062C7D"/>
                  </a:solidFill>
                  <a:latin typeface="Gisha" panose="020B0502040204020203" pitchFamily="34" charset="-79"/>
                  <a:ea typeface="Noto Sans Hebrew Medium"/>
                  <a:cs typeface="Gisha" panose="020B0502040204020203" pitchFamily="34" charset="-79"/>
                  <a:sym typeface="Noto Sans Hebrew Medium"/>
                </a:endParaRP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דרך פתרון ב':</a:t>
                </a: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אורך הצלע הקצרה של המלבן הצהוב מהווה </a:t>
                </a:r>
                <a14:m>
                  <m:oMath xmlns:m="http://schemas.openxmlformats.org/officeDocument/2006/math">
                    <m:f>
                      <m:fPr>
                        <m:ctrlPr>
                          <a:rPr lang="he-IL" i="1" smtClean="0">
                            <a:solidFill>
                              <a:srgbClr val="062C7D"/>
                            </a:solidFill>
                            <a:latin typeface="Cambria Math" panose="02040503050406030204" pitchFamily="18" charset="0"/>
                            <a:cs typeface="Gisha" panose="020B0502040204020203" pitchFamily="34" charset="-79"/>
                            <a:sym typeface="Noto Sans Hebrew Medium"/>
                          </a:rPr>
                        </m:ctrlPr>
                      </m:fPr>
                      <m:num>
                        <m:r>
                          <a:rPr lang="he-IL" b="0" i="1" smtClean="0">
                            <a:solidFill>
                              <a:srgbClr val="062C7D"/>
                            </a:solidFill>
                            <a:latin typeface="Cambria Math" panose="02040503050406030204" pitchFamily="18" charset="0"/>
                            <a:cs typeface="Gisha" panose="020B0502040204020203" pitchFamily="34" charset="-79"/>
                            <a:sym typeface="Noto Sans Hebrew Medium"/>
                          </a:rPr>
                          <m:t>3</m:t>
                        </m:r>
                      </m:num>
                      <m:den>
                        <m:r>
                          <a:rPr lang="he-IL" b="0" i="1" smtClean="0">
                            <a:solidFill>
                              <a:srgbClr val="062C7D"/>
                            </a:solidFill>
                            <a:latin typeface="Cambria Math" panose="02040503050406030204" pitchFamily="18" charset="0"/>
                            <a:cs typeface="Gisha" panose="020B0502040204020203" pitchFamily="34" charset="-79"/>
                            <a:sym typeface="Noto Sans Hebrew Medium"/>
                          </a:rPr>
                          <m:t>8</m:t>
                        </m:r>
                      </m:den>
                    </m:f>
                  </m:oMath>
                </a14:m>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  של אורך הצלע הקצרה של המלבן הגדול</a:t>
                </a: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אורך הצלע הארוכה של המלבן הצהוב מהווה </a:t>
                </a:r>
                <a14:m>
                  <m:oMath xmlns:m="http://schemas.openxmlformats.org/officeDocument/2006/math">
                    <m:f>
                      <m:fPr>
                        <m:ctrlPr>
                          <a:rPr lang="he-IL" i="1">
                            <a:solidFill>
                              <a:srgbClr val="062C7D"/>
                            </a:solidFill>
                            <a:latin typeface="Cambria Math" panose="02040503050406030204" pitchFamily="18" charset="0"/>
                            <a:cs typeface="Gisha" panose="020B0502040204020203" pitchFamily="34" charset="-79"/>
                            <a:sym typeface="Noto Sans Hebrew Medium"/>
                          </a:rPr>
                        </m:ctrlPr>
                      </m:fPr>
                      <m:num>
                        <m:r>
                          <a:rPr lang="he-IL" b="0" i="1" smtClean="0">
                            <a:solidFill>
                              <a:srgbClr val="062C7D"/>
                            </a:solidFill>
                            <a:latin typeface="Cambria Math" panose="02040503050406030204" pitchFamily="18" charset="0"/>
                            <a:cs typeface="Gisha" panose="020B0502040204020203" pitchFamily="34" charset="-79"/>
                            <a:sym typeface="Noto Sans Hebrew Medium"/>
                          </a:rPr>
                          <m:t>2</m:t>
                        </m:r>
                      </m:num>
                      <m:den>
                        <m:r>
                          <a:rPr lang="he-IL" b="0" i="1" smtClean="0">
                            <a:solidFill>
                              <a:srgbClr val="062C7D"/>
                            </a:solidFill>
                            <a:latin typeface="Cambria Math" panose="02040503050406030204" pitchFamily="18" charset="0"/>
                            <a:cs typeface="Gisha" panose="020B0502040204020203" pitchFamily="34" charset="-79"/>
                            <a:sym typeface="Noto Sans Hebrew Medium"/>
                          </a:rPr>
                          <m:t>3</m:t>
                        </m:r>
                      </m:den>
                    </m:f>
                  </m:oMath>
                </a14:m>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  של אורך הצלע הארוכה של המלבן הגדול</a:t>
                </a:r>
              </a:p>
              <a:p>
                <a:pPr algn="r" rtl="1"/>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ולכן שטח המלבן הצהוב מהווה </a:t>
                </a:r>
                <a14:m>
                  <m:oMath xmlns:m="http://schemas.openxmlformats.org/officeDocument/2006/math">
                    <m:f>
                      <m:fPr>
                        <m:ctrlPr>
                          <a:rPr lang="he-IL" i="1" smtClean="0">
                            <a:solidFill>
                              <a:srgbClr val="062C7D"/>
                            </a:solidFill>
                            <a:latin typeface="Cambria Math" panose="02040503050406030204" pitchFamily="18" charset="0"/>
                            <a:cs typeface="Gisha" panose="020B0502040204020203" pitchFamily="34" charset="-79"/>
                            <a:sym typeface="Noto Sans Hebrew Medium"/>
                          </a:rPr>
                        </m:ctrlPr>
                      </m:fPr>
                      <m:num>
                        <m:r>
                          <a:rPr lang="he-IL" b="0" i="1" smtClean="0">
                            <a:solidFill>
                              <a:srgbClr val="062C7D"/>
                            </a:solidFill>
                            <a:latin typeface="Cambria Math" panose="02040503050406030204" pitchFamily="18" charset="0"/>
                            <a:cs typeface="Gisha" panose="020B0502040204020203" pitchFamily="34" charset="-79"/>
                            <a:sym typeface="Noto Sans Hebrew Medium"/>
                          </a:rPr>
                          <m:t>1</m:t>
                        </m:r>
                      </m:num>
                      <m:den>
                        <m:r>
                          <a:rPr lang="he-IL" b="0" i="1" smtClean="0">
                            <a:solidFill>
                              <a:srgbClr val="062C7D"/>
                            </a:solidFill>
                            <a:latin typeface="Cambria Math" panose="02040503050406030204" pitchFamily="18" charset="0"/>
                            <a:cs typeface="Gisha" panose="020B0502040204020203" pitchFamily="34" charset="-79"/>
                            <a:sym typeface="Noto Sans Hebrew Medium"/>
                          </a:rPr>
                          <m:t>4</m:t>
                        </m:r>
                      </m:den>
                    </m:f>
                  </m:oMath>
                </a14:m>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   (</a:t>
                </a:r>
                <a14:m>
                  <m:oMath xmlns:m="http://schemas.openxmlformats.org/officeDocument/2006/math">
                    <m:f>
                      <m:fPr>
                        <m:ctrlPr>
                          <a:rPr lang="he-IL" i="1">
                            <a:solidFill>
                              <a:srgbClr val="062C7D"/>
                            </a:solidFill>
                            <a:latin typeface="Cambria Math" panose="02040503050406030204" pitchFamily="18" charset="0"/>
                            <a:cs typeface="Gisha" panose="020B0502040204020203" pitchFamily="34" charset="-79"/>
                            <a:sym typeface="Noto Sans Hebrew Medium"/>
                          </a:rPr>
                        </m:ctrlPr>
                      </m:fPr>
                      <m:num>
                        <m:r>
                          <a:rPr lang="en-US" i="0">
                            <a:solidFill>
                              <a:srgbClr val="062C7D"/>
                            </a:solidFill>
                            <a:latin typeface="Cambria Math" panose="02040503050406030204" pitchFamily="18" charset="0"/>
                            <a:cs typeface="Gisha" panose="020B0502040204020203" pitchFamily="34" charset="-79"/>
                            <a:sym typeface="Noto Sans Hebrew Medium"/>
                          </a:rPr>
                          <m:t>3</m:t>
                        </m:r>
                      </m:num>
                      <m:den>
                        <m:r>
                          <a:rPr lang="en-US" i="0">
                            <a:solidFill>
                              <a:srgbClr val="062C7D"/>
                            </a:solidFill>
                            <a:latin typeface="Cambria Math" panose="02040503050406030204" pitchFamily="18" charset="0"/>
                            <a:cs typeface="Gisha" panose="020B0502040204020203" pitchFamily="34" charset="-79"/>
                            <a:sym typeface="Noto Sans Hebrew Medium"/>
                          </a:rPr>
                          <m:t>8</m:t>
                        </m:r>
                      </m:den>
                    </m:f>
                    <m:r>
                      <m:rPr>
                        <m:sty m:val="p"/>
                      </m:rPr>
                      <a:rPr lang="en-US" i="0">
                        <a:solidFill>
                          <a:srgbClr val="062C7D"/>
                        </a:solidFill>
                        <a:latin typeface="Cambria Math" panose="02040503050406030204" pitchFamily="18" charset="0"/>
                        <a:cs typeface="Gisha" panose="020B0502040204020203" pitchFamily="34" charset="-79"/>
                        <a:sym typeface="Noto Sans Hebrew Medium"/>
                      </a:rPr>
                      <m:t>x</m:t>
                    </m:r>
                    <m:f>
                      <m:fPr>
                        <m:ctrlPr>
                          <a:rPr lang="en-US" i="1">
                            <a:solidFill>
                              <a:srgbClr val="062C7D"/>
                            </a:solidFill>
                            <a:latin typeface="Cambria Math" panose="02040503050406030204" pitchFamily="18" charset="0"/>
                            <a:cs typeface="Gisha" panose="020B0502040204020203" pitchFamily="34" charset="-79"/>
                            <a:sym typeface="Noto Sans Hebrew Medium"/>
                          </a:rPr>
                        </m:ctrlPr>
                      </m:fPr>
                      <m:num>
                        <m:r>
                          <a:rPr lang="en-US" i="0">
                            <a:solidFill>
                              <a:srgbClr val="062C7D"/>
                            </a:solidFill>
                            <a:latin typeface="Cambria Math" panose="02040503050406030204" pitchFamily="18" charset="0"/>
                            <a:cs typeface="Gisha" panose="020B0502040204020203" pitchFamily="34" charset="-79"/>
                            <a:sym typeface="Noto Sans Hebrew Medium"/>
                          </a:rPr>
                          <m:t>2</m:t>
                        </m:r>
                      </m:num>
                      <m:den>
                        <m:r>
                          <a:rPr lang="en-US" i="0">
                            <a:solidFill>
                              <a:srgbClr val="062C7D"/>
                            </a:solidFill>
                            <a:latin typeface="Cambria Math" panose="02040503050406030204" pitchFamily="18" charset="0"/>
                            <a:cs typeface="Gisha" panose="020B0502040204020203" pitchFamily="34" charset="-79"/>
                            <a:sym typeface="Noto Sans Hebrew Medium"/>
                          </a:rPr>
                          <m:t>3</m:t>
                        </m:r>
                      </m:den>
                    </m:f>
                  </m:oMath>
                </a14:m>
                <a:r>
                  <a:rPr lang="he-IL" dirty="0">
                    <a:solidFill>
                      <a:srgbClr val="062C7D"/>
                    </a:solidFill>
                    <a:latin typeface="Gisha" panose="020B0502040204020203" pitchFamily="34" charset="-79"/>
                    <a:ea typeface="Noto Sans Hebrew Medium"/>
                    <a:cs typeface="Gisha" panose="020B0502040204020203" pitchFamily="34" charset="-79"/>
                    <a:sym typeface="Noto Sans Hebrew Medium"/>
                  </a:rPr>
                  <a:t> )  משטח המלבן הגדול.</a:t>
                </a:r>
              </a:p>
            </p:txBody>
          </p:sp>
        </mc:Choice>
        <mc:Fallback xmlns="">
          <p:sp>
            <p:nvSpPr>
              <p:cNvPr id="6" name="Google Shape;1139;g3a644869b26_1_2356">
                <a:extLst>
                  <a:ext uri="{FF2B5EF4-FFF2-40B4-BE49-F238E27FC236}">
                    <a16:creationId xmlns:a16="http://schemas.microsoft.com/office/drawing/2014/main" id="{590ECE64-CF72-4396-98A9-247CEDF6D088}"/>
                  </a:ext>
                </a:extLst>
              </p:cNvPr>
              <p:cNvSpPr txBox="1">
                <a:spLocks noRot="1" noChangeAspect="1" noMove="1" noResize="1" noEditPoints="1" noAdjustHandles="1" noChangeArrowheads="1" noChangeShapeType="1" noTextEdit="1"/>
              </p:cNvSpPr>
              <p:nvPr/>
            </p:nvSpPr>
            <p:spPr>
              <a:xfrm>
                <a:off x="0" y="702631"/>
                <a:ext cx="8966200" cy="3993884"/>
              </a:xfrm>
              <a:prstGeom prst="rect">
                <a:avLst/>
              </a:prstGeom>
              <a:blipFill>
                <a:blip r:embed="rId4"/>
                <a:stretch>
                  <a:fillRect r="-204"/>
                </a:stretch>
              </a:blipFill>
              <a:ln>
                <a:no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92284B21-1D0F-A5D3-FD5F-3AFAF69EAC69}"/>
              </a:ext>
            </a:extLst>
          </p:cNvPr>
          <p:cNvSpPr txBox="1"/>
          <p:nvPr/>
        </p:nvSpPr>
        <p:spPr>
          <a:xfrm>
            <a:off x="230157" y="3602764"/>
            <a:ext cx="1658584" cy="261610"/>
          </a:xfrm>
          <a:prstGeom prst="rect">
            <a:avLst/>
          </a:prstGeom>
          <a:noFill/>
        </p:spPr>
        <p:txBody>
          <a:bodyPr wrap="square" rtlCol="0">
            <a:spAutoFit/>
          </a:bodyPr>
          <a:lstStyle/>
          <a:p>
            <a:pPr algn="r" rtl="1"/>
            <a:r>
              <a:rPr lang="he-IL" sz="1100" dirty="0">
                <a:latin typeface="Gisha" panose="020B0502040204020203" pitchFamily="34" charset="-79"/>
                <a:cs typeface="Gisha" panose="020B0502040204020203" pitchFamily="34" charset="-79"/>
              </a:rPr>
              <a:t>הסרטוט מוקטן</a:t>
            </a:r>
            <a:endParaRPr lang="en-US" sz="11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703295194"/>
      </p:ext>
    </p:extLst>
  </p:cSld>
  <p:clrMapOvr>
    <a:masterClrMapping/>
  </p:clrMapOvr>
</p:sld>
</file>

<file path=ppt/theme/theme1.xml><?xml version="1.0" encoding="utf-8"?>
<a:theme xmlns:a="http://schemas.openxmlformats.org/drawingml/2006/main" name="אפור בהיר 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אפור בהיר 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1229</TotalTime>
  <Words>1210</Words>
  <Application>Microsoft Office PowerPoint</Application>
  <PresentationFormat>‫הצגה על המסך (16:9)</PresentationFormat>
  <Paragraphs>127</Paragraphs>
  <Slides>17</Slides>
  <Notes>17</Notes>
  <HiddenSlides>0</HiddenSlides>
  <MMClips>0</MMClips>
  <ScaleCrop>false</ScaleCrop>
  <HeadingPairs>
    <vt:vector size="6" baseType="variant">
      <vt:variant>
        <vt:lpstr>גופנים בשימוש</vt:lpstr>
      </vt:variant>
      <vt:variant>
        <vt:i4>9</vt:i4>
      </vt:variant>
      <vt:variant>
        <vt:lpstr>ערכת נושא</vt:lpstr>
      </vt:variant>
      <vt:variant>
        <vt:i4>2</vt:i4>
      </vt:variant>
      <vt:variant>
        <vt:lpstr>כותרות שקופיות</vt:lpstr>
      </vt:variant>
      <vt:variant>
        <vt:i4>17</vt:i4>
      </vt:variant>
    </vt:vector>
  </HeadingPairs>
  <TitlesOfParts>
    <vt:vector size="28" baseType="lpstr">
      <vt:lpstr>Noto Sans Hebrew ExtraBold</vt:lpstr>
      <vt:lpstr>Calibri</vt:lpstr>
      <vt:lpstr>Noto Sans Hebrew</vt:lpstr>
      <vt:lpstr>Noto Sans Hebrew Medium</vt:lpstr>
      <vt:lpstr>Noto Sans Hebrew SemiBold</vt:lpstr>
      <vt:lpstr>Cambria Math</vt:lpstr>
      <vt:lpstr>Arial</vt:lpstr>
      <vt:lpstr>Times New Roman</vt:lpstr>
      <vt:lpstr>Gisha</vt:lpstr>
      <vt:lpstr>אפור בהיר 1</vt:lpstr>
      <vt:lpstr>אפור בהיר 1</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Dorit</dc:creator>
  <cp:lastModifiedBy>דורית נריה</cp:lastModifiedBy>
  <cp:revision>12</cp:revision>
  <dcterms:modified xsi:type="dcterms:W3CDTF">2025-12-24T07:12:07Z</dcterms:modified>
</cp:coreProperties>
</file>