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  <p:sldMasterId id="2147483667" r:id="rId2"/>
  </p:sldMasterIdLst>
  <p:notesMasterIdLst>
    <p:notesMasterId r:id="rId20"/>
  </p:notesMasterIdLst>
  <p:sldIdLst>
    <p:sldId id="261" r:id="rId3"/>
    <p:sldId id="264" r:id="rId4"/>
    <p:sldId id="330" r:id="rId5"/>
    <p:sldId id="331" r:id="rId6"/>
    <p:sldId id="332" r:id="rId7"/>
    <p:sldId id="333" r:id="rId8"/>
    <p:sldId id="334" r:id="rId9"/>
    <p:sldId id="375" r:id="rId10"/>
    <p:sldId id="335" r:id="rId11"/>
    <p:sldId id="336" r:id="rId12"/>
    <p:sldId id="338" r:id="rId13"/>
    <p:sldId id="337" r:id="rId14"/>
    <p:sldId id="342" r:id="rId15"/>
    <p:sldId id="340" r:id="rId16"/>
    <p:sldId id="341" r:id="rId17"/>
    <p:sldId id="271" r:id="rId18"/>
    <p:sldId id="329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Gisha" panose="020B0502040204020203" pitchFamily="34" charset="-79"/>
      <p:regular r:id="rId22"/>
      <p:bold r:id="rId23"/>
    </p:embeddedFont>
    <p:embeddedFont>
      <p:font typeface="Noto Sans Hebrew" panose="020B0604020202020204" charset="-79"/>
      <p:regular r:id="rId24"/>
      <p:bold r:id="rId25"/>
    </p:embeddedFont>
    <p:embeddedFont>
      <p:font typeface="Noto Sans Hebrew Medium" panose="020B0604020202020204" charset="-79"/>
      <p:regular r:id="rId26"/>
      <p:bold r:id="rId27"/>
    </p:embeddedFont>
    <p:embeddedFont>
      <p:font typeface="Noto Sans Hebrew SemiBold" panose="020B0604020202020204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499">
          <p15:clr>
            <a:srgbClr val="747775"/>
          </p15:clr>
        </p15:guide>
        <p15:guide id="2" orient="horz" pos="45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0" roundtripDataSignature="AMtx7miHwwTr34LXaUuAjJJaJs36/2y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A19C6C-5191-4A79-9D71-F029BB011649}">
  <a:tblStyle styleId="{06A19C6C-5191-4A79-9D71-F029BB0116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5D1017-5B46-48E4-835F-E1C696773F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5F873D-421F-4331-BB62-167843C0E41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77" y="58"/>
      </p:cViewPr>
      <p:guideLst>
        <p:guide pos="5499"/>
        <p:guide orient="horz"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11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11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113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a644869b26_1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he-IL"/>
          </a:p>
        </p:txBody>
      </p:sp>
      <p:sp>
        <p:nvSpPr>
          <p:cNvPr id="1069" name="Google Shape;1069;g3a644869b26_1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5B4B6F8E-7E43-499F-B28F-41825F634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1A8F8042-D4FD-F51C-3F6A-C8DD07428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41AAA263-4150-16B6-C153-698BC3109C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90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50BCEEDF-901F-012C-4536-6ADB1EBD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70647FFA-99B4-4904-5D8D-6BB6A83A0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BC40E13A-FB54-C096-6046-36ABED233A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42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12B97164-B2F8-E50A-57D4-5EEA9E92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EE73E5EE-DE1C-8E3D-C0ED-6A6C9A04F5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D1CA9859-725F-F5EC-04D6-31A3B2791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6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>
          <a:extLst>
            <a:ext uri="{FF2B5EF4-FFF2-40B4-BE49-F238E27FC236}">
              <a16:creationId xmlns:a16="http://schemas.microsoft.com/office/drawing/2014/main" id="{D11078AD-F2C1-0312-478B-2972FBE9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647413a01_0_1720:notes">
            <a:extLst>
              <a:ext uri="{FF2B5EF4-FFF2-40B4-BE49-F238E27FC236}">
                <a16:creationId xmlns:a16="http://schemas.microsoft.com/office/drawing/2014/main" id="{122392AF-ECD9-CFE3-B22B-4178171F8E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214" name="Google Shape;1214;g3a647413a01_0_1720:notes">
            <a:extLst>
              <a:ext uri="{FF2B5EF4-FFF2-40B4-BE49-F238E27FC236}">
                <a16:creationId xmlns:a16="http://schemas.microsoft.com/office/drawing/2014/main" id="{E71D7568-034E-693A-445A-DFBED454B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1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>
          <a:extLst>
            <a:ext uri="{FF2B5EF4-FFF2-40B4-BE49-F238E27FC236}">
              <a16:creationId xmlns:a16="http://schemas.microsoft.com/office/drawing/2014/main" id="{A4A159EF-6DC3-1567-0983-E2B40DC3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647413a01_0_1720:notes">
            <a:extLst>
              <a:ext uri="{FF2B5EF4-FFF2-40B4-BE49-F238E27FC236}">
                <a16:creationId xmlns:a16="http://schemas.microsoft.com/office/drawing/2014/main" id="{9C86938A-99E6-CEEC-18CF-D6931B826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214" name="Google Shape;1214;g3a647413a01_0_1720:notes">
            <a:extLst>
              <a:ext uri="{FF2B5EF4-FFF2-40B4-BE49-F238E27FC236}">
                <a16:creationId xmlns:a16="http://schemas.microsoft.com/office/drawing/2014/main" id="{31637ED6-393D-D0F6-F547-F41376390C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848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>
          <a:extLst>
            <a:ext uri="{FF2B5EF4-FFF2-40B4-BE49-F238E27FC236}">
              <a16:creationId xmlns:a16="http://schemas.microsoft.com/office/drawing/2014/main" id="{09879788-1C58-04F7-C6FE-4776C555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647413a01_0_1720:notes">
            <a:extLst>
              <a:ext uri="{FF2B5EF4-FFF2-40B4-BE49-F238E27FC236}">
                <a16:creationId xmlns:a16="http://schemas.microsoft.com/office/drawing/2014/main" id="{D554BC5C-86B3-4459-748A-EB13279A45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214" name="Google Shape;1214;g3a647413a01_0_1720:notes">
            <a:extLst>
              <a:ext uri="{FF2B5EF4-FFF2-40B4-BE49-F238E27FC236}">
                <a16:creationId xmlns:a16="http://schemas.microsoft.com/office/drawing/2014/main" id="{FB8D12A5-F033-2C0F-014E-22292D38D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20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647413a01_0_1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214" name="Google Shape;1214;g3a647413a01_0_1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563" name="Google Shape;256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AE1186F8-2537-509A-5FB8-AEC0DD42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728AA025-D19E-CD0C-DCFF-B217DA17C2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B24FF494-EE0B-B9F8-4320-96F33BCFE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86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EE8779C1-3111-EB73-50DC-4419FF38A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0B886B8C-AABD-B876-CD92-39D44FDC6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F2EB85C8-4DCD-0F0A-25C6-40CF571B85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83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16C56386-BA77-0AFA-29D8-D1F3758F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B173D63D-C1CE-75B4-C276-3218E92879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3C21A449-C459-7A49-4C5B-E3ECB0262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85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AFAEF718-A365-05CF-BED0-9941B48C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587C5A2B-868D-9376-E72E-4812B281A1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962C284B-F679-FA92-0EEA-0D93ED083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33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EFF50BE5-4533-CC1E-19D3-089C6B43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D515957F-CBF8-33E8-B8FA-8EE593D9F8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3ADA4061-807E-EBAA-C863-7DDE18FD1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6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3" name="Google Shape;256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10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>
          <a:extLst>
            <a:ext uri="{FF2B5EF4-FFF2-40B4-BE49-F238E27FC236}">
              <a16:creationId xmlns:a16="http://schemas.microsoft.com/office/drawing/2014/main" id="{A91B65FA-F82B-78FB-5FC4-51C76A62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a644869b26_1_2356:notes">
            <a:extLst>
              <a:ext uri="{FF2B5EF4-FFF2-40B4-BE49-F238E27FC236}">
                <a16:creationId xmlns:a16="http://schemas.microsoft.com/office/drawing/2014/main" id="{5E1B6896-1141-2F94-C298-13BEBEAF5B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1125" name="Google Shape;1125;g3a644869b26_1_2356:notes">
            <a:extLst>
              <a:ext uri="{FF2B5EF4-FFF2-40B4-BE49-F238E27FC236}">
                <a16:creationId xmlns:a16="http://schemas.microsoft.com/office/drawing/2014/main" id="{9289E30C-4B73-65FF-94A6-B5EA913AC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בהיר שורה אלכסון 1">
  <p:cSld name="CUSTOM_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0" title="רקע בהיר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0"/>
          <p:cNvSpPr/>
          <p:nvPr/>
        </p:nvSpPr>
        <p:spPr>
          <a:xfrm>
            <a:off x="-11981" y="4595371"/>
            <a:ext cx="9177627" cy="563711"/>
          </a:xfrm>
          <a:custGeom>
            <a:avLst/>
            <a:gdLst/>
            <a:ahLst/>
            <a:cxnLst/>
            <a:rect l="l" t="t" r="r" b="b"/>
            <a:pathLst>
              <a:path w="12196182" h="749118" extrusionOk="0">
                <a:moveTo>
                  <a:pt x="12196182" y="749118"/>
                </a:moveTo>
                <a:lnTo>
                  <a:pt x="0" y="749118"/>
                </a:lnTo>
                <a:lnTo>
                  <a:pt x="0" y="437804"/>
                </a:lnTo>
                <a:lnTo>
                  <a:pt x="12196182" y="0"/>
                </a:lnTo>
                <a:lnTo>
                  <a:pt x="12196182" y="749118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0"/>
          <p:cNvSpPr txBox="1"/>
          <p:nvPr/>
        </p:nvSpPr>
        <p:spPr>
          <a:xfrm>
            <a:off x="3556229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FFFFFF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 b="0" i="0" u="none" strike="noStrike" cap="none">
                <a:solidFill>
                  <a:srgbClr val="FFFFFF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מצגת/אגף</a:t>
            </a:r>
            <a:endParaRPr sz="800" b="0" i="0" u="none" strike="noStrike" cap="none">
              <a:solidFill>
                <a:srgbClr val="FFFFFF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1" name="Google Shape;51;p60"/>
          <p:cNvGrpSpPr/>
          <p:nvPr/>
        </p:nvGrpSpPr>
        <p:grpSpPr>
          <a:xfrm>
            <a:off x="7201871" y="4852486"/>
            <a:ext cx="171575" cy="144919"/>
            <a:chOff x="4471919" y="2057400"/>
            <a:chExt cx="3243386" cy="2739484"/>
          </a:xfrm>
        </p:grpSpPr>
        <p:sp>
          <p:nvSpPr>
            <p:cNvPr id="52" name="Google Shape;52;p60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0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0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0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0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0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0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0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0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0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0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0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0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0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0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0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0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0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0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0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0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0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0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0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0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0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0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0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0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0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0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0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0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0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0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0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0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0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0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0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0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0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0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0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0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0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0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0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0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0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0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0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0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0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0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0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0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0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0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0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0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0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0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0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0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0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0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0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0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0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0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0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0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0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0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0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0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0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0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0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0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0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0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0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0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0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0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0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0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0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0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0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0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0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0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0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0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0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0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0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0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0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0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0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0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0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0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0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0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0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0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0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0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0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0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0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0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0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0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0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0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0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0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0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0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0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0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0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0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0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0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0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0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0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0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0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0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0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0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0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SECTION_HEADER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1" title="רקע בהיר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1"/>
          <p:cNvSpPr txBox="1"/>
          <p:nvPr/>
        </p:nvSpPr>
        <p:spPr>
          <a:xfrm>
            <a:off x="38052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98" name="Google Shape;198;p61"/>
          <p:cNvGrpSpPr/>
          <p:nvPr/>
        </p:nvGrpSpPr>
        <p:grpSpPr>
          <a:xfrm>
            <a:off x="7435521" y="4852486"/>
            <a:ext cx="171575" cy="144919"/>
            <a:chOff x="4471919" y="2057400"/>
            <a:chExt cx="3243386" cy="2739484"/>
          </a:xfrm>
        </p:grpSpPr>
        <p:sp>
          <p:nvSpPr>
            <p:cNvPr id="199" name="Google Shape;199;p61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1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1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1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1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1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1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1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1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1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1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1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1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1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1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1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1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1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1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1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1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1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1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1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1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1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1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1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1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1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1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1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1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1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1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1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1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1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1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1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1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1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1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1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1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1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1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1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1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1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1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1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1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1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1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1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1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1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1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1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1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1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1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1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1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1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1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1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1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1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1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1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1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1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1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1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1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1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1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1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1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1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1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1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1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1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1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1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1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1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1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1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1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1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1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1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1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1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1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1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1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1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1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1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1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1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1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1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1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1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1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1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1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1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1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1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1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1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1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1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1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1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1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1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1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1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1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1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1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1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1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1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1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1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1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1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1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1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1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1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2" name="Google Shape;342;p61"/>
          <p:cNvCxnSpPr/>
          <p:nvPr/>
        </p:nvCxnSpPr>
        <p:spPr>
          <a:xfrm>
            <a:off x="289825" y="4733425"/>
            <a:ext cx="85845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61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הה שער סטריפ 1">
  <p:cSld name="CUSTOM_1_1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אגף +תאריך">
  <p:cSld name="TITLE_ONLY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/>
          <p:nvPr/>
        </p:nvSpPr>
        <p:spPr>
          <a:xfrm>
            <a:off x="38052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cxnSp>
        <p:nvCxnSpPr>
          <p:cNvPr id="347" name="Google Shape;347;p63"/>
          <p:cNvCxnSpPr/>
          <p:nvPr/>
        </p:nvCxnSpPr>
        <p:spPr>
          <a:xfrm>
            <a:off x="289825" y="4733425"/>
            <a:ext cx="85845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63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349" name="Google Shape;349;p63"/>
          <p:cNvGrpSpPr/>
          <p:nvPr/>
        </p:nvGrpSpPr>
        <p:grpSpPr>
          <a:xfrm>
            <a:off x="7435521" y="4852486"/>
            <a:ext cx="171575" cy="144919"/>
            <a:chOff x="4471919" y="2057400"/>
            <a:chExt cx="3243386" cy="2739484"/>
          </a:xfrm>
        </p:grpSpPr>
        <p:sp>
          <p:nvSpPr>
            <p:cNvPr id="350" name="Google Shape;350;p63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3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3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3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3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3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3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3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3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3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3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3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3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3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3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3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3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3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3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3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3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3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3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3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3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3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3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3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3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3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3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3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3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3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3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3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3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3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3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3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3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3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3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3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3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3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3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3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3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3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3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3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3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3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3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3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3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3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3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3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3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3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3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3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3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3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3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3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3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3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3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3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3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3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3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3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3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3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3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3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3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3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3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3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3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3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3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3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3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3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3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3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3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3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3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3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3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3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3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3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3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3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3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3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3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3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3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">
  <p:cSld name="BLANK_1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278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27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66"/>
          <p:cNvSpPr txBox="1">
            <a:spLocks noGrp="1"/>
          </p:cNvSpPr>
          <p:nvPr>
            <p:ph type="dt" idx="10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66"/>
          <p:cNvSpPr txBox="1">
            <a:spLocks noGrp="1"/>
          </p:cNvSpPr>
          <p:nvPr>
            <p:ph type="sldNum" idx="12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647413a01_0_28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3" name="Google Shape;513;g3a647413a01_0_289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a647413a01_0_289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a647413a01_0_29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g3a647413a01_0_29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3" name="Google Shape;523;g3a647413a01_0_290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4" name="Google Shape;524;g3a647413a01_0_29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50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647413a01_0_29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g3a647413a01_0_29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a647413a01_0_290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g3a647413a01_0_290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1" name="Google Shape;531;g3a647413a01_0_29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a647413a01_0_29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4" name="Google Shape;534;g3a647413a01_0_29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a647413a01_0_29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3a647413a01_0_29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g3a647413a01_0_29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9" name="Google Shape;539;g3a647413a01_0_29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g3a647413a01_0_29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647413a01_0_29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3" name="Google Shape;543;g3a647413a01_0_29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a647413a01_0_29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6" name="Google Shape;546;g3a647413a01_0_29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7" name="Google Shape;547;g3a647413a01_0_29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בהיר שורה אלכסון 1">
  <p:cSld name="CUSTOM_3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g3a647413a01_0_2929" title="רקע בהיר_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a647413a01_0_2929"/>
          <p:cNvSpPr/>
          <p:nvPr/>
        </p:nvSpPr>
        <p:spPr>
          <a:xfrm>
            <a:off x="-11981" y="4595371"/>
            <a:ext cx="9177627" cy="563711"/>
          </a:xfrm>
          <a:custGeom>
            <a:avLst/>
            <a:gdLst/>
            <a:ahLst/>
            <a:cxnLst/>
            <a:rect l="l" t="t" r="r" b="b"/>
            <a:pathLst>
              <a:path w="12196182" h="749118" extrusionOk="0">
                <a:moveTo>
                  <a:pt x="12196182" y="749118"/>
                </a:moveTo>
                <a:lnTo>
                  <a:pt x="0" y="749118"/>
                </a:lnTo>
                <a:lnTo>
                  <a:pt x="0" y="437804"/>
                </a:lnTo>
                <a:lnTo>
                  <a:pt x="12196182" y="0"/>
                </a:lnTo>
                <a:lnTo>
                  <a:pt x="12196182" y="749118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a647413a01_0_2929"/>
          <p:cNvSpPr txBox="1"/>
          <p:nvPr/>
        </p:nvSpPr>
        <p:spPr>
          <a:xfrm>
            <a:off x="3556229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rgbClr val="FFFFFF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>
                <a:solidFill>
                  <a:srgbClr val="FFFFFF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מצגת/אגף</a:t>
            </a:r>
            <a:endParaRPr sz="800">
              <a:solidFill>
                <a:srgbClr val="FFFFFF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53" name="Google Shape;553;g3a647413a01_0_2929"/>
          <p:cNvGrpSpPr/>
          <p:nvPr/>
        </p:nvGrpSpPr>
        <p:grpSpPr>
          <a:xfrm>
            <a:off x="7201871" y="4852486"/>
            <a:ext cx="171575" cy="144919"/>
            <a:chOff x="4471919" y="2057400"/>
            <a:chExt cx="3243386" cy="2739484"/>
          </a:xfrm>
        </p:grpSpPr>
        <p:sp>
          <p:nvSpPr>
            <p:cNvPr id="554" name="Google Shape;554;g3a647413a01_0_2929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3a647413a01_0_2929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3a647413a01_0_2929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3a647413a01_0_2929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3a647413a01_0_2929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3a647413a01_0_2929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3a647413a01_0_2929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3a647413a01_0_2929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3a647413a01_0_2929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3a647413a01_0_2929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3a647413a01_0_2929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3a647413a01_0_2929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3a647413a01_0_2929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3a647413a01_0_2929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3a647413a01_0_2929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3a647413a01_0_2929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3a647413a01_0_2929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3a647413a01_0_2929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3a647413a01_0_2929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a647413a01_0_2929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a647413a01_0_2929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3a647413a01_0_2929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a647413a01_0_2929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a647413a01_0_2929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3a647413a01_0_2929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a647413a01_0_2929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a647413a01_0_2929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3a647413a01_0_2929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a647413a01_0_2929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a647413a01_0_2929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3a647413a01_0_2929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a647413a01_0_2929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a647413a01_0_2929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3a647413a01_0_2929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a647413a01_0_2929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a647413a01_0_2929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3a647413a01_0_2929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a647413a01_0_2929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a647413a01_0_2929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3a647413a01_0_2929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3a647413a01_0_2929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3a647413a01_0_2929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3a647413a01_0_2929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3a647413a01_0_2929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3a647413a01_0_2929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3a647413a01_0_2929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3a647413a01_0_2929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a647413a01_0_2929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a647413a01_0_2929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3a647413a01_0_2929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a647413a01_0_2929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a647413a01_0_2929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3a647413a01_0_2929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a647413a01_0_2929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a647413a01_0_2929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3a647413a01_0_2929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a647413a01_0_2929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a647413a01_0_2929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3a647413a01_0_2929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a647413a01_0_2929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a647413a01_0_2929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3a647413a01_0_2929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a647413a01_0_2929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a647413a01_0_2929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3a647413a01_0_2929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a647413a01_0_2929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a647413a01_0_2929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3a647413a01_0_2929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3a647413a01_0_2929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3a647413a01_0_2929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3a647413a01_0_2929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3a647413a01_0_2929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3a647413a01_0_2929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3a647413a01_0_2929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3a647413a01_0_2929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a647413a01_0_2929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3a647413a01_0_2929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3a647413a01_0_2929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a647413a01_0_2929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a647413a01_0_2929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3a647413a01_0_2929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3a647413a01_0_2929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3a647413a01_0_2929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3a647413a01_0_2929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3a647413a01_0_2929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3a647413a01_0_2929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3a647413a01_0_2929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3a647413a01_0_2929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3a647413a01_0_2929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3a647413a01_0_2929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3a647413a01_0_2929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3a647413a01_0_2929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3a647413a01_0_2929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3a647413a01_0_2929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3a647413a01_0_2929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3a647413a01_0_2929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3a647413a01_0_2929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3a647413a01_0_2929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3a647413a01_0_2929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3a647413a01_0_2929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3a647413a01_0_2929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3a647413a01_0_2929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3a647413a01_0_2929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3a647413a01_0_2929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3a647413a01_0_2929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3a647413a01_0_2929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3a647413a01_0_2929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3a647413a01_0_2929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3a647413a01_0_2929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3a647413a01_0_2929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3a647413a01_0_2929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3a647413a01_0_2929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3a647413a01_0_2929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3a647413a01_0_2929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3a647413a01_0_2929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3a647413a01_0_2929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3a647413a01_0_2929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3a647413a01_0_2929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3a647413a01_0_2929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3a647413a01_0_2929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3a647413a01_0_2929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3a647413a01_0_2929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3a647413a01_0_2929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3a647413a01_0_2929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3a647413a01_0_2929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3a647413a01_0_2929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3a647413a01_0_2929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3a647413a01_0_2929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3a647413a01_0_2929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3a647413a01_0_2929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3a647413a01_0_2929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3a647413a01_0_2929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3a647413a01_0_2929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3a647413a01_0_2929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3a647413a01_0_2929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3a647413a01_0_2929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3a647413a01_0_2929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3a647413a01_0_2929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3a647413a01_0_2929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3a647413a01_0_2929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3a647413a01_0_2929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3a647413a01_0_2929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3a647413a01_0_2929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SECTION_HEADER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g3a647413a01_0_3077" title="רקע בהיר_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3a647413a01_0_3077"/>
          <p:cNvSpPr txBox="1"/>
          <p:nvPr/>
        </p:nvSpPr>
        <p:spPr>
          <a:xfrm>
            <a:off x="38052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800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700" name="Google Shape;700;g3a647413a01_0_3077"/>
          <p:cNvGrpSpPr/>
          <p:nvPr/>
        </p:nvGrpSpPr>
        <p:grpSpPr>
          <a:xfrm>
            <a:off x="7435521" y="4852486"/>
            <a:ext cx="171575" cy="144919"/>
            <a:chOff x="4471919" y="2057400"/>
            <a:chExt cx="3243386" cy="2739484"/>
          </a:xfrm>
        </p:grpSpPr>
        <p:sp>
          <p:nvSpPr>
            <p:cNvPr id="701" name="Google Shape;701;g3a647413a01_0_3077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3a647413a01_0_3077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3a647413a01_0_3077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3a647413a01_0_3077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3a647413a01_0_3077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3a647413a01_0_3077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3a647413a01_0_3077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3a647413a01_0_3077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3a647413a01_0_3077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3a647413a01_0_3077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3a647413a01_0_3077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3a647413a01_0_3077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3a647413a01_0_3077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3a647413a01_0_3077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3a647413a01_0_3077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3a647413a01_0_3077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3a647413a01_0_3077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3a647413a01_0_3077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3a647413a01_0_3077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3a647413a01_0_3077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3a647413a01_0_3077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3a647413a01_0_3077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3a647413a01_0_3077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3a647413a01_0_3077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3a647413a01_0_3077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3a647413a01_0_3077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3a647413a01_0_3077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3a647413a01_0_3077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3a647413a01_0_3077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3a647413a01_0_3077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3a647413a01_0_3077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3a647413a01_0_3077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3a647413a01_0_3077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3a647413a01_0_3077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3a647413a01_0_3077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3a647413a01_0_3077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3a647413a01_0_3077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3a647413a01_0_3077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3a647413a01_0_3077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3a647413a01_0_3077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3a647413a01_0_3077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3a647413a01_0_3077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3a647413a01_0_3077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3a647413a01_0_3077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3a647413a01_0_3077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3a647413a01_0_3077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3a647413a01_0_3077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3a647413a01_0_3077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3a647413a01_0_3077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3a647413a01_0_3077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3a647413a01_0_3077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3a647413a01_0_3077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3a647413a01_0_3077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3a647413a01_0_3077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3a647413a01_0_3077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3a647413a01_0_3077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3a647413a01_0_3077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3a647413a01_0_3077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3a647413a01_0_3077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3a647413a01_0_3077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3a647413a01_0_3077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3a647413a01_0_3077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3a647413a01_0_3077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3a647413a01_0_3077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3a647413a01_0_3077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3a647413a01_0_3077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3a647413a01_0_3077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3a647413a01_0_3077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3a647413a01_0_3077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3a647413a01_0_3077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3a647413a01_0_3077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3a647413a01_0_3077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a647413a01_0_3077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a647413a01_0_3077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3a647413a01_0_3077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3a647413a01_0_3077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3a647413a01_0_3077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3a647413a01_0_3077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3a647413a01_0_3077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3a647413a01_0_3077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3a647413a01_0_3077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a647413a01_0_3077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3a647413a01_0_3077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3a647413a01_0_3077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3a647413a01_0_3077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3a647413a01_0_3077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3a647413a01_0_3077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3a647413a01_0_3077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a647413a01_0_3077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3a647413a01_0_3077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3a647413a01_0_3077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3a647413a01_0_3077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3a647413a01_0_3077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3a647413a01_0_3077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3a647413a01_0_3077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3a647413a01_0_3077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3a647413a01_0_3077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3a647413a01_0_3077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3a647413a01_0_3077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3a647413a01_0_3077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3a647413a01_0_3077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3a647413a01_0_3077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3a647413a01_0_3077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3a647413a01_0_3077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3a647413a01_0_3077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3a647413a01_0_3077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3a647413a01_0_3077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3a647413a01_0_3077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3a647413a01_0_3077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3a647413a01_0_3077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3a647413a01_0_3077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3a647413a01_0_3077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3a647413a01_0_3077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3a647413a01_0_3077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3a647413a01_0_3077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3a647413a01_0_3077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3a647413a01_0_3077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3a647413a01_0_3077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3a647413a01_0_3077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3a647413a01_0_3077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3a647413a01_0_3077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3a647413a01_0_3077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3a647413a01_0_3077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3a647413a01_0_3077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3a647413a01_0_3077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3a647413a01_0_3077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3a647413a01_0_3077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3a647413a01_0_3077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3a647413a01_0_3077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3a647413a01_0_3077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3a647413a01_0_3077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3a647413a01_0_3077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3a647413a01_0_3077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3a647413a01_0_3077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3a647413a01_0_3077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3a647413a01_0_3077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3a647413a01_0_3077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3a647413a01_0_3077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3a647413a01_0_3077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3a647413a01_0_3077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3a647413a01_0_3077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3a647413a01_0_3077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3a647413a01_0_3077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4" name="Google Shape;844;g3a647413a01_0_3077"/>
          <p:cNvCxnSpPr/>
          <p:nvPr/>
        </p:nvCxnSpPr>
        <p:spPr>
          <a:xfrm>
            <a:off x="289825" y="4733425"/>
            <a:ext cx="85845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5" name="Google Shape;845;g3a647413a01_0_3077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800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הה שער סטריפ 1">
  <p:cSld name="CUSTOM_1_1_1_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אגף +תאריך">
  <p:cSld name="TITLE_ONLY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a647413a01_0_3227"/>
          <p:cNvSpPr txBox="1"/>
          <p:nvPr/>
        </p:nvSpPr>
        <p:spPr>
          <a:xfrm>
            <a:off x="38052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800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cxnSp>
        <p:nvCxnSpPr>
          <p:cNvPr id="849" name="Google Shape;849;g3a647413a01_0_3227"/>
          <p:cNvCxnSpPr/>
          <p:nvPr/>
        </p:nvCxnSpPr>
        <p:spPr>
          <a:xfrm>
            <a:off x="289825" y="4733425"/>
            <a:ext cx="85845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0" name="Google Shape;850;g3a647413a01_0_3227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800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851" name="Google Shape;851;g3a647413a01_0_3227"/>
          <p:cNvGrpSpPr/>
          <p:nvPr/>
        </p:nvGrpSpPr>
        <p:grpSpPr>
          <a:xfrm>
            <a:off x="7435521" y="4852486"/>
            <a:ext cx="171575" cy="144919"/>
            <a:chOff x="4471919" y="2057400"/>
            <a:chExt cx="3243386" cy="2739484"/>
          </a:xfrm>
        </p:grpSpPr>
        <p:sp>
          <p:nvSpPr>
            <p:cNvPr id="852" name="Google Shape;852;g3a647413a01_0_3227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3a647413a01_0_3227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3a647413a01_0_3227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3a647413a01_0_3227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3a647413a01_0_3227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3a647413a01_0_3227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3a647413a01_0_3227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3a647413a01_0_3227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3a647413a01_0_3227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3a647413a01_0_3227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3a647413a01_0_3227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3a647413a01_0_3227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3a647413a01_0_3227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3a647413a01_0_3227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3a647413a01_0_3227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3a647413a01_0_3227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3a647413a01_0_3227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3a647413a01_0_3227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3a647413a01_0_3227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3a647413a01_0_3227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3a647413a01_0_3227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3a647413a01_0_3227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3a647413a01_0_3227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3a647413a01_0_3227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3a647413a01_0_3227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3a647413a01_0_3227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3a647413a01_0_3227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3a647413a01_0_3227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3a647413a01_0_3227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3a647413a01_0_3227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3a647413a01_0_3227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3a647413a01_0_3227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3a647413a01_0_3227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3a647413a01_0_3227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3a647413a01_0_3227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3a647413a01_0_3227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3a647413a01_0_3227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3a647413a01_0_3227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3a647413a01_0_3227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3a647413a01_0_3227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3a647413a01_0_3227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3a647413a01_0_3227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3a647413a01_0_3227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3a647413a01_0_3227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3a647413a01_0_3227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3a647413a01_0_3227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3a647413a01_0_3227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3a647413a01_0_3227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3a647413a01_0_3227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3a647413a01_0_3227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3a647413a01_0_3227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3a647413a01_0_3227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3a647413a01_0_3227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3a647413a01_0_3227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3a647413a01_0_3227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3a647413a01_0_3227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3a647413a01_0_3227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3a647413a01_0_3227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3a647413a01_0_3227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3a647413a01_0_3227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3a647413a01_0_3227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3a647413a01_0_3227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3a647413a01_0_3227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3a647413a01_0_3227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3a647413a01_0_3227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3a647413a01_0_3227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3a647413a01_0_3227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3a647413a01_0_3227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3a647413a01_0_3227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3a647413a01_0_3227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3a647413a01_0_3227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3a647413a01_0_3227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3a647413a01_0_3227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3a647413a01_0_3227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3a647413a01_0_3227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3a647413a01_0_3227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3a647413a01_0_3227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3a647413a01_0_3227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3a647413a01_0_3227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3a647413a01_0_3227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3a647413a01_0_3227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3a647413a01_0_3227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3a647413a01_0_3227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3a647413a01_0_3227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3a647413a01_0_3227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3a647413a01_0_3227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3a647413a01_0_3227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a647413a01_0_3227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a647413a01_0_3227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3a647413a01_0_3227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3a647413a01_0_3227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3a647413a01_0_3227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3a647413a01_0_3227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3a647413a01_0_3227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3a647413a01_0_3227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3a647413a01_0_3227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3a647413a01_0_3227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3a647413a01_0_3227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3a647413a01_0_3227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3a647413a01_0_3227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3a647413a01_0_3227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3a647413a01_0_3227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3a647413a01_0_3227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3a647413a01_0_3227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3a647413a01_0_3227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3a647413a01_0_3227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3a647413a01_0_3227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3a647413a01_0_3227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3a647413a01_0_3227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3a647413a01_0_3227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3a647413a01_0_3227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3a647413a01_0_3227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3a647413a01_0_3227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3a647413a01_0_3227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3a647413a01_0_3227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3a647413a01_0_3227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3a647413a01_0_3227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3a647413a01_0_3227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3a647413a01_0_3227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3a647413a01_0_3227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3a647413a01_0_3227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3a647413a01_0_3227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3a647413a01_0_3227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3a647413a01_0_3227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3a647413a01_0_3227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3a647413a01_0_3227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3a647413a01_0_3227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3a647413a01_0_3227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3a647413a01_0_3227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3a647413a01_0_3227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3a647413a01_0_3227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3a647413a01_0_3227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3a647413a01_0_3227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3a647413a01_0_3227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3a647413a01_0_3227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3a647413a01_0_3227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3a647413a01_0_3227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3a647413a01_0_3227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3a647413a01_0_3227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3a647413a01_0_3227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3a647413a01_0_3227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3a647413a01_0_3227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3a647413a01_0_3227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2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a647413a01_0_33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">
  <p:cSld name="BLANK_1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a647413a01_0_33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278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g3a647413a01_0_33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27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g3a647413a01_0_3378"/>
          <p:cNvSpPr txBox="1">
            <a:spLocks noGrp="1"/>
          </p:cNvSpPr>
          <p:nvPr>
            <p:ph type="dt" idx="10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2" name="Google Shape;1002;g3a647413a01_0_33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3" name="Google Shape;1003;g3a647413a01_0_3378"/>
          <p:cNvSpPr txBox="1">
            <a:spLocks noGrp="1"/>
          </p:cNvSpPr>
          <p:nvPr>
            <p:ph type="sldNum" idx="12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800"/>
              <a:buFont typeface="Noto Sans Hebrew"/>
              <a:buChar char="●"/>
              <a:defRPr sz="1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a647413a01_0_28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504" name="Google Shape;504;g3a647413a01_0_28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800"/>
              <a:buFont typeface="Noto Sans Hebrew"/>
              <a:buChar char="●"/>
              <a:defRPr sz="1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505" name="Google Shape;505;g3a647413a01_0_2882"/>
          <p:cNvSpPr txBox="1"/>
          <p:nvPr/>
        </p:nvSpPr>
        <p:spPr>
          <a:xfrm>
            <a:off x="289825" y="4704834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06" name="Google Shape;506;g3a647413a01_0_2882"/>
          <p:cNvGrpSpPr/>
          <p:nvPr/>
        </p:nvGrpSpPr>
        <p:grpSpPr>
          <a:xfrm>
            <a:off x="50" y="4704825"/>
            <a:ext cx="9144000" cy="485250"/>
            <a:chOff x="50" y="4704825"/>
            <a:chExt cx="9144000" cy="485250"/>
          </a:xfrm>
        </p:grpSpPr>
        <p:sp>
          <p:nvSpPr>
            <p:cNvPr id="507" name="Google Shape;507;g3a647413a01_0_2882"/>
            <p:cNvSpPr/>
            <p:nvPr/>
          </p:nvSpPr>
          <p:spPr>
            <a:xfrm>
              <a:off x="50" y="4704825"/>
              <a:ext cx="9144000" cy="44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08" name="Google Shape;508;g3a647413a01_0_2882"/>
            <p:cNvSpPr txBox="1"/>
            <p:nvPr/>
          </p:nvSpPr>
          <p:spPr>
            <a:xfrm>
              <a:off x="7553000" y="4824225"/>
              <a:ext cx="1321200" cy="1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" sz="800">
                  <a:solidFill>
                    <a:srgbClr val="00338D"/>
                  </a:solidFill>
                  <a:latin typeface="Noto Sans Hebrew SemiBold"/>
                  <a:ea typeface="Noto Sans Hebrew SemiBold"/>
                  <a:cs typeface="Noto Sans Hebrew SemiBold"/>
                  <a:sym typeface="Noto Sans Hebrew SemiBold"/>
                </a:rPr>
                <a:t>מינהל חדשנות וטכנולוגיה</a:t>
              </a:r>
              <a:endParaRPr sz="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09" name="Google Shape;509;g3a647413a01_0_2882"/>
            <p:cNvSpPr/>
            <p:nvPr/>
          </p:nvSpPr>
          <p:spPr>
            <a:xfrm>
              <a:off x="7612100" y="4824225"/>
              <a:ext cx="1262100" cy="177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10" name="Google Shape;510;g3a647413a01_0_2882"/>
            <p:cNvSpPr txBox="1"/>
            <p:nvPr/>
          </p:nvSpPr>
          <p:spPr>
            <a:xfrm>
              <a:off x="3473525" y="4758975"/>
              <a:ext cx="413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w" sz="800">
                  <a:solidFill>
                    <a:srgbClr val="00338D"/>
                  </a:solidFill>
                  <a:latin typeface="Noto Sans Hebrew"/>
                  <a:ea typeface="Noto Sans Hebrew"/>
                  <a:cs typeface="Noto Sans Hebrew"/>
                  <a:sym typeface="Noto Sans Hebrew"/>
                </a:rPr>
                <a:t>מצגת תפיסת חינוך STEM</a:t>
              </a:r>
              <a:endParaRPr sz="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art.org/en/piet-mondrian/all-works#!#filterName:all-paintings-chronologically,resultType:masonry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r.wikipedia.org/wiki/%D8%A8%D9%8A%D8%AA_%D9%85%D9%88%D9%86%D8%AF%D8%B1%D9%8A%D8%A7%D9%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3a644869b26_1_517"/>
          <p:cNvSpPr/>
          <p:nvPr/>
        </p:nvSpPr>
        <p:spPr>
          <a:xfrm rot="5400000">
            <a:off x="1946424" y="-2125636"/>
            <a:ext cx="5310475" cy="9227799"/>
          </a:xfrm>
          <a:prstGeom prst="rect">
            <a:avLst/>
          </a:prstGeom>
          <a:gradFill>
            <a:gsLst>
              <a:gs pos="0">
                <a:srgbClr val="0A082A"/>
              </a:gs>
              <a:gs pos="100000">
                <a:srgbClr val="2E084D"/>
              </a:gs>
            </a:gsLst>
            <a:lin ang="5400012" scaled="0"/>
          </a:gradFill>
          <a:ln>
            <a:noFill/>
          </a:ln>
          <a:effectLst>
            <a:outerShdw blurRad="57150" dist="28575" dir="5400000" algn="bl" rotWithShape="0">
              <a:srgbClr val="000000">
                <a:alpha val="72000"/>
              </a:srgbClr>
            </a:outerShdw>
          </a:effectLst>
        </p:spPr>
        <p:txBody>
          <a:bodyPr spcFirstLastPara="1" wrap="square" lIns="83025" tIns="83025" rIns="83025" bIns="83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1"/>
          </a:p>
        </p:txBody>
      </p:sp>
      <p:sp>
        <p:nvSpPr>
          <p:cNvPr id="1076" name="Google Shape;1076;g3a644869b26_1_517"/>
          <p:cNvSpPr txBox="1">
            <a:spLocks noGrp="1"/>
          </p:cNvSpPr>
          <p:nvPr>
            <p:ph type="body" idx="1"/>
          </p:nvPr>
        </p:nvSpPr>
        <p:spPr>
          <a:xfrm>
            <a:off x="-12237" y="37634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14300" indent="0" algn="r" rtl="1">
              <a:buNone/>
            </a:pPr>
            <a:r>
              <a:rPr lang="ar-AE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نرسم مستطيلات</a:t>
            </a:r>
            <a:endParaRPr lang="ar-A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9795088D-F03A-0FBB-38A5-A1D7C080470C}"/>
              </a:ext>
            </a:extLst>
          </p:cNvPr>
          <p:cNvSpPr txBox="1">
            <a:spLocks/>
          </p:cNvSpPr>
          <p:nvPr/>
        </p:nvSpPr>
        <p:spPr>
          <a:xfrm>
            <a:off x="2117558" y="971609"/>
            <a:ext cx="6298748" cy="7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800"/>
              <a:buFont typeface="Noto Sans Hebrew"/>
              <a:buChar char="●"/>
              <a:defRPr sz="1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>
              <a:buNone/>
            </a:pPr>
            <a:r>
              <a:rPr lang="ar-A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</a:t>
            </a:r>
            <a:r>
              <a:rPr lang="ar-JO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يرتكز على </a:t>
            </a:r>
            <a:r>
              <a:rPr lang="ar-A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أعمال الرسام "</a:t>
            </a:r>
            <a:r>
              <a:rPr lang="ar-JO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فيت</a:t>
            </a:r>
            <a:r>
              <a:rPr lang="ar-A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موندريان"</a:t>
            </a:r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DFBED-3551-3EA5-E6FF-2F14898B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16" y="1789510"/>
            <a:ext cx="5348689" cy="2919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889D24D9-B84C-7EAA-9D5F-C204DCBE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F8752D1E-CFA3-C9E4-57F3-BB964A3166C0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022D78AF-27EE-9DF8-DFF3-B53E8432E662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7D44DE5E-E670-63BE-CAA4-73D052F8DF56}"/>
              </a:ext>
            </a:extLst>
          </p:cNvPr>
          <p:cNvSpPr txBox="1">
            <a:spLocks/>
          </p:cNvSpPr>
          <p:nvPr/>
        </p:nvSpPr>
        <p:spPr>
          <a:xfrm>
            <a:off x="0" y="1435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3- الإجابة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65471B2D-2AA4-9E91-7B68-DBE0351AC6C7}"/>
              </a:ext>
            </a:extLst>
          </p:cNvPr>
          <p:cNvGrpSpPr/>
          <p:nvPr/>
        </p:nvGrpSpPr>
        <p:grpSpPr>
          <a:xfrm>
            <a:off x="410754" y="1480546"/>
            <a:ext cx="2421840" cy="1807293"/>
            <a:chOff x="78896" y="1774301"/>
            <a:chExt cx="2783886" cy="21747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CEE8F-23D1-4742-B8C3-9230B475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16" y="1785342"/>
              <a:ext cx="2719866" cy="1817422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E0B6835B-14E6-F3CC-7835-DBBAEAE45B27}"/>
                </a:ext>
              </a:extLst>
            </p:cNvPr>
            <p:cNvSpPr txBox="1"/>
            <p:nvPr/>
          </p:nvSpPr>
          <p:spPr>
            <a:xfrm>
              <a:off x="230157" y="3602764"/>
              <a:ext cx="1658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הסרטוט מוקטן</a:t>
              </a:r>
              <a:endParaRPr lang="en-US" sz="11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67B227A6-345E-E08F-EA38-8E758064A9B9}"/>
                </a:ext>
              </a:extLst>
            </p:cNvPr>
            <p:cNvSpPr txBox="1"/>
            <p:nvPr/>
          </p:nvSpPr>
          <p:spPr>
            <a:xfrm>
              <a:off x="1686602" y="1774302"/>
              <a:ext cx="404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0.8م</a:t>
              </a:r>
              <a:endParaRPr lang="he-I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A77BE9B-A927-150A-FF75-DB13073D5E32}"/>
                </a:ext>
              </a:extLst>
            </p:cNvPr>
            <p:cNvSpPr txBox="1"/>
            <p:nvPr/>
          </p:nvSpPr>
          <p:spPr>
            <a:xfrm>
              <a:off x="641162" y="1774301"/>
              <a:ext cx="404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0.4م</a:t>
              </a:r>
              <a:endParaRPr lang="he-I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3EE91F26-CFFD-6DBD-6158-99A8DAAFD665}"/>
                </a:ext>
              </a:extLst>
            </p:cNvPr>
            <p:cNvSpPr txBox="1"/>
            <p:nvPr/>
          </p:nvSpPr>
          <p:spPr>
            <a:xfrm>
              <a:off x="82756" y="2143929"/>
              <a:ext cx="404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0.5م</a:t>
              </a:r>
              <a:endParaRPr lang="he-I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751ECCD-BF4C-8432-5879-CE7A7BE6F899}"/>
                </a:ext>
              </a:extLst>
            </p:cNvPr>
            <p:cNvSpPr txBox="1"/>
            <p:nvPr/>
          </p:nvSpPr>
          <p:spPr>
            <a:xfrm>
              <a:off x="78896" y="3058329"/>
              <a:ext cx="404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0.3م</a:t>
              </a:r>
              <a:endParaRPr lang="he-I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BA030CA-BBEC-86C9-86E1-C5000E790368}"/>
                </a:ext>
              </a:extLst>
            </p:cNvPr>
            <p:cNvSpPr txBox="1"/>
            <p:nvPr/>
          </p:nvSpPr>
          <p:spPr>
            <a:xfrm>
              <a:off x="641163" y="3602763"/>
              <a:ext cx="1231534" cy="346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AE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الرسم مصغّر</a:t>
              </a:r>
              <a:endParaRPr lang="he-I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98F252C-B9BD-8860-AD1B-957416EEDDFB}"/>
              </a:ext>
            </a:extLst>
          </p:cNvPr>
          <p:cNvSpPr txBox="1"/>
          <p:nvPr/>
        </p:nvSpPr>
        <p:spPr>
          <a:xfrm>
            <a:off x="410754" y="1111402"/>
            <a:ext cx="818574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قرّرت نورا لصق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شرائح رقيقة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شريط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لاصق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سود على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إطار اللوحة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الخطوط الداخلية التي تفصل بين الألوان.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سعر الشريط اللاصق هو 4.50 شيكل لكل متر.</a:t>
            </a:r>
          </a:p>
          <a:p>
            <a:pPr algn="r" rtl="1">
              <a:lnSpc>
                <a:spcPct val="150000"/>
              </a:lnSpc>
            </a:pP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تكلفة الشريط اللاصق الأسود؟</a:t>
            </a:r>
            <a:endParaRPr lang="ar-AE" sz="18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None/>
            </a:pPr>
            <a:endParaRPr lang="ar-AE" b="1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AE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حساب الطول الكلي للشريط الأسود بعدة طرق. في هذا العرض سنقدّم </a:t>
            </a:r>
            <a:r>
              <a:rPr lang="ar-JO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طريقتين</a:t>
            </a:r>
            <a:r>
              <a:rPr lang="ar-AE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AE" b="1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أ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  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طول الشريط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</a:t>
            </a:r>
            <a:r>
              <a:rPr lang="en-US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 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م </a:t>
            </a:r>
            <a:r>
              <a:rPr lang="en-US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3 x 0.5 + 3 x 0.3 + 3 x 0.4 + 3 x 0.8 = 3 x (0.5 + 0.3 + 0.4 + 0.8) =  6</a:t>
            </a:r>
            <a:endParaRPr lang="he-IL" dirty="0">
              <a:solidFill>
                <a:srgbClr val="062C7D"/>
              </a:solidFill>
              <a:latin typeface="Gisha" panose="020B0502040204020203" pitchFamily="34" charset="-79"/>
              <a:ea typeface="Noto Sans Hebrew Medium"/>
              <a:cs typeface="Gisha" panose="020B0502040204020203" pitchFamily="34" charset="-79"/>
              <a:sym typeface="Noto Sans Hebrew Medium"/>
            </a:endParaRPr>
          </a:p>
          <a:p>
            <a:pPr algn="r" rtl="1">
              <a:lnSpc>
                <a:spcPct val="150000"/>
              </a:lnSpc>
            </a:pP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ب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محيط المستطيل الكبير</a:t>
            </a:r>
            <a:r>
              <a:rPr lang="en-US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2 x (0.8 + 1.2) = 4 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 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طول القطعة الأفقية الداخلية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 1.2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م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طول القطعة العمودية الداخلية 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 0.8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م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. </a:t>
            </a:r>
          </a:p>
          <a:p>
            <a:pPr algn="r" rtl="1">
              <a:lnSpc>
                <a:spcPct val="150000"/>
              </a:lnSpc>
            </a:pPr>
            <a:r>
              <a:rPr lang="ar-AE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الطول الكلي للشريط الأسود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: </a:t>
            </a:r>
            <a:r>
              <a:rPr lang="ar-JO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م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 </a:t>
            </a:r>
            <a:r>
              <a:rPr lang="en-US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4 + 1.2 + 0.8 = 6</a:t>
            </a:r>
            <a:r>
              <a:rPr lang="he-IL" dirty="0">
                <a:solidFill>
                  <a:srgbClr val="062C7D"/>
                </a:solidFill>
                <a:latin typeface="Gisha" panose="020B0502040204020203" pitchFamily="34" charset="-79"/>
                <a:ea typeface="Noto Sans Hebrew Medium"/>
                <a:cs typeface="Gisha" panose="020B0502040204020203" pitchFamily="34" charset="-79"/>
                <a:sym typeface="Noto Sans Hebrew Medium"/>
              </a:rPr>
              <a:t> </a:t>
            </a:r>
          </a:p>
          <a:p>
            <a:pPr algn="r" rtl="1"/>
            <a:endParaRPr lang="he-IL" dirty="0">
              <a:solidFill>
                <a:srgbClr val="062C7D"/>
              </a:solidFill>
              <a:latin typeface="Gisha" panose="020B0502040204020203" pitchFamily="34" charset="-79"/>
              <a:ea typeface="Noto Sans Hebrew Medium"/>
              <a:cs typeface="Gisha" panose="020B0502040204020203" pitchFamily="34" charset="-79"/>
              <a:sym typeface="Noto Sans Hebrew Medium"/>
            </a:endParaRPr>
          </a:p>
          <a:p>
            <a:pPr algn="r" rtl="1"/>
            <a:r>
              <a:rPr lang="ar-AE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التكلفة الكلية:</a:t>
            </a:r>
            <a:r>
              <a:rPr lang="he-IL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شيكل = 4.5 </a:t>
            </a:r>
            <a:r>
              <a:rPr lang="en-US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ar-JO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br>
              <a:rPr lang="ar-AE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solidFill>
                <a:srgbClr val="062C7D"/>
              </a:solidFill>
              <a:latin typeface="Gisha" panose="020B0502040204020203" pitchFamily="34" charset="-79"/>
              <a:ea typeface="Noto Sans Hebrew Medium"/>
              <a:cs typeface="Gisha" panose="020B0502040204020203" pitchFamily="34" charset="-79"/>
              <a:sym typeface="Noto Sans Hebrew Medium"/>
            </a:endParaRPr>
          </a:p>
          <a:p>
            <a:pPr algn="r" rtl="1">
              <a:buNone/>
            </a:pPr>
            <a:endParaRPr lang="ar-AE" b="1" u="sng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7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702E3A77-57CA-204C-68E9-7C097CB79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6D699A78-08B8-9EB3-0173-A5E6B50F90E2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702F6EE4-7DEA-2517-280D-01744EEBFDD9}"/>
              </a:ext>
            </a:extLst>
          </p:cNvPr>
          <p:cNvSpPr/>
          <p:nvPr/>
        </p:nvSpPr>
        <p:spPr>
          <a:xfrm>
            <a:off x="50" y="-399769"/>
            <a:ext cx="9144000" cy="1052626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94B3D215-17A9-56B0-D5C0-70D09705101E}"/>
              </a:ext>
            </a:extLst>
          </p:cNvPr>
          <p:cNvSpPr txBox="1">
            <a:spLocks/>
          </p:cNvSpPr>
          <p:nvPr/>
        </p:nvSpPr>
        <p:spPr>
          <a:xfrm>
            <a:off x="212558" y="15288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4</a:t>
            </a:r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الإجابة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E13B1DD1-2A62-AD22-2D1D-DE197A2871A7}"/>
                  </a:ext>
                </a:extLst>
              </p:cNvPr>
              <p:cNvSpPr txBox="1"/>
              <p:nvPr/>
            </p:nvSpPr>
            <p:spPr>
              <a:xfrm>
                <a:off x="2601951" y="652857"/>
                <a:ext cx="6287777" cy="4338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اقترحت جود، صديقة نورا، إجراء تغيير على التصميم.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اقترحت جود تحريك الخط العمودي نحو اليمين، بحيث 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تكبر</a:t>
                </a: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مساحة المستطيل الأزرق 1.5 مرّة.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أ) ما أبعاد المستطيل الأزرق الناتج بعد تحريك الخط العمودي؟</a:t>
                </a:r>
              </a:p>
              <a:p>
                <a:pPr algn="r" rtl="1">
                  <a:buNone/>
                </a:pP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مساحة المستطيل الأزرق قبل التحريك:</a:t>
                </a:r>
                <a:r>
                  <a:rPr lang="en-US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0.12 = 0.4 </a:t>
                </a:r>
                <a:r>
                  <a:rPr lang="en-US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0.3</a:t>
                </a:r>
                <a:b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ar-AE" sz="1600" b="1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>
                  <a:buNone/>
                </a:pP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من أجل تكبير المساحة بمقدار </a:t>
                </a:r>
                <a:r>
                  <a:rPr lang="ar-AE" sz="1600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1.5 مرة</a:t>
                </a: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يجب تكبير طول </a:t>
                </a:r>
                <a:r>
                  <a:rPr lang="ar-AE" sz="1600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أحد الأضلاع</a:t>
                </a: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بمقدار 1.5 مرة.</a:t>
                </a:r>
              </a:p>
              <a:p>
                <a:pPr algn="r" rtl="1"/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السؤال معطى أن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ه يجب تحريك</a:t>
                </a: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الخط العمودي إلى اليمين، أي أن المسافة بين الضلع العمودي والضلع الأيسر للمستطيل الكبير تصبح: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1600" b="1" i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 i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متر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ar-AE" sz="1600" b="1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وعليه، مساحة المستطيل الأزرق الجديد </a:t>
                </a:r>
                <a14:m>
                  <m:oMath xmlns:m="http://schemas.openxmlformats.org/officeDocument/2006/math">
                    <m:r>
                      <a:rPr lang="ar-AE" sz="1600" b="1" i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 i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ar-AE" sz="1600" b="1" dirty="0">
                        <a:solidFill>
                          <a:srgbClr val="062C7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متر مربع</m:t>
                    </m:r>
                    <m:r>
                      <a:rPr lang="ar-AE" sz="1600" b="1" dirty="0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b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ar-AE" sz="1600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(يمكن الطلب من التلاميذ التحقق من أن مساحة المستطيل الجديد أكبر فعلًا بمقدار 1.5 مرة من مساحة المستطيل الأزرق الأصلي، وذلك من خلال الحساب: </a:t>
                </a:r>
                <a14:m>
                  <m:oMath xmlns:m="http://schemas.openxmlformats.org/officeDocument/2006/math"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18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÷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12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ar-AE" sz="1600" b="1">
                        <a:solidFill>
                          <a:srgbClr val="062C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ar-AE" sz="1600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algn="r" rtl="1">
                  <a:buNone/>
                </a:pPr>
                <a:b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1600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ب)</a:t>
                </a: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ارسموا مخططًا تقريبيًا للرسم وفق اقتراح جود.</a:t>
                </a:r>
              </a:p>
            </p:txBody>
          </p:sp>
        </mc:Choice>
        <mc:Fallback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E13B1DD1-2A62-AD22-2D1D-DE197A287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951" y="652857"/>
                <a:ext cx="6287777" cy="4338239"/>
              </a:xfrm>
              <a:prstGeom prst="rect">
                <a:avLst/>
              </a:prstGeom>
              <a:blipFill>
                <a:blip r:embed="rId3"/>
                <a:stretch>
                  <a:fillRect l="-582" r="-485" b="-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תמונה שמכילה טקסט, צילום מסך, מלבן, קו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432BA15-7CAD-F007-D2C4-DC0E6889D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8" y="974090"/>
            <a:ext cx="2430696" cy="18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462ECD3C-586B-E4E6-3DEA-1D224D81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39BABCC9-4884-A50E-FD4E-371E37BCB08E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6818AFCA-D95F-07F1-8F91-E4245F597A2D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3a644869b26_1_2356">
            <a:extLst>
              <a:ext uri="{FF2B5EF4-FFF2-40B4-BE49-F238E27FC236}">
                <a16:creationId xmlns:a16="http://schemas.microsoft.com/office/drawing/2014/main" id="{A2DDC10F-EAFE-C6C9-5D17-E88C77522F0F}"/>
              </a:ext>
            </a:extLst>
          </p:cNvPr>
          <p:cNvSpPr txBox="1"/>
          <p:nvPr/>
        </p:nvSpPr>
        <p:spPr>
          <a:xfrm>
            <a:off x="426805" y="1054916"/>
            <a:ext cx="8290390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اقترحت جود، صديقة نورا، إجراء تغيير على التصميم.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اقترحت جود تحريك الخط العمودي نحو اليمين، بحيث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تكبر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مساحة المستطيل الأزرق 1.5 مرّة)</a:t>
            </a:r>
            <a:endParaRPr lang="en-US" sz="18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ادّعت جود أنه في تصميمها سيزداد طول الشريط الأسود أيضًا بمقدار 1.5 مرة.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هي محقّة؟ فسّروا إجابتكم.</a:t>
            </a:r>
          </a:p>
          <a:p>
            <a:pPr algn="r" rtl="1">
              <a:lnSpc>
                <a:spcPct val="150000"/>
              </a:lnSpc>
            </a:pP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جود ليست محقّة.</a:t>
            </a:r>
          </a:p>
          <a:p>
            <a:pPr algn="r" rtl="1">
              <a:lnSpc>
                <a:spcPct val="150000"/>
              </a:lnSpc>
            </a:pPr>
            <a:endParaRPr lang="he-IL" sz="15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Medium"/>
            </a:endParaRPr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276AE376-3574-00A8-1267-7083C7995BC8}"/>
              </a:ext>
            </a:extLst>
          </p:cNvPr>
          <p:cNvSpPr txBox="1">
            <a:spLocks/>
          </p:cNvSpPr>
          <p:nvPr/>
        </p:nvSpPr>
        <p:spPr>
          <a:xfrm>
            <a:off x="0" y="226631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4</a:t>
            </a:r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الإجابة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7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1215">
          <a:extLst>
            <a:ext uri="{FF2B5EF4-FFF2-40B4-BE49-F238E27FC236}">
              <a16:creationId xmlns:a16="http://schemas.microsoft.com/office/drawing/2014/main" id="{FB1580BD-CA3F-48A7-10EA-4D272F51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647413a01_0_1720">
            <a:extLst>
              <a:ext uri="{FF2B5EF4-FFF2-40B4-BE49-F238E27FC236}">
                <a16:creationId xmlns:a16="http://schemas.microsoft.com/office/drawing/2014/main" id="{F514BF5B-F5BA-6EF5-4808-B78CB789B59B}"/>
              </a:ext>
            </a:extLst>
          </p:cNvPr>
          <p:cNvSpPr txBox="1"/>
          <p:nvPr/>
        </p:nvSpPr>
        <p:spPr>
          <a:xfrm>
            <a:off x="3805224" y="4704833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iw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 </a:t>
            </a:r>
            <a:r>
              <a:rPr kumimoji="0" lang="iw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Hebrew"/>
                <a:ea typeface="Noto Sans Hebrew"/>
                <a:cs typeface="Noto Sans Hebrew"/>
                <a:sym typeface="Noto Sans Hebrew"/>
              </a:rPr>
              <a:t>      סטטוס "ישראל ריאלית"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217" name="Google Shape;1217;g3a647413a01_0_1720">
            <a:extLst>
              <a:ext uri="{FF2B5EF4-FFF2-40B4-BE49-F238E27FC236}">
                <a16:creationId xmlns:a16="http://schemas.microsoft.com/office/drawing/2014/main" id="{65F71BB9-B903-92ED-49AD-22C36AF99DE4}"/>
              </a:ext>
            </a:extLst>
          </p:cNvPr>
          <p:cNvGrpSpPr/>
          <p:nvPr/>
        </p:nvGrpSpPr>
        <p:grpSpPr>
          <a:xfrm>
            <a:off x="7467584" y="4840466"/>
            <a:ext cx="171575" cy="144919"/>
            <a:chOff x="4471919" y="2057400"/>
            <a:chExt cx="3243386" cy="2739484"/>
          </a:xfrm>
        </p:grpSpPr>
        <p:sp>
          <p:nvSpPr>
            <p:cNvPr id="1218" name="Google Shape;1218;g3a647413a01_0_1720">
              <a:extLst>
                <a:ext uri="{FF2B5EF4-FFF2-40B4-BE49-F238E27FC236}">
                  <a16:creationId xmlns:a16="http://schemas.microsoft.com/office/drawing/2014/main" id="{947C8918-5306-7D58-88A1-C3ABF4D2A40A}"/>
                </a:ext>
              </a:extLst>
            </p:cNvPr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3a647413a01_0_1720">
              <a:extLst>
                <a:ext uri="{FF2B5EF4-FFF2-40B4-BE49-F238E27FC236}">
                  <a16:creationId xmlns:a16="http://schemas.microsoft.com/office/drawing/2014/main" id="{457A788A-E9F3-1C98-4F15-ED090E1A9050}"/>
                </a:ext>
              </a:extLst>
            </p:cNvPr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3a647413a01_0_1720">
              <a:extLst>
                <a:ext uri="{FF2B5EF4-FFF2-40B4-BE49-F238E27FC236}">
                  <a16:creationId xmlns:a16="http://schemas.microsoft.com/office/drawing/2014/main" id="{D495EBAA-BD05-B53A-005B-057EE3316D96}"/>
                </a:ext>
              </a:extLst>
            </p:cNvPr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3a647413a01_0_1720">
              <a:extLst>
                <a:ext uri="{FF2B5EF4-FFF2-40B4-BE49-F238E27FC236}">
                  <a16:creationId xmlns:a16="http://schemas.microsoft.com/office/drawing/2014/main" id="{66350D55-7204-FF73-1CB8-C1B89DBC111F}"/>
                </a:ext>
              </a:extLst>
            </p:cNvPr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3a647413a01_0_1720">
              <a:extLst>
                <a:ext uri="{FF2B5EF4-FFF2-40B4-BE49-F238E27FC236}">
                  <a16:creationId xmlns:a16="http://schemas.microsoft.com/office/drawing/2014/main" id="{C0E6B1BE-A1DB-948E-B5DF-CF40066554AA}"/>
                </a:ext>
              </a:extLst>
            </p:cNvPr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3a647413a01_0_1720">
              <a:extLst>
                <a:ext uri="{FF2B5EF4-FFF2-40B4-BE49-F238E27FC236}">
                  <a16:creationId xmlns:a16="http://schemas.microsoft.com/office/drawing/2014/main" id="{68F6B77B-1DC2-9D64-F045-39F1BC39DE33}"/>
                </a:ext>
              </a:extLst>
            </p:cNvPr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3a647413a01_0_1720">
              <a:extLst>
                <a:ext uri="{FF2B5EF4-FFF2-40B4-BE49-F238E27FC236}">
                  <a16:creationId xmlns:a16="http://schemas.microsoft.com/office/drawing/2014/main" id="{B0427091-6C41-A385-9AF6-A86F50C524FA}"/>
                </a:ext>
              </a:extLst>
            </p:cNvPr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3a647413a01_0_1720">
              <a:extLst>
                <a:ext uri="{FF2B5EF4-FFF2-40B4-BE49-F238E27FC236}">
                  <a16:creationId xmlns:a16="http://schemas.microsoft.com/office/drawing/2014/main" id="{ADCE0B02-4177-BC65-027D-C09E8172452F}"/>
                </a:ext>
              </a:extLst>
            </p:cNvPr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3a647413a01_0_1720">
              <a:extLst>
                <a:ext uri="{FF2B5EF4-FFF2-40B4-BE49-F238E27FC236}">
                  <a16:creationId xmlns:a16="http://schemas.microsoft.com/office/drawing/2014/main" id="{33F388DA-BD3F-3C10-7285-4F218F44123B}"/>
                </a:ext>
              </a:extLst>
            </p:cNvPr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3a647413a01_0_1720">
              <a:extLst>
                <a:ext uri="{FF2B5EF4-FFF2-40B4-BE49-F238E27FC236}">
                  <a16:creationId xmlns:a16="http://schemas.microsoft.com/office/drawing/2014/main" id="{CAF7B4A7-A472-3249-B751-CF919B3A2867}"/>
                </a:ext>
              </a:extLst>
            </p:cNvPr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3a647413a01_0_1720">
              <a:extLst>
                <a:ext uri="{FF2B5EF4-FFF2-40B4-BE49-F238E27FC236}">
                  <a16:creationId xmlns:a16="http://schemas.microsoft.com/office/drawing/2014/main" id="{FEDE1C02-FC81-769D-BB3F-27428D991BDB}"/>
                </a:ext>
              </a:extLst>
            </p:cNvPr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3a647413a01_0_1720">
              <a:extLst>
                <a:ext uri="{FF2B5EF4-FFF2-40B4-BE49-F238E27FC236}">
                  <a16:creationId xmlns:a16="http://schemas.microsoft.com/office/drawing/2014/main" id="{1AD4AD55-0754-650C-9E60-B0AB853EDFC5}"/>
                </a:ext>
              </a:extLst>
            </p:cNvPr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3a647413a01_0_1720">
              <a:extLst>
                <a:ext uri="{FF2B5EF4-FFF2-40B4-BE49-F238E27FC236}">
                  <a16:creationId xmlns:a16="http://schemas.microsoft.com/office/drawing/2014/main" id="{A2A455A4-8C81-1972-3D1A-F1543AAC64C1}"/>
                </a:ext>
              </a:extLst>
            </p:cNvPr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3a647413a01_0_1720">
              <a:extLst>
                <a:ext uri="{FF2B5EF4-FFF2-40B4-BE49-F238E27FC236}">
                  <a16:creationId xmlns:a16="http://schemas.microsoft.com/office/drawing/2014/main" id="{0516108C-6C9B-4067-5AFB-BCBD2918F99C}"/>
                </a:ext>
              </a:extLst>
            </p:cNvPr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3a647413a01_0_1720">
              <a:extLst>
                <a:ext uri="{FF2B5EF4-FFF2-40B4-BE49-F238E27FC236}">
                  <a16:creationId xmlns:a16="http://schemas.microsoft.com/office/drawing/2014/main" id="{ABE4C218-6094-A5F3-DCE8-EF8CD12A245F}"/>
                </a:ext>
              </a:extLst>
            </p:cNvPr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3a647413a01_0_1720">
              <a:extLst>
                <a:ext uri="{FF2B5EF4-FFF2-40B4-BE49-F238E27FC236}">
                  <a16:creationId xmlns:a16="http://schemas.microsoft.com/office/drawing/2014/main" id="{AF20C9D2-F994-B0BB-9775-1204A6BF1F28}"/>
                </a:ext>
              </a:extLst>
            </p:cNvPr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3a647413a01_0_1720">
              <a:extLst>
                <a:ext uri="{FF2B5EF4-FFF2-40B4-BE49-F238E27FC236}">
                  <a16:creationId xmlns:a16="http://schemas.microsoft.com/office/drawing/2014/main" id="{1F9CF5CC-0008-D955-2534-DE21F0F40E9F}"/>
                </a:ext>
              </a:extLst>
            </p:cNvPr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3a647413a01_0_1720">
              <a:extLst>
                <a:ext uri="{FF2B5EF4-FFF2-40B4-BE49-F238E27FC236}">
                  <a16:creationId xmlns:a16="http://schemas.microsoft.com/office/drawing/2014/main" id="{660C6225-06E8-2DC0-237C-5E33B83A177A}"/>
                </a:ext>
              </a:extLst>
            </p:cNvPr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3a647413a01_0_1720">
              <a:extLst>
                <a:ext uri="{FF2B5EF4-FFF2-40B4-BE49-F238E27FC236}">
                  <a16:creationId xmlns:a16="http://schemas.microsoft.com/office/drawing/2014/main" id="{25E5A8C3-8290-11E9-C065-621868FB3779}"/>
                </a:ext>
              </a:extLst>
            </p:cNvPr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3a647413a01_0_1720">
              <a:extLst>
                <a:ext uri="{FF2B5EF4-FFF2-40B4-BE49-F238E27FC236}">
                  <a16:creationId xmlns:a16="http://schemas.microsoft.com/office/drawing/2014/main" id="{2029489A-6DC1-970D-8661-332197EF7B55}"/>
                </a:ext>
              </a:extLst>
            </p:cNvPr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3a647413a01_0_1720">
              <a:extLst>
                <a:ext uri="{FF2B5EF4-FFF2-40B4-BE49-F238E27FC236}">
                  <a16:creationId xmlns:a16="http://schemas.microsoft.com/office/drawing/2014/main" id="{8E92D808-0BD1-7F3C-0ECD-00D5F2E2999F}"/>
                </a:ext>
              </a:extLst>
            </p:cNvPr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3a647413a01_0_1720">
              <a:extLst>
                <a:ext uri="{FF2B5EF4-FFF2-40B4-BE49-F238E27FC236}">
                  <a16:creationId xmlns:a16="http://schemas.microsoft.com/office/drawing/2014/main" id="{C424A1C5-E77F-E126-31CE-56693B4DEC17}"/>
                </a:ext>
              </a:extLst>
            </p:cNvPr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3a647413a01_0_1720">
              <a:extLst>
                <a:ext uri="{FF2B5EF4-FFF2-40B4-BE49-F238E27FC236}">
                  <a16:creationId xmlns:a16="http://schemas.microsoft.com/office/drawing/2014/main" id="{7C60A008-CD50-3D69-56CA-9635CA8CC7FB}"/>
                </a:ext>
              </a:extLst>
            </p:cNvPr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3a647413a01_0_1720">
              <a:extLst>
                <a:ext uri="{FF2B5EF4-FFF2-40B4-BE49-F238E27FC236}">
                  <a16:creationId xmlns:a16="http://schemas.microsoft.com/office/drawing/2014/main" id="{6750AFBD-4634-764B-D0EF-F075562EAD9A}"/>
                </a:ext>
              </a:extLst>
            </p:cNvPr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3a647413a01_0_1720">
              <a:extLst>
                <a:ext uri="{FF2B5EF4-FFF2-40B4-BE49-F238E27FC236}">
                  <a16:creationId xmlns:a16="http://schemas.microsoft.com/office/drawing/2014/main" id="{39EF195B-54A9-3A55-7E73-975A8C0D7CBE}"/>
                </a:ext>
              </a:extLst>
            </p:cNvPr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3a647413a01_0_1720">
              <a:extLst>
                <a:ext uri="{FF2B5EF4-FFF2-40B4-BE49-F238E27FC236}">
                  <a16:creationId xmlns:a16="http://schemas.microsoft.com/office/drawing/2014/main" id="{325E9144-33D6-3E1E-80CA-A14FE7096E76}"/>
                </a:ext>
              </a:extLst>
            </p:cNvPr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3a647413a01_0_1720">
              <a:extLst>
                <a:ext uri="{FF2B5EF4-FFF2-40B4-BE49-F238E27FC236}">
                  <a16:creationId xmlns:a16="http://schemas.microsoft.com/office/drawing/2014/main" id="{D3294B97-7B50-13FA-80A0-CCB46D295802}"/>
                </a:ext>
              </a:extLst>
            </p:cNvPr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3a647413a01_0_1720">
              <a:extLst>
                <a:ext uri="{FF2B5EF4-FFF2-40B4-BE49-F238E27FC236}">
                  <a16:creationId xmlns:a16="http://schemas.microsoft.com/office/drawing/2014/main" id="{C1ABBE92-7DCB-8DEA-FEC0-38AE70F80BA1}"/>
                </a:ext>
              </a:extLst>
            </p:cNvPr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3a647413a01_0_1720">
              <a:extLst>
                <a:ext uri="{FF2B5EF4-FFF2-40B4-BE49-F238E27FC236}">
                  <a16:creationId xmlns:a16="http://schemas.microsoft.com/office/drawing/2014/main" id="{C3AD6F0F-BE05-4F19-77F3-F9056B5D6427}"/>
                </a:ext>
              </a:extLst>
            </p:cNvPr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3a647413a01_0_1720">
              <a:extLst>
                <a:ext uri="{FF2B5EF4-FFF2-40B4-BE49-F238E27FC236}">
                  <a16:creationId xmlns:a16="http://schemas.microsoft.com/office/drawing/2014/main" id="{95CBAD62-2217-3C68-F9C8-5AF1284F0C5B}"/>
                </a:ext>
              </a:extLst>
            </p:cNvPr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3a647413a01_0_1720">
              <a:extLst>
                <a:ext uri="{FF2B5EF4-FFF2-40B4-BE49-F238E27FC236}">
                  <a16:creationId xmlns:a16="http://schemas.microsoft.com/office/drawing/2014/main" id="{A8EEBA31-3D60-5301-55C2-A64ECDDB31B5}"/>
                </a:ext>
              </a:extLst>
            </p:cNvPr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3a647413a01_0_1720">
              <a:extLst>
                <a:ext uri="{FF2B5EF4-FFF2-40B4-BE49-F238E27FC236}">
                  <a16:creationId xmlns:a16="http://schemas.microsoft.com/office/drawing/2014/main" id="{99659F14-C5A4-FA30-2474-3A932E957878}"/>
                </a:ext>
              </a:extLst>
            </p:cNvPr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3a647413a01_0_1720">
              <a:extLst>
                <a:ext uri="{FF2B5EF4-FFF2-40B4-BE49-F238E27FC236}">
                  <a16:creationId xmlns:a16="http://schemas.microsoft.com/office/drawing/2014/main" id="{ADF83B86-C1CE-1883-4064-4C1B797A35A3}"/>
                </a:ext>
              </a:extLst>
            </p:cNvPr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3a647413a01_0_1720">
              <a:extLst>
                <a:ext uri="{FF2B5EF4-FFF2-40B4-BE49-F238E27FC236}">
                  <a16:creationId xmlns:a16="http://schemas.microsoft.com/office/drawing/2014/main" id="{A1F4212A-4BA6-DF68-0CC6-7293B976F773}"/>
                </a:ext>
              </a:extLst>
            </p:cNvPr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3a647413a01_0_1720">
              <a:extLst>
                <a:ext uri="{FF2B5EF4-FFF2-40B4-BE49-F238E27FC236}">
                  <a16:creationId xmlns:a16="http://schemas.microsoft.com/office/drawing/2014/main" id="{76C96AD5-EA41-7391-8771-32A0CCA83D53}"/>
                </a:ext>
              </a:extLst>
            </p:cNvPr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3a647413a01_0_1720">
              <a:extLst>
                <a:ext uri="{FF2B5EF4-FFF2-40B4-BE49-F238E27FC236}">
                  <a16:creationId xmlns:a16="http://schemas.microsoft.com/office/drawing/2014/main" id="{43DBA54B-6759-C218-D110-33B12A9D2D36}"/>
                </a:ext>
              </a:extLst>
            </p:cNvPr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3a647413a01_0_1720">
              <a:extLst>
                <a:ext uri="{FF2B5EF4-FFF2-40B4-BE49-F238E27FC236}">
                  <a16:creationId xmlns:a16="http://schemas.microsoft.com/office/drawing/2014/main" id="{45F6B321-B586-3E38-F6F9-ADBCA4691494}"/>
                </a:ext>
              </a:extLst>
            </p:cNvPr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3a647413a01_0_1720">
              <a:extLst>
                <a:ext uri="{FF2B5EF4-FFF2-40B4-BE49-F238E27FC236}">
                  <a16:creationId xmlns:a16="http://schemas.microsoft.com/office/drawing/2014/main" id="{0ACC5263-887E-4ADE-2214-F6DA9B82CA2D}"/>
                </a:ext>
              </a:extLst>
            </p:cNvPr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3a647413a01_0_1720">
              <a:extLst>
                <a:ext uri="{FF2B5EF4-FFF2-40B4-BE49-F238E27FC236}">
                  <a16:creationId xmlns:a16="http://schemas.microsoft.com/office/drawing/2014/main" id="{10028E59-0672-794D-49CC-834CEADFE475}"/>
                </a:ext>
              </a:extLst>
            </p:cNvPr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3a647413a01_0_1720">
              <a:extLst>
                <a:ext uri="{FF2B5EF4-FFF2-40B4-BE49-F238E27FC236}">
                  <a16:creationId xmlns:a16="http://schemas.microsoft.com/office/drawing/2014/main" id="{51DE4FAF-559F-3FA9-4FAB-C5756E5BDFC9}"/>
                </a:ext>
              </a:extLst>
            </p:cNvPr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3a647413a01_0_1720">
              <a:extLst>
                <a:ext uri="{FF2B5EF4-FFF2-40B4-BE49-F238E27FC236}">
                  <a16:creationId xmlns:a16="http://schemas.microsoft.com/office/drawing/2014/main" id="{1E50ECAF-4FB2-F403-703E-449EECF4D617}"/>
                </a:ext>
              </a:extLst>
            </p:cNvPr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3a647413a01_0_1720">
              <a:extLst>
                <a:ext uri="{FF2B5EF4-FFF2-40B4-BE49-F238E27FC236}">
                  <a16:creationId xmlns:a16="http://schemas.microsoft.com/office/drawing/2014/main" id="{EE1D03A1-ED89-7F4F-B10B-29324151AA86}"/>
                </a:ext>
              </a:extLst>
            </p:cNvPr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3a647413a01_0_1720">
              <a:extLst>
                <a:ext uri="{FF2B5EF4-FFF2-40B4-BE49-F238E27FC236}">
                  <a16:creationId xmlns:a16="http://schemas.microsoft.com/office/drawing/2014/main" id="{14E60115-1AEB-E5FB-2729-42FF9D71ED60}"/>
                </a:ext>
              </a:extLst>
            </p:cNvPr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3a647413a01_0_1720">
              <a:extLst>
                <a:ext uri="{FF2B5EF4-FFF2-40B4-BE49-F238E27FC236}">
                  <a16:creationId xmlns:a16="http://schemas.microsoft.com/office/drawing/2014/main" id="{0FAC18B2-1D6A-95D6-4650-E5C4D24D6C43}"/>
                </a:ext>
              </a:extLst>
            </p:cNvPr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3a647413a01_0_1720">
              <a:extLst>
                <a:ext uri="{FF2B5EF4-FFF2-40B4-BE49-F238E27FC236}">
                  <a16:creationId xmlns:a16="http://schemas.microsoft.com/office/drawing/2014/main" id="{01C0CD3D-F14C-1E8E-DCE2-FF237A376FAF}"/>
                </a:ext>
              </a:extLst>
            </p:cNvPr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3a647413a01_0_1720">
              <a:extLst>
                <a:ext uri="{FF2B5EF4-FFF2-40B4-BE49-F238E27FC236}">
                  <a16:creationId xmlns:a16="http://schemas.microsoft.com/office/drawing/2014/main" id="{562C1F9E-D0B7-737C-6558-3049B009D1F7}"/>
                </a:ext>
              </a:extLst>
            </p:cNvPr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3a647413a01_0_1720">
              <a:extLst>
                <a:ext uri="{FF2B5EF4-FFF2-40B4-BE49-F238E27FC236}">
                  <a16:creationId xmlns:a16="http://schemas.microsoft.com/office/drawing/2014/main" id="{F518C520-9C84-553A-6092-9E97B5786CEC}"/>
                </a:ext>
              </a:extLst>
            </p:cNvPr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3a647413a01_0_1720">
              <a:extLst>
                <a:ext uri="{FF2B5EF4-FFF2-40B4-BE49-F238E27FC236}">
                  <a16:creationId xmlns:a16="http://schemas.microsoft.com/office/drawing/2014/main" id="{3B1EF927-5938-B1BB-08EC-30E2E6FCBAAD}"/>
                </a:ext>
              </a:extLst>
            </p:cNvPr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3a647413a01_0_1720">
              <a:extLst>
                <a:ext uri="{FF2B5EF4-FFF2-40B4-BE49-F238E27FC236}">
                  <a16:creationId xmlns:a16="http://schemas.microsoft.com/office/drawing/2014/main" id="{E06EA44B-66AA-B944-F056-49418976791C}"/>
                </a:ext>
              </a:extLst>
            </p:cNvPr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3a647413a01_0_1720">
              <a:extLst>
                <a:ext uri="{FF2B5EF4-FFF2-40B4-BE49-F238E27FC236}">
                  <a16:creationId xmlns:a16="http://schemas.microsoft.com/office/drawing/2014/main" id="{43F15712-E254-A4BA-666A-2CFAEEA796CA}"/>
                </a:ext>
              </a:extLst>
            </p:cNvPr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3a647413a01_0_1720">
              <a:extLst>
                <a:ext uri="{FF2B5EF4-FFF2-40B4-BE49-F238E27FC236}">
                  <a16:creationId xmlns:a16="http://schemas.microsoft.com/office/drawing/2014/main" id="{FF9549C1-DFC6-9D02-45A8-A807F024D1DF}"/>
                </a:ext>
              </a:extLst>
            </p:cNvPr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3a647413a01_0_1720">
              <a:extLst>
                <a:ext uri="{FF2B5EF4-FFF2-40B4-BE49-F238E27FC236}">
                  <a16:creationId xmlns:a16="http://schemas.microsoft.com/office/drawing/2014/main" id="{05CEE3E1-6A21-ACC3-9720-2D55AFE2CE14}"/>
                </a:ext>
              </a:extLst>
            </p:cNvPr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3a647413a01_0_1720">
              <a:extLst>
                <a:ext uri="{FF2B5EF4-FFF2-40B4-BE49-F238E27FC236}">
                  <a16:creationId xmlns:a16="http://schemas.microsoft.com/office/drawing/2014/main" id="{F5D34FB6-A900-EB57-7588-A0F9644C5D63}"/>
                </a:ext>
              </a:extLst>
            </p:cNvPr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3a647413a01_0_1720">
              <a:extLst>
                <a:ext uri="{FF2B5EF4-FFF2-40B4-BE49-F238E27FC236}">
                  <a16:creationId xmlns:a16="http://schemas.microsoft.com/office/drawing/2014/main" id="{6D499070-8E9A-99FE-31F3-FF593788A5BF}"/>
                </a:ext>
              </a:extLst>
            </p:cNvPr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3a647413a01_0_1720">
              <a:extLst>
                <a:ext uri="{FF2B5EF4-FFF2-40B4-BE49-F238E27FC236}">
                  <a16:creationId xmlns:a16="http://schemas.microsoft.com/office/drawing/2014/main" id="{19AD9D66-67E7-49AD-971E-6CF7342782C2}"/>
                </a:ext>
              </a:extLst>
            </p:cNvPr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3a647413a01_0_1720">
              <a:extLst>
                <a:ext uri="{FF2B5EF4-FFF2-40B4-BE49-F238E27FC236}">
                  <a16:creationId xmlns:a16="http://schemas.microsoft.com/office/drawing/2014/main" id="{480FD570-6A28-B8DD-FACB-19DA077D6A20}"/>
                </a:ext>
              </a:extLst>
            </p:cNvPr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3a647413a01_0_1720">
              <a:extLst>
                <a:ext uri="{FF2B5EF4-FFF2-40B4-BE49-F238E27FC236}">
                  <a16:creationId xmlns:a16="http://schemas.microsoft.com/office/drawing/2014/main" id="{5986B271-5573-35B7-E958-6370713D6037}"/>
                </a:ext>
              </a:extLst>
            </p:cNvPr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3a647413a01_0_1720">
              <a:extLst>
                <a:ext uri="{FF2B5EF4-FFF2-40B4-BE49-F238E27FC236}">
                  <a16:creationId xmlns:a16="http://schemas.microsoft.com/office/drawing/2014/main" id="{A1AE5AE5-8C50-69F9-3ECB-971C6B881D39}"/>
                </a:ext>
              </a:extLst>
            </p:cNvPr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3a647413a01_0_1720">
              <a:extLst>
                <a:ext uri="{FF2B5EF4-FFF2-40B4-BE49-F238E27FC236}">
                  <a16:creationId xmlns:a16="http://schemas.microsoft.com/office/drawing/2014/main" id="{52BDAC0D-B86C-8E01-7C3A-1AFD5F9E5FEF}"/>
                </a:ext>
              </a:extLst>
            </p:cNvPr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3a647413a01_0_1720">
              <a:extLst>
                <a:ext uri="{FF2B5EF4-FFF2-40B4-BE49-F238E27FC236}">
                  <a16:creationId xmlns:a16="http://schemas.microsoft.com/office/drawing/2014/main" id="{F78E45A2-F341-AD3B-664A-38B3C0EE0A2E}"/>
                </a:ext>
              </a:extLst>
            </p:cNvPr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3a647413a01_0_1720">
              <a:extLst>
                <a:ext uri="{FF2B5EF4-FFF2-40B4-BE49-F238E27FC236}">
                  <a16:creationId xmlns:a16="http://schemas.microsoft.com/office/drawing/2014/main" id="{77A95057-24A5-E79C-1D12-579E387366BD}"/>
                </a:ext>
              </a:extLst>
            </p:cNvPr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3a647413a01_0_1720">
              <a:extLst>
                <a:ext uri="{FF2B5EF4-FFF2-40B4-BE49-F238E27FC236}">
                  <a16:creationId xmlns:a16="http://schemas.microsoft.com/office/drawing/2014/main" id="{15E876C1-CB48-365F-E749-6CB874939FC5}"/>
                </a:ext>
              </a:extLst>
            </p:cNvPr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3a647413a01_0_1720">
              <a:extLst>
                <a:ext uri="{FF2B5EF4-FFF2-40B4-BE49-F238E27FC236}">
                  <a16:creationId xmlns:a16="http://schemas.microsoft.com/office/drawing/2014/main" id="{AB42FD96-646A-E700-50B8-8A253D0AD6C9}"/>
                </a:ext>
              </a:extLst>
            </p:cNvPr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3a647413a01_0_1720">
              <a:extLst>
                <a:ext uri="{FF2B5EF4-FFF2-40B4-BE49-F238E27FC236}">
                  <a16:creationId xmlns:a16="http://schemas.microsoft.com/office/drawing/2014/main" id="{EF3B237B-B21E-BD14-FE51-4F8D62A2E6DC}"/>
                </a:ext>
              </a:extLst>
            </p:cNvPr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3a647413a01_0_1720">
              <a:extLst>
                <a:ext uri="{FF2B5EF4-FFF2-40B4-BE49-F238E27FC236}">
                  <a16:creationId xmlns:a16="http://schemas.microsoft.com/office/drawing/2014/main" id="{50D6DB53-0EE9-F4CA-80E7-147D84261557}"/>
                </a:ext>
              </a:extLst>
            </p:cNvPr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3a647413a01_0_1720">
              <a:extLst>
                <a:ext uri="{FF2B5EF4-FFF2-40B4-BE49-F238E27FC236}">
                  <a16:creationId xmlns:a16="http://schemas.microsoft.com/office/drawing/2014/main" id="{C324260A-C410-0CE3-6E24-9A0CF327858C}"/>
                </a:ext>
              </a:extLst>
            </p:cNvPr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3a647413a01_0_1720">
              <a:extLst>
                <a:ext uri="{FF2B5EF4-FFF2-40B4-BE49-F238E27FC236}">
                  <a16:creationId xmlns:a16="http://schemas.microsoft.com/office/drawing/2014/main" id="{AE5642AE-43AE-7776-3B1D-787954EEB965}"/>
                </a:ext>
              </a:extLst>
            </p:cNvPr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3a647413a01_0_1720">
              <a:extLst>
                <a:ext uri="{FF2B5EF4-FFF2-40B4-BE49-F238E27FC236}">
                  <a16:creationId xmlns:a16="http://schemas.microsoft.com/office/drawing/2014/main" id="{316A7B63-DFCD-5E12-9EBF-7E1E0EFE45A2}"/>
                </a:ext>
              </a:extLst>
            </p:cNvPr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3a647413a01_0_1720">
              <a:extLst>
                <a:ext uri="{FF2B5EF4-FFF2-40B4-BE49-F238E27FC236}">
                  <a16:creationId xmlns:a16="http://schemas.microsoft.com/office/drawing/2014/main" id="{D11929E0-7213-7E42-D542-EA70F6EB999A}"/>
                </a:ext>
              </a:extLst>
            </p:cNvPr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3a647413a01_0_1720">
              <a:extLst>
                <a:ext uri="{FF2B5EF4-FFF2-40B4-BE49-F238E27FC236}">
                  <a16:creationId xmlns:a16="http://schemas.microsoft.com/office/drawing/2014/main" id="{C9E5CD04-1C84-A962-3BFF-6797E20BF7F3}"/>
                </a:ext>
              </a:extLst>
            </p:cNvPr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3a647413a01_0_1720">
              <a:extLst>
                <a:ext uri="{FF2B5EF4-FFF2-40B4-BE49-F238E27FC236}">
                  <a16:creationId xmlns:a16="http://schemas.microsoft.com/office/drawing/2014/main" id="{4287AC22-1543-A295-293D-A954322739B0}"/>
                </a:ext>
              </a:extLst>
            </p:cNvPr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3a647413a01_0_1720">
              <a:extLst>
                <a:ext uri="{FF2B5EF4-FFF2-40B4-BE49-F238E27FC236}">
                  <a16:creationId xmlns:a16="http://schemas.microsoft.com/office/drawing/2014/main" id="{7B70F3F4-25F5-A485-6C36-7EFCBC4F0834}"/>
                </a:ext>
              </a:extLst>
            </p:cNvPr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3a647413a01_0_1720">
              <a:extLst>
                <a:ext uri="{FF2B5EF4-FFF2-40B4-BE49-F238E27FC236}">
                  <a16:creationId xmlns:a16="http://schemas.microsoft.com/office/drawing/2014/main" id="{4D7CDD4A-6AA9-00A1-41F0-971C2F43D364}"/>
                </a:ext>
              </a:extLst>
            </p:cNvPr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3a647413a01_0_1720">
              <a:extLst>
                <a:ext uri="{FF2B5EF4-FFF2-40B4-BE49-F238E27FC236}">
                  <a16:creationId xmlns:a16="http://schemas.microsoft.com/office/drawing/2014/main" id="{6EBF9F5C-B5BA-D972-D7BD-26C9C2574314}"/>
                </a:ext>
              </a:extLst>
            </p:cNvPr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3a647413a01_0_1720">
              <a:extLst>
                <a:ext uri="{FF2B5EF4-FFF2-40B4-BE49-F238E27FC236}">
                  <a16:creationId xmlns:a16="http://schemas.microsoft.com/office/drawing/2014/main" id="{CB03A63E-F8FB-97D3-BE46-F7B06FDEAFBD}"/>
                </a:ext>
              </a:extLst>
            </p:cNvPr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3a647413a01_0_1720">
              <a:extLst>
                <a:ext uri="{FF2B5EF4-FFF2-40B4-BE49-F238E27FC236}">
                  <a16:creationId xmlns:a16="http://schemas.microsoft.com/office/drawing/2014/main" id="{47DC8D5C-1E5C-DF31-04B1-5282A0617CAC}"/>
                </a:ext>
              </a:extLst>
            </p:cNvPr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3a647413a01_0_1720">
              <a:extLst>
                <a:ext uri="{FF2B5EF4-FFF2-40B4-BE49-F238E27FC236}">
                  <a16:creationId xmlns:a16="http://schemas.microsoft.com/office/drawing/2014/main" id="{795689C6-888A-071F-1D3C-5793272D7DE3}"/>
                </a:ext>
              </a:extLst>
            </p:cNvPr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a647413a01_0_1720">
              <a:extLst>
                <a:ext uri="{FF2B5EF4-FFF2-40B4-BE49-F238E27FC236}">
                  <a16:creationId xmlns:a16="http://schemas.microsoft.com/office/drawing/2014/main" id="{A616E766-53B1-D19C-D7DA-E7D74215823D}"/>
                </a:ext>
              </a:extLst>
            </p:cNvPr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3a647413a01_0_1720">
              <a:extLst>
                <a:ext uri="{FF2B5EF4-FFF2-40B4-BE49-F238E27FC236}">
                  <a16:creationId xmlns:a16="http://schemas.microsoft.com/office/drawing/2014/main" id="{94FF3B3D-C241-9EF6-FBB1-1BA35BC5BA79}"/>
                </a:ext>
              </a:extLst>
            </p:cNvPr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3a647413a01_0_1720">
              <a:extLst>
                <a:ext uri="{FF2B5EF4-FFF2-40B4-BE49-F238E27FC236}">
                  <a16:creationId xmlns:a16="http://schemas.microsoft.com/office/drawing/2014/main" id="{EBC78AE8-FE7B-670A-1FBC-DD050DB772ED}"/>
                </a:ext>
              </a:extLst>
            </p:cNvPr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3a647413a01_0_1720">
              <a:extLst>
                <a:ext uri="{FF2B5EF4-FFF2-40B4-BE49-F238E27FC236}">
                  <a16:creationId xmlns:a16="http://schemas.microsoft.com/office/drawing/2014/main" id="{5EEB08FE-5A9A-1F8F-CAAD-1C1242E7115B}"/>
                </a:ext>
              </a:extLst>
            </p:cNvPr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3a647413a01_0_1720">
              <a:extLst>
                <a:ext uri="{FF2B5EF4-FFF2-40B4-BE49-F238E27FC236}">
                  <a16:creationId xmlns:a16="http://schemas.microsoft.com/office/drawing/2014/main" id="{8D08D586-D17B-90F5-DE09-CC9917DA7CB6}"/>
                </a:ext>
              </a:extLst>
            </p:cNvPr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3a647413a01_0_1720">
              <a:extLst>
                <a:ext uri="{FF2B5EF4-FFF2-40B4-BE49-F238E27FC236}">
                  <a16:creationId xmlns:a16="http://schemas.microsoft.com/office/drawing/2014/main" id="{D47D6267-CE2E-D852-2054-C61460045BE5}"/>
                </a:ext>
              </a:extLst>
            </p:cNvPr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3a647413a01_0_1720">
              <a:extLst>
                <a:ext uri="{FF2B5EF4-FFF2-40B4-BE49-F238E27FC236}">
                  <a16:creationId xmlns:a16="http://schemas.microsoft.com/office/drawing/2014/main" id="{8427658B-4C84-DEC6-1145-AB24000AB16D}"/>
                </a:ext>
              </a:extLst>
            </p:cNvPr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3a647413a01_0_1720">
              <a:extLst>
                <a:ext uri="{FF2B5EF4-FFF2-40B4-BE49-F238E27FC236}">
                  <a16:creationId xmlns:a16="http://schemas.microsoft.com/office/drawing/2014/main" id="{A2C4D123-3EE6-7EA7-093C-B6D89B03BF26}"/>
                </a:ext>
              </a:extLst>
            </p:cNvPr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3a647413a01_0_1720">
              <a:extLst>
                <a:ext uri="{FF2B5EF4-FFF2-40B4-BE49-F238E27FC236}">
                  <a16:creationId xmlns:a16="http://schemas.microsoft.com/office/drawing/2014/main" id="{C7058666-AA65-A847-FD0C-B48A17C2C7A0}"/>
                </a:ext>
              </a:extLst>
            </p:cNvPr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3a647413a01_0_1720">
              <a:extLst>
                <a:ext uri="{FF2B5EF4-FFF2-40B4-BE49-F238E27FC236}">
                  <a16:creationId xmlns:a16="http://schemas.microsoft.com/office/drawing/2014/main" id="{FC0EC703-E34E-8D63-0280-02A2153764C1}"/>
                </a:ext>
              </a:extLst>
            </p:cNvPr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3a647413a01_0_1720">
              <a:extLst>
                <a:ext uri="{FF2B5EF4-FFF2-40B4-BE49-F238E27FC236}">
                  <a16:creationId xmlns:a16="http://schemas.microsoft.com/office/drawing/2014/main" id="{D025B411-D35D-3E84-6C06-674CD91C6DAA}"/>
                </a:ext>
              </a:extLst>
            </p:cNvPr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3a647413a01_0_1720">
              <a:extLst>
                <a:ext uri="{FF2B5EF4-FFF2-40B4-BE49-F238E27FC236}">
                  <a16:creationId xmlns:a16="http://schemas.microsoft.com/office/drawing/2014/main" id="{49DD8834-C1AB-36AC-DF17-DEAA633C11B9}"/>
                </a:ext>
              </a:extLst>
            </p:cNvPr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3a647413a01_0_1720">
              <a:extLst>
                <a:ext uri="{FF2B5EF4-FFF2-40B4-BE49-F238E27FC236}">
                  <a16:creationId xmlns:a16="http://schemas.microsoft.com/office/drawing/2014/main" id="{C8BAB4CB-78A9-856E-E8BA-E06B11D2C19D}"/>
                </a:ext>
              </a:extLst>
            </p:cNvPr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3a647413a01_0_1720">
              <a:extLst>
                <a:ext uri="{FF2B5EF4-FFF2-40B4-BE49-F238E27FC236}">
                  <a16:creationId xmlns:a16="http://schemas.microsoft.com/office/drawing/2014/main" id="{5CCBD0ED-ABB0-BD45-DC84-D267D0E45B52}"/>
                </a:ext>
              </a:extLst>
            </p:cNvPr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3a647413a01_0_1720">
              <a:extLst>
                <a:ext uri="{FF2B5EF4-FFF2-40B4-BE49-F238E27FC236}">
                  <a16:creationId xmlns:a16="http://schemas.microsoft.com/office/drawing/2014/main" id="{3BF03C96-1B21-9DEB-972D-C05CAA0342EF}"/>
                </a:ext>
              </a:extLst>
            </p:cNvPr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3a647413a01_0_1720">
              <a:extLst>
                <a:ext uri="{FF2B5EF4-FFF2-40B4-BE49-F238E27FC236}">
                  <a16:creationId xmlns:a16="http://schemas.microsoft.com/office/drawing/2014/main" id="{DCE122E6-3568-DAED-1F5F-6DEB694A466E}"/>
                </a:ext>
              </a:extLst>
            </p:cNvPr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3a647413a01_0_1720">
              <a:extLst>
                <a:ext uri="{FF2B5EF4-FFF2-40B4-BE49-F238E27FC236}">
                  <a16:creationId xmlns:a16="http://schemas.microsoft.com/office/drawing/2014/main" id="{41AB38FF-7638-DD38-A0C2-7E9048716433}"/>
                </a:ext>
              </a:extLst>
            </p:cNvPr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3a647413a01_0_1720">
              <a:extLst>
                <a:ext uri="{FF2B5EF4-FFF2-40B4-BE49-F238E27FC236}">
                  <a16:creationId xmlns:a16="http://schemas.microsoft.com/office/drawing/2014/main" id="{77FE3EA4-D6B6-5A5C-1E3D-E97336DD7AD2}"/>
                </a:ext>
              </a:extLst>
            </p:cNvPr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3a647413a01_0_1720">
              <a:extLst>
                <a:ext uri="{FF2B5EF4-FFF2-40B4-BE49-F238E27FC236}">
                  <a16:creationId xmlns:a16="http://schemas.microsoft.com/office/drawing/2014/main" id="{6117B7C2-2210-7A1E-8F4E-7A90E3B8646E}"/>
                </a:ext>
              </a:extLst>
            </p:cNvPr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3a647413a01_0_1720">
              <a:extLst>
                <a:ext uri="{FF2B5EF4-FFF2-40B4-BE49-F238E27FC236}">
                  <a16:creationId xmlns:a16="http://schemas.microsoft.com/office/drawing/2014/main" id="{D1BF2B62-771A-333A-6CCA-B90A461180CF}"/>
                </a:ext>
              </a:extLst>
            </p:cNvPr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3a647413a01_0_1720">
              <a:extLst>
                <a:ext uri="{FF2B5EF4-FFF2-40B4-BE49-F238E27FC236}">
                  <a16:creationId xmlns:a16="http://schemas.microsoft.com/office/drawing/2014/main" id="{D8BEF0F5-596B-A03B-9AAE-FA59EF1B208F}"/>
                </a:ext>
              </a:extLst>
            </p:cNvPr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3a647413a01_0_1720">
              <a:extLst>
                <a:ext uri="{FF2B5EF4-FFF2-40B4-BE49-F238E27FC236}">
                  <a16:creationId xmlns:a16="http://schemas.microsoft.com/office/drawing/2014/main" id="{93FF0C83-CAE0-1187-80AB-E7BFA72FB5B4}"/>
                </a:ext>
              </a:extLst>
            </p:cNvPr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3a647413a01_0_1720">
              <a:extLst>
                <a:ext uri="{FF2B5EF4-FFF2-40B4-BE49-F238E27FC236}">
                  <a16:creationId xmlns:a16="http://schemas.microsoft.com/office/drawing/2014/main" id="{285DB77F-C0FF-254A-08F2-53053749AA24}"/>
                </a:ext>
              </a:extLst>
            </p:cNvPr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3a647413a01_0_1720">
              <a:extLst>
                <a:ext uri="{FF2B5EF4-FFF2-40B4-BE49-F238E27FC236}">
                  <a16:creationId xmlns:a16="http://schemas.microsoft.com/office/drawing/2014/main" id="{1E2DD667-B263-A57E-8EE4-D255433A8D45}"/>
                </a:ext>
              </a:extLst>
            </p:cNvPr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3a647413a01_0_1720">
              <a:extLst>
                <a:ext uri="{FF2B5EF4-FFF2-40B4-BE49-F238E27FC236}">
                  <a16:creationId xmlns:a16="http://schemas.microsoft.com/office/drawing/2014/main" id="{0192A243-30E3-B3EC-8F68-303EC4D100EA}"/>
                </a:ext>
              </a:extLst>
            </p:cNvPr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3a647413a01_0_1720">
              <a:extLst>
                <a:ext uri="{FF2B5EF4-FFF2-40B4-BE49-F238E27FC236}">
                  <a16:creationId xmlns:a16="http://schemas.microsoft.com/office/drawing/2014/main" id="{02F0912C-67D7-127E-5DD3-9FAE48394D14}"/>
                </a:ext>
              </a:extLst>
            </p:cNvPr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3a647413a01_0_1720">
              <a:extLst>
                <a:ext uri="{FF2B5EF4-FFF2-40B4-BE49-F238E27FC236}">
                  <a16:creationId xmlns:a16="http://schemas.microsoft.com/office/drawing/2014/main" id="{82200655-929B-2738-C619-ED659F593400}"/>
                </a:ext>
              </a:extLst>
            </p:cNvPr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3a647413a01_0_1720">
              <a:extLst>
                <a:ext uri="{FF2B5EF4-FFF2-40B4-BE49-F238E27FC236}">
                  <a16:creationId xmlns:a16="http://schemas.microsoft.com/office/drawing/2014/main" id="{4BD917B0-FCF6-A817-291F-E80A44463F33}"/>
                </a:ext>
              </a:extLst>
            </p:cNvPr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3a647413a01_0_1720">
              <a:extLst>
                <a:ext uri="{FF2B5EF4-FFF2-40B4-BE49-F238E27FC236}">
                  <a16:creationId xmlns:a16="http://schemas.microsoft.com/office/drawing/2014/main" id="{6E92AD4D-AEBF-F5B8-D118-4189C0DF4BC2}"/>
                </a:ext>
              </a:extLst>
            </p:cNvPr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3a647413a01_0_1720">
              <a:extLst>
                <a:ext uri="{FF2B5EF4-FFF2-40B4-BE49-F238E27FC236}">
                  <a16:creationId xmlns:a16="http://schemas.microsoft.com/office/drawing/2014/main" id="{DCD9253C-28F1-42E9-F680-C1044F3EFAE4}"/>
                </a:ext>
              </a:extLst>
            </p:cNvPr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3a647413a01_0_1720">
              <a:extLst>
                <a:ext uri="{FF2B5EF4-FFF2-40B4-BE49-F238E27FC236}">
                  <a16:creationId xmlns:a16="http://schemas.microsoft.com/office/drawing/2014/main" id="{C131B8D6-7A6A-5268-AC67-B6D004C4903C}"/>
                </a:ext>
              </a:extLst>
            </p:cNvPr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3a647413a01_0_1720">
              <a:extLst>
                <a:ext uri="{FF2B5EF4-FFF2-40B4-BE49-F238E27FC236}">
                  <a16:creationId xmlns:a16="http://schemas.microsoft.com/office/drawing/2014/main" id="{F616B74B-1FC0-D6BD-83EF-720D7433EA3B}"/>
                </a:ext>
              </a:extLst>
            </p:cNvPr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3a647413a01_0_1720">
              <a:extLst>
                <a:ext uri="{FF2B5EF4-FFF2-40B4-BE49-F238E27FC236}">
                  <a16:creationId xmlns:a16="http://schemas.microsoft.com/office/drawing/2014/main" id="{4356C3B4-D79B-66F3-53E5-EC037C440E53}"/>
                </a:ext>
              </a:extLst>
            </p:cNvPr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3a647413a01_0_1720">
              <a:extLst>
                <a:ext uri="{FF2B5EF4-FFF2-40B4-BE49-F238E27FC236}">
                  <a16:creationId xmlns:a16="http://schemas.microsoft.com/office/drawing/2014/main" id="{8877573B-3706-3A07-4CAA-9D502B6DED23}"/>
                </a:ext>
              </a:extLst>
            </p:cNvPr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3a647413a01_0_1720">
              <a:extLst>
                <a:ext uri="{FF2B5EF4-FFF2-40B4-BE49-F238E27FC236}">
                  <a16:creationId xmlns:a16="http://schemas.microsoft.com/office/drawing/2014/main" id="{08DF5C35-759A-5E45-70E1-A1A1AD867D32}"/>
                </a:ext>
              </a:extLst>
            </p:cNvPr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3a647413a01_0_1720">
              <a:extLst>
                <a:ext uri="{FF2B5EF4-FFF2-40B4-BE49-F238E27FC236}">
                  <a16:creationId xmlns:a16="http://schemas.microsoft.com/office/drawing/2014/main" id="{2ECDC46E-B431-21F6-DC78-22E9ECF8E82E}"/>
                </a:ext>
              </a:extLst>
            </p:cNvPr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3a647413a01_0_1720">
              <a:extLst>
                <a:ext uri="{FF2B5EF4-FFF2-40B4-BE49-F238E27FC236}">
                  <a16:creationId xmlns:a16="http://schemas.microsoft.com/office/drawing/2014/main" id="{3AF70F2C-46AE-B687-D025-41B435355BDC}"/>
                </a:ext>
              </a:extLst>
            </p:cNvPr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3a647413a01_0_1720">
              <a:extLst>
                <a:ext uri="{FF2B5EF4-FFF2-40B4-BE49-F238E27FC236}">
                  <a16:creationId xmlns:a16="http://schemas.microsoft.com/office/drawing/2014/main" id="{C4339114-B5FC-900A-C15D-886E59DE130E}"/>
                </a:ext>
              </a:extLst>
            </p:cNvPr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3a647413a01_0_1720">
              <a:extLst>
                <a:ext uri="{FF2B5EF4-FFF2-40B4-BE49-F238E27FC236}">
                  <a16:creationId xmlns:a16="http://schemas.microsoft.com/office/drawing/2014/main" id="{1F9FC4A0-0A12-7F98-330F-7FF92C9FCD4D}"/>
                </a:ext>
              </a:extLst>
            </p:cNvPr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3a647413a01_0_1720">
              <a:extLst>
                <a:ext uri="{FF2B5EF4-FFF2-40B4-BE49-F238E27FC236}">
                  <a16:creationId xmlns:a16="http://schemas.microsoft.com/office/drawing/2014/main" id="{B8417E2F-ADAE-C9AF-B10F-F621C1890A9D}"/>
                </a:ext>
              </a:extLst>
            </p:cNvPr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3a647413a01_0_1720">
              <a:extLst>
                <a:ext uri="{FF2B5EF4-FFF2-40B4-BE49-F238E27FC236}">
                  <a16:creationId xmlns:a16="http://schemas.microsoft.com/office/drawing/2014/main" id="{7DB668E8-5E00-303F-3B7A-536EEB41E542}"/>
                </a:ext>
              </a:extLst>
            </p:cNvPr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3a647413a01_0_1720">
              <a:extLst>
                <a:ext uri="{FF2B5EF4-FFF2-40B4-BE49-F238E27FC236}">
                  <a16:creationId xmlns:a16="http://schemas.microsoft.com/office/drawing/2014/main" id="{6C7EC94A-CB84-3907-7BF2-8CA292AC10D6}"/>
                </a:ext>
              </a:extLst>
            </p:cNvPr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3a647413a01_0_1720">
              <a:extLst>
                <a:ext uri="{FF2B5EF4-FFF2-40B4-BE49-F238E27FC236}">
                  <a16:creationId xmlns:a16="http://schemas.microsoft.com/office/drawing/2014/main" id="{75385A91-A31A-44DF-31BD-254B27A5AF79}"/>
                </a:ext>
              </a:extLst>
            </p:cNvPr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3a647413a01_0_1720">
              <a:extLst>
                <a:ext uri="{FF2B5EF4-FFF2-40B4-BE49-F238E27FC236}">
                  <a16:creationId xmlns:a16="http://schemas.microsoft.com/office/drawing/2014/main" id="{632412D1-EE9E-1EF5-1A12-E6E120778EDA}"/>
                </a:ext>
              </a:extLst>
            </p:cNvPr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3a647413a01_0_1720">
              <a:extLst>
                <a:ext uri="{FF2B5EF4-FFF2-40B4-BE49-F238E27FC236}">
                  <a16:creationId xmlns:a16="http://schemas.microsoft.com/office/drawing/2014/main" id="{AC389698-814D-555A-86EF-5660874C51A1}"/>
                </a:ext>
              </a:extLst>
            </p:cNvPr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3a647413a01_0_1720">
              <a:extLst>
                <a:ext uri="{FF2B5EF4-FFF2-40B4-BE49-F238E27FC236}">
                  <a16:creationId xmlns:a16="http://schemas.microsoft.com/office/drawing/2014/main" id="{BBB5561A-82D9-9E2D-0394-9F32DF3E7587}"/>
                </a:ext>
              </a:extLst>
            </p:cNvPr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3a647413a01_0_1720">
              <a:extLst>
                <a:ext uri="{FF2B5EF4-FFF2-40B4-BE49-F238E27FC236}">
                  <a16:creationId xmlns:a16="http://schemas.microsoft.com/office/drawing/2014/main" id="{EF4254F1-2DA2-0A78-009C-07101B883391}"/>
                </a:ext>
              </a:extLst>
            </p:cNvPr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3a647413a01_0_1720">
              <a:extLst>
                <a:ext uri="{FF2B5EF4-FFF2-40B4-BE49-F238E27FC236}">
                  <a16:creationId xmlns:a16="http://schemas.microsoft.com/office/drawing/2014/main" id="{D776428D-03DE-2C30-F902-78A33DD9A886}"/>
                </a:ext>
              </a:extLst>
            </p:cNvPr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3a647413a01_0_1720">
              <a:extLst>
                <a:ext uri="{FF2B5EF4-FFF2-40B4-BE49-F238E27FC236}">
                  <a16:creationId xmlns:a16="http://schemas.microsoft.com/office/drawing/2014/main" id="{CF8E8A86-5669-291E-E9F3-EB8D7712BCE1}"/>
                </a:ext>
              </a:extLst>
            </p:cNvPr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3a647413a01_0_1720">
              <a:extLst>
                <a:ext uri="{FF2B5EF4-FFF2-40B4-BE49-F238E27FC236}">
                  <a16:creationId xmlns:a16="http://schemas.microsoft.com/office/drawing/2014/main" id="{CFE4FB06-198C-0779-C6BB-C00EBDC31622}"/>
                </a:ext>
              </a:extLst>
            </p:cNvPr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3a647413a01_0_1720">
              <a:extLst>
                <a:ext uri="{FF2B5EF4-FFF2-40B4-BE49-F238E27FC236}">
                  <a16:creationId xmlns:a16="http://schemas.microsoft.com/office/drawing/2014/main" id="{32BEEDF9-CF25-909E-A9B6-B0877EC837B2}"/>
                </a:ext>
              </a:extLst>
            </p:cNvPr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3a647413a01_0_1720">
              <a:extLst>
                <a:ext uri="{FF2B5EF4-FFF2-40B4-BE49-F238E27FC236}">
                  <a16:creationId xmlns:a16="http://schemas.microsoft.com/office/drawing/2014/main" id="{392F7C07-B4BE-FCCF-3321-B85D72E17947}"/>
                </a:ext>
              </a:extLst>
            </p:cNvPr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3a647413a01_0_1720">
              <a:extLst>
                <a:ext uri="{FF2B5EF4-FFF2-40B4-BE49-F238E27FC236}">
                  <a16:creationId xmlns:a16="http://schemas.microsoft.com/office/drawing/2014/main" id="{44FCB43A-7B0A-0957-72C0-3FD361067264}"/>
                </a:ext>
              </a:extLst>
            </p:cNvPr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3a647413a01_0_1720">
              <a:extLst>
                <a:ext uri="{FF2B5EF4-FFF2-40B4-BE49-F238E27FC236}">
                  <a16:creationId xmlns:a16="http://schemas.microsoft.com/office/drawing/2014/main" id="{76006206-D895-47DA-957D-5DEEF321BA49}"/>
                </a:ext>
              </a:extLst>
            </p:cNvPr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3a647413a01_0_1720">
              <a:extLst>
                <a:ext uri="{FF2B5EF4-FFF2-40B4-BE49-F238E27FC236}">
                  <a16:creationId xmlns:a16="http://schemas.microsoft.com/office/drawing/2014/main" id="{6DD809B3-CA50-E13B-CA63-993F6718547A}"/>
                </a:ext>
              </a:extLst>
            </p:cNvPr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3a647413a01_0_1720">
              <a:extLst>
                <a:ext uri="{FF2B5EF4-FFF2-40B4-BE49-F238E27FC236}">
                  <a16:creationId xmlns:a16="http://schemas.microsoft.com/office/drawing/2014/main" id="{1B3C03C2-6EA7-3BB6-FB81-D1A7A2D1AC82}"/>
                </a:ext>
              </a:extLst>
            </p:cNvPr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3a647413a01_0_1720">
              <a:extLst>
                <a:ext uri="{FF2B5EF4-FFF2-40B4-BE49-F238E27FC236}">
                  <a16:creationId xmlns:a16="http://schemas.microsoft.com/office/drawing/2014/main" id="{2BDFCC97-913F-6D67-20B6-482B9714274D}"/>
                </a:ext>
              </a:extLst>
            </p:cNvPr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3a647413a01_0_1720">
              <a:extLst>
                <a:ext uri="{FF2B5EF4-FFF2-40B4-BE49-F238E27FC236}">
                  <a16:creationId xmlns:a16="http://schemas.microsoft.com/office/drawing/2014/main" id="{FA2DBC47-79FC-6F65-F144-57EE9F15987C}"/>
                </a:ext>
              </a:extLst>
            </p:cNvPr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3a647413a01_0_1720">
              <a:extLst>
                <a:ext uri="{FF2B5EF4-FFF2-40B4-BE49-F238E27FC236}">
                  <a16:creationId xmlns:a16="http://schemas.microsoft.com/office/drawing/2014/main" id="{A6BA6D6A-9B2C-CD71-D0B2-63B2BBFAAEA0}"/>
                </a:ext>
              </a:extLst>
            </p:cNvPr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3a647413a01_0_1720">
              <a:extLst>
                <a:ext uri="{FF2B5EF4-FFF2-40B4-BE49-F238E27FC236}">
                  <a16:creationId xmlns:a16="http://schemas.microsoft.com/office/drawing/2014/main" id="{4B29DEAA-23A9-FA0D-1FA2-0CFE85A636F0}"/>
                </a:ext>
              </a:extLst>
            </p:cNvPr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3a647413a01_0_1720">
              <a:extLst>
                <a:ext uri="{FF2B5EF4-FFF2-40B4-BE49-F238E27FC236}">
                  <a16:creationId xmlns:a16="http://schemas.microsoft.com/office/drawing/2014/main" id="{E85D29F3-B94B-6161-20D9-225BC9466FBB}"/>
                </a:ext>
              </a:extLst>
            </p:cNvPr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3a647413a01_0_1720">
              <a:extLst>
                <a:ext uri="{FF2B5EF4-FFF2-40B4-BE49-F238E27FC236}">
                  <a16:creationId xmlns:a16="http://schemas.microsoft.com/office/drawing/2014/main" id="{DFFA8894-AA16-8E75-18B4-4A5A6A72ABB9}"/>
                </a:ext>
              </a:extLst>
            </p:cNvPr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3a647413a01_0_1720">
              <a:extLst>
                <a:ext uri="{FF2B5EF4-FFF2-40B4-BE49-F238E27FC236}">
                  <a16:creationId xmlns:a16="http://schemas.microsoft.com/office/drawing/2014/main" id="{9971A6DA-0F1C-AD94-56DC-9277942D5215}"/>
                </a:ext>
              </a:extLst>
            </p:cNvPr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3a647413a01_0_1720">
              <a:extLst>
                <a:ext uri="{FF2B5EF4-FFF2-40B4-BE49-F238E27FC236}">
                  <a16:creationId xmlns:a16="http://schemas.microsoft.com/office/drawing/2014/main" id="{94F71295-E2CC-A9E4-A7BD-0FB9F856FCC4}"/>
                </a:ext>
              </a:extLst>
            </p:cNvPr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3a647413a01_0_1720">
              <a:extLst>
                <a:ext uri="{FF2B5EF4-FFF2-40B4-BE49-F238E27FC236}">
                  <a16:creationId xmlns:a16="http://schemas.microsoft.com/office/drawing/2014/main" id="{3413B3B3-A5DD-0485-8FD0-05A406A6BB50}"/>
                </a:ext>
              </a:extLst>
            </p:cNvPr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a647413a01_0_1720">
              <a:extLst>
                <a:ext uri="{FF2B5EF4-FFF2-40B4-BE49-F238E27FC236}">
                  <a16:creationId xmlns:a16="http://schemas.microsoft.com/office/drawing/2014/main" id="{42E94731-E8FA-3363-F7AF-FB4AF41DB25B}"/>
                </a:ext>
              </a:extLst>
            </p:cNvPr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g3a647413a01_0_1720">
            <a:extLst>
              <a:ext uri="{FF2B5EF4-FFF2-40B4-BE49-F238E27FC236}">
                <a16:creationId xmlns:a16="http://schemas.microsoft.com/office/drawing/2014/main" id="{CF998816-E9A5-9B37-2894-83B4A05A208B}"/>
              </a:ext>
            </a:extLst>
          </p:cNvPr>
          <p:cNvGrpSpPr/>
          <p:nvPr/>
        </p:nvGrpSpPr>
        <p:grpSpPr>
          <a:xfrm>
            <a:off x="10508508" y="2110569"/>
            <a:ext cx="201582" cy="152152"/>
            <a:chOff x="1518964" y="3260973"/>
            <a:chExt cx="735434" cy="555300"/>
          </a:xfrm>
        </p:grpSpPr>
        <p:sp>
          <p:nvSpPr>
            <p:cNvPr id="1362" name="Google Shape;1362;g3a647413a01_0_1720">
              <a:extLst>
                <a:ext uri="{FF2B5EF4-FFF2-40B4-BE49-F238E27FC236}">
                  <a16:creationId xmlns:a16="http://schemas.microsoft.com/office/drawing/2014/main" id="{4140BF97-2042-2F04-5C27-C209BD1ACB48}"/>
                </a:ext>
              </a:extLst>
            </p:cNvPr>
            <p:cNvSpPr/>
            <p:nvPr/>
          </p:nvSpPr>
          <p:spPr>
            <a:xfrm rot="2700000">
              <a:off x="1517759" y="3549352"/>
              <a:ext cx="311410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  <a:tabLst/>
                <a:defRPr/>
              </a:pPr>
              <a:endParaRPr kumimoji="0" sz="38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3a647413a01_0_1720">
              <a:extLst>
                <a:ext uri="{FF2B5EF4-FFF2-40B4-BE49-F238E27FC236}">
                  <a16:creationId xmlns:a16="http://schemas.microsoft.com/office/drawing/2014/main" id="{D4779713-EFCF-318E-BFCF-F213952C4CE0}"/>
                </a:ext>
              </a:extLst>
            </p:cNvPr>
            <p:cNvSpPr/>
            <p:nvPr/>
          </p:nvSpPr>
          <p:spPr>
            <a:xfrm rot="8100000">
              <a:off x="1646882" y="3475832"/>
              <a:ext cx="659731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  <a:tabLst/>
                <a:defRPr/>
              </a:pPr>
              <a:endParaRPr kumimoji="0" sz="38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0AEB89E-6360-2CC4-70C3-012947B18EB0}"/>
              </a:ext>
            </a:extLst>
          </p:cNvPr>
          <p:cNvSpPr txBox="1"/>
          <p:nvPr/>
        </p:nvSpPr>
        <p:spPr>
          <a:xfrm>
            <a:off x="289933" y="227667"/>
            <a:ext cx="8324678" cy="337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نقاط للنقاش:</a:t>
            </a:r>
            <a:endParaRPr lang="ar-AE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السؤال 4 رأينا أنه من أجل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تكبير مساحة المستطيل بمقدار 1.5 مرة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يكفي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تكبير طول ضلع واحد فقط بمقدار 1.5 مرة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قد يدّعي بعض الطلاب، عن طريق الخطأ، أنه يجب تكبير طول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كلٍّ من الضلعين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يُنصح بإتاحة الفرصة لهم لفحص مستطيلات مختلفة، ودراسة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تأثير تغيير أطوال الأضلاع على المساحة وعلى المحيط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تجميع النتائج في جدول ومناقشتها مع الطلاب.</a:t>
            </a:r>
          </a:p>
          <a:p>
            <a:pPr algn="r" rtl="1">
              <a:lnSpc>
                <a:spcPct val="150000"/>
              </a:lnSpc>
              <a:buNone/>
            </a:pPr>
            <a:endParaRPr lang="ar-AE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السؤال 4 رأينا أن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تحريك القطعة الداخلية لا يؤثر </a:t>
            </a:r>
            <a:r>
              <a:rPr lang="ar-JO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الطول الكلي للقطع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أي حالات يمكن أن يؤدي تغيير الشكل الداخلي إلى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تغيير الطول الكلي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b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(يمكن مناقشة الفرق بين </a:t>
            </a:r>
            <a:r>
              <a:rPr lang="ar-AE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القطع الموازية لإطار اللوحة وبين القطع المائلة- الأقطار</a:t>
            </a:r>
            <a:r>
              <a:rPr lang="ar-A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5288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1215">
          <a:extLst>
            <a:ext uri="{FF2B5EF4-FFF2-40B4-BE49-F238E27FC236}">
              <a16:creationId xmlns:a16="http://schemas.microsoft.com/office/drawing/2014/main" id="{3B82B60E-C492-5D7A-F67D-1893B1B4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647413a01_0_1720">
            <a:extLst>
              <a:ext uri="{FF2B5EF4-FFF2-40B4-BE49-F238E27FC236}">
                <a16:creationId xmlns:a16="http://schemas.microsoft.com/office/drawing/2014/main" id="{1B3F50AE-BE99-DF26-8E87-E10C09A1E4A4}"/>
              </a:ext>
            </a:extLst>
          </p:cNvPr>
          <p:cNvSpPr txBox="1"/>
          <p:nvPr/>
        </p:nvSpPr>
        <p:spPr>
          <a:xfrm>
            <a:off x="3805224" y="4704833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chemeClr val="lt1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 </a:t>
            </a:r>
            <a:r>
              <a:rPr lang="iw" sz="800" b="0" i="0" u="none" strike="noStrike" cap="none">
                <a:solidFill>
                  <a:schemeClr val="lt1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סטטוס "ישראל ריאלית"</a:t>
            </a:r>
            <a:endParaRPr sz="800" b="0" i="0" u="none" strike="noStrike" cap="none">
              <a:solidFill>
                <a:schemeClr val="lt1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217" name="Google Shape;1217;g3a647413a01_0_1720">
            <a:extLst>
              <a:ext uri="{FF2B5EF4-FFF2-40B4-BE49-F238E27FC236}">
                <a16:creationId xmlns:a16="http://schemas.microsoft.com/office/drawing/2014/main" id="{8B95887D-5B81-8AB5-4E99-B6421A4686D3}"/>
              </a:ext>
            </a:extLst>
          </p:cNvPr>
          <p:cNvGrpSpPr/>
          <p:nvPr/>
        </p:nvGrpSpPr>
        <p:grpSpPr>
          <a:xfrm>
            <a:off x="7467584" y="4840466"/>
            <a:ext cx="171575" cy="144919"/>
            <a:chOff x="4471919" y="2057400"/>
            <a:chExt cx="3243386" cy="2739484"/>
          </a:xfrm>
        </p:grpSpPr>
        <p:sp>
          <p:nvSpPr>
            <p:cNvPr id="1218" name="Google Shape;1218;g3a647413a01_0_1720">
              <a:extLst>
                <a:ext uri="{FF2B5EF4-FFF2-40B4-BE49-F238E27FC236}">
                  <a16:creationId xmlns:a16="http://schemas.microsoft.com/office/drawing/2014/main" id="{1A601AFA-C836-A323-64FD-254739DD07A8}"/>
                </a:ext>
              </a:extLst>
            </p:cNvPr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3a647413a01_0_1720">
              <a:extLst>
                <a:ext uri="{FF2B5EF4-FFF2-40B4-BE49-F238E27FC236}">
                  <a16:creationId xmlns:a16="http://schemas.microsoft.com/office/drawing/2014/main" id="{BBE8527D-4F32-2BDF-ADB9-A96670867C60}"/>
                </a:ext>
              </a:extLst>
            </p:cNvPr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3a647413a01_0_1720">
              <a:extLst>
                <a:ext uri="{FF2B5EF4-FFF2-40B4-BE49-F238E27FC236}">
                  <a16:creationId xmlns:a16="http://schemas.microsoft.com/office/drawing/2014/main" id="{DA89CE2B-685C-85BD-7EAC-BEA144388020}"/>
                </a:ext>
              </a:extLst>
            </p:cNvPr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3a647413a01_0_1720">
              <a:extLst>
                <a:ext uri="{FF2B5EF4-FFF2-40B4-BE49-F238E27FC236}">
                  <a16:creationId xmlns:a16="http://schemas.microsoft.com/office/drawing/2014/main" id="{5C62DC84-2FB8-69BD-D844-492CC3379CB1}"/>
                </a:ext>
              </a:extLst>
            </p:cNvPr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3a647413a01_0_1720">
              <a:extLst>
                <a:ext uri="{FF2B5EF4-FFF2-40B4-BE49-F238E27FC236}">
                  <a16:creationId xmlns:a16="http://schemas.microsoft.com/office/drawing/2014/main" id="{01EA077E-3EF4-4109-900D-8B208AB4DABF}"/>
                </a:ext>
              </a:extLst>
            </p:cNvPr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3a647413a01_0_1720">
              <a:extLst>
                <a:ext uri="{FF2B5EF4-FFF2-40B4-BE49-F238E27FC236}">
                  <a16:creationId xmlns:a16="http://schemas.microsoft.com/office/drawing/2014/main" id="{29C939C0-F8F0-FD3D-4E1A-CA17A46F9478}"/>
                </a:ext>
              </a:extLst>
            </p:cNvPr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3a647413a01_0_1720">
              <a:extLst>
                <a:ext uri="{FF2B5EF4-FFF2-40B4-BE49-F238E27FC236}">
                  <a16:creationId xmlns:a16="http://schemas.microsoft.com/office/drawing/2014/main" id="{C5B4877A-45AE-BDAD-D6C6-96960B493D5E}"/>
                </a:ext>
              </a:extLst>
            </p:cNvPr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3a647413a01_0_1720">
              <a:extLst>
                <a:ext uri="{FF2B5EF4-FFF2-40B4-BE49-F238E27FC236}">
                  <a16:creationId xmlns:a16="http://schemas.microsoft.com/office/drawing/2014/main" id="{51B2A4FE-6679-EF0C-6E8C-E20680D6C88A}"/>
                </a:ext>
              </a:extLst>
            </p:cNvPr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3a647413a01_0_1720">
              <a:extLst>
                <a:ext uri="{FF2B5EF4-FFF2-40B4-BE49-F238E27FC236}">
                  <a16:creationId xmlns:a16="http://schemas.microsoft.com/office/drawing/2014/main" id="{1C3CF751-E256-E18C-79BB-88F8A9B45AC5}"/>
                </a:ext>
              </a:extLst>
            </p:cNvPr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3a647413a01_0_1720">
              <a:extLst>
                <a:ext uri="{FF2B5EF4-FFF2-40B4-BE49-F238E27FC236}">
                  <a16:creationId xmlns:a16="http://schemas.microsoft.com/office/drawing/2014/main" id="{31C7C44C-2AFD-1CDF-2FFA-58FE47334F97}"/>
                </a:ext>
              </a:extLst>
            </p:cNvPr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3a647413a01_0_1720">
              <a:extLst>
                <a:ext uri="{FF2B5EF4-FFF2-40B4-BE49-F238E27FC236}">
                  <a16:creationId xmlns:a16="http://schemas.microsoft.com/office/drawing/2014/main" id="{26E8A12B-91AA-2AC9-C284-DF509F4512F7}"/>
                </a:ext>
              </a:extLst>
            </p:cNvPr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3a647413a01_0_1720">
              <a:extLst>
                <a:ext uri="{FF2B5EF4-FFF2-40B4-BE49-F238E27FC236}">
                  <a16:creationId xmlns:a16="http://schemas.microsoft.com/office/drawing/2014/main" id="{A424E2EE-64E6-9D36-E73D-7D98EB556B92}"/>
                </a:ext>
              </a:extLst>
            </p:cNvPr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3a647413a01_0_1720">
              <a:extLst>
                <a:ext uri="{FF2B5EF4-FFF2-40B4-BE49-F238E27FC236}">
                  <a16:creationId xmlns:a16="http://schemas.microsoft.com/office/drawing/2014/main" id="{6C0C8611-893F-0410-F5C9-9CEAF93725B1}"/>
                </a:ext>
              </a:extLst>
            </p:cNvPr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3a647413a01_0_1720">
              <a:extLst>
                <a:ext uri="{FF2B5EF4-FFF2-40B4-BE49-F238E27FC236}">
                  <a16:creationId xmlns:a16="http://schemas.microsoft.com/office/drawing/2014/main" id="{EB29945B-B483-D633-D642-44050FFC20C6}"/>
                </a:ext>
              </a:extLst>
            </p:cNvPr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3a647413a01_0_1720">
              <a:extLst>
                <a:ext uri="{FF2B5EF4-FFF2-40B4-BE49-F238E27FC236}">
                  <a16:creationId xmlns:a16="http://schemas.microsoft.com/office/drawing/2014/main" id="{E5E5205B-30C2-D664-E65E-8841BCE10835}"/>
                </a:ext>
              </a:extLst>
            </p:cNvPr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3a647413a01_0_1720">
              <a:extLst>
                <a:ext uri="{FF2B5EF4-FFF2-40B4-BE49-F238E27FC236}">
                  <a16:creationId xmlns:a16="http://schemas.microsoft.com/office/drawing/2014/main" id="{7DFE4BE9-F258-DE59-0D4D-CE56DB9E2827}"/>
                </a:ext>
              </a:extLst>
            </p:cNvPr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3a647413a01_0_1720">
              <a:extLst>
                <a:ext uri="{FF2B5EF4-FFF2-40B4-BE49-F238E27FC236}">
                  <a16:creationId xmlns:a16="http://schemas.microsoft.com/office/drawing/2014/main" id="{15D27990-3E24-16E9-4709-51329B7463A8}"/>
                </a:ext>
              </a:extLst>
            </p:cNvPr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3a647413a01_0_1720">
              <a:extLst>
                <a:ext uri="{FF2B5EF4-FFF2-40B4-BE49-F238E27FC236}">
                  <a16:creationId xmlns:a16="http://schemas.microsoft.com/office/drawing/2014/main" id="{A4BFCDA9-0DCB-ACD7-81D7-D72C64E621B8}"/>
                </a:ext>
              </a:extLst>
            </p:cNvPr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3a647413a01_0_1720">
              <a:extLst>
                <a:ext uri="{FF2B5EF4-FFF2-40B4-BE49-F238E27FC236}">
                  <a16:creationId xmlns:a16="http://schemas.microsoft.com/office/drawing/2014/main" id="{B0578F3D-5BE6-B6B7-DCB5-03660DFBE9A0}"/>
                </a:ext>
              </a:extLst>
            </p:cNvPr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3a647413a01_0_1720">
              <a:extLst>
                <a:ext uri="{FF2B5EF4-FFF2-40B4-BE49-F238E27FC236}">
                  <a16:creationId xmlns:a16="http://schemas.microsoft.com/office/drawing/2014/main" id="{5F01FCA3-D48E-9014-07BA-0FB86C59F2FA}"/>
                </a:ext>
              </a:extLst>
            </p:cNvPr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3a647413a01_0_1720">
              <a:extLst>
                <a:ext uri="{FF2B5EF4-FFF2-40B4-BE49-F238E27FC236}">
                  <a16:creationId xmlns:a16="http://schemas.microsoft.com/office/drawing/2014/main" id="{F05E4EF7-B4F7-07A7-1325-DE97B9DA9293}"/>
                </a:ext>
              </a:extLst>
            </p:cNvPr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3a647413a01_0_1720">
              <a:extLst>
                <a:ext uri="{FF2B5EF4-FFF2-40B4-BE49-F238E27FC236}">
                  <a16:creationId xmlns:a16="http://schemas.microsoft.com/office/drawing/2014/main" id="{BC81EFD9-9813-5906-530F-D079D82A953B}"/>
                </a:ext>
              </a:extLst>
            </p:cNvPr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3a647413a01_0_1720">
              <a:extLst>
                <a:ext uri="{FF2B5EF4-FFF2-40B4-BE49-F238E27FC236}">
                  <a16:creationId xmlns:a16="http://schemas.microsoft.com/office/drawing/2014/main" id="{2F5DE59D-407D-6DF9-2449-0651F4C1D27E}"/>
                </a:ext>
              </a:extLst>
            </p:cNvPr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3a647413a01_0_1720">
              <a:extLst>
                <a:ext uri="{FF2B5EF4-FFF2-40B4-BE49-F238E27FC236}">
                  <a16:creationId xmlns:a16="http://schemas.microsoft.com/office/drawing/2014/main" id="{A72B150C-18A6-B929-A0B6-D3E854CCCCE0}"/>
                </a:ext>
              </a:extLst>
            </p:cNvPr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3a647413a01_0_1720">
              <a:extLst>
                <a:ext uri="{FF2B5EF4-FFF2-40B4-BE49-F238E27FC236}">
                  <a16:creationId xmlns:a16="http://schemas.microsoft.com/office/drawing/2014/main" id="{C66B1C97-1AD4-52FC-1512-F1D390CA10CE}"/>
                </a:ext>
              </a:extLst>
            </p:cNvPr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3a647413a01_0_1720">
              <a:extLst>
                <a:ext uri="{FF2B5EF4-FFF2-40B4-BE49-F238E27FC236}">
                  <a16:creationId xmlns:a16="http://schemas.microsoft.com/office/drawing/2014/main" id="{2A18C9B0-2512-C104-DA69-0EA3B39A98B0}"/>
                </a:ext>
              </a:extLst>
            </p:cNvPr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3a647413a01_0_1720">
              <a:extLst>
                <a:ext uri="{FF2B5EF4-FFF2-40B4-BE49-F238E27FC236}">
                  <a16:creationId xmlns:a16="http://schemas.microsoft.com/office/drawing/2014/main" id="{BA108391-C776-99F5-C9EA-551B567B6387}"/>
                </a:ext>
              </a:extLst>
            </p:cNvPr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3a647413a01_0_1720">
              <a:extLst>
                <a:ext uri="{FF2B5EF4-FFF2-40B4-BE49-F238E27FC236}">
                  <a16:creationId xmlns:a16="http://schemas.microsoft.com/office/drawing/2014/main" id="{21B26EAC-A0E9-3966-8E37-FD5142A3FB65}"/>
                </a:ext>
              </a:extLst>
            </p:cNvPr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3a647413a01_0_1720">
              <a:extLst>
                <a:ext uri="{FF2B5EF4-FFF2-40B4-BE49-F238E27FC236}">
                  <a16:creationId xmlns:a16="http://schemas.microsoft.com/office/drawing/2014/main" id="{B4F1AE66-EFDA-02E6-B700-611A1785D1AB}"/>
                </a:ext>
              </a:extLst>
            </p:cNvPr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3a647413a01_0_1720">
              <a:extLst>
                <a:ext uri="{FF2B5EF4-FFF2-40B4-BE49-F238E27FC236}">
                  <a16:creationId xmlns:a16="http://schemas.microsoft.com/office/drawing/2014/main" id="{845CA371-A888-56D4-D44D-8D348A56D77C}"/>
                </a:ext>
              </a:extLst>
            </p:cNvPr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3a647413a01_0_1720">
              <a:extLst>
                <a:ext uri="{FF2B5EF4-FFF2-40B4-BE49-F238E27FC236}">
                  <a16:creationId xmlns:a16="http://schemas.microsoft.com/office/drawing/2014/main" id="{35E52363-56D1-DDA5-AA98-655AE6446822}"/>
                </a:ext>
              </a:extLst>
            </p:cNvPr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3a647413a01_0_1720">
              <a:extLst>
                <a:ext uri="{FF2B5EF4-FFF2-40B4-BE49-F238E27FC236}">
                  <a16:creationId xmlns:a16="http://schemas.microsoft.com/office/drawing/2014/main" id="{C3D3E39D-6B27-06C1-0E42-99449869980B}"/>
                </a:ext>
              </a:extLst>
            </p:cNvPr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3a647413a01_0_1720">
              <a:extLst>
                <a:ext uri="{FF2B5EF4-FFF2-40B4-BE49-F238E27FC236}">
                  <a16:creationId xmlns:a16="http://schemas.microsoft.com/office/drawing/2014/main" id="{B263E021-F110-0A0F-7D5F-60F3DA8AF6BC}"/>
                </a:ext>
              </a:extLst>
            </p:cNvPr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3a647413a01_0_1720">
              <a:extLst>
                <a:ext uri="{FF2B5EF4-FFF2-40B4-BE49-F238E27FC236}">
                  <a16:creationId xmlns:a16="http://schemas.microsoft.com/office/drawing/2014/main" id="{34EF5B19-9DF3-7DA7-8256-4511C07ACCB0}"/>
                </a:ext>
              </a:extLst>
            </p:cNvPr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3a647413a01_0_1720">
              <a:extLst>
                <a:ext uri="{FF2B5EF4-FFF2-40B4-BE49-F238E27FC236}">
                  <a16:creationId xmlns:a16="http://schemas.microsoft.com/office/drawing/2014/main" id="{C0210AAB-D788-1AA1-2441-1D12FDF7CC54}"/>
                </a:ext>
              </a:extLst>
            </p:cNvPr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3a647413a01_0_1720">
              <a:extLst>
                <a:ext uri="{FF2B5EF4-FFF2-40B4-BE49-F238E27FC236}">
                  <a16:creationId xmlns:a16="http://schemas.microsoft.com/office/drawing/2014/main" id="{41202764-9BB2-9769-5903-D19EB43CCDE4}"/>
                </a:ext>
              </a:extLst>
            </p:cNvPr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3a647413a01_0_1720">
              <a:extLst>
                <a:ext uri="{FF2B5EF4-FFF2-40B4-BE49-F238E27FC236}">
                  <a16:creationId xmlns:a16="http://schemas.microsoft.com/office/drawing/2014/main" id="{4F3ED7F9-3BBC-9B47-5AFE-3D9CE6F25DD0}"/>
                </a:ext>
              </a:extLst>
            </p:cNvPr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3a647413a01_0_1720">
              <a:extLst>
                <a:ext uri="{FF2B5EF4-FFF2-40B4-BE49-F238E27FC236}">
                  <a16:creationId xmlns:a16="http://schemas.microsoft.com/office/drawing/2014/main" id="{A46A548D-130F-89B0-680A-7DD4EC04AFE1}"/>
                </a:ext>
              </a:extLst>
            </p:cNvPr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3a647413a01_0_1720">
              <a:extLst>
                <a:ext uri="{FF2B5EF4-FFF2-40B4-BE49-F238E27FC236}">
                  <a16:creationId xmlns:a16="http://schemas.microsoft.com/office/drawing/2014/main" id="{CD75D747-1DDB-79C9-6F5A-CDE0157D7143}"/>
                </a:ext>
              </a:extLst>
            </p:cNvPr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3a647413a01_0_1720">
              <a:extLst>
                <a:ext uri="{FF2B5EF4-FFF2-40B4-BE49-F238E27FC236}">
                  <a16:creationId xmlns:a16="http://schemas.microsoft.com/office/drawing/2014/main" id="{CF851780-BF62-0AA8-30DF-90E8692CDB19}"/>
                </a:ext>
              </a:extLst>
            </p:cNvPr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3a647413a01_0_1720">
              <a:extLst>
                <a:ext uri="{FF2B5EF4-FFF2-40B4-BE49-F238E27FC236}">
                  <a16:creationId xmlns:a16="http://schemas.microsoft.com/office/drawing/2014/main" id="{745B268D-1A03-28EB-6222-5CF638BF5D5D}"/>
                </a:ext>
              </a:extLst>
            </p:cNvPr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3a647413a01_0_1720">
              <a:extLst>
                <a:ext uri="{FF2B5EF4-FFF2-40B4-BE49-F238E27FC236}">
                  <a16:creationId xmlns:a16="http://schemas.microsoft.com/office/drawing/2014/main" id="{BFF4C60F-5522-2283-90B1-68D9422D80E6}"/>
                </a:ext>
              </a:extLst>
            </p:cNvPr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3a647413a01_0_1720">
              <a:extLst>
                <a:ext uri="{FF2B5EF4-FFF2-40B4-BE49-F238E27FC236}">
                  <a16:creationId xmlns:a16="http://schemas.microsoft.com/office/drawing/2014/main" id="{1200F232-6906-81F0-82DB-62FD1BAE6F8B}"/>
                </a:ext>
              </a:extLst>
            </p:cNvPr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3a647413a01_0_1720">
              <a:extLst>
                <a:ext uri="{FF2B5EF4-FFF2-40B4-BE49-F238E27FC236}">
                  <a16:creationId xmlns:a16="http://schemas.microsoft.com/office/drawing/2014/main" id="{AC8E9DAB-92AA-7E36-F7EA-D36471BA2026}"/>
                </a:ext>
              </a:extLst>
            </p:cNvPr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3a647413a01_0_1720">
              <a:extLst>
                <a:ext uri="{FF2B5EF4-FFF2-40B4-BE49-F238E27FC236}">
                  <a16:creationId xmlns:a16="http://schemas.microsoft.com/office/drawing/2014/main" id="{9BD485CF-51AA-DD59-F2FF-C175D96E8C43}"/>
                </a:ext>
              </a:extLst>
            </p:cNvPr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3a647413a01_0_1720">
              <a:extLst>
                <a:ext uri="{FF2B5EF4-FFF2-40B4-BE49-F238E27FC236}">
                  <a16:creationId xmlns:a16="http://schemas.microsoft.com/office/drawing/2014/main" id="{0881C5F1-BD45-49D9-B84D-9D8F15B645C1}"/>
                </a:ext>
              </a:extLst>
            </p:cNvPr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3a647413a01_0_1720">
              <a:extLst>
                <a:ext uri="{FF2B5EF4-FFF2-40B4-BE49-F238E27FC236}">
                  <a16:creationId xmlns:a16="http://schemas.microsoft.com/office/drawing/2014/main" id="{EB3C6E11-4D67-53E5-6F45-1967CF0F8C7C}"/>
                </a:ext>
              </a:extLst>
            </p:cNvPr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3a647413a01_0_1720">
              <a:extLst>
                <a:ext uri="{FF2B5EF4-FFF2-40B4-BE49-F238E27FC236}">
                  <a16:creationId xmlns:a16="http://schemas.microsoft.com/office/drawing/2014/main" id="{EA69D892-6B91-2B0F-5B9D-91AADF87760C}"/>
                </a:ext>
              </a:extLst>
            </p:cNvPr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3a647413a01_0_1720">
              <a:extLst>
                <a:ext uri="{FF2B5EF4-FFF2-40B4-BE49-F238E27FC236}">
                  <a16:creationId xmlns:a16="http://schemas.microsoft.com/office/drawing/2014/main" id="{57887FFE-46C5-2829-64A8-05A8EFAF850E}"/>
                </a:ext>
              </a:extLst>
            </p:cNvPr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3a647413a01_0_1720">
              <a:extLst>
                <a:ext uri="{FF2B5EF4-FFF2-40B4-BE49-F238E27FC236}">
                  <a16:creationId xmlns:a16="http://schemas.microsoft.com/office/drawing/2014/main" id="{2A9674D5-3114-4BCC-C08B-AE164A36B7A4}"/>
                </a:ext>
              </a:extLst>
            </p:cNvPr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3a647413a01_0_1720">
              <a:extLst>
                <a:ext uri="{FF2B5EF4-FFF2-40B4-BE49-F238E27FC236}">
                  <a16:creationId xmlns:a16="http://schemas.microsoft.com/office/drawing/2014/main" id="{A5C2A6D0-0C09-F47C-DCB0-3EDE719D1904}"/>
                </a:ext>
              </a:extLst>
            </p:cNvPr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3a647413a01_0_1720">
              <a:extLst>
                <a:ext uri="{FF2B5EF4-FFF2-40B4-BE49-F238E27FC236}">
                  <a16:creationId xmlns:a16="http://schemas.microsoft.com/office/drawing/2014/main" id="{B9F373DC-31EF-A79A-E6D8-614AFE9EC643}"/>
                </a:ext>
              </a:extLst>
            </p:cNvPr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3a647413a01_0_1720">
              <a:extLst>
                <a:ext uri="{FF2B5EF4-FFF2-40B4-BE49-F238E27FC236}">
                  <a16:creationId xmlns:a16="http://schemas.microsoft.com/office/drawing/2014/main" id="{9B0FDCE5-A783-B6D3-4A52-288D66D2F3E4}"/>
                </a:ext>
              </a:extLst>
            </p:cNvPr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3a647413a01_0_1720">
              <a:extLst>
                <a:ext uri="{FF2B5EF4-FFF2-40B4-BE49-F238E27FC236}">
                  <a16:creationId xmlns:a16="http://schemas.microsoft.com/office/drawing/2014/main" id="{D3EB19D1-46DE-B56B-472F-04C0B3B88260}"/>
                </a:ext>
              </a:extLst>
            </p:cNvPr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3a647413a01_0_1720">
              <a:extLst>
                <a:ext uri="{FF2B5EF4-FFF2-40B4-BE49-F238E27FC236}">
                  <a16:creationId xmlns:a16="http://schemas.microsoft.com/office/drawing/2014/main" id="{7F10A43C-3E4B-8864-593E-172887A125BD}"/>
                </a:ext>
              </a:extLst>
            </p:cNvPr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3a647413a01_0_1720">
              <a:extLst>
                <a:ext uri="{FF2B5EF4-FFF2-40B4-BE49-F238E27FC236}">
                  <a16:creationId xmlns:a16="http://schemas.microsoft.com/office/drawing/2014/main" id="{09DC0597-5D56-7B56-379C-8C4600812039}"/>
                </a:ext>
              </a:extLst>
            </p:cNvPr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3a647413a01_0_1720">
              <a:extLst>
                <a:ext uri="{FF2B5EF4-FFF2-40B4-BE49-F238E27FC236}">
                  <a16:creationId xmlns:a16="http://schemas.microsoft.com/office/drawing/2014/main" id="{9443CC03-B15E-68A1-0943-0D1A964D342D}"/>
                </a:ext>
              </a:extLst>
            </p:cNvPr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3a647413a01_0_1720">
              <a:extLst>
                <a:ext uri="{FF2B5EF4-FFF2-40B4-BE49-F238E27FC236}">
                  <a16:creationId xmlns:a16="http://schemas.microsoft.com/office/drawing/2014/main" id="{24A9BBCD-303C-FE07-98AB-226E86D9C6C6}"/>
                </a:ext>
              </a:extLst>
            </p:cNvPr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3a647413a01_0_1720">
              <a:extLst>
                <a:ext uri="{FF2B5EF4-FFF2-40B4-BE49-F238E27FC236}">
                  <a16:creationId xmlns:a16="http://schemas.microsoft.com/office/drawing/2014/main" id="{F17B1265-B3E7-165F-3D5C-72E8CBF0DCFC}"/>
                </a:ext>
              </a:extLst>
            </p:cNvPr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3a647413a01_0_1720">
              <a:extLst>
                <a:ext uri="{FF2B5EF4-FFF2-40B4-BE49-F238E27FC236}">
                  <a16:creationId xmlns:a16="http://schemas.microsoft.com/office/drawing/2014/main" id="{649EAB74-BF54-B64B-3E21-0F7784EDCBE6}"/>
                </a:ext>
              </a:extLst>
            </p:cNvPr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3a647413a01_0_1720">
              <a:extLst>
                <a:ext uri="{FF2B5EF4-FFF2-40B4-BE49-F238E27FC236}">
                  <a16:creationId xmlns:a16="http://schemas.microsoft.com/office/drawing/2014/main" id="{DD0C312D-95A8-9493-AFAB-CA996F15CF61}"/>
                </a:ext>
              </a:extLst>
            </p:cNvPr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3a647413a01_0_1720">
              <a:extLst>
                <a:ext uri="{FF2B5EF4-FFF2-40B4-BE49-F238E27FC236}">
                  <a16:creationId xmlns:a16="http://schemas.microsoft.com/office/drawing/2014/main" id="{E3D98F8F-3C89-2B1F-A973-8E49CD101A48}"/>
                </a:ext>
              </a:extLst>
            </p:cNvPr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3a647413a01_0_1720">
              <a:extLst>
                <a:ext uri="{FF2B5EF4-FFF2-40B4-BE49-F238E27FC236}">
                  <a16:creationId xmlns:a16="http://schemas.microsoft.com/office/drawing/2014/main" id="{CFFE9840-800D-803A-A28C-4EC5A4BD7C57}"/>
                </a:ext>
              </a:extLst>
            </p:cNvPr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3a647413a01_0_1720">
              <a:extLst>
                <a:ext uri="{FF2B5EF4-FFF2-40B4-BE49-F238E27FC236}">
                  <a16:creationId xmlns:a16="http://schemas.microsoft.com/office/drawing/2014/main" id="{EC2CED13-E2D7-44D4-AC7C-47744693702F}"/>
                </a:ext>
              </a:extLst>
            </p:cNvPr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3a647413a01_0_1720">
              <a:extLst>
                <a:ext uri="{FF2B5EF4-FFF2-40B4-BE49-F238E27FC236}">
                  <a16:creationId xmlns:a16="http://schemas.microsoft.com/office/drawing/2014/main" id="{1A15B023-1CB8-593F-D39C-FD247AEA5FBF}"/>
                </a:ext>
              </a:extLst>
            </p:cNvPr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3a647413a01_0_1720">
              <a:extLst>
                <a:ext uri="{FF2B5EF4-FFF2-40B4-BE49-F238E27FC236}">
                  <a16:creationId xmlns:a16="http://schemas.microsoft.com/office/drawing/2014/main" id="{92873527-FD23-3C79-602A-38F3F7F78C66}"/>
                </a:ext>
              </a:extLst>
            </p:cNvPr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3a647413a01_0_1720">
              <a:extLst>
                <a:ext uri="{FF2B5EF4-FFF2-40B4-BE49-F238E27FC236}">
                  <a16:creationId xmlns:a16="http://schemas.microsoft.com/office/drawing/2014/main" id="{27743179-6CCF-F4F2-7C94-D7FAF5023A10}"/>
                </a:ext>
              </a:extLst>
            </p:cNvPr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3a647413a01_0_1720">
              <a:extLst>
                <a:ext uri="{FF2B5EF4-FFF2-40B4-BE49-F238E27FC236}">
                  <a16:creationId xmlns:a16="http://schemas.microsoft.com/office/drawing/2014/main" id="{3DE4E572-BBE7-C9A8-8ACB-482673B1404F}"/>
                </a:ext>
              </a:extLst>
            </p:cNvPr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3a647413a01_0_1720">
              <a:extLst>
                <a:ext uri="{FF2B5EF4-FFF2-40B4-BE49-F238E27FC236}">
                  <a16:creationId xmlns:a16="http://schemas.microsoft.com/office/drawing/2014/main" id="{DC0D32A6-235B-4217-383D-7DDF00343F6A}"/>
                </a:ext>
              </a:extLst>
            </p:cNvPr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3a647413a01_0_1720">
              <a:extLst>
                <a:ext uri="{FF2B5EF4-FFF2-40B4-BE49-F238E27FC236}">
                  <a16:creationId xmlns:a16="http://schemas.microsoft.com/office/drawing/2014/main" id="{769513FA-1E03-58C2-4173-F55D6EA953B1}"/>
                </a:ext>
              </a:extLst>
            </p:cNvPr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3a647413a01_0_1720">
              <a:extLst>
                <a:ext uri="{FF2B5EF4-FFF2-40B4-BE49-F238E27FC236}">
                  <a16:creationId xmlns:a16="http://schemas.microsoft.com/office/drawing/2014/main" id="{10FCCD56-EB89-5E4D-860B-8B81A4E3CE78}"/>
                </a:ext>
              </a:extLst>
            </p:cNvPr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3a647413a01_0_1720">
              <a:extLst>
                <a:ext uri="{FF2B5EF4-FFF2-40B4-BE49-F238E27FC236}">
                  <a16:creationId xmlns:a16="http://schemas.microsoft.com/office/drawing/2014/main" id="{809C095E-49A0-C9D5-ACC6-E3C236A78898}"/>
                </a:ext>
              </a:extLst>
            </p:cNvPr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3a647413a01_0_1720">
              <a:extLst>
                <a:ext uri="{FF2B5EF4-FFF2-40B4-BE49-F238E27FC236}">
                  <a16:creationId xmlns:a16="http://schemas.microsoft.com/office/drawing/2014/main" id="{29759058-9ACC-0E35-C0B1-AD3F38E7C7E1}"/>
                </a:ext>
              </a:extLst>
            </p:cNvPr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3a647413a01_0_1720">
              <a:extLst>
                <a:ext uri="{FF2B5EF4-FFF2-40B4-BE49-F238E27FC236}">
                  <a16:creationId xmlns:a16="http://schemas.microsoft.com/office/drawing/2014/main" id="{39E8AC15-F616-E678-F79B-642B54B5FB6F}"/>
                </a:ext>
              </a:extLst>
            </p:cNvPr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3a647413a01_0_1720">
              <a:extLst>
                <a:ext uri="{FF2B5EF4-FFF2-40B4-BE49-F238E27FC236}">
                  <a16:creationId xmlns:a16="http://schemas.microsoft.com/office/drawing/2014/main" id="{4925BC9C-B1CC-0272-8939-4749E9D25689}"/>
                </a:ext>
              </a:extLst>
            </p:cNvPr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3a647413a01_0_1720">
              <a:extLst>
                <a:ext uri="{FF2B5EF4-FFF2-40B4-BE49-F238E27FC236}">
                  <a16:creationId xmlns:a16="http://schemas.microsoft.com/office/drawing/2014/main" id="{EA8A3C90-26AC-7360-3495-26047B328083}"/>
                </a:ext>
              </a:extLst>
            </p:cNvPr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3a647413a01_0_1720">
              <a:extLst>
                <a:ext uri="{FF2B5EF4-FFF2-40B4-BE49-F238E27FC236}">
                  <a16:creationId xmlns:a16="http://schemas.microsoft.com/office/drawing/2014/main" id="{BC9F2877-385F-7ADA-52BD-3C8AAA9AFCC3}"/>
                </a:ext>
              </a:extLst>
            </p:cNvPr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a647413a01_0_1720">
              <a:extLst>
                <a:ext uri="{FF2B5EF4-FFF2-40B4-BE49-F238E27FC236}">
                  <a16:creationId xmlns:a16="http://schemas.microsoft.com/office/drawing/2014/main" id="{9E52E159-46E6-57DB-CF2B-594D01D0B78E}"/>
                </a:ext>
              </a:extLst>
            </p:cNvPr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3a647413a01_0_1720">
              <a:extLst>
                <a:ext uri="{FF2B5EF4-FFF2-40B4-BE49-F238E27FC236}">
                  <a16:creationId xmlns:a16="http://schemas.microsoft.com/office/drawing/2014/main" id="{AD676E40-5661-8FD0-FC76-3FF821D15938}"/>
                </a:ext>
              </a:extLst>
            </p:cNvPr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3a647413a01_0_1720">
              <a:extLst>
                <a:ext uri="{FF2B5EF4-FFF2-40B4-BE49-F238E27FC236}">
                  <a16:creationId xmlns:a16="http://schemas.microsoft.com/office/drawing/2014/main" id="{FB0BCDC8-09F3-E632-9FCA-6B6470A96A4E}"/>
                </a:ext>
              </a:extLst>
            </p:cNvPr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3a647413a01_0_1720">
              <a:extLst>
                <a:ext uri="{FF2B5EF4-FFF2-40B4-BE49-F238E27FC236}">
                  <a16:creationId xmlns:a16="http://schemas.microsoft.com/office/drawing/2014/main" id="{4C38785D-DE87-FC68-84D4-6C1CA0E61506}"/>
                </a:ext>
              </a:extLst>
            </p:cNvPr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3a647413a01_0_1720">
              <a:extLst>
                <a:ext uri="{FF2B5EF4-FFF2-40B4-BE49-F238E27FC236}">
                  <a16:creationId xmlns:a16="http://schemas.microsoft.com/office/drawing/2014/main" id="{60551009-F754-09C7-DA68-3FC2CB1B56BE}"/>
                </a:ext>
              </a:extLst>
            </p:cNvPr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3a647413a01_0_1720">
              <a:extLst>
                <a:ext uri="{FF2B5EF4-FFF2-40B4-BE49-F238E27FC236}">
                  <a16:creationId xmlns:a16="http://schemas.microsoft.com/office/drawing/2014/main" id="{804D248B-2085-79C4-6B94-B8F2152077C0}"/>
                </a:ext>
              </a:extLst>
            </p:cNvPr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3a647413a01_0_1720">
              <a:extLst>
                <a:ext uri="{FF2B5EF4-FFF2-40B4-BE49-F238E27FC236}">
                  <a16:creationId xmlns:a16="http://schemas.microsoft.com/office/drawing/2014/main" id="{E4AA9362-796E-9553-C451-AF2EEEEB4644}"/>
                </a:ext>
              </a:extLst>
            </p:cNvPr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3a647413a01_0_1720">
              <a:extLst>
                <a:ext uri="{FF2B5EF4-FFF2-40B4-BE49-F238E27FC236}">
                  <a16:creationId xmlns:a16="http://schemas.microsoft.com/office/drawing/2014/main" id="{F4446057-2FD6-891D-9F1B-9F771D4281DA}"/>
                </a:ext>
              </a:extLst>
            </p:cNvPr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3a647413a01_0_1720">
              <a:extLst>
                <a:ext uri="{FF2B5EF4-FFF2-40B4-BE49-F238E27FC236}">
                  <a16:creationId xmlns:a16="http://schemas.microsoft.com/office/drawing/2014/main" id="{0ADAF633-298A-D703-B515-79E7C7CF1D6B}"/>
                </a:ext>
              </a:extLst>
            </p:cNvPr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3a647413a01_0_1720">
              <a:extLst>
                <a:ext uri="{FF2B5EF4-FFF2-40B4-BE49-F238E27FC236}">
                  <a16:creationId xmlns:a16="http://schemas.microsoft.com/office/drawing/2014/main" id="{4152BE0F-0A95-BC4F-5211-91962A244E4F}"/>
                </a:ext>
              </a:extLst>
            </p:cNvPr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3a647413a01_0_1720">
              <a:extLst>
                <a:ext uri="{FF2B5EF4-FFF2-40B4-BE49-F238E27FC236}">
                  <a16:creationId xmlns:a16="http://schemas.microsoft.com/office/drawing/2014/main" id="{FEEE4F05-DE21-6A6A-B416-013C7555B249}"/>
                </a:ext>
              </a:extLst>
            </p:cNvPr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3a647413a01_0_1720">
              <a:extLst>
                <a:ext uri="{FF2B5EF4-FFF2-40B4-BE49-F238E27FC236}">
                  <a16:creationId xmlns:a16="http://schemas.microsoft.com/office/drawing/2014/main" id="{1FD1A884-9D38-D8E5-A9A8-844DCA8A13E8}"/>
                </a:ext>
              </a:extLst>
            </p:cNvPr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3a647413a01_0_1720">
              <a:extLst>
                <a:ext uri="{FF2B5EF4-FFF2-40B4-BE49-F238E27FC236}">
                  <a16:creationId xmlns:a16="http://schemas.microsoft.com/office/drawing/2014/main" id="{290BA5EF-70DE-D6DC-2277-5CAE41B6C4F5}"/>
                </a:ext>
              </a:extLst>
            </p:cNvPr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3a647413a01_0_1720">
              <a:extLst>
                <a:ext uri="{FF2B5EF4-FFF2-40B4-BE49-F238E27FC236}">
                  <a16:creationId xmlns:a16="http://schemas.microsoft.com/office/drawing/2014/main" id="{B41A19F9-A350-E84E-F8D2-C1A526D3A8FD}"/>
                </a:ext>
              </a:extLst>
            </p:cNvPr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3a647413a01_0_1720">
              <a:extLst>
                <a:ext uri="{FF2B5EF4-FFF2-40B4-BE49-F238E27FC236}">
                  <a16:creationId xmlns:a16="http://schemas.microsoft.com/office/drawing/2014/main" id="{B1A33B33-0D81-8D68-D8E0-3CABC04C4E14}"/>
                </a:ext>
              </a:extLst>
            </p:cNvPr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3a647413a01_0_1720">
              <a:extLst>
                <a:ext uri="{FF2B5EF4-FFF2-40B4-BE49-F238E27FC236}">
                  <a16:creationId xmlns:a16="http://schemas.microsoft.com/office/drawing/2014/main" id="{33F939B9-D724-C1BE-2A82-6DB83DF98062}"/>
                </a:ext>
              </a:extLst>
            </p:cNvPr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3a647413a01_0_1720">
              <a:extLst>
                <a:ext uri="{FF2B5EF4-FFF2-40B4-BE49-F238E27FC236}">
                  <a16:creationId xmlns:a16="http://schemas.microsoft.com/office/drawing/2014/main" id="{3E85FF2B-564D-AF05-CC63-3086947E6721}"/>
                </a:ext>
              </a:extLst>
            </p:cNvPr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3a647413a01_0_1720">
              <a:extLst>
                <a:ext uri="{FF2B5EF4-FFF2-40B4-BE49-F238E27FC236}">
                  <a16:creationId xmlns:a16="http://schemas.microsoft.com/office/drawing/2014/main" id="{76DD0694-D12E-C994-EE6B-B7AC1C6ACDB2}"/>
                </a:ext>
              </a:extLst>
            </p:cNvPr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3a647413a01_0_1720">
              <a:extLst>
                <a:ext uri="{FF2B5EF4-FFF2-40B4-BE49-F238E27FC236}">
                  <a16:creationId xmlns:a16="http://schemas.microsoft.com/office/drawing/2014/main" id="{67EDF0F9-8E0A-3F76-4B34-24CEF3BE5CC1}"/>
                </a:ext>
              </a:extLst>
            </p:cNvPr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3a647413a01_0_1720">
              <a:extLst>
                <a:ext uri="{FF2B5EF4-FFF2-40B4-BE49-F238E27FC236}">
                  <a16:creationId xmlns:a16="http://schemas.microsoft.com/office/drawing/2014/main" id="{18369A94-E481-E75D-0BFC-31B137D0F2F0}"/>
                </a:ext>
              </a:extLst>
            </p:cNvPr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3a647413a01_0_1720">
              <a:extLst>
                <a:ext uri="{FF2B5EF4-FFF2-40B4-BE49-F238E27FC236}">
                  <a16:creationId xmlns:a16="http://schemas.microsoft.com/office/drawing/2014/main" id="{05D34F06-23A7-8A0C-BD21-E2D0C1E0C0BD}"/>
                </a:ext>
              </a:extLst>
            </p:cNvPr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3a647413a01_0_1720">
              <a:extLst>
                <a:ext uri="{FF2B5EF4-FFF2-40B4-BE49-F238E27FC236}">
                  <a16:creationId xmlns:a16="http://schemas.microsoft.com/office/drawing/2014/main" id="{393F87E7-8FE7-4B2F-0A84-B07C92B5D2DF}"/>
                </a:ext>
              </a:extLst>
            </p:cNvPr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3a647413a01_0_1720">
              <a:extLst>
                <a:ext uri="{FF2B5EF4-FFF2-40B4-BE49-F238E27FC236}">
                  <a16:creationId xmlns:a16="http://schemas.microsoft.com/office/drawing/2014/main" id="{6A66797F-DEDC-B353-1953-C1438716E4A6}"/>
                </a:ext>
              </a:extLst>
            </p:cNvPr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3a647413a01_0_1720">
              <a:extLst>
                <a:ext uri="{FF2B5EF4-FFF2-40B4-BE49-F238E27FC236}">
                  <a16:creationId xmlns:a16="http://schemas.microsoft.com/office/drawing/2014/main" id="{ED024549-9845-24B1-75A2-34B69498E65B}"/>
                </a:ext>
              </a:extLst>
            </p:cNvPr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3a647413a01_0_1720">
              <a:extLst>
                <a:ext uri="{FF2B5EF4-FFF2-40B4-BE49-F238E27FC236}">
                  <a16:creationId xmlns:a16="http://schemas.microsoft.com/office/drawing/2014/main" id="{C145B671-C760-BB8F-AB8F-92E0851ECBD7}"/>
                </a:ext>
              </a:extLst>
            </p:cNvPr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3a647413a01_0_1720">
              <a:extLst>
                <a:ext uri="{FF2B5EF4-FFF2-40B4-BE49-F238E27FC236}">
                  <a16:creationId xmlns:a16="http://schemas.microsoft.com/office/drawing/2014/main" id="{99B85023-6D8D-BEDC-264F-31F8203611B9}"/>
                </a:ext>
              </a:extLst>
            </p:cNvPr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3a647413a01_0_1720">
              <a:extLst>
                <a:ext uri="{FF2B5EF4-FFF2-40B4-BE49-F238E27FC236}">
                  <a16:creationId xmlns:a16="http://schemas.microsoft.com/office/drawing/2014/main" id="{BA4FC127-E502-543B-516F-47FC02FDADF8}"/>
                </a:ext>
              </a:extLst>
            </p:cNvPr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3a647413a01_0_1720">
              <a:extLst>
                <a:ext uri="{FF2B5EF4-FFF2-40B4-BE49-F238E27FC236}">
                  <a16:creationId xmlns:a16="http://schemas.microsoft.com/office/drawing/2014/main" id="{03DBCC11-C00D-3C30-FC83-1E5EF7B7CF85}"/>
                </a:ext>
              </a:extLst>
            </p:cNvPr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3a647413a01_0_1720">
              <a:extLst>
                <a:ext uri="{FF2B5EF4-FFF2-40B4-BE49-F238E27FC236}">
                  <a16:creationId xmlns:a16="http://schemas.microsoft.com/office/drawing/2014/main" id="{F2EB30CA-5A49-FB64-74BE-94847B2D6955}"/>
                </a:ext>
              </a:extLst>
            </p:cNvPr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3a647413a01_0_1720">
              <a:extLst>
                <a:ext uri="{FF2B5EF4-FFF2-40B4-BE49-F238E27FC236}">
                  <a16:creationId xmlns:a16="http://schemas.microsoft.com/office/drawing/2014/main" id="{72814EBA-0383-13E2-F75A-451BC8383F44}"/>
                </a:ext>
              </a:extLst>
            </p:cNvPr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3a647413a01_0_1720">
              <a:extLst>
                <a:ext uri="{FF2B5EF4-FFF2-40B4-BE49-F238E27FC236}">
                  <a16:creationId xmlns:a16="http://schemas.microsoft.com/office/drawing/2014/main" id="{2A32170F-FC49-0FBE-BBB5-BCAE52EF2399}"/>
                </a:ext>
              </a:extLst>
            </p:cNvPr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3a647413a01_0_1720">
              <a:extLst>
                <a:ext uri="{FF2B5EF4-FFF2-40B4-BE49-F238E27FC236}">
                  <a16:creationId xmlns:a16="http://schemas.microsoft.com/office/drawing/2014/main" id="{8FCC11BF-969D-7669-4800-CCF80F65D4FD}"/>
                </a:ext>
              </a:extLst>
            </p:cNvPr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3a647413a01_0_1720">
              <a:extLst>
                <a:ext uri="{FF2B5EF4-FFF2-40B4-BE49-F238E27FC236}">
                  <a16:creationId xmlns:a16="http://schemas.microsoft.com/office/drawing/2014/main" id="{D2B54A7A-E904-9F23-B499-7A716CDACA20}"/>
                </a:ext>
              </a:extLst>
            </p:cNvPr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3a647413a01_0_1720">
              <a:extLst>
                <a:ext uri="{FF2B5EF4-FFF2-40B4-BE49-F238E27FC236}">
                  <a16:creationId xmlns:a16="http://schemas.microsoft.com/office/drawing/2014/main" id="{2081A730-C1E3-B69F-0C50-64E7C63FBF14}"/>
                </a:ext>
              </a:extLst>
            </p:cNvPr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3a647413a01_0_1720">
              <a:extLst>
                <a:ext uri="{FF2B5EF4-FFF2-40B4-BE49-F238E27FC236}">
                  <a16:creationId xmlns:a16="http://schemas.microsoft.com/office/drawing/2014/main" id="{5D361087-894E-3C4D-D27F-FCF175F11FEA}"/>
                </a:ext>
              </a:extLst>
            </p:cNvPr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3a647413a01_0_1720">
              <a:extLst>
                <a:ext uri="{FF2B5EF4-FFF2-40B4-BE49-F238E27FC236}">
                  <a16:creationId xmlns:a16="http://schemas.microsoft.com/office/drawing/2014/main" id="{290810A6-7C4D-96C3-469E-E41A8EAF4324}"/>
                </a:ext>
              </a:extLst>
            </p:cNvPr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3a647413a01_0_1720">
              <a:extLst>
                <a:ext uri="{FF2B5EF4-FFF2-40B4-BE49-F238E27FC236}">
                  <a16:creationId xmlns:a16="http://schemas.microsoft.com/office/drawing/2014/main" id="{5C9B6756-3495-89F2-2553-A625183BD83F}"/>
                </a:ext>
              </a:extLst>
            </p:cNvPr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3a647413a01_0_1720">
              <a:extLst>
                <a:ext uri="{FF2B5EF4-FFF2-40B4-BE49-F238E27FC236}">
                  <a16:creationId xmlns:a16="http://schemas.microsoft.com/office/drawing/2014/main" id="{6A27D0E7-83D3-46BC-7883-14EB44FCAC86}"/>
                </a:ext>
              </a:extLst>
            </p:cNvPr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3a647413a01_0_1720">
              <a:extLst>
                <a:ext uri="{FF2B5EF4-FFF2-40B4-BE49-F238E27FC236}">
                  <a16:creationId xmlns:a16="http://schemas.microsoft.com/office/drawing/2014/main" id="{FFE6F553-DAE2-3B9E-8C7F-F1B911C7C1F7}"/>
                </a:ext>
              </a:extLst>
            </p:cNvPr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3a647413a01_0_1720">
              <a:extLst>
                <a:ext uri="{FF2B5EF4-FFF2-40B4-BE49-F238E27FC236}">
                  <a16:creationId xmlns:a16="http://schemas.microsoft.com/office/drawing/2014/main" id="{97CA5A9D-4D55-7433-4D71-A9C867B3CC53}"/>
                </a:ext>
              </a:extLst>
            </p:cNvPr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3a647413a01_0_1720">
              <a:extLst>
                <a:ext uri="{FF2B5EF4-FFF2-40B4-BE49-F238E27FC236}">
                  <a16:creationId xmlns:a16="http://schemas.microsoft.com/office/drawing/2014/main" id="{4A7DB0EA-2F33-7F8A-C6C6-DF532344551F}"/>
                </a:ext>
              </a:extLst>
            </p:cNvPr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3a647413a01_0_1720">
              <a:extLst>
                <a:ext uri="{FF2B5EF4-FFF2-40B4-BE49-F238E27FC236}">
                  <a16:creationId xmlns:a16="http://schemas.microsoft.com/office/drawing/2014/main" id="{8C0690EC-EA4C-9F4A-A238-34A0E6406E96}"/>
                </a:ext>
              </a:extLst>
            </p:cNvPr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3a647413a01_0_1720">
              <a:extLst>
                <a:ext uri="{FF2B5EF4-FFF2-40B4-BE49-F238E27FC236}">
                  <a16:creationId xmlns:a16="http://schemas.microsoft.com/office/drawing/2014/main" id="{28FFD6D3-050B-CD2E-74A2-8F12F35CBD5A}"/>
                </a:ext>
              </a:extLst>
            </p:cNvPr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3a647413a01_0_1720">
              <a:extLst>
                <a:ext uri="{FF2B5EF4-FFF2-40B4-BE49-F238E27FC236}">
                  <a16:creationId xmlns:a16="http://schemas.microsoft.com/office/drawing/2014/main" id="{C59FC820-D541-4281-196F-8DC9352AC2A1}"/>
                </a:ext>
              </a:extLst>
            </p:cNvPr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3a647413a01_0_1720">
              <a:extLst>
                <a:ext uri="{FF2B5EF4-FFF2-40B4-BE49-F238E27FC236}">
                  <a16:creationId xmlns:a16="http://schemas.microsoft.com/office/drawing/2014/main" id="{6DF35CE7-2914-CCB0-8C66-DC2011B7FE02}"/>
                </a:ext>
              </a:extLst>
            </p:cNvPr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3a647413a01_0_1720">
              <a:extLst>
                <a:ext uri="{FF2B5EF4-FFF2-40B4-BE49-F238E27FC236}">
                  <a16:creationId xmlns:a16="http://schemas.microsoft.com/office/drawing/2014/main" id="{B038374A-7272-CD78-84CE-FD1AF33A4224}"/>
                </a:ext>
              </a:extLst>
            </p:cNvPr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3a647413a01_0_1720">
              <a:extLst>
                <a:ext uri="{FF2B5EF4-FFF2-40B4-BE49-F238E27FC236}">
                  <a16:creationId xmlns:a16="http://schemas.microsoft.com/office/drawing/2014/main" id="{B695B427-A7DA-2EF9-EADD-96CA35F2F459}"/>
                </a:ext>
              </a:extLst>
            </p:cNvPr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3a647413a01_0_1720">
              <a:extLst>
                <a:ext uri="{FF2B5EF4-FFF2-40B4-BE49-F238E27FC236}">
                  <a16:creationId xmlns:a16="http://schemas.microsoft.com/office/drawing/2014/main" id="{A0F649FB-ECE7-13DA-A9A6-FBB34963582D}"/>
                </a:ext>
              </a:extLst>
            </p:cNvPr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3a647413a01_0_1720">
              <a:extLst>
                <a:ext uri="{FF2B5EF4-FFF2-40B4-BE49-F238E27FC236}">
                  <a16:creationId xmlns:a16="http://schemas.microsoft.com/office/drawing/2014/main" id="{25F77A50-AC8D-C9C5-2860-D530C478AB5C}"/>
                </a:ext>
              </a:extLst>
            </p:cNvPr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3a647413a01_0_1720">
              <a:extLst>
                <a:ext uri="{FF2B5EF4-FFF2-40B4-BE49-F238E27FC236}">
                  <a16:creationId xmlns:a16="http://schemas.microsoft.com/office/drawing/2014/main" id="{B933AA43-B1B3-4349-12CC-08C428534FE7}"/>
                </a:ext>
              </a:extLst>
            </p:cNvPr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3a647413a01_0_1720">
              <a:extLst>
                <a:ext uri="{FF2B5EF4-FFF2-40B4-BE49-F238E27FC236}">
                  <a16:creationId xmlns:a16="http://schemas.microsoft.com/office/drawing/2014/main" id="{ED831621-5DB2-9FEF-1C4A-4F703F33E5A8}"/>
                </a:ext>
              </a:extLst>
            </p:cNvPr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3a647413a01_0_1720">
              <a:extLst>
                <a:ext uri="{FF2B5EF4-FFF2-40B4-BE49-F238E27FC236}">
                  <a16:creationId xmlns:a16="http://schemas.microsoft.com/office/drawing/2014/main" id="{CC59B527-49FD-E61B-D1AF-4262B8A10908}"/>
                </a:ext>
              </a:extLst>
            </p:cNvPr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3a647413a01_0_1720">
              <a:extLst>
                <a:ext uri="{FF2B5EF4-FFF2-40B4-BE49-F238E27FC236}">
                  <a16:creationId xmlns:a16="http://schemas.microsoft.com/office/drawing/2014/main" id="{C56DA827-9483-EFC5-7EC8-3767C2B74A3E}"/>
                </a:ext>
              </a:extLst>
            </p:cNvPr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3a647413a01_0_1720">
              <a:extLst>
                <a:ext uri="{FF2B5EF4-FFF2-40B4-BE49-F238E27FC236}">
                  <a16:creationId xmlns:a16="http://schemas.microsoft.com/office/drawing/2014/main" id="{BB76F4A6-837F-3453-C573-DABCC1570155}"/>
                </a:ext>
              </a:extLst>
            </p:cNvPr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3a647413a01_0_1720">
              <a:extLst>
                <a:ext uri="{FF2B5EF4-FFF2-40B4-BE49-F238E27FC236}">
                  <a16:creationId xmlns:a16="http://schemas.microsoft.com/office/drawing/2014/main" id="{5C3EFB6F-F392-E2D1-B01E-F617948BFA02}"/>
                </a:ext>
              </a:extLst>
            </p:cNvPr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3a647413a01_0_1720">
              <a:extLst>
                <a:ext uri="{FF2B5EF4-FFF2-40B4-BE49-F238E27FC236}">
                  <a16:creationId xmlns:a16="http://schemas.microsoft.com/office/drawing/2014/main" id="{5E18C9C9-DC20-2CA1-A2D2-72CFC1609830}"/>
                </a:ext>
              </a:extLst>
            </p:cNvPr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3a647413a01_0_1720">
              <a:extLst>
                <a:ext uri="{FF2B5EF4-FFF2-40B4-BE49-F238E27FC236}">
                  <a16:creationId xmlns:a16="http://schemas.microsoft.com/office/drawing/2014/main" id="{29FB37D2-970D-8F5A-F355-41D0B7B0B644}"/>
                </a:ext>
              </a:extLst>
            </p:cNvPr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3a647413a01_0_1720">
              <a:extLst>
                <a:ext uri="{FF2B5EF4-FFF2-40B4-BE49-F238E27FC236}">
                  <a16:creationId xmlns:a16="http://schemas.microsoft.com/office/drawing/2014/main" id="{5952B48D-9AAE-BBFF-C58F-B953D8EB0458}"/>
                </a:ext>
              </a:extLst>
            </p:cNvPr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3a647413a01_0_1720">
              <a:extLst>
                <a:ext uri="{FF2B5EF4-FFF2-40B4-BE49-F238E27FC236}">
                  <a16:creationId xmlns:a16="http://schemas.microsoft.com/office/drawing/2014/main" id="{22D38E40-2E14-CF37-0FF9-95EC83D246C1}"/>
                </a:ext>
              </a:extLst>
            </p:cNvPr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3a647413a01_0_1720">
              <a:extLst>
                <a:ext uri="{FF2B5EF4-FFF2-40B4-BE49-F238E27FC236}">
                  <a16:creationId xmlns:a16="http://schemas.microsoft.com/office/drawing/2014/main" id="{34B71844-F335-3547-4D08-A90B707EB62F}"/>
                </a:ext>
              </a:extLst>
            </p:cNvPr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3a647413a01_0_1720">
              <a:extLst>
                <a:ext uri="{FF2B5EF4-FFF2-40B4-BE49-F238E27FC236}">
                  <a16:creationId xmlns:a16="http://schemas.microsoft.com/office/drawing/2014/main" id="{11BC6402-5FDA-05C0-DE32-D9DB51D103FB}"/>
                </a:ext>
              </a:extLst>
            </p:cNvPr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3a647413a01_0_1720">
              <a:extLst>
                <a:ext uri="{FF2B5EF4-FFF2-40B4-BE49-F238E27FC236}">
                  <a16:creationId xmlns:a16="http://schemas.microsoft.com/office/drawing/2014/main" id="{05639604-8CC6-0218-0779-54B2AA702C0F}"/>
                </a:ext>
              </a:extLst>
            </p:cNvPr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3a647413a01_0_1720">
              <a:extLst>
                <a:ext uri="{FF2B5EF4-FFF2-40B4-BE49-F238E27FC236}">
                  <a16:creationId xmlns:a16="http://schemas.microsoft.com/office/drawing/2014/main" id="{D606E2A1-DE07-2FCC-4B64-065FC7D450A6}"/>
                </a:ext>
              </a:extLst>
            </p:cNvPr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3a647413a01_0_1720">
              <a:extLst>
                <a:ext uri="{FF2B5EF4-FFF2-40B4-BE49-F238E27FC236}">
                  <a16:creationId xmlns:a16="http://schemas.microsoft.com/office/drawing/2014/main" id="{45C63884-5D25-2187-C7E8-2AAB1623ED5C}"/>
                </a:ext>
              </a:extLst>
            </p:cNvPr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3a647413a01_0_1720">
              <a:extLst>
                <a:ext uri="{FF2B5EF4-FFF2-40B4-BE49-F238E27FC236}">
                  <a16:creationId xmlns:a16="http://schemas.microsoft.com/office/drawing/2014/main" id="{67382AF0-14D5-5ED7-2C0B-E8037E9A3974}"/>
                </a:ext>
              </a:extLst>
            </p:cNvPr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a647413a01_0_1720">
              <a:extLst>
                <a:ext uri="{FF2B5EF4-FFF2-40B4-BE49-F238E27FC236}">
                  <a16:creationId xmlns:a16="http://schemas.microsoft.com/office/drawing/2014/main" id="{8A0B1453-BDA1-5198-40F2-837479F70651}"/>
                </a:ext>
              </a:extLst>
            </p:cNvPr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g3a647413a01_0_1720">
            <a:extLst>
              <a:ext uri="{FF2B5EF4-FFF2-40B4-BE49-F238E27FC236}">
                <a16:creationId xmlns:a16="http://schemas.microsoft.com/office/drawing/2014/main" id="{51E876F5-96C2-AF95-8BD2-F70955659DDF}"/>
              </a:ext>
            </a:extLst>
          </p:cNvPr>
          <p:cNvGrpSpPr/>
          <p:nvPr/>
        </p:nvGrpSpPr>
        <p:grpSpPr>
          <a:xfrm>
            <a:off x="10508508" y="2110569"/>
            <a:ext cx="201582" cy="152152"/>
            <a:chOff x="1518964" y="3260973"/>
            <a:chExt cx="735434" cy="555300"/>
          </a:xfrm>
        </p:grpSpPr>
        <p:sp>
          <p:nvSpPr>
            <p:cNvPr id="1362" name="Google Shape;1362;g3a647413a01_0_1720">
              <a:extLst>
                <a:ext uri="{FF2B5EF4-FFF2-40B4-BE49-F238E27FC236}">
                  <a16:creationId xmlns:a16="http://schemas.microsoft.com/office/drawing/2014/main" id="{487DF37B-83EB-78E4-1CA3-C52D87A8AA1D}"/>
                </a:ext>
              </a:extLst>
            </p:cNvPr>
            <p:cNvSpPr/>
            <p:nvPr/>
          </p:nvSpPr>
          <p:spPr>
            <a:xfrm rot="2700000">
              <a:off x="1517759" y="3549352"/>
              <a:ext cx="311410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3a647413a01_0_1720">
              <a:extLst>
                <a:ext uri="{FF2B5EF4-FFF2-40B4-BE49-F238E27FC236}">
                  <a16:creationId xmlns:a16="http://schemas.microsoft.com/office/drawing/2014/main" id="{9CA84168-A9EC-2B13-FC21-C50869A52239}"/>
                </a:ext>
              </a:extLst>
            </p:cNvPr>
            <p:cNvSpPr/>
            <p:nvPr/>
          </p:nvSpPr>
          <p:spPr>
            <a:xfrm rot="8100000">
              <a:off x="1646882" y="3475832"/>
              <a:ext cx="659731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C7DBF8-E605-3D55-AABE-FCCC3564446C}"/>
              </a:ext>
            </a:extLst>
          </p:cNvPr>
          <p:cNvSpPr txBox="1"/>
          <p:nvPr/>
        </p:nvSpPr>
        <p:spPr>
          <a:xfrm>
            <a:off x="3184498" y="116860"/>
            <a:ext cx="5418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اقتراح لمواصلة النقاش:</a:t>
            </a:r>
            <a:br>
              <a:rPr lang="ar-A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أمامكم مستطيل، وتحته أربعة مضلّعات.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EE38D7-27F7-2BF6-2A38-409BF6CE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53" y="895707"/>
            <a:ext cx="3747343" cy="3352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61C1D8-ECD6-6A73-6E77-ABFC6C28B115}"/>
              </a:ext>
            </a:extLst>
          </p:cNvPr>
          <p:cNvSpPr txBox="1"/>
          <p:nvPr/>
        </p:nvSpPr>
        <p:spPr>
          <a:xfrm>
            <a:off x="125241" y="893537"/>
            <a:ext cx="4136666" cy="403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أيُّ المضلّعات الأربعة في الرسم مساحته تساوي مساحة المستطيل؟</a:t>
            </a:r>
            <a:b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الإجابة: المضلّع ______</a:t>
            </a:r>
          </a:p>
          <a:p>
            <a:pPr algn="r" rtl="1">
              <a:lnSpc>
                <a:spcPct val="150000"/>
              </a:lnSpc>
            </a:pPr>
            <a:endParaRPr lang="ar-A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محيط أيٍّ من المضلّعات الأربعة في الرسم يساوي محيط المستطيل؟</a:t>
            </a:r>
          </a:p>
          <a:p>
            <a:pPr algn="r" rtl="1">
              <a:lnSpc>
                <a:spcPct val="150000"/>
              </a:lnSpc>
            </a:pPr>
            <a:br>
              <a:rPr lang="ar-A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الإجابة: المضلّع ______</a:t>
            </a:r>
          </a:p>
          <a:p>
            <a:pPr algn="r" rtl="1">
              <a:lnSpc>
                <a:spcPct val="150000"/>
              </a:lnSpc>
            </a:pPr>
            <a:endParaRPr lang="ar-A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 إجابتكم.</a:t>
            </a:r>
            <a:endParaRPr lang="ar-A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  <a:buNone/>
            </a:pPr>
            <a:endParaRPr lang="he-IL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  <a:buNone/>
            </a:pPr>
            <a:endParaRPr lang="he-IL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289D669-E82B-5894-1829-2BD2C6B3AC4F}"/>
              </a:ext>
            </a:extLst>
          </p:cNvPr>
          <p:cNvSpPr txBox="1"/>
          <p:nvPr/>
        </p:nvSpPr>
        <p:spPr>
          <a:xfrm>
            <a:off x="7471609" y="2506537"/>
            <a:ext cx="69014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مضلّع 1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7673757-7425-4825-4F48-D7E9D37F9B22}"/>
              </a:ext>
            </a:extLst>
          </p:cNvPr>
          <p:cNvSpPr txBox="1"/>
          <p:nvPr/>
        </p:nvSpPr>
        <p:spPr>
          <a:xfrm>
            <a:off x="5521686" y="2482472"/>
            <a:ext cx="69014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مضلّع 2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ABCD6D9-3694-FAFA-7E70-BE60A4E757AF}"/>
              </a:ext>
            </a:extLst>
          </p:cNvPr>
          <p:cNvSpPr txBox="1"/>
          <p:nvPr/>
        </p:nvSpPr>
        <p:spPr>
          <a:xfrm>
            <a:off x="7471608" y="3479619"/>
            <a:ext cx="69014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مضلّع 3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58A7D5B-487F-706C-5E24-7CE233C67C24}"/>
              </a:ext>
            </a:extLst>
          </p:cNvPr>
          <p:cNvSpPr txBox="1"/>
          <p:nvPr/>
        </p:nvSpPr>
        <p:spPr>
          <a:xfrm>
            <a:off x="5521685" y="3479619"/>
            <a:ext cx="69014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مضلّع 4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3FF2854-584A-E92F-A04E-8E20F0414068}"/>
              </a:ext>
            </a:extLst>
          </p:cNvPr>
          <p:cNvSpPr txBox="1"/>
          <p:nvPr/>
        </p:nvSpPr>
        <p:spPr>
          <a:xfrm>
            <a:off x="-119477" y="4397558"/>
            <a:ext cx="3828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هذا السؤال مأخوذ من امتحان </a:t>
            </a:r>
            <a:r>
              <a:rPr lang="ar-AE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ميتساف</a:t>
            </a:r>
            <a:r>
              <a:rPr lang="he-IL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للعام الدراسي </a:t>
            </a:r>
            <a:r>
              <a:rPr lang="he-IL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(2019–2020) </a:t>
            </a:r>
            <a:r>
              <a:rPr lang="he-IL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תש״ף</a:t>
            </a:r>
            <a:r>
              <a:rPr lang="he-IL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8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1215">
          <a:extLst>
            <a:ext uri="{FF2B5EF4-FFF2-40B4-BE49-F238E27FC236}">
              <a16:creationId xmlns:a16="http://schemas.microsoft.com/office/drawing/2014/main" id="{FEA4820C-7A9A-19B0-17C7-476833CD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647413a01_0_1720">
            <a:extLst>
              <a:ext uri="{FF2B5EF4-FFF2-40B4-BE49-F238E27FC236}">
                <a16:creationId xmlns:a16="http://schemas.microsoft.com/office/drawing/2014/main" id="{35D34605-7C11-46D0-178B-4E5AAFDCA855}"/>
              </a:ext>
            </a:extLst>
          </p:cNvPr>
          <p:cNvSpPr txBox="1"/>
          <p:nvPr/>
        </p:nvSpPr>
        <p:spPr>
          <a:xfrm>
            <a:off x="3805224" y="4704833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chemeClr val="lt1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 </a:t>
            </a:r>
            <a:r>
              <a:rPr lang="iw" sz="800" b="0" i="0" u="none" strike="noStrike" cap="none">
                <a:solidFill>
                  <a:schemeClr val="lt1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סטטוס "ישראל ריאלית"</a:t>
            </a:r>
            <a:endParaRPr sz="800" b="0" i="0" u="none" strike="noStrike" cap="none">
              <a:solidFill>
                <a:schemeClr val="lt1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217" name="Google Shape;1217;g3a647413a01_0_1720">
            <a:extLst>
              <a:ext uri="{FF2B5EF4-FFF2-40B4-BE49-F238E27FC236}">
                <a16:creationId xmlns:a16="http://schemas.microsoft.com/office/drawing/2014/main" id="{5BF9C691-D3A5-D521-B33D-0BF2F3D2F940}"/>
              </a:ext>
            </a:extLst>
          </p:cNvPr>
          <p:cNvGrpSpPr/>
          <p:nvPr/>
        </p:nvGrpSpPr>
        <p:grpSpPr>
          <a:xfrm>
            <a:off x="7467584" y="4840466"/>
            <a:ext cx="171575" cy="144919"/>
            <a:chOff x="4471919" y="2057400"/>
            <a:chExt cx="3243386" cy="2739484"/>
          </a:xfrm>
        </p:grpSpPr>
        <p:sp>
          <p:nvSpPr>
            <p:cNvPr id="1218" name="Google Shape;1218;g3a647413a01_0_1720">
              <a:extLst>
                <a:ext uri="{FF2B5EF4-FFF2-40B4-BE49-F238E27FC236}">
                  <a16:creationId xmlns:a16="http://schemas.microsoft.com/office/drawing/2014/main" id="{E484B44B-B95D-E0BF-351F-334A813ED80F}"/>
                </a:ext>
              </a:extLst>
            </p:cNvPr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3a647413a01_0_1720">
              <a:extLst>
                <a:ext uri="{FF2B5EF4-FFF2-40B4-BE49-F238E27FC236}">
                  <a16:creationId xmlns:a16="http://schemas.microsoft.com/office/drawing/2014/main" id="{41CE3850-7382-FCC6-D262-3D8124476045}"/>
                </a:ext>
              </a:extLst>
            </p:cNvPr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3a647413a01_0_1720">
              <a:extLst>
                <a:ext uri="{FF2B5EF4-FFF2-40B4-BE49-F238E27FC236}">
                  <a16:creationId xmlns:a16="http://schemas.microsoft.com/office/drawing/2014/main" id="{79D9C396-894B-2F57-9424-0CFB6ADF2D02}"/>
                </a:ext>
              </a:extLst>
            </p:cNvPr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3a647413a01_0_1720">
              <a:extLst>
                <a:ext uri="{FF2B5EF4-FFF2-40B4-BE49-F238E27FC236}">
                  <a16:creationId xmlns:a16="http://schemas.microsoft.com/office/drawing/2014/main" id="{ADC943D3-CBE1-C065-1E0E-575F09B09378}"/>
                </a:ext>
              </a:extLst>
            </p:cNvPr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3a647413a01_0_1720">
              <a:extLst>
                <a:ext uri="{FF2B5EF4-FFF2-40B4-BE49-F238E27FC236}">
                  <a16:creationId xmlns:a16="http://schemas.microsoft.com/office/drawing/2014/main" id="{1DD296BF-D84F-7027-F69F-57F12129FA17}"/>
                </a:ext>
              </a:extLst>
            </p:cNvPr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3a647413a01_0_1720">
              <a:extLst>
                <a:ext uri="{FF2B5EF4-FFF2-40B4-BE49-F238E27FC236}">
                  <a16:creationId xmlns:a16="http://schemas.microsoft.com/office/drawing/2014/main" id="{2C0812D1-2CDA-D522-0F48-439775C38A89}"/>
                </a:ext>
              </a:extLst>
            </p:cNvPr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3a647413a01_0_1720">
              <a:extLst>
                <a:ext uri="{FF2B5EF4-FFF2-40B4-BE49-F238E27FC236}">
                  <a16:creationId xmlns:a16="http://schemas.microsoft.com/office/drawing/2014/main" id="{22DA4758-9AD2-7FFA-9A9C-09423AE41213}"/>
                </a:ext>
              </a:extLst>
            </p:cNvPr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3a647413a01_0_1720">
              <a:extLst>
                <a:ext uri="{FF2B5EF4-FFF2-40B4-BE49-F238E27FC236}">
                  <a16:creationId xmlns:a16="http://schemas.microsoft.com/office/drawing/2014/main" id="{36F6CC50-1961-BF57-297C-3E7245652A6F}"/>
                </a:ext>
              </a:extLst>
            </p:cNvPr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3a647413a01_0_1720">
              <a:extLst>
                <a:ext uri="{FF2B5EF4-FFF2-40B4-BE49-F238E27FC236}">
                  <a16:creationId xmlns:a16="http://schemas.microsoft.com/office/drawing/2014/main" id="{6FF1B599-F5E4-2B05-F043-53A99F4EA2F5}"/>
                </a:ext>
              </a:extLst>
            </p:cNvPr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3a647413a01_0_1720">
              <a:extLst>
                <a:ext uri="{FF2B5EF4-FFF2-40B4-BE49-F238E27FC236}">
                  <a16:creationId xmlns:a16="http://schemas.microsoft.com/office/drawing/2014/main" id="{90443BF3-94B6-DEE9-3178-9AD1465AABCA}"/>
                </a:ext>
              </a:extLst>
            </p:cNvPr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3a647413a01_0_1720">
              <a:extLst>
                <a:ext uri="{FF2B5EF4-FFF2-40B4-BE49-F238E27FC236}">
                  <a16:creationId xmlns:a16="http://schemas.microsoft.com/office/drawing/2014/main" id="{99C1BCBD-2F9B-C77C-FB4E-842C1FDD68F5}"/>
                </a:ext>
              </a:extLst>
            </p:cNvPr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3a647413a01_0_1720">
              <a:extLst>
                <a:ext uri="{FF2B5EF4-FFF2-40B4-BE49-F238E27FC236}">
                  <a16:creationId xmlns:a16="http://schemas.microsoft.com/office/drawing/2014/main" id="{2F97F935-B0A8-2AB8-714B-1C7BF38252C3}"/>
                </a:ext>
              </a:extLst>
            </p:cNvPr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3a647413a01_0_1720">
              <a:extLst>
                <a:ext uri="{FF2B5EF4-FFF2-40B4-BE49-F238E27FC236}">
                  <a16:creationId xmlns:a16="http://schemas.microsoft.com/office/drawing/2014/main" id="{0C1FD52F-A6A3-ABF6-ED4E-944CBA48B73D}"/>
                </a:ext>
              </a:extLst>
            </p:cNvPr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3a647413a01_0_1720">
              <a:extLst>
                <a:ext uri="{FF2B5EF4-FFF2-40B4-BE49-F238E27FC236}">
                  <a16:creationId xmlns:a16="http://schemas.microsoft.com/office/drawing/2014/main" id="{DFF96E9C-3857-7257-52C4-F5F3C13F7C9D}"/>
                </a:ext>
              </a:extLst>
            </p:cNvPr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3a647413a01_0_1720">
              <a:extLst>
                <a:ext uri="{FF2B5EF4-FFF2-40B4-BE49-F238E27FC236}">
                  <a16:creationId xmlns:a16="http://schemas.microsoft.com/office/drawing/2014/main" id="{D51B837F-8938-132F-AF74-34623AA9847F}"/>
                </a:ext>
              </a:extLst>
            </p:cNvPr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3a647413a01_0_1720">
              <a:extLst>
                <a:ext uri="{FF2B5EF4-FFF2-40B4-BE49-F238E27FC236}">
                  <a16:creationId xmlns:a16="http://schemas.microsoft.com/office/drawing/2014/main" id="{A2F2E2AE-3071-629C-26D1-FAB66E5AA02B}"/>
                </a:ext>
              </a:extLst>
            </p:cNvPr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3a647413a01_0_1720">
              <a:extLst>
                <a:ext uri="{FF2B5EF4-FFF2-40B4-BE49-F238E27FC236}">
                  <a16:creationId xmlns:a16="http://schemas.microsoft.com/office/drawing/2014/main" id="{54A6591B-7362-4E52-4336-FC61CA15F093}"/>
                </a:ext>
              </a:extLst>
            </p:cNvPr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3a647413a01_0_1720">
              <a:extLst>
                <a:ext uri="{FF2B5EF4-FFF2-40B4-BE49-F238E27FC236}">
                  <a16:creationId xmlns:a16="http://schemas.microsoft.com/office/drawing/2014/main" id="{E908DA53-0287-10E8-848A-9128E8A1F3C0}"/>
                </a:ext>
              </a:extLst>
            </p:cNvPr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3a647413a01_0_1720">
              <a:extLst>
                <a:ext uri="{FF2B5EF4-FFF2-40B4-BE49-F238E27FC236}">
                  <a16:creationId xmlns:a16="http://schemas.microsoft.com/office/drawing/2014/main" id="{705686C4-BCFD-454C-108D-FDEEEA9B58DA}"/>
                </a:ext>
              </a:extLst>
            </p:cNvPr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3a647413a01_0_1720">
              <a:extLst>
                <a:ext uri="{FF2B5EF4-FFF2-40B4-BE49-F238E27FC236}">
                  <a16:creationId xmlns:a16="http://schemas.microsoft.com/office/drawing/2014/main" id="{D50CC29D-76A3-A437-CC5C-7480F08ABCC7}"/>
                </a:ext>
              </a:extLst>
            </p:cNvPr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3a647413a01_0_1720">
              <a:extLst>
                <a:ext uri="{FF2B5EF4-FFF2-40B4-BE49-F238E27FC236}">
                  <a16:creationId xmlns:a16="http://schemas.microsoft.com/office/drawing/2014/main" id="{ECA74FB0-DA89-C987-3974-757A2A151114}"/>
                </a:ext>
              </a:extLst>
            </p:cNvPr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3a647413a01_0_1720">
              <a:extLst>
                <a:ext uri="{FF2B5EF4-FFF2-40B4-BE49-F238E27FC236}">
                  <a16:creationId xmlns:a16="http://schemas.microsoft.com/office/drawing/2014/main" id="{4A60D5E7-65B0-BD21-3149-990520BCF7B4}"/>
                </a:ext>
              </a:extLst>
            </p:cNvPr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3a647413a01_0_1720">
              <a:extLst>
                <a:ext uri="{FF2B5EF4-FFF2-40B4-BE49-F238E27FC236}">
                  <a16:creationId xmlns:a16="http://schemas.microsoft.com/office/drawing/2014/main" id="{D6AF447D-EDD2-B23D-C961-D64F95D12389}"/>
                </a:ext>
              </a:extLst>
            </p:cNvPr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3a647413a01_0_1720">
              <a:extLst>
                <a:ext uri="{FF2B5EF4-FFF2-40B4-BE49-F238E27FC236}">
                  <a16:creationId xmlns:a16="http://schemas.microsoft.com/office/drawing/2014/main" id="{B48F43C5-4DF1-15B9-2D29-5FF392B7A0B9}"/>
                </a:ext>
              </a:extLst>
            </p:cNvPr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3a647413a01_0_1720">
              <a:extLst>
                <a:ext uri="{FF2B5EF4-FFF2-40B4-BE49-F238E27FC236}">
                  <a16:creationId xmlns:a16="http://schemas.microsoft.com/office/drawing/2014/main" id="{812D3337-5617-4231-ED48-083F1DC1AD31}"/>
                </a:ext>
              </a:extLst>
            </p:cNvPr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3a647413a01_0_1720">
              <a:extLst>
                <a:ext uri="{FF2B5EF4-FFF2-40B4-BE49-F238E27FC236}">
                  <a16:creationId xmlns:a16="http://schemas.microsoft.com/office/drawing/2014/main" id="{DC627F84-BDD4-718F-557C-52A38365BF7A}"/>
                </a:ext>
              </a:extLst>
            </p:cNvPr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3a647413a01_0_1720">
              <a:extLst>
                <a:ext uri="{FF2B5EF4-FFF2-40B4-BE49-F238E27FC236}">
                  <a16:creationId xmlns:a16="http://schemas.microsoft.com/office/drawing/2014/main" id="{13E4A72C-BFBA-663D-C234-2D57FB40B74F}"/>
                </a:ext>
              </a:extLst>
            </p:cNvPr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3a647413a01_0_1720">
              <a:extLst>
                <a:ext uri="{FF2B5EF4-FFF2-40B4-BE49-F238E27FC236}">
                  <a16:creationId xmlns:a16="http://schemas.microsoft.com/office/drawing/2014/main" id="{170D2732-4594-9EE1-90C6-4A462F1AAD72}"/>
                </a:ext>
              </a:extLst>
            </p:cNvPr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3a647413a01_0_1720">
              <a:extLst>
                <a:ext uri="{FF2B5EF4-FFF2-40B4-BE49-F238E27FC236}">
                  <a16:creationId xmlns:a16="http://schemas.microsoft.com/office/drawing/2014/main" id="{0F95F107-6DE2-3A00-1C7C-85FE0D185CA1}"/>
                </a:ext>
              </a:extLst>
            </p:cNvPr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3a647413a01_0_1720">
              <a:extLst>
                <a:ext uri="{FF2B5EF4-FFF2-40B4-BE49-F238E27FC236}">
                  <a16:creationId xmlns:a16="http://schemas.microsoft.com/office/drawing/2014/main" id="{FE697BD9-45FD-772C-AA8A-9F274096B2AD}"/>
                </a:ext>
              </a:extLst>
            </p:cNvPr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3a647413a01_0_1720">
              <a:extLst>
                <a:ext uri="{FF2B5EF4-FFF2-40B4-BE49-F238E27FC236}">
                  <a16:creationId xmlns:a16="http://schemas.microsoft.com/office/drawing/2014/main" id="{EEFCEC2D-C1CC-A811-8A31-D0CB466D168A}"/>
                </a:ext>
              </a:extLst>
            </p:cNvPr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3a647413a01_0_1720">
              <a:extLst>
                <a:ext uri="{FF2B5EF4-FFF2-40B4-BE49-F238E27FC236}">
                  <a16:creationId xmlns:a16="http://schemas.microsoft.com/office/drawing/2014/main" id="{9EDED087-91FD-55BB-9C40-76C79F3E4A92}"/>
                </a:ext>
              </a:extLst>
            </p:cNvPr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3a647413a01_0_1720">
              <a:extLst>
                <a:ext uri="{FF2B5EF4-FFF2-40B4-BE49-F238E27FC236}">
                  <a16:creationId xmlns:a16="http://schemas.microsoft.com/office/drawing/2014/main" id="{8EE52A0A-F5F0-819E-4C94-675E2673661B}"/>
                </a:ext>
              </a:extLst>
            </p:cNvPr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3a647413a01_0_1720">
              <a:extLst>
                <a:ext uri="{FF2B5EF4-FFF2-40B4-BE49-F238E27FC236}">
                  <a16:creationId xmlns:a16="http://schemas.microsoft.com/office/drawing/2014/main" id="{7BCBC953-7FF1-F1C8-40B9-F4E07F6C96CD}"/>
                </a:ext>
              </a:extLst>
            </p:cNvPr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3a647413a01_0_1720">
              <a:extLst>
                <a:ext uri="{FF2B5EF4-FFF2-40B4-BE49-F238E27FC236}">
                  <a16:creationId xmlns:a16="http://schemas.microsoft.com/office/drawing/2014/main" id="{502FC658-0B16-7991-132D-D76204EAC357}"/>
                </a:ext>
              </a:extLst>
            </p:cNvPr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3a647413a01_0_1720">
              <a:extLst>
                <a:ext uri="{FF2B5EF4-FFF2-40B4-BE49-F238E27FC236}">
                  <a16:creationId xmlns:a16="http://schemas.microsoft.com/office/drawing/2014/main" id="{A41BDC80-2B26-6F1E-9B8A-984698E3ECDC}"/>
                </a:ext>
              </a:extLst>
            </p:cNvPr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3a647413a01_0_1720">
              <a:extLst>
                <a:ext uri="{FF2B5EF4-FFF2-40B4-BE49-F238E27FC236}">
                  <a16:creationId xmlns:a16="http://schemas.microsoft.com/office/drawing/2014/main" id="{96942609-7FAC-4429-C2BC-67B1971CE454}"/>
                </a:ext>
              </a:extLst>
            </p:cNvPr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3a647413a01_0_1720">
              <a:extLst>
                <a:ext uri="{FF2B5EF4-FFF2-40B4-BE49-F238E27FC236}">
                  <a16:creationId xmlns:a16="http://schemas.microsoft.com/office/drawing/2014/main" id="{FEC2FE76-6C61-7553-291C-28D45E14947C}"/>
                </a:ext>
              </a:extLst>
            </p:cNvPr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3a647413a01_0_1720">
              <a:extLst>
                <a:ext uri="{FF2B5EF4-FFF2-40B4-BE49-F238E27FC236}">
                  <a16:creationId xmlns:a16="http://schemas.microsoft.com/office/drawing/2014/main" id="{EB2213E1-9B5D-94BB-EA49-F8EA8EC20E13}"/>
                </a:ext>
              </a:extLst>
            </p:cNvPr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3a647413a01_0_1720">
              <a:extLst>
                <a:ext uri="{FF2B5EF4-FFF2-40B4-BE49-F238E27FC236}">
                  <a16:creationId xmlns:a16="http://schemas.microsoft.com/office/drawing/2014/main" id="{21DFFA82-479B-1C53-3D1F-DB51D333B504}"/>
                </a:ext>
              </a:extLst>
            </p:cNvPr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3a647413a01_0_1720">
              <a:extLst>
                <a:ext uri="{FF2B5EF4-FFF2-40B4-BE49-F238E27FC236}">
                  <a16:creationId xmlns:a16="http://schemas.microsoft.com/office/drawing/2014/main" id="{35C49B5A-C617-BD15-E516-73D539185164}"/>
                </a:ext>
              </a:extLst>
            </p:cNvPr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3a647413a01_0_1720">
              <a:extLst>
                <a:ext uri="{FF2B5EF4-FFF2-40B4-BE49-F238E27FC236}">
                  <a16:creationId xmlns:a16="http://schemas.microsoft.com/office/drawing/2014/main" id="{37CB20E3-4D85-52FF-063E-F05AFD802ED3}"/>
                </a:ext>
              </a:extLst>
            </p:cNvPr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3a647413a01_0_1720">
              <a:extLst>
                <a:ext uri="{FF2B5EF4-FFF2-40B4-BE49-F238E27FC236}">
                  <a16:creationId xmlns:a16="http://schemas.microsoft.com/office/drawing/2014/main" id="{678C0E96-677B-0B28-60E8-CE11C574C9EF}"/>
                </a:ext>
              </a:extLst>
            </p:cNvPr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3a647413a01_0_1720">
              <a:extLst>
                <a:ext uri="{FF2B5EF4-FFF2-40B4-BE49-F238E27FC236}">
                  <a16:creationId xmlns:a16="http://schemas.microsoft.com/office/drawing/2014/main" id="{CE472AA4-55EA-F05D-1260-6C3AA2BCA1F3}"/>
                </a:ext>
              </a:extLst>
            </p:cNvPr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3a647413a01_0_1720">
              <a:extLst>
                <a:ext uri="{FF2B5EF4-FFF2-40B4-BE49-F238E27FC236}">
                  <a16:creationId xmlns:a16="http://schemas.microsoft.com/office/drawing/2014/main" id="{F08A7A57-0524-58DF-9378-1940B7F3C0ED}"/>
                </a:ext>
              </a:extLst>
            </p:cNvPr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3a647413a01_0_1720">
              <a:extLst>
                <a:ext uri="{FF2B5EF4-FFF2-40B4-BE49-F238E27FC236}">
                  <a16:creationId xmlns:a16="http://schemas.microsoft.com/office/drawing/2014/main" id="{F69C17A1-F1EA-E057-BA6A-AF6F9322C7C6}"/>
                </a:ext>
              </a:extLst>
            </p:cNvPr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3a647413a01_0_1720">
              <a:extLst>
                <a:ext uri="{FF2B5EF4-FFF2-40B4-BE49-F238E27FC236}">
                  <a16:creationId xmlns:a16="http://schemas.microsoft.com/office/drawing/2014/main" id="{E869242C-B908-14EF-FCDE-0ADD0944F0E0}"/>
                </a:ext>
              </a:extLst>
            </p:cNvPr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3a647413a01_0_1720">
              <a:extLst>
                <a:ext uri="{FF2B5EF4-FFF2-40B4-BE49-F238E27FC236}">
                  <a16:creationId xmlns:a16="http://schemas.microsoft.com/office/drawing/2014/main" id="{FCCEC0FD-0FA6-A82E-FE2E-B06554260A64}"/>
                </a:ext>
              </a:extLst>
            </p:cNvPr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3a647413a01_0_1720">
              <a:extLst>
                <a:ext uri="{FF2B5EF4-FFF2-40B4-BE49-F238E27FC236}">
                  <a16:creationId xmlns:a16="http://schemas.microsoft.com/office/drawing/2014/main" id="{DB0109E5-AA6C-9CED-7D89-5CBD00B08A4E}"/>
                </a:ext>
              </a:extLst>
            </p:cNvPr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3a647413a01_0_1720">
              <a:extLst>
                <a:ext uri="{FF2B5EF4-FFF2-40B4-BE49-F238E27FC236}">
                  <a16:creationId xmlns:a16="http://schemas.microsoft.com/office/drawing/2014/main" id="{F374A4F0-9726-5469-D330-2B7BD74F39FB}"/>
                </a:ext>
              </a:extLst>
            </p:cNvPr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3a647413a01_0_1720">
              <a:extLst>
                <a:ext uri="{FF2B5EF4-FFF2-40B4-BE49-F238E27FC236}">
                  <a16:creationId xmlns:a16="http://schemas.microsoft.com/office/drawing/2014/main" id="{40BC9761-25C4-DD9C-C631-42F50BBC3699}"/>
                </a:ext>
              </a:extLst>
            </p:cNvPr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3a647413a01_0_1720">
              <a:extLst>
                <a:ext uri="{FF2B5EF4-FFF2-40B4-BE49-F238E27FC236}">
                  <a16:creationId xmlns:a16="http://schemas.microsoft.com/office/drawing/2014/main" id="{31ABF4B4-84D0-5FDB-9037-6E5A9BDD3C47}"/>
                </a:ext>
              </a:extLst>
            </p:cNvPr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3a647413a01_0_1720">
              <a:extLst>
                <a:ext uri="{FF2B5EF4-FFF2-40B4-BE49-F238E27FC236}">
                  <a16:creationId xmlns:a16="http://schemas.microsoft.com/office/drawing/2014/main" id="{E6DC68F1-9B86-7102-918E-4E3CB08A2FB4}"/>
                </a:ext>
              </a:extLst>
            </p:cNvPr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3a647413a01_0_1720">
              <a:extLst>
                <a:ext uri="{FF2B5EF4-FFF2-40B4-BE49-F238E27FC236}">
                  <a16:creationId xmlns:a16="http://schemas.microsoft.com/office/drawing/2014/main" id="{145495EC-8D6C-6140-6BC7-8FDBC30B436C}"/>
                </a:ext>
              </a:extLst>
            </p:cNvPr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3a647413a01_0_1720">
              <a:extLst>
                <a:ext uri="{FF2B5EF4-FFF2-40B4-BE49-F238E27FC236}">
                  <a16:creationId xmlns:a16="http://schemas.microsoft.com/office/drawing/2014/main" id="{4ADCFE73-FB39-6951-7FD8-36D164A417E9}"/>
                </a:ext>
              </a:extLst>
            </p:cNvPr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3a647413a01_0_1720">
              <a:extLst>
                <a:ext uri="{FF2B5EF4-FFF2-40B4-BE49-F238E27FC236}">
                  <a16:creationId xmlns:a16="http://schemas.microsoft.com/office/drawing/2014/main" id="{3F405756-A1E8-1D49-8121-064556C92FE2}"/>
                </a:ext>
              </a:extLst>
            </p:cNvPr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3a647413a01_0_1720">
              <a:extLst>
                <a:ext uri="{FF2B5EF4-FFF2-40B4-BE49-F238E27FC236}">
                  <a16:creationId xmlns:a16="http://schemas.microsoft.com/office/drawing/2014/main" id="{FC8802AF-B6E3-BB15-B923-EEAEE24A0AB6}"/>
                </a:ext>
              </a:extLst>
            </p:cNvPr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3a647413a01_0_1720">
              <a:extLst>
                <a:ext uri="{FF2B5EF4-FFF2-40B4-BE49-F238E27FC236}">
                  <a16:creationId xmlns:a16="http://schemas.microsoft.com/office/drawing/2014/main" id="{01204C77-6712-3472-61FC-C0981C71ECCB}"/>
                </a:ext>
              </a:extLst>
            </p:cNvPr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3a647413a01_0_1720">
              <a:extLst>
                <a:ext uri="{FF2B5EF4-FFF2-40B4-BE49-F238E27FC236}">
                  <a16:creationId xmlns:a16="http://schemas.microsoft.com/office/drawing/2014/main" id="{01781E69-CF30-44D7-D4F3-AF770BB8F7D0}"/>
                </a:ext>
              </a:extLst>
            </p:cNvPr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3a647413a01_0_1720">
              <a:extLst>
                <a:ext uri="{FF2B5EF4-FFF2-40B4-BE49-F238E27FC236}">
                  <a16:creationId xmlns:a16="http://schemas.microsoft.com/office/drawing/2014/main" id="{4E614857-F857-11BE-FA99-3E635854BD54}"/>
                </a:ext>
              </a:extLst>
            </p:cNvPr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3a647413a01_0_1720">
              <a:extLst>
                <a:ext uri="{FF2B5EF4-FFF2-40B4-BE49-F238E27FC236}">
                  <a16:creationId xmlns:a16="http://schemas.microsoft.com/office/drawing/2014/main" id="{8B808FA7-8141-6F3B-DDEC-E758DA9B4CBD}"/>
                </a:ext>
              </a:extLst>
            </p:cNvPr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3a647413a01_0_1720">
              <a:extLst>
                <a:ext uri="{FF2B5EF4-FFF2-40B4-BE49-F238E27FC236}">
                  <a16:creationId xmlns:a16="http://schemas.microsoft.com/office/drawing/2014/main" id="{B51F92C5-5FBF-4351-D528-CCADE3554AC5}"/>
                </a:ext>
              </a:extLst>
            </p:cNvPr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3a647413a01_0_1720">
              <a:extLst>
                <a:ext uri="{FF2B5EF4-FFF2-40B4-BE49-F238E27FC236}">
                  <a16:creationId xmlns:a16="http://schemas.microsoft.com/office/drawing/2014/main" id="{CA22BBAE-0114-E088-1388-AEB9B1DB7854}"/>
                </a:ext>
              </a:extLst>
            </p:cNvPr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3a647413a01_0_1720">
              <a:extLst>
                <a:ext uri="{FF2B5EF4-FFF2-40B4-BE49-F238E27FC236}">
                  <a16:creationId xmlns:a16="http://schemas.microsoft.com/office/drawing/2014/main" id="{6E4F73D1-40E2-0136-F0BE-0EE3426DFA0D}"/>
                </a:ext>
              </a:extLst>
            </p:cNvPr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3a647413a01_0_1720">
              <a:extLst>
                <a:ext uri="{FF2B5EF4-FFF2-40B4-BE49-F238E27FC236}">
                  <a16:creationId xmlns:a16="http://schemas.microsoft.com/office/drawing/2014/main" id="{93D7E4F2-70F4-59D2-E2D1-D8DE619BF6DC}"/>
                </a:ext>
              </a:extLst>
            </p:cNvPr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3a647413a01_0_1720">
              <a:extLst>
                <a:ext uri="{FF2B5EF4-FFF2-40B4-BE49-F238E27FC236}">
                  <a16:creationId xmlns:a16="http://schemas.microsoft.com/office/drawing/2014/main" id="{9EB67A6E-A206-67BA-A5EF-C95BD15E0C24}"/>
                </a:ext>
              </a:extLst>
            </p:cNvPr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3a647413a01_0_1720">
              <a:extLst>
                <a:ext uri="{FF2B5EF4-FFF2-40B4-BE49-F238E27FC236}">
                  <a16:creationId xmlns:a16="http://schemas.microsoft.com/office/drawing/2014/main" id="{3D0AF39A-F189-0BC7-E1E7-590F258B7CCC}"/>
                </a:ext>
              </a:extLst>
            </p:cNvPr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3a647413a01_0_1720">
              <a:extLst>
                <a:ext uri="{FF2B5EF4-FFF2-40B4-BE49-F238E27FC236}">
                  <a16:creationId xmlns:a16="http://schemas.microsoft.com/office/drawing/2014/main" id="{04A49199-8036-BD9B-DAE9-47C31EDBA115}"/>
                </a:ext>
              </a:extLst>
            </p:cNvPr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3a647413a01_0_1720">
              <a:extLst>
                <a:ext uri="{FF2B5EF4-FFF2-40B4-BE49-F238E27FC236}">
                  <a16:creationId xmlns:a16="http://schemas.microsoft.com/office/drawing/2014/main" id="{08ABE150-DC64-DCE1-91D3-4C526A1A888C}"/>
                </a:ext>
              </a:extLst>
            </p:cNvPr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3a647413a01_0_1720">
              <a:extLst>
                <a:ext uri="{FF2B5EF4-FFF2-40B4-BE49-F238E27FC236}">
                  <a16:creationId xmlns:a16="http://schemas.microsoft.com/office/drawing/2014/main" id="{189BC93B-01ED-F97D-BC4F-0B6F8511C347}"/>
                </a:ext>
              </a:extLst>
            </p:cNvPr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3a647413a01_0_1720">
              <a:extLst>
                <a:ext uri="{FF2B5EF4-FFF2-40B4-BE49-F238E27FC236}">
                  <a16:creationId xmlns:a16="http://schemas.microsoft.com/office/drawing/2014/main" id="{636D1125-141A-DDA2-EA77-688762BD6EED}"/>
                </a:ext>
              </a:extLst>
            </p:cNvPr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3a647413a01_0_1720">
              <a:extLst>
                <a:ext uri="{FF2B5EF4-FFF2-40B4-BE49-F238E27FC236}">
                  <a16:creationId xmlns:a16="http://schemas.microsoft.com/office/drawing/2014/main" id="{7092BCFB-2682-738E-8EBF-D15464B5AC66}"/>
                </a:ext>
              </a:extLst>
            </p:cNvPr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3a647413a01_0_1720">
              <a:extLst>
                <a:ext uri="{FF2B5EF4-FFF2-40B4-BE49-F238E27FC236}">
                  <a16:creationId xmlns:a16="http://schemas.microsoft.com/office/drawing/2014/main" id="{BC22A7F8-907E-F022-E9E2-67E8F39C3728}"/>
                </a:ext>
              </a:extLst>
            </p:cNvPr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3a647413a01_0_1720">
              <a:extLst>
                <a:ext uri="{FF2B5EF4-FFF2-40B4-BE49-F238E27FC236}">
                  <a16:creationId xmlns:a16="http://schemas.microsoft.com/office/drawing/2014/main" id="{6601A951-474E-3EA2-756C-68B26DB78C55}"/>
                </a:ext>
              </a:extLst>
            </p:cNvPr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3a647413a01_0_1720">
              <a:extLst>
                <a:ext uri="{FF2B5EF4-FFF2-40B4-BE49-F238E27FC236}">
                  <a16:creationId xmlns:a16="http://schemas.microsoft.com/office/drawing/2014/main" id="{612D351E-67E4-C729-C3A3-E5821BF8E133}"/>
                </a:ext>
              </a:extLst>
            </p:cNvPr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3a647413a01_0_1720">
              <a:extLst>
                <a:ext uri="{FF2B5EF4-FFF2-40B4-BE49-F238E27FC236}">
                  <a16:creationId xmlns:a16="http://schemas.microsoft.com/office/drawing/2014/main" id="{40FF5FFC-6724-BCE8-42B2-8F91084183F5}"/>
                </a:ext>
              </a:extLst>
            </p:cNvPr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3a647413a01_0_1720">
              <a:extLst>
                <a:ext uri="{FF2B5EF4-FFF2-40B4-BE49-F238E27FC236}">
                  <a16:creationId xmlns:a16="http://schemas.microsoft.com/office/drawing/2014/main" id="{C72AD1BC-7AE8-729D-74CA-52871F795884}"/>
                </a:ext>
              </a:extLst>
            </p:cNvPr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a647413a01_0_1720">
              <a:extLst>
                <a:ext uri="{FF2B5EF4-FFF2-40B4-BE49-F238E27FC236}">
                  <a16:creationId xmlns:a16="http://schemas.microsoft.com/office/drawing/2014/main" id="{1F9F36AF-1D55-E66D-7D51-C03A39768E06}"/>
                </a:ext>
              </a:extLst>
            </p:cNvPr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3a647413a01_0_1720">
              <a:extLst>
                <a:ext uri="{FF2B5EF4-FFF2-40B4-BE49-F238E27FC236}">
                  <a16:creationId xmlns:a16="http://schemas.microsoft.com/office/drawing/2014/main" id="{AF45F4A8-4971-AB2D-BB9B-9DD747399A55}"/>
                </a:ext>
              </a:extLst>
            </p:cNvPr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3a647413a01_0_1720">
              <a:extLst>
                <a:ext uri="{FF2B5EF4-FFF2-40B4-BE49-F238E27FC236}">
                  <a16:creationId xmlns:a16="http://schemas.microsoft.com/office/drawing/2014/main" id="{98FCD712-6B8C-77FA-8375-B9F77DD13F6A}"/>
                </a:ext>
              </a:extLst>
            </p:cNvPr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3a647413a01_0_1720">
              <a:extLst>
                <a:ext uri="{FF2B5EF4-FFF2-40B4-BE49-F238E27FC236}">
                  <a16:creationId xmlns:a16="http://schemas.microsoft.com/office/drawing/2014/main" id="{94BBDF4C-CBD3-E50A-417E-89062037AC3B}"/>
                </a:ext>
              </a:extLst>
            </p:cNvPr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3a647413a01_0_1720">
              <a:extLst>
                <a:ext uri="{FF2B5EF4-FFF2-40B4-BE49-F238E27FC236}">
                  <a16:creationId xmlns:a16="http://schemas.microsoft.com/office/drawing/2014/main" id="{5AD22FC2-CD18-3B85-601E-45C00F9AD2E6}"/>
                </a:ext>
              </a:extLst>
            </p:cNvPr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3a647413a01_0_1720">
              <a:extLst>
                <a:ext uri="{FF2B5EF4-FFF2-40B4-BE49-F238E27FC236}">
                  <a16:creationId xmlns:a16="http://schemas.microsoft.com/office/drawing/2014/main" id="{3E5C4CDD-9E1B-6AE1-20CE-EF0F62B993A0}"/>
                </a:ext>
              </a:extLst>
            </p:cNvPr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3a647413a01_0_1720">
              <a:extLst>
                <a:ext uri="{FF2B5EF4-FFF2-40B4-BE49-F238E27FC236}">
                  <a16:creationId xmlns:a16="http://schemas.microsoft.com/office/drawing/2014/main" id="{B61F441B-C59B-A494-FADE-C4CDF741806F}"/>
                </a:ext>
              </a:extLst>
            </p:cNvPr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3a647413a01_0_1720">
              <a:extLst>
                <a:ext uri="{FF2B5EF4-FFF2-40B4-BE49-F238E27FC236}">
                  <a16:creationId xmlns:a16="http://schemas.microsoft.com/office/drawing/2014/main" id="{5B47ADB7-4864-8C95-5F64-2DFAA9B7C6BA}"/>
                </a:ext>
              </a:extLst>
            </p:cNvPr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3a647413a01_0_1720">
              <a:extLst>
                <a:ext uri="{FF2B5EF4-FFF2-40B4-BE49-F238E27FC236}">
                  <a16:creationId xmlns:a16="http://schemas.microsoft.com/office/drawing/2014/main" id="{C6C8E3B5-D591-F64A-82B8-4D0CD0CA8A58}"/>
                </a:ext>
              </a:extLst>
            </p:cNvPr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3a647413a01_0_1720">
              <a:extLst>
                <a:ext uri="{FF2B5EF4-FFF2-40B4-BE49-F238E27FC236}">
                  <a16:creationId xmlns:a16="http://schemas.microsoft.com/office/drawing/2014/main" id="{E21EC021-C1E8-610C-E550-A495496DBAC5}"/>
                </a:ext>
              </a:extLst>
            </p:cNvPr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3a647413a01_0_1720">
              <a:extLst>
                <a:ext uri="{FF2B5EF4-FFF2-40B4-BE49-F238E27FC236}">
                  <a16:creationId xmlns:a16="http://schemas.microsoft.com/office/drawing/2014/main" id="{3E559D09-F9A3-DD39-A4A7-1DDA7B28E96F}"/>
                </a:ext>
              </a:extLst>
            </p:cNvPr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3a647413a01_0_1720">
              <a:extLst>
                <a:ext uri="{FF2B5EF4-FFF2-40B4-BE49-F238E27FC236}">
                  <a16:creationId xmlns:a16="http://schemas.microsoft.com/office/drawing/2014/main" id="{D1014E19-7457-0B29-6B28-9A11968439F0}"/>
                </a:ext>
              </a:extLst>
            </p:cNvPr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3a647413a01_0_1720">
              <a:extLst>
                <a:ext uri="{FF2B5EF4-FFF2-40B4-BE49-F238E27FC236}">
                  <a16:creationId xmlns:a16="http://schemas.microsoft.com/office/drawing/2014/main" id="{04C5E66C-28F0-0CAA-CAD5-DF128B590262}"/>
                </a:ext>
              </a:extLst>
            </p:cNvPr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3a647413a01_0_1720">
              <a:extLst>
                <a:ext uri="{FF2B5EF4-FFF2-40B4-BE49-F238E27FC236}">
                  <a16:creationId xmlns:a16="http://schemas.microsoft.com/office/drawing/2014/main" id="{592E4479-5681-8A93-AD16-CF65A3A0E62C}"/>
                </a:ext>
              </a:extLst>
            </p:cNvPr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3a647413a01_0_1720">
              <a:extLst>
                <a:ext uri="{FF2B5EF4-FFF2-40B4-BE49-F238E27FC236}">
                  <a16:creationId xmlns:a16="http://schemas.microsoft.com/office/drawing/2014/main" id="{9DB398F0-A72D-1117-5FAB-4C763DC74899}"/>
                </a:ext>
              </a:extLst>
            </p:cNvPr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3a647413a01_0_1720">
              <a:extLst>
                <a:ext uri="{FF2B5EF4-FFF2-40B4-BE49-F238E27FC236}">
                  <a16:creationId xmlns:a16="http://schemas.microsoft.com/office/drawing/2014/main" id="{98DC4299-248F-C05E-F051-F7B6A53ED1A2}"/>
                </a:ext>
              </a:extLst>
            </p:cNvPr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3a647413a01_0_1720">
              <a:extLst>
                <a:ext uri="{FF2B5EF4-FFF2-40B4-BE49-F238E27FC236}">
                  <a16:creationId xmlns:a16="http://schemas.microsoft.com/office/drawing/2014/main" id="{2356F28C-3FCF-6770-E0F1-D5C202DB288C}"/>
                </a:ext>
              </a:extLst>
            </p:cNvPr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3a647413a01_0_1720">
              <a:extLst>
                <a:ext uri="{FF2B5EF4-FFF2-40B4-BE49-F238E27FC236}">
                  <a16:creationId xmlns:a16="http://schemas.microsoft.com/office/drawing/2014/main" id="{B178A9E8-1BE9-7517-3AA1-F571C1184D74}"/>
                </a:ext>
              </a:extLst>
            </p:cNvPr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3a647413a01_0_1720">
              <a:extLst>
                <a:ext uri="{FF2B5EF4-FFF2-40B4-BE49-F238E27FC236}">
                  <a16:creationId xmlns:a16="http://schemas.microsoft.com/office/drawing/2014/main" id="{00FEE403-6646-FB99-06F8-2BA27C956DDB}"/>
                </a:ext>
              </a:extLst>
            </p:cNvPr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3a647413a01_0_1720">
              <a:extLst>
                <a:ext uri="{FF2B5EF4-FFF2-40B4-BE49-F238E27FC236}">
                  <a16:creationId xmlns:a16="http://schemas.microsoft.com/office/drawing/2014/main" id="{4CA72D5B-29CA-B11E-3C10-A7CC5D350A1E}"/>
                </a:ext>
              </a:extLst>
            </p:cNvPr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3a647413a01_0_1720">
              <a:extLst>
                <a:ext uri="{FF2B5EF4-FFF2-40B4-BE49-F238E27FC236}">
                  <a16:creationId xmlns:a16="http://schemas.microsoft.com/office/drawing/2014/main" id="{A9806267-7283-2F79-E031-0DF20E427203}"/>
                </a:ext>
              </a:extLst>
            </p:cNvPr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3a647413a01_0_1720">
              <a:extLst>
                <a:ext uri="{FF2B5EF4-FFF2-40B4-BE49-F238E27FC236}">
                  <a16:creationId xmlns:a16="http://schemas.microsoft.com/office/drawing/2014/main" id="{F5487189-A77B-D666-021B-388B9369D5B8}"/>
                </a:ext>
              </a:extLst>
            </p:cNvPr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3a647413a01_0_1720">
              <a:extLst>
                <a:ext uri="{FF2B5EF4-FFF2-40B4-BE49-F238E27FC236}">
                  <a16:creationId xmlns:a16="http://schemas.microsoft.com/office/drawing/2014/main" id="{F7FF67E9-F2B8-285E-944D-41DD929F0E2D}"/>
                </a:ext>
              </a:extLst>
            </p:cNvPr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3a647413a01_0_1720">
              <a:extLst>
                <a:ext uri="{FF2B5EF4-FFF2-40B4-BE49-F238E27FC236}">
                  <a16:creationId xmlns:a16="http://schemas.microsoft.com/office/drawing/2014/main" id="{5CA587FF-321C-F808-D52D-C742A7D5FF1C}"/>
                </a:ext>
              </a:extLst>
            </p:cNvPr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3a647413a01_0_1720">
              <a:extLst>
                <a:ext uri="{FF2B5EF4-FFF2-40B4-BE49-F238E27FC236}">
                  <a16:creationId xmlns:a16="http://schemas.microsoft.com/office/drawing/2014/main" id="{7747B82E-1B46-8596-95FE-1D67C4B728E4}"/>
                </a:ext>
              </a:extLst>
            </p:cNvPr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3a647413a01_0_1720">
              <a:extLst>
                <a:ext uri="{FF2B5EF4-FFF2-40B4-BE49-F238E27FC236}">
                  <a16:creationId xmlns:a16="http://schemas.microsoft.com/office/drawing/2014/main" id="{6445AA20-0A29-A5CE-C2D2-18A357D819C4}"/>
                </a:ext>
              </a:extLst>
            </p:cNvPr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3a647413a01_0_1720">
              <a:extLst>
                <a:ext uri="{FF2B5EF4-FFF2-40B4-BE49-F238E27FC236}">
                  <a16:creationId xmlns:a16="http://schemas.microsoft.com/office/drawing/2014/main" id="{C7500BFA-CD4B-4303-FAD0-773F8A367512}"/>
                </a:ext>
              </a:extLst>
            </p:cNvPr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3a647413a01_0_1720">
              <a:extLst>
                <a:ext uri="{FF2B5EF4-FFF2-40B4-BE49-F238E27FC236}">
                  <a16:creationId xmlns:a16="http://schemas.microsoft.com/office/drawing/2014/main" id="{7D326F40-41C6-E996-33E7-8639BC0CC7BC}"/>
                </a:ext>
              </a:extLst>
            </p:cNvPr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3a647413a01_0_1720">
              <a:extLst>
                <a:ext uri="{FF2B5EF4-FFF2-40B4-BE49-F238E27FC236}">
                  <a16:creationId xmlns:a16="http://schemas.microsoft.com/office/drawing/2014/main" id="{3D60CC1D-C7FA-540D-2CC2-863DB150CCDF}"/>
                </a:ext>
              </a:extLst>
            </p:cNvPr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3a647413a01_0_1720">
              <a:extLst>
                <a:ext uri="{FF2B5EF4-FFF2-40B4-BE49-F238E27FC236}">
                  <a16:creationId xmlns:a16="http://schemas.microsoft.com/office/drawing/2014/main" id="{B083A3A9-7FC0-F50F-64C4-B000E4B4727A}"/>
                </a:ext>
              </a:extLst>
            </p:cNvPr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3a647413a01_0_1720">
              <a:extLst>
                <a:ext uri="{FF2B5EF4-FFF2-40B4-BE49-F238E27FC236}">
                  <a16:creationId xmlns:a16="http://schemas.microsoft.com/office/drawing/2014/main" id="{2CE56586-4BDC-38B7-BF65-4C4EFF3C6B4C}"/>
                </a:ext>
              </a:extLst>
            </p:cNvPr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3a647413a01_0_1720">
              <a:extLst>
                <a:ext uri="{FF2B5EF4-FFF2-40B4-BE49-F238E27FC236}">
                  <a16:creationId xmlns:a16="http://schemas.microsoft.com/office/drawing/2014/main" id="{3477BDAC-91E2-E383-1451-775072811EE4}"/>
                </a:ext>
              </a:extLst>
            </p:cNvPr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3a647413a01_0_1720">
              <a:extLst>
                <a:ext uri="{FF2B5EF4-FFF2-40B4-BE49-F238E27FC236}">
                  <a16:creationId xmlns:a16="http://schemas.microsoft.com/office/drawing/2014/main" id="{16473E78-2F08-E7B7-F360-F33157E794B9}"/>
                </a:ext>
              </a:extLst>
            </p:cNvPr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3a647413a01_0_1720">
              <a:extLst>
                <a:ext uri="{FF2B5EF4-FFF2-40B4-BE49-F238E27FC236}">
                  <a16:creationId xmlns:a16="http://schemas.microsoft.com/office/drawing/2014/main" id="{7B7DCDA7-1E6A-8146-83BB-3B4E813C54F1}"/>
                </a:ext>
              </a:extLst>
            </p:cNvPr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3a647413a01_0_1720">
              <a:extLst>
                <a:ext uri="{FF2B5EF4-FFF2-40B4-BE49-F238E27FC236}">
                  <a16:creationId xmlns:a16="http://schemas.microsoft.com/office/drawing/2014/main" id="{A2688692-B563-166E-145D-10E5C15A6D6A}"/>
                </a:ext>
              </a:extLst>
            </p:cNvPr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3a647413a01_0_1720">
              <a:extLst>
                <a:ext uri="{FF2B5EF4-FFF2-40B4-BE49-F238E27FC236}">
                  <a16:creationId xmlns:a16="http://schemas.microsoft.com/office/drawing/2014/main" id="{FD500EA2-DF55-37BA-7F80-6473C30788E4}"/>
                </a:ext>
              </a:extLst>
            </p:cNvPr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3a647413a01_0_1720">
              <a:extLst>
                <a:ext uri="{FF2B5EF4-FFF2-40B4-BE49-F238E27FC236}">
                  <a16:creationId xmlns:a16="http://schemas.microsoft.com/office/drawing/2014/main" id="{94691B42-5714-DCBB-EF20-82E9B65481AD}"/>
                </a:ext>
              </a:extLst>
            </p:cNvPr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3a647413a01_0_1720">
              <a:extLst>
                <a:ext uri="{FF2B5EF4-FFF2-40B4-BE49-F238E27FC236}">
                  <a16:creationId xmlns:a16="http://schemas.microsoft.com/office/drawing/2014/main" id="{77327FE6-4F38-AD6D-4B50-D0509F9B1EFC}"/>
                </a:ext>
              </a:extLst>
            </p:cNvPr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3a647413a01_0_1720">
              <a:extLst>
                <a:ext uri="{FF2B5EF4-FFF2-40B4-BE49-F238E27FC236}">
                  <a16:creationId xmlns:a16="http://schemas.microsoft.com/office/drawing/2014/main" id="{FC03138F-04A0-70E2-9593-EDBD5917392D}"/>
                </a:ext>
              </a:extLst>
            </p:cNvPr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3a647413a01_0_1720">
              <a:extLst>
                <a:ext uri="{FF2B5EF4-FFF2-40B4-BE49-F238E27FC236}">
                  <a16:creationId xmlns:a16="http://schemas.microsoft.com/office/drawing/2014/main" id="{AF1F0AAC-AC0F-14D0-0077-79706C6650BA}"/>
                </a:ext>
              </a:extLst>
            </p:cNvPr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3a647413a01_0_1720">
              <a:extLst>
                <a:ext uri="{FF2B5EF4-FFF2-40B4-BE49-F238E27FC236}">
                  <a16:creationId xmlns:a16="http://schemas.microsoft.com/office/drawing/2014/main" id="{276A88E1-D283-6CF0-EBD1-B4C8D7635BEE}"/>
                </a:ext>
              </a:extLst>
            </p:cNvPr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3a647413a01_0_1720">
              <a:extLst>
                <a:ext uri="{FF2B5EF4-FFF2-40B4-BE49-F238E27FC236}">
                  <a16:creationId xmlns:a16="http://schemas.microsoft.com/office/drawing/2014/main" id="{6E284E3C-6CA5-CEEF-2F70-696D139DC90B}"/>
                </a:ext>
              </a:extLst>
            </p:cNvPr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3a647413a01_0_1720">
              <a:extLst>
                <a:ext uri="{FF2B5EF4-FFF2-40B4-BE49-F238E27FC236}">
                  <a16:creationId xmlns:a16="http://schemas.microsoft.com/office/drawing/2014/main" id="{72CB917E-B104-592A-571B-978FD77EF9DD}"/>
                </a:ext>
              </a:extLst>
            </p:cNvPr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3a647413a01_0_1720">
              <a:extLst>
                <a:ext uri="{FF2B5EF4-FFF2-40B4-BE49-F238E27FC236}">
                  <a16:creationId xmlns:a16="http://schemas.microsoft.com/office/drawing/2014/main" id="{8DED931E-D970-0866-5EAE-4739D0100180}"/>
                </a:ext>
              </a:extLst>
            </p:cNvPr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3a647413a01_0_1720">
              <a:extLst>
                <a:ext uri="{FF2B5EF4-FFF2-40B4-BE49-F238E27FC236}">
                  <a16:creationId xmlns:a16="http://schemas.microsoft.com/office/drawing/2014/main" id="{1D7DD781-0A40-67F8-3B4D-236CDAAFD06B}"/>
                </a:ext>
              </a:extLst>
            </p:cNvPr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3a647413a01_0_1720">
              <a:extLst>
                <a:ext uri="{FF2B5EF4-FFF2-40B4-BE49-F238E27FC236}">
                  <a16:creationId xmlns:a16="http://schemas.microsoft.com/office/drawing/2014/main" id="{9660DC1C-E3CA-47FE-C0F0-2CDFB008260D}"/>
                </a:ext>
              </a:extLst>
            </p:cNvPr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3a647413a01_0_1720">
              <a:extLst>
                <a:ext uri="{FF2B5EF4-FFF2-40B4-BE49-F238E27FC236}">
                  <a16:creationId xmlns:a16="http://schemas.microsoft.com/office/drawing/2014/main" id="{A979F41A-5B18-39FA-1310-730154C96F12}"/>
                </a:ext>
              </a:extLst>
            </p:cNvPr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3a647413a01_0_1720">
              <a:extLst>
                <a:ext uri="{FF2B5EF4-FFF2-40B4-BE49-F238E27FC236}">
                  <a16:creationId xmlns:a16="http://schemas.microsoft.com/office/drawing/2014/main" id="{66B62A1D-6A80-2474-9FC7-156B5CF7BF15}"/>
                </a:ext>
              </a:extLst>
            </p:cNvPr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3a647413a01_0_1720">
              <a:extLst>
                <a:ext uri="{FF2B5EF4-FFF2-40B4-BE49-F238E27FC236}">
                  <a16:creationId xmlns:a16="http://schemas.microsoft.com/office/drawing/2014/main" id="{F5DAFA2C-E051-9105-3DC1-E556DDC671C5}"/>
                </a:ext>
              </a:extLst>
            </p:cNvPr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3a647413a01_0_1720">
              <a:extLst>
                <a:ext uri="{FF2B5EF4-FFF2-40B4-BE49-F238E27FC236}">
                  <a16:creationId xmlns:a16="http://schemas.microsoft.com/office/drawing/2014/main" id="{5749100F-DA7F-E3C2-1822-4527511640FD}"/>
                </a:ext>
              </a:extLst>
            </p:cNvPr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3a647413a01_0_1720">
              <a:extLst>
                <a:ext uri="{FF2B5EF4-FFF2-40B4-BE49-F238E27FC236}">
                  <a16:creationId xmlns:a16="http://schemas.microsoft.com/office/drawing/2014/main" id="{BEAB35C3-4039-790A-031B-7B737B9A27F9}"/>
                </a:ext>
              </a:extLst>
            </p:cNvPr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3a647413a01_0_1720">
              <a:extLst>
                <a:ext uri="{FF2B5EF4-FFF2-40B4-BE49-F238E27FC236}">
                  <a16:creationId xmlns:a16="http://schemas.microsoft.com/office/drawing/2014/main" id="{40511E30-C20D-2459-E980-30759FBA9A8B}"/>
                </a:ext>
              </a:extLst>
            </p:cNvPr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3a647413a01_0_1720">
              <a:extLst>
                <a:ext uri="{FF2B5EF4-FFF2-40B4-BE49-F238E27FC236}">
                  <a16:creationId xmlns:a16="http://schemas.microsoft.com/office/drawing/2014/main" id="{6EB17573-72EF-8A3D-A5FC-BDCB61F505C0}"/>
                </a:ext>
              </a:extLst>
            </p:cNvPr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3a647413a01_0_1720">
              <a:extLst>
                <a:ext uri="{FF2B5EF4-FFF2-40B4-BE49-F238E27FC236}">
                  <a16:creationId xmlns:a16="http://schemas.microsoft.com/office/drawing/2014/main" id="{9EAEBBD9-B0F6-A094-6B25-6F9F51553F58}"/>
                </a:ext>
              </a:extLst>
            </p:cNvPr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3a647413a01_0_1720">
              <a:extLst>
                <a:ext uri="{FF2B5EF4-FFF2-40B4-BE49-F238E27FC236}">
                  <a16:creationId xmlns:a16="http://schemas.microsoft.com/office/drawing/2014/main" id="{6D554B0C-3146-9920-DCBB-C4D4542BDFCE}"/>
                </a:ext>
              </a:extLst>
            </p:cNvPr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3a647413a01_0_1720">
              <a:extLst>
                <a:ext uri="{FF2B5EF4-FFF2-40B4-BE49-F238E27FC236}">
                  <a16:creationId xmlns:a16="http://schemas.microsoft.com/office/drawing/2014/main" id="{FBAA244B-8919-CB6E-EABD-15C7E60866A5}"/>
                </a:ext>
              </a:extLst>
            </p:cNvPr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3a647413a01_0_1720">
              <a:extLst>
                <a:ext uri="{FF2B5EF4-FFF2-40B4-BE49-F238E27FC236}">
                  <a16:creationId xmlns:a16="http://schemas.microsoft.com/office/drawing/2014/main" id="{364FACA2-14ED-39F1-917D-4C0E7E387A26}"/>
                </a:ext>
              </a:extLst>
            </p:cNvPr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3a647413a01_0_1720">
              <a:extLst>
                <a:ext uri="{FF2B5EF4-FFF2-40B4-BE49-F238E27FC236}">
                  <a16:creationId xmlns:a16="http://schemas.microsoft.com/office/drawing/2014/main" id="{651BD846-E830-127B-D04C-60FC84F33A1C}"/>
                </a:ext>
              </a:extLst>
            </p:cNvPr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3a647413a01_0_1720">
              <a:extLst>
                <a:ext uri="{FF2B5EF4-FFF2-40B4-BE49-F238E27FC236}">
                  <a16:creationId xmlns:a16="http://schemas.microsoft.com/office/drawing/2014/main" id="{7F3C4C6E-1376-8FE5-02C8-B18F167BC8D4}"/>
                </a:ext>
              </a:extLst>
            </p:cNvPr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3a647413a01_0_1720">
              <a:extLst>
                <a:ext uri="{FF2B5EF4-FFF2-40B4-BE49-F238E27FC236}">
                  <a16:creationId xmlns:a16="http://schemas.microsoft.com/office/drawing/2014/main" id="{C3D243F6-1294-3764-541C-AC652F92B6B0}"/>
                </a:ext>
              </a:extLst>
            </p:cNvPr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3a647413a01_0_1720">
              <a:extLst>
                <a:ext uri="{FF2B5EF4-FFF2-40B4-BE49-F238E27FC236}">
                  <a16:creationId xmlns:a16="http://schemas.microsoft.com/office/drawing/2014/main" id="{CFAADA7B-EC1F-D268-2572-326420D1A62C}"/>
                </a:ext>
              </a:extLst>
            </p:cNvPr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3a647413a01_0_1720">
              <a:extLst>
                <a:ext uri="{FF2B5EF4-FFF2-40B4-BE49-F238E27FC236}">
                  <a16:creationId xmlns:a16="http://schemas.microsoft.com/office/drawing/2014/main" id="{1B615522-0059-497C-5F51-67EE804C2F52}"/>
                </a:ext>
              </a:extLst>
            </p:cNvPr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3a647413a01_0_1720">
              <a:extLst>
                <a:ext uri="{FF2B5EF4-FFF2-40B4-BE49-F238E27FC236}">
                  <a16:creationId xmlns:a16="http://schemas.microsoft.com/office/drawing/2014/main" id="{98E0B7A1-61CE-C978-BCD4-C1557907DE7D}"/>
                </a:ext>
              </a:extLst>
            </p:cNvPr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3a647413a01_0_1720">
              <a:extLst>
                <a:ext uri="{FF2B5EF4-FFF2-40B4-BE49-F238E27FC236}">
                  <a16:creationId xmlns:a16="http://schemas.microsoft.com/office/drawing/2014/main" id="{81B47C17-DDF6-B997-61CF-33063EEC2B5E}"/>
                </a:ext>
              </a:extLst>
            </p:cNvPr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3a647413a01_0_1720">
              <a:extLst>
                <a:ext uri="{FF2B5EF4-FFF2-40B4-BE49-F238E27FC236}">
                  <a16:creationId xmlns:a16="http://schemas.microsoft.com/office/drawing/2014/main" id="{9CBC351D-7454-2BD2-D56C-2E9B0ECBD85F}"/>
                </a:ext>
              </a:extLst>
            </p:cNvPr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a647413a01_0_1720">
              <a:extLst>
                <a:ext uri="{FF2B5EF4-FFF2-40B4-BE49-F238E27FC236}">
                  <a16:creationId xmlns:a16="http://schemas.microsoft.com/office/drawing/2014/main" id="{F7D3296C-11B5-FEED-F85B-BDB0E4FE8797}"/>
                </a:ext>
              </a:extLst>
            </p:cNvPr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g3a647413a01_0_1720">
            <a:extLst>
              <a:ext uri="{FF2B5EF4-FFF2-40B4-BE49-F238E27FC236}">
                <a16:creationId xmlns:a16="http://schemas.microsoft.com/office/drawing/2014/main" id="{53A43BF1-A7B9-85FC-4304-7442059099AE}"/>
              </a:ext>
            </a:extLst>
          </p:cNvPr>
          <p:cNvGrpSpPr/>
          <p:nvPr/>
        </p:nvGrpSpPr>
        <p:grpSpPr>
          <a:xfrm>
            <a:off x="10508508" y="2110569"/>
            <a:ext cx="201582" cy="152152"/>
            <a:chOff x="1518964" y="3260973"/>
            <a:chExt cx="735434" cy="555300"/>
          </a:xfrm>
        </p:grpSpPr>
        <p:sp>
          <p:nvSpPr>
            <p:cNvPr id="1362" name="Google Shape;1362;g3a647413a01_0_1720">
              <a:extLst>
                <a:ext uri="{FF2B5EF4-FFF2-40B4-BE49-F238E27FC236}">
                  <a16:creationId xmlns:a16="http://schemas.microsoft.com/office/drawing/2014/main" id="{2D86A8E3-F6AB-DA06-C529-B6631E519EAD}"/>
                </a:ext>
              </a:extLst>
            </p:cNvPr>
            <p:cNvSpPr/>
            <p:nvPr/>
          </p:nvSpPr>
          <p:spPr>
            <a:xfrm rot="2700000">
              <a:off x="1517759" y="3549352"/>
              <a:ext cx="311410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3a647413a01_0_1720">
              <a:extLst>
                <a:ext uri="{FF2B5EF4-FFF2-40B4-BE49-F238E27FC236}">
                  <a16:creationId xmlns:a16="http://schemas.microsoft.com/office/drawing/2014/main" id="{566358D8-9720-8CE4-2FB1-1AB0AC8B2A7B}"/>
                </a:ext>
              </a:extLst>
            </p:cNvPr>
            <p:cNvSpPr/>
            <p:nvPr/>
          </p:nvSpPr>
          <p:spPr>
            <a:xfrm rot="8100000">
              <a:off x="1646882" y="3475832"/>
              <a:ext cx="659731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447A40-4B21-8AF8-ABD7-34B25FB6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78" y="898747"/>
            <a:ext cx="2591226" cy="275885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15ED045-9924-4E66-1F8B-7F8914C4317E}"/>
              </a:ext>
            </a:extLst>
          </p:cNvPr>
          <p:cNvSpPr txBox="1"/>
          <p:nvPr/>
        </p:nvSpPr>
        <p:spPr>
          <a:xfrm>
            <a:off x="1340506" y="898747"/>
            <a:ext cx="6719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A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سم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FA087A2-FCCE-2FD3-D3A3-A5A12DA65BD5}"/>
              </a:ext>
            </a:extLst>
          </p:cNvPr>
          <p:cNvSpPr txBox="1"/>
          <p:nvPr/>
        </p:nvSpPr>
        <p:spPr>
          <a:xfrm>
            <a:off x="3344779" y="423411"/>
            <a:ext cx="5529545" cy="383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J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تعمّق</a:t>
            </a:r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ونقاش</a:t>
            </a:r>
            <a:b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الرسم مُعطى مربّع طول ضلعه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سم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المربّع الكبير قُصَّت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أربعة مربّعات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(مُلوّنة بالأصفر والأزرق)، كما هو موضَّح في الرسم، بحيث نتج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مضلّع </a:t>
            </a:r>
            <a:r>
              <a:rPr lang="ar-JO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له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ضلعًا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وجميع زواياه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قائمة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(المضلّع الأحمر).</a:t>
            </a:r>
          </a:p>
          <a:p>
            <a:pPr algn="r" rt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يمكن حساب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محيط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المضلّع ذي أل-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ضلعًا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نعم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احسبوا المحيط. 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وإذا لا -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 لماذا.</a:t>
            </a:r>
          </a:p>
          <a:p>
            <a:pPr algn="r" rt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يمكن حساب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مساحة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المضلّع ذي أل-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ضلعًا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نعم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احسبوا الم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ساحة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وإذا لا - 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 لماذا.</a:t>
            </a:r>
          </a:p>
        </p:txBody>
      </p:sp>
    </p:spTree>
    <p:extLst>
      <p:ext uri="{BB962C8B-B14F-4D97-AF65-F5344CB8AC3E}">
        <p14:creationId xmlns:p14="http://schemas.microsoft.com/office/powerpoint/2010/main" val="118510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647413a01_0_1720"/>
          <p:cNvSpPr txBox="1"/>
          <p:nvPr/>
        </p:nvSpPr>
        <p:spPr>
          <a:xfrm>
            <a:off x="3805224" y="4704833"/>
            <a:ext cx="50691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800" b="0" i="0" u="none" strike="noStrike" cap="none">
                <a:solidFill>
                  <a:schemeClr val="lt1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 </a:t>
            </a:r>
            <a:r>
              <a:rPr lang="iw" sz="800" b="0" i="0" u="none" strike="noStrike" cap="none">
                <a:solidFill>
                  <a:schemeClr val="lt1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סטטוס "ישראל ריאלית"</a:t>
            </a:r>
            <a:endParaRPr sz="800" b="0" i="0" u="none" strike="noStrike" cap="none">
              <a:solidFill>
                <a:schemeClr val="lt1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217" name="Google Shape;1217;g3a647413a01_0_1720"/>
          <p:cNvGrpSpPr/>
          <p:nvPr/>
        </p:nvGrpSpPr>
        <p:grpSpPr>
          <a:xfrm>
            <a:off x="7467584" y="4840466"/>
            <a:ext cx="171575" cy="144919"/>
            <a:chOff x="4471919" y="2057400"/>
            <a:chExt cx="3243386" cy="2739484"/>
          </a:xfrm>
        </p:grpSpPr>
        <p:sp>
          <p:nvSpPr>
            <p:cNvPr id="1218" name="Google Shape;1218;g3a647413a01_0_1720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3a647413a01_0_1720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3a647413a01_0_1720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3a647413a01_0_1720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3a647413a01_0_1720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3a647413a01_0_1720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3a647413a01_0_1720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3a647413a01_0_1720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3a647413a01_0_1720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3a647413a01_0_1720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3a647413a01_0_1720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3a647413a01_0_1720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3a647413a01_0_1720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3a647413a01_0_1720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3a647413a01_0_1720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3a647413a01_0_1720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3a647413a01_0_1720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3a647413a01_0_1720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3a647413a01_0_1720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3a647413a01_0_1720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3a647413a01_0_1720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3a647413a01_0_1720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3a647413a01_0_1720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3a647413a01_0_1720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3a647413a01_0_1720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3a647413a01_0_1720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3a647413a01_0_1720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3a647413a01_0_1720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3a647413a01_0_1720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3a647413a01_0_1720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3a647413a01_0_1720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3a647413a01_0_1720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3a647413a01_0_1720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3a647413a01_0_1720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3a647413a01_0_1720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3a647413a01_0_1720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3a647413a01_0_1720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3a647413a01_0_1720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3a647413a01_0_1720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3a647413a01_0_1720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3a647413a01_0_1720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3a647413a01_0_1720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3a647413a01_0_1720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3a647413a01_0_1720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3a647413a01_0_1720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3a647413a01_0_1720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3a647413a01_0_1720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3a647413a01_0_1720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3a647413a01_0_1720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3a647413a01_0_1720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3a647413a01_0_1720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3a647413a01_0_1720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3a647413a01_0_1720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3a647413a01_0_1720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3a647413a01_0_1720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3a647413a01_0_1720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3a647413a01_0_1720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3a647413a01_0_1720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3a647413a01_0_1720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3a647413a01_0_1720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3a647413a01_0_1720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3a647413a01_0_1720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3a647413a01_0_1720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3a647413a01_0_1720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3a647413a01_0_1720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3a647413a01_0_1720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3a647413a01_0_1720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3a647413a01_0_1720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3a647413a01_0_1720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3a647413a01_0_1720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3a647413a01_0_1720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3a647413a01_0_1720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3a647413a01_0_1720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3a647413a01_0_1720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3a647413a01_0_1720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3a647413a01_0_1720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3a647413a01_0_1720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a647413a01_0_1720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3a647413a01_0_1720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3a647413a01_0_1720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3a647413a01_0_1720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3a647413a01_0_1720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3a647413a01_0_1720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3a647413a01_0_1720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3a647413a01_0_1720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3a647413a01_0_1720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3a647413a01_0_1720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3a647413a01_0_1720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3a647413a01_0_1720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3a647413a01_0_1720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3a647413a01_0_1720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3a647413a01_0_1720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3a647413a01_0_1720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3a647413a01_0_1720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3a647413a01_0_1720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3a647413a01_0_1720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3a647413a01_0_1720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3a647413a01_0_1720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3a647413a01_0_1720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3a647413a01_0_1720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3a647413a01_0_1720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3a647413a01_0_1720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3a647413a01_0_1720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3a647413a01_0_1720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3a647413a01_0_1720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3a647413a01_0_1720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3a647413a01_0_1720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3a647413a01_0_1720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3a647413a01_0_1720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3a647413a01_0_1720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3a647413a01_0_1720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3a647413a01_0_1720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3a647413a01_0_1720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3a647413a01_0_1720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3a647413a01_0_1720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3a647413a01_0_1720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3a647413a01_0_1720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3a647413a01_0_1720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3a647413a01_0_1720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3a647413a01_0_1720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3a647413a01_0_1720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3a647413a01_0_1720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3a647413a01_0_1720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3a647413a01_0_1720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3a647413a01_0_1720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3a647413a01_0_1720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3a647413a01_0_1720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3a647413a01_0_1720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3a647413a01_0_1720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3a647413a01_0_1720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3a647413a01_0_1720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3a647413a01_0_1720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3a647413a01_0_1720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3a647413a01_0_1720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3a647413a01_0_1720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3a647413a01_0_1720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3a647413a01_0_1720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3a647413a01_0_1720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3a647413a01_0_1720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3a647413a01_0_1720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3a647413a01_0_1720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3a647413a01_0_1720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a647413a01_0_1720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38575" tIns="19275" rIns="38575" bIns="19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g3a647413a01_0_1720"/>
          <p:cNvGrpSpPr/>
          <p:nvPr/>
        </p:nvGrpSpPr>
        <p:grpSpPr>
          <a:xfrm>
            <a:off x="10508508" y="2110569"/>
            <a:ext cx="201582" cy="152152"/>
            <a:chOff x="1518964" y="3260973"/>
            <a:chExt cx="735434" cy="555300"/>
          </a:xfrm>
        </p:grpSpPr>
        <p:sp>
          <p:nvSpPr>
            <p:cNvPr id="1362" name="Google Shape;1362;g3a647413a01_0_1720"/>
            <p:cNvSpPr/>
            <p:nvPr/>
          </p:nvSpPr>
          <p:spPr>
            <a:xfrm rot="2700000">
              <a:off x="1517759" y="3549352"/>
              <a:ext cx="311410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3a647413a01_0_1720"/>
            <p:cNvSpPr/>
            <p:nvPr/>
          </p:nvSpPr>
          <p:spPr>
            <a:xfrm rot="8100000">
              <a:off x="1646882" y="3475832"/>
              <a:ext cx="659731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25050" tIns="25050" rIns="25050" bIns="25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3"/>
                <a:buFont typeface="Arial"/>
                <a:buNone/>
              </a:pPr>
              <a:endParaRPr sz="3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D7A29CE-28AF-A750-1586-4EABC219E658}"/>
              </a:ext>
            </a:extLst>
          </p:cNvPr>
          <p:cNvSpPr txBox="1"/>
          <p:nvPr/>
        </p:nvSpPr>
        <p:spPr>
          <a:xfrm>
            <a:off x="283285" y="400864"/>
            <a:ext cx="8591039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توصية للمعلم:</a:t>
            </a:r>
            <a:b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يُنصَح بتقسيم طلاب الصف إلى أزواج أو مجموعات من ثلاثة، وتزويد كل مجموعة بورقة برستول بالحجم المناسب، و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نطلب منهم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رسم الشكل وفق التعليمات الواردة في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السؤال 1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كما يمكن أيضًا أن </a:t>
            </a:r>
            <a:r>
              <a:rPr lang="ar-J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نطلب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الطلاب رسم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تخطيطي</a:t>
            </a:r>
            <a:r>
              <a:rPr lang="ar-JO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تقريبي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الدفتر.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تتضمّن هذه المهمة حسابات باستخدام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الكسور العشرية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ويمكن تبسيط مستوى الصعوبة عبر </a:t>
            </a:r>
            <a:r>
              <a:rPr lang="ar-AE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تغيير أبعاد المستطيل إلى أعداد صحيحة</a:t>
            </a:r>
            <a:r>
              <a:rPr lang="ar-A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مما يُسهِّل الحساب ويقلّل التعقيد.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7"/>
          <p:cNvSpPr/>
          <p:nvPr/>
        </p:nvSpPr>
        <p:spPr>
          <a:xfrm>
            <a:off x="-934725" y="-562054"/>
            <a:ext cx="10546075" cy="3701150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47"/>
          <p:cNvSpPr/>
          <p:nvPr/>
        </p:nvSpPr>
        <p:spPr>
          <a:xfrm>
            <a:off x="-40825" y="4667250"/>
            <a:ext cx="9184800" cy="571500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pic>
        <p:nvPicPr>
          <p:cNvPr id="2567" name="Google Shape;2567;p47" title="Vector 1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1325">
            <a:off x="-920347" y="-3892329"/>
            <a:ext cx="10166770" cy="2626085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47"/>
          <p:cNvSpPr/>
          <p:nvPr/>
        </p:nvSpPr>
        <p:spPr>
          <a:xfrm rot="-1008076">
            <a:off x="5388571" y="949770"/>
            <a:ext cx="2678747" cy="2678747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52950" tIns="52950" rIns="52950" bIns="52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None/>
            </a:pPr>
            <a:endParaRPr sz="81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9" name="Google Shape;2569;p47" title="Group 2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">
            <a:off x="1085263" y="1373659"/>
            <a:ext cx="6722156" cy="4398279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p47"/>
          <p:cNvSpPr/>
          <p:nvPr/>
        </p:nvSpPr>
        <p:spPr>
          <a:xfrm rot="5697931">
            <a:off x="2977314" y="1619215"/>
            <a:ext cx="1937471" cy="2089272"/>
          </a:xfrm>
          <a:prstGeom prst="rtTriangle">
            <a:avLst/>
          </a:prstGeom>
          <a:solidFill>
            <a:srgbClr val="EEEEEE">
              <a:alpha val="6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 txBox="1"/>
          <p:nvPr/>
        </p:nvSpPr>
        <p:spPr>
          <a:xfrm rot="295055">
            <a:off x="2685636" y="2484774"/>
            <a:ext cx="3625646" cy="100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550" tIns="118550" rIns="118550" bIns="118550" anchor="t" anchorCtr="0">
            <a:sp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53"/>
              <a:buFont typeface="Arial"/>
              <a:buNone/>
            </a:pPr>
            <a:r>
              <a:rPr lang="ar-AE" sz="5553" b="0" i="0" u="none" strike="noStrike" cap="none" dirty="0">
                <a:solidFill>
                  <a:srgbClr val="070B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Hebrew ExtraBold"/>
              </a:rPr>
              <a:t>شكرًا</a:t>
            </a:r>
            <a:r>
              <a:rPr lang="iw" sz="5553" b="0" i="0" u="none" strike="noStrike" cap="none" dirty="0">
                <a:solidFill>
                  <a:srgbClr val="070B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Hebrew ExtraBold"/>
              </a:rPr>
              <a:t>!</a:t>
            </a:r>
            <a:endParaRPr sz="5553" b="0" i="0" u="none" strike="noStrike" cap="none" dirty="0">
              <a:solidFill>
                <a:srgbClr val="070B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/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/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g3a644869b26_1_2356"/>
          <p:cNvSpPr txBox="1">
            <a:spLocks noGrp="1"/>
          </p:cNvSpPr>
          <p:nvPr>
            <p:ph type="subTitle" idx="1"/>
          </p:nvPr>
        </p:nvSpPr>
        <p:spPr>
          <a:xfrm>
            <a:off x="52325" y="296601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r" rtl="1"/>
            <a:r>
              <a:rPr lang="ar-J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فيت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موندريان</a:t>
            </a:r>
            <a:endParaRPr lang="ar-A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3" name="Google Shape;1133;g3a644869b26_1_2356"/>
          <p:cNvGrpSpPr/>
          <p:nvPr/>
        </p:nvGrpSpPr>
        <p:grpSpPr>
          <a:xfrm rot="-2700000">
            <a:off x="8532899" y="554655"/>
            <a:ext cx="231270" cy="174006"/>
            <a:chOff x="8586800" y="2951925"/>
            <a:chExt cx="253225" cy="190525"/>
          </a:xfrm>
        </p:grpSpPr>
        <p:cxnSp>
          <p:nvCxnSpPr>
            <p:cNvPr id="1134" name="Google Shape;1134;g3a644869b26_1_2356"/>
            <p:cNvCxnSpPr/>
            <p:nvPr/>
          </p:nvCxnSpPr>
          <p:spPr>
            <a:xfrm>
              <a:off x="8591625" y="3048775"/>
              <a:ext cx="248400" cy="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g3a644869b26_1_2356"/>
            <p:cNvCxnSpPr/>
            <p:nvPr/>
          </p:nvCxnSpPr>
          <p:spPr>
            <a:xfrm flipH="1">
              <a:off x="8591625" y="2951925"/>
              <a:ext cx="100800" cy="9930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g3a644869b26_1_2356"/>
            <p:cNvCxnSpPr/>
            <p:nvPr/>
          </p:nvCxnSpPr>
          <p:spPr>
            <a:xfrm rot="10800000">
              <a:off x="8586800" y="3041650"/>
              <a:ext cx="100800" cy="10080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9" name="Google Shape;1139;g3a644869b26_1_2356"/>
          <p:cNvSpPr txBox="1"/>
          <p:nvPr/>
        </p:nvSpPr>
        <p:spPr>
          <a:xfrm>
            <a:off x="178160" y="947171"/>
            <a:ext cx="866487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 rtl="1"/>
            <a:r>
              <a:rPr lang="ar-JO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فيت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موندريان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رسّام هولندي عاش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السنوات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1872–1944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أسلوب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رسوماته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المميّز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معروف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جميع أنحاء العالم. يتميّز باستخدام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خطوط سوداء مستقيمة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عمودية أو موازية لإطار اللوحة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ونتيجة لذلك تتكوّن 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مستطيلات.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استُخدمَت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الألوان الأساسية فقط</a:t>
            </a:r>
            <a:r>
              <a:rPr lang="ar-JO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الرسومات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(الأحمر، الأزرق، والأصفر)، إلى جانب اللونين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الأبيض والأسود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تبدو أعماله بسيطة للوهلة الأولى، لكن يقف وراءها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تفكير وتخطيط دقي</a:t>
            </a:r>
            <a:r>
              <a:rPr lang="ar-JO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</a:t>
            </a:r>
            <a:r>
              <a:rPr lang="he-IL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متناسب </a:t>
            </a:r>
            <a:r>
              <a:rPr lang="ar-JO" sz="1800" b="1" dirty="0" err="1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توازن بين المساحات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18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40CEA-92A1-0582-539B-CDB5B16B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05" y="3087650"/>
            <a:ext cx="1809145" cy="18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omposition A - Piet Mondrian">
            <a:extLst>
              <a:ext uri="{FF2B5EF4-FFF2-40B4-BE49-F238E27FC236}">
                <a16:creationId xmlns:a16="http://schemas.microsoft.com/office/drawing/2014/main" id="{BF401685-84FA-933C-1776-E3DFE0C8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722" y="3047329"/>
            <a:ext cx="2000272" cy="1952646"/>
          </a:xfrm>
          <a:prstGeom prst="rect">
            <a:avLst/>
          </a:prstGeom>
          <a:noFill/>
        </p:spPr>
      </p:pic>
      <p:pic>
        <p:nvPicPr>
          <p:cNvPr id="5" name="Picture 4" descr="Piet Mondriaan abstract painting &quot;Composition No. 10&quot; from 1939–42">
            <a:extLst>
              <a:ext uri="{FF2B5EF4-FFF2-40B4-BE49-F238E27FC236}">
                <a16:creationId xmlns:a16="http://schemas.microsoft.com/office/drawing/2014/main" id="{47BA596C-7412-AAA2-D2D8-4D71F024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2708" y="3047328"/>
            <a:ext cx="1715757" cy="191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33E6E064-F2E7-03A8-349F-DC73B1FC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0E754D0F-E9BD-2EF0-A58D-9565AEE336EB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F7A1491C-9B51-034D-293D-F82AF4C5E39A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g3a644869b26_1_2356">
            <a:extLst>
              <a:ext uri="{FF2B5EF4-FFF2-40B4-BE49-F238E27FC236}">
                <a16:creationId xmlns:a16="http://schemas.microsoft.com/office/drawing/2014/main" id="{1C90F6AF-EC26-FE90-EA0D-36F47FEC7C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25" y="198367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r" rtl="1"/>
            <a:r>
              <a:rPr lang="ar-J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فيت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موندريان</a:t>
            </a:r>
            <a:endParaRPr lang="ar-A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3" name="Google Shape;1133;g3a644869b26_1_2356">
            <a:extLst>
              <a:ext uri="{FF2B5EF4-FFF2-40B4-BE49-F238E27FC236}">
                <a16:creationId xmlns:a16="http://schemas.microsoft.com/office/drawing/2014/main" id="{B41405D9-BCEB-F961-7C8D-E7653CAE0CC1}"/>
              </a:ext>
            </a:extLst>
          </p:cNvPr>
          <p:cNvGrpSpPr/>
          <p:nvPr/>
        </p:nvGrpSpPr>
        <p:grpSpPr>
          <a:xfrm rot="-2700000">
            <a:off x="8532899" y="456421"/>
            <a:ext cx="231270" cy="174006"/>
            <a:chOff x="8586800" y="2951925"/>
            <a:chExt cx="253225" cy="190525"/>
          </a:xfrm>
        </p:grpSpPr>
        <p:cxnSp>
          <p:nvCxnSpPr>
            <p:cNvPr id="1134" name="Google Shape;1134;g3a644869b26_1_2356">
              <a:extLst>
                <a:ext uri="{FF2B5EF4-FFF2-40B4-BE49-F238E27FC236}">
                  <a16:creationId xmlns:a16="http://schemas.microsoft.com/office/drawing/2014/main" id="{FCE16322-42C1-1143-AD5A-35E52571EDB3}"/>
                </a:ext>
              </a:extLst>
            </p:cNvPr>
            <p:cNvCxnSpPr/>
            <p:nvPr/>
          </p:nvCxnSpPr>
          <p:spPr>
            <a:xfrm>
              <a:off x="8591625" y="3048775"/>
              <a:ext cx="248400" cy="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g3a644869b26_1_2356">
              <a:extLst>
                <a:ext uri="{FF2B5EF4-FFF2-40B4-BE49-F238E27FC236}">
                  <a16:creationId xmlns:a16="http://schemas.microsoft.com/office/drawing/2014/main" id="{0A1A4F41-76D0-657F-5286-87D5769D447D}"/>
                </a:ext>
              </a:extLst>
            </p:cNvPr>
            <p:cNvCxnSpPr/>
            <p:nvPr/>
          </p:nvCxnSpPr>
          <p:spPr>
            <a:xfrm flipH="1">
              <a:off x="8591625" y="2951925"/>
              <a:ext cx="100800" cy="9930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g3a644869b26_1_2356">
              <a:extLst>
                <a:ext uri="{FF2B5EF4-FFF2-40B4-BE49-F238E27FC236}">
                  <a16:creationId xmlns:a16="http://schemas.microsoft.com/office/drawing/2014/main" id="{1032671E-F90C-8ACB-8BC0-E02447ACDB7F}"/>
                </a:ext>
              </a:extLst>
            </p:cNvPr>
            <p:cNvCxnSpPr/>
            <p:nvPr/>
          </p:nvCxnSpPr>
          <p:spPr>
            <a:xfrm rot="10800000">
              <a:off x="8586800" y="3041650"/>
              <a:ext cx="100800" cy="100800"/>
            </a:xfrm>
            <a:prstGeom prst="straightConnector1">
              <a:avLst/>
            </a:prstGeom>
            <a:noFill/>
            <a:ln w="19050" cap="flat" cmpd="sng">
              <a:solidFill>
                <a:srgbClr val="C9FF3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9" name="Google Shape;1139;g3a644869b26_1_2356">
            <a:extLst>
              <a:ext uri="{FF2B5EF4-FFF2-40B4-BE49-F238E27FC236}">
                <a16:creationId xmlns:a16="http://schemas.microsoft.com/office/drawing/2014/main" id="{23DE3CCA-CE8D-DF42-4540-11FA7F7EEACE}"/>
              </a:ext>
            </a:extLst>
          </p:cNvPr>
          <p:cNvSpPr txBox="1"/>
          <p:nvPr/>
        </p:nvSpPr>
        <p:spPr>
          <a:xfrm>
            <a:off x="426805" y="1075882"/>
            <a:ext cx="829039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ar-AE" sz="16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استلهامًا من أعمال موندريان، يمكن طرح أسئلة رياضية متنوّعة،</a:t>
            </a:r>
            <a:b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أسئلة تتعلّق </a:t>
            </a:r>
            <a:r>
              <a:rPr lang="ar-AE" sz="16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بالنِّسَب، الهندسة، خصائص المضلّعات، وغيرها</a:t>
            </a: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يركّز هذا الدرس على </a:t>
            </a:r>
            <a:r>
              <a:rPr lang="ar-AE" sz="16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حساب المساحات</a:t>
            </a: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دمج </a:t>
            </a:r>
            <a:r>
              <a:rPr lang="ar-AE" sz="16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الكسور والكسور العشرية</a:t>
            </a:r>
            <a:r>
              <a:rPr lang="ar-AE" sz="16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15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Medium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DE4BC8F-EF6A-52D0-C29B-73BCE1E3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3" y="2130768"/>
            <a:ext cx="1491820" cy="269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2D548-0BA0-1587-51F0-D7C5D42A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625" y="2056809"/>
            <a:ext cx="2124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D84B0-3A49-6545-18D5-BEBEE645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26953"/>
            <a:ext cx="1566622" cy="257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480B0-167D-55B7-5923-691905CF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714" y="2033905"/>
            <a:ext cx="1998389" cy="26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5">
            <a:extLst>
              <a:ext uri="{FF2B5EF4-FFF2-40B4-BE49-F238E27FC236}">
                <a16:creationId xmlns:a16="http://schemas.microsoft.com/office/drawing/2014/main" id="{B304A1F6-097D-5BBE-3BCD-026083B6FAF3}"/>
              </a:ext>
            </a:extLst>
          </p:cNvPr>
          <p:cNvSpPr/>
          <p:nvPr/>
        </p:nvSpPr>
        <p:spPr>
          <a:xfrm>
            <a:off x="52325" y="4822675"/>
            <a:ext cx="8456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>
                <a:hlinkClick r:id="rId7"/>
              </a:rPr>
              <a:t>https://ar.wikipedia.org/wiki/%D8%A8%D9%8A%D8%AA_%D9%85%D9%88%D9%86%D8%AF%D8%B1%D9%8A%D8%A7%D9%86</a:t>
            </a:r>
            <a:endParaRPr lang="he-IL" sz="800" dirty="0"/>
          </a:p>
          <a:p>
            <a:pPr algn="l" rtl="0"/>
            <a:r>
              <a:rPr lang="en-US" sz="800" dirty="0">
                <a:hlinkClick r:id="rId8"/>
              </a:rPr>
              <a:t>https://www.wikiart.org/en/piet-mondrian/all-works#!#filterName:all-paintings-chronologically,resultType:masonry</a:t>
            </a:r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211641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958EA3CD-3D2E-CBD8-0499-412A7D06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973C3BC7-1285-7495-D0D1-BF30BFF98CB0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ED8840B1-443D-CCF4-60A2-9E98BA13189C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9" name="Google Shape;1139;g3a644869b26_1_2356">
                <a:extLst>
                  <a:ext uri="{FF2B5EF4-FFF2-40B4-BE49-F238E27FC236}">
                    <a16:creationId xmlns:a16="http://schemas.microsoft.com/office/drawing/2014/main" id="{9830CF6B-3717-F77B-3BD2-281C27570F33}"/>
                  </a:ext>
                </a:extLst>
              </p:cNvPr>
              <p:cNvSpPr txBox="1"/>
              <p:nvPr/>
            </p:nvSpPr>
            <p:spPr>
              <a:xfrm>
                <a:off x="196595" y="883298"/>
                <a:ext cx="8717195" cy="3901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حصة الفنون، قرّرت نورا إنشاء عمل فني م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ُ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ستوحى من أسلوب موندريان، على لوح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بريستول 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أبيض مستطيل أبعاده 1.2 م × 0.8 م.</a:t>
                </a:r>
              </a:p>
              <a:p>
                <a:pPr algn="r" rtl="1"/>
                <a:endParaRPr lang="ar-AE" sz="1800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قسّمت نورا اللوح باستخدام خطّين أسودين: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خط عمودي واحد يقع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بالضّبط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عند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800" i="1" smtClean="0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he-IL" sz="1800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num>
                      <m:den>
                        <m:r>
                          <a:rPr lang="he-IL" sz="1800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1800" dirty="0">
                    <a:solidFill>
                      <a:srgbClr val="062C7D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   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طول الضلع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الطويل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للوح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من الجهة اليسرى.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خط أفقي واحد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يبعُد 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0.5 م من الحافة العلوية.</a:t>
                </a:r>
              </a:p>
              <a:p>
                <a:pPr algn="r" rtl="1"/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نتيجة هذا التقسيم، تكوّنت 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أربعة مستطيلات، قامت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نورا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بتلوينها بألوان مختلفة:</a:t>
                </a: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المستطيل العلوي الأيسر: أحمر</a:t>
                </a: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المستطيل العلوي الأيمن: أبيض</a:t>
                </a: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المستطيل السفلي الأيسر: أزرق</a:t>
                </a: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المستطيل السفلي الأيمن: أصفر</a:t>
                </a:r>
              </a:p>
              <a:p>
                <a:pPr algn="r" rtl="1"/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ارسموا </a:t>
                </a:r>
                <a:r>
                  <a:rPr lang="ar-JO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رسمة نورا</a:t>
                </a:r>
                <a:r>
                  <a:rPr lang="ar-AE" sz="18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/>
                <a:endParaRPr lang="he-IL" sz="1800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Hebrew Medium"/>
                </a:endParaRPr>
              </a:p>
            </p:txBody>
          </p:sp>
        </mc:Choice>
        <mc:Fallback>
          <p:sp>
            <p:nvSpPr>
              <p:cNvPr id="1139" name="Google Shape;1139;g3a644869b26_1_2356">
                <a:extLst>
                  <a:ext uri="{FF2B5EF4-FFF2-40B4-BE49-F238E27FC236}">
                    <a16:creationId xmlns:a16="http://schemas.microsoft.com/office/drawing/2014/main" id="{9830CF6B-3717-F77B-3BD2-281C27570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5" y="883298"/>
                <a:ext cx="8717195" cy="3901166"/>
              </a:xfrm>
              <a:prstGeom prst="rect">
                <a:avLst/>
              </a:prstGeom>
              <a:blipFill>
                <a:blip r:embed="rId3"/>
                <a:stretch>
                  <a:fillRect l="-280" r="-699" b="-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076;g3a644869b26_1_517">
            <a:extLst>
              <a:ext uri="{FF2B5EF4-FFF2-40B4-BE49-F238E27FC236}">
                <a16:creationId xmlns:a16="http://schemas.microsoft.com/office/drawing/2014/main" id="{D53DAC77-8011-1319-71B8-0571F247C2E4}"/>
              </a:ext>
            </a:extLst>
          </p:cNvPr>
          <p:cNvSpPr txBox="1">
            <a:spLocks/>
          </p:cNvSpPr>
          <p:nvPr/>
        </p:nvSpPr>
        <p:spPr>
          <a:xfrm>
            <a:off x="196595" y="1435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1 – ارسموا اللوحة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7ECCD87-2892-7A46-6F52-4C955CE7C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5" y="2503991"/>
            <a:ext cx="2477428" cy="19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C4ADBE4A-2E21-6ABF-3ABF-D4523D32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BA438330-21C2-8F49-1D3A-A9B41B165893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1A6C37AE-676A-9F93-A80F-DE601B6B0EE3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3a644869b26_1_2356">
            <a:extLst>
              <a:ext uri="{FF2B5EF4-FFF2-40B4-BE49-F238E27FC236}">
                <a16:creationId xmlns:a16="http://schemas.microsoft.com/office/drawing/2014/main" id="{FF18648D-C28A-98DA-A692-9DCAAB6C514C}"/>
              </a:ext>
            </a:extLst>
          </p:cNvPr>
          <p:cNvSpPr txBox="1"/>
          <p:nvPr/>
        </p:nvSpPr>
        <p:spPr>
          <a:xfrm>
            <a:off x="426805" y="1030852"/>
            <a:ext cx="829039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ما هي أبعاد المستطيل الأصفر (بالمتر)؟</a:t>
            </a:r>
          </a:p>
          <a:p>
            <a:pPr algn="r" rtl="1">
              <a:lnSpc>
                <a:spcPct val="150000"/>
              </a:lnSpc>
            </a:pP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ما هو الجزء الذي تمثّله مساحة المستطيل الأصفر من مساحة اللوحة كاملة؟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اعرضوا الإجابة على شكل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كسر في أبسط صورة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endParaRPr lang="he-IL" sz="18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Medium"/>
            </a:endParaRPr>
          </a:p>
          <a:p>
            <a:pPr algn="r" rtl="1"/>
            <a:endParaRPr lang="he-IL" sz="15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Medium"/>
            </a:endParaRPr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F212BC28-E29B-7395-3BAF-A66500A8A642}"/>
              </a:ext>
            </a:extLst>
          </p:cNvPr>
          <p:cNvSpPr txBox="1">
            <a:spLocks/>
          </p:cNvSpPr>
          <p:nvPr/>
        </p:nvSpPr>
        <p:spPr>
          <a:xfrm>
            <a:off x="0" y="226631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2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8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65E86573-5204-8977-9E88-A5BA0FF6B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15E97666-B826-B74D-4A36-98B2544DAC2F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F941A635-E9D6-12E6-DF91-9E1B1497D7FD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3a644869b26_1_2356">
            <a:extLst>
              <a:ext uri="{FF2B5EF4-FFF2-40B4-BE49-F238E27FC236}">
                <a16:creationId xmlns:a16="http://schemas.microsoft.com/office/drawing/2014/main" id="{78F36D0C-0A34-C085-C747-E7C608619F34}"/>
              </a:ext>
            </a:extLst>
          </p:cNvPr>
          <p:cNvSpPr txBox="1"/>
          <p:nvPr/>
        </p:nvSpPr>
        <p:spPr>
          <a:xfrm>
            <a:off x="426805" y="1030852"/>
            <a:ext cx="8290390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قرّرت نورا لصق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شرائح رقيقة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شريط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لاصق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سود على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إطار اللوحة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الخطوط الداخلية التي تفصل بين الألوان.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سعر الشريط اللاصق هو </a:t>
            </a: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4.50 شيكل لكل متر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AE" sz="1800" b="1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تكلفة الشريط اللاصق الأسود؟</a:t>
            </a:r>
            <a:endParaRPr lang="ar-AE" sz="1800" dirty="0">
              <a:solidFill>
                <a:srgbClr val="062C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1800" dirty="0">
              <a:solidFill>
                <a:srgbClr val="062C7D"/>
              </a:solidFill>
              <a:latin typeface="Gisha" panose="020B0502040204020203" pitchFamily="34" charset="-79"/>
              <a:ea typeface="Noto Sans Hebrew Medium"/>
              <a:cs typeface="Gisha" panose="020B0502040204020203" pitchFamily="34" charset="-79"/>
              <a:sym typeface="Noto Sans Hebrew Medium"/>
            </a:endParaRPr>
          </a:p>
          <a:p>
            <a:pPr algn="r" rtl="1"/>
            <a:endParaRPr lang="he-IL" sz="1500" dirty="0">
              <a:solidFill>
                <a:srgbClr val="062C7D"/>
              </a:solidFill>
              <a:latin typeface="Noto Sans Hebrew Medium"/>
              <a:ea typeface="Noto Sans Hebrew Medium"/>
              <a:cs typeface="Noto Sans Hebrew Medium"/>
              <a:sym typeface="Noto Sans Hebrew Medium"/>
            </a:endParaRPr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8C0C48A5-807B-BC27-DE0D-3D39A11E9276}"/>
              </a:ext>
            </a:extLst>
          </p:cNvPr>
          <p:cNvSpPr txBox="1">
            <a:spLocks/>
          </p:cNvSpPr>
          <p:nvPr/>
        </p:nvSpPr>
        <p:spPr>
          <a:xfrm>
            <a:off x="0" y="226631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3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2F2DE-3317-CFC1-3085-466B25F265F1}"/>
              </a:ext>
            </a:extLst>
          </p:cNvPr>
          <p:cNvSpPr txBox="1"/>
          <p:nvPr/>
        </p:nvSpPr>
        <p:spPr>
          <a:xfrm>
            <a:off x="4342075" y="4497137"/>
            <a:ext cx="457200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لإجراء الحسابات، نتجاهل عرض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الشرائح</a:t>
            </a: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السوداء.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2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8CC8751B-5A41-DCF7-72B0-8D27787B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BEBB6479-FCFE-592C-A14A-34916F23ACF8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FE42ABDE-9C8C-C5E5-F94E-1266CB958979}"/>
              </a:ext>
            </a:extLst>
          </p:cNvPr>
          <p:cNvSpPr/>
          <p:nvPr/>
        </p:nvSpPr>
        <p:spPr>
          <a:xfrm>
            <a:off x="50" y="-399769"/>
            <a:ext cx="9144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3a644869b26_1_2356">
            <a:extLst>
              <a:ext uri="{FF2B5EF4-FFF2-40B4-BE49-F238E27FC236}">
                <a16:creationId xmlns:a16="http://schemas.microsoft.com/office/drawing/2014/main" id="{AFB37EEA-7EEF-EC0C-F0FD-31385989149C}"/>
              </a:ext>
            </a:extLst>
          </p:cNvPr>
          <p:cNvSpPr txBox="1"/>
          <p:nvPr/>
        </p:nvSpPr>
        <p:spPr>
          <a:xfrm>
            <a:off x="426805" y="853031"/>
            <a:ext cx="829039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اقترحت جود، صديقة نورا، إجراء تغيير على التصميم.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اقترحت جود تحريك الخط العمودي نحو اليمين، بحيث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تكبر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مساحة المستطيل الأزرق 1.5 مرّة.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أ) ما أبعاد المستطيل الأزرق الناتج بعد تحريك الخط العمودي؟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ب) ارسموا مخططًا تقريبيًا للرسم وفق اقتراح جود.</a:t>
            </a:r>
          </a:p>
          <a:p>
            <a:pPr algn="r" rtl="1">
              <a:lnSpc>
                <a:spcPct val="150000"/>
              </a:lnSpc>
            </a:pP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ج) ادّعت جود أنّ طول الشريط اللاصق الأسود في رسمها </a:t>
            </a:r>
            <a:r>
              <a:rPr lang="ar-JO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سيكبر</a:t>
            </a: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أيضًا 1.5 مرّة.</a:t>
            </a:r>
            <a:b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800" dirty="0">
                <a:solidFill>
                  <a:srgbClr val="062C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ادّعاؤها صحيح؟ اشرحوا إجابتكم.</a:t>
            </a:r>
          </a:p>
          <a:p>
            <a:pPr algn="r" rtl="1"/>
            <a:endParaRPr lang="he-IL" sz="1800" dirty="0">
              <a:solidFill>
                <a:srgbClr val="062C7D"/>
              </a:solidFill>
              <a:latin typeface="Gisha" panose="020B0502040204020203" pitchFamily="34" charset="-79"/>
              <a:ea typeface="Noto Sans Hebrew Medium"/>
              <a:cs typeface="Gisha" panose="020B0502040204020203" pitchFamily="34" charset="-79"/>
              <a:sym typeface="Noto Sans Hebrew Medium"/>
            </a:endParaRPr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06D77162-EEB1-2D5D-6126-758EA69BF0B1}"/>
              </a:ext>
            </a:extLst>
          </p:cNvPr>
          <p:cNvSpPr txBox="1">
            <a:spLocks/>
          </p:cNvSpPr>
          <p:nvPr/>
        </p:nvSpPr>
        <p:spPr>
          <a:xfrm>
            <a:off x="0" y="1435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4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7"/>
          <p:cNvSpPr/>
          <p:nvPr/>
        </p:nvSpPr>
        <p:spPr>
          <a:xfrm>
            <a:off x="-934725" y="-562054"/>
            <a:ext cx="10546075" cy="3701150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-40825" y="4667250"/>
            <a:ext cx="9184800" cy="571500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2568" name="Google Shape;2568;p47"/>
          <p:cNvSpPr/>
          <p:nvPr/>
        </p:nvSpPr>
        <p:spPr>
          <a:xfrm rot="-1008076">
            <a:off x="5388571" y="949770"/>
            <a:ext cx="2678747" cy="2678747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52950" tIns="52950" rIns="52950" bIns="52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None/>
              <a:tabLst/>
              <a:defRPr/>
            </a:pPr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9" name="Google Shape;2569;p47" title="Group 2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">
            <a:off x="1085263" y="1373659"/>
            <a:ext cx="6722156" cy="4398279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p47"/>
          <p:cNvSpPr/>
          <p:nvPr/>
        </p:nvSpPr>
        <p:spPr>
          <a:xfrm rot="5697931">
            <a:off x="2977314" y="1619215"/>
            <a:ext cx="1937471" cy="2089272"/>
          </a:xfrm>
          <a:prstGeom prst="rtTriangle">
            <a:avLst/>
          </a:prstGeom>
          <a:solidFill>
            <a:srgbClr val="EEEEEE">
              <a:alpha val="6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 txBox="1"/>
          <p:nvPr/>
        </p:nvSpPr>
        <p:spPr>
          <a:xfrm rot="295055">
            <a:off x="2685636" y="2484774"/>
            <a:ext cx="3625646" cy="100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550" tIns="118550" rIns="118550" bIns="11855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53"/>
              <a:buFont typeface="Arial"/>
              <a:buNone/>
              <a:tabLst/>
              <a:defRPr/>
            </a:pPr>
            <a:r>
              <a:rPr lang="ar-AE" sz="5553" b="1" dirty="0">
                <a:solidFill>
                  <a:srgbClr val="070B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Hebrew ExtraBold"/>
              </a:rPr>
              <a:t>الحلول</a:t>
            </a:r>
            <a:endParaRPr kumimoji="0" sz="5553" b="1" i="0" u="none" strike="noStrike" kern="0" cap="none" spc="0" normalizeH="0" baseline="0" noProof="0" dirty="0">
              <a:ln>
                <a:noFill/>
              </a:ln>
              <a:solidFill>
                <a:srgbClr val="070B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Hebrew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5965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>
          <a:extLst>
            <a:ext uri="{FF2B5EF4-FFF2-40B4-BE49-F238E27FC236}">
              <a16:creationId xmlns:a16="http://schemas.microsoft.com/office/drawing/2014/main" id="{64A01E03-059A-8659-9488-B21606165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a644869b26_1_2356">
            <a:extLst>
              <a:ext uri="{FF2B5EF4-FFF2-40B4-BE49-F238E27FC236}">
                <a16:creationId xmlns:a16="http://schemas.microsoft.com/office/drawing/2014/main" id="{98FD25AF-6CB4-1C17-29F3-89FC2A532CA7}"/>
              </a:ext>
            </a:extLst>
          </p:cNvPr>
          <p:cNvSpPr/>
          <p:nvPr/>
        </p:nvSpPr>
        <p:spPr>
          <a:xfrm>
            <a:off x="1059449" y="48226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1131" name="Google Shape;1131;g3a644869b26_1_2356">
            <a:extLst>
              <a:ext uri="{FF2B5EF4-FFF2-40B4-BE49-F238E27FC236}">
                <a16:creationId xmlns:a16="http://schemas.microsoft.com/office/drawing/2014/main" id="{A03DC4AE-9794-F409-A785-975618774A0A}"/>
              </a:ext>
            </a:extLst>
          </p:cNvPr>
          <p:cNvSpPr/>
          <p:nvPr/>
        </p:nvSpPr>
        <p:spPr>
          <a:xfrm>
            <a:off x="50" y="-399769"/>
            <a:ext cx="9144000" cy="11024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76;g3a644869b26_1_517">
            <a:extLst>
              <a:ext uri="{FF2B5EF4-FFF2-40B4-BE49-F238E27FC236}">
                <a16:creationId xmlns:a16="http://schemas.microsoft.com/office/drawing/2014/main" id="{37762BEC-96CC-1130-E1D4-61B9F60E8256}"/>
              </a:ext>
            </a:extLst>
          </p:cNvPr>
          <p:cNvSpPr txBox="1">
            <a:spLocks/>
          </p:cNvSpPr>
          <p:nvPr/>
        </p:nvSpPr>
        <p:spPr>
          <a:xfrm>
            <a:off x="0" y="78391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pPr marL="0" indent="0" algn="r" rtl="1"/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الأسئلة 1</a:t>
            </a:r>
            <a:r>
              <a:rPr lang="ar-J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J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الإجابات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DF1178F-3EDB-50FB-25D8-A6B7BD87232A}"/>
                  </a:ext>
                </a:extLst>
              </p:cNvPr>
              <p:cNvSpPr txBox="1"/>
              <p:nvPr/>
            </p:nvSpPr>
            <p:spPr>
              <a:xfrm>
                <a:off x="1579885" y="746888"/>
                <a:ext cx="7388582" cy="4253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أ)</a:t>
                </a: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ما أبعاد المستطيل الأصفر (بالمتر)؟</a:t>
                </a:r>
                <a:b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0.8 م × 0.3 م</a:t>
                </a:r>
              </a:p>
              <a:p>
                <a:pPr algn="r" rtl="1"/>
                <a:endParaRPr lang="he-IL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Hebrew Medium"/>
                </a:endParaRPr>
              </a:p>
              <a:p>
                <a:pPr algn="r" rtl="1"/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ب)</a:t>
                </a: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ما الجزء الذي تمثّله مساحة المستطيل الأصفر من مساحة اللوحة كاملة؟</a:t>
                </a:r>
                <a:b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اعرضوا الإجابة على شكل </a:t>
                </a:r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كسر مبسّط إلى أبسط صورة</a:t>
                </a: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/>
                <a:endParaRPr lang="he-IL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يمكن حلّ السؤال بطرق مختلفة، وسنعرض طريقتين منها:</a:t>
                </a:r>
                <a:endParaRPr lang="ar-JO" b="1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AE" b="1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1600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طريقة الحل (أ):</a:t>
                </a:r>
                <a:b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مساحة المستطيل الكبير: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0.96 </a:t>
                </a:r>
                <a:r>
                  <a:rPr lang="ar-JO" sz="1600" dirty="0"/>
                  <a:t>م</a:t>
                </a:r>
                <a:r>
                  <a:rPr lang="ar-JO" sz="1600" baseline="30000" dirty="0"/>
                  <a:t>2 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0.8 </a:t>
                </a:r>
                <a:r>
                  <a:rPr lang="en-US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1.2</a:t>
                </a:r>
                <a:b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مساحة المستطيل الأصفر: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0.24 </a:t>
                </a:r>
                <a:r>
                  <a:rPr lang="ar-JO" sz="1600" dirty="0"/>
                  <a:t>م</a:t>
                </a:r>
                <a:r>
                  <a:rPr lang="ar-JO" sz="1600" baseline="30000" dirty="0"/>
                  <a:t>2 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0.8 </a:t>
                </a:r>
                <a:r>
                  <a:rPr lang="en-US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ar-JO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0.3</a:t>
                </a:r>
                <a:endParaRPr lang="ar-AE" sz="1600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1600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الجزء الذي تمثّله مساحة المستطيل الأصفر من مساحة المستطيل كاملًا: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600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ar-AE" sz="1600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ar-AE" sz="1600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1600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600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1600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dirty="0">
                  <a:solidFill>
                    <a:srgbClr val="062C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Hebrew Medium"/>
                </a:endParaRPr>
              </a:p>
              <a:p>
                <a:pPr algn="r" rtl="1"/>
                <a:r>
                  <a:rPr lang="ar-AE" b="1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طريقة الحل (ب):</a:t>
                </a:r>
              </a:p>
              <a:p>
                <a:pPr algn="r" rtl="1"/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طول الضلع القصير للمستطيل الأصفر يمثّل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ar-JO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من طول الضلع القصير للمستطيل الكبير.</a:t>
                </a:r>
                <a:b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طول الضلع الطويل للمستطيل الأصفر يمثّل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JO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من طول الضلع الطويل للمستطيل الكبير.</a:t>
                </a:r>
              </a:p>
              <a:p>
                <a:pPr algn="r" rtl="1"/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لذلك فإن مساحة المستطيل الأصفر تمثّل: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ar-AE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ar-AE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solidFill>
                          <a:srgbClr val="062C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62C7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062C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من مساحة المستطيل الكبير.</a:t>
                </a:r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DF1178F-3EDB-50FB-25D8-A6B7BD87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85" y="746888"/>
                <a:ext cx="7388582" cy="4253087"/>
              </a:xfrm>
              <a:prstGeom prst="rect">
                <a:avLst/>
              </a:prstGeom>
              <a:blipFill>
                <a:blip r:embed="rId3"/>
                <a:stretch>
                  <a:fillRect t="-287" r="-4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BD533D4E-BA11-2216-12DE-7B87AEAE6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4" y="930881"/>
            <a:ext cx="3236557" cy="22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5194"/>
      </p:ext>
    </p:extLst>
  </p:cSld>
  <p:clrMapOvr>
    <a:masterClrMapping/>
  </p:clrMapOvr>
</p:sld>
</file>

<file path=ppt/theme/theme1.xml><?xml version="1.0" encoding="utf-8"?>
<a:theme xmlns:a="http://schemas.openxmlformats.org/drawingml/2006/main" name="אפור בהיר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אפור בהיר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1376</Words>
  <Application>Microsoft Office PowerPoint</Application>
  <PresentationFormat>‫הצגה על המסך (16:9)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6" baseType="lpstr">
      <vt:lpstr>Noto Sans Hebrew Medium</vt:lpstr>
      <vt:lpstr>Calibri</vt:lpstr>
      <vt:lpstr>Gisha</vt:lpstr>
      <vt:lpstr>Noto Sans Hebrew</vt:lpstr>
      <vt:lpstr>Cambria Math</vt:lpstr>
      <vt:lpstr>Noto Sans Hebrew SemiBold</vt:lpstr>
      <vt:lpstr>Arial</vt:lpstr>
      <vt:lpstr>אפור בהיר 1</vt:lpstr>
      <vt:lpstr>אפור בהיר 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Dorit</dc:creator>
  <cp:lastModifiedBy>ראיד שיח' אחמד</cp:lastModifiedBy>
  <cp:revision>38</cp:revision>
  <dcterms:modified xsi:type="dcterms:W3CDTF">2025-12-25T04:45:15Z</dcterms:modified>
</cp:coreProperties>
</file>